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6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0AD0-4323-4C61-8C38-727089FF0B6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CC8B-E560-4269-8BFA-D585505365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9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19DC27E6-1EEB-449B-A534-A22FAF0C7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DCA67019-61EA-4D1E-AC79-AB4688915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A6C76787-F993-49D7-A6EB-AB10D96D9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EBF131-46F2-4140-AB51-810D3200D50A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247C23B6-367C-4025-8F82-69CA097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6310313"/>
            <a:ext cx="87249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>
                <a:solidFill>
                  <a:schemeClr val="bg1"/>
                </a:solidFill>
                <a:cs typeface="Arial" panose="020B0604020202020204" pitchFamily="34" charset="0"/>
              </a:rPr>
              <a:t>Servier Medical Art de Servier est mis à disposition selon les termes de la licence Creative Commons Attribution 3.0 France</a:t>
            </a:r>
            <a:endParaRPr lang="en-US" altLang="fr-FR" sz="1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039883" y="1796819"/>
            <a:ext cx="6730901" cy="3167789"/>
          </a:xfrm>
        </p:spPr>
        <p:txBody>
          <a:bodyPr/>
          <a:lstStyle>
            <a:lvl1pPr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527382" y="665030"/>
            <a:ext cx="4127500" cy="5431367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8F1EA7D0-7123-4476-BA38-4E004B4C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213" y="6438900"/>
            <a:ext cx="872490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Servier </a:t>
            </a:r>
            <a:r>
              <a:rPr lang="fr-FR" altLang="fr-FR" sz="1000" b="1" dirty="0" err="1">
                <a:solidFill>
                  <a:srgbClr val="D4D4D4"/>
                </a:solidFill>
                <a:cs typeface="Arial" panose="020B0604020202020204" pitchFamily="34" charset="0"/>
              </a:rPr>
              <a:t>Medical</a:t>
            </a:r>
            <a:r>
              <a:rPr lang="fr-FR" altLang="fr-FR" sz="1000" b="1" dirty="0">
                <a:solidFill>
                  <a:srgbClr val="D4D4D4"/>
                </a:solidFill>
                <a:cs typeface="Arial" panose="020B0604020202020204" pitchFamily="34" charset="0"/>
              </a:rPr>
              <a:t> Art de Servier est mis à disposition selon les termes de la licence Creative Commons Attribution 3.0 France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5968794"/>
            <a:ext cx="1839912" cy="614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8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A35D0-9B7C-4FF2-B807-3E573550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United States</a:t>
            </a:r>
          </a:p>
        </p:txBody>
      </p:sp>
      <p:grpSp>
        <p:nvGrpSpPr>
          <p:cNvPr id="18435" name="Group 4">
            <a:extLst>
              <a:ext uri="{FF2B5EF4-FFF2-40B4-BE49-F238E27FC236}">
                <a16:creationId xmlns:a16="http://schemas.microsoft.com/office/drawing/2014/main" id="{72189357-D9E8-48E9-9E35-C8684DFF3C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7175" y="1246188"/>
            <a:ext cx="7094538" cy="4881562"/>
            <a:chOff x="1923" y="841"/>
            <a:chExt cx="3834" cy="2638"/>
          </a:xfrm>
        </p:grpSpPr>
        <p:sp>
          <p:nvSpPr>
            <p:cNvPr id="18436" name="AutoShape 3">
              <a:extLst>
                <a:ext uri="{FF2B5EF4-FFF2-40B4-BE49-F238E27FC236}">
                  <a16:creationId xmlns:a16="http://schemas.microsoft.com/office/drawing/2014/main" id="{49E5AE89-1E18-4038-B937-16CADE3DB8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3" y="841"/>
              <a:ext cx="3834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4302261F-8DBA-4F2C-AD76-E5014009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836"/>
              <a:ext cx="436" cy="299"/>
            </a:xfrm>
            <a:custGeom>
              <a:avLst/>
              <a:gdLst>
                <a:gd name="T0" fmla="*/ 436 w 163"/>
                <a:gd name="T1" fmla="*/ 77 h 112"/>
                <a:gd name="T2" fmla="*/ 190 w 163"/>
                <a:gd name="T3" fmla="*/ 11 h 112"/>
                <a:gd name="T4" fmla="*/ 104 w 163"/>
                <a:gd name="T5" fmla="*/ 72 h 112"/>
                <a:gd name="T6" fmla="*/ 51 w 163"/>
                <a:gd name="T7" fmla="*/ 32 h 112"/>
                <a:gd name="T8" fmla="*/ 27 w 163"/>
                <a:gd name="T9" fmla="*/ 77 h 112"/>
                <a:gd name="T10" fmla="*/ 21 w 163"/>
                <a:gd name="T11" fmla="*/ 117 h 112"/>
                <a:gd name="T12" fmla="*/ 0 w 163"/>
                <a:gd name="T13" fmla="*/ 166 h 112"/>
                <a:gd name="T14" fmla="*/ 3 w 163"/>
                <a:gd name="T15" fmla="*/ 166 h 112"/>
                <a:gd name="T16" fmla="*/ 35 w 163"/>
                <a:gd name="T17" fmla="*/ 203 h 112"/>
                <a:gd name="T18" fmla="*/ 152 w 163"/>
                <a:gd name="T19" fmla="*/ 243 h 112"/>
                <a:gd name="T20" fmla="*/ 358 w 163"/>
                <a:gd name="T21" fmla="*/ 299 h 112"/>
                <a:gd name="T22" fmla="*/ 358 w 163"/>
                <a:gd name="T23" fmla="*/ 294 h 112"/>
                <a:gd name="T24" fmla="*/ 358 w 163"/>
                <a:gd name="T25" fmla="*/ 299 h 112"/>
                <a:gd name="T26" fmla="*/ 358 w 163"/>
                <a:gd name="T27" fmla="*/ 299 h 112"/>
                <a:gd name="T28" fmla="*/ 436 w 163"/>
                <a:gd name="T29" fmla="*/ 77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3" h="112">
                  <a:moveTo>
                    <a:pt x="163" y="29"/>
                  </a:moveTo>
                  <a:cubicBezTo>
                    <a:pt x="113" y="15"/>
                    <a:pt x="78" y="5"/>
                    <a:pt x="71" y="4"/>
                  </a:cubicBezTo>
                  <a:cubicBezTo>
                    <a:pt x="48" y="0"/>
                    <a:pt x="48" y="21"/>
                    <a:pt x="39" y="27"/>
                  </a:cubicBezTo>
                  <a:cubicBezTo>
                    <a:pt x="29" y="32"/>
                    <a:pt x="19" y="12"/>
                    <a:pt x="19" y="12"/>
                  </a:cubicBezTo>
                  <a:cubicBezTo>
                    <a:pt x="18" y="19"/>
                    <a:pt x="14" y="24"/>
                    <a:pt x="10" y="29"/>
                  </a:cubicBezTo>
                  <a:cubicBezTo>
                    <a:pt x="7" y="34"/>
                    <a:pt x="10" y="39"/>
                    <a:pt x="8" y="44"/>
                  </a:cubicBezTo>
                  <a:cubicBezTo>
                    <a:pt x="5" y="49"/>
                    <a:pt x="1" y="56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6" y="65"/>
                    <a:pt x="8" y="76"/>
                    <a:pt x="13" y="76"/>
                  </a:cubicBezTo>
                  <a:cubicBezTo>
                    <a:pt x="31" y="77"/>
                    <a:pt x="39" y="95"/>
                    <a:pt x="57" y="91"/>
                  </a:cubicBezTo>
                  <a:cubicBezTo>
                    <a:pt x="84" y="84"/>
                    <a:pt x="110" y="101"/>
                    <a:pt x="134" y="112"/>
                  </a:cubicBezTo>
                  <a:cubicBezTo>
                    <a:pt x="134" y="111"/>
                    <a:pt x="134" y="111"/>
                    <a:pt x="134" y="110"/>
                  </a:cubicBezTo>
                  <a:cubicBezTo>
                    <a:pt x="134" y="111"/>
                    <a:pt x="134" y="111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1" y="84"/>
                    <a:pt x="149" y="54"/>
                    <a:pt x="163" y="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44F17F40-8B34-4E76-A93C-D3878CB1D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996"/>
              <a:ext cx="516" cy="409"/>
            </a:xfrm>
            <a:custGeom>
              <a:avLst/>
              <a:gdLst>
                <a:gd name="T0" fmla="*/ 436 w 193"/>
                <a:gd name="T1" fmla="*/ 257 h 153"/>
                <a:gd name="T2" fmla="*/ 441 w 193"/>
                <a:gd name="T3" fmla="*/ 227 h 153"/>
                <a:gd name="T4" fmla="*/ 516 w 193"/>
                <a:gd name="T5" fmla="*/ 147 h 153"/>
                <a:gd name="T6" fmla="*/ 313 w 193"/>
                <a:gd name="T7" fmla="*/ 86 h 153"/>
                <a:gd name="T8" fmla="*/ 198 w 193"/>
                <a:gd name="T9" fmla="*/ 40 h 153"/>
                <a:gd name="T10" fmla="*/ 168 w 193"/>
                <a:gd name="T11" fmla="*/ 0 h 153"/>
                <a:gd name="T12" fmla="*/ 166 w 193"/>
                <a:gd name="T13" fmla="*/ 0 h 153"/>
                <a:gd name="T14" fmla="*/ 166 w 193"/>
                <a:gd name="T15" fmla="*/ 3 h 153"/>
                <a:gd name="T16" fmla="*/ 163 w 193"/>
                <a:gd name="T17" fmla="*/ 45 h 153"/>
                <a:gd name="T18" fmla="*/ 104 w 193"/>
                <a:gd name="T19" fmla="*/ 70 h 153"/>
                <a:gd name="T20" fmla="*/ 8 w 193"/>
                <a:gd name="T21" fmla="*/ 211 h 153"/>
                <a:gd name="T22" fmla="*/ 0 w 193"/>
                <a:gd name="T23" fmla="*/ 235 h 153"/>
                <a:gd name="T24" fmla="*/ 366 w 193"/>
                <a:gd name="T25" fmla="*/ 409 h 153"/>
                <a:gd name="T26" fmla="*/ 436 w 193"/>
                <a:gd name="T27" fmla="*/ 257 h 1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3" h="153">
                  <a:moveTo>
                    <a:pt x="163" y="96"/>
                  </a:moveTo>
                  <a:cubicBezTo>
                    <a:pt x="165" y="92"/>
                    <a:pt x="162" y="89"/>
                    <a:pt x="165" y="85"/>
                  </a:cubicBezTo>
                  <a:cubicBezTo>
                    <a:pt x="176" y="76"/>
                    <a:pt x="188" y="68"/>
                    <a:pt x="193" y="55"/>
                  </a:cubicBezTo>
                  <a:cubicBezTo>
                    <a:pt x="170" y="44"/>
                    <a:pt x="145" y="26"/>
                    <a:pt x="117" y="32"/>
                  </a:cubicBezTo>
                  <a:cubicBezTo>
                    <a:pt x="100" y="35"/>
                    <a:pt x="92" y="17"/>
                    <a:pt x="74" y="15"/>
                  </a:cubicBezTo>
                  <a:cubicBezTo>
                    <a:pt x="69" y="15"/>
                    <a:pt x="68" y="4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7"/>
                    <a:pt x="70" y="11"/>
                    <a:pt x="61" y="17"/>
                  </a:cubicBezTo>
                  <a:cubicBezTo>
                    <a:pt x="53" y="23"/>
                    <a:pt x="44" y="14"/>
                    <a:pt x="39" y="26"/>
                  </a:cubicBezTo>
                  <a:cubicBezTo>
                    <a:pt x="34" y="38"/>
                    <a:pt x="4" y="74"/>
                    <a:pt x="3" y="79"/>
                  </a:cubicBezTo>
                  <a:cubicBezTo>
                    <a:pt x="2" y="81"/>
                    <a:pt x="1" y="84"/>
                    <a:pt x="0" y="88"/>
                  </a:cubicBezTo>
                  <a:cubicBezTo>
                    <a:pt x="48" y="103"/>
                    <a:pt x="90" y="133"/>
                    <a:pt x="137" y="153"/>
                  </a:cubicBezTo>
                  <a:cubicBezTo>
                    <a:pt x="140" y="131"/>
                    <a:pt x="156" y="116"/>
                    <a:pt x="163" y="9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7">
              <a:extLst>
                <a:ext uri="{FF2B5EF4-FFF2-40B4-BE49-F238E27FC236}">
                  <a16:creationId xmlns:a16="http://schemas.microsoft.com/office/drawing/2014/main" id="{CF6926A0-8564-47D4-93DE-7DD8B40E1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5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8">
              <a:extLst>
                <a:ext uri="{FF2B5EF4-FFF2-40B4-BE49-F238E27FC236}">
                  <a16:creationId xmlns:a16="http://schemas.microsoft.com/office/drawing/2014/main" id="{5CF78DFD-6BB6-42C7-97D9-EA24C9236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525"/>
              <a:ext cx="0" cy="0"/>
            </a:xfrm>
            <a:prstGeom prst="line">
              <a:avLst/>
            </a:prstGeom>
            <a:noFill/>
            <a:ln w="3175">
              <a:solidFill>
                <a:srgbClr val="F2F2F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>
              <a:extLst>
                <a:ext uri="{FF2B5EF4-FFF2-40B4-BE49-F238E27FC236}">
                  <a16:creationId xmlns:a16="http://schemas.microsoft.com/office/drawing/2014/main" id="{6FF5C225-DE35-4228-B2CD-3E7550CDD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921"/>
              <a:ext cx="655" cy="489"/>
            </a:xfrm>
            <a:custGeom>
              <a:avLst/>
              <a:gdLst>
                <a:gd name="T0" fmla="*/ 577 w 245"/>
                <a:gd name="T1" fmla="*/ 489 h 183"/>
                <a:gd name="T2" fmla="*/ 655 w 245"/>
                <a:gd name="T3" fmla="*/ 168 h 183"/>
                <a:gd name="T4" fmla="*/ 24 w 245"/>
                <a:gd name="T5" fmla="*/ 0 h 183"/>
                <a:gd name="T6" fmla="*/ 13 w 245"/>
                <a:gd name="T7" fmla="*/ 120 h 183"/>
                <a:gd name="T8" fmla="*/ 35 w 245"/>
                <a:gd name="T9" fmla="*/ 184 h 183"/>
                <a:gd name="T10" fmla="*/ 51 w 245"/>
                <a:gd name="T11" fmla="*/ 190 h 183"/>
                <a:gd name="T12" fmla="*/ 19 w 245"/>
                <a:gd name="T13" fmla="*/ 278 h 183"/>
                <a:gd name="T14" fmla="*/ 70 w 245"/>
                <a:gd name="T15" fmla="*/ 385 h 183"/>
                <a:gd name="T16" fmla="*/ 102 w 245"/>
                <a:gd name="T17" fmla="*/ 406 h 183"/>
                <a:gd name="T18" fmla="*/ 134 w 245"/>
                <a:gd name="T19" fmla="*/ 387 h 183"/>
                <a:gd name="T20" fmla="*/ 142 w 245"/>
                <a:gd name="T21" fmla="*/ 406 h 183"/>
                <a:gd name="T22" fmla="*/ 179 w 245"/>
                <a:gd name="T23" fmla="*/ 409 h 183"/>
                <a:gd name="T24" fmla="*/ 187 w 245"/>
                <a:gd name="T25" fmla="*/ 374 h 183"/>
                <a:gd name="T26" fmla="*/ 577 w 245"/>
                <a:gd name="T27" fmla="*/ 48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183">
                  <a:moveTo>
                    <a:pt x="216" y="183"/>
                  </a:moveTo>
                  <a:cubicBezTo>
                    <a:pt x="227" y="143"/>
                    <a:pt x="235" y="102"/>
                    <a:pt x="245" y="63"/>
                  </a:cubicBezTo>
                  <a:cubicBezTo>
                    <a:pt x="163" y="43"/>
                    <a:pt x="75" y="19"/>
                    <a:pt x="9" y="0"/>
                  </a:cubicBezTo>
                  <a:cubicBezTo>
                    <a:pt x="1" y="14"/>
                    <a:pt x="0" y="30"/>
                    <a:pt x="5" y="45"/>
                  </a:cubicBezTo>
                  <a:cubicBezTo>
                    <a:pt x="7" y="54"/>
                    <a:pt x="15" y="59"/>
                    <a:pt x="13" y="69"/>
                  </a:cubicBezTo>
                  <a:cubicBezTo>
                    <a:pt x="15" y="69"/>
                    <a:pt x="19" y="69"/>
                    <a:pt x="19" y="71"/>
                  </a:cubicBezTo>
                  <a:cubicBezTo>
                    <a:pt x="20" y="83"/>
                    <a:pt x="7" y="92"/>
                    <a:pt x="7" y="104"/>
                  </a:cubicBezTo>
                  <a:cubicBezTo>
                    <a:pt x="24" y="99"/>
                    <a:pt x="22" y="128"/>
                    <a:pt x="26" y="144"/>
                  </a:cubicBezTo>
                  <a:cubicBezTo>
                    <a:pt x="32" y="139"/>
                    <a:pt x="34" y="147"/>
                    <a:pt x="38" y="152"/>
                  </a:cubicBezTo>
                  <a:cubicBezTo>
                    <a:pt x="43" y="156"/>
                    <a:pt x="45" y="144"/>
                    <a:pt x="50" y="145"/>
                  </a:cubicBezTo>
                  <a:cubicBezTo>
                    <a:pt x="51" y="147"/>
                    <a:pt x="53" y="151"/>
                    <a:pt x="53" y="152"/>
                  </a:cubicBezTo>
                  <a:cubicBezTo>
                    <a:pt x="55" y="154"/>
                    <a:pt x="64" y="154"/>
                    <a:pt x="67" y="153"/>
                  </a:cubicBezTo>
                  <a:cubicBezTo>
                    <a:pt x="68" y="149"/>
                    <a:pt x="69" y="145"/>
                    <a:pt x="70" y="140"/>
                  </a:cubicBezTo>
                  <a:cubicBezTo>
                    <a:pt x="117" y="159"/>
                    <a:pt x="169" y="166"/>
                    <a:pt x="216" y="18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0A74A815-D7A9-40F5-9C62-23410CD8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090"/>
              <a:ext cx="427" cy="336"/>
            </a:xfrm>
            <a:custGeom>
              <a:avLst/>
              <a:gdLst>
                <a:gd name="T0" fmla="*/ 408 w 160"/>
                <a:gd name="T1" fmla="*/ 336 h 126"/>
                <a:gd name="T2" fmla="*/ 427 w 160"/>
                <a:gd name="T3" fmla="*/ 75 h 126"/>
                <a:gd name="T4" fmla="*/ 59 w 160"/>
                <a:gd name="T5" fmla="*/ 0 h 126"/>
                <a:gd name="T6" fmla="*/ 0 w 160"/>
                <a:gd name="T7" fmla="*/ 245 h 126"/>
                <a:gd name="T8" fmla="*/ 117 w 160"/>
                <a:gd name="T9" fmla="*/ 275 h 126"/>
                <a:gd name="T10" fmla="*/ 408 w 160"/>
                <a:gd name="T11" fmla="*/ 336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126">
                  <a:moveTo>
                    <a:pt x="153" y="126"/>
                  </a:moveTo>
                  <a:cubicBezTo>
                    <a:pt x="156" y="93"/>
                    <a:pt x="150" y="60"/>
                    <a:pt x="160" y="28"/>
                  </a:cubicBezTo>
                  <a:cubicBezTo>
                    <a:pt x="121" y="22"/>
                    <a:pt x="73" y="12"/>
                    <a:pt x="22" y="0"/>
                  </a:cubicBezTo>
                  <a:cubicBezTo>
                    <a:pt x="14" y="30"/>
                    <a:pt x="8" y="61"/>
                    <a:pt x="0" y="92"/>
                  </a:cubicBezTo>
                  <a:cubicBezTo>
                    <a:pt x="14" y="97"/>
                    <a:pt x="29" y="99"/>
                    <a:pt x="44" y="103"/>
                  </a:cubicBezTo>
                  <a:cubicBezTo>
                    <a:pt x="81" y="115"/>
                    <a:pt x="119" y="114"/>
                    <a:pt x="153" y="12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1">
              <a:extLst>
                <a:ext uri="{FF2B5EF4-FFF2-40B4-BE49-F238E27FC236}">
                  <a16:creationId xmlns:a16="http://schemas.microsoft.com/office/drawing/2014/main" id="{EC6A5235-62B7-47CD-9F5A-71857C250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143"/>
              <a:ext cx="479" cy="513"/>
            </a:xfrm>
            <a:custGeom>
              <a:avLst/>
              <a:gdLst>
                <a:gd name="T0" fmla="*/ 3 w 179"/>
                <a:gd name="T1" fmla="*/ 315 h 192"/>
                <a:gd name="T2" fmla="*/ 21 w 179"/>
                <a:gd name="T3" fmla="*/ 323 h 192"/>
                <a:gd name="T4" fmla="*/ 3 w 179"/>
                <a:gd name="T5" fmla="*/ 473 h 192"/>
                <a:gd name="T6" fmla="*/ 313 w 179"/>
                <a:gd name="T7" fmla="*/ 513 h 192"/>
                <a:gd name="T8" fmla="*/ 249 w 179"/>
                <a:gd name="T9" fmla="*/ 430 h 192"/>
                <a:gd name="T10" fmla="*/ 249 w 179"/>
                <a:gd name="T11" fmla="*/ 406 h 192"/>
                <a:gd name="T12" fmla="*/ 225 w 179"/>
                <a:gd name="T13" fmla="*/ 403 h 192"/>
                <a:gd name="T14" fmla="*/ 230 w 179"/>
                <a:gd name="T15" fmla="*/ 329 h 192"/>
                <a:gd name="T16" fmla="*/ 262 w 179"/>
                <a:gd name="T17" fmla="*/ 251 h 192"/>
                <a:gd name="T18" fmla="*/ 294 w 179"/>
                <a:gd name="T19" fmla="*/ 246 h 192"/>
                <a:gd name="T20" fmla="*/ 294 w 179"/>
                <a:gd name="T21" fmla="*/ 222 h 192"/>
                <a:gd name="T22" fmla="*/ 310 w 179"/>
                <a:gd name="T23" fmla="*/ 219 h 192"/>
                <a:gd name="T24" fmla="*/ 337 w 179"/>
                <a:gd name="T25" fmla="*/ 198 h 192"/>
                <a:gd name="T26" fmla="*/ 417 w 179"/>
                <a:gd name="T27" fmla="*/ 160 h 192"/>
                <a:gd name="T28" fmla="*/ 479 w 179"/>
                <a:gd name="T29" fmla="*/ 134 h 192"/>
                <a:gd name="T30" fmla="*/ 468 w 179"/>
                <a:gd name="T31" fmla="*/ 134 h 192"/>
                <a:gd name="T32" fmla="*/ 420 w 179"/>
                <a:gd name="T33" fmla="*/ 128 h 192"/>
                <a:gd name="T34" fmla="*/ 391 w 179"/>
                <a:gd name="T35" fmla="*/ 115 h 192"/>
                <a:gd name="T36" fmla="*/ 351 w 179"/>
                <a:gd name="T37" fmla="*/ 107 h 192"/>
                <a:gd name="T38" fmla="*/ 313 w 179"/>
                <a:gd name="T39" fmla="*/ 99 h 192"/>
                <a:gd name="T40" fmla="*/ 270 w 179"/>
                <a:gd name="T41" fmla="*/ 83 h 192"/>
                <a:gd name="T42" fmla="*/ 195 w 179"/>
                <a:gd name="T43" fmla="*/ 51 h 192"/>
                <a:gd name="T44" fmla="*/ 187 w 179"/>
                <a:gd name="T45" fmla="*/ 5 h 192"/>
                <a:gd name="T46" fmla="*/ 163 w 179"/>
                <a:gd name="T47" fmla="*/ 32 h 192"/>
                <a:gd name="T48" fmla="*/ 107 w 179"/>
                <a:gd name="T49" fmla="*/ 32 h 192"/>
                <a:gd name="T50" fmla="*/ 40 w 179"/>
                <a:gd name="T51" fmla="*/ 21 h 192"/>
                <a:gd name="T52" fmla="*/ 21 w 179"/>
                <a:gd name="T53" fmla="*/ 283 h 192"/>
                <a:gd name="T54" fmla="*/ 19 w 179"/>
                <a:gd name="T55" fmla="*/ 281 h 192"/>
                <a:gd name="T56" fmla="*/ 27 w 179"/>
                <a:gd name="T57" fmla="*/ 291 h 192"/>
                <a:gd name="T58" fmla="*/ 3 w 179"/>
                <a:gd name="T59" fmla="*/ 315 h 1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92">
                  <a:moveTo>
                    <a:pt x="1" y="118"/>
                  </a:moveTo>
                  <a:cubicBezTo>
                    <a:pt x="3" y="119"/>
                    <a:pt x="5" y="123"/>
                    <a:pt x="8" y="121"/>
                  </a:cubicBezTo>
                  <a:cubicBezTo>
                    <a:pt x="7" y="140"/>
                    <a:pt x="5" y="158"/>
                    <a:pt x="1" y="177"/>
                  </a:cubicBezTo>
                  <a:cubicBezTo>
                    <a:pt x="41" y="177"/>
                    <a:pt x="79" y="187"/>
                    <a:pt x="117" y="192"/>
                  </a:cubicBezTo>
                  <a:cubicBezTo>
                    <a:pt x="116" y="178"/>
                    <a:pt x="105" y="168"/>
                    <a:pt x="93" y="161"/>
                  </a:cubicBezTo>
                  <a:cubicBezTo>
                    <a:pt x="91" y="159"/>
                    <a:pt x="95" y="154"/>
                    <a:pt x="93" y="152"/>
                  </a:cubicBezTo>
                  <a:cubicBezTo>
                    <a:pt x="91" y="151"/>
                    <a:pt x="86" y="154"/>
                    <a:pt x="84" y="151"/>
                  </a:cubicBezTo>
                  <a:cubicBezTo>
                    <a:pt x="84" y="140"/>
                    <a:pt x="84" y="132"/>
                    <a:pt x="86" y="123"/>
                  </a:cubicBezTo>
                  <a:cubicBezTo>
                    <a:pt x="90" y="114"/>
                    <a:pt x="102" y="106"/>
                    <a:pt x="98" y="94"/>
                  </a:cubicBezTo>
                  <a:cubicBezTo>
                    <a:pt x="102" y="92"/>
                    <a:pt x="107" y="92"/>
                    <a:pt x="110" y="92"/>
                  </a:cubicBezTo>
                  <a:cubicBezTo>
                    <a:pt x="110" y="88"/>
                    <a:pt x="109" y="85"/>
                    <a:pt x="110" y="83"/>
                  </a:cubicBezTo>
                  <a:cubicBezTo>
                    <a:pt x="112" y="83"/>
                    <a:pt x="114" y="82"/>
                    <a:pt x="116" y="82"/>
                  </a:cubicBezTo>
                  <a:cubicBezTo>
                    <a:pt x="117" y="80"/>
                    <a:pt x="125" y="76"/>
                    <a:pt x="126" y="74"/>
                  </a:cubicBezTo>
                  <a:cubicBezTo>
                    <a:pt x="129" y="70"/>
                    <a:pt x="143" y="65"/>
                    <a:pt x="156" y="60"/>
                  </a:cubicBezTo>
                  <a:cubicBezTo>
                    <a:pt x="166" y="56"/>
                    <a:pt x="173" y="56"/>
                    <a:pt x="179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63" y="48"/>
                    <a:pt x="157" y="48"/>
                  </a:cubicBezTo>
                  <a:cubicBezTo>
                    <a:pt x="150" y="48"/>
                    <a:pt x="148" y="50"/>
                    <a:pt x="146" y="43"/>
                  </a:cubicBezTo>
                  <a:cubicBezTo>
                    <a:pt x="143" y="36"/>
                    <a:pt x="135" y="40"/>
                    <a:pt x="131" y="40"/>
                  </a:cubicBezTo>
                  <a:cubicBezTo>
                    <a:pt x="127" y="40"/>
                    <a:pt x="121" y="42"/>
                    <a:pt x="117" y="37"/>
                  </a:cubicBezTo>
                  <a:cubicBezTo>
                    <a:pt x="113" y="33"/>
                    <a:pt x="108" y="31"/>
                    <a:pt x="101" y="31"/>
                  </a:cubicBezTo>
                  <a:cubicBezTo>
                    <a:pt x="94" y="31"/>
                    <a:pt x="82" y="21"/>
                    <a:pt x="73" y="19"/>
                  </a:cubicBezTo>
                  <a:cubicBezTo>
                    <a:pt x="63" y="16"/>
                    <a:pt x="74" y="5"/>
                    <a:pt x="70" y="2"/>
                  </a:cubicBezTo>
                  <a:cubicBezTo>
                    <a:pt x="66" y="0"/>
                    <a:pt x="61" y="6"/>
                    <a:pt x="61" y="12"/>
                  </a:cubicBezTo>
                  <a:cubicBezTo>
                    <a:pt x="61" y="17"/>
                    <a:pt x="40" y="12"/>
                    <a:pt x="40" y="12"/>
                  </a:cubicBezTo>
                  <a:cubicBezTo>
                    <a:pt x="32" y="11"/>
                    <a:pt x="24" y="10"/>
                    <a:pt x="15" y="8"/>
                  </a:cubicBezTo>
                  <a:cubicBezTo>
                    <a:pt x="5" y="40"/>
                    <a:pt x="11" y="73"/>
                    <a:pt x="8" y="106"/>
                  </a:cubicBezTo>
                  <a:cubicBezTo>
                    <a:pt x="8" y="106"/>
                    <a:pt x="8" y="105"/>
                    <a:pt x="7" y="105"/>
                  </a:cubicBezTo>
                  <a:cubicBezTo>
                    <a:pt x="8" y="107"/>
                    <a:pt x="9" y="108"/>
                    <a:pt x="10" y="109"/>
                  </a:cubicBezTo>
                  <a:cubicBezTo>
                    <a:pt x="5" y="109"/>
                    <a:pt x="0" y="113"/>
                    <a:pt x="1" y="11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367521F4-D45F-469E-BD4C-5BC90886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330"/>
              <a:ext cx="372" cy="214"/>
            </a:xfrm>
            <a:custGeom>
              <a:avLst/>
              <a:gdLst>
                <a:gd name="T0" fmla="*/ 51 w 139"/>
                <a:gd name="T1" fmla="*/ 118 h 80"/>
                <a:gd name="T2" fmla="*/ 64 w 139"/>
                <a:gd name="T3" fmla="*/ 118 h 80"/>
                <a:gd name="T4" fmla="*/ 64 w 139"/>
                <a:gd name="T5" fmla="*/ 136 h 80"/>
                <a:gd name="T6" fmla="*/ 110 w 139"/>
                <a:gd name="T7" fmla="*/ 150 h 80"/>
                <a:gd name="T8" fmla="*/ 110 w 139"/>
                <a:gd name="T9" fmla="*/ 174 h 80"/>
                <a:gd name="T10" fmla="*/ 123 w 139"/>
                <a:gd name="T11" fmla="*/ 174 h 80"/>
                <a:gd name="T12" fmla="*/ 153 w 139"/>
                <a:gd name="T13" fmla="*/ 214 h 80"/>
                <a:gd name="T14" fmla="*/ 153 w 139"/>
                <a:gd name="T15" fmla="*/ 179 h 80"/>
                <a:gd name="T16" fmla="*/ 214 w 139"/>
                <a:gd name="T17" fmla="*/ 128 h 80"/>
                <a:gd name="T18" fmla="*/ 278 w 139"/>
                <a:gd name="T19" fmla="*/ 128 h 80"/>
                <a:gd name="T20" fmla="*/ 302 w 139"/>
                <a:gd name="T21" fmla="*/ 131 h 80"/>
                <a:gd name="T22" fmla="*/ 308 w 139"/>
                <a:gd name="T23" fmla="*/ 131 h 80"/>
                <a:gd name="T24" fmla="*/ 327 w 139"/>
                <a:gd name="T25" fmla="*/ 128 h 80"/>
                <a:gd name="T26" fmla="*/ 369 w 139"/>
                <a:gd name="T27" fmla="*/ 110 h 80"/>
                <a:gd name="T28" fmla="*/ 321 w 139"/>
                <a:gd name="T29" fmla="*/ 62 h 80"/>
                <a:gd name="T30" fmla="*/ 262 w 139"/>
                <a:gd name="T31" fmla="*/ 51 h 80"/>
                <a:gd name="T32" fmla="*/ 203 w 139"/>
                <a:gd name="T33" fmla="*/ 40 h 80"/>
                <a:gd name="T34" fmla="*/ 155 w 139"/>
                <a:gd name="T35" fmla="*/ 24 h 80"/>
                <a:gd name="T36" fmla="*/ 120 w 139"/>
                <a:gd name="T37" fmla="*/ 5 h 80"/>
                <a:gd name="T38" fmla="*/ 43 w 139"/>
                <a:gd name="T39" fmla="*/ 32 h 80"/>
                <a:gd name="T40" fmla="*/ 0 w 139"/>
                <a:gd name="T41" fmla="*/ 35 h 80"/>
                <a:gd name="T42" fmla="*/ 3 w 139"/>
                <a:gd name="T43" fmla="*/ 54 h 80"/>
                <a:gd name="T44" fmla="*/ 51 w 139"/>
                <a:gd name="T45" fmla="*/ 118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9" h="80">
                  <a:moveTo>
                    <a:pt x="19" y="44"/>
                  </a:moveTo>
                  <a:cubicBezTo>
                    <a:pt x="19" y="44"/>
                    <a:pt x="22" y="44"/>
                    <a:pt x="24" y="44"/>
                  </a:cubicBezTo>
                  <a:cubicBezTo>
                    <a:pt x="24" y="46"/>
                    <a:pt x="24" y="49"/>
                    <a:pt x="24" y="51"/>
                  </a:cubicBezTo>
                  <a:cubicBezTo>
                    <a:pt x="29" y="60"/>
                    <a:pt x="32" y="53"/>
                    <a:pt x="41" y="56"/>
                  </a:cubicBezTo>
                  <a:cubicBezTo>
                    <a:pt x="43" y="58"/>
                    <a:pt x="41" y="62"/>
                    <a:pt x="41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42" y="74"/>
                    <a:pt x="49" y="78"/>
                    <a:pt x="57" y="80"/>
                  </a:cubicBezTo>
                  <a:cubicBezTo>
                    <a:pt x="56" y="77"/>
                    <a:pt x="55" y="74"/>
                    <a:pt x="57" y="67"/>
                  </a:cubicBezTo>
                  <a:cubicBezTo>
                    <a:pt x="60" y="50"/>
                    <a:pt x="69" y="59"/>
                    <a:pt x="80" y="48"/>
                  </a:cubicBezTo>
                  <a:cubicBezTo>
                    <a:pt x="91" y="37"/>
                    <a:pt x="96" y="46"/>
                    <a:pt x="104" y="48"/>
                  </a:cubicBezTo>
                  <a:cubicBezTo>
                    <a:pt x="108" y="50"/>
                    <a:pt x="110" y="50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6" y="49"/>
                    <a:pt x="119" y="48"/>
                    <a:pt x="122" y="48"/>
                  </a:cubicBezTo>
                  <a:cubicBezTo>
                    <a:pt x="129" y="48"/>
                    <a:pt x="139" y="48"/>
                    <a:pt x="138" y="41"/>
                  </a:cubicBezTo>
                  <a:cubicBezTo>
                    <a:pt x="138" y="34"/>
                    <a:pt x="132" y="35"/>
                    <a:pt x="120" y="23"/>
                  </a:cubicBezTo>
                  <a:cubicBezTo>
                    <a:pt x="108" y="11"/>
                    <a:pt x="117" y="27"/>
                    <a:pt x="98" y="19"/>
                  </a:cubicBezTo>
                  <a:cubicBezTo>
                    <a:pt x="80" y="11"/>
                    <a:pt x="90" y="21"/>
                    <a:pt x="76" y="15"/>
                  </a:cubicBezTo>
                  <a:cubicBezTo>
                    <a:pt x="63" y="8"/>
                    <a:pt x="62" y="18"/>
                    <a:pt x="58" y="9"/>
                  </a:cubicBezTo>
                  <a:cubicBezTo>
                    <a:pt x="55" y="0"/>
                    <a:pt x="55" y="2"/>
                    <a:pt x="45" y="2"/>
                  </a:cubicBezTo>
                  <a:cubicBezTo>
                    <a:pt x="35" y="2"/>
                    <a:pt x="35" y="11"/>
                    <a:pt x="16" y="12"/>
                  </a:cubicBezTo>
                  <a:cubicBezTo>
                    <a:pt x="8" y="13"/>
                    <a:pt x="4" y="13"/>
                    <a:pt x="0" y="13"/>
                  </a:cubicBezTo>
                  <a:cubicBezTo>
                    <a:pt x="1" y="16"/>
                    <a:pt x="0" y="19"/>
                    <a:pt x="1" y="20"/>
                  </a:cubicBezTo>
                  <a:cubicBezTo>
                    <a:pt x="8" y="30"/>
                    <a:pt x="15" y="32"/>
                    <a:pt x="19" y="4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:a16="http://schemas.microsoft.com/office/drawing/2014/main" id="{77EE0FFF-8C6B-42E5-B3D7-E33A2B13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64"/>
              <a:ext cx="287" cy="321"/>
            </a:xfrm>
            <a:custGeom>
              <a:avLst/>
              <a:gdLst>
                <a:gd name="T0" fmla="*/ 193 w 107"/>
                <a:gd name="T1" fmla="*/ 308 h 120"/>
                <a:gd name="T2" fmla="*/ 257 w 107"/>
                <a:gd name="T3" fmla="*/ 294 h 120"/>
                <a:gd name="T4" fmla="*/ 284 w 107"/>
                <a:gd name="T5" fmla="*/ 270 h 120"/>
                <a:gd name="T6" fmla="*/ 287 w 107"/>
                <a:gd name="T7" fmla="*/ 217 h 120"/>
                <a:gd name="T8" fmla="*/ 263 w 107"/>
                <a:gd name="T9" fmla="*/ 195 h 120"/>
                <a:gd name="T10" fmla="*/ 233 w 107"/>
                <a:gd name="T11" fmla="*/ 150 h 120"/>
                <a:gd name="T12" fmla="*/ 177 w 107"/>
                <a:gd name="T13" fmla="*/ 169 h 120"/>
                <a:gd name="T14" fmla="*/ 207 w 107"/>
                <a:gd name="T15" fmla="*/ 107 h 120"/>
                <a:gd name="T16" fmla="*/ 207 w 107"/>
                <a:gd name="T17" fmla="*/ 64 h 120"/>
                <a:gd name="T18" fmla="*/ 139 w 107"/>
                <a:gd name="T19" fmla="*/ 8 h 120"/>
                <a:gd name="T20" fmla="*/ 113 w 107"/>
                <a:gd name="T21" fmla="*/ 3 h 120"/>
                <a:gd name="T22" fmla="*/ 107 w 107"/>
                <a:gd name="T23" fmla="*/ 3 h 120"/>
                <a:gd name="T24" fmla="*/ 80 w 107"/>
                <a:gd name="T25" fmla="*/ 32 h 120"/>
                <a:gd name="T26" fmla="*/ 19 w 107"/>
                <a:gd name="T27" fmla="*/ 139 h 120"/>
                <a:gd name="T28" fmla="*/ 16 w 107"/>
                <a:gd name="T29" fmla="*/ 257 h 120"/>
                <a:gd name="T30" fmla="*/ 0 w 107"/>
                <a:gd name="T31" fmla="*/ 284 h 120"/>
                <a:gd name="T32" fmla="*/ 188 w 107"/>
                <a:gd name="T33" fmla="*/ 321 h 120"/>
                <a:gd name="T34" fmla="*/ 193 w 107"/>
                <a:gd name="T35" fmla="*/ 308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7" h="120">
                  <a:moveTo>
                    <a:pt x="72" y="115"/>
                  </a:moveTo>
                  <a:cubicBezTo>
                    <a:pt x="73" y="110"/>
                    <a:pt x="90" y="115"/>
                    <a:pt x="96" y="110"/>
                  </a:cubicBezTo>
                  <a:cubicBezTo>
                    <a:pt x="96" y="110"/>
                    <a:pt x="102" y="103"/>
                    <a:pt x="106" y="101"/>
                  </a:cubicBezTo>
                  <a:cubicBezTo>
                    <a:pt x="101" y="94"/>
                    <a:pt x="107" y="81"/>
                    <a:pt x="107" y="81"/>
                  </a:cubicBezTo>
                  <a:cubicBezTo>
                    <a:pt x="105" y="82"/>
                    <a:pt x="103" y="78"/>
                    <a:pt x="98" y="73"/>
                  </a:cubicBezTo>
                  <a:cubicBezTo>
                    <a:pt x="90" y="64"/>
                    <a:pt x="95" y="64"/>
                    <a:pt x="87" y="56"/>
                  </a:cubicBezTo>
                  <a:cubicBezTo>
                    <a:pt x="80" y="47"/>
                    <a:pt x="74" y="63"/>
                    <a:pt x="66" y="63"/>
                  </a:cubicBezTo>
                  <a:cubicBezTo>
                    <a:pt x="59" y="63"/>
                    <a:pt x="73" y="48"/>
                    <a:pt x="77" y="40"/>
                  </a:cubicBezTo>
                  <a:cubicBezTo>
                    <a:pt x="81" y="31"/>
                    <a:pt x="81" y="30"/>
                    <a:pt x="77" y="24"/>
                  </a:cubicBezTo>
                  <a:cubicBezTo>
                    <a:pt x="74" y="17"/>
                    <a:pt x="71" y="14"/>
                    <a:pt x="52" y="3"/>
                  </a:cubicBezTo>
                  <a:cubicBezTo>
                    <a:pt x="47" y="0"/>
                    <a:pt x="44" y="1"/>
                    <a:pt x="42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3"/>
                    <a:pt x="37" y="7"/>
                    <a:pt x="30" y="12"/>
                  </a:cubicBezTo>
                  <a:cubicBezTo>
                    <a:pt x="19" y="19"/>
                    <a:pt x="7" y="52"/>
                    <a:pt x="7" y="52"/>
                  </a:cubicBezTo>
                  <a:cubicBezTo>
                    <a:pt x="7" y="52"/>
                    <a:pt x="7" y="89"/>
                    <a:pt x="6" y="96"/>
                  </a:cubicBezTo>
                  <a:cubicBezTo>
                    <a:pt x="5" y="99"/>
                    <a:pt x="3" y="103"/>
                    <a:pt x="0" y="106"/>
                  </a:cubicBezTo>
                  <a:cubicBezTo>
                    <a:pt x="23" y="110"/>
                    <a:pt x="46" y="115"/>
                    <a:pt x="70" y="120"/>
                  </a:cubicBezTo>
                  <a:cubicBezTo>
                    <a:pt x="70" y="119"/>
                    <a:pt x="72" y="117"/>
                    <a:pt x="72" y="11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B3EA357E-A8AF-4E56-9A1F-AC0CFB2C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319"/>
              <a:ext cx="305" cy="393"/>
            </a:xfrm>
            <a:custGeom>
              <a:avLst/>
              <a:gdLst>
                <a:gd name="T0" fmla="*/ 302 w 114"/>
                <a:gd name="T1" fmla="*/ 209 h 147"/>
                <a:gd name="T2" fmla="*/ 243 w 114"/>
                <a:gd name="T3" fmla="*/ 115 h 147"/>
                <a:gd name="T4" fmla="*/ 230 w 114"/>
                <a:gd name="T5" fmla="*/ 32 h 147"/>
                <a:gd name="T6" fmla="*/ 174 w 114"/>
                <a:gd name="T7" fmla="*/ 21 h 147"/>
                <a:gd name="T8" fmla="*/ 128 w 114"/>
                <a:gd name="T9" fmla="*/ 45 h 147"/>
                <a:gd name="T10" fmla="*/ 88 w 114"/>
                <a:gd name="T11" fmla="*/ 155 h 147"/>
                <a:gd name="T12" fmla="*/ 3 w 114"/>
                <a:gd name="T13" fmla="*/ 217 h 147"/>
                <a:gd name="T14" fmla="*/ 0 w 114"/>
                <a:gd name="T15" fmla="*/ 217 h 147"/>
                <a:gd name="T16" fmla="*/ 11 w 114"/>
                <a:gd name="T17" fmla="*/ 291 h 147"/>
                <a:gd name="T18" fmla="*/ 29 w 114"/>
                <a:gd name="T19" fmla="*/ 313 h 147"/>
                <a:gd name="T20" fmla="*/ 91 w 114"/>
                <a:gd name="T21" fmla="*/ 393 h 147"/>
                <a:gd name="T22" fmla="*/ 96 w 114"/>
                <a:gd name="T23" fmla="*/ 369 h 147"/>
                <a:gd name="T24" fmla="*/ 161 w 114"/>
                <a:gd name="T25" fmla="*/ 278 h 147"/>
                <a:gd name="T26" fmla="*/ 251 w 114"/>
                <a:gd name="T27" fmla="*/ 249 h 147"/>
                <a:gd name="T28" fmla="*/ 300 w 114"/>
                <a:gd name="T29" fmla="*/ 219 h 147"/>
                <a:gd name="T30" fmla="*/ 305 w 114"/>
                <a:gd name="T31" fmla="*/ 214 h 147"/>
                <a:gd name="T32" fmla="*/ 302 w 114"/>
                <a:gd name="T33" fmla="*/ 209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4" h="147">
                  <a:moveTo>
                    <a:pt x="113" y="78"/>
                  </a:moveTo>
                  <a:cubicBezTo>
                    <a:pt x="107" y="71"/>
                    <a:pt x="96" y="55"/>
                    <a:pt x="91" y="43"/>
                  </a:cubicBezTo>
                  <a:cubicBezTo>
                    <a:pt x="86" y="31"/>
                    <a:pt x="94" y="19"/>
                    <a:pt x="86" y="12"/>
                  </a:cubicBezTo>
                  <a:cubicBezTo>
                    <a:pt x="78" y="5"/>
                    <a:pt x="73" y="16"/>
                    <a:pt x="65" y="8"/>
                  </a:cubicBezTo>
                  <a:cubicBezTo>
                    <a:pt x="57" y="0"/>
                    <a:pt x="52" y="8"/>
                    <a:pt x="48" y="17"/>
                  </a:cubicBezTo>
                  <a:cubicBezTo>
                    <a:pt x="44" y="27"/>
                    <a:pt x="37" y="39"/>
                    <a:pt x="33" y="58"/>
                  </a:cubicBezTo>
                  <a:cubicBezTo>
                    <a:pt x="29" y="77"/>
                    <a:pt x="11" y="77"/>
                    <a:pt x="1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" y="90"/>
                    <a:pt x="0" y="101"/>
                    <a:pt x="4" y="109"/>
                  </a:cubicBezTo>
                  <a:cubicBezTo>
                    <a:pt x="4" y="111"/>
                    <a:pt x="12" y="114"/>
                    <a:pt x="11" y="117"/>
                  </a:cubicBezTo>
                  <a:cubicBezTo>
                    <a:pt x="8" y="136"/>
                    <a:pt x="21" y="143"/>
                    <a:pt x="34" y="147"/>
                  </a:cubicBezTo>
                  <a:cubicBezTo>
                    <a:pt x="34" y="145"/>
                    <a:pt x="35" y="143"/>
                    <a:pt x="36" y="138"/>
                  </a:cubicBezTo>
                  <a:cubicBezTo>
                    <a:pt x="39" y="126"/>
                    <a:pt x="60" y="104"/>
                    <a:pt x="60" y="104"/>
                  </a:cubicBezTo>
                  <a:cubicBezTo>
                    <a:pt x="60" y="104"/>
                    <a:pt x="87" y="96"/>
                    <a:pt x="94" y="93"/>
                  </a:cubicBezTo>
                  <a:cubicBezTo>
                    <a:pt x="102" y="91"/>
                    <a:pt x="108" y="87"/>
                    <a:pt x="112" y="82"/>
                  </a:cubicBezTo>
                  <a:cubicBezTo>
                    <a:pt x="114" y="80"/>
                    <a:pt x="114" y="80"/>
                    <a:pt x="114" y="80"/>
                  </a:cubicBezTo>
                  <a:lnTo>
                    <a:pt x="113" y="78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15">
              <a:extLst>
                <a:ext uri="{FF2B5EF4-FFF2-40B4-BE49-F238E27FC236}">
                  <a16:creationId xmlns:a16="http://schemas.microsoft.com/office/drawing/2014/main" id="{7CD619EC-0998-44CF-99F4-C69D24C32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536"/>
              <a:ext cx="404" cy="355"/>
            </a:xfrm>
            <a:custGeom>
              <a:avLst/>
              <a:gdLst>
                <a:gd name="T0" fmla="*/ 5 w 151"/>
                <a:gd name="T1" fmla="*/ 267 h 133"/>
                <a:gd name="T2" fmla="*/ 195 w 151"/>
                <a:gd name="T3" fmla="*/ 272 h 133"/>
                <a:gd name="T4" fmla="*/ 214 w 151"/>
                <a:gd name="T5" fmla="*/ 264 h 133"/>
                <a:gd name="T6" fmla="*/ 278 w 151"/>
                <a:gd name="T7" fmla="*/ 267 h 133"/>
                <a:gd name="T8" fmla="*/ 308 w 151"/>
                <a:gd name="T9" fmla="*/ 310 h 133"/>
                <a:gd name="T10" fmla="*/ 367 w 151"/>
                <a:gd name="T11" fmla="*/ 342 h 133"/>
                <a:gd name="T12" fmla="*/ 399 w 151"/>
                <a:gd name="T13" fmla="*/ 355 h 133"/>
                <a:gd name="T14" fmla="*/ 399 w 151"/>
                <a:gd name="T15" fmla="*/ 355 h 133"/>
                <a:gd name="T16" fmla="*/ 399 w 151"/>
                <a:gd name="T17" fmla="*/ 352 h 133"/>
                <a:gd name="T18" fmla="*/ 391 w 151"/>
                <a:gd name="T19" fmla="*/ 259 h 133"/>
                <a:gd name="T20" fmla="*/ 391 w 151"/>
                <a:gd name="T21" fmla="*/ 259 h 133"/>
                <a:gd name="T22" fmla="*/ 399 w 151"/>
                <a:gd name="T23" fmla="*/ 195 h 133"/>
                <a:gd name="T24" fmla="*/ 401 w 151"/>
                <a:gd name="T25" fmla="*/ 195 h 133"/>
                <a:gd name="T26" fmla="*/ 404 w 151"/>
                <a:gd name="T27" fmla="*/ 131 h 133"/>
                <a:gd name="T28" fmla="*/ 385 w 151"/>
                <a:gd name="T29" fmla="*/ 131 h 133"/>
                <a:gd name="T30" fmla="*/ 377 w 151"/>
                <a:gd name="T31" fmla="*/ 8 h 133"/>
                <a:gd name="T32" fmla="*/ 372 w 151"/>
                <a:gd name="T33" fmla="*/ 8 h 133"/>
                <a:gd name="T34" fmla="*/ 302 w 151"/>
                <a:gd name="T35" fmla="*/ 24 h 133"/>
                <a:gd name="T36" fmla="*/ 260 w 151"/>
                <a:gd name="T37" fmla="*/ 56 h 133"/>
                <a:gd name="T38" fmla="*/ 257 w 151"/>
                <a:gd name="T39" fmla="*/ 59 h 133"/>
                <a:gd name="T40" fmla="*/ 262 w 151"/>
                <a:gd name="T41" fmla="*/ 77 h 133"/>
                <a:gd name="T42" fmla="*/ 251 w 151"/>
                <a:gd name="T43" fmla="*/ 123 h 133"/>
                <a:gd name="T44" fmla="*/ 209 w 151"/>
                <a:gd name="T45" fmla="*/ 147 h 133"/>
                <a:gd name="T46" fmla="*/ 128 w 151"/>
                <a:gd name="T47" fmla="*/ 131 h 133"/>
                <a:gd name="T48" fmla="*/ 88 w 151"/>
                <a:gd name="T49" fmla="*/ 149 h 133"/>
                <a:gd name="T50" fmla="*/ 80 w 151"/>
                <a:gd name="T51" fmla="*/ 160 h 133"/>
                <a:gd name="T52" fmla="*/ 64 w 151"/>
                <a:gd name="T53" fmla="*/ 187 h 133"/>
                <a:gd name="T54" fmla="*/ 19 w 151"/>
                <a:gd name="T55" fmla="*/ 227 h 133"/>
                <a:gd name="T56" fmla="*/ 8 w 151"/>
                <a:gd name="T57" fmla="*/ 235 h 133"/>
                <a:gd name="T58" fmla="*/ 5 w 151"/>
                <a:gd name="T59" fmla="*/ 267 h 1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1" h="133">
                  <a:moveTo>
                    <a:pt x="2" y="100"/>
                  </a:moveTo>
                  <a:cubicBezTo>
                    <a:pt x="23" y="111"/>
                    <a:pt x="49" y="102"/>
                    <a:pt x="73" y="102"/>
                  </a:cubicBezTo>
                  <a:cubicBezTo>
                    <a:pt x="75" y="102"/>
                    <a:pt x="78" y="102"/>
                    <a:pt x="80" y="99"/>
                  </a:cubicBezTo>
                  <a:cubicBezTo>
                    <a:pt x="89" y="104"/>
                    <a:pt x="97" y="97"/>
                    <a:pt x="104" y="100"/>
                  </a:cubicBezTo>
                  <a:cubicBezTo>
                    <a:pt x="111" y="104"/>
                    <a:pt x="113" y="106"/>
                    <a:pt x="115" y="116"/>
                  </a:cubicBezTo>
                  <a:cubicBezTo>
                    <a:pt x="116" y="121"/>
                    <a:pt x="129" y="123"/>
                    <a:pt x="137" y="128"/>
                  </a:cubicBezTo>
                  <a:cubicBezTo>
                    <a:pt x="140" y="130"/>
                    <a:pt x="145" y="131"/>
                    <a:pt x="149" y="13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4" y="120"/>
                    <a:pt x="139" y="107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8" y="88"/>
                    <a:pt x="149" y="81"/>
                    <a:pt x="149" y="73"/>
                  </a:cubicBezTo>
                  <a:cubicBezTo>
                    <a:pt x="149" y="73"/>
                    <a:pt x="150" y="73"/>
                    <a:pt x="150" y="73"/>
                  </a:cubicBezTo>
                  <a:cubicBezTo>
                    <a:pt x="149" y="65"/>
                    <a:pt x="148" y="57"/>
                    <a:pt x="151" y="49"/>
                  </a:cubicBezTo>
                  <a:cubicBezTo>
                    <a:pt x="149" y="49"/>
                    <a:pt x="146" y="49"/>
                    <a:pt x="144" y="49"/>
                  </a:cubicBezTo>
                  <a:cubicBezTo>
                    <a:pt x="145" y="33"/>
                    <a:pt x="142" y="18"/>
                    <a:pt x="141" y="3"/>
                  </a:cubicBezTo>
                  <a:cubicBezTo>
                    <a:pt x="140" y="3"/>
                    <a:pt x="140" y="3"/>
                    <a:pt x="139" y="3"/>
                  </a:cubicBezTo>
                  <a:cubicBezTo>
                    <a:pt x="120" y="0"/>
                    <a:pt x="119" y="4"/>
                    <a:pt x="113" y="9"/>
                  </a:cubicBezTo>
                  <a:cubicBezTo>
                    <a:pt x="108" y="15"/>
                    <a:pt x="97" y="21"/>
                    <a:pt x="97" y="21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4"/>
                    <a:pt x="98" y="29"/>
                    <a:pt x="98" y="29"/>
                  </a:cubicBezTo>
                  <a:cubicBezTo>
                    <a:pt x="98" y="29"/>
                    <a:pt x="96" y="44"/>
                    <a:pt x="94" y="46"/>
                  </a:cubicBezTo>
                  <a:cubicBezTo>
                    <a:pt x="91" y="47"/>
                    <a:pt x="83" y="54"/>
                    <a:pt x="78" y="55"/>
                  </a:cubicBezTo>
                  <a:cubicBezTo>
                    <a:pt x="73" y="56"/>
                    <a:pt x="61" y="57"/>
                    <a:pt x="48" y="49"/>
                  </a:cubicBezTo>
                  <a:cubicBezTo>
                    <a:pt x="35" y="41"/>
                    <a:pt x="41" y="53"/>
                    <a:pt x="33" y="56"/>
                  </a:cubicBezTo>
                  <a:cubicBezTo>
                    <a:pt x="33" y="56"/>
                    <a:pt x="32" y="59"/>
                    <a:pt x="30" y="60"/>
                  </a:cubicBezTo>
                  <a:cubicBezTo>
                    <a:pt x="29" y="63"/>
                    <a:pt x="27" y="69"/>
                    <a:pt x="24" y="70"/>
                  </a:cubicBezTo>
                  <a:cubicBezTo>
                    <a:pt x="20" y="71"/>
                    <a:pt x="11" y="82"/>
                    <a:pt x="7" y="85"/>
                  </a:cubicBezTo>
                  <a:cubicBezTo>
                    <a:pt x="7" y="86"/>
                    <a:pt x="5" y="87"/>
                    <a:pt x="3" y="88"/>
                  </a:cubicBezTo>
                  <a:cubicBezTo>
                    <a:pt x="2" y="94"/>
                    <a:pt x="0" y="98"/>
                    <a:pt x="2" y="10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E6F6FFB4-68E4-4BA5-A797-5242DEC20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956"/>
              <a:ext cx="64" cy="117"/>
            </a:xfrm>
            <a:custGeom>
              <a:avLst/>
              <a:gdLst>
                <a:gd name="T0" fmla="*/ 53 w 24"/>
                <a:gd name="T1" fmla="*/ 77 h 44"/>
                <a:gd name="T2" fmla="*/ 37 w 24"/>
                <a:gd name="T3" fmla="*/ 51 h 44"/>
                <a:gd name="T4" fmla="*/ 21 w 24"/>
                <a:gd name="T5" fmla="*/ 27 h 44"/>
                <a:gd name="T6" fmla="*/ 27 w 24"/>
                <a:gd name="T7" fmla="*/ 8 h 44"/>
                <a:gd name="T8" fmla="*/ 11 w 24"/>
                <a:gd name="T9" fmla="*/ 0 h 44"/>
                <a:gd name="T10" fmla="*/ 29 w 24"/>
                <a:gd name="T11" fmla="*/ 114 h 44"/>
                <a:gd name="T12" fmla="*/ 56 w 24"/>
                <a:gd name="T13" fmla="*/ 117 h 44"/>
                <a:gd name="T14" fmla="*/ 56 w 24"/>
                <a:gd name="T15" fmla="*/ 114 h 44"/>
                <a:gd name="T16" fmla="*/ 53 w 24"/>
                <a:gd name="T17" fmla="*/ 7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4">
                  <a:moveTo>
                    <a:pt x="20" y="29"/>
                  </a:moveTo>
                  <a:cubicBezTo>
                    <a:pt x="16" y="24"/>
                    <a:pt x="18" y="21"/>
                    <a:pt x="14" y="19"/>
                  </a:cubicBezTo>
                  <a:cubicBezTo>
                    <a:pt x="9" y="18"/>
                    <a:pt x="7" y="16"/>
                    <a:pt x="8" y="10"/>
                  </a:cubicBezTo>
                  <a:cubicBezTo>
                    <a:pt x="8" y="8"/>
                    <a:pt x="9" y="5"/>
                    <a:pt x="10" y="3"/>
                  </a:cubicBezTo>
                  <a:cubicBezTo>
                    <a:pt x="8" y="3"/>
                    <a:pt x="6" y="3"/>
                    <a:pt x="4" y="0"/>
                  </a:cubicBezTo>
                  <a:cubicBezTo>
                    <a:pt x="0" y="16"/>
                    <a:pt x="8" y="29"/>
                    <a:pt x="11" y="43"/>
                  </a:cubicBezTo>
                  <a:cubicBezTo>
                    <a:pt x="14" y="43"/>
                    <a:pt x="17" y="43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38"/>
                    <a:pt x="24" y="33"/>
                    <a:pt x="20" y="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96F8C5EE-4CE1-4F96-820E-A2055368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771"/>
              <a:ext cx="356" cy="222"/>
            </a:xfrm>
            <a:custGeom>
              <a:avLst/>
              <a:gdLst>
                <a:gd name="T0" fmla="*/ 332 w 133"/>
                <a:gd name="T1" fmla="*/ 195 h 83"/>
                <a:gd name="T2" fmla="*/ 332 w 133"/>
                <a:gd name="T3" fmla="*/ 185 h 83"/>
                <a:gd name="T4" fmla="*/ 348 w 133"/>
                <a:gd name="T5" fmla="*/ 193 h 83"/>
                <a:gd name="T6" fmla="*/ 356 w 133"/>
                <a:gd name="T7" fmla="*/ 179 h 83"/>
                <a:gd name="T8" fmla="*/ 348 w 133"/>
                <a:gd name="T9" fmla="*/ 131 h 83"/>
                <a:gd name="T10" fmla="*/ 332 w 133"/>
                <a:gd name="T11" fmla="*/ 131 h 83"/>
                <a:gd name="T12" fmla="*/ 351 w 133"/>
                <a:gd name="T13" fmla="*/ 80 h 83"/>
                <a:gd name="T14" fmla="*/ 348 w 133"/>
                <a:gd name="T15" fmla="*/ 75 h 83"/>
                <a:gd name="T16" fmla="*/ 319 w 133"/>
                <a:gd name="T17" fmla="*/ 32 h 83"/>
                <a:gd name="T18" fmla="*/ 254 w 133"/>
                <a:gd name="T19" fmla="*/ 29 h 83"/>
                <a:gd name="T20" fmla="*/ 236 w 133"/>
                <a:gd name="T21" fmla="*/ 37 h 83"/>
                <a:gd name="T22" fmla="*/ 46 w 133"/>
                <a:gd name="T23" fmla="*/ 32 h 83"/>
                <a:gd name="T24" fmla="*/ 48 w 133"/>
                <a:gd name="T25" fmla="*/ 0 h 83"/>
                <a:gd name="T26" fmla="*/ 0 w 133"/>
                <a:gd name="T27" fmla="*/ 27 h 83"/>
                <a:gd name="T28" fmla="*/ 11 w 133"/>
                <a:gd name="T29" fmla="*/ 222 h 83"/>
                <a:gd name="T30" fmla="*/ 332 w 133"/>
                <a:gd name="T31" fmla="*/ 195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83">
                  <a:moveTo>
                    <a:pt x="124" y="73"/>
                  </a:moveTo>
                  <a:cubicBezTo>
                    <a:pt x="124" y="72"/>
                    <a:pt x="124" y="71"/>
                    <a:pt x="124" y="69"/>
                  </a:cubicBezTo>
                  <a:cubicBezTo>
                    <a:pt x="126" y="72"/>
                    <a:pt x="128" y="72"/>
                    <a:pt x="130" y="72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3" y="60"/>
                    <a:pt x="130" y="54"/>
                    <a:pt x="130" y="49"/>
                  </a:cubicBezTo>
                  <a:cubicBezTo>
                    <a:pt x="128" y="49"/>
                    <a:pt x="126" y="49"/>
                    <a:pt x="124" y="49"/>
                  </a:cubicBezTo>
                  <a:cubicBezTo>
                    <a:pt x="118" y="41"/>
                    <a:pt x="126" y="35"/>
                    <a:pt x="131" y="30"/>
                  </a:cubicBezTo>
                  <a:cubicBezTo>
                    <a:pt x="130" y="29"/>
                    <a:pt x="130" y="29"/>
                    <a:pt x="130" y="28"/>
                  </a:cubicBezTo>
                  <a:cubicBezTo>
                    <a:pt x="128" y="18"/>
                    <a:pt x="126" y="16"/>
                    <a:pt x="119" y="12"/>
                  </a:cubicBezTo>
                  <a:cubicBezTo>
                    <a:pt x="112" y="9"/>
                    <a:pt x="104" y="16"/>
                    <a:pt x="95" y="11"/>
                  </a:cubicBezTo>
                  <a:cubicBezTo>
                    <a:pt x="93" y="14"/>
                    <a:pt x="90" y="14"/>
                    <a:pt x="88" y="14"/>
                  </a:cubicBezTo>
                  <a:cubicBezTo>
                    <a:pt x="64" y="14"/>
                    <a:pt x="38" y="23"/>
                    <a:pt x="17" y="12"/>
                  </a:cubicBezTo>
                  <a:cubicBezTo>
                    <a:pt x="15" y="10"/>
                    <a:pt x="17" y="6"/>
                    <a:pt x="18" y="0"/>
                  </a:cubicBezTo>
                  <a:cubicBezTo>
                    <a:pt x="14" y="3"/>
                    <a:pt x="7" y="7"/>
                    <a:pt x="0" y="10"/>
                  </a:cubicBezTo>
                  <a:cubicBezTo>
                    <a:pt x="0" y="35"/>
                    <a:pt x="2" y="58"/>
                    <a:pt x="4" y="83"/>
                  </a:cubicBezTo>
                  <a:cubicBezTo>
                    <a:pt x="44" y="78"/>
                    <a:pt x="83" y="80"/>
                    <a:pt x="124" y="7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27CC9163-70D0-4E7B-AC78-3E0FBBA9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" y="1747"/>
              <a:ext cx="225" cy="385"/>
            </a:xfrm>
            <a:custGeom>
              <a:avLst/>
              <a:gdLst>
                <a:gd name="T0" fmla="*/ 0 w 84"/>
                <a:gd name="T1" fmla="*/ 380 h 144"/>
                <a:gd name="T2" fmla="*/ 32 w 84"/>
                <a:gd name="T3" fmla="*/ 372 h 144"/>
                <a:gd name="T4" fmla="*/ 38 w 84"/>
                <a:gd name="T5" fmla="*/ 385 h 144"/>
                <a:gd name="T6" fmla="*/ 107 w 84"/>
                <a:gd name="T7" fmla="*/ 380 h 144"/>
                <a:gd name="T8" fmla="*/ 142 w 84"/>
                <a:gd name="T9" fmla="*/ 366 h 144"/>
                <a:gd name="T10" fmla="*/ 142 w 84"/>
                <a:gd name="T11" fmla="*/ 353 h 144"/>
                <a:gd name="T12" fmla="*/ 190 w 84"/>
                <a:gd name="T13" fmla="*/ 326 h 144"/>
                <a:gd name="T14" fmla="*/ 212 w 84"/>
                <a:gd name="T15" fmla="*/ 289 h 144"/>
                <a:gd name="T16" fmla="*/ 209 w 84"/>
                <a:gd name="T17" fmla="*/ 289 h 144"/>
                <a:gd name="T18" fmla="*/ 225 w 84"/>
                <a:gd name="T19" fmla="*/ 19 h 144"/>
                <a:gd name="T20" fmla="*/ 131 w 84"/>
                <a:gd name="T21" fmla="*/ 0 h 144"/>
                <a:gd name="T22" fmla="*/ 88 w 84"/>
                <a:gd name="T23" fmla="*/ 37 h 144"/>
                <a:gd name="T24" fmla="*/ 80 w 84"/>
                <a:gd name="T25" fmla="*/ 29 h 144"/>
                <a:gd name="T26" fmla="*/ 32 w 84"/>
                <a:gd name="T27" fmla="*/ 334 h 144"/>
                <a:gd name="T28" fmla="*/ 0 w 84"/>
                <a:gd name="T29" fmla="*/ 380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" h="144">
                  <a:moveTo>
                    <a:pt x="0" y="142"/>
                  </a:moveTo>
                  <a:cubicBezTo>
                    <a:pt x="3" y="141"/>
                    <a:pt x="7" y="137"/>
                    <a:pt x="12" y="139"/>
                  </a:cubicBezTo>
                  <a:cubicBezTo>
                    <a:pt x="12" y="141"/>
                    <a:pt x="12" y="144"/>
                    <a:pt x="14" y="144"/>
                  </a:cubicBezTo>
                  <a:cubicBezTo>
                    <a:pt x="22" y="142"/>
                    <a:pt x="33" y="134"/>
                    <a:pt x="40" y="142"/>
                  </a:cubicBezTo>
                  <a:cubicBezTo>
                    <a:pt x="43" y="137"/>
                    <a:pt x="48" y="132"/>
                    <a:pt x="53" y="137"/>
                  </a:cubicBezTo>
                  <a:cubicBezTo>
                    <a:pt x="53" y="135"/>
                    <a:pt x="53" y="134"/>
                    <a:pt x="53" y="132"/>
                  </a:cubicBezTo>
                  <a:cubicBezTo>
                    <a:pt x="59" y="127"/>
                    <a:pt x="65" y="125"/>
                    <a:pt x="71" y="122"/>
                  </a:cubicBezTo>
                  <a:cubicBezTo>
                    <a:pt x="79" y="117"/>
                    <a:pt x="78" y="114"/>
                    <a:pt x="79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5" y="73"/>
                    <a:pt x="82" y="40"/>
                    <a:pt x="84" y="7"/>
                  </a:cubicBezTo>
                  <a:cubicBezTo>
                    <a:pt x="72" y="5"/>
                    <a:pt x="61" y="2"/>
                    <a:pt x="49" y="0"/>
                  </a:cubicBezTo>
                  <a:cubicBezTo>
                    <a:pt x="44" y="6"/>
                    <a:pt x="37" y="12"/>
                    <a:pt x="33" y="14"/>
                  </a:cubicBezTo>
                  <a:cubicBezTo>
                    <a:pt x="32" y="14"/>
                    <a:pt x="30" y="13"/>
                    <a:pt x="30" y="11"/>
                  </a:cubicBezTo>
                  <a:cubicBezTo>
                    <a:pt x="23" y="49"/>
                    <a:pt x="12" y="86"/>
                    <a:pt x="12" y="125"/>
                  </a:cubicBezTo>
                  <a:cubicBezTo>
                    <a:pt x="2" y="123"/>
                    <a:pt x="2" y="135"/>
                    <a:pt x="0" y="14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>
              <a:extLst>
                <a:ext uri="{FF2B5EF4-FFF2-40B4-BE49-F238E27FC236}">
                  <a16:creationId xmlns:a16="http://schemas.microsoft.com/office/drawing/2014/main" id="{7B6AD65C-C1B7-4665-9E04-39FF31E6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1336"/>
              <a:ext cx="471" cy="344"/>
            </a:xfrm>
            <a:custGeom>
              <a:avLst/>
              <a:gdLst>
                <a:gd name="T0" fmla="*/ 420 w 176"/>
                <a:gd name="T1" fmla="*/ 344 h 129"/>
                <a:gd name="T2" fmla="*/ 450 w 176"/>
                <a:gd name="T3" fmla="*/ 280 h 129"/>
                <a:gd name="T4" fmla="*/ 447 w 176"/>
                <a:gd name="T5" fmla="*/ 280 h 129"/>
                <a:gd name="T6" fmla="*/ 466 w 176"/>
                <a:gd name="T7" fmla="*/ 131 h 129"/>
                <a:gd name="T8" fmla="*/ 447 w 176"/>
                <a:gd name="T9" fmla="*/ 123 h 129"/>
                <a:gd name="T10" fmla="*/ 471 w 176"/>
                <a:gd name="T11" fmla="*/ 99 h 129"/>
                <a:gd name="T12" fmla="*/ 463 w 176"/>
                <a:gd name="T13" fmla="*/ 88 h 129"/>
                <a:gd name="T14" fmla="*/ 174 w 176"/>
                <a:gd name="T15" fmla="*/ 29 h 129"/>
                <a:gd name="T16" fmla="*/ 56 w 176"/>
                <a:gd name="T17" fmla="*/ 0 h 129"/>
                <a:gd name="T18" fmla="*/ 35 w 176"/>
                <a:gd name="T19" fmla="*/ 75 h 129"/>
                <a:gd name="T20" fmla="*/ 0 w 176"/>
                <a:gd name="T21" fmla="*/ 227 h 129"/>
                <a:gd name="T22" fmla="*/ 356 w 176"/>
                <a:gd name="T23" fmla="*/ 320 h 129"/>
                <a:gd name="T24" fmla="*/ 420 w 176"/>
                <a:gd name="T25" fmla="*/ 344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" h="129">
                  <a:moveTo>
                    <a:pt x="157" y="129"/>
                  </a:move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7" y="105"/>
                  </a:cubicBezTo>
                  <a:cubicBezTo>
                    <a:pt x="171" y="86"/>
                    <a:pt x="173" y="68"/>
                    <a:pt x="174" y="49"/>
                  </a:cubicBezTo>
                  <a:cubicBezTo>
                    <a:pt x="171" y="51"/>
                    <a:pt x="169" y="47"/>
                    <a:pt x="167" y="46"/>
                  </a:cubicBezTo>
                  <a:cubicBezTo>
                    <a:pt x="166" y="41"/>
                    <a:pt x="171" y="37"/>
                    <a:pt x="176" y="37"/>
                  </a:cubicBezTo>
                  <a:cubicBezTo>
                    <a:pt x="175" y="36"/>
                    <a:pt x="174" y="35"/>
                    <a:pt x="173" y="33"/>
                  </a:cubicBezTo>
                  <a:cubicBezTo>
                    <a:pt x="139" y="22"/>
                    <a:pt x="101" y="23"/>
                    <a:pt x="65" y="11"/>
                  </a:cubicBezTo>
                  <a:cubicBezTo>
                    <a:pt x="50" y="7"/>
                    <a:pt x="35" y="5"/>
                    <a:pt x="21" y="0"/>
                  </a:cubicBezTo>
                  <a:cubicBezTo>
                    <a:pt x="19" y="8"/>
                    <a:pt x="14" y="28"/>
                    <a:pt x="13" y="28"/>
                  </a:cubicBezTo>
                  <a:cubicBezTo>
                    <a:pt x="7" y="47"/>
                    <a:pt x="4" y="66"/>
                    <a:pt x="0" y="85"/>
                  </a:cubicBezTo>
                  <a:cubicBezTo>
                    <a:pt x="44" y="96"/>
                    <a:pt x="93" y="109"/>
                    <a:pt x="133" y="120"/>
                  </a:cubicBezTo>
                  <a:cubicBezTo>
                    <a:pt x="138" y="122"/>
                    <a:pt x="157" y="129"/>
                    <a:pt x="157" y="1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26490139-5448-47AC-89DD-DC00562D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239"/>
              <a:ext cx="433" cy="997"/>
            </a:xfrm>
            <a:custGeom>
              <a:avLst/>
              <a:gdLst>
                <a:gd name="T0" fmla="*/ 331 w 162"/>
                <a:gd name="T1" fmla="*/ 968 h 373"/>
                <a:gd name="T2" fmla="*/ 369 w 162"/>
                <a:gd name="T3" fmla="*/ 944 h 373"/>
                <a:gd name="T4" fmla="*/ 355 w 162"/>
                <a:gd name="T5" fmla="*/ 906 h 373"/>
                <a:gd name="T6" fmla="*/ 388 w 162"/>
                <a:gd name="T7" fmla="*/ 898 h 373"/>
                <a:gd name="T8" fmla="*/ 420 w 162"/>
                <a:gd name="T9" fmla="*/ 847 h 373"/>
                <a:gd name="T10" fmla="*/ 401 w 162"/>
                <a:gd name="T11" fmla="*/ 818 h 373"/>
                <a:gd name="T12" fmla="*/ 430 w 162"/>
                <a:gd name="T13" fmla="*/ 818 h 373"/>
                <a:gd name="T14" fmla="*/ 425 w 162"/>
                <a:gd name="T15" fmla="*/ 797 h 373"/>
                <a:gd name="T16" fmla="*/ 425 w 162"/>
                <a:gd name="T17" fmla="*/ 754 h 373"/>
                <a:gd name="T18" fmla="*/ 235 w 162"/>
                <a:gd name="T19" fmla="*/ 321 h 373"/>
                <a:gd name="T20" fmla="*/ 347 w 162"/>
                <a:gd name="T21" fmla="*/ 96 h 373"/>
                <a:gd name="T22" fmla="*/ 120 w 162"/>
                <a:gd name="T23" fmla="*/ 0 h 373"/>
                <a:gd name="T24" fmla="*/ 96 w 162"/>
                <a:gd name="T25" fmla="*/ 35 h 373"/>
                <a:gd name="T26" fmla="*/ 64 w 162"/>
                <a:gd name="T27" fmla="*/ 78 h 373"/>
                <a:gd name="T28" fmla="*/ 83 w 162"/>
                <a:gd name="T29" fmla="*/ 128 h 373"/>
                <a:gd name="T30" fmla="*/ 59 w 162"/>
                <a:gd name="T31" fmla="*/ 163 h 373"/>
                <a:gd name="T32" fmla="*/ 11 w 162"/>
                <a:gd name="T33" fmla="*/ 259 h 373"/>
                <a:gd name="T34" fmla="*/ 24 w 162"/>
                <a:gd name="T35" fmla="*/ 323 h 373"/>
                <a:gd name="T36" fmla="*/ 8 w 162"/>
                <a:gd name="T37" fmla="*/ 372 h 373"/>
                <a:gd name="T38" fmla="*/ 51 w 162"/>
                <a:gd name="T39" fmla="*/ 436 h 373"/>
                <a:gd name="T40" fmla="*/ 80 w 162"/>
                <a:gd name="T41" fmla="*/ 449 h 373"/>
                <a:gd name="T42" fmla="*/ 35 w 162"/>
                <a:gd name="T43" fmla="*/ 489 h 373"/>
                <a:gd name="T44" fmla="*/ 29 w 162"/>
                <a:gd name="T45" fmla="*/ 551 h 373"/>
                <a:gd name="T46" fmla="*/ 51 w 162"/>
                <a:gd name="T47" fmla="*/ 607 h 373"/>
                <a:gd name="T48" fmla="*/ 40 w 162"/>
                <a:gd name="T49" fmla="*/ 660 h 373"/>
                <a:gd name="T50" fmla="*/ 53 w 162"/>
                <a:gd name="T51" fmla="*/ 724 h 373"/>
                <a:gd name="T52" fmla="*/ 94 w 162"/>
                <a:gd name="T53" fmla="*/ 786 h 373"/>
                <a:gd name="T54" fmla="*/ 115 w 162"/>
                <a:gd name="T55" fmla="*/ 823 h 373"/>
                <a:gd name="T56" fmla="*/ 147 w 162"/>
                <a:gd name="T57" fmla="*/ 866 h 373"/>
                <a:gd name="T58" fmla="*/ 174 w 162"/>
                <a:gd name="T59" fmla="*/ 909 h 373"/>
                <a:gd name="T60" fmla="*/ 166 w 162"/>
                <a:gd name="T61" fmla="*/ 981 h 373"/>
                <a:gd name="T62" fmla="*/ 227 w 162"/>
                <a:gd name="T63" fmla="*/ 986 h 373"/>
                <a:gd name="T64" fmla="*/ 342 w 162"/>
                <a:gd name="T65" fmla="*/ 997 h 373"/>
                <a:gd name="T66" fmla="*/ 345 w 162"/>
                <a:gd name="T67" fmla="*/ 994 h 373"/>
                <a:gd name="T68" fmla="*/ 331 w 162"/>
                <a:gd name="T69" fmla="*/ 968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2" h="373">
                  <a:moveTo>
                    <a:pt x="124" y="362"/>
                  </a:moveTo>
                  <a:cubicBezTo>
                    <a:pt x="122" y="353"/>
                    <a:pt x="135" y="357"/>
                    <a:pt x="138" y="353"/>
                  </a:cubicBezTo>
                  <a:cubicBezTo>
                    <a:pt x="145" y="350"/>
                    <a:pt x="135" y="344"/>
                    <a:pt x="133" y="339"/>
                  </a:cubicBezTo>
                  <a:cubicBezTo>
                    <a:pt x="136" y="339"/>
                    <a:pt x="142" y="336"/>
                    <a:pt x="145" y="336"/>
                  </a:cubicBezTo>
                  <a:cubicBezTo>
                    <a:pt x="143" y="327"/>
                    <a:pt x="152" y="324"/>
                    <a:pt x="157" y="317"/>
                  </a:cubicBezTo>
                  <a:cubicBezTo>
                    <a:pt x="162" y="310"/>
                    <a:pt x="148" y="312"/>
                    <a:pt x="150" y="306"/>
                  </a:cubicBezTo>
                  <a:cubicBezTo>
                    <a:pt x="152" y="305"/>
                    <a:pt x="157" y="306"/>
                    <a:pt x="161" y="306"/>
                  </a:cubicBezTo>
                  <a:cubicBezTo>
                    <a:pt x="161" y="303"/>
                    <a:pt x="161" y="301"/>
                    <a:pt x="159" y="298"/>
                  </a:cubicBezTo>
                  <a:cubicBezTo>
                    <a:pt x="155" y="293"/>
                    <a:pt x="161" y="286"/>
                    <a:pt x="159" y="282"/>
                  </a:cubicBezTo>
                  <a:cubicBezTo>
                    <a:pt x="133" y="229"/>
                    <a:pt x="116" y="173"/>
                    <a:pt x="88" y="120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2" y="22"/>
                    <a:pt x="74" y="9"/>
                    <a:pt x="45" y="0"/>
                  </a:cubicBezTo>
                  <a:cubicBezTo>
                    <a:pt x="43" y="5"/>
                    <a:pt x="41" y="9"/>
                    <a:pt x="36" y="13"/>
                  </a:cubicBezTo>
                  <a:cubicBezTo>
                    <a:pt x="27" y="19"/>
                    <a:pt x="20" y="20"/>
                    <a:pt x="24" y="29"/>
                  </a:cubicBezTo>
                  <a:cubicBezTo>
                    <a:pt x="27" y="37"/>
                    <a:pt x="36" y="42"/>
                    <a:pt x="31" y="48"/>
                  </a:cubicBezTo>
                  <a:cubicBezTo>
                    <a:pt x="26" y="54"/>
                    <a:pt x="25" y="53"/>
                    <a:pt x="22" y="61"/>
                  </a:cubicBezTo>
                  <a:cubicBezTo>
                    <a:pt x="20" y="68"/>
                    <a:pt x="2" y="91"/>
                    <a:pt x="4" y="97"/>
                  </a:cubicBezTo>
                  <a:cubicBezTo>
                    <a:pt x="6" y="103"/>
                    <a:pt x="14" y="114"/>
                    <a:pt x="9" y="121"/>
                  </a:cubicBezTo>
                  <a:cubicBezTo>
                    <a:pt x="4" y="127"/>
                    <a:pt x="0" y="124"/>
                    <a:pt x="3" y="139"/>
                  </a:cubicBezTo>
                  <a:cubicBezTo>
                    <a:pt x="5" y="154"/>
                    <a:pt x="16" y="161"/>
                    <a:pt x="19" y="163"/>
                  </a:cubicBezTo>
                  <a:cubicBezTo>
                    <a:pt x="21" y="166"/>
                    <a:pt x="30" y="162"/>
                    <a:pt x="30" y="168"/>
                  </a:cubicBezTo>
                  <a:cubicBezTo>
                    <a:pt x="30" y="174"/>
                    <a:pt x="19" y="172"/>
                    <a:pt x="13" y="183"/>
                  </a:cubicBezTo>
                  <a:cubicBezTo>
                    <a:pt x="6" y="194"/>
                    <a:pt x="9" y="203"/>
                    <a:pt x="11" y="206"/>
                  </a:cubicBezTo>
                  <a:cubicBezTo>
                    <a:pt x="14" y="210"/>
                    <a:pt x="16" y="222"/>
                    <a:pt x="19" y="227"/>
                  </a:cubicBezTo>
                  <a:cubicBezTo>
                    <a:pt x="21" y="232"/>
                    <a:pt x="16" y="238"/>
                    <a:pt x="15" y="247"/>
                  </a:cubicBezTo>
                  <a:cubicBezTo>
                    <a:pt x="14" y="255"/>
                    <a:pt x="15" y="260"/>
                    <a:pt x="20" y="271"/>
                  </a:cubicBezTo>
                  <a:cubicBezTo>
                    <a:pt x="25" y="282"/>
                    <a:pt x="31" y="289"/>
                    <a:pt x="35" y="294"/>
                  </a:cubicBezTo>
                  <a:cubicBezTo>
                    <a:pt x="38" y="299"/>
                    <a:pt x="44" y="299"/>
                    <a:pt x="43" y="308"/>
                  </a:cubicBezTo>
                  <a:cubicBezTo>
                    <a:pt x="42" y="316"/>
                    <a:pt x="51" y="318"/>
                    <a:pt x="55" y="324"/>
                  </a:cubicBezTo>
                  <a:cubicBezTo>
                    <a:pt x="60" y="330"/>
                    <a:pt x="65" y="330"/>
                    <a:pt x="65" y="340"/>
                  </a:cubicBezTo>
                  <a:cubicBezTo>
                    <a:pt x="65" y="349"/>
                    <a:pt x="63" y="358"/>
                    <a:pt x="62" y="367"/>
                  </a:cubicBezTo>
                  <a:cubicBezTo>
                    <a:pt x="62" y="367"/>
                    <a:pt x="70" y="369"/>
                    <a:pt x="85" y="369"/>
                  </a:cubicBezTo>
                  <a:cubicBezTo>
                    <a:pt x="100" y="369"/>
                    <a:pt x="120" y="362"/>
                    <a:pt x="128" y="373"/>
                  </a:cubicBezTo>
                  <a:cubicBezTo>
                    <a:pt x="128" y="373"/>
                    <a:pt x="129" y="372"/>
                    <a:pt x="129" y="372"/>
                  </a:cubicBezTo>
                  <a:cubicBezTo>
                    <a:pt x="131" y="369"/>
                    <a:pt x="126" y="365"/>
                    <a:pt x="124" y="36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21">
              <a:extLst>
                <a:ext uri="{FF2B5EF4-FFF2-40B4-BE49-F238E27FC236}">
                  <a16:creationId xmlns:a16="http://schemas.microsoft.com/office/drawing/2014/main" id="{36979BED-9D06-4010-8FEA-A267D9EC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336"/>
              <a:ext cx="420" cy="646"/>
            </a:xfrm>
            <a:custGeom>
              <a:avLst/>
              <a:gdLst>
                <a:gd name="T0" fmla="*/ 235 w 157"/>
                <a:gd name="T1" fmla="*/ 555 h 242"/>
                <a:gd name="T2" fmla="*/ 249 w 157"/>
                <a:gd name="T3" fmla="*/ 579 h 242"/>
                <a:gd name="T4" fmla="*/ 420 w 157"/>
                <a:gd name="T5" fmla="*/ 131 h 242"/>
                <a:gd name="T6" fmla="*/ 259 w 157"/>
                <a:gd name="T7" fmla="*/ 67 h 242"/>
                <a:gd name="T8" fmla="*/ 112 w 157"/>
                <a:gd name="T9" fmla="*/ 0 h 242"/>
                <a:gd name="T10" fmla="*/ 0 w 157"/>
                <a:gd name="T11" fmla="*/ 224 h 242"/>
                <a:gd name="T12" fmla="*/ 185 w 157"/>
                <a:gd name="T13" fmla="*/ 646 h 242"/>
                <a:gd name="T14" fmla="*/ 235 w 157"/>
                <a:gd name="T15" fmla="*/ 555 h 2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7" h="242">
                  <a:moveTo>
                    <a:pt x="88" y="208"/>
                  </a:moveTo>
                  <a:cubicBezTo>
                    <a:pt x="92" y="206"/>
                    <a:pt x="92" y="224"/>
                    <a:pt x="93" y="217"/>
                  </a:cubicBezTo>
                  <a:cubicBezTo>
                    <a:pt x="116" y="161"/>
                    <a:pt x="139" y="106"/>
                    <a:pt x="157" y="4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78" y="17"/>
                    <a:pt x="60" y="9"/>
                    <a:pt x="42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7" y="136"/>
                    <a:pt x="44" y="190"/>
                    <a:pt x="69" y="242"/>
                  </a:cubicBezTo>
                  <a:cubicBezTo>
                    <a:pt x="79" y="232"/>
                    <a:pt x="75" y="215"/>
                    <a:pt x="88" y="20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F178D399-1A89-4A71-999B-4405A7A8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466"/>
              <a:ext cx="404" cy="490"/>
            </a:xfrm>
            <a:custGeom>
              <a:avLst/>
              <a:gdLst>
                <a:gd name="T0" fmla="*/ 404 w 151"/>
                <a:gd name="T1" fmla="*/ 158 h 183"/>
                <a:gd name="T2" fmla="*/ 281 w 151"/>
                <a:gd name="T3" fmla="*/ 126 h 183"/>
                <a:gd name="T4" fmla="*/ 300 w 151"/>
                <a:gd name="T5" fmla="*/ 64 h 183"/>
                <a:gd name="T6" fmla="*/ 134 w 151"/>
                <a:gd name="T7" fmla="*/ 0 h 183"/>
                <a:gd name="T8" fmla="*/ 0 w 151"/>
                <a:gd name="T9" fmla="*/ 361 h 183"/>
                <a:gd name="T10" fmla="*/ 305 w 151"/>
                <a:gd name="T11" fmla="*/ 490 h 183"/>
                <a:gd name="T12" fmla="*/ 404 w 151"/>
                <a:gd name="T13" fmla="*/ 158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183">
                  <a:moveTo>
                    <a:pt x="151" y="59"/>
                  </a:moveTo>
                  <a:cubicBezTo>
                    <a:pt x="135" y="54"/>
                    <a:pt x="105" y="47"/>
                    <a:pt x="105" y="47"/>
                  </a:cubicBezTo>
                  <a:cubicBezTo>
                    <a:pt x="105" y="47"/>
                    <a:pt x="109" y="33"/>
                    <a:pt x="112" y="2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6" y="46"/>
                    <a:pt x="18" y="91"/>
                    <a:pt x="0" y="135"/>
                  </a:cubicBezTo>
                  <a:cubicBezTo>
                    <a:pt x="38" y="151"/>
                    <a:pt x="75" y="169"/>
                    <a:pt x="114" y="183"/>
                  </a:cubicBezTo>
                  <a:cubicBezTo>
                    <a:pt x="128" y="143"/>
                    <a:pt x="141" y="101"/>
                    <a:pt x="151" y="5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1CEC8B56-99D0-40ED-9A02-AE64F057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827"/>
              <a:ext cx="500" cy="594"/>
            </a:xfrm>
            <a:custGeom>
              <a:avLst/>
              <a:gdLst>
                <a:gd name="T0" fmla="*/ 195 w 187"/>
                <a:gd name="T1" fmla="*/ 0 h 222"/>
                <a:gd name="T2" fmla="*/ 158 w 187"/>
                <a:gd name="T3" fmla="*/ 88 h 222"/>
                <a:gd name="T4" fmla="*/ 144 w 187"/>
                <a:gd name="T5" fmla="*/ 64 h 222"/>
                <a:gd name="T6" fmla="*/ 94 w 187"/>
                <a:gd name="T7" fmla="*/ 155 h 222"/>
                <a:gd name="T8" fmla="*/ 99 w 187"/>
                <a:gd name="T9" fmla="*/ 166 h 222"/>
                <a:gd name="T10" fmla="*/ 99 w 187"/>
                <a:gd name="T11" fmla="*/ 209 h 222"/>
                <a:gd name="T12" fmla="*/ 104 w 187"/>
                <a:gd name="T13" fmla="*/ 230 h 222"/>
                <a:gd name="T14" fmla="*/ 75 w 187"/>
                <a:gd name="T15" fmla="*/ 230 h 222"/>
                <a:gd name="T16" fmla="*/ 94 w 187"/>
                <a:gd name="T17" fmla="*/ 260 h 222"/>
                <a:gd name="T18" fmla="*/ 61 w 187"/>
                <a:gd name="T19" fmla="*/ 310 h 222"/>
                <a:gd name="T20" fmla="*/ 29 w 187"/>
                <a:gd name="T21" fmla="*/ 318 h 222"/>
                <a:gd name="T22" fmla="*/ 43 w 187"/>
                <a:gd name="T23" fmla="*/ 356 h 222"/>
                <a:gd name="T24" fmla="*/ 5 w 187"/>
                <a:gd name="T25" fmla="*/ 380 h 222"/>
                <a:gd name="T26" fmla="*/ 19 w 187"/>
                <a:gd name="T27" fmla="*/ 407 h 222"/>
                <a:gd name="T28" fmla="*/ 16 w 187"/>
                <a:gd name="T29" fmla="*/ 409 h 222"/>
                <a:gd name="T30" fmla="*/ 16 w 187"/>
                <a:gd name="T31" fmla="*/ 409 h 222"/>
                <a:gd name="T32" fmla="*/ 80 w 187"/>
                <a:gd name="T33" fmla="*/ 482 h 222"/>
                <a:gd name="T34" fmla="*/ 283 w 187"/>
                <a:gd name="T35" fmla="*/ 589 h 222"/>
                <a:gd name="T36" fmla="*/ 342 w 187"/>
                <a:gd name="T37" fmla="*/ 594 h 222"/>
                <a:gd name="T38" fmla="*/ 500 w 187"/>
                <a:gd name="T39" fmla="*/ 128 h 222"/>
                <a:gd name="T40" fmla="*/ 195 w 187"/>
                <a:gd name="T41" fmla="*/ 0 h 2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7" h="222">
                  <a:moveTo>
                    <a:pt x="73" y="0"/>
                  </a:moveTo>
                  <a:cubicBezTo>
                    <a:pt x="68" y="11"/>
                    <a:pt x="64" y="22"/>
                    <a:pt x="59" y="33"/>
                  </a:cubicBezTo>
                  <a:cubicBezTo>
                    <a:pt x="58" y="40"/>
                    <a:pt x="58" y="22"/>
                    <a:pt x="54" y="24"/>
                  </a:cubicBezTo>
                  <a:cubicBezTo>
                    <a:pt x="41" y="31"/>
                    <a:pt x="45" y="48"/>
                    <a:pt x="35" y="58"/>
                  </a:cubicBezTo>
                  <a:cubicBezTo>
                    <a:pt x="35" y="59"/>
                    <a:pt x="36" y="61"/>
                    <a:pt x="37" y="62"/>
                  </a:cubicBezTo>
                  <a:cubicBezTo>
                    <a:pt x="39" y="66"/>
                    <a:pt x="33" y="73"/>
                    <a:pt x="37" y="78"/>
                  </a:cubicBezTo>
                  <a:cubicBezTo>
                    <a:pt x="39" y="81"/>
                    <a:pt x="39" y="83"/>
                    <a:pt x="39" y="86"/>
                  </a:cubicBezTo>
                  <a:cubicBezTo>
                    <a:pt x="35" y="86"/>
                    <a:pt x="30" y="85"/>
                    <a:pt x="28" y="86"/>
                  </a:cubicBezTo>
                  <a:cubicBezTo>
                    <a:pt x="26" y="92"/>
                    <a:pt x="40" y="90"/>
                    <a:pt x="35" y="97"/>
                  </a:cubicBezTo>
                  <a:cubicBezTo>
                    <a:pt x="30" y="104"/>
                    <a:pt x="21" y="107"/>
                    <a:pt x="23" y="116"/>
                  </a:cubicBezTo>
                  <a:cubicBezTo>
                    <a:pt x="20" y="116"/>
                    <a:pt x="14" y="119"/>
                    <a:pt x="11" y="119"/>
                  </a:cubicBezTo>
                  <a:cubicBezTo>
                    <a:pt x="13" y="124"/>
                    <a:pt x="23" y="130"/>
                    <a:pt x="16" y="133"/>
                  </a:cubicBezTo>
                  <a:cubicBezTo>
                    <a:pt x="13" y="137"/>
                    <a:pt x="0" y="133"/>
                    <a:pt x="2" y="142"/>
                  </a:cubicBezTo>
                  <a:cubicBezTo>
                    <a:pt x="4" y="145"/>
                    <a:pt x="9" y="149"/>
                    <a:pt x="7" y="152"/>
                  </a:cubicBezTo>
                  <a:cubicBezTo>
                    <a:pt x="7" y="152"/>
                    <a:pt x="6" y="153"/>
                    <a:pt x="6" y="153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14" y="164"/>
                    <a:pt x="15" y="172"/>
                    <a:pt x="30" y="180"/>
                  </a:cubicBezTo>
                  <a:cubicBezTo>
                    <a:pt x="45" y="188"/>
                    <a:pt x="65" y="220"/>
                    <a:pt x="106" y="220"/>
                  </a:cubicBezTo>
                  <a:cubicBezTo>
                    <a:pt x="115" y="220"/>
                    <a:pt x="122" y="221"/>
                    <a:pt x="128" y="222"/>
                  </a:cubicBezTo>
                  <a:cubicBezTo>
                    <a:pt x="144" y="163"/>
                    <a:pt x="163" y="105"/>
                    <a:pt x="187" y="48"/>
                  </a:cubicBezTo>
                  <a:cubicBezTo>
                    <a:pt x="148" y="34"/>
                    <a:pt x="111" y="16"/>
                    <a:pt x="73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798067C5-FD01-41FA-B1A4-8871407E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624"/>
              <a:ext cx="508" cy="438"/>
            </a:xfrm>
            <a:custGeom>
              <a:avLst/>
              <a:gdLst>
                <a:gd name="T0" fmla="*/ 508 w 190"/>
                <a:gd name="T1" fmla="*/ 120 h 164"/>
                <a:gd name="T2" fmla="*/ 398 w 190"/>
                <a:gd name="T3" fmla="*/ 88 h 164"/>
                <a:gd name="T4" fmla="*/ 102 w 190"/>
                <a:gd name="T5" fmla="*/ 0 h 164"/>
                <a:gd name="T6" fmla="*/ 99 w 190"/>
                <a:gd name="T7" fmla="*/ 0 h 164"/>
                <a:gd name="T8" fmla="*/ 0 w 190"/>
                <a:gd name="T9" fmla="*/ 331 h 164"/>
                <a:gd name="T10" fmla="*/ 438 w 190"/>
                <a:gd name="T11" fmla="*/ 438 h 164"/>
                <a:gd name="T12" fmla="*/ 508 w 190"/>
                <a:gd name="T13" fmla="*/ 12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" h="164">
                  <a:moveTo>
                    <a:pt x="190" y="45"/>
                  </a:moveTo>
                  <a:cubicBezTo>
                    <a:pt x="190" y="45"/>
                    <a:pt x="163" y="38"/>
                    <a:pt x="149" y="33"/>
                  </a:cubicBezTo>
                  <a:cubicBezTo>
                    <a:pt x="111" y="24"/>
                    <a:pt x="74" y="1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27" y="42"/>
                    <a:pt x="14" y="84"/>
                    <a:pt x="0" y="124"/>
                  </a:cubicBezTo>
                  <a:cubicBezTo>
                    <a:pt x="0" y="124"/>
                    <a:pt x="104" y="155"/>
                    <a:pt x="164" y="164"/>
                  </a:cubicBezTo>
                  <a:cubicBezTo>
                    <a:pt x="176" y="124"/>
                    <a:pt x="183" y="85"/>
                    <a:pt x="190" y="4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25">
              <a:extLst>
                <a:ext uri="{FF2B5EF4-FFF2-40B4-BE49-F238E27FC236}">
                  <a16:creationId xmlns:a16="http://schemas.microsoft.com/office/drawing/2014/main" id="{7A1D7067-85C8-4ECB-85D5-78922B98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956"/>
              <a:ext cx="532" cy="486"/>
            </a:xfrm>
            <a:custGeom>
              <a:avLst/>
              <a:gdLst>
                <a:gd name="T0" fmla="*/ 168 w 199"/>
                <a:gd name="T1" fmla="*/ 449 h 182"/>
                <a:gd name="T2" fmla="*/ 436 w 199"/>
                <a:gd name="T3" fmla="*/ 486 h 182"/>
                <a:gd name="T4" fmla="*/ 532 w 199"/>
                <a:gd name="T5" fmla="*/ 96 h 182"/>
                <a:gd name="T6" fmla="*/ 158 w 199"/>
                <a:gd name="T7" fmla="*/ 0 h 182"/>
                <a:gd name="T8" fmla="*/ 0 w 199"/>
                <a:gd name="T9" fmla="*/ 465 h 182"/>
                <a:gd name="T10" fmla="*/ 83 w 199"/>
                <a:gd name="T11" fmla="*/ 465 h 182"/>
                <a:gd name="T12" fmla="*/ 155 w 199"/>
                <a:gd name="T13" fmla="*/ 465 h 182"/>
                <a:gd name="T14" fmla="*/ 168 w 199"/>
                <a:gd name="T15" fmla="*/ 449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182">
                  <a:moveTo>
                    <a:pt x="63" y="168"/>
                  </a:moveTo>
                  <a:cubicBezTo>
                    <a:pt x="97" y="156"/>
                    <a:pt x="130" y="173"/>
                    <a:pt x="163" y="182"/>
                  </a:cubicBezTo>
                  <a:cubicBezTo>
                    <a:pt x="177" y="133"/>
                    <a:pt x="189" y="84"/>
                    <a:pt x="199" y="36"/>
                  </a:cubicBezTo>
                  <a:cubicBezTo>
                    <a:pt x="152" y="27"/>
                    <a:pt x="59" y="0"/>
                    <a:pt x="59" y="0"/>
                  </a:cubicBezTo>
                  <a:cubicBezTo>
                    <a:pt x="35" y="57"/>
                    <a:pt x="16" y="115"/>
                    <a:pt x="0" y="174"/>
                  </a:cubicBezTo>
                  <a:cubicBezTo>
                    <a:pt x="22" y="177"/>
                    <a:pt x="27" y="182"/>
                    <a:pt x="31" y="174"/>
                  </a:cubicBezTo>
                  <a:cubicBezTo>
                    <a:pt x="35" y="163"/>
                    <a:pt x="40" y="170"/>
                    <a:pt x="58" y="174"/>
                  </a:cubicBezTo>
                  <a:cubicBezTo>
                    <a:pt x="59" y="171"/>
                    <a:pt x="60" y="169"/>
                    <a:pt x="63" y="16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F0FFF981-4F8D-4DA3-97D9-68E3DD40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095"/>
              <a:ext cx="936" cy="911"/>
            </a:xfrm>
            <a:custGeom>
              <a:avLst/>
              <a:gdLst>
                <a:gd name="T0" fmla="*/ 899 w 350"/>
                <a:gd name="T1" fmla="*/ 590 h 341"/>
                <a:gd name="T2" fmla="*/ 915 w 350"/>
                <a:gd name="T3" fmla="*/ 518 h 341"/>
                <a:gd name="T4" fmla="*/ 891 w 350"/>
                <a:gd name="T5" fmla="*/ 513 h 341"/>
                <a:gd name="T6" fmla="*/ 904 w 350"/>
                <a:gd name="T7" fmla="*/ 505 h 341"/>
                <a:gd name="T8" fmla="*/ 909 w 350"/>
                <a:gd name="T9" fmla="*/ 329 h 341"/>
                <a:gd name="T10" fmla="*/ 896 w 350"/>
                <a:gd name="T11" fmla="*/ 334 h 341"/>
                <a:gd name="T12" fmla="*/ 848 w 350"/>
                <a:gd name="T13" fmla="*/ 323 h 341"/>
                <a:gd name="T14" fmla="*/ 845 w 350"/>
                <a:gd name="T15" fmla="*/ 302 h 341"/>
                <a:gd name="T16" fmla="*/ 808 w 350"/>
                <a:gd name="T17" fmla="*/ 310 h 341"/>
                <a:gd name="T18" fmla="*/ 794 w 350"/>
                <a:gd name="T19" fmla="*/ 291 h 341"/>
                <a:gd name="T20" fmla="*/ 695 w 350"/>
                <a:gd name="T21" fmla="*/ 267 h 341"/>
                <a:gd name="T22" fmla="*/ 693 w 350"/>
                <a:gd name="T23" fmla="*/ 286 h 341"/>
                <a:gd name="T24" fmla="*/ 594 w 350"/>
                <a:gd name="T25" fmla="*/ 246 h 341"/>
                <a:gd name="T26" fmla="*/ 591 w 350"/>
                <a:gd name="T27" fmla="*/ 216 h 341"/>
                <a:gd name="T28" fmla="*/ 572 w 350"/>
                <a:gd name="T29" fmla="*/ 232 h 341"/>
                <a:gd name="T30" fmla="*/ 567 w 350"/>
                <a:gd name="T31" fmla="*/ 208 h 341"/>
                <a:gd name="T32" fmla="*/ 530 w 350"/>
                <a:gd name="T33" fmla="*/ 203 h 341"/>
                <a:gd name="T34" fmla="*/ 556 w 350"/>
                <a:gd name="T35" fmla="*/ 32 h 341"/>
                <a:gd name="T36" fmla="*/ 369 w 350"/>
                <a:gd name="T37" fmla="*/ 0 h 341"/>
                <a:gd name="T38" fmla="*/ 281 w 350"/>
                <a:gd name="T39" fmla="*/ 347 h 341"/>
                <a:gd name="T40" fmla="*/ 13 w 350"/>
                <a:gd name="T41" fmla="*/ 310 h 341"/>
                <a:gd name="T42" fmla="*/ 0 w 350"/>
                <a:gd name="T43" fmla="*/ 326 h 341"/>
                <a:gd name="T44" fmla="*/ 3 w 350"/>
                <a:gd name="T45" fmla="*/ 326 h 341"/>
                <a:gd name="T46" fmla="*/ 88 w 350"/>
                <a:gd name="T47" fmla="*/ 390 h 341"/>
                <a:gd name="T48" fmla="*/ 128 w 350"/>
                <a:gd name="T49" fmla="*/ 489 h 341"/>
                <a:gd name="T50" fmla="*/ 179 w 350"/>
                <a:gd name="T51" fmla="*/ 574 h 341"/>
                <a:gd name="T52" fmla="*/ 281 w 350"/>
                <a:gd name="T53" fmla="*/ 542 h 341"/>
                <a:gd name="T54" fmla="*/ 350 w 350"/>
                <a:gd name="T55" fmla="*/ 542 h 341"/>
                <a:gd name="T56" fmla="*/ 433 w 350"/>
                <a:gd name="T57" fmla="*/ 657 h 341"/>
                <a:gd name="T58" fmla="*/ 465 w 350"/>
                <a:gd name="T59" fmla="*/ 804 h 341"/>
                <a:gd name="T60" fmla="*/ 530 w 350"/>
                <a:gd name="T61" fmla="*/ 882 h 341"/>
                <a:gd name="T62" fmla="*/ 599 w 350"/>
                <a:gd name="T63" fmla="*/ 911 h 341"/>
                <a:gd name="T64" fmla="*/ 602 w 350"/>
                <a:gd name="T65" fmla="*/ 908 h 341"/>
                <a:gd name="T66" fmla="*/ 599 w 350"/>
                <a:gd name="T67" fmla="*/ 871 h 341"/>
                <a:gd name="T68" fmla="*/ 591 w 350"/>
                <a:gd name="T69" fmla="*/ 785 h 341"/>
                <a:gd name="T70" fmla="*/ 650 w 350"/>
                <a:gd name="T71" fmla="*/ 703 h 341"/>
                <a:gd name="T72" fmla="*/ 703 w 350"/>
                <a:gd name="T73" fmla="*/ 676 h 341"/>
                <a:gd name="T74" fmla="*/ 781 w 350"/>
                <a:gd name="T75" fmla="*/ 665 h 341"/>
                <a:gd name="T76" fmla="*/ 893 w 350"/>
                <a:gd name="T77" fmla="*/ 617 h 341"/>
                <a:gd name="T78" fmla="*/ 899 w 350"/>
                <a:gd name="T79" fmla="*/ 617 h 341"/>
                <a:gd name="T80" fmla="*/ 899 w 350"/>
                <a:gd name="T81" fmla="*/ 590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0" h="341">
                  <a:moveTo>
                    <a:pt x="336" y="221"/>
                  </a:moveTo>
                  <a:cubicBezTo>
                    <a:pt x="340" y="213"/>
                    <a:pt x="350" y="204"/>
                    <a:pt x="342" y="194"/>
                  </a:cubicBezTo>
                  <a:cubicBezTo>
                    <a:pt x="340" y="192"/>
                    <a:pt x="335" y="196"/>
                    <a:pt x="333" y="192"/>
                  </a:cubicBezTo>
                  <a:cubicBezTo>
                    <a:pt x="336" y="192"/>
                    <a:pt x="335" y="187"/>
                    <a:pt x="338" y="189"/>
                  </a:cubicBezTo>
                  <a:cubicBezTo>
                    <a:pt x="329" y="168"/>
                    <a:pt x="340" y="145"/>
                    <a:pt x="340" y="123"/>
                  </a:cubicBezTo>
                  <a:cubicBezTo>
                    <a:pt x="338" y="123"/>
                    <a:pt x="336" y="126"/>
                    <a:pt x="335" y="125"/>
                  </a:cubicBezTo>
                  <a:cubicBezTo>
                    <a:pt x="329" y="116"/>
                    <a:pt x="323" y="126"/>
                    <a:pt x="317" y="121"/>
                  </a:cubicBezTo>
                  <a:cubicBezTo>
                    <a:pt x="317" y="119"/>
                    <a:pt x="316" y="114"/>
                    <a:pt x="316" y="113"/>
                  </a:cubicBezTo>
                  <a:cubicBezTo>
                    <a:pt x="310" y="109"/>
                    <a:pt x="305" y="111"/>
                    <a:pt x="302" y="116"/>
                  </a:cubicBezTo>
                  <a:cubicBezTo>
                    <a:pt x="298" y="114"/>
                    <a:pt x="297" y="113"/>
                    <a:pt x="297" y="109"/>
                  </a:cubicBezTo>
                  <a:cubicBezTo>
                    <a:pt x="285" y="116"/>
                    <a:pt x="272" y="104"/>
                    <a:pt x="260" y="100"/>
                  </a:cubicBezTo>
                  <a:cubicBezTo>
                    <a:pt x="262" y="104"/>
                    <a:pt x="259" y="106"/>
                    <a:pt x="259" y="107"/>
                  </a:cubicBezTo>
                  <a:cubicBezTo>
                    <a:pt x="252" y="95"/>
                    <a:pt x="234" y="99"/>
                    <a:pt x="222" y="92"/>
                  </a:cubicBezTo>
                  <a:cubicBezTo>
                    <a:pt x="221" y="92"/>
                    <a:pt x="224" y="85"/>
                    <a:pt x="221" y="81"/>
                  </a:cubicBezTo>
                  <a:cubicBezTo>
                    <a:pt x="217" y="80"/>
                    <a:pt x="215" y="83"/>
                    <a:pt x="214" y="87"/>
                  </a:cubicBezTo>
                  <a:cubicBezTo>
                    <a:pt x="215" y="83"/>
                    <a:pt x="212" y="81"/>
                    <a:pt x="212" y="78"/>
                  </a:cubicBezTo>
                  <a:cubicBezTo>
                    <a:pt x="207" y="83"/>
                    <a:pt x="205" y="75"/>
                    <a:pt x="198" y="76"/>
                  </a:cubicBezTo>
                  <a:cubicBezTo>
                    <a:pt x="200" y="56"/>
                    <a:pt x="205" y="33"/>
                    <a:pt x="208" y="12"/>
                  </a:cubicBezTo>
                  <a:cubicBezTo>
                    <a:pt x="184" y="9"/>
                    <a:pt x="160" y="6"/>
                    <a:pt x="138" y="0"/>
                  </a:cubicBezTo>
                  <a:cubicBezTo>
                    <a:pt x="128" y="43"/>
                    <a:pt x="118" y="87"/>
                    <a:pt x="105" y="130"/>
                  </a:cubicBezTo>
                  <a:cubicBezTo>
                    <a:pt x="72" y="121"/>
                    <a:pt x="39" y="104"/>
                    <a:pt x="5" y="116"/>
                  </a:cubicBezTo>
                  <a:cubicBezTo>
                    <a:pt x="2" y="117"/>
                    <a:pt x="1" y="119"/>
                    <a:pt x="0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0" y="126"/>
                    <a:pt x="20" y="133"/>
                    <a:pt x="33" y="146"/>
                  </a:cubicBezTo>
                  <a:cubicBezTo>
                    <a:pt x="47" y="160"/>
                    <a:pt x="42" y="162"/>
                    <a:pt x="48" y="183"/>
                  </a:cubicBezTo>
                  <a:cubicBezTo>
                    <a:pt x="55" y="203"/>
                    <a:pt x="54" y="207"/>
                    <a:pt x="67" y="215"/>
                  </a:cubicBezTo>
                  <a:cubicBezTo>
                    <a:pt x="81" y="223"/>
                    <a:pt x="93" y="212"/>
                    <a:pt x="105" y="203"/>
                  </a:cubicBezTo>
                  <a:cubicBezTo>
                    <a:pt x="117" y="193"/>
                    <a:pt x="109" y="185"/>
                    <a:pt x="131" y="203"/>
                  </a:cubicBezTo>
                  <a:cubicBezTo>
                    <a:pt x="152" y="220"/>
                    <a:pt x="164" y="222"/>
                    <a:pt x="162" y="246"/>
                  </a:cubicBezTo>
                  <a:cubicBezTo>
                    <a:pt x="159" y="270"/>
                    <a:pt x="162" y="282"/>
                    <a:pt x="174" y="301"/>
                  </a:cubicBezTo>
                  <a:cubicBezTo>
                    <a:pt x="186" y="320"/>
                    <a:pt x="186" y="326"/>
                    <a:pt x="198" y="330"/>
                  </a:cubicBezTo>
                  <a:cubicBezTo>
                    <a:pt x="210" y="334"/>
                    <a:pt x="224" y="341"/>
                    <a:pt x="224" y="341"/>
                  </a:cubicBezTo>
                  <a:cubicBezTo>
                    <a:pt x="225" y="340"/>
                    <a:pt x="225" y="340"/>
                    <a:pt x="225" y="340"/>
                  </a:cubicBezTo>
                  <a:cubicBezTo>
                    <a:pt x="225" y="337"/>
                    <a:pt x="225" y="333"/>
                    <a:pt x="224" y="326"/>
                  </a:cubicBezTo>
                  <a:cubicBezTo>
                    <a:pt x="221" y="307"/>
                    <a:pt x="218" y="309"/>
                    <a:pt x="221" y="294"/>
                  </a:cubicBezTo>
                  <a:cubicBezTo>
                    <a:pt x="224" y="280"/>
                    <a:pt x="234" y="266"/>
                    <a:pt x="243" y="263"/>
                  </a:cubicBezTo>
                  <a:cubicBezTo>
                    <a:pt x="253" y="260"/>
                    <a:pt x="250" y="250"/>
                    <a:pt x="263" y="253"/>
                  </a:cubicBezTo>
                  <a:cubicBezTo>
                    <a:pt x="275" y="256"/>
                    <a:pt x="262" y="266"/>
                    <a:pt x="292" y="249"/>
                  </a:cubicBezTo>
                  <a:cubicBezTo>
                    <a:pt x="322" y="232"/>
                    <a:pt x="334" y="231"/>
                    <a:pt x="334" y="231"/>
                  </a:cubicBezTo>
                  <a:cubicBezTo>
                    <a:pt x="334" y="231"/>
                    <a:pt x="335" y="231"/>
                    <a:pt x="336" y="231"/>
                  </a:cubicBezTo>
                  <a:cubicBezTo>
                    <a:pt x="335" y="228"/>
                    <a:pt x="335" y="225"/>
                    <a:pt x="336" y="22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35E0E099-0C0B-4573-BAC5-7BE3FC7A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461"/>
              <a:ext cx="337" cy="336"/>
            </a:xfrm>
            <a:custGeom>
              <a:avLst/>
              <a:gdLst>
                <a:gd name="T0" fmla="*/ 278 w 126"/>
                <a:gd name="T1" fmla="*/ 229 h 126"/>
                <a:gd name="T2" fmla="*/ 297 w 126"/>
                <a:gd name="T3" fmla="*/ 208 h 126"/>
                <a:gd name="T4" fmla="*/ 171 w 126"/>
                <a:gd name="T5" fmla="*/ 189 h 126"/>
                <a:gd name="T6" fmla="*/ 222 w 126"/>
                <a:gd name="T7" fmla="*/ 91 h 126"/>
                <a:gd name="T8" fmla="*/ 214 w 126"/>
                <a:gd name="T9" fmla="*/ 69 h 126"/>
                <a:gd name="T10" fmla="*/ 227 w 126"/>
                <a:gd name="T11" fmla="*/ 64 h 126"/>
                <a:gd name="T12" fmla="*/ 217 w 126"/>
                <a:gd name="T13" fmla="*/ 32 h 126"/>
                <a:gd name="T14" fmla="*/ 21 w 126"/>
                <a:gd name="T15" fmla="*/ 0 h 126"/>
                <a:gd name="T16" fmla="*/ 19 w 126"/>
                <a:gd name="T17" fmla="*/ 139 h 126"/>
                <a:gd name="T18" fmla="*/ 5 w 126"/>
                <a:gd name="T19" fmla="*/ 147 h 126"/>
                <a:gd name="T20" fmla="*/ 29 w 126"/>
                <a:gd name="T21" fmla="*/ 152 h 126"/>
                <a:gd name="T22" fmla="*/ 13 w 126"/>
                <a:gd name="T23" fmla="*/ 224 h 126"/>
                <a:gd name="T24" fmla="*/ 13 w 126"/>
                <a:gd name="T25" fmla="*/ 251 h 126"/>
                <a:gd name="T26" fmla="*/ 80 w 126"/>
                <a:gd name="T27" fmla="*/ 261 h 126"/>
                <a:gd name="T28" fmla="*/ 134 w 126"/>
                <a:gd name="T29" fmla="*/ 261 h 126"/>
                <a:gd name="T30" fmla="*/ 158 w 126"/>
                <a:gd name="T31" fmla="*/ 261 h 126"/>
                <a:gd name="T32" fmla="*/ 201 w 126"/>
                <a:gd name="T33" fmla="*/ 291 h 126"/>
                <a:gd name="T34" fmla="*/ 251 w 126"/>
                <a:gd name="T35" fmla="*/ 299 h 126"/>
                <a:gd name="T36" fmla="*/ 289 w 126"/>
                <a:gd name="T37" fmla="*/ 325 h 126"/>
                <a:gd name="T38" fmla="*/ 329 w 126"/>
                <a:gd name="T39" fmla="*/ 304 h 126"/>
                <a:gd name="T40" fmla="*/ 292 w 126"/>
                <a:gd name="T41" fmla="*/ 283 h 126"/>
                <a:gd name="T42" fmla="*/ 297 w 126"/>
                <a:gd name="T43" fmla="*/ 240 h 126"/>
                <a:gd name="T44" fmla="*/ 297 w 126"/>
                <a:gd name="T45" fmla="*/ 235 h 126"/>
                <a:gd name="T46" fmla="*/ 278 w 126"/>
                <a:gd name="T47" fmla="*/ 229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6" h="126">
                  <a:moveTo>
                    <a:pt x="104" y="86"/>
                  </a:moveTo>
                  <a:cubicBezTo>
                    <a:pt x="109" y="84"/>
                    <a:pt x="106" y="78"/>
                    <a:pt x="111" y="78"/>
                  </a:cubicBezTo>
                  <a:cubicBezTo>
                    <a:pt x="97" y="65"/>
                    <a:pt x="80" y="76"/>
                    <a:pt x="64" y="71"/>
                  </a:cubicBezTo>
                  <a:cubicBezTo>
                    <a:pt x="71" y="60"/>
                    <a:pt x="71" y="40"/>
                    <a:pt x="83" y="34"/>
                  </a:cubicBezTo>
                  <a:cubicBezTo>
                    <a:pt x="85" y="34"/>
                    <a:pt x="76" y="29"/>
                    <a:pt x="80" y="26"/>
                  </a:cubicBezTo>
                  <a:cubicBezTo>
                    <a:pt x="81" y="26"/>
                    <a:pt x="83" y="22"/>
                    <a:pt x="85" y="24"/>
                  </a:cubicBezTo>
                  <a:cubicBezTo>
                    <a:pt x="81" y="19"/>
                    <a:pt x="80" y="19"/>
                    <a:pt x="81" y="12"/>
                  </a:cubicBezTo>
                  <a:cubicBezTo>
                    <a:pt x="57" y="12"/>
                    <a:pt x="32" y="5"/>
                    <a:pt x="8" y="0"/>
                  </a:cubicBezTo>
                  <a:cubicBezTo>
                    <a:pt x="5" y="18"/>
                    <a:pt x="0" y="35"/>
                    <a:pt x="7" y="52"/>
                  </a:cubicBezTo>
                  <a:cubicBezTo>
                    <a:pt x="4" y="50"/>
                    <a:pt x="5" y="55"/>
                    <a:pt x="2" y="55"/>
                  </a:cubicBezTo>
                  <a:cubicBezTo>
                    <a:pt x="4" y="59"/>
                    <a:pt x="9" y="55"/>
                    <a:pt x="11" y="57"/>
                  </a:cubicBezTo>
                  <a:cubicBezTo>
                    <a:pt x="19" y="67"/>
                    <a:pt x="9" y="76"/>
                    <a:pt x="5" y="84"/>
                  </a:cubicBezTo>
                  <a:cubicBezTo>
                    <a:pt x="4" y="88"/>
                    <a:pt x="4" y="91"/>
                    <a:pt x="5" y="94"/>
                  </a:cubicBezTo>
                  <a:cubicBezTo>
                    <a:pt x="10" y="95"/>
                    <a:pt x="20" y="97"/>
                    <a:pt x="30" y="98"/>
                  </a:cubicBezTo>
                  <a:cubicBezTo>
                    <a:pt x="43" y="100"/>
                    <a:pt x="48" y="98"/>
                    <a:pt x="50" y="98"/>
                  </a:cubicBezTo>
                  <a:cubicBezTo>
                    <a:pt x="53" y="98"/>
                    <a:pt x="53" y="88"/>
                    <a:pt x="59" y="98"/>
                  </a:cubicBezTo>
                  <a:cubicBezTo>
                    <a:pt x="65" y="109"/>
                    <a:pt x="67" y="102"/>
                    <a:pt x="75" y="109"/>
                  </a:cubicBezTo>
                  <a:cubicBezTo>
                    <a:pt x="83" y="117"/>
                    <a:pt x="83" y="102"/>
                    <a:pt x="94" y="112"/>
                  </a:cubicBezTo>
                  <a:cubicBezTo>
                    <a:pt x="105" y="121"/>
                    <a:pt x="91" y="126"/>
                    <a:pt x="108" y="122"/>
                  </a:cubicBezTo>
                  <a:cubicBezTo>
                    <a:pt x="125" y="118"/>
                    <a:pt x="126" y="114"/>
                    <a:pt x="123" y="114"/>
                  </a:cubicBezTo>
                  <a:cubicBezTo>
                    <a:pt x="120" y="113"/>
                    <a:pt x="109" y="106"/>
                    <a:pt x="109" y="106"/>
                  </a:cubicBezTo>
                  <a:cubicBezTo>
                    <a:pt x="109" y="106"/>
                    <a:pt x="106" y="94"/>
                    <a:pt x="111" y="90"/>
                  </a:cubicBezTo>
                  <a:cubicBezTo>
                    <a:pt x="111" y="89"/>
                    <a:pt x="111" y="89"/>
                    <a:pt x="111" y="88"/>
                  </a:cubicBezTo>
                  <a:cubicBezTo>
                    <a:pt x="113" y="84"/>
                    <a:pt x="107" y="86"/>
                    <a:pt x="104" y="8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8">
              <a:extLst>
                <a:ext uri="{FF2B5EF4-FFF2-40B4-BE49-F238E27FC236}">
                  <a16:creationId xmlns:a16="http://schemas.microsoft.com/office/drawing/2014/main" id="{08DEBACB-16A7-4263-A250-320D3B34D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346"/>
              <a:ext cx="254" cy="355"/>
            </a:xfrm>
            <a:custGeom>
              <a:avLst/>
              <a:gdLst>
                <a:gd name="T0" fmla="*/ 254 w 95"/>
                <a:gd name="T1" fmla="*/ 8 h 133"/>
                <a:gd name="T2" fmla="*/ 120 w 95"/>
                <a:gd name="T3" fmla="*/ 0 h 133"/>
                <a:gd name="T4" fmla="*/ 56 w 95"/>
                <a:gd name="T5" fmla="*/ 85 h 133"/>
                <a:gd name="T6" fmla="*/ 70 w 95"/>
                <a:gd name="T7" fmla="*/ 109 h 133"/>
                <a:gd name="T8" fmla="*/ 45 w 95"/>
                <a:gd name="T9" fmla="*/ 117 h 133"/>
                <a:gd name="T10" fmla="*/ 61 w 95"/>
                <a:gd name="T11" fmla="*/ 117 h 133"/>
                <a:gd name="T12" fmla="*/ 45 w 95"/>
                <a:gd name="T13" fmla="*/ 147 h 133"/>
                <a:gd name="T14" fmla="*/ 45 w 95"/>
                <a:gd name="T15" fmla="*/ 147 h 133"/>
                <a:gd name="T16" fmla="*/ 56 w 95"/>
                <a:gd name="T17" fmla="*/ 179 h 133"/>
                <a:gd name="T18" fmla="*/ 43 w 95"/>
                <a:gd name="T19" fmla="*/ 184 h 133"/>
                <a:gd name="T20" fmla="*/ 51 w 95"/>
                <a:gd name="T21" fmla="*/ 206 h 133"/>
                <a:gd name="T22" fmla="*/ 0 w 95"/>
                <a:gd name="T23" fmla="*/ 304 h 133"/>
                <a:gd name="T24" fmla="*/ 126 w 95"/>
                <a:gd name="T25" fmla="*/ 323 h 133"/>
                <a:gd name="T26" fmla="*/ 107 w 95"/>
                <a:gd name="T27" fmla="*/ 344 h 133"/>
                <a:gd name="T28" fmla="*/ 126 w 95"/>
                <a:gd name="T29" fmla="*/ 350 h 133"/>
                <a:gd name="T30" fmla="*/ 126 w 95"/>
                <a:gd name="T31" fmla="*/ 355 h 133"/>
                <a:gd name="T32" fmla="*/ 142 w 95"/>
                <a:gd name="T33" fmla="*/ 352 h 133"/>
                <a:gd name="T34" fmla="*/ 201 w 95"/>
                <a:gd name="T35" fmla="*/ 342 h 133"/>
                <a:gd name="T36" fmla="*/ 222 w 95"/>
                <a:gd name="T37" fmla="*/ 342 h 133"/>
                <a:gd name="T38" fmla="*/ 254 w 95"/>
                <a:gd name="T39" fmla="*/ 8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5" h="133">
                  <a:moveTo>
                    <a:pt x="95" y="3"/>
                  </a:moveTo>
                  <a:cubicBezTo>
                    <a:pt x="78" y="3"/>
                    <a:pt x="45" y="0"/>
                    <a:pt x="45" y="0"/>
                  </a:cubicBezTo>
                  <a:cubicBezTo>
                    <a:pt x="35" y="1"/>
                    <a:pt x="31" y="22"/>
                    <a:pt x="21" y="32"/>
                  </a:cubicBezTo>
                  <a:cubicBezTo>
                    <a:pt x="19" y="36"/>
                    <a:pt x="23" y="39"/>
                    <a:pt x="26" y="41"/>
                  </a:cubicBezTo>
                  <a:cubicBezTo>
                    <a:pt x="23" y="41"/>
                    <a:pt x="19" y="39"/>
                    <a:pt x="17" y="44"/>
                  </a:cubicBezTo>
                  <a:cubicBezTo>
                    <a:pt x="19" y="44"/>
                    <a:pt x="21" y="44"/>
                    <a:pt x="23" y="44"/>
                  </a:cubicBezTo>
                  <a:cubicBezTo>
                    <a:pt x="21" y="48"/>
                    <a:pt x="19" y="52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62"/>
                    <a:pt x="17" y="62"/>
                    <a:pt x="21" y="67"/>
                  </a:cubicBezTo>
                  <a:cubicBezTo>
                    <a:pt x="19" y="65"/>
                    <a:pt x="17" y="69"/>
                    <a:pt x="16" y="69"/>
                  </a:cubicBezTo>
                  <a:cubicBezTo>
                    <a:pt x="12" y="72"/>
                    <a:pt x="21" y="77"/>
                    <a:pt x="19" y="77"/>
                  </a:cubicBezTo>
                  <a:cubicBezTo>
                    <a:pt x="7" y="83"/>
                    <a:pt x="7" y="103"/>
                    <a:pt x="0" y="114"/>
                  </a:cubicBezTo>
                  <a:cubicBezTo>
                    <a:pt x="16" y="119"/>
                    <a:pt x="33" y="108"/>
                    <a:pt x="47" y="121"/>
                  </a:cubicBezTo>
                  <a:cubicBezTo>
                    <a:pt x="42" y="121"/>
                    <a:pt x="45" y="127"/>
                    <a:pt x="40" y="129"/>
                  </a:cubicBezTo>
                  <a:cubicBezTo>
                    <a:pt x="43" y="129"/>
                    <a:pt x="49" y="127"/>
                    <a:pt x="47" y="131"/>
                  </a:cubicBezTo>
                  <a:cubicBezTo>
                    <a:pt x="47" y="132"/>
                    <a:pt x="47" y="132"/>
                    <a:pt x="47" y="133"/>
                  </a:cubicBezTo>
                  <a:cubicBezTo>
                    <a:pt x="48" y="132"/>
                    <a:pt x="50" y="131"/>
                    <a:pt x="53" y="132"/>
                  </a:cubicBezTo>
                  <a:cubicBezTo>
                    <a:pt x="67" y="133"/>
                    <a:pt x="48" y="129"/>
                    <a:pt x="75" y="128"/>
                  </a:cubicBezTo>
                  <a:cubicBezTo>
                    <a:pt x="78" y="128"/>
                    <a:pt x="81" y="128"/>
                    <a:pt x="83" y="128"/>
                  </a:cubicBezTo>
                  <a:cubicBezTo>
                    <a:pt x="80" y="86"/>
                    <a:pt x="83" y="44"/>
                    <a:pt x="95" y="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9CF095E2-523E-4279-9718-0E38E3CF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348"/>
              <a:ext cx="315" cy="238"/>
            </a:xfrm>
            <a:custGeom>
              <a:avLst/>
              <a:gdLst>
                <a:gd name="T0" fmla="*/ 182 w 118"/>
                <a:gd name="T1" fmla="*/ 11 h 89"/>
                <a:gd name="T2" fmla="*/ 19 w 118"/>
                <a:gd name="T3" fmla="*/ 19 h 89"/>
                <a:gd name="T4" fmla="*/ 11 w 118"/>
                <a:gd name="T5" fmla="*/ 48 h 89"/>
                <a:gd name="T6" fmla="*/ 85 w 118"/>
                <a:gd name="T7" fmla="*/ 131 h 89"/>
                <a:gd name="T8" fmla="*/ 112 w 118"/>
                <a:gd name="T9" fmla="*/ 139 h 89"/>
                <a:gd name="T10" fmla="*/ 112 w 118"/>
                <a:gd name="T11" fmla="*/ 176 h 89"/>
                <a:gd name="T12" fmla="*/ 139 w 118"/>
                <a:gd name="T13" fmla="*/ 190 h 89"/>
                <a:gd name="T14" fmla="*/ 166 w 118"/>
                <a:gd name="T15" fmla="*/ 238 h 89"/>
                <a:gd name="T16" fmla="*/ 190 w 118"/>
                <a:gd name="T17" fmla="*/ 209 h 89"/>
                <a:gd name="T18" fmla="*/ 307 w 118"/>
                <a:gd name="T19" fmla="*/ 112 h 89"/>
                <a:gd name="T20" fmla="*/ 315 w 118"/>
                <a:gd name="T21" fmla="*/ 102 h 89"/>
                <a:gd name="T22" fmla="*/ 190 w 118"/>
                <a:gd name="T23" fmla="*/ 32 h 89"/>
                <a:gd name="T24" fmla="*/ 182 w 118"/>
                <a:gd name="T25" fmla="*/ 11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89">
                  <a:moveTo>
                    <a:pt x="68" y="4"/>
                  </a:moveTo>
                  <a:cubicBezTo>
                    <a:pt x="47" y="5"/>
                    <a:pt x="28" y="0"/>
                    <a:pt x="7" y="7"/>
                  </a:cubicBezTo>
                  <a:cubicBezTo>
                    <a:pt x="9" y="7"/>
                    <a:pt x="0" y="16"/>
                    <a:pt x="4" y="18"/>
                  </a:cubicBezTo>
                  <a:cubicBezTo>
                    <a:pt x="18" y="23"/>
                    <a:pt x="30" y="35"/>
                    <a:pt x="32" y="49"/>
                  </a:cubicBezTo>
                  <a:cubicBezTo>
                    <a:pt x="35" y="49"/>
                    <a:pt x="40" y="49"/>
                    <a:pt x="42" y="52"/>
                  </a:cubicBezTo>
                  <a:cubicBezTo>
                    <a:pt x="44" y="56"/>
                    <a:pt x="40" y="62"/>
                    <a:pt x="42" y="66"/>
                  </a:cubicBezTo>
                  <a:cubicBezTo>
                    <a:pt x="44" y="68"/>
                    <a:pt x="49" y="69"/>
                    <a:pt x="52" y="71"/>
                  </a:cubicBezTo>
                  <a:cubicBezTo>
                    <a:pt x="57" y="77"/>
                    <a:pt x="59" y="83"/>
                    <a:pt x="62" y="89"/>
                  </a:cubicBezTo>
                  <a:cubicBezTo>
                    <a:pt x="64" y="86"/>
                    <a:pt x="67" y="83"/>
                    <a:pt x="71" y="78"/>
                  </a:cubicBezTo>
                  <a:cubicBezTo>
                    <a:pt x="79" y="68"/>
                    <a:pt x="95" y="67"/>
                    <a:pt x="115" y="42"/>
                  </a:cubicBezTo>
                  <a:cubicBezTo>
                    <a:pt x="116" y="40"/>
                    <a:pt x="117" y="39"/>
                    <a:pt x="118" y="38"/>
                  </a:cubicBezTo>
                  <a:cubicBezTo>
                    <a:pt x="104" y="26"/>
                    <a:pt x="93" y="14"/>
                    <a:pt x="71" y="12"/>
                  </a:cubicBezTo>
                  <a:cubicBezTo>
                    <a:pt x="70" y="12"/>
                    <a:pt x="70" y="4"/>
                    <a:pt x="68" y="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>
              <a:extLst>
                <a:ext uri="{FF2B5EF4-FFF2-40B4-BE49-F238E27FC236}">
                  <a16:creationId xmlns:a16="http://schemas.microsoft.com/office/drawing/2014/main" id="{84784804-DCC5-427D-9A3A-5475F9DE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966"/>
              <a:ext cx="283" cy="123"/>
            </a:xfrm>
            <a:custGeom>
              <a:avLst/>
              <a:gdLst>
                <a:gd name="T0" fmla="*/ 3 w 106"/>
                <a:gd name="T1" fmla="*/ 59 h 46"/>
                <a:gd name="T2" fmla="*/ 96 w 106"/>
                <a:gd name="T3" fmla="*/ 37 h 46"/>
                <a:gd name="T4" fmla="*/ 104 w 106"/>
                <a:gd name="T5" fmla="*/ 51 h 46"/>
                <a:gd name="T6" fmla="*/ 131 w 106"/>
                <a:gd name="T7" fmla="*/ 56 h 46"/>
                <a:gd name="T8" fmla="*/ 142 w 106"/>
                <a:gd name="T9" fmla="*/ 96 h 46"/>
                <a:gd name="T10" fmla="*/ 182 w 106"/>
                <a:gd name="T11" fmla="*/ 120 h 46"/>
                <a:gd name="T12" fmla="*/ 206 w 106"/>
                <a:gd name="T13" fmla="*/ 123 h 46"/>
                <a:gd name="T14" fmla="*/ 216 w 106"/>
                <a:gd name="T15" fmla="*/ 104 h 46"/>
                <a:gd name="T16" fmla="*/ 216 w 106"/>
                <a:gd name="T17" fmla="*/ 75 h 46"/>
                <a:gd name="T18" fmla="*/ 216 w 106"/>
                <a:gd name="T19" fmla="*/ 48 h 46"/>
                <a:gd name="T20" fmla="*/ 224 w 106"/>
                <a:gd name="T21" fmla="*/ 21 h 46"/>
                <a:gd name="T22" fmla="*/ 248 w 106"/>
                <a:gd name="T23" fmla="*/ 21 h 46"/>
                <a:gd name="T24" fmla="*/ 238 w 106"/>
                <a:gd name="T25" fmla="*/ 72 h 46"/>
                <a:gd name="T26" fmla="*/ 251 w 106"/>
                <a:gd name="T27" fmla="*/ 107 h 46"/>
                <a:gd name="T28" fmla="*/ 283 w 106"/>
                <a:gd name="T29" fmla="*/ 104 h 46"/>
                <a:gd name="T30" fmla="*/ 264 w 106"/>
                <a:gd name="T31" fmla="*/ 0 h 46"/>
                <a:gd name="T32" fmla="*/ 5 w 106"/>
                <a:gd name="T33" fmla="*/ 21 h 46"/>
                <a:gd name="T34" fmla="*/ 3 w 106"/>
                <a:gd name="T35" fmla="*/ 59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46">
                  <a:moveTo>
                    <a:pt x="1" y="22"/>
                  </a:moveTo>
                  <a:cubicBezTo>
                    <a:pt x="13" y="15"/>
                    <a:pt x="22" y="8"/>
                    <a:pt x="36" y="14"/>
                  </a:cubicBezTo>
                  <a:cubicBezTo>
                    <a:pt x="36" y="14"/>
                    <a:pt x="39" y="15"/>
                    <a:pt x="39" y="19"/>
                  </a:cubicBezTo>
                  <a:cubicBezTo>
                    <a:pt x="41" y="22"/>
                    <a:pt x="48" y="19"/>
                    <a:pt x="49" y="21"/>
                  </a:cubicBezTo>
                  <a:cubicBezTo>
                    <a:pt x="51" y="26"/>
                    <a:pt x="48" y="33"/>
                    <a:pt x="53" y="36"/>
                  </a:cubicBezTo>
                  <a:cubicBezTo>
                    <a:pt x="60" y="38"/>
                    <a:pt x="65" y="43"/>
                    <a:pt x="68" y="45"/>
                  </a:cubicBezTo>
                  <a:cubicBezTo>
                    <a:pt x="71" y="45"/>
                    <a:pt x="74" y="46"/>
                    <a:pt x="77" y="46"/>
                  </a:cubicBezTo>
                  <a:cubicBezTo>
                    <a:pt x="76" y="44"/>
                    <a:pt x="81" y="46"/>
                    <a:pt x="81" y="39"/>
                  </a:cubicBezTo>
                  <a:cubicBezTo>
                    <a:pt x="82" y="31"/>
                    <a:pt x="81" y="28"/>
                    <a:pt x="81" y="28"/>
                  </a:cubicBezTo>
                  <a:cubicBezTo>
                    <a:pt x="81" y="28"/>
                    <a:pt x="80" y="21"/>
                    <a:pt x="81" y="18"/>
                  </a:cubicBezTo>
                  <a:cubicBezTo>
                    <a:pt x="82" y="15"/>
                    <a:pt x="80" y="13"/>
                    <a:pt x="84" y="8"/>
                  </a:cubicBezTo>
                  <a:cubicBezTo>
                    <a:pt x="87" y="4"/>
                    <a:pt x="93" y="8"/>
                    <a:pt x="93" y="8"/>
                  </a:cubicBezTo>
                  <a:cubicBezTo>
                    <a:pt x="93" y="8"/>
                    <a:pt x="86" y="17"/>
                    <a:pt x="89" y="27"/>
                  </a:cubicBezTo>
                  <a:cubicBezTo>
                    <a:pt x="91" y="32"/>
                    <a:pt x="93" y="37"/>
                    <a:pt x="94" y="40"/>
                  </a:cubicBezTo>
                  <a:cubicBezTo>
                    <a:pt x="98" y="40"/>
                    <a:pt x="102" y="39"/>
                    <a:pt x="106" y="39"/>
                  </a:cubicBezTo>
                  <a:cubicBezTo>
                    <a:pt x="103" y="26"/>
                    <a:pt x="96" y="14"/>
                    <a:pt x="99" y="0"/>
                  </a:cubicBezTo>
                  <a:cubicBezTo>
                    <a:pt x="66" y="5"/>
                    <a:pt x="34" y="5"/>
                    <a:pt x="2" y="8"/>
                  </a:cubicBezTo>
                  <a:cubicBezTo>
                    <a:pt x="1" y="13"/>
                    <a:pt x="0" y="17"/>
                    <a:pt x="1" y="2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0E88FFD3-EC92-478D-8BCE-CC37A147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2017"/>
              <a:ext cx="532" cy="243"/>
            </a:xfrm>
            <a:custGeom>
              <a:avLst/>
              <a:gdLst>
                <a:gd name="T0" fmla="*/ 497 w 199"/>
                <a:gd name="T1" fmla="*/ 235 h 91"/>
                <a:gd name="T2" fmla="*/ 497 w 199"/>
                <a:gd name="T3" fmla="*/ 235 h 91"/>
                <a:gd name="T4" fmla="*/ 479 w 199"/>
                <a:gd name="T5" fmla="*/ 232 h 91"/>
                <a:gd name="T6" fmla="*/ 503 w 199"/>
                <a:gd name="T7" fmla="*/ 214 h 91"/>
                <a:gd name="T8" fmla="*/ 524 w 199"/>
                <a:gd name="T9" fmla="*/ 211 h 91"/>
                <a:gd name="T10" fmla="*/ 529 w 199"/>
                <a:gd name="T11" fmla="*/ 190 h 91"/>
                <a:gd name="T12" fmla="*/ 519 w 199"/>
                <a:gd name="T13" fmla="*/ 166 h 91"/>
                <a:gd name="T14" fmla="*/ 500 w 199"/>
                <a:gd name="T15" fmla="*/ 158 h 91"/>
                <a:gd name="T16" fmla="*/ 476 w 199"/>
                <a:gd name="T17" fmla="*/ 150 h 91"/>
                <a:gd name="T18" fmla="*/ 457 w 199"/>
                <a:gd name="T19" fmla="*/ 142 h 91"/>
                <a:gd name="T20" fmla="*/ 487 w 199"/>
                <a:gd name="T21" fmla="*/ 123 h 91"/>
                <a:gd name="T22" fmla="*/ 505 w 199"/>
                <a:gd name="T23" fmla="*/ 123 h 91"/>
                <a:gd name="T24" fmla="*/ 505 w 199"/>
                <a:gd name="T25" fmla="*/ 99 h 91"/>
                <a:gd name="T26" fmla="*/ 495 w 199"/>
                <a:gd name="T27" fmla="*/ 88 h 91"/>
                <a:gd name="T28" fmla="*/ 484 w 199"/>
                <a:gd name="T29" fmla="*/ 75 h 91"/>
                <a:gd name="T30" fmla="*/ 484 w 199"/>
                <a:gd name="T31" fmla="*/ 72 h 91"/>
                <a:gd name="T32" fmla="*/ 460 w 199"/>
                <a:gd name="T33" fmla="*/ 69 h 91"/>
                <a:gd name="T34" fmla="*/ 420 w 199"/>
                <a:gd name="T35" fmla="*/ 45 h 91"/>
                <a:gd name="T36" fmla="*/ 409 w 199"/>
                <a:gd name="T37" fmla="*/ 5 h 91"/>
                <a:gd name="T38" fmla="*/ 396 w 199"/>
                <a:gd name="T39" fmla="*/ 3 h 91"/>
                <a:gd name="T40" fmla="*/ 396 w 199"/>
                <a:gd name="T41" fmla="*/ 27 h 91"/>
                <a:gd name="T42" fmla="*/ 356 w 199"/>
                <a:gd name="T43" fmla="*/ 5 h 91"/>
                <a:gd name="T44" fmla="*/ 356 w 199"/>
                <a:gd name="T45" fmla="*/ 24 h 91"/>
                <a:gd name="T46" fmla="*/ 294 w 199"/>
                <a:gd name="T47" fmla="*/ 77 h 91"/>
                <a:gd name="T48" fmla="*/ 273 w 199"/>
                <a:gd name="T49" fmla="*/ 77 h 91"/>
                <a:gd name="T50" fmla="*/ 142 w 199"/>
                <a:gd name="T51" fmla="*/ 176 h 91"/>
                <a:gd name="T52" fmla="*/ 123 w 199"/>
                <a:gd name="T53" fmla="*/ 160 h 91"/>
                <a:gd name="T54" fmla="*/ 123 w 199"/>
                <a:gd name="T55" fmla="*/ 150 h 91"/>
                <a:gd name="T56" fmla="*/ 0 w 199"/>
                <a:gd name="T57" fmla="*/ 235 h 91"/>
                <a:gd name="T58" fmla="*/ 497 w 199"/>
                <a:gd name="T59" fmla="*/ 235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9" h="91">
                  <a:moveTo>
                    <a:pt x="186" y="88"/>
                  </a:moveTo>
                  <a:cubicBezTo>
                    <a:pt x="186" y="88"/>
                    <a:pt x="186" y="88"/>
                    <a:pt x="186" y="88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3" y="77"/>
                    <a:pt x="188" y="80"/>
                  </a:cubicBezTo>
                  <a:cubicBezTo>
                    <a:pt x="192" y="84"/>
                    <a:pt x="196" y="79"/>
                    <a:pt x="196" y="79"/>
                  </a:cubicBezTo>
                  <a:cubicBezTo>
                    <a:pt x="196" y="79"/>
                    <a:pt x="199" y="73"/>
                    <a:pt x="198" y="71"/>
                  </a:cubicBezTo>
                  <a:cubicBezTo>
                    <a:pt x="197" y="68"/>
                    <a:pt x="198" y="62"/>
                    <a:pt x="194" y="62"/>
                  </a:cubicBezTo>
                  <a:cubicBezTo>
                    <a:pt x="190" y="62"/>
                    <a:pt x="187" y="59"/>
                    <a:pt x="187" y="59"/>
                  </a:cubicBezTo>
                  <a:cubicBezTo>
                    <a:pt x="187" y="59"/>
                    <a:pt x="180" y="57"/>
                    <a:pt x="178" y="56"/>
                  </a:cubicBezTo>
                  <a:cubicBezTo>
                    <a:pt x="176" y="56"/>
                    <a:pt x="171" y="53"/>
                    <a:pt x="171" y="53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91" y="38"/>
                    <a:pt x="189" y="37"/>
                  </a:cubicBezTo>
                  <a:cubicBezTo>
                    <a:pt x="186" y="36"/>
                    <a:pt x="185" y="33"/>
                    <a:pt x="185" y="33"/>
                  </a:cubicBezTo>
                  <a:cubicBezTo>
                    <a:pt x="185" y="33"/>
                    <a:pt x="183" y="32"/>
                    <a:pt x="181" y="28"/>
                  </a:cubicBezTo>
                  <a:cubicBezTo>
                    <a:pt x="181" y="28"/>
                    <a:pt x="181" y="27"/>
                    <a:pt x="181" y="27"/>
                  </a:cubicBezTo>
                  <a:cubicBezTo>
                    <a:pt x="178" y="27"/>
                    <a:pt x="175" y="26"/>
                    <a:pt x="172" y="26"/>
                  </a:cubicBezTo>
                  <a:cubicBezTo>
                    <a:pt x="169" y="24"/>
                    <a:pt x="164" y="19"/>
                    <a:pt x="157" y="17"/>
                  </a:cubicBezTo>
                  <a:cubicBezTo>
                    <a:pt x="152" y="14"/>
                    <a:pt x="155" y="7"/>
                    <a:pt x="153" y="2"/>
                  </a:cubicBezTo>
                  <a:cubicBezTo>
                    <a:pt x="153" y="1"/>
                    <a:pt x="150" y="1"/>
                    <a:pt x="148" y="1"/>
                  </a:cubicBezTo>
                  <a:cubicBezTo>
                    <a:pt x="148" y="4"/>
                    <a:pt x="148" y="8"/>
                    <a:pt x="148" y="10"/>
                  </a:cubicBezTo>
                  <a:cubicBezTo>
                    <a:pt x="143" y="5"/>
                    <a:pt x="140" y="0"/>
                    <a:pt x="133" y="2"/>
                  </a:cubicBezTo>
                  <a:cubicBezTo>
                    <a:pt x="133" y="3"/>
                    <a:pt x="133" y="7"/>
                    <a:pt x="133" y="9"/>
                  </a:cubicBezTo>
                  <a:cubicBezTo>
                    <a:pt x="122" y="15"/>
                    <a:pt x="115" y="19"/>
                    <a:pt x="110" y="29"/>
                  </a:cubicBezTo>
                  <a:cubicBezTo>
                    <a:pt x="108" y="31"/>
                    <a:pt x="102" y="29"/>
                    <a:pt x="102" y="29"/>
                  </a:cubicBezTo>
                  <a:cubicBezTo>
                    <a:pt x="95" y="55"/>
                    <a:pt x="76" y="66"/>
                    <a:pt x="53" y="66"/>
                  </a:cubicBezTo>
                  <a:cubicBezTo>
                    <a:pt x="51" y="66"/>
                    <a:pt x="48" y="62"/>
                    <a:pt x="46" y="60"/>
                  </a:cubicBezTo>
                  <a:cubicBezTo>
                    <a:pt x="46" y="59"/>
                    <a:pt x="46" y="58"/>
                    <a:pt x="46" y="56"/>
                  </a:cubicBezTo>
                  <a:cubicBezTo>
                    <a:pt x="31" y="67"/>
                    <a:pt x="17" y="81"/>
                    <a:pt x="0" y="88"/>
                  </a:cubicBezTo>
                  <a:cubicBezTo>
                    <a:pt x="61" y="83"/>
                    <a:pt x="125" y="91"/>
                    <a:pt x="186" y="8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E6B1C72C-9344-4600-B33F-2A8D3341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030"/>
              <a:ext cx="484" cy="222"/>
            </a:xfrm>
            <a:custGeom>
              <a:avLst/>
              <a:gdLst>
                <a:gd name="T0" fmla="*/ 21 w 181"/>
                <a:gd name="T1" fmla="*/ 171 h 83"/>
                <a:gd name="T2" fmla="*/ 27 w 181"/>
                <a:gd name="T3" fmla="*/ 190 h 83"/>
                <a:gd name="T4" fmla="*/ 0 w 181"/>
                <a:gd name="T5" fmla="*/ 195 h 83"/>
                <a:gd name="T6" fmla="*/ 45 w 181"/>
                <a:gd name="T7" fmla="*/ 203 h 83"/>
                <a:gd name="T8" fmla="*/ 361 w 181"/>
                <a:gd name="T9" fmla="*/ 222 h 83"/>
                <a:gd name="T10" fmla="*/ 484 w 181"/>
                <a:gd name="T11" fmla="*/ 136 h 83"/>
                <a:gd name="T12" fmla="*/ 484 w 181"/>
                <a:gd name="T13" fmla="*/ 126 h 83"/>
                <a:gd name="T14" fmla="*/ 457 w 181"/>
                <a:gd name="T15" fmla="*/ 120 h 83"/>
                <a:gd name="T16" fmla="*/ 444 w 181"/>
                <a:gd name="T17" fmla="*/ 64 h 83"/>
                <a:gd name="T18" fmla="*/ 439 w 181"/>
                <a:gd name="T19" fmla="*/ 37 h 83"/>
                <a:gd name="T20" fmla="*/ 401 w 181"/>
                <a:gd name="T21" fmla="*/ 45 h 83"/>
                <a:gd name="T22" fmla="*/ 396 w 181"/>
                <a:gd name="T23" fmla="*/ 32 h 83"/>
                <a:gd name="T24" fmla="*/ 364 w 181"/>
                <a:gd name="T25" fmla="*/ 45 h 83"/>
                <a:gd name="T26" fmla="*/ 337 w 181"/>
                <a:gd name="T27" fmla="*/ 27 h 83"/>
                <a:gd name="T28" fmla="*/ 313 w 181"/>
                <a:gd name="T29" fmla="*/ 5 h 83"/>
                <a:gd name="T30" fmla="*/ 291 w 181"/>
                <a:gd name="T31" fmla="*/ 43 h 83"/>
                <a:gd name="T32" fmla="*/ 243 w 181"/>
                <a:gd name="T33" fmla="*/ 70 h 83"/>
                <a:gd name="T34" fmla="*/ 243 w 181"/>
                <a:gd name="T35" fmla="*/ 83 h 83"/>
                <a:gd name="T36" fmla="*/ 209 w 181"/>
                <a:gd name="T37" fmla="*/ 96 h 83"/>
                <a:gd name="T38" fmla="*/ 139 w 181"/>
                <a:gd name="T39" fmla="*/ 102 h 83"/>
                <a:gd name="T40" fmla="*/ 134 w 181"/>
                <a:gd name="T41" fmla="*/ 88 h 83"/>
                <a:gd name="T42" fmla="*/ 102 w 181"/>
                <a:gd name="T43" fmla="*/ 96 h 83"/>
                <a:gd name="T44" fmla="*/ 104 w 181"/>
                <a:gd name="T45" fmla="*/ 88 h 83"/>
                <a:gd name="T46" fmla="*/ 96 w 181"/>
                <a:gd name="T47" fmla="*/ 120 h 83"/>
                <a:gd name="T48" fmla="*/ 70 w 181"/>
                <a:gd name="T49" fmla="*/ 126 h 83"/>
                <a:gd name="T50" fmla="*/ 78 w 181"/>
                <a:gd name="T51" fmla="*/ 147 h 83"/>
                <a:gd name="T52" fmla="*/ 40 w 181"/>
                <a:gd name="T53" fmla="*/ 134 h 83"/>
                <a:gd name="T54" fmla="*/ 29 w 181"/>
                <a:gd name="T55" fmla="*/ 139 h 83"/>
                <a:gd name="T56" fmla="*/ 40 w 181"/>
                <a:gd name="T57" fmla="*/ 166 h 83"/>
                <a:gd name="T58" fmla="*/ 21 w 181"/>
                <a:gd name="T59" fmla="*/ 171 h 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1" h="83">
                  <a:moveTo>
                    <a:pt x="8" y="64"/>
                  </a:moveTo>
                  <a:cubicBezTo>
                    <a:pt x="10" y="66"/>
                    <a:pt x="7" y="69"/>
                    <a:pt x="10" y="71"/>
                  </a:cubicBezTo>
                  <a:cubicBezTo>
                    <a:pt x="7" y="71"/>
                    <a:pt x="3" y="69"/>
                    <a:pt x="0" y="73"/>
                  </a:cubicBezTo>
                  <a:cubicBezTo>
                    <a:pt x="5" y="74"/>
                    <a:pt x="12" y="78"/>
                    <a:pt x="17" y="76"/>
                  </a:cubicBezTo>
                  <a:cubicBezTo>
                    <a:pt x="56" y="74"/>
                    <a:pt x="96" y="81"/>
                    <a:pt x="135" y="83"/>
                  </a:cubicBezTo>
                  <a:cubicBezTo>
                    <a:pt x="152" y="76"/>
                    <a:pt x="166" y="62"/>
                    <a:pt x="181" y="51"/>
                  </a:cubicBezTo>
                  <a:cubicBezTo>
                    <a:pt x="181" y="50"/>
                    <a:pt x="181" y="48"/>
                    <a:pt x="181" y="47"/>
                  </a:cubicBezTo>
                  <a:cubicBezTo>
                    <a:pt x="178" y="47"/>
                    <a:pt x="173" y="48"/>
                    <a:pt x="171" y="45"/>
                  </a:cubicBezTo>
                  <a:cubicBezTo>
                    <a:pt x="167" y="39"/>
                    <a:pt x="165" y="31"/>
                    <a:pt x="166" y="24"/>
                  </a:cubicBezTo>
                  <a:cubicBezTo>
                    <a:pt x="164" y="22"/>
                    <a:pt x="162" y="18"/>
                    <a:pt x="164" y="14"/>
                  </a:cubicBezTo>
                  <a:cubicBezTo>
                    <a:pt x="159" y="12"/>
                    <a:pt x="155" y="19"/>
                    <a:pt x="150" y="17"/>
                  </a:cubicBezTo>
                  <a:cubicBezTo>
                    <a:pt x="150" y="16"/>
                    <a:pt x="150" y="14"/>
                    <a:pt x="148" y="12"/>
                  </a:cubicBezTo>
                  <a:cubicBezTo>
                    <a:pt x="143" y="10"/>
                    <a:pt x="140" y="19"/>
                    <a:pt x="136" y="17"/>
                  </a:cubicBezTo>
                  <a:cubicBezTo>
                    <a:pt x="133" y="12"/>
                    <a:pt x="133" y="9"/>
                    <a:pt x="126" y="10"/>
                  </a:cubicBezTo>
                  <a:cubicBezTo>
                    <a:pt x="128" y="4"/>
                    <a:pt x="123" y="0"/>
                    <a:pt x="117" y="2"/>
                  </a:cubicBezTo>
                  <a:cubicBezTo>
                    <a:pt x="116" y="8"/>
                    <a:pt x="117" y="11"/>
                    <a:pt x="109" y="16"/>
                  </a:cubicBezTo>
                  <a:cubicBezTo>
                    <a:pt x="103" y="19"/>
                    <a:pt x="97" y="21"/>
                    <a:pt x="91" y="26"/>
                  </a:cubicBezTo>
                  <a:cubicBezTo>
                    <a:pt x="91" y="28"/>
                    <a:pt x="91" y="29"/>
                    <a:pt x="91" y="31"/>
                  </a:cubicBezTo>
                  <a:cubicBezTo>
                    <a:pt x="86" y="26"/>
                    <a:pt x="81" y="31"/>
                    <a:pt x="78" y="36"/>
                  </a:cubicBezTo>
                  <a:cubicBezTo>
                    <a:pt x="71" y="28"/>
                    <a:pt x="60" y="36"/>
                    <a:pt x="52" y="38"/>
                  </a:cubicBezTo>
                  <a:cubicBezTo>
                    <a:pt x="50" y="38"/>
                    <a:pt x="50" y="35"/>
                    <a:pt x="50" y="33"/>
                  </a:cubicBezTo>
                  <a:cubicBezTo>
                    <a:pt x="45" y="31"/>
                    <a:pt x="41" y="35"/>
                    <a:pt x="38" y="36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4" y="36"/>
                    <a:pt x="30" y="40"/>
                    <a:pt x="36" y="45"/>
                  </a:cubicBezTo>
                  <a:cubicBezTo>
                    <a:pt x="33" y="45"/>
                    <a:pt x="29" y="47"/>
                    <a:pt x="26" y="47"/>
                  </a:cubicBezTo>
                  <a:cubicBezTo>
                    <a:pt x="22" y="50"/>
                    <a:pt x="31" y="52"/>
                    <a:pt x="29" y="55"/>
                  </a:cubicBezTo>
                  <a:cubicBezTo>
                    <a:pt x="24" y="64"/>
                    <a:pt x="19" y="52"/>
                    <a:pt x="15" y="50"/>
                  </a:cubicBezTo>
                  <a:cubicBezTo>
                    <a:pt x="13" y="50"/>
                    <a:pt x="12" y="51"/>
                    <a:pt x="11" y="52"/>
                  </a:cubicBezTo>
                  <a:cubicBezTo>
                    <a:pt x="12" y="55"/>
                    <a:pt x="13" y="59"/>
                    <a:pt x="15" y="62"/>
                  </a:cubicBezTo>
                  <a:cubicBezTo>
                    <a:pt x="12" y="61"/>
                    <a:pt x="12" y="66"/>
                    <a:pt x="8" y="6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E466675A-5B91-41CF-B8F9-E4D59F33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2183"/>
              <a:ext cx="342" cy="310"/>
            </a:xfrm>
            <a:custGeom>
              <a:avLst/>
              <a:gdLst>
                <a:gd name="T0" fmla="*/ 321 w 128"/>
                <a:gd name="T1" fmla="*/ 37 h 116"/>
                <a:gd name="T2" fmla="*/ 40 w 128"/>
                <a:gd name="T3" fmla="*/ 0 h 116"/>
                <a:gd name="T4" fmla="*/ 0 w 128"/>
                <a:gd name="T5" fmla="*/ 235 h 116"/>
                <a:gd name="T6" fmla="*/ 21 w 128"/>
                <a:gd name="T7" fmla="*/ 246 h 116"/>
                <a:gd name="T8" fmla="*/ 35 w 128"/>
                <a:gd name="T9" fmla="*/ 241 h 116"/>
                <a:gd name="T10" fmla="*/ 32 w 128"/>
                <a:gd name="T11" fmla="*/ 278 h 116"/>
                <a:gd name="T12" fmla="*/ 227 w 128"/>
                <a:gd name="T13" fmla="*/ 310 h 116"/>
                <a:gd name="T14" fmla="*/ 243 w 128"/>
                <a:gd name="T15" fmla="*/ 281 h 116"/>
                <a:gd name="T16" fmla="*/ 227 w 128"/>
                <a:gd name="T17" fmla="*/ 281 h 116"/>
                <a:gd name="T18" fmla="*/ 251 w 128"/>
                <a:gd name="T19" fmla="*/ 273 h 116"/>
                <a:gd name="T20" fmla="*/ 238 w 128"/>
                <a:gd name="T21" fmla="*/ 249 h 116"/>
                <a:gd name="T22" fmla="*/ 297 w 128"/>
                <a:gd name="T23" fmla="*/ 163 h 116"/>
                <a:gd name="T24" fmla="*/ 342 w 128"/>
                <a:gd name="T25" fmla="*/ 83 h 116"/>
                <a:gd name="T26" fmla="*/ 297 w 128"/>
                <a:gd name="T27" fmla="*/ 69 h 116"/>
                <a:gd name="T28" fmla="*/ 321 w 128"/>
                <a:gd name="T29" fmla="*/ 37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8" h="116">
                  <a:moveTo>
                    <a:pt x="120" y="14"/>
                  </a:moveTo>
                  <a:cubicBezTo>
                    <a:pt x="85" y="10"/>
                    <a:pt x="49" y="10"/>
                    <a:pt x="15" y="0"/>
                  </a:cubicBezTo>
                  <a:cubicBezTo>
                    <a:pt x="13" y="31"/>
                    <a:pt x="3" y="58"/>
                    <a:pt x="0" y="88"/>
                  </a:cubicBezTo>
                  <a:cubicBezTo>
                    <a:pt x="3" y="88"/>
                    <a:pt x="5" y="88"/>
                    <a:pt x="8" y="92"/>
                  </a:cubicBezTo>
                  <a:cubicBezTo>
                    <a:pt x="9" y="93"/>
                    <a:pt x="11" y="90"/>
                    <a:pt x="13" y="90"/>
                  </a:cubicBezTo>
                  <a:cubicBezTo>
                    <a:pt x="13" y="95"/>
                    <a:pt x="12" y="99"/>
                    <a:pt x="12" y="104"/>
                  </a:cubicBezTo>
                  <a:cubicBezTo>
                    <a:pt x="36" y="109"/>
                    <a:pt x="61" y="116"/>
                    <a:pt x="85" y="116"/>
                  </a:cubicBezTo>
                  <a:cubicBezTo>
                    <a:pt x="87" y="113"/>
                    <a:pt x="89" y="109"/>
                    <a:pt x="91" y="105"/>
                  </a:cubicBezTo>
                  <a:cubicBezTo>
                    <a:pt x="89" y="105"/>
                    <a:pt x="87" y="105"/>
                    <a:pt x="85" y="105"/>
                  </a:cubicBezTo>
                  <a:cubicBezTo>
                    <a:pt x="87" y="100"/>
                    <a:pt x="91" y="102"/>
                    <a:pt x="94" y="102"/>
                  </a:cubicBezTo>
                  <a:cubicBezTo>
                    <a:pt x="91" y="100"/>
                    <a:pt x="87" y="97"/>
                    <a:pt x="89" y="93"/>
                  </a:cubicBezTo>
                  <a:cubicBezTo>
                    <a:pt x="99" y="84"/>
                    <a:pt x="102" y="65"/>
                    <a:pt x="111" y="61"/>
                  </a:cubicBezTo>
                  <a:cubicBezTo>
                    <a:pt x="115" y="50"/>
                    <a:pt x="123" y="41"/>
                    <a:pt x="128" y="31"/>
                  </a:cubicBezTo>
                  <a:cubicBezTo>
                    <a:pt x="123" y="30"/>
                    <a:pt x="117" y="29"/>
                    <a:pt x="111" y="26"/>
                  </a:cubicBezTo>
                  <a:cubicBezTo>
                    <a:pt x="117" y="24"/>
                    <a:pt x="118" y="19"/>
                    <a:pt x="120" y="1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D298458F-1469-476A-81C6-FB0595FAD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563"/>
              <a:ext cx="519" cy="350"/>
            </a:xfrm>
            <a:custGeom>
              <a:avLst/>
              <a:gdLst>
                <a:gd name="T0" fmla="*/ 482 w 194"/>
                <a:gd name="T1" fmla="*/ 289 h 131"/>
                <a:gd name="T2" fmla="*/ 476 w 194"/>
                <a:gd name="T3" fmla="*/ 289 h 131"/>
                <a:gd name="T4" fmla="*/ 465 w 194"/>
                <a:gd name="T5" fmla="*/ 176 h 131"/>
                <a:gd name="T6" fmla="*/ 452 w 194"/>
                <a:gd name="T7" fmla="*/ 118 h 131"/>
                <a:gd name="T8" fmla="*/ 388 w 194"/>
                <a:gd name="T9" fmla="*/ 94 h 131"/>
                <a:gd name="T10" fmla="*/ 32 w 194"/>
                <a:gd name="T11" fmla="*/ 0 h 131"/>
                <a:gd name="T12" fmla="*/ 0 w 194"/>
                <a:gd name="T13" fmla="*/ 150 h 131"/>
                <a:gd name="T14" fmla="*/ 110 w 194"/>
                <a:gd name="T15" fmla="*/ 182 h 131"/>
                <a:gd name="T16" fmla="*/ 96 w 194"/>
                <a:gd name="T17" fmla="*/ 259 h 131"/>
                <a:gd name="T18" fmla="*/ 519 w 194"/>
                <a:gd name="T19" fmla="*/ 350 h 131"/>
                <a:gd name="T20" fmla="*/ 482 w 194"/>
                <a:gd name="T21" fmla="*/ 289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131">
                  <a:moveTo>
                    <a:pt x="180" y="108"/>
                  </a:moveTo>
                  <a:cubicBezTo>
                    <a:pt x="179" y="108"/>
                    <a:pt x="178" y="108"/>
                    <a:pt x="178" y="108"/>
                  </a:cubicBezTo>
                  <a:cubicBezTo>
                    <a:pt x="181" y="94"/>
                    <a:pt x="178" y="78"/>
                    <a:pt x="174" y="66"/>
                  </a:cubicBezTo>
                  <a:cubicBezTo>
                    <a:pt x="173" y="60"/>
                    <a:pt x="170" y="53"/>
                    <a:pt x="169" y="44"/>
                  </a:cubicBezTo>
                  <a:cubicBezTo>
                    <a:pt x="169" y="44"/>
                    <a:pt x="150" y="37"/>
                    <a:pt x="145" y="35"/>
                  </a:cubicBezTo>
                  <a:cubicBezTo>
                    <a:pt x="105" y="24"/>
                    <a:pt x="56" y="11"/>
                    <a:pt x="12" y="0"/>
                  </a:cubicBezTo>
                  <a:cubicBezTo>
                    <a:pt x="9" y="19"/>
                    <a:pt x="5" y="38"/>
                    <a:pt x="0" y="56"/>
                  </a:cubicBezTo>
                  <a:cubicBezTo>
                    <a:pt x="14" y="61"/>
                    <a:pt x="41" y="68"/>
                    <a:pt x="41" y="68"/>
                  </a:cubicBezTo>
                  <a:cubicBezTo>
                    <a:pt x="40" y="78"/>
                    <a:pt x="38" y="87"/>
                    <a:pt x="36" y="97"/>
                  </a:cubicBezTo>
                  <a:cubicBezTo>
                    <a:pt x="88" y="111"/>
                    <a:pt x="140" y="121"/>
                    <a:pt x="194" y="131"/>
                  </a:cubicBezTo>
                  <a:cubicBezTo>
                    <a:pt x="190" y="124"/>
                    <a:pt x="182" y="117"/>
                    <a:pt x="180" y="10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D8B69F69-39CE-4151-AFFE-8E457BAC0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2"/>
              <a:ext cx="548" cy="374"/>
            </a:xfrm>
            <a:custGeom>
              <a:avLst/>
              <a:gdLst>
                <a:gd name="T0" fmla="*/ 72 w 205"/>
                <a:gd name="T1" fmla="*/ 11 h 140"/>
                <a:gd name="T2" fmla="*/ 8 w 205"/>
                <a:gd name="T3" fmla="*/ 0 h 140"/>
                <a:gd name="T4" fmla="*/ 0 w 205"/>
                <a:gd name="T5" fmla="*/ 43 h 140"/>
                <a:gd name="T6" fmla="*/ 187 w 205"/>
                <a:gd name="T7" fmla="*/ 75 h 140"/>
                <a:gd name="T8" fmla="*/ 160 w 205"/>
                <a:gd name="T9" fmla="*/ 246 h 140"/>
                <a:gd name="T10" fmla="*/ 198 w 205"/>
                <a:gd name="T11" fmla="*/ 251 h 140"/>
                <a:gd name="T12" fmla="*/ 203 w 205"/>
                <a:gd name="T13" fmla="*/ 275 h 140"/>
                <a:gd name="T14" fmla="*/ 222 w 205"/>
                <a:gd name="T15" fmla="*/ 259 h 140"/>
                <a:gd name="T16" fmla="*/ 225 w 205"/>
                <a:gd name="T17" fmla="*/ 289 h 140"/>
                <a:gd name="T18" fmla="*/ 323 w 205"/>
                <a:gd name="T19" fmla="*/ 329 h 140"/>
                <a:gd name="T20" fmla="*/ 326 w 205"/>
                <a:gd name="T21" fmla="*/ 310 h 140"/>
                <a:gd name="T22" fmla="*/ 425 w 205"/>
                <a:gd name="T23" fmla="*/ 334 h 140"/>
                <a:gd name="T24" fmla="*/ 438 w 205"/>
                <a:gd name="T25" fmla="*/ 353 h 140"/>
                <a:gd name="T26" fmla="*/ 476 w 205"/>
                <a:gd name="T27" fmla="*/ 345 h 140"/>
                <a:gd name="T28" fmla="*/ 478 w 205"/>
                <a:gd name="T29" fmla="*/ 366 h 140"/>
                <a:gd name="T30" fmla="*/ 505 w 205"/>
                <a:gd name="T31" fmla="*/ 366 h 140"/>
                <a:gd name="T32" fmla="*/ 545 w 205"/>
                <a:gd name="T33" fmla="*/ 131 h 140"/>
                <a:gd name="T34" fmla="*/ 548 w 205"/>
                <a:gd name="T35" fmla="*/ 131 h 140"/>
                <a:gd name="T36" fmla="*/ 545 w 205"/>
                <a:gd name="T37" fmla="*/ 102 h 140"/>
                <a:gd name="T38" fmla="*/ 72 w 205"/>
                <a:gd name="T39" fmla="*/ 11 h 140"/>
                <a:gd name="T40" fmla="*/ 72 w 205"/>
                <a:gd name="T41" fmla="*/ 11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140">
                  <a:moveTo>
                    <a:pt x="27" y="4"/>
                  </a:moveTo>
                  <a:cubicBezTo>
                    <a:pt x="19" y="3"/>
                    <a:pt x="11" y="1"/>
                    <a:pt x="3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22" y="22"/>
                    <a:pt x="46" y="25"/>
                    <a:pt x="70" y="28"/>
                  </a:cubicBezTo>
                  <a:cubicBezTo>
                    <a:pt x="67" y="49"/>
                    <a:pt x="62" y="72"/>
                    <a:pt x="60" y="92"/>
                  </a:cubicBezTo>
                  <a:cubicBezTo>
                    <a:pt x="67" y="91"/>
                    <a:pt x="69" y="99"/>
                    <a:pt x="74" y="94"/>
                  </a:cubicBezTo>
                  <a:cubicBezTo>
                    <a:pt x="74" y="97"/>
                    <a:pt x="77" y="99"/>
                    <a:pt x="76" y="103"/>
                  </a:cubicBezTo>
                  <a:cubicBezTo>
                    <a:pt x="77" y="99"/>
                    <a:pt x="79" y="96"/>
                    <a:pt x="83" y="97"/>
                  </a:cubicBezTo>
                  <a:cubicBezTo>
                    <a:pt x="86" y="101"/>
                    <a:pt x="83" y="108"/>
                    <a:pt x="84" y="108"/>
                  </a:cubicBezTo>
                  <a:cubicBezTo>
                    <a:pt x="96" y="115"/>
                    <a:pt x="114" y="111"/>
                    <a:pt x="121" y="123"/>
                  </a:cubicBezTo>
                  <a:cubicBezTo>
                    <a:pt x="121" y="122"/>
                    <a:pt x="124" y="120"/>
                    <a:pt x="122" y="116"/>
                  </a:cubicBezTo>
                  <a:cubicBezTo>
                    <a:pt x="134" y="120"/>
                    <a:pt x="147" y="132"/>
                    <a:pt x="159" y="125"/>
                  </a:cubicBezTo>
                  <a:cubicBezTo>
                    <a:pt x="159" y="129"/>
                    <a:pt x="160" y="130"/>
                    <a:pt x="164" y="132"/>
                  </a:cubicBezTo>
                  <a:cubicBezTo>
                    <a:pt x="167" y="127"/>
                    <a:pt x="172" y="125"/>
                    <a:pt x="178" y="129"/>
                  </a:cubicBezTo>
                  <a:cubicBezTo>
                    <a:pt x="178" y="130"/>
                    <a:pt x="179" y="135"/>
                    <a:pt x="179" y="137"/>
                  </a:cubicBezTo>
                  <a:cubicBezTo>
                    <a:pt x="182" y="140"/>
                    <a:pt x="186" y="138"/>
                    <a:pt x="189" y="137"/>
                  </a:cubicBezTo>
                  <a:cubicBezTo>
                    <a:pt x="192" y="107"/>
                    <a:pt x="202" y="80"/>
                    <a:pt x="204" y="49"/>
                  </a:cubicBezTo>
                  <a:cubicBezTo>
                    <a:pt x="204" y="49"/>
                    <a:pt x="204" y="49"/>
                    <a:pt x="205" y="49"/>
                  </a:cubicBezTo>
                  <a:cubicBezTo>
                    <a:pt x="204" y="45"/>
                    <a:pt x="204" y="42"/>
                    <a:pt x="204" y="38"/>
                  </a:cubicBezTo>
                  <a:cubicBezTo>
                    <a:pt x="145" y="30"/>
                    <a:pt x="84" y="22"/>
                    <a:pt x="27" y="4"/>
                  </a:cubicBezTo>
                  <a:cubicBezTo>
                    <a:pt x="27" y="5"/>
                    <a:pt x="28" y="3"/>
                    <a:pt x="27" y="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878C3226-2BF1-491C-B194-D3BC01C30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822"/>
              <a:ext cx="500" cy="331"/>
            </a:xfrm>
            <a:custGeom>
              <a:avLst/>
              <a:gdLst>
                <a:gd name="T0" fmla="*/ 500 w 187"/>
                <a:gd name="T1" fmla="*/ 176 h 124"/>
                <a:gd name="T2" fmla="*/ 468 w 187"/>
                <a:gd name="T3" fmla="*/ 131 h 124"/>
                <a:gd name="T4" fmla="*/ 481 w 187"/>
                <a:gd name="T5" fmla="*/ 99 h 124"/>
                <a:gd name="T6" fmla="*/ 479 w 187"/>
                <a:gd name="T7" fmla="*/ 91 h 124"/>
                <a:gd name="T8" fmla="*/ 56 w 187"/>
                <a:gd name="T9" fmla="*/ 0 h 124"/>
                <a:gd name="T10" fmla="*/ 0 w 187"/>
                <a:gd name="T11" fmla="*/ 240 h 124"/>
                <a:gd name="T12" fmla="*/ 473 w 187"/>
                <a:gd name="T13" fmla="*/ 331 h 124"/>
                <a:gd name="T14" fmla="*/ 500 w 187"/>
                <a:gd name="T15" fmla="*/ 176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7" h="124">
                  <a:moveTo>
                    <a:pt x="187" y="66"/>
                  </a:moveTo>
                  <a:cubicBezTo>
                    <a:pt x="187" y="57"/>
                    <a:pt x="177" y="54"/>
                    <a:pt x="175" y="49"/>
                  </a:cubicBezTo>
                  <a:cubicBezTo>
                    <a:pt x="173" y="43"/>
                    <a:pt x="182" y="40"/>
                    <a:pt x="180" y="37"/>
                  </a:cubicBezTo>
                  <a:cubicBezTo>
                    <a:pt x="180" y="36"/>
                    <a:pt x="179" y="35"/>
                    <a:pt x="179" y="34"/>
                  </a:cubicBezTo>
                  <a:cubicBezTo>
                    <a:pt x="125" y="24"/>
                    <a:pt x="73" y="14"/>
                    <a:pt x="21" y="0"/>
                  </a:cubicBezTo>
                  <a:cubicBezTo>
                    <a:pt x="16" y="29"/>
                    <a:pt x="9" y="61"/>
                    <a:pt x="0" y="90"/>
                  </a:cubicBezTo>
                  <a:cubicBezTo>
                    <a:pt x="58" y="108"/>
                    <a:pt x="118" y="116"/>
                    <a:pt x="177" y="124"/>
                  </a:cubicBezTo>
                  <a:cubicBezTo>
                    <a:pt x="176" y="104"/>
                    <a:pt x="183" y="85"/>
                    <a:pt x="187" y="6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DBDC83CC-E6BB-4EC2-BB4C-898B71F3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1851"/>
              <a:ext cx="390" cy="415"/>
            </a:xfrm>
            <a:custGeom>
              <a:avLst/>
              <a:gdLst>
                <a:gd name="T0" fmla="*/ 390 w 146"/>
                <a:gd name="T1" fmla="*/ 345 h 155"/>
                <a:gd name="T2" fmla="*/ 379 w 146"/>
                <a:gd name="T3" fmla="*/ 319 h 155"/>
                <a:gd name="T4" fmla="*/ 363 w 146"/>
                <a:gd name="T5" fmla="*/ 327 h 155"/>
                <a:gd name="T6" fmla="*/ 313 w 146"/>
                <a:gd name="T7" fmla="*/ 230 h 155"/>
                <a:gd name="T8" fmla="*/ 313 w 146"/>
                <a:gd name="T9" fmla="*/ 198 h 155"/>
                <a:gd name="T10" fmla="*/ 326 w 146"/>
                <a:gd name="T11" fmla="*/ 193 h 155"/>
                <a:gd name="T12" fmla="*/ 321 w 146"/>
                <a:gd name="T13" fmla="*/ 171 h 155"/>
                <a:gd name="T14" fmla="*/ 294 w 146"/>
                <a:gd name="T15" fmla="*/ 166 h 155"/>
                <a:gd name="T16" fmla="*/ 254 w 146"/>
                <a:gd name="T17" fmla="*/ 104 h 155"/>
                <a:gd name="T18" fmla="*/ 262 w 146"/>
                <a:gd name="T19" fmla="*/ 83 h 155"/>
                <a:gd name="T20" fmla="*/ 248 w 146"/>
                <a:gd name="T21" fmla="*/ 78 h 155"/>
                <a:gd name="T22" fmla="*/ 264 w 146"/>
                <a:gd name="T23" fmla="*/ 59 h 155"/>
                <a:gd name="T24" fmla="*/ 262 w 146"/>
                <a:gd name="T25" fmla="*/ 40 h 155"/>
                <a:gd name="T26" fmla="*/ 0 w 146"/>
                <a:gd name="T27" fmla="*/ 0 h 155"/>
                <a:gd name="T28" fmla="*/ 40 w 146"/>
                <a:gd name="T29" fmla="*/ 70 h 155"/>
                <a:gd name="T30" fmla="*/ 27 w 146"/>
                <a:gd name="T31" fmla="*/ 102 h 155"/>
                <a:gd name="T32" fmla="*/ 59 w 146"/>
                <a:gd name="T33" fmla="*/ 147 h 155"/>
                <a:gd name="T34" fmla="*/ 35 w 146"/>
                <a:gd name="T35" fmla="*/ 332 h 155"/>
                <a:gd name="T36" fmla="*/ 313 w 146"/>
                <a:gd name="T37" fmla="*/ 369 h 155"/>
                <a:gd name="T38" fmla="*/ 288 w 146"/>
                <a:gd name="T39" fmla="*/ 402 h 155"/>
                <a:gd name="T40" fmla="*/ 334 w 146"/>
                <a:gd name="T41" fmla="*/ 415 h 155"/>
                <a:gd name="T42" fmla="*/ 350 w 146"/>
                <a:gd name="T43" fmla="*/ 378 h 155"/>
                <a:gd name="T44" fmla="*/ 353 w 146"/>
                <a:gd name="T45" fmla="*/ 375 h 155"/>
                <a:gd name="T46" fmla="*/ 350 w 146"/>
                <a:gd name="T47" fmla="*/ 375 h 155"/>
                <a:gd name="T48" fmla="*/ 377 w 146"/>
                <a:gd name="T49" fmla="*/ 369 h 155"/>
                <a:gd name="T50" fmla="*/ 371 w 146"/>
                <a:gd name="T51" fmla="*/ 351 h 155"/>
                <a:gd name="T52" fmla="*/ 390 w 146"/>
                <a:gd name="T53" fmla="*/ 345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155">
                  <a:moveTo>
                    <a:pt x="146" y="129"/>
                  </a:moveTo>
                  <a:cubicBezTo>
                    <a:pt x="144" y="126"/>
                    <a:pt x="143" y="122"/>
                    <a:pt x="142" y="119"/>
                  </a:cubicBezTo>
                  <a:cubicBezTo>
                    <a:pt x="140" y="121"/>
                    <a:pt x="138" y="125"/>
                    <a:pt x="136" y="122"/>
                  </a:cubicBezTo>
                  <a:cubicBezTo>
                    <a:pt x="129" y="109"/>
                    <a:pt x="131" y="96"/>
                    <a:pt x="117" y="86"/>
                  </a:cubicBezTo>
                  <a:cubicBezTo>
                    <a:pt x="115" y="84"/>
                    <a:pt x="117" y="77"/>
                    <a:pt x="117" y="74"/>
                  </a:cubicBezTo>
                  <a:cubicBezTo>
                    <a:pt x="119" y="76"/>
                    <a:pt x="120" y="72"/>
                    <a:pt x="122" y="72"/>
                  </a:cubicBezTo>
                  <a:cubicBezTo>
                    <a:pt x="124" y="69"/>
                    <a:pt x="122" y="65"/>
                    <a:pt x="120" y="64"/>
                  </a:cubicBezTo>
                  <a:cubicBezTo>
                    <a:pt x="117" y="62"/>
                    <a:pt x="110" y="64"/>
                    <a:pt x="110" y="62"/>
                  </a:cubicBezTo>
                  <a:cubicBezTo>
                    <a:pt x="112" y="50"/>
                    <a:pt x="101" y="48"/>
                    <a:pt x="95" y="39"/>
                  </a:cubicBezTo>
                  <a:cubicBezTo>
                    <a:pt x="93" y="36"/>
                    <a:pt x="100" y="34"/>
                    <a:pt x="98" y="31"/>
                  </a:cubicBezTo>
                  <a:cubicBezTo>
                    <a:pt x="96" y="31"/>
                    <a:pt x="95" y="27"/>
                    <a:pt x="93" y="29"/>
                  </a:cubicBezTo>
                  <a:cubicBezTo>
                    <a:pt x="93" y="25"/>
                    <a:pt x="97" y="24"/>
                    <a:pt x="99" y="22"/>
                  </a:cubicBezTo>
                  <a:cubicBezTo>
                    <a:pt x="98" y="20"/>
                    <a:pt x="98" y="18"/>
                    <a:pt x="98" y="15"/>
                  </a:cubicBezTo>
                  <a:cubicBezTo>
                    <a:pt x="64" y="12"/>
                    <a:pt x="34" y="0"/>
                    <a:pt x="0" y="0"/>
                  </a:cubicBezTo>
                  <a:cubicBezTo>
                    <a:pt x="2" y="10"/>
                    <a:pt x="12" y="18"/>
                    <a:pt x="15" y="26"/>
                  </a:cubicBezTo>
                  <a:cubicBezTo>
                    <a:pt x="17" y="29"/>
                    <a:pt x="8" y="32"/>
                    <a:pt x="10" y="38"/>
                  </a:cubicBezTo>
                  <a:cubicBezTo>
                    <a:pt x="12" y="43"/>
                    <a:pt x="22" y="46"/>
                    <a:pt x="22" y="55"/>
                  </a:cubicBezTo>
                  <a:cubicBezTo>
                    <a:pt x="17" y="78"/>
                    <a:pt x="9" y="101"/>
                    <a:pt x="13" y="124"/>
                  </a:cubicBezTo>
                  <a:cubicBezTo>
                    <a:pt x="47" y="134"/>
                    <a:pt x="83" y="134"/>
                    <a:pt x="117" y="138"/>
                  </a:cubicBezTo>
                  <a:cubicBezTo>
                    <a:pt x="115" y="143"/>
                    <a:pt x="114" y="148"/>
                    <a:pt x="108" y="150"/>
                  </a:cubicBezTo>
                  <a:cubicBezTo>
                    <a:pt x="114" y="153"/>
                    <a:pt x="120" y="154"/>
                    <a:pt x="125" y="155"/>
                  </a:cubicBezTo>
                  <a:cubicBezTo>
                    <a:pt x="128" y="151"/>
                    <a:pt x="130" y="146"/>
                    <a:pt x="131" y="141"/>
                  </a:cubicBezTo>
                  <a:cubicBezTo>
                    <a:pt x="131" y="141"/>
                    <a:pt x="132" y="140"/>
                    <a:pt x="132" y="140"/>
                  </a:cubicBezTo>
                  <a:cubicBezTo>
                    <a:pt x="132" y="140"/>
                    <a:pt x="131" y="140"/>
                    <a:pt x="131" y="140"/>
                  </a:cubicBezTo>
                  <a:cubicBezTo>
                    <a:pt x="134" y="136"/>
                    <a:pt x="138" y="138"/>
                    <a:pt x="141" y="138"/>
                  </a:cubicBezTo>
                  <a:cubicBezTo>
                    <a:pt x="138" y="136"/>
                    <a:pt x="141" y="133"/>
                    <a:pt x="139" y="131"/>
                  </a:cubicBezTo>
                  <a:cubicBezTo>
                    <a:pt x="143" y="133"/>
                    <a:pt x="143" y="128"/>
                    <a:pt x="146" y="129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F791050F-27A4-47FA-A661-0731A906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225"/>
              <a:ext cx="564" cy="142"/>
            </a:xfrm>
            <a:custGeom>
              <a:avLst/>
              <a:gdLst>
                <a:gd name="T0" fmla="*/ 422 w 211"/>
                <a:gd name="T1" fmla="*/ 27 h 53"/>
                <a:gd name="T2" fmla="*/ 425 w 211"/>
                <a:gd name="T3" fmla="*/ 27 h 53"/>
                <a:gd name="T4" fmla="*/ 422 w 211"/>
                <a:gd name="T5" fmla="*/ 27 h 53"/>
                <a:gd name="T6" fmla="*/ 422 w 211"/>
                <a:gd name="T7" fmla="*/ 27 h 53"/>
                <a:gd name="T8" fmla="*/ 422 w 211"/>
                <a:gd name="T9" fmla="*/ 27 h 53"/>
                <a:gd name="T10" fmla="*/ 107 w 211"/>
                <a:gd name="T11" fmla="*/ 8 h 53"/>
                <a:gd name="T12" fmla="*/ 64 w 211"/>
                <a:gd name="T13" fmla="*/ 0 h 53"/>
                <a:gd name="T14" fmla="*/ 61 w 211"/>
                <a:gd name="T15" fmla="*/ 3 h 53"/>
                <a:gd name="T16" fmla="*/ 0 w 211"/>
                <a:gd name="T17" fmla="*/ 121 h 53"/>
                <a:gd name="T18" fmla="*/ 139 w 211"/>
                <a:gd name="T19" fmla="*/ 129 h 53"/>
                <a:gd name="T20" fmla="*/ 139 w 211"/>
                <a:gd name="T21" fmla="*/ 129 h 53"/>
                <a:gd name="T22" fmla="*/ 305 w 211"/>
                <a:gd name="T23" fmla="*/ 134 h 53"/>
                <a:gd name="T24" fmla="*/ 305 w 211"/>
                <a:gd name="T25" fmla="*/ 134 h 53"/>
                <a:gd name="T26" fmla="*/ 390 w 211"/>
                <a:gd name="T27" fmla="*/ 139 h 53"/>
                <a:gd name="T28" fmla="*/ 425 w 211"/>
                <a:gd name="T29" fmla="*/ 115 h 53"/>
                <a:gd name="T30" fmla="*/ 425 w 211"/>
                <a:gd name="T31" fmla="*/ 102 h 53"/>
                <a:gd name="T32" fmla="*/ 454 w 211"/>
                <a:gd name="T33" fmla="*/ 96 h 53"/>
                <a:gd name="T34" fmla="*/ 524 w 211"/>
                <a:gd name="T35" fmla="*/ 59 h 53"/>
                <a:gd name="T36" fmla="*/ 564 w 211"/>
                <a:gd name="T37" fmla="*/ 21 h 53"/>
                <a:gd name="T38" fmla="*/ 422 w 211"/>
                <a:gd name="T39" fmla="*/ 27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1" h="53">
                  <a:moveTo>
                    <a:pt x="158" y="10"/>
                  </a:move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19" y="8"/>
                    <a:pt x="79" y="1"/>
                    <a:pt x="40" y="3"/>
                  </a:cubicBezTo>
                  <a:cubicBezTo>
                    <a:pt x="35" y="5"/>
                    <a:pt x="29" y="2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19" y="18"/>
                    <a:pt x="5" y="29"/>
                    <a:pt x="0" y="45"/>
                  </a:cubicBezTo>
                  <a:cubicBezTo>
                    <a:pt x="1" y="45"/>
                    <a:pt x="35" y="48"/>
                    <a:pt x="52" y="48"/>
                  </a:cubicBezTo>
                  <a:cubicBezTo>
                    <a:pt x="52" y="49"/>
                    <a:pt x="52" y="47"/>
                    <a:pt x="52" y="48"/>
                  </a:cubicBezTo>
                  <a:cubicBezTo>
                    <a:pt x="53" y="47"/>
                    <a:pt x="110" y="49"/>
                    <a:pt x="114" y="50"/>
                  </a:cubicBezTo>
                  <a:cubicBezTo>
                    <a:pt x="114" y="49"/>
                    <a:pt x="114" y="50"/>
                    <a:pt x="114" y="50"/>
                  </a:cubicBezTo>
                  <a:cubicBezTo>
                    <a:pt x="114" y="50"/>
                    <a:pt x="135" y="53"/>
                    <a:pt x="146" y="52"/>
                  </a:cubicBezTo>
                  <a:cubicBezTo>
                    <a:pt x="148" y="46"/>
                    <a:pt x="151" y="41"/>
                    <a:pt x="159" y="43"/>
                  </a:cubicBezTo>
                  <a:cubicBezTo>
                    <a:pt x="159" y="41"/>
                    <a:pt x="159" y="39"/>
                    <a:pt x="159" y="38"/>
                  </a:cubicBezTo>
                  <a:cubicBezTo>
                    <a:pt x="163" y="34"/>
                    <a:pt x="170" y="38"/>
                    <a:pt x="170" y="36"/>
                  </a:cubicBezTo>
                  <a:cubicBezTo>
                    <a:pt x="177" y="24"/>
                    <a:pt x="189" y="29"/>
                    <a:pt x="196" y="22"/>
                  </a:cubicBezTo>
                  <a:cubicBezTo>
                    <a:pt x="201" y="17"/>
                    <a:pt x="208" y="15"/>
                    <a:pt x="211" y="8"/>
                  </a:cubicBezTo>
                  <a:cubicBezTo>
                    <a:pt x="193" y="8"/>
                    <a:pt x="176" y="9"/>
                    <a:pt x="158" y="1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9">
              <a:extLst>
                <a:ext uri="{FF2B5EF4-FFF2-40B4-BE49-F238E27FC236}">
                  <a16:creationId xmlns:a16="http://schemas.microsoft.com/office/drawing/2014/main" id="{54D61520-B51E-4397-8360-E3BD4FED3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2351"/>
              <a:ext cx="238" cy="366"/>
            </a:xfrm>
            <a:custGeom>
              <a:avLst/>
              <a:gdLst>
                <a:gd name="T0" fmla="*/ 40 w 89"/>
                <a:gd name="T1" fmla="*/ 3 h 137"/>
                <a:gd name="T2" fmla="*/ 8 w 89"/>
                <a:gd name="T3" fmla="*/ 337 h 137"/>
                <a:gd name="T4" fmla="*/ 43 w 89"/>
                <a:gd name="T5" fmla="*/ 345 h 137"/>
                <a:gd name="T6" fmla="*/ 67 w 89"/>
                <a:gd name="T7" fmla="*/ 326 h 137"/>
                <a:gd name="T8" fmla="*/ 64 w 89"/>
                <a:gd name="T9" fmla="*/ 267 h 137"/>
                <a:gd name="T10" fmla="*/ 225 w 89"/>
                <a:gd name="T11" fmla="*/ 289 h 137"/>
                <a:gd name="T12" fmla="*/ 227 w 89"/>
                <a:gd name="T13" fmla="*/ 294 h 137"/>
                <a:gd name="T14" fmla="*/ 235 w 89"/>
                <a:gd name="T15" fmla="*/ 224 h 137"/>
                <a:gd name="T16" fmla="*/ 206 w 89"/>
                <a:gd name="T17" fmla="*/ 8 h 137"/>
                <a:gd name="T18" fmla="*/ 40 w 89"/>
                <a:gd name="T19" fmla="*/ 3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137">
                  <a:moveTo>
                    <a:pt x="15" y="1"/>
                  </a:moveTo>
                  <a:cubicBezTo>
                    <a:pt x="4" y="41"/>
                    <a:pt x="0" y="84"/>
                    <a:pt x="3" y="126"/>
                  </a:cubicBezTo>
                  <a:cubicBezTo>
                    <a:pt x="18" y="127"/>
                    <a:pt x="6" y="137"/>
                    <a:pt x="16" y="129"/>
                  </a:cubicBezTo>
                  <a:cubicBezTo>
                    <a:pt x="20" y="126"/>
                    <a:pt x="23" y="124"/>
                    <a:pt x="25" y="122"/>
                  </a:cubicBezTo>
                  <a:cubicBezTo>
                    <a:pt x="24" y="115"/>
                    <a:pt x="23" y="107"/>
                    <a:pt x="24" y="100"/>
                  </a:cubicBezTo>
                  <a:cubicBezTo>
                    <a:pt x="45" y="112"/>
                    <a:pt x="74" y="93"/>
                    <a:pt x="84" y="108"/>
                  </a:cubicBezTo>
                  <a:cubicBezTo>
                    <a:pt x="85" y="109"/>
                    <a:pt x="85" y="109"/>
                    <a:pt x="85" y="110"/>
                  </a:cubicBezTo>
                  <a:cubicBezTo>
                    <a:pt x="87" y="101"/>
                    <a:pt x="89" y="92"/>
                    <a:pt x="88" y="84"/>
                  </a:cubicBezTo>
                  <a:cubicBezTo>
                    <a:pt x="81" y="57"/>
                    <a:pt x="79" y="30"/>
                    <a:pt x="77" y="3"/>
                  </a:cubicBezTo>
                  <a:cubicBezTo>
                    <a:pt x="75" y="2"/>
                    <a:pt x="35" y="0"/>
                    <a:pt x="15" y="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40">
              <a:extLst>
                <a:ext uri="{FF2B5EF4-FFF2-40B4-BE49-F238E27FC236}">
                  <a16:creationId xmlns:a16="http://schemas.microsoft.com/office/drawing/2014/main" id="{43FCDFE8-144D-4FCB-9633-C07A89B35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" y="2247"/>
              <a:ext cx="572" cy="203"/>
            </a:xfrm>
            <a:custGeom>
              <a:avLst/>
              <a:gdLst>
                <a:gd name="T0" fmla="*/ 567 w 214"/>
                <a:gd name="T1" fmla="*/ 37 h 76"/>
                <a:gd name="T2" fmla="*/ 540 w 214"/>
                <a:gd name="T3" fmla="*/ 19 h 76"/>
                <a:gd name="T4" fmla="*/ 529 w 214"/>
                <a:gd name="T5" fmla="*/ 5 h 76"/>
                <a:gd name="T6" fmla="*/ 174 w 214"/>
                <a:gd name="T7" fmla="*/ 0 h 76"/>
                <a:gd name="T8" fmla="*/ 134 w 214"/>
                <a:gd name="T9" fmla="*/ 37 h 76"/>
                <a:gd name="T10" fmla="*/ 64 w 214"/>
                <a:gd name="T11" fmla="*/ 75 h 76"/>
                <a:gd name="T12" fmla="*/ 35 w 214"/>
                <a:gd name="T13" fmla="*/ 80 h 76"/>
                <a:gd name="T14" fmla="*/ 35 w 214"/>
                <a:gd name="T15" fmla="*/ 93 h 76"/>
                <a:gd name="T16" fmla="*/ 0 w 214"/>
                <a:gd name="T17" fmla="*/ 118 h 76"/>
                <a:gd name="T18" fmla="*/ 67 w 214"/>
                <a:gd name="T19" fmla="*/ 120 h 76"/>
                <a:gd name="T20" fmla="*/ 230 w 214"/>
                <a:gd name="T21" fmla="*/ 112 h 76"/>
                <a:gd name="T22" fmla="*/ 238 w 214"/>
                <a:gd name="T23" fmla="*/ 134 h 76"/>
                <a:gd name="T24" fmla="*/ 364 w 214"/>
                <a:gd name="T25" fmla="*/ 203 h 76"/>
                <a:gd name="T26" fmla="*/ 433 w 214"/>
                <a:gd name="T27" fmla="*/ 166 h 76"/>
                <a:gd name="T28" fmla="*/ 494 w 214"/>
                <a:gd name="T29" fmla="*/ 104 h 76"/>
                <a:gd name="T30" fmla="*/ 548 w 214"/>
                <a:gd name="T31" fmla="*/ 93 h 76"/>
                <a:gd name="T32" fmla="*/ 529 w 214"/>
                <a:gd name="T33" fmla="*/ 56 h 76"/>
                <a:gd name="T34" fmla="*/ 567 w 214"/>
                <a:gd name="T35" fmla="*/ 37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4" h="76">
                  <a:moveTo>
                    <a:pt x="212" y="14"/>
                  </a:moveTo>
                  <a:cubicBezTo>
                    <a:pt x="210" y="13"/>
                    <a:pt x="204" y="9"/>
                    <a:pt x="202" y="7"/>
                  </a:cubicBezTo>
                  <a:cubicBezTo>
                    <a:pt x="201" y="5"/>
                    <a:pt x="199" y="2"/>
                    <a:pt x="198" y="2"/>
                  </a:cubicBezTo>
                  <a:cubicBezTo>
                    <a:pt x="154" y="4"/>
                    <a:pt x="109" y="1"/>
                    <a:pt x="65" y="0"/>
                  </a:cubicBezTo>
                  <a:cubicBezTo>
                    <a:pt x="62" y="7"/>
                    <a:pt x="55" y="9"/>
                    <a:pt x="50" y="14"/>
                  </a:cubicBezTo>
                  <a:cubicBezTo>
                    <a:pt x="43" y="21"/>
                    <a:pt x="31" y="16"/>
                    <a:pt x="24" y="28"/>
                  </a:cubicBezTo>
                  <a:cubicBezTo>
                    <a:pt x="24" y="30"/>
                    <a:pt x="17" y="26"/>
                    <a:pt x="13" y="30"/>
                  </a:cubicBezTo>
                  <a:cubicBezTo>
                    <a:pt x="13" y="31"/>
                    <a:pt x="13" y="33"/>
                    <a:pt x="13" y="35"/>
                  </a:cubicBezTo>
                  <a:cubicBezTo>
                    <a:pt x="5" y="33"/>
                    <a:pt x="2" y="38"/>
                    <a:pt x="0" y="44"/>
                  </a:cubicBezTo>
                  <a:cubicBezTo>
                    <a:pt x="8" y="43"/>
                    <a:pt x="17" y="43"/>
                    <a:pt x="25" y="45"/>
                  </a:cubicBezTo>
                  <a:cubicBezTo>
                    <a:pt x="46" y="38"/>
                    <a:pt x="65" y="43"/>
                    <a:pt x="86" y="42"/>
                  </a:cubicBezTo>
                  <a:cubicBezTo>
                    <a:pt x="88" y="42"/>
                    <a:pt x="88" y="50"/>
                    <a:pt x="89" y="50"/>
                  </a:cubicBezTo>
                  <a:cubicBezTo>
                    <a:pt x="111" y="52"/>
                    <a:pt x="122" y="64"/>
                    <a:pt x="136" y="76"/>
                  </a:cubicBezTo>
                  <a:cubicBezTo>
                    <a:pt x="154" y="55"/>
                    <a:pt x="152" y="68"/>
                    <a:pt x="162" y="62"/>
                  </a:cubicBezTo>
                  <a:cubicBezTo>
                    <a:pt x="173" y="54"/>
                    <a:pt x="173" y="39"/>
                    <a:pt x="185" y="39"/>
                  </a:cubicBezTo>
                  <a:cubicBezTo>
                    <a:pt x="197" y="38"/>
                    <a:pt x="202" y="41"/>
                    <a:pt x="205" y="35"/>
                  </a:cubicBezTo>
                  <a:cubicBezTo>
                    <a:pt x="208" y="29"/>
                    <a:pt x="198" y="26"/>
                    <a:pt x="198" y="21"/>
                  </a:cubicBezTo>
                  <a:cubicBezTo>
                    <a:pt x="198" y="16"/>
                    <a:pt x="214" y="15"/>
                    <a:pt x="212" y="1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1">
              <a:extLst>
                <a:ext uri="{FF2B5EF4-FFF2-40B4-BE49-F238E27FC236}">
                  <a16:creationId xmlns:a16="http://schemas.microsoft.com/office/drawing/2014/main" id="{55959CF9-F6C1-4084-8FE6-2A817856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1923"/>
              <a:ext cx="315" cy="270"/>
            </a:xfrm>
            <a:custGeom>
              <a:avLst/>
              <a:gdLst>
                <a:gd name="T0" fmla="*/ 16 w 118"/>
                <a:gd name="T1" fmla="*/ 227 h 101"/>
                <a:gd name="T2" fmla="*/ 43 w 118"/>
                <a:gd name="T3" fmla="*/ 233 h 101"/>
                <a:gd name="T4" fmla="*/ 43 w 118"/>
                <a:gd name="T5" fmla="*/ 254 h 101"/>
                <a:gd name="T6" fmla="*/ 61 w 118"/>
                <a:gd name="T7" fmla="*/ 270 h 101"/>
                <a:gd name="T8" fmla="*/ 192 w 118"/>
                <a:gd name="T9" fmla="*/ 171 h 101"/>
                <a:gd name="T10" fmla="*/ 214 w 118"/>
                <a:gd name="T11" fmla="*/ 171 h 101"/>
                <a:gd name="T12" fmla="*/ 275 w 118"/>
                <a:gd name="T13" fmla="*/ 118 h 101"/>
                <a:gd name="T14" fmla="*/ 275 w 118"/>
                <a:gd name="T15" fmla="*/ 99 h 101"/>
                <a:gd name="T16" fmla="*/ 315 w 118"/>
                <a:gd name="T17" fmla="*/ 120 h 101"/>
                <a:gd name="T18" fmla="*/ 315 w 118"/>
                <a:gd name="T19" fmla="*/ 96 h 101"/>
                <a:gd name="T20" fmla="*/ 302 w 118"/>
                <a:gd name="T21" fmla="*/ 94 h 101"/>
                <a:gd name="T22" fmla="*/ 294 w 118"/>
                <a:gd name="T23" fmla="*/ 80 h 101"/>
                <a:gd name="T24" fmla="*/ 200 w 118"/>
                <a:gd name="T25" fmla="*/ 102 h 101"/>
                <a:gd name="T26" fmla="*/ 203 w 118"/>
                <a:gd name="T27" fmla="*/ 64 h 101"/>
                <a:gd name="T28" fmla="*/ 141 w 118"/>
                <a:gd name="T29" fmla="*/ 70 h 101"/>
                <a:gd name="T30" fmla="*/ 136 w 118"/>
                <a:gd name="T31" fmla="*/ 0 h 101"/>
                <a:gd name="T32" fmla="*/ 117 w 118"/>
                <a:gd name="T33" fmla="*/ 13 h 101"/>
                <a:gd name="T34" fmla="*/ 56 w 118"/>
                <a:gd name="T35" fmla="*/ 139 h 101"/>
                <a:gd name="T36" fmla="*/ 21 w 118"/>
                <a:gd name="T37" fmla="*/ 168 h 101"/>
                <a:gd name="T38" fmla="*/ 3 w 118"/>
                <a:gd name="T39" fmla="*/ 171 h 101"/>
                <a:gd name="T40" fmla="*/ 16 w 118"/>
                <a:gd name="T41" fmla="*/ 227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8" h="101">
                  <a:moveTo>
                    <a:pt x="6" y="85"/>
                  </a:moveTo>
                  <a:cubicBezTo>
                    <a:pt x="8" y="88"/>
                    <a:pt x="13" y="87"/>
                    <a:pt x="16" y="87"/>
                  </a:cubicBezTo>
                  <a:cubicBezTo>
                    <a:pt x="16" y="90"/>
                    <a:pt x="16" y="94"/>
                    <a:pt x="16" y="95"/>
                  </a:cubicBezTo>
                  <a:cubicBezTo>
                    <a:pt x="18" y="97"/>
                    <a:pt x="21" y="101"/>
                    <a:pt x="23" y="101"/>
                  </a:cubicBezTo>
                  <a:cubicBezTo>
                    <a:pt x="46" y="101"/>
                    <a:pt x="65" y="90"/>
                    <a:pt x="72" y="64"/>
                  </a:cubicBezTo>
                  <a:cubicBezTo>
                    <a:pt x="72" y="64"/>
                    <a:pt x="78" y="66"/>
                    <a:pt x="80" y="64"/>
                  </a:cubicBezTo>
                  <a:cubicBezTo>
                    <a:pt x="85" y="54"/>
                    <a:pt x="92" y="50"/>
                    <a:pt x="103" y="44"/>
                  </a:cubicBezTo>
                  <a:cubicBezTo>
                    <a:pt x="103" y="42"/>
                    <a:pt x="103" y="38"/>
                    <a:pt x="103" y="37"/>
                  </a:cubicBezTo>
                  <a:cubicBezTo>
                    <a:pt x="110" y="35"/>
                    <a:pt x="113" y="40"/>
                    <a:pt x="118" y="45"/>
                  </a:cubicBezTo>
                  <a:cubicBezTo>
                    <a:pt x="118" y="43"/>
                    <a:pt x="118" y="39"/>
                    <a:pt x="118" y="36"/>
                  </a:cubicBezTo>
                  <a:cubicBezTo>
                    <a:pt x="116" y="37"/>
                    <a:pt x="114" y="37"/>
                    <a:pt x="113" y="35"/>
                  </a:cubicBezTo>
                  <a:cubicBezTo>
                    <a:pt x="113" y="31"/>
                    <a:pt x="110" y="30"/>
                    <a:pt x="110" y="30"/>
                  </a:cubicBezTo>
                  <a:cubicBezTo>
                    <a:pt x="96" y="24"/>
                    <a:pt x="87" y="31"/>
                    <a:pt x="75" y="38"/>
                  </a:cubicBezTo>
                  <a:cubicBezTo>
                    <a:pt x="74" y="33"/>
                    <a:pt x="75" y="29"/>
                    <a:pt x="76" y="24"/>
                  </a:cubicBezTo>
                  <a:cubicBezTo>
                    <a:pt x="68" y="24"/>
                    <a:pt x="60" y="25"/>
                    <a:pt x="53" y="26"/>
                  </a:cubicBezTo>
                  <a:cubicBezTo>
                    <a:pt x="52" y="17"/>
                    <a:pt x="51" y="9"/>
                    <a:pt x="51" y="0"/>
                  </a:cubicBezTo>
                  <a:cubicBezTo>
                    <a:pt x="47" y="1"/>
                    <a:pt x="44" y="2"/>
                    <a:pt x="44" y="5"/>
                  </a:cubicBezTo>
                  <a:cubicBezTo>
                    <a:pt x="42" y="26"/>
                    <a:pt x="25" y="33"/>
                    <a:pt x="21" y="52"/>
                  </a:cubicBezTo>
                  <a:cubicBezTo>
                    <a:pt x="9" y="47"/>
                    <a:pt x="15" y="57"/>
                    <a:pt x="8" y="63"/>
                  </a:cubicBezTo>
                  <a:cubicBezTo>
                    <a:pt x="6" y="65"/>
                    <a:pt x="3" y="65"/>
                    <a:pt x="1" y="64"/>
                  </a:cubicBezTo>
                  <a:cubicBezTo>
                    <a:pt x="0" y="71"/>
                    <a:pt x="2" y="79"/>
                    <a:pt x="6" y="85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2">
              <a:extLst>
                <a:ext uri="{FF2B5EF4-FFF2-40B4-BE49-F238E27FC236}">
                  <a16:creationId xmlns:a16="http://schemas.microsoft.com/office/drawing/2014/main" id="{7A4C53FA-D1CB-429B-8578-D46E2166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600"/>
              <a:ext cx="518" cy="534"/>
            </a:xfrm>
            <a:custGeom>
              <a:avLst/>
              <a:gdLst>
                <a:gd name="T0" fmla="*/ 417 w 194"/>
                <a:gd name="T1" fmla="*/ 83 h 200"/>
                <a:gd name="T2" fmla="*/ 315 w 194"/>
                <a:gd name="T3" fmla="*/ 83 h 200"/>
                <a:gd name="T4" fmla="*/ 302 w 194"/>
                <a:gd name="T5" fmla="*/ 96 h 200"/>
                <a:gd name="T6" fmla="*/ 163 w 194"/>
                <a:gd name="T7" fmla="*/ 40 h 200"/>
                <a:gd name="T8" fmla="*/ 3 w 194"/>
                <a:gd name="T9" fmla="*/ 19 h 200"/>
                <a:gd name="T10" fmla="*/ 5 w 194"/>
                <a:gd name="T11" fmla="*/ 77 h 200"/>
                <a:gd name="T12" fmla="*/ 40 w 194"/>
                <a:gd name="T13" fmla="*/ 75 h 200"/>
                <a:gd name="T14" fmla="*/ 85 w 194"/>
                <a:gd name="T15" fmla="*/ 93 h 200"/>
                <a:gd name="T16" fmla="*/ 152 w 194"/>
                <a:gd name="T17" fmla="*/ 139 h 200"/>
                <a:gd name="T18" fmla="*/ 174 w 194"/>
                <a:gd name="T19" fmla="*/ 168 h 200"/>
                <a:gd name="T20" fmla="*/ 227 w 194"/>
                <a:gd name="T21" fmla="*/ 131 h 200"/>
                <a:gd name="T22" fmla="*/ 272 w 194"/>
                <a:gd name="T23" fmla="*/ 158 h 200"/>
                <a:gd name="T24" fmla="*/ 318 w 194"/>
                <a:gd name="T25" fmla="*/ 208 h 200"/>
                <a:gd name="T26" fmla="*/ 334 w 194"/>
                <a:gd name="T27" fmla="*/ 219 h 200"/>
                <a:gd name="T28" fmla="*/ 310 w 194"/>
                <a:gd name="T29" fmla="*/ 278 h 200"/>
                <a:gd name="T30" fmla="*/ 336 w 194"/>
                <a:gd name="T31" fmla="*/ 326 h 200"/>
                <a:gd name="T32" fmla="*/ 334 w 194"/>
                <a:gd name="T33" fmla="*/ 352 h 200"/>
                <a:gd name="T34" fmla="*/ 368 w 194"/>
                <a:gd name="T35" fmla="*/ 398 h 200"/>
                <a:gd name="T36" fmla="*/ 393 w 194"/>
                <a:gd name="T37" fmla="*/ 427 h 200"/>
                <a:gd name="T38" fmla="*/ 406 w 194"/>
                <a:gd name="T39" fmla="*/ 486 h 200"/>
                <a:gd name="T40" fmla="*/ 435 w 194"/>
                <a:gd name="T41" fmla="*/ 513 h 200"/>
                <a:gd name="T42" fmla="*/ 481 w 194"/>
                <a:gd name="T43" fmla="*/ 518 h 200"/>
                <a:gd name="T44" fmla="*/ 502 w 194"/>
                <a:gd name="T45" fmla="*/ 478 h 200"/>
                <a:gd name="T46" fmla="*/ 518 w 194"/>
                <a:gd name="T47" fmla="*/ 403 h 200"/>
                <a:gd name="T48" fmla="*/ 497 w 194"/>
                <a:gd name="T49" fmla="*/ 339 h 200"/>
                <a:gd name="T50" fmla="*/ 467 w 194"/>
                <a:gd name="T51" fmla="*/ 288 h 200"/>
                <a:gd name="T52" fmla="*/ 451 w 194"/>
                <a:gd name="T53" fmla="*/ 211 h 200"/>
                <a:gd name="T54" fmla="*/ 422 w 194"/>
                <a:gd name="T55" fmla="*/ 80 h 200"/>
                <a:gd name="T56" fmla="*/ 417 w 194"/>
                <a:gd name="T57" fmla="*/ 83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4" h="200">
                  <a:moveTo>
                    <a:pt x="156" y="31"/>
                  </a:moveTo>
                  <a:cubicBezTo>
                    <a:pt x="144" y="45"/>
                    <a:pt x="132" y="29"/>
                    <a:pt x="118" y="31"/>
                  </a:cubicBezTo>
                  <a:cubicBezTo>
                    <a:pt x="120" y="36"/>
                    <a:pt x="115" y="34"/>
                    <a:pt x="113" y="36"/>
                  </a:cubicBezTo>
                  <a:cubicBezTo>
                    <a:pt x="94" y="29"/>
                    <a:pt x="72" y="32"/>
                    <a:pt x="61" y="15"/>
                  </a:cubicBezTo>
                  <a:cubicBezTo>
                    <a:pt x="51" y="0"/>
                    <a:pt x="22" y="19"/>
                    <a:pt x="1" y="7"/>
                  </a:cubicBezTo>
                  <a:cubicBezTo>
                    <a:pt x="0" y="14"/>
                    <a:pt x="1" y="22"/>
                    <a:pt x="2" y="29"/>
                  </a:cubicBezTo>
                  <a:cubicBezTo>
                    <a:pt x="6" y="25"/>
                    <a:pt x="8" y="24"/>
                    <a:pt x="15" y="28"/>
                  </a:cubicBezTo>
                  <a:cubicBezTo>
                    <a:pt x="24" y="33"/>
                    <a:pt x="22" y="27"/>
                    <a:pt x="32" y="35"/>
                  </a:cubicBezTo>
                  <a:cubicBezTo>
                    <a:pt x="41" y="43"/>
                    <a:pt x="54" y="46"/>
                    <a:pt x="57" y="52"/>
                  </a:cubicBezTo>
                  <a:cubicBezTo>
                    <a:pt x="59" y="59"/>
                    <a:pt x="65" y="63"/>
                    <a:pt x="65" y="63"/>
                  </a:cubicBezTo>
                  <a:cubicBezTo>
                    <a:pt x="65" y="63"/>
                    <a:pt x="70" y="48"/>
                    <a:pt x="85" y="49"/>
                  </a:cubicBezTo>
                  <a:cubicBezTo>
                    <a:pt x="99" y="51"/>
                    <a:pt x="94" y="48"/>
                    <a:pt x="102" y="59"/>
                  </a:cubicBezTo>
                  <a:cubicBezTo>
                    <a:pt x="110" y="70"/>
                    <a:pt x="115" y="77"/>
                    <a:pt x="119" y="78"/>
                  </a:cubicBezTo>
                  <a:cubicBezTo>
                    <a:pt x="123" y="79"/>
                    <a:pt x="125" y="71"/>
                    <a:pt x="125" y="82"/>
                  </a:cubicBezTo>
                  <a:cubicBezTo>
                    <a:pt x="125" y="93"/>
                    <a:pt x="113" y="87"/>
                    <a:pt x="116" y="104"/>
                  </a:cubicBezTo>
                  <a:cubicBezTo>
                    <a:pt x="119" y="120"/>
                    <a:pt x="122" y="120"/>
                    <a:pt x="126" y="122"/>
                  </a:cubicBezTo>
                  <a:cubicBezTo>
                    <a:pt x="130" y="124"/>
                    <a:pt x="123" y="119"/>
                    <a:pt x="125" y="132"/>
                  </a:cubicBezTo>
                  <a:cubicBezTo>
                    <a:pt x="128" y="145"/>
                    <a:pt x="132" y="143"/>
                    <a:pt x="138" y="149"/>
                  </a:cubicBezTo>
                  <a:cubicBezTo>
                    <a:pt x="143" y="156"/>
                    <a:pt x="147" y="160"/>
                    <a:pt x="147" y="160"/>
                  </a:cubicBezTo>
                  <a:cubicBezTo>
                    <a:pt x="147" y="160"/>
                    <a:pt x="151" y="177"/>
                    <a:pt x="152" y="182"/>
                  </a:cubicBezTo>
                  <a:cubicBezTo>
                    <a:pt x="153" y="187"/>
                    <a:pt x="153" y="187"/>
                    <a:pt x="163" y="192"/>
                  </a:cubicBezTo>
                  <a:cubicBezTo>
                    <a:pt x="173" y="197"/>
                    <a:pt x="175" y="200"/>
                    <a:pt x="180" y="194"/>
                  </a:cubicBezTo>
                  <a:cubicBezTo>
                    <a:pt x="184" y="188"/>
                    <a:pt x="187" y="183"/>
                    <a:pt x="188" y="179"/>
                  </a:cubicBezTo>
                  <a:cubicBezTo>
                    <a:pt x="189" y="175"/>
                    <a:pt x="194" y="151"/>
                    <a:pt x="194" y="151"/>
                  </a:cubicBezTo>
                  <a:cubicBezTo>
                    <a:pt x="194" y="151"/>
                    <a:pt x="189" y="131"/>
                    <a:pt x="186" y="127"/>
                  </a:cubicBezTo>
                  <a:cubicBezTo>
                    <a:pt x="182" y="124"/>
                    <a:pt x="175" y="120"/>
                    <a:pt x="175" y="108"/>
                  </a:cubicBezTo>
                  <a:cubicBezTo>
                    <a:pt x="174" y="97"/>
                    <a:pt x="176" y="96"/>
                    <a:pt x="169" y="79"/>
                  </a:cubicBezTo>
                  <a:cubicBezTo>
                    <a:pt x="162" y="63"/>
                    <a:pt x="159" y="45"/>
                    <a:pt x="158" y="30"/>
                  </a:cubicBezTo>
                  <a:cubicBezTo>
                    <a:pt x="157" y="30"/>
                    <a:pt x="157" y="30"/>
                    <a:pt x="156" y="3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3">
              <a:extLst>
                <a:ext uri="{FF2B5EF4-FFF2-40B4-BE49-F238E27FC236}">
                  <a16:creationId xmlns:a16="http://schemas.microsoft.com/office/drawing/2014/main" id="{54DB59C1-4BF1-40D2-AF3E-A88F7C21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731"/>
              <a:ext cx="284" cy="470"/>
            </a:xfrm>
            <a:custGeom>
              <a:avLst/>
              <a:gdLst>
                <a:gd name="T0" fmla="*/ 0 w 106"/>
                <a:gd name="T1" fmla="*/ 198 h 176"/>
                <a:gd name="T2" fmla="*/ 13 w 106"/>
                <a:gd name="T3" fmla="*/ 203 h 176"/>
                <a:gd name="T4" fmla="*/ 5 w 106"/>
                <a:gd name="T5" fmla="*/ 224 h 176"/>
                <a:gd name="T6" fmla="*/ 46 w 106"/>
                <a:gd name="T7" fmla="*/ 286 h 176"/>
                <a:gd name="T8" fmla="*/ 72 w 106"/>
                <a:gd name="T9" fmla="*/ 291 h 176"/>
                <a:gd name="T10" fmla="*/ 78 w 106"/>
                <a:gd name="T11" fmla="*/ 312 h 176"/>
                <a:gd name="T12" fmla="*/ 64 w 106"/>
                <a:gd name="T13" fmla="*/ 318 h 176"/>
                <a:gd name="T14" fmla="*/ 64 w 106"/>
                <a:gd name="T15" fmla="*/ 350 h 176"/>
                <a:gd name="T16" fmla="*/ 115 w 106"/>
                <a:gd name="T17" fmla="*/ 446 h 176"/>
                <a:gd name="T18" fmla="*/ 142 w 106"/>
                <a:gd name="T19" fmla="*/ 433 h 176"/>
                <a:gd name="T20" fmla="*/ 180 w 106"/>
                <a:gd name="T21" fmla="*/ 446 h 176"/>
                <a:gd name="T22" fmla="*/ 171 w 106"/>
                <a:gd name="T23" fmla="*/ 425 h 176"/>
                <a:gd name="T24" fmla="*/ 198 w 106"/>
                <a:gd name="T25" fmla="*/ 419 h 176"/>
                <a:gd name="T26" fmla="*/ 206 w 106"/>
                <a:gd name="T27" fmla="*/ 387 h 176"/>
                <a:gd name="T28" fmla="*/ 236 w 106"/>
                <a:gd name="T29" fmla="*/ 350 h 176"/>
                <a:gd name="T30" fmla="*/ 284 w 106"/>
                <a:gd name="T31" fmla="*/ 45 h 176"/>
                <a:gd name="T32" fmla="*/ 276 w 106"/>
                <a:gd name="T33" fmla="*/ 24 h 176"/>
                <a:gd name="T34" fmla="*/ 88 w 106"/>
                <a:gd name="T35" fmla="*/ 0 h 176"/>
                <a:gd name="T36" fmla="*/ 102 w 106"/>
                <a:gd name="T37" fmla="*/ 72 h 176"/>
                <a:gd name="T38" fmla="*/ 78 w 106"/>
                <a:gd name="T39" fmla="*/ 101 h 176"/>
                <a:gd name="T40" fmla="*/ 56 w 106"/>
                <a:gd name="T41" fmla="*/ 88 h 176"/>
                <a:gd name="T42" fmla="*/ 19 w 106"/>
                <a:gd name="T43" fmla="*/ 179 h 176"/>
                <a:gd name="T44" fmla="*/ 16 w 106"/>
                <a:gd name="T45" fmla="*/ 179 h 176"/>
                <a:gd name="T46" fmla="*/ 0 w 106"/>
                <a:gd name="T47" fmla="*/ 198 h 1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6" h="176">
                  <a:moveTo>
                    <a:pt x="0" y="74"/>
                  </a:moveTo>
                  <a:cubicBezTo>
                    <a:pt x="2" y="72"/>
                    <a:pt x="3" y="76"/>
                    <a:pt x="5" y="76"/>
                  </a:cubicBezTo>
                  <a:cubicBezTo>
                    <a:pt x="7" y="79"/>
                    <a:pt x="0" y="81"/>
                    <a:pt x="2" y="84"/>
                  </a:cubicBezTo>
                  <a:cubicBezTo>
                    <a:pt x="8" y="93"/>
                    <a:pt x="19" y="95"/>
                    <a:pt x="17" y="107"/>
                  </a:cubicBezTo>
                  <a:cubicBezTo>
                    <a:pt x="17" y="109"/>
                    <a:pt x="24" y="107"/>
                    <a:pt x="27" y="109"/>
                  </a:cubicBezTo>
                  <a:cubicBezTo>
                    <a:pt x="29" y="110"/>
                    <a:pt x="31" y="114"/>
                    <a:pt x="29" y="117"/>
                  </a:cubicBezTo>
                  <a:cubicBezTo>
                    <a:pt x="27" y="117"/>
                    <a:pt x="26" y="121"/>
                    <a:pt x="24" y="119"/>
                  </a:cubicBezTo>
                  <a:cubicBezTo>
                    <a:pt x="24" y="122"/>
                    <a:pt x="22" y="129"/>
                    <a:pt x="24" y="131"/>
                  </a:cubicBezTo>
                  <a:cubicBezTo>
                    <a:pt x="38" y="141"/>
                    <a:pt x="36" y="154"/>
                    <a:pt x="43" y="167"/>
                  </a:cubicBezTo>
                  <a:cubicBezTo>
                    <a:pt x="46" y="171"/>
                    <a:pt x="48" y="160"/>
                    <a:pt x="53" y="162"/>
                  </a:cubicBezTo>
                  <a:cubicBezTo>
                    <a:pt x="57" y="164"/>
                    <a:pt x="62" y="176"/>
                    <a:pt x="67" y="167"/>
                  </a:cubicBezTo>
                  <a:cubicBezTo>
                    <a:pt x="69" y="164"/>
                    <a:pt x="60" y="162"/>
                    <a:pt x="64" y="159"/>
                  </a:cubicBezTo>
                  <a:cubicBezTo>
                    <a:pt x="67" y="159"/>
                    <a:pt x="71" y="157"/>
                    <a:pt x="74" y="157"/>
                  </a:cubicBezTo>
                  <a:cubicBezTo>
                    <a:pt x="68" y="152"/>
                    <a:pt x="72" y="148"/>
                    <a:pt x="77" y="145"/>
                  </a:cubicBezTo>
                  <a:cubicBezTo>
                    <a:pt x="78" y="138"/>
                    <a:pt x="79" y="130"/>
                    <a:pt x="88" y="131"/>
                  </a:cubicBezTo>
                  <a:cubicBezTo>
                    <a:pt x="88" y="92"/>
                    <a:pt x="99" y="55"/>
                    <a:pt x="106" y="17"/>
                  </a:cubicBezTo>
                  <a:cubicBezTo>
                    <a:pt x="105" y="16"/>
                    <a:pt x="104" y="13"/>
                    <a:pt x="103" y="9"/>
                  </a:cubicBezTo>
                  <a:cubicBezTo>
                    <a:pt x="79" y="10"/>
                    <a:pt x="55" y="10"/>
                    <a:pt x="33" y="0"/>
                  </a:cubicBezTo>
                  <a:cubicBezTo>
                    <a:pt x="35" y="9"/>
                    <a:pt x="40" y="18"/>
                    <a:pt x="38" y="27"/>
                  </a:cubicBezTo>
                  <a:cubicBezTo>
                    <a:pt x="38" y="31"/>
                    <a:pt x="27" y="31"/>
                    <a:pt x="29" y="38"/>
                  </a:cubicBezTo>
                  <a:cubicBezTo>
                    <a:pt x="26" y="34"/>
                    <a:pt x="21" y="31"/>
                    <a:pt x="21" y="33"/>
                  </a:cubicBezTo>
                  <a:cubicBezTo>
                    <a:pt x="15" y="46"/>
                    <a:pt x="17" y="57"/>
                    <a:pt x="7" y="67"/>
                  </a:cubicBezTo>
                  <a:cubicBezTo>
                    <a:pt x="7" y="67"/>
                    <a:pt x="6" y="67"/>
                    <a:pt x="6" y="67"/>
                  </a:cubicBezTo>
                  <a:cubicBezTo>
                    <a:pt x="4" y="69"/>
                    <a:pt x="0" y="70"/>
                    <a:pt x="0" y="7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4">
              <a:extLst>
                <a:ext uri="{FF2B5EF4-FFF2-40B4-BE49-F238E27FC236}">
                  <a16:creationId xmlns:a16="http://schemas.microsoft.com/office/drawing/2014/main" id="{7DE1306E-E519-420C-A70C-7389BD884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616"/>
              <a:ext cx="385" cy="294"/>
            </a:xfrm>
            <a:custGeom>
              <a:avLst/>
              <a:gdLst>
                <a:gd name="T0" fmla="*/ 24 w 144"/>
                <a:gd name="T1" fmla="*/ 235 h 110"/>
                <a:gd name="T2" fmla="*/ 291 w 144"/>
                <a:gd name="T3" fmla="*/ 275 h 110"/>
                <a:gd name="T4" fmla="*/ 297 w 144"/>
                <a:gd name="T5" fmla="*/ 294 h 110"/>
                <a:gd name="T6" fmla="*/ 334 w 144"/>
                <a:gd name="T7" fmla="*/ 203 h 110"/>
                <a:gd name="T8" fmla="*/ 356 w 144"/>
                <a:gd name="T9" fmla="*/ 216 h 110"/>
                <a:gd name="T10" fmla="*/ 380 w 144"/>
                <a:gd name="T11" fmla="*/ 187 h 110"/>
                <a:gd name="T12" fmla="*/ 366 w 144"/>
                <a:gd name="T13" fmla="*/ 115 h 110"/>
                <a:gd name="T14" fmla="*/ 348 w 144"/>
                <a:gd name="T15" fmla="*/ 104 h 110"/>
                <a:gd name="T16" fmla="*/ 337 w 144"/>
                <a:gd name="T17" fmla="*/ 40 h 110"/>
                <a:gd name="T18" fmla="*/ 29 w 144"/>
                <a:gd name="T19" fmla="*/ 0 h 110"/>
                <a:gd name="T20" fmla="*/ 0 w 144"/>
                <a:gd name="T21" fmla="*/ 64 h 110"/>
                <a:gd name="T22" fmla="*/ 13 w 144"/>
                <a:gd name="T23" fmla="*/ 123 h 110"/>
                <a:gd name="T24" fmla="*/ 24 w 144"/>
                <a:gd name="T25" fmla="*/ 235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10">
                  <a:moveTo>
                    <a:pt x="9" y="88"/>
                  </a:moveTo>
                  <a:cubicBezTo>
                    <a:pt x="43" y="88"/>
                    <a:pt x="74" y="100"/>
                    <a:pt x="109" y="103"/>
                  </a:cubicBezTo>
                  <a:cubicBezTo>
                    <a:pt x="109" y="107"/>
                    <a:pt x="109" y="108"/>
                    <a:pt x="111" y="110"/>
                  </a:cubicBezTo>
                  <a:cubicBezTo>
                    <a:pt x="121" y="100"/>
                    <a:pt x="119" y="89"/>
                    <a:pt x="125" y="76"/>
                  </a:cubicBezTo>
                  <a:cubicBezTo>
                    <a:pt x="125" y="74"/>
                    <a:pt x="130" y="77"/>
                    <a:pt x="133" y="81"/>
                  </a:cubicBezTo>
                  <a:cubicBezTo>
                    <a:pt x="131" y="74"/>
                    <a:pt x="142" y="74"/>
                    <a:pt x="142" y="70"/>
                  </a:cubicBezTo>
                  <a:cubicBezTo>
                    <a:pt x="144" y="61"/>
                    <a:pt x="139" y="52"/>
                    <a:pt x="137" y="43"/>
                  </a:cubicBezTo>
                  <a:cubicBezTo>
                    <a:pt x="134" y="42"/>
                    <a:pt x="132" y="41"/>
                    <a:pt x="130" y="39"/>
                  </a:cubicBezTo>
                  <a:cubicBezTo>
                    <a:pt x="122" y="35"/>
                    <a:pt x="129" y="24"/>
                    <a:pt x="126" y="15"/>
                  </a:cubicBezTo>
                  <a:cubicBezTo>
                    <a:pt x="88" y="10"/>
                    <a:pt x="51" y="0"/>
                    <a:pt x="11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2"/>
                    <a:pt x="4" y="40"/>
                    <a:pt x="5" y="46"/>
                  </a:cubicBezTo>
                  <a:cubicBezTo>
                    <a:pt x="9" y="58"/>
                    <a:pt x="12" y="74"/>
                    <a:pt x="9" y="88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5">
              <a:extLst>
                <a:ext uri="{FF2B5EF4-FFF2-40B4-BE49-F238E27FC236}">
                  <a16:creationId xmlns:a16="http://schemas.microsoft.com/office/drawing/2014/main" id="{7D09D420-82BB-4AD2-ADD7-F7A21719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295"/>
              <a:ext cx="489" cy="417"/>
            </a:xfrm>
            <a:custGeom>
              <a:avLst/>
              <a:gdLst>
                <a:gd name="T0" fmla="*/ 0 w 183"/>
                <a:gd name="T1" fmla="*/ 297 h 156"/>
                <a:gd name="T2" fmla="*/ 126 w 183"/>
                <a:gd name="T3" fmla="*/ 329 h 156"/>
                <a:gd name="T4" fmla="*/ 422 w 183"/>
                <a:gd name="T5" fmla="*/ 417 h 156"/>
                <a:gd name="T6" fmla="*/ 489 w 183"/>
                <a:gd name="T7" fmla="*/ 115 h 156"/>
                <a:gd name="T8" fmla="*/ 102 w 183"/>
                <a:gd name="T9" fmla="*/ 0 h 156"/>
                <a:gd name="T10" fmla="*/ 94 w 183"/>
                <a:gd name="T11" fmla="*/ 35 h 156"/>
                <a:gd name="T12" fmla="*/ 94 w 183"/>
                <a:gd name="T13" fmla="*/ 35 h 156"/>
                <a:gd name="T14" fmla="*/ 19 w 183"/>
                <a:gd name="T15" fmla="*/ 235 h 156"/>
                <a:gd name="T16" fmla="*/ 0 w 183"/>
                <a:gd name="T17" fmla="*/ 297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156">
                  <a:moveTo>
                    <a:pt x="0" y="111"/>
                  </a:moveTo>
                  <a:cubicBezTo>
                    <a:pt x="0" y="111"/>
                    <a:pt x="32" y="118"/>
                    <a:pt x="47" y="123"/>
                  </a:cubicBezTo>
                  <a:cubicBezTo>
                    <a:pt x="83" y="133"/>
                    <a:pt x="120" y="147"/>
                    <a:pt x="158" y="156"/>
                  </a:cubicBezTo>
                  <a:cubicBezTo>
                    <a:pt x="169" y="119"/>
                    <a:pt x="171" y="80"/>
                    <a:pt x="183" y="43"/>
                  </a:cubicBezTo>
                  <a:cubicBezTo>
                    <a:pt x="137" y="26"/>
                    <a:pt x="85" y="19"/>
                    <a:pt x="38" y="0"/>
                  </a:cubicBezTo>
                  <a:cubicBezTo>
                    <a:pt x="37" y="5"/>
                    <a:pt x="36" y="9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4" y="97"/>
                    <a:pt x="0" y="111"/>
                    <a:pt x="0" y="11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6">
              <a:extLst>
                <a:ext uri="{FF2B5EF4-FFF2-40B4-BE49-F238E27FC236}">
                  <a16:creationId xmlns:a16="http://schemas.microsoft.com/office/drawing/2014/main" id="{79E7B97B-F7FA-4552-A974-87CDF534B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1766"/>
              <a:ext cx="275" cy="339"/>
            </a:xfrm>
            <a:custGeom>
              <a:avLst/>
              <a:gdLst>
                <a:gd name="T0" fmla="*/ 8 w 103"/>
                <a:gd name="T1" fmla="*/ 270 h 127"/>
                <a:gd name="T2" fmla="*/ 35 w 103"/>
                <a:gd name="T3" fmla="*/ 291 h 127"/>
                <a:gd name="T4" fmla="*/ 61 w 103"/>
                <a:gd name="T5" fmla="*/ 310 h 127"/>
                <a:gd name="T6" fmla="*/ 93 w 103"/>
                <a:gd name="T7" fmla="*/ 296 h 127"/>
                <a:gd name="T8" fmla="*/ 99 w 103"/>
                <a:gd name="T9" fmla="*/ 310 h 127"/>
                <a:gd name="T10" fmla="*/ 136 w 103"/>
                <a:gd name="T11" fmla="*/ 302 h 127"/>
                <a:gd name="T12" fmla="*/ 160 w 103"/>
                <a:gd name="T13" fmla="*/ 326 h 127"/>
                <a:gd name="T14" fmla="*/ 195 w 103"/>
                <a:gd name="T15" fmla="*/ 296 h 127"/>
                <a:gd name="T16" fmla="*/ 256 w 103"/>
                <a:gd name="T17" fmla="*/ 171 h 127"/>
                <a:gd name="T18" fmla="*/ 275 w 103"/>
                <a:gd name="T19" fmla="*/ 157 h 127"/>
                <a:gd name="T20" fmla="*/ 270 w 103"/>
                <a:gd name="T21" fmla="*/ 32 h 127"/>
                <a:gd name="T22" fmla="*/ 214 w 103"/>
                <a:gd name="T23" fmla="*/ 51 h 127"/>
                <a:gd name="T24" fmla="*/ 144 w 103"/>
                <a:gd name="T25" fmla="*/ 40 h 127"/>
                <a:gd name="T26" fmla="*/ 117 w 103"/>
                <a:gd name="T27" fmla="*/ 19 h 127"/>
                <a:gd name="T28" fmla="*/ 24 w 103"/>
                <a:gd name="T29" fmla="*/ 0 h 127"/>
                <a:gd name="T30" fmla="*/ 8 w 103"/>
                <a:gd name="T31" fmla="*/ 270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3" h="127">
                  <a:moveTo>
                    <a:pt x="3" y="101"/>
                  </a:moveTo>
                  <a:cubicBezTo>
                    <a:pt x="9" y="99"/>
                    <a:pt x="15" y="103"/>
                    <a:pt x="13" y="109"/>
                  </a:cubicBezTo>
                  <a:cubicBezTo>
                    <a:pt x="20" y="108"/>
                    <a:pt x="20" y="111"/>
                    <a:pt x="23" y="116"/>
                  </a:cubicBezTo>
                  <a:cubicBezTo>
                    <a:pt x="27" y="118"/>
                    <a:pt x="30" y="109"/>
                    <a:pt x="35" y="111"/>
                  </a:cubicBezTo>
                  <a:cubicBezTo>
                    <a:pt x="37" y="113"/>
                    <a:pt x="37" y="115"/>
                    <a:pt x="37" y="116"/>
                  </a:cubicBezTo>
                  <a:cubicBezTo>
                    <a:pt x="42" y="118"/>
                    <a:pt x="46" y="111"/>
                    <a:pt x="51" y="113"/>
                  </a:cubicBezTo>
                  <a:cubicBezTo>
                    <a:pt x="48" y="120"/>
                    <a:pt x="54" y="127"/>
                    <a:pt x="60" y="122"/>
                  </a:cubicBezTo>
                  <a:cubicBezTo>
                    <a:pt x="67" y="116"/>
                    <a:pt x="61" y="106"/>
                    <a:pt x="73" y="111"/>
                  </a:cubicBezTo>
                  <a:cubicBezTo>
                    <a:pt x="77" y="92"/>
                    <a:pt x="94" y="85"/>
                    <a:pt x="96" y="64"/>
                  </a:cubicBezTo>
                  <a:cubicBezTo>
                    <a:pt x="96" y="61"/>
                    <a:pt x="99" y="60"/>
                    <a:pt x="103" y="59"/>
                  </a:cubicBezTo>
                  <a:cubicBezTo>
                    <a:pt x="102" y="43"/>
                    <a:pt x="101" y="28"/>
                    <a:pt x="101" y="12"/>
                  </a:cubicBezTo>
                  <a:cubicBezTo>
                    <a:pt x="93" y="16"/>
                    <a:pt x="85" y="19"/>
                    <a:pt x="80" y="19"/>
                  </a:cubicBezTo>
                  <a:cubicBezTo>
                    <a:pt x="67" y="19"/>
                    <a:pt x="70" y="22"/>
                    <a:pt x="54" y="15"/>
                  </a:cubicBezTo>
                  <a:cubicBezTo>
                    <a:pt x="45" y="11"/>
                    <a:pt x="43" y="9"/>
                    <a:pt x="44" y="7"/>
                  </a:cubicBezTo>
                  <a:cubicBezTo>
                    <a:pt x="32" y="5"/>
                    <a:pt x="21" y="2"/>
                    <a:pt x="9" y="0"/>
                  </a:cubicBezTo>
                  <a:cubicBezTo>
                    <a:pt x="7" y="33"/>
                    <a:pt x="0" y="66"/>
                    <a:pt x="3" y="10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7">
              <a:extLst>
                <a:ext uri="{FF2B5EF4-FFF2-40B4-BE49-F238E27FC236}">
                  <a16:creationId xmlns:a16="http://schemas.microsoft.com/office/drawing/2014/main" id="{EE144102-1A88-412E-88D3-4BAE411F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068"/>
              <a:ext cx="64" cy="88"/>
            </a:xfrm>
            <a:custGeom>
              <a:avLst/>
              <a:gdLst>
                <a:gd name="T0" fmla="*/ 5 w 24"/>
                <a:gd name="T1" fmla="*/ 5 h 33"/>
                <a:gd name="T2" fmla="*/ 11 w 24"/>
                <a:gd name="T3" fmla="*/ 16 h 33"/>
                <a:gd name="T4" fmla="*/ 27 w 24"/>
                <a:gd name="T5" fmla="*/ 48 h 33"/>
                <a:gd name="T6" fmla="*/ 8 w 24"/>
                <a:gd name="T7" fmla="*/ 69 h 33"/>
                <a:gd name="T8" fmla="*/ 11 w 24"/>
                <a:gd name="T9" fmla="*/ 80 h 33"/>
                <a:gd name="T10" fmla="*/ 35 w 24"/>
                <a:gd name="T11" fmla="*/ 61 h 33"/>
                <a:gd name="T12" fmla="*/ 45 w 24"/>
                <a:gd name="T13" fmla="*/ 24 h 33"/>
                <a:gd name="T14" fmla="*/ 64 w 24"/>
                <a:gd name="T15" fmla="*/ 5 h 33"/>
                <a:gd name="T16" fmla="*/ 5 w 24"/>
                <a:gd name="T17" fmla="*/ 5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3">
                  <a:moveTo>
                    <a:pt x="2" y="2"/>
                  </a:moveTo>
                  <a:cubicBezTo>
                    <a:pt x="3" y="4"/>
                    <a:pt x="4" y="6"/>
                    <a:pt x="4" y="6"/>
                  </a:cubicBezTo>
                  <a:cubicBezTo>
                    <a:pt x="4" y="6"/>
                    <a:pt x="11" y="15"/>
                    <a:pt x="10" y="18"/>
                  </a:cubicBezTo>
                  <a:cubicBezTo>
                    <a:pt x="10" y="21"/>
                    <a:pt x="3" y="26"/>
                    <a:pt x="3" y="26"/>
                  </a:cubicBezTo>
                  <a:cubicBezTo>
                    <a:pt x="3" y="26"/>
                    <a:pt x="0" y="26"/>
                    <a:pt x="4" y="30"/>
                  </a:cubicBezTo>
                  <a:cubicBezTo>
                    <a:pt x="7" y="33"/>
                    <a:pt x="13" y="23"/>
                    <a:pt x="13" y="23"/>
                  </a:cubicBezTo>
                  <a:cubicBezTo>
                    <a:pt x="13" y="23"/>
                    <a:pt x="13" y="13"/>
                    <a:pt x="17" y="9"/>
                  </a:cubicBezTo>
                  <a:cubicBezTo>
                    <a:pt x="20" y="6"/>
                    <a:pt x="23" y="7"/>
                    <a:pt x="24" y="2"/>
                  </a:cubicBezTo>
                  <a:cubicBezTo>
                    <a:pt x="17" y="0"/>
                    <a:pt x="9" y="1"/>
                    <a:pt x="2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8">
              <a:extLst>
                <a:ext uri="{FF2B5EF4-FFF2-40B4-BE49-F238E27FC236}">
                  <a16:creationId xmlns:a16="http://schemas.microsoft.com/office/drawing/2014/main" id="{E5AA42BD-AB4E-4C68-AF30-52749A760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1851"/>
              <a:ext cx="123" cy="166"/>
            </a:xfrm>
            <a:custGeom>
              <a:avLst/>
              <a:gdLst>
                <a:gd name="T0" fmla="*/ 91 w 46"/>
                <a:gd name="T1" fmla="*/ 27 h 62"/>
                <a:gd name="T2" fmla="*/ 35 w 46"/>
                <a:gd name="T3" fmla="*/ 0 h 62"/>
                <a:gd name="T4" fmla="*/ 16 w 46"/>
                <a:gd name="T5" fmla="*/ 51 h 62"/>
                <a:gd name="T6" fmla="*/ 32 w 46"/>
                <a:gd name="T7" fmla="*/ 51 h 62"/>
                <a:gd name="T8" fmla="*/ 40 w 46"/>
                <a:gd name="T9" fmla="*/ 99 h 62"/>
                <a:gd name="T10" fmla="*/ 43 w 46"/>
                <a:gd name="T11" fmla="*/ 96 h 62"/>
                <a:gd name="T12" fmla="*/ 56 w 46"/>
                <a:gd name="T13" fmla="*/ 96 h 62"/>
                <a:gd name="T14" fmla="*/ 51 w 46"/>
                <a:gd name="T15" fmla="*/ 139 h 62"/>
                <a:gd name="T16" fmla="*/ 72 w 46"/>
                <a:gd name="T17" fmla="*/ 161 h 62"/>
                <a:gd name="T18" fmla="*/ 102 w 46"/>
                <a:gd name="T19" fmla="*/ 150 h 62"/>
                <a:gd name="T20" fmla="*/ 107 w 46"/>
                <a:gd name="T21" fmla="*/ 129 h 62"/>
                <a:gd name="T22" fmla="*/ 120 w 46"/>
                <a:gd name="T23" fmla="*/ 80 h 62"/>
                <a:gd name="T24" fmla="*/ 123 w 46"/>
                <a:gd name="T25" fmla="*/ 40 h 62"/>
                <a:gd name="T26" fmla="*/ 91 w 46"/>
                <a:gd name="T27" fmla="*/ 2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62">
                  <a:moveTo>
                    <a:pt x="34" y="10"/>
                  </a:moveTo>
                  <a:cubicBezTo>
                    <a:pt x="27" y="6"/>
                    <a:pt x="17" y="4"/>
                    <a:pt x="13" y="0"/>
                  </a:cubicBezTo>
                  <a:cubicBezTo>
                    <a:pt x="8" y="5"/>
                    <a:pt x="0" y="11"/>
                    <a:pt x="6" y="19"/>
                  </a:cubicBezTo>
                  <a:cubicBezTo>
                    <a:pt x="8" y="19"/>
                    <a:pt x="10" y="19"/>
                    <a:pt x="12" y="19"/>
                  </a:cubicBezTo>
                  <a:cubicBezTo>
                    <a:pt x="12" y="24"/>
                    <a:pt x="15" y="30"/>
                    <a:pt x="15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24" y="33"/>
                    <a:pt x="21" y="36"/>
                  </a:cubicBezTo>
                  <a:cubicBezTo>
                    <a:pt x="18" y="40"/>
                    <a:pt x="16" y="48"/>
                    <a:pt x="19" y="52"/>
                  </a:cubicBezTo>
                  <a:cubicBezTo>
                    <a:pt x="22" y="56"/>
                    <a:pt x="24" y="58"/>
                    <a:pt x="27" y="60"/>
                  </a:cubicBezTo>
                  <a:cubicBezTo>
                    <a:pt x="30" y="62"/>
                    <a:pt x="38" y="56"/>
                    <a:pt x="38" y="56"/>
                  </a:cubicBezTo>
                  <a:cubicBezTo>
                    <a:pt x="38" y="56"/>
                    <a:pt x="40" y="50"/>
                    <a:pt x="40" y="48"/>
                  </a:cubicBezTo>
                  <a:cubicBezTo>
                    <a:pt x="40" y="46"/>
                    <a:pt x="45" y="30"/>
                    <a:pt x="45" y="30"/>
                  </a:cubicBezTo>
                  <a:cubicBezTo>
                    <a:pt x="45" y="30"/>
                    <a:pt x="46" y="20"/>
                    <a:pt x="46" y="15"/>
                  </a:cubicBezTo>
                  <a:cubicBezTo>
                    <a:pt x="42" y="13"/>
                    <a:pt x="37" y="12"/>
                    <a:pt x="34" y="1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9">
              <a:extLst>
                <a:ext uri="{FF2B5EF4-FFF2-40B4-BE49-F238E27FC236}">
                  <a16:creationId xmlns:a16="http://schemas.microsoft.com/office/drawing/2014/main" id="{15923991-B28B-46A8-847C-5435827D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1541"/>
              <a:ext cx="118" cy="203"/>
            </a:xfrm>
            <a:custGeom>
              <a:avLst/>
              <a:gdLst>
                <a:gd name="T0" fmla="*/ 72 w 44"/>
                <a:gd name="T1" fmla="*/ 179 h 76"/>
                <a:gd name="T2" fmla="*/ 105 w 44"/>
                <a:gd name="T3" fmla="*/ 0 h 76"/>
                <a:gd name="T4" fmla="*/ 0 w 44"/>
                <a:gd name="T5" fmla="*/ 3 h 76"/>
                <a:gd name="T6" fmla="*/ 8 w 44"/>
                <a:gd name="T7" fmla="*/ 126 h 76"/>
                <a:gd name="T8" fmla="*/ 27 w 44"/>
                <a:gd name="T9" fmla="*/ 126 h 76"/>
                <a:gd name="T10" fmla="*/ 24 w 44"/>
                <a:gd name="T11" fmla="*/ 190 h 76"/>
                <a:gd name="T12" fmla="*/ 83 w 44"/>
                <a:gd name="T13" fmla="*/ 190 h 76"/>
                <a:gd name="T14" fmla="*/ 72 w 44"/>
                <a:gd name="T15" fmla="*/ 179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76">
                  <a:moveTo>
                    <a:pt x="27" y="67"/>
                  </a:moveTo>
                  <a:cubicBezTo>
                    <a:pt x="19" y="48"/>
                    <a:pt x="44" y="23"/>
                    <a:pt x="39" y="0"/>
                  </a:cubicBezTo>
                  <a:cubicBezTo>
                    <a:pt x="28" y="2"/>
                    <a:pt x="14" y="3"/>
                    <a:pt x="0" y="1"/>
                  </a:cubicBezTo>
                  <a:cubicBezTo>
                    <a:pt x="1" y="16"/>
                    <a:pt x="4" y="31"/>
                    <a:pt x="3" y="47"/>
                  </a:cubicBezTo>
                  <a:cubicBezTo>
                    <a:pt x="5" y="47"/>
                    <a:pt x="8" y="47"/>
                    <a:pt x="10" y="47"/>
                  </a:cubicBezTo>
                  <a:cubicBezTo>
                    <a:pt x="7" y="55"/>
                    <a:pt x="8" y="63"/>
                    <a:pt x="9" y="71"/>
                  </a:cubicBezTo>
                  <a:cubicBezTo>
                    <a:pt x="16" y="76"/>
                    <a:pt x="24" y="74"/>
                    <a:pt x="31" y="71"/>
                  </a:cubicBezTo>
                  <a:cubicBezTo>
                    <a:pt x="29" y="70"/>
                    <a:pt x="28" y="69"/>
                    <a:pt x="27" y="6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0">
              <a:extLst>
                <a:ext uri="{FF2B5EF4-FFF2-40B4-BE49-F238E27FC236}">
                  <a16:creationId xmlns:a16="http://schemas.microsoft.com/office/drawing/2014/main" id="{02E41ADF-8EE5-4125-93D3-B0AFCC3B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782"/>
              <a:ext cx="123" cy="107"/>
            </a:xfrm>
            <a:custGeom>
              <a:avLst/>
              <a:gdLst>
                <a:gd name="T0" fmla="*/ 118 w 46"/>
                <a:gd name="T1" fmla="*/ 0 h 40"/>
                <a:gd name="T2" fmla="*/ 19 w 46"/>
                <a:gd name="T3" fmla="*/ 13 h 40"/>
                <a:gd name="T4" fmla="*/ 27 w 46"/>
                <a:gd name="T5" fmla="*/ 107 h 40"/>
                <a:gd name="T6" fmla="*/ 75 w 46"/>
                <a:gd name="T7" fmla="*/ 64 h 40"/>
                <a:gd name="T8" fmla="*/ 115 w 46"/>
                <a:gd name="T9" fmla="*/ 56 h 40"/>
                <a:gd name="T10" fmla="*/ 123 w 46"/>
                <a:gd name="T11" fmla="*/ 56 h 40"/>
                <a:gd name="T12" fmla="*/ 118 w 4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0">
                  <a:moveTo>
                    <a:pt x="44" y="0"/>
                  </a:moveTo>
                  <a:cubicBezTo>
                    <a:pt x="32" y="2"/>
                    <a:pt x="19" y="0"/>
                    <a:pt x="7" y="5"/>
                  </a:cubicBezTo>
                  <a:cubicBezTo>
                    <a:pt x="0" y="15"/>
                    <a:pt x="5" y="28"/>
                    <a:pt x="10" y="40"/>
                  </a:cubicBezTo>
                  <a:cubicBezTo>
                    <a:pt x="12" y="35"/>
                    <a:pt x="28" y="24"/>
                    <a:pt x="28" y="24"/>
                  </a:cubicBezTo>
                  <a:cubicBezTo>
                    <a:pt x="28" y="24"/>
                    <a:pt x="36" y="19"/>
                    <a:pt x="43" y="21"/>
                  </a:cubicBezTo>
                  <a:cubicBezTo>
                    <a:pt x="44" y="21"/>
                    <a:pt x="45" y="21"/>
                    <a:pt x="46" y="21"/>
                  </a:cubicBezTo>
                  <a:cubicBezTo>
                    <a:pt x="45" y="14"/>
                    <a:pt x="45" y="7"/>
                    <a:pt x="44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1">
              <a:extLst>
                <a:ext uri="{FF2B5EF4-FFF2-40B4-BE49-F238E27FC236}">
                  <a16:creationId xmlns:a16="http://schemas.microsoft.com/office/drawing/2014/main" id="{28668AD6-A801-4613-9880-3894D39A8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768"/>
              <a:ext cx="51" cy="70"/>
            </a:xfrm>
            <a:custGeom>
              <a:avLst/>
              <a:gdLst>
                <a:gd name="T0" fmla="*/ 30 w 19"/>
                <a:gd name="T1" fmla="*/ 0 h 26"/>
                <a:gd name="T2" fmla="*/ 0 w 19"/>
                <a:gd name="T3" fmla="*/ 13 h 26"/>
                <a:gd name="T4" fmla="*/ 5 w 19"/>
                <a:gd name="T5" fmla="*/ 70 h 26"/>
                <a:gd name="T6" fmla="*/ 32 w 19"/>
                <a:gd name="T7" fmla="*/ 54 h 26"/>
                <a:gd name="T8" fmla="*/ 51 w 19"/>
                <a:gd name="T9" fmla="*/ 54 h 26"/>
                <a:gd name="T10" fmla="*/ 3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6">
                  <a:moveTo>
                    <a:pt x="11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1" y="12"/>
                    <a:pt x="1" y="19"/>
                    <a:pt x="2" y="26"/>
                  </a:cubicBezTo>
                  <a:cubicBezTo>
                    <a:pt x="5" y="25"/>
                    <a:pt x="2" y="19"/>
                    <a:pt x="12" y="20"/>
                  </a:cubicBezTo>
                  <a:cubicBezTo>
                    <a:pt x="15" y="21"/>
                    <a:pt x="17" y="21"/>
                    <a:pt x="19" y="20"/>
                  </a:cubicBezTo>
                  <a:cubicBezTo>
                    <a:pt x="16" y="14"/>
                    <a:pt x="14" y="7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2">
              <a:extLst>
                <a:ext uri="{FF2B5EF4-FFF2-40B4-BE49-F238E27FC236}">
                  <a16:creationId xmlns:a16="http://schemas.microsoft.com/office/drawing/2014/main" id="{CA3930E8-EBBC-4CE4-91E6-37E65C12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1726"/>
              <a:ext cx="214" cy="96"/>
            </a:xfrm>
            <a:custGeom>
              <a:avLst/>
              <a:gdLst>
                <a:gd name="T0" fmla="*/ 203 w 80"/>
                <a:gd name="T1" fmla="*/ 5 h 36"/>
                <a:gd name="T2" fmla="*/ 161 w 80"/>
                <a:gd name="T3" fmla="*/ 8 h 36"/>
                <a:gd name="T4" fmla="*/ 158 w 80"/>
                <a:gd name="T5" fmla="*/ 19 h 36"/>
                <a:gd name="T6" fmla="*/ 152 w 80"/>
                <a:gd name="T7" fmla="*/ 0 h 36"/>
                <a:gd name="T8" fmla="*/ 70 w 80"/>
                <a:gd name="T9" fmla="*/ 5 h 36"/>
                <a:gd name="T10" fmla="*/ 8 w 80"/>
                <a:gd name="T11" fmla="*/ 5 h 36"/>
                <a:gd name="T12" fmla="*/ 0 w 80"/>
                <a:gd name="T13" fmla="*/ 69 h 36"/>
                <a:gd name="T14" fmla="*/ 128 w 80"/>
                <a:gd name="T15" fmla="*/ 43 h 36"/>
                <a:gd name="T16" fmla="*/ 150 w 80"/>
                <a:gd name="T17" fmla="*/ 96 h 36"/>
                <a:gd name="T18" fmla="*/ 187 w 80"/>
                <a:gd name="T19" fmla="*/ 80 h 36"/>
                <a:gd name="T20" fmla="*/ 201 w 80"/>
                <a:gd name="T21" fmla="*/ 67 h 36"/>
                <a:gd name="T22" fmla="*/ 214 w 80"/>
                <a:gd name="T23" fmla="*/ 48 h 36"/>
                <a:gd name="T24" fmla="*/ 214 w 80"/>
                <a:gd name="T25" fmla="*/ 24 h 36"/>
                <a:gd name="T26" fmla="*/ 203 w 80"/>
                <a:gd name="T27" fmla="*/ 5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36">
                  <a:moveTo>
                    <a:pt x="76" y="2"/>
                  </a:moveTo>
                  <a:cubicBezTo>
                    <a:pt x="70" y="5"/>
                    <a:pt x="66" y="10"/>
                    <a:pt x="60" y="3"/>
                  </a:cubicBezTo>
                  <a:cubicBezTo>
                    <a:pt x="59" y="5"/>
                    <a:pt x="62" y="9"/>
                    <a:pt x="59" y="7"/>
                  </a:cubicBezTo>
                  <a:cubicBezTo>
                    <a:pt x="57" y="5"/>
                    <a:pt x="57" y="3"/>
                    <a:pt x="57" y="0"/>
                  </a:cubicBezTo>
                  <a:cubicBezTo>
                    <a:pt x="49" y="4"/>
                    <a:pt x="34" y="5"/>
                    <a:pt x="26" y="2"/>
                  </a:cubicBezTo>
                  <a:cubicBezTo>
                    <a:pt x="19" y="5"/>
                    <a:pt x="10" y="7"/>
                    <a:pt x="3" y="2"/>
                  </a:cubicBezTo>
                  <a:cubicBezTo>
                    <a:pt x="3" y="10"/>
                    <a:pt x="2" y="17"/>
                    <a:pt x="0" y="26"/>
                  </a:cubicBezTo>
                  <a:cubicBezTo>
                    <a:pt x="15" y="19"/>
                    <a:pt x="34" y="26"/>
                    <a:pt x="48" y="16"/>
                  </a:cubicBezTo>
                  <a:cubicBezTo>
                    <a:pt x="51" y="23"/>
                    <a:pt x="53" y="30"/>
                    <a:pt x="56" y="36"/>
                  </a:cubicBezTo>
                  <a:cubicBezTo>
                    <a:pt x="65" y="35"/>
                    <a:pt x="70" y="30"/>
                    <a:pt x="70" y="30"/>
                  </a:cubicBezTo>
                  <a:cubicBezTo>
                    <a:pt x="70" y="30"/>
                    <a:pt x="73" y="29"/>
                    <a:pt x="75" y="25"/>
                  </a:cubicBezTo>
                  <a:cubicBezTo>
                    <a:pt x="78" y="22"/>
                    <a:pt x="80" y="21"/>
                    <a:pt x="80" y="18"/>
                  </a:cubicBezTo>
                  <a:cubicBezTo>
                    <a:pt x="80" y="15"/>
                    <a:pt x="80" y="9"/>
                    <a:pt x="80" y="9"/>
                  </a:cubicBezTo>
                  <a:cubicBezTo>
                    <a:pt x="80" y="9"/>
                    <a:pt x="78" y="6"/>
                    <a:pt x="76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3">
              <a:extLst>
                <a:ext uri="{FF2B5EF4-FFF2-40B4-BE49-F238E27FC236}">
                  <a16:creationId xmlns:a16="http://schemas.microsoft.com/office/drawing/2014/main" id="{7D28E4AD-EAEF-4182-AEFF-1BAB5A4E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1536"/>
              <a:ext cx="166" cy="216"/>
            </a:xfrm>
            <a:custGeom>
              <a:avLst/>
              <a:gdLst>
                <a:gd name="T0" fmla="*/ 163 w 62"/>
                <a:gd name="T1" fmla="*/ 176 h 81"/>
                <a:gd name="T2" fmla="*/ 102 w 62"/>
                <a:gd name="T3" fmla="*/ 96 h 81"/>
                <a:gd name="T4" fmla="*/ 83 w 62"/>
                <a:gd name="T5" fmla="*/ 75 h 81"/>
                <a:gd name="T6" fmla="*/ 72 w 62"/>
                <a:gd name="T7" fmla="*/ 0 h 81"/>
                <a:gd name="T8" fmla="*/ 54 w 62"/>
                <a:gd name="T9" fmla="*/ 5 h 81"/>
                <a:gd name="T10" fmla="*/ 21 w 62"/>
                <a:gd name="T11" fmla="*/ 184 h 81"/>
                <a:gd name="T12" fmla="*/ 115 w 62"/>
                <a:gd name="T13" fmla="*/ 189 h 81"/>
                <a:gd name="T14" fmla="*/ 120 w 62"/>
                <a:gd name="T15" fmla="*/ 208 h 81"/>
                <a:gd name="T16" fmla="*/ 123 w 62"/>
                <a:gd name="T17" fmla="*/ 197 h 81"/>
                <a:gd name="T18" fmla="*/ 166 w 62"/>
                <a:gd name="T19" fmla="*/ 195 h 81"/>
                <a:gd name="T20" fmla="*/ 163 w 62"/>
                <a:gd name="T21" fmla="*/ 189 h 81"/>
                <a:gd name="T22" fmla="*/ 163 w 62"/>
                <a:gd name="T23" fmla="*/ 176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81">
                  <a:moveTo>
                    <a:pt x="61" y="66"/>
                  </a:moveTo>
                  <a:cubicBezTo>
                    <a:pt x="48" y="62"/>
                    <a:pt x="35" y="55"/>
                    <a:pt x="38" y="36"/>
                  </a:cubicBezTo>
                  <a:cubicBezTo>
                    <a:pt x="39" y="33"/>
                    <a:pt x="31" y="30"/>
                    <a:pt x="31" y="28"/>
                  </a:cubicBezTo>
                  <a:cubicBezTo>
                    <a:pt x="27" y="20"/>
                    <a:pt x="30" y="9"/>
                    <a:pt x="27" y="0"/>
                  </a:cubicBezTo>
                  <a:cubicBezTo>
                    <a:pt x="25" y="1"/>
                    <a:pt x="22" y="1"/>
                    <a:pt x="20" y="2"/>
                  </a:cubicBezTo>
                  <a:cubicBezTo>
                    <a:pt x="25" y="25"/>
                    <a:pt x="0" y="50"/>
                    <a:pt x="8" y="69"/>
                  </a:cubicBezTo>
                  <a:cubicBezTo>
                    <a:pt x="12" y="76"/>
                    <a:pt x="32" y="76"/>
                    <a:pt x="43" y="71"/>
                  </a:cubicBezTo>
                  <a:cubicBezTo>
                    <a:pt x="43" y="74"/>
                    <a:pt x="43" y="76"/>
                    <a:pt x="45" y="78"/>
                  </a:cubicBezTo>
                  <a:cubicBezTo>
                    <a:pt x="48" y="80"/>
                    <a:pt x="45" y="76"/>
                    <a:pt x="46" y="74"/>
                  </a:cubicBezTo>
                  <a:cubicBezTo>
                    <a:pt x="52" y="81"/>
                    <a:pt x="56" y="76"/>
                    <a:pt x="62" y="73"/>
                  </a:cubicBezTo>
                  <a:cubicBezTo>
                    <a:pt x="62" y="73"/>
                    <a:pt x="62" y="72"/>
                    <a:pt x="61" y="71"/>
                  </a:cubicBezTo>
                  <a:cubicBezTo>
                    <a:pt x="61" y="68"/>
                    <a:pt x="60" y="68"/>
                    <a:pt x="61" y="66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4">
              <a:extLst>
                <a:ext uri="{FF2B5EF4-FFF2-40B4-BE49-F238E27FC236}">
                  <a16:creationId xmlns:a16="http://schemas.microsoft.com/office/drawing/2014/main" id="{E4000D86-E58E-4C99-9AB2-E8CA56B2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362"/>
              <a:ext cx="331" cy="396"/>
            </a:xfrm>
            <a:custGeom>
              <a:avLst/>
              <a:gdLst>
                <a:gd name="T0" fmla="*/ 99 w 124"/>
                <a:gd name="T1" fmla="*/ 359 h 148"/>
                <a:gd name="T2" fmla="*/ 304 w 124"/>
                <a:gd name="T3" fmla="*/ 393 h 148"/>
                <a:gd name="T4" fmla="*/ 310 w 124"/>
                <a:gd name="T5" fmla="*/ 284 h 148"/>
                <a:gd name="T6" fmla="*/ 331 w 124"/>
                <a:gd name="T7" fmla="*/ 211 h 148"/>
                <a:gd name="T8" fmla="*/ 320 w 124"/>
                <a:gd name="T9" fmla="*/ 182 h 148"/>
                <a:gd name="T10" fmla="*/ 291 w 124"/>
                <a:gd name="T11" fmla="*/ 142 h 148"/>
                <a:gd name="T12" fmla="*/ 278 w 124"/>
                <a:gd name="T13" fmla="*/ 142 h 148"/>
                <a:gd name="T14" fmla="*/ 278 w 124"/>
                <a:gd name="T15" fmla="*/ 118 h 148"/>
                <a:gd name="T16" fmla="*/ 232 w 124"/>
                <a:gd name="T17" fmla="*/ 104 h 148"/>
                <a:gd name="T18" fmla="*/ 232 w 124"/>
                <a:gd name="T19" fmla="*/ 86 h 148"/>
                <a:gd name="T20" fmla="*/ 219 w 124"/>
                <a:gd name="T21" fmla="*/ 86 h 148"/>
                <a:gd name="T22" fmla="*/ 171 w 124"/>
                <a:gd name="T23" fmla="*/ 21 h 148"/>
                <a:gd name="T24" fmla="*/ 168 w 124"/>
                <a:gd name="T25" fmla="*/ 3 h 148"/>
                <a:gd name="T26" fmla="*/ 109 w 124"/>
                <a:gd name="T27" fmla="*/ 5 h 148"/>
                <a:gd name="T28" fmla="*/ 85 w 124"/>
                <a:gd name="T29" fmla="*/ 0 h 148"/>
                <a:gd name="T30" fmla="*/ 69 w 124"/>
                <a:gd name="T31" fmla="*/ 3 h 148"/>
                <a:gd name="T32" fmla="*/ 69 w 124"/>
                <a:gd name="T33" fmla="*/ 27 h 148"/>
                <a:gd name="T34" fmla="*/ 37 w 124"/>
                <a:gd name="T35" fmla="*/ 32 h 148"/>
                <a:gd name="T36" fmla="*/ 5 w 124"/>
                <a:gd name="T37" fmla="*/ 110 h 148"/>
                <a:gd name="T38" fmla="*/ 0 w 124"/>
                <a:gd name="T39" fmla="*/ 185 h 148"/>
                <a:gd name="T40" fmla="*/ 24 w 124"/>
                <a:gd name="T41" fmla="*/ 187 h 148"/>
                <a:gd name="T42" fmla="*/ 24 w 124"/>
                <a:gd name="T43" fmla="*/ 211 h 148"/>
                <a:gd name="T44" fmla="*/ 88 w 124"/>
                <a:gd name="T45" fmla="*/ 294 h 148"/>
                <a:gd name="T46" fmla="*/ 88 w 124"/>
                <a:gd name="T47" fmla="*/ 294 h 148"/>
                <a:gd name="T48" fmla="*/ 99 w 124"/>
                <a:gd name="T49" fmla="*/ 359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" h="148">
                  <a:moveTo>
                    <a:pt x="37" y="134"/>
                  </a:moveTo>
                  <a:cubicBezTo>
                    <a:pt x="60" y="148"/>
                    <a:pt x="88" y="148"/>
                    <a:pt x="114" y="147"/>
                  </a:cubicBezTo>
                  <a:cubicBezTo>
                    <a:pt x="112" y="135"/>
                    <a:pt x="112" y="116"/>
                    <a:pt x="116" y="106"/>
                  </a:cubicBezTo>
                  <a:cubicBezTo>
                    <a:pt x="121" y="91"/>
                    <a:pt x="123" y="90"/>
                    <a:pt x="124" y="79"/>
                  </a:cubicBezTo>
                  <a:cubicBezTo>
                    <a:pt x="124" y="73"/>
                    <a:pt x="122" y="71"/>
                    <a:pt x="120" y="68"/>
                  </a:cubicBezTo>
                  <a:cubicBezTo>
                    <a:pt x="112" y="66"/>
                    <a:pt x="105" y="62"/>
                    <a:pt x="109" y="53"/>
                  </a:cubicBezTo>
                  <a:cubicBezTo>
                    <a:pt x="108" y="53"/>
                    <a:pt x="106" y="53"/>
                    <a:pt x="104" y="53"/>
                  </a:cubicBezTo>
                  <a:cubicBezTo>
                    <a:pt x="104" y="50"/>
                    <a:pt x="106" y="46"/>
                    <a:pt x="104" y="44"/>
                  </a:cubicBezTo>
                  <a:cubicBezTo>
                    <a:pt x="95" y="41"/>
                    <a:pt x="92" y="48"/>
                    <a:pt x="87" y="39"/>
                  </a:cubicBezTo>
                  <a:cubicBezTo>
                    <a:pt x="87" y="37"/>
                    <a:pt x="87" y="34"/>
                    <a:pt x="87" y="32"/>
                  </a:cubicBezTo>
                  <a:cubicBezTo>
                    <a:pt x="85" y="32"/>
                    <a:pt x="82" y="32"/>
                    <a:pt x="82" y="32"/>
                  </a:cubicBezTo>
                  <a:cubicBezTo>
                    <a:pt x="78" y="20"/>
                    <a:pt x="71" y="18"/>
                    <a:pt x="64" y="8"/>
                  </a:cubicBezTo>
                  <a:cubicBezTo>
                    <a:pt x="63" y="7"/>
                    <a:pt x="64" y="4"/>
                    <a:pt x="63" y="1"/>
                  </a:cubicBezTo>
                  <a:cubicBezTo>
                    <a:pt x="58" y="1"/>
                    <a:pt x="54" y="1"/>
                    <a:pt x="41" y="2"/>
                  </a:cubicBezTo>
                  <a:cubicBezTo>
                    <a:pt x="33" y="2"/>
                    <a:pt x="31" y="1"/>
                    <a:pt x="32" y="0"/>
                  </a:cubicBezTo>
                  <a:cubicBezTo>
                    <a:pt x="30" y="0"/>
                    <a:pt x="28" y="1"/>
                    <a:pt x="26" y="1"/>
                  </a:cubicBezTo>
                  <a:cubicBezTo>
                    <a:pt x="25" y="3"/>
                    <a:pt x="26" y="6"/>
                    <a:pt x="26" y="10"/>
                  </a:cubicBezTo>
                  <a:cubicBezTo>
                    <a:pt x="23" y="10"/>
                    <a:pt x="18" y="10"/>
                    <a:pt x="14" y="12"/>
                  </a:cubicBezTo>
                  <a:cubicBezTo>
                    <a:pt x="18" y="24"/>
                    <a:pt x="6" y="32"/>
                    <a:pt x="2" y="41"/>
                  </a:cubicBezTo>
                  <a:cubicBezTo>
                    <a:pt x="0" y="50"/>
                    <a:pt x="0" y="58"/>
                    <a:pt x="0" y="69"/>
                  </a:cubicBezTo>
                  <a:cubicBezTo>
                    <a:pt x="2" y="72"/>
                    <a:pt x="7" y="69"/>
                    <a:pt x="9" y="70"/>
                  </a:cubicBezTo>
                  <a:cubicBezTo>
                    <a:pt x="11" y="72"/>
                    <a:pt x="7" y="77"/>
                    <a:pt x="9" y="79"/>
                  </a:cubicBezTo>
                  <a:cubicBezTo>
                    <a:pt x="21" y="86"/>
                    <a:pt x="32" y="96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6" y="119"/>
                    <a:pt x="29" y="130"/>
                    <a:pt x="37" y="134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5">
              <a:extLst>
                <a:ext uri="{FF2B5EF4-FFF2-40B4-BE49-F238E27FC236}">
                  <a16:creationId xmlns:a16="http://schemas.microsoft.com/office/drawing/2014/main" id="{40297D5E-03B3-4070-AA46-F443BC58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913"/>
              <a:ext cx="401" cy="618"/>
            </a:xfrm>
            <a:custGeom>
              <a:avLst/>
              <a:gdLst>
                <a:gd name="T0" fmla="*/ 401 w 150"/>
                <a:gd name="T1" fmla="*/ 417 h 231"/>
                <a:gd name="T2" fmla="*/ 364 w 150"/>
                <a:gd name="T3" fmla="*/ 415 h 231"/>
                <a:gd name="T4" fmla="*/ 356 w 150"/>
                <a:gd name="T5" fmla="*/ 396 h 231"/>
                <a:gd name="T6" fmla="*/ 323 w 150"/>
                <a:gd name="T7" fmla="*/ 415 h 231"/>
                <a:gd name="T8" fmla="*/ 291 w 150"/>
                <a:gd name="T9" fmla="*/ 393 h 231"/>
                <a:gd name="T10" fmla="*/ 241 w 150"/>
                <a:gd name="T11" fmla="*/ 286 h 231"/>
                <a:gd name="T12" fmla="*/ 273 w 150"/>
                <a:gd name="T13" fmla="*/ 198 h 231"/>
                <a:gd name="T14" fmla="*/ 257 w 150"/>
                <a:gd name="T15" fmla="*/ 193 h 231"/>
                <a:gd name="T16" fmla="*/ 235 w 150"/>
                <a:gd name="T17" fmla="*/ 128 h 231"/>
                <a:gd name="T18" fmla="*/ 246 w 150"/>
                <a:gd name="T19" fmla="*/ 8 h 231"/>
                <a:gd name="T20" fmla="*/ 219 w 150"/>
                <a:gd name="T21" fmla="*/ 0 h 231"/>
                <a:gd name="T22" fmla="*/ 142 w 150"/>
                <a:gd name="T23" fmla="*/ 222 h 231"/>
                <a:gd name="T24" fmla="*/ 142 w 150"/>
                <a:gd name="T25" fmla="*/ 222 h 231"/>
                <a:gd name="T26" fmla="*/ 70 w 150"/>
                <a:gd name="T27" fmla="*/ 305 h 231"/>
                <a:gd name="T28" fmla="*/ 64 w 150"/>
                <a:gd name="T29" fmla="*/ 332 h 231"/>
                <a:gd name="T30" fmla="*/ 0 w 150"/>
                <a:gd name="T31" fmla="*/ 490 h 231"/>
                <a:gd name="T32" fmla="*/ 326 w 150"/>
                <a:gd name="T33" fmla="*/ 618 h 231"/>
                <a:gd name="T34" fmla="*/ 401 w 150"/>
                <a:gd name="T35" fmla="*/ 417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" h="231">
                  <a:moveTo>
                    <a:pt x="150" y="156"/>
                  </a:moveTo>
                  <a:cubicBezTo>
                    <a:pt x="150" y="156"/>
                    <a:pt x="138" y="157"/>
                    <a:pt x="136" y="155"/>
                  </a:cubicBezTo>
                  <a:cubicBezTo>
                    <a:pt x="136" y="154"/>
                    <a:pt x="134" y="150"/>
                    <a:pt x="133" y="148"/>
                  </a:cubicBezTo>
                  <a:cubicBezTo>
                    <a:pt x="128" y="147"/>
                    <a:pt x="126" y="159"/>
                    <a:pt x="121" y="155"/>
                  </a:cubicBezTo>
                  <a:cubicBezTo>
                    <a:pt x="117" y="150"/>
                    <a:pt x="115" y="142"/>
                    <a:pt x="109" y="147"/>
                  </a:cubicBezTo>
                  <a:cubicBezTo>
                    <a:pt x="105" y="131"/>
                    <a:pt x="107" y="102"/>
                    <a:pt x="90" y="107"/>
                  </a:cubicBezTo>
                  <a:cubicBezTo>
                    <a:pt x="90" y="95"/>
                    <a:pt x="103" y="86"/>
                    <a:pt x="102" y="74"/>
                  </a:cubicBezTo>
                  <a:cubicBezTo>
                    <a:pt x="102" y="72"/>
                    <a:pt x="98" y="72"/>
                    <a:pt x="96" y="72"/>
                  </a:cubicBezTo>
                  <a:cubicBezTo>
                    <a:pt x="98" y="62"/>
                    <a:pt x="90" y="57"/>
                    <a:pt x="88" y="48"/>
                  </a:cubicBezTo>
                  <a:cubicBezTo>
                    <a:pt x="83" y="33"/>
                    <a:pt x="84" y="17"/>
                    <a:pt x="92" y="3"/>
                  </a:cubicBezTo>
                  <a:cubicBezTo>
                    <a:pt x="89" y="2"/>
                    <a:pt x="85" y="1"/>
                    <a:pt x="82" y="0"/>
                  </a:cubicBezTo>
                  <a:cubicBezTo>
                    <a:pt x="68" y="25"/>
                    <a:pt x="60" y="55"/>
                    <a:pt x="53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47" y="96"/>
                    <a:pt x="36" y="104"/>
                    <a:pt x="26" y="114"/>
                  </a:cubicBezTo>
                  <a:cubicBezTo>
                    <a:pt x="22" y="117"/>
                    <a:pt x="26" y="121"/>
                    <a:pt x="24" y="124"/>
                  </a:cubicBezTo>
                  <a:cubicBezTo>
                    <a:pt x="17" y="145"/>
                    <a:pt x="1" y="161"/>
                    <a:pt x="0" y="183"/>
                  </a:cubicBezTo>
                  <a:cubicBezTo>
                    <a:pt x="122" y="231"/>
                    <a:pt x="122" y="231"/>
                    <a:pt x="122" y="231"/>
                  </a:cubicBezTo>
                  <a:lnTo>
                    <a:pt x="150" y="156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6">
              <a:extLst>
                <a:ext uri="{FF2B5EF4-FFF2-40B4-BE49-F238E27FC236}">
                  <a16:creationId xmlns:a16="http://schemas.microsoft.com/office/drawing/2014/main" id="{A75002BA-66CA-47B7-8802-CA55BF9D6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880"/>
              <a:ext cx="594" cy="487"/>
            </a:xfrm>
            <a:custGeom>
              <a:avLst/>
              <a:gdLst>
                <a:gd name="T0" fmla="*/ 289 w 222"/>
                <a:gd name="T1" fmla="*/ 29 h 182"/>
                <a:gd name="T2" fmla="*/ 369 w 222"/>
                <a:gd name="T3" fmla="*/ 265 h 182"/>
                <a:gd name="T4" fmla="*/ 391 w 222"/>
                <a:gd name="T5" fmla="*/ 257 h 182"/>
                <a:gd name="T6" fmla="*/ 409 w 222"/>
                <a:gd name="T7" fmla="*/ 278 h 182"/>
                <a:gd name="T8" fmla="*/ 433 w 222"/>
                <a:gd name="T9" fmla="*/ 294 h 182"/>
                <a:gd name="T10" fmla="*/ 439 w 222"/>
                <a:gd name="T11" fmla="*/ 268 h 182"/>
                <a:gd name="T12" fmla="*/ 474 w 222"/>
                <a:gd name="T13" fmla="*/ 273 h 182"/>
                <a:gd name="T14" fmla="*/ 516 w 222"/>
                <a:gd name="T15" fmla="*/ 302 h 182"/>
                <a:gd name="T16" fmla="*/ 540 w 222"/>
                <a:gd name="T17" fmla="*/ 316 h 182"/>
                <a:gd name="T18" fmla="*/ 575 w 222"/>
                <a:gd name="T19" fmla="*/ 318 h 182"/>
                <a:gd name="T20" fmla="*/ 581 w 222"/>
                <a:gd name="T21" fmla="*/ 348 h 182"/>
                <a:gd name="T22" fmla="*/ 575 w 222"/>
                <a:gd name="T23" fmla="*/ 377 h 182"/>
                <a:gd name="T24" fmla="*/ 522 w 222"/>
                <a:gd name="T25" fmla="*/ 399 h 182"/>
                <a:gd name="T26" fmla="*/ 500 w 222"/>
                <a:gd name="T27" fmla="*/ 361 h 182"/>
                <a:gd name="T28" fmla="*/ 468 w 222"/>
                <a:gd name="T29" fmla="*/ 343 h 182"/>
                <a:gd name="T30" fmla="*/ 425 w 222"/>
                <a:gd name="T31" fmla="*/ 332 h 182"/>
                <a:gd name="T32" fmla="*/ 383 w 222"/>
                <a:gd name="T33" fmla="*/ 310 h 182"/>
                <a:gd name="T34" fmla="*/ 353 w 222"/>
                <a:gd name="T35" fmla="*/ 297 h 182"/>
                <a:gd name="T36" fmla="*/ 302 w 222"/>
                <a:gd name="T37" fmla="*/ 300 h 182"/>
                <a:gd name="T38" fmla="*/ 281 w 222"/>
                <a:gd name="T39" fmla="*/ 292 h 182"/>
                <a:gd name="T40" fmla="*/ 281 w 222"/>
                <a:gd name="T41" fmla="*/ 324 h 182"/>
                <a:gd name="T42" fmla="*/ 241 w 222"/>
                <a:gd name="T43" fmla="*/ 340 h 182"/>
                <a:gd name="T44" fmla="*/ 219 w 222"/>
                <a:gd name="T45" fmla="*/ 337 h 182"/>
                <a:gd name="T46" fmla="*/ 241 w 222"/>
                <a:gd name="T47" fmla="*/ 308 h 182"/>
                <a:gd name="T48" fmla="*/ 243 w 222"/>
                <a:gd name="T49" fmla="*/ 292 h 182"/>
                <a:gd name="T50" fmla="*/ 227 w 222"/>
                <a:gd name="T51" fmla="*/ 294 h 182"/>
                <a:gd name="T52" fmla="*/ 198 w 222"/>
                <a:gd name="T53" fmla="*/ 332 h 182"/>
                <a:gd name="T54" fmla="*/ 198 w 222"/>
                <a:gd name="T55" fmla="*/ 367 h 182"/>
                <a:gd name="T56" fmla="*/ 177 w 222"/>
                <a:gd name="T57" fmla="*/ 396 h 182"/>
                <a:gd name="T58" fmla="*/ 150 w 222"/>
                <a:gd name="T59" fmla="*/ 423 h 182"/>
                <a:gd name="T60" fmla="*/ 115 w 222"/>
                <a:gd name="T61" fmla="*/ 455 h 182"/>
                <a:gd name="T62" fmla="*/ 80 w 222"/>
                <a:gd name="T63" fmla="*/ 476 h 182"/>
                <a:gd name="T64" fmla="*/ 43 w 222"/>
                <a:gd name="T65" fmla="*/ 487 h 182"/>
                <a:gd name="T66" fmla="*/ 62 w 222"/>
                <a:gd name="T67" fmla="*/ 452 h 182"/>
                <a:gd name="T68" fmla="*/ 110 w 222"/>
                <a:gd name="T69" fmla="*/ 431 h 182"/>
                <a:gd name="T70" fmla="*/ 128 w 222"/>
                <a:gd name="T71" fmla="*/ 404 h 182"/>
                <a:gd name="T72" fmla="*/ 142 w 222"/>
                <a:gd name="T73" fmla="*/ 383 h 182"/>
                <a:gd name="T74" fmla="*/ 128 w 222"/>
                <a:gd name="T75" fmla="*/ 364 h 182"/>
                <a:gd name="T76" fmla="*/ 107 w 222"/>
                <a:gd name="T77" fmla="*/ 364 h 182"/>
                <a:gd name="T78" fmla="*/ 75 w 222"/>
                <a:gd name="T79" fmla="*/ 377 h 182"/>
                <a:gd name="T80" fmla="*/ 83 w 222"/>
                <a:gd name="T81" fmla="*/ 343 h 182"/>
                <a:gd name="T82" fmla="*/ 62 w 222"/>
                <a:gd name="T83" fmla="*/ 353 h 182"/>
                <a:gd name="T84" fmla="*/ 45 w 222"/>
                <a:gd name="T85" fmla="*/ 329 h 182"/>
                <a:gd name="T86" fmla="*/ 29 w 222"/>
                <a:gd name="T87" fmla="*/ 302 h 182"/>
                <a:gd name="T88" fmla="*/ 24 w 222"/>
                <a:gd name="T89" fmla="*/ 276 h 182"/>
                <a:gd name="T90" fmla="*/ 70 w 222"/>
                <a:gd name="T91" fmla="*/ 262 h 182"/>
                <a:gd name="T92" fmla="*/ 88 w 222"/>
                <a:gd name="T93" fmla="*/ 241 h 182"/>
                <a:gd name="T94" fmla="*/ 91 w 222"/>
                <a:gd name="T95" fmla="*/ 217 h 182"/>
                <a:gd name="T96" fmla="*/ 48 w 222"/>
                <a:gd name="T97" fmla="*/ 227 h 182"/>
                <a:gd name="T98" fmla="*/ 27 w 222"/>
                <a:gd name="T99" fmla="*/ 187 h 182"/>
                <a:gd name="T100" fmla="*/ 24 w 222"/>
                <a:gd name="T101" fmla="*/ 136 h 182"/>
                <a:gd name="T102" fmla="*/ 62 w 222"/>
                <a:gd name="T103" fmla="*/ 150 h 182"/>
                <a:gd name="T104" fmla="*/ 83 w 222"/>
                <a:gd name="T105" fmla="*/ 136 h 182"/>
                <a:gd name="T106" fmla="*/ 54 w 222"/>
                <a:gd name="T107" fmla="*/ 110 h 182"/>
                <a:gd name="T108" fmla="*/ 62 w 222"/>
                <a:gd name="T109" fmla="*/ 67 h 182"/>
                <a:gd name="T110" fmla="*/ 96 w 222"/>
                <a:gd name="T111" fmla="*/ 29 h 182"/>
                <a:gd name="T112" fmla="*/ 131 w 222"/>
                <a:gd name="T113" fmla="*/ 16 h 182"/>
                <a:gd name="T114" fmla="*/ 171 w 222"/>
                <a:gd name="T115" fmla="*/ 16 h 182"/>
                <a:gd name="T116" fmla="*/ 252 w 222"/>
                <a:gd name="T117" fmla="*/ 16 h 182"/>
                <a:gd name="T118" fmla="*/ 289 w 222"/>
                <a:gd name="T119" fmla="*/ 29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" h="182">
                  <a:moveTo>
                    <a:pt x="108" y="11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46" y="99"/>
                    <a:pt x="146" y="96"/>
                  </a:cubicBezTo>
                  <a:cubicBezTo>
                    <a:pt x="147" y="93"/>
                    <a:pt x="150" y="104"/>
                    <a:pt x="153" y="104"/>
                  </a:cubicBezTo>
                  <a:cubicBezTo>
                    <a:pt x="156" y="105"/>
                    <a:pt x="160" y="107"/>
                    <a:pt x="162" y="110"/>
                  </a:cubicBezTo>
                  <a:cubicBezTo>
                    <a:pt x="163" y="114"/>
                    <a:pt x="164" y="100"/>
                    <a:pt x="164" y="100"/>
                  </a:cubicBezTo>
                  <a:cubicBezTo>
                    <a:pt x="164" y="100"/>
                    <a:pt x="174" y="98"/>
                    <a:pt x="177" y="102"/>
                  </a:cubicBezTo>
                  <a:cubicBezTo>
                    <a:pt x="181" y="106"/>
                    <a:pt x="184" y="108"/>
                    <a:pt x="193" y="113"/>
                  </a:cubicBezTo>
                  <a:cubicBezTo>
                    <a:pt x="202" y="118"/>
                    <a:pt x="193" y="118"/>
                    <a:pt x="202" y="118"/>
                  </a:cubicBezTo>
                  <a:cubicBezTo>
                    <a:pt x="210" y="117"/>
                    <a:pt x="213" y="114"/>
                    <a:pt x="215" y="119"/>
                  </a:cubicBezTo>
                  <a:cubicBezTo>
                    <a:pt x="217" y="124"/>
                    <a:pt x="214" y="122"/>
                    <a:pt x="217" y="130"/>
                  </a:cubicBezTo>
                  <a:cubicBezTo>
                    <a:pt x="220" y="137"/>
                    <a:pt x="222" y="136"/>
                    <a:pt x="215" y="141"/>
                  </a:cubicBezTo>
                  <a:cubicBezTo>
                    <a:pt x="208" y="146"/>
                    <a:pt x="198" y="151"/>
                    <a:pt x="195" y="149"/>
                  </a:cubicBezTo>
                  <a:cubicBezTo>
                    <a:pt x="193" y="147"/>
                    <a:pt x="190" y="137"/>
                    <a:pt x="187" y="135"/>
                  </a:cubicBezTo>
                  <a:cubicBezTo>
                    <a:pt x="184" y="134"/>
                    <a:pt x="181" y="128"/>
                    <a:pt x="175" y="128"/>
                  </a:cubicBezTo>
                  <a:cubicBezTo>
                    <a:pt x="169" y="127"/>
                    <a:pt x="166" y="128"/>
                    <a:pt x="159" y="124"/>
                  </a:cubicBezTo>
                  <a:cubicBezTo>
                    <a:pt x="153" y="120"/>
                    <a:pt x="149" y="119"/>
                    <a:pt x="143" y="116"/>
                  </a:cubicBezTo>
                  <a:cubicBezTo>
                    <a:pt x="137" y="113"/>
                    <a:pt x="141" y="108"/>
                    <a:pt x="132" y="111"/>
                  </a:cubicBezTo>
                  <a:cubicBezTo>
                    <a:pt x="124" y="113"/>
                    <a:pt x="117" y="118"/>
                    <a:pt x="113" y="112"/>
                  </a:cubicBezTo>
                  <a:cubicBezTo>
                    <a:pt x="109" y="106"/>
                    <a:pt x="106" y="100"/>
                    <a:pt x="105" y="109"/>
                  </a:cubicBezTo>
                  <a:cubicBezTo>
                    <a:pt x="104" y="118"/>
                    <a:pt x="117" y="119"/>
                    <a:pt x="105" y="121"/>
                  </a:cubicBezTo>
                  <a:cubicBezTo>
                    <a:pt x="93" y="123"/>
                    <a:pt x="93" y="123"/>
                    <a:pt x="90" y="127"/>
                  </a:cubicBezTo>
                  <a:cubicBezTo>
                    <a:pt x="86" y="131"/>
                    <a:pt x="83" y="131"/>
                    <a:pt x="82" y="126"/>
                  </a:cubicBezTo>
                  <a:cubicBezTo>
                    <a:pt x="82" y="121"/>
                    <a:pt x="90" y="115"/>
                    <a:pt x="90" y="115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09"/>
                    <a:pt x="89" y="104"/>
                    <a:pt x="85" y="110"/>
                  </a:cubicBezTo>
                  <a:cubicBezTo>
                    <a:pt x="82" y="116"/>
                    <a:pt x="73" y="116"/>
                    <a:pt x="74" y="124"/>
                  </a:cubicBezTo>
                  <a:cubicBezTo>
                    <a:pt x="74" y="132"/>
                    <a:pt x="72" y="133"/>
                    <a:pt x="74" y="137"/>
                  </a:cubicBezTo>
                  <a:cubicBezTo>
                    <a:pt x="75" y="141"/>
                    <a:pt x="73" y="144"/>
                    <a:pt x="66" y="148"/>
                  </a:cubicBezTo>
                  <a:cubicBezTo>
                    <a:pt x="59" y="152"/>
                    <a:pt x="60" y="151"/>
                    <a:pt x="56" y="158"/>
                  </a:cubicBezTo>
                  <a:cubicBezTo>
                    <a:pt x="52" y="164"/>
                    <a:pt x="49" y="165"/>
                    <a:pt x="43" y="170"/>
                  </a:cubicBezTo>
                  <a:cubicBezTo>
                    <a:pt x="37" y="175"/>
                    <a:pt x="34" y="174"/>
                    <a:pt x="30" y="178"/>
                  </a:cubicBezTo>
                  <a:cubicBezTo>
                    <a:pt x="27" y="181"/>
                    <a:pt x="16" y="182"/>
                    <a:pt x="16" y="182"/>
                  </a:cubicBezTo>
                  <a:cubicBezTo>
                    <a:pt x="16" y="182"/>
                    <a:pt x="15" y="170"/>
                    <a:pt x="23" y="169"/>
                  </a:cubicBezTo>
                  <a:cubicBezTo>
                    <a:pt x="31" y="169"/>
                    <a:pt x="36" y="163"/>
                    <a:pt x="41" y="161"/>
                  </a:cubicBezTo>
                  <a:cubicBezTo>
                    <a:pt x="46" y="159"/>
                    <a:pt x="44" y="152"/>
                    <a:pt x="48" y="151"/>
                  </a:cubicBezTo>
                  <a:cubicBezTo>
                    <a:pt x="51" y="149"/>
                    <a:pt x="53" y="143"/>
                    <a:pt x="53" y="143"/>
                  </a:cubicBezTo>
                  <a:cubicBezTo>
                    <a:pt x="53" y="143"/>
                    <a:pt x="52" y="131"/>
                    <a:pt x="48" y="136"/>
                  </a:cubicBezTo>
                  <a:cubicBezTo>
                    <a:pt x="45" y="141"/>
                    <a:pt x="45" y="135"/>
                    <a:pt x="40" y="136"/>
                  </a:cubicBezTo>
                  <a:cubicBezTo>
                    <a:pt x="34" y="136"/>
                    <a:pt x="28" y="146"/>
                    <a:pt x="28" y="141"/>
                  </a:cubicBezTo>
                  <a:cubicBezTo>
                    <a:pt x="27" y="135"/>
                    <a:pt x="31" y="128"/>
                    <a:pt x="31" y="128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32"/>
                    <a:pt x="19" y="125"/>
                    <a:pt x="17" y="123"/>
                  </a:cubicBezTo>
                  <a:cubicBezTo>
                    <a:pt x="14" y="122"/>
                    <a:pt x="10" y="118"/>
                    <a:pt x="11" y="113"/>
                  </a:cubicBezTo>
                  <a:cubicBezTo>
                    <a:pt x="12" y="109"/>
                    <a:pt x="7" y="105"/>
                    <a:pt x="9" y="103"/>
                  </a:cubicBezTo>
                  <a:cubicBezTo>
                    <a:pt x="12" y="100"/>
                    <a:pt x="22" y="97"/>
                    <a:pt x="26" y="98"/>
                  </a:cubicBezTo>
                  <a:cubicBezTo>
                    <a:pt x="30" y="98"/>
                    <a:pt x="30" y="93"/>
                    <a:pt x="33" y="90"/>
                  </a:cubicBezTo>
                  <a:cubicBezTo>
                    <a:pt x="35" y="87"/>
                    <a:pt x="43" y="78"/>
                    <a:pt x="34" y="81"/>
                  </a:cubicBezTo>
                  <a:cubicBezTo>
                    <a:pt x="25" y="84"/>
                    <a:pt x="21" y="90"/>
                    <a:pt x="18" y="85"/>
                  </a:cubicBezTo>
                  <a:cubicBezTo>
                    <a:pt x="15" y="79"/>
                    <a:pt x="21" y="77"/>
                    <a:pt x="10" y="70"/>
                  </a:cubicBezTo>
                  <a:cubicBezTo>
                    <a:pt x="0" y="63"/>
                    <a:pt x="0" y="44"/>
                    <a:pt x="9" y="51"/>
                  </a:cubicBezTo>
                  <a:cubicBezTo>
                    <a:pt x="17" y="59"/>
                    <a:pt x="16" y="55"/>
                    <a:pt x="23" y="56"/>
                  </a:cubicBezTo>
                  <a:cubicBezTo>
                    <a:pt x="30" y="57"/>
                    <a:pt x="31" y="51"/>
                    <a:pt x="31" y="51"/>
                  </a:cubicBezTo>
                  <a:cubicBezTo>
                    <a:pt x="31" y="51"/>
                    <a:pt x="22" y="44"/>
                    <a:pt x="20" y="41"/>
                  </a:cubicBezTo>
                  <a:cubicBezTo>
                    <a:pt x="18" y="38"/>
                    <a:pt x="16" y="30"/>
                    <a:pt x="23" y="25"/>
                  </a:cubicBezTo>
                  <a:cubicBezTo>
                    <a:pt x="29" y="20"/>
                    <a:pt x="29" y="15"/>
                    <a:pt x="36" y="11"/>
                  </a:cubicBezTo>
                  <a:cubicBezTo>
                    <a:pt x="43" y="7"/>
                    <a:pt x="42" y="0"/>
                    <a:pt x="49" y="6"/>
                  </a:cubicBezTo>
                  <a:cubicBezTo>
                    <a:pt x="56" y="11"/>
                    <a:pt x="57" y="2"/>
                    <a:pt x="64" y="6"/>
                  </a:cubicBezTo>
                  <a:cubicBezTo>
                    <a:pt x="72" y="11"/>
                    <a:pt x="94" y="6"/>
                    <a:pt x="94" y="6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7">
              <a:extLst>
                <a:ext uri="{FF2B5EF4-FFF2-40B4-BE49-F238E27FC236}">
                  <a16:creationId xmlns:a16="http://schemas.microsoft.com/office/drawing/2014/main" id="{1F0DF843-B943-47D3-91C7-DBE997E0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241"/>
              <a:ext cx="50" cy="70"/>
            </a:xfrm>
            <a:custGeom>
              <a:avLst/>
              <a:gdLst>
                <a:gd name="T0" fmla="*/ 50 w 19"/>
                <a:gd name="T1" fmla="*/ 8 h 26"/>
                <a:gd name="T2" fmla="*/ 32 w 19"/>
                <a:gd name="T3" fmla="*/ 30 h 26"/>
                <a:gd name="T4" fmla="*/ 16 w 19"/>
                <a:gd name="T5" fmla="*/ 70 h 26"/>
                <a:gd name="T6" fmla="*/ 45 w 19"/>
                <a:gd name="T7" fmla="*/ 51 h 26"/>
                <a:gd name="T8" fmla="*/ 50 w 19"/>
                <a:gd name="T9" fmla="*/ 32 h 26"/>
                <a:gd name="T10" fmla="*/ 50 w 19"/>
                <a:gd name="T11" fmla="*/ 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6">
                  <a:moveTo>
                    <a:pt x="19" y="3"/>
                  </a:moveTo>
                  <a:cubicBezTo>
                    <a:pt x="14" y="5"/>
                    <a:pt x="16" y="0"/>
                    <a:pt x="12" y="11"/>
                  </a:cubicBezTo>
                  <a:cubicBezTo>
                    <a:pt x="8" y="22"/>
                    <a:pt x="0" y="25"/>
                    <a:pt x="6" y="26"/>
                  </a:cubicBezTo>
                  <a:cubicBezTo>
                    <a:pt x="11" y="26"/>
                    <a:pt x="17" y="19"/>
                    <a:pt x="17" y="19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58">
              <a:extLst>
                <a:ext uri="{FF2B5EF4-FFF2-40B4-BE49-F238E27FC236}">
                  <a16:creationId xmlns:a16="http://schemas.microsoft.com/office/drawing/2014/main" id="{E5F55AD2-481B-41FC-BFD1-C084D1DD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3099"/>
              <a:ext cx="30" cy="38"/>
            </a:xfrm>
            <a:custGeom>
              <a:avLst/>
              <a:gdLst>
                <a:gd name="T0" fmla="*/ 11 w 11"/>
                <a:gd name="T1" fmla="*/ 3 h 14"/>
                <a:gd name="T2" fmla="*/ 30 w 11"/>
                <a:gd name="T3" fmla="*/ 38 h 14"/>
                <a:gd name="T4" fmla="*/ 11 w 11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4" y="1"/>
                  </a:moveTo>
                  <a:cubicBezTo>
                    <a:pt x="0" y="0"/>
                    <a:pt x="11" y="14"/>
                    <a:pt x="11" y="14"/>
                  </a:cubicBezTo>
                  <a:cubicBezTo>
                    <a:pt x="11" y="14"/>
                    <a:pt x="9" y="2"/>
                    <a:pt x="4" y="1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59">
              <a:extLst>
                <a:ext uri="{FF2B5EF4-FFF2-40B4-BE49-F238E27FC236}">
                  <a16:creationId xmlns:a16="http://schemas.microsoft.com/office/drawing/2014/main" id="{36B4358E-838D-409A-8357-73F8259B3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3201"/>
              <a:ext cx="21" cy="29"/>
            </a:xfrm>
            <a:custGeom>
              <a:avLst/>
              <a:gdLst>
                <a:gd name="T0" fmla="*/ 5 w 8"/>
                <a:gd name="T1" fmla="*/ 5 h 11"/>
                <a:gd name="T2" fmla="*/ 11 w 8"/>
                <a:gd name="T3" fmla="*/ 29 h 11"/>
                <a:gd name="T4" fmla="*/ 21 w 8"/>
                <a:gd name="T5" fmla="*/ 13 h 11"/>
                <a:gd name="T6" fmla="*/ 5 w 8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2" y="2"/>
                  </a:moveTo>
                  <a:cubicBezTo>
                    <a:pt x="0" y="4"/>
                    <a:pt x="4" y="11"/>
                    <a:pt x="4" y="1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6" y="0"/>
                    <a:pt x="2" y="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60">
              <a:extLst>
                <a:ext uri="{FF2B5EF4-FFF2-40B4-BE49-F238E27FC236}">
                  <a16:creationId xmlns:a16="http://schemas.microsoft.com/office/drawing/2014/main" id="{81E69E89-0CFB-4DE2-93EC-3C9BEC39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3118"/>
              <a:ext cx="110" cy="99"/>
            </a:xfrm>
            <a:custGeom>
              <a:avLst/>
              <a:gdLst>
                <a:gd name="T0" fmla="*/ 24 w 41"/>
                <a:gd name="T1" fmla="*/ 0 h 37"/>
                <a:gd name="T2" fmla="*/ 16 w 41"/>
                <a:gd name="T3" fmla="*/ 32 h 37"/>
                <a:gd name="T4" fmla="*/ 13 w 41"/>
                <a:gd name="T5" fmla="*/ 64 h 37"/>
                <a:gd name="T6" fmla="*/ 48 w 41"/>
                <a:gd name="T7" fmla="*/ 99 h 37"/>
                <a:gd name="T8" fmla="*/ 91 w 41"/>
                <a:gd name="T9" fmla="*/ 64 h 37"/>
                <a:gd name="T10" fmla="*/ 107 w 41"/>
                <a:gd name="T11" fmla="*/ 45 h 37"/>
                <a:gd name="T12" fmla="*/ 86 w 41"/>
                <a:gd name="T13" fmla="*/ 11 h 37"/>
                <a:gd name="T14" fmla="*/ 54 w 41"/>
                <a:gd name="T15" fmla="*/ 0 h 37"/>
                <a:gd name="T16" fmla="*/ 24 w 4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7">
                  <a:moveTo>
                    <a:pt x="9" y="0"/>
                  </a:moveTo>
                  <a:cubicBezTo>
                    <a:pt x="6" y="3"/>
                    <a:pt x="5" y="6"/>
                    <a:pt x="6" y="12"/>
                  </a:cubicBezTo>
                  <a:cubicBezTo>
                    <a:pt x="6" y="17"/>
                    <a:pt x="0" y="17"/>
                    <a:pt x="5" y="24"/>
                  </a:cubicBezTo>
                  <a:cubicBezTo>
                    <a:pt x="10" y="32"/>
                    <a:pt x="11" y="37"/>
                    <a:pt x="18" y="37"/>
                  </a:cubicBezTo>
                  <a:cubicBezTo>
                    <a:pt x="25" y="37"/>
                    <a:pt x="29" y="24"/>
                    <a:pt x="34" y="24"/>
                  </a:cubicBezTo>
                  <a:cubicBezTo>
                    <a:pt x="38" y="24"/>
                    <a:pt x="41" y="21"/>
                    <a:pt x="40" y="17"/>
                  </a:cubicBezTo>
                  <a:cubicBezTo>
                    <a:pt x="40" y="14"/>
                    <a:pt x="36" y="6"/>
                    <a:pt x="32" y="4"/>
                  </a:cubicBezTo>
                  <a:cubicBezTo>
                    <a:pt x="28" y="1"/>
                    <a:pt x="20" y="0"/>
                    <a:pt x="2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1">
              <a:extLst>
                <a:ext uri="{FF2B5EF4-FFF2-40B4-BE49-F238E27FC236}">
                  <a16:creationId xmlns:a16="http://schemas.microsoft.com/office/drawing/2014/main" id="{C8081E02-F72F-4C91-ACA2-EB48190E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073"/>
              <a:ext cx="61" cy="40"/>
            </a:xfrm>
            <a:custGeom>
              <a:avLst/>
              <a:gdLst>
                <a:gd name="T0" fmla="*/ 5 w 23"/>
                <a:gd name="T1" fmla="*/ 11 h 15"/>
                <a:gd name="T2" fmla="*/ 19 w 23"/>
                <a:gd name="T3" fmla="*/ 27 h 15"/>
                <a:gd name="T4" fmla="*/ 50 w 23"/>
                <a:gd name="T5" fmla="*/ 27 h 15"/>
                <a:gd name="T6" fmla="*/ 56 w 23"/>
                <a:gd name="T7" fmla="*/ 5 h 15"/>
                <a:gd name="T8" fmla="*/ 37 w 23"/>
                <a:gd name="T9" fmla="*/ 0 h 15"/>
                <a:gd name="T10" fmla="*/ 5 w 23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5">
                  <a:moveTo>
                    <a:pt x="2" y="4"/>
                  </a:moveTo>
                  <a:cubicBezTo>
                    <a:pt x="0" y="9"/>
                    <a:pt x="4" y="8"/>
                    <a:pt x="7" y="10"/>
                  </a:cubicBezTo>
                  <a:cubicBezTo>
                    <a:pt x="15" y="15"/>
                    <a:pt x="16" y="14"/>
                    <a:pt x="19" y="10"/>
                  </a:cubicBezTo>
                  <a:cubicBezTo>
                    <a:pt x="23" y="7"/>
                    <a:pt x="21" y="2"/>
                    <a:pt x="21" y="2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2">
              <a:extLst>
                <a:ext uri="{FF2B5EF4-FFF2-40B4-BE49-F238E27FC236}">
                  <a16:creationId xmlns:a16="http://schemas.microsoft.com/office/drawing/2014/main" id="{1BCFF5D3-7B1D-4873-B63A-4F544D2D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3075"/>
              <a:ext cx="37" cy="48"/>
            </a:xfrm>
            <a:custGeom>
              <a:avLst/>
              <a:gdLst>
                <a:gd name="T0" fmla="*/ 0 w 14"/>
                <a:gd name="T1" fmla="*/ 8 h 18"/>
                <a:gd name="T2" fmla="*/ 16 w 14"/>
                <a:gd name="T3" fmla="*/ 29 h 18"/>
                <a:gd name="T4" fmla="*/ 32 w 14"/>
                <a:gd name="T5" fmla="*/ 45 h 18"/>
                <a:gd name="T6" fmla="*/ 26 w 14"/>
                <a:gd name="T7" fmla="*/ 19 h 18"/>
                <a:gd name="T8" fmla="*/ 21 w 14"/>
                <a:gd name="T9" fmla="*/ 0 h 18"/>
                <a:gd name="T10" fmla="*/ 0 w 14"/>
                <a:gd name="T11" fmla="*/ 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8">
                  <a:moveTo>
                    <a:pt x="0" y="3"/>
                  </a:moveTo>
                  <a:cubicBezTo>
                    <a:pt x="0" y="7"/>
                    <a:pt x="3" y="11"/>
                    <a:pt x="6" y="11"/>
                  </a:cubicBezTo>
                  <a:cubicBezTo>
                    <a:pt x="9" y="10"/>
                    <a:pt x="9" y="18"/>
                    <a:pt x="12" y="17"/>
                  </a:cubicBezTo>
                  <a:cubicBezTo>
                    <a:pt x="14" y="16"/>
                    <a:pt x="10" y="7"/>
                    <a:pt x="1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3">
              <a:extLst>
                <a:ext uri="{FF2B5EF4-FFF2-40B4-BE49-F238E27FC236}">
                  <a16:creationId xmlns:a16="http://schemas.microsoft.com/office/drawing/2014/main" id="{49FF43F6-960C-414D-88F5-44117589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057"/>
              <a:ext cx="58" cy="34"/>
            </a:xfrm>
            <a:custGeom>
              <a:avLst/>
              <a:gdLst>
                <a:gd name="T0" fmla="*/ 16 w 22"/>
                <a:gd name="T1" fmla="*/ 5 h 13"/>
                <a:gd name="T2" fmla="*/ 13 w 22"/>
                <a:gd name="T3" fmla="*/ 31 h 13"/>
                <a:gd name="T4" fmla="*/ 42 w 22"/>
                <a:gd name="T5" fmla="*/ 26 h 13"/>
                <a:gd name="T6" fmla="*/ 58 w 22"/>
                <a:gd name="T7" fmla="*/ 29 h 13"/>
                <a:gd name="T8" fmla="*/ 50 w 22"/>
                <a:gd name="T9" fmla="*/ 5 h 13"/>
                <a:gd name="T10" fmla="*/ 32 w 22"/>
                <a:gd name="T11" fmla="*/ 0 h 13"/>
                <a:gd name="T12" fmla="*/ 16 w 22"/>
                <a:gd name="T13" fmla="*/ 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6" y="2"/>
                  </a:moveTo>
                  <a:cubicBezTo>
                    <a:pt x="3" y="7"/>
                    <a:pt x="0" y="10"/>
                    <a:pt x="5" y="12"/>
                  </a:cubicBezTo>
                  <a:cubicBezTo>
                    <a:pt x="11" y="13"/>
                    <a:pt x="13" y="9"/>
                    <a:pt x="16" y="10"/>
                  </a:cubicBezTo>
                  <a:cubicBezTo>
                    <a:pt x="20" y="12"/>
                    <a:pt x="22" y="13"/>
                    <a:pt x="22" y="11"/>
                  </a:cubicBezTo>
                  <a:cubicBezTo>
                    <a:pt x="22" y="8"/>
                    <a:pt x="19" y="2"/>
                    <a:pt x="19" y="2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4">
              <a:extLst>
                <a:ext uri="{FF2B5EF4-FFF2-40B4-BE49-F238E27FC236}">
                  <a16:creationId xmlns:a16="http://schemas.microsoft.com/office/drawing/2014/main" id="{3B7B3C7C-4904-4865-A3DA-4BE4217A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3030"/>
              <a:ext cx="32" cy="48"/>
            </a:xfrm>
            <a:custGeom>
              <a:avLst/>
              <a:gdLst>
                <a:gd name="T0" fmla="*/ 3 w 12"/>
                <a:gd name="T1" fmla="*/ 19 h 18"/>
                <a:gd name="T2" fmla="*/ 13 w 12"/>
                <a:gd name="T3" fmla="*/ 45 h 18"/>
                <a:gd name="T4" fmla="*/ 32 w 12"/>
                <a:gd name="T5" fmla="*/ 35 h 18"/>
                <a:gd name="T6" fmla="*/ 32 w 12"/>
                <a:gd name="T7" fmla="*/ 13 h 18"/>
                <a:gd name="T8" fmla="*/ 3 w 12"/>
                <a:gd name="T9" fmla="*/ 1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8">
                  <a:moveTo>
                    <a:pt x="1" y="7"/>
                  </a:moveTo>
                  <a:cubicBezTo>
                    <a:pt x="0" y="10"/>
                    <a:pt x="1" y="18"/>
                    <a:pt x="5" y="17"/>
                  </a:cubicBezTo>
                  <a:cubicBezTo>
                    <a:pt x="9" y="16"/>
                    <a:pt x="12" y="13"/>
                    <a:pt x="12" y="1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4"/>
                    <a:pt x="3" y="0"/>
                    <a:pt x="1" y="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5">
              <a:extLst>
                <a:ext uri="{FF2B5EF4-FFF2-40B4-BE49-F238E27FC236}">
                  <a16:creationId xmlns:a16="http://schemas.microsoft.com/office/drawing/2014/main" id="{66A319F4-FFD0-4E87-8659-A9412E02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3057"/>
              <a:ext cx="16" cy="37"/>
            </a:xfrm>
            <a:custGeom>
              <a:avLst/>
              <a:gdLst>
                <a:gd name="T0" fmla="*/ 3 w 6"/>
                <a:gd name="T1" fmla="*/ 19 h 14"/>
                <a:gd name="T2" fmla="*/ 16 w 6"/>
                <a:gd name="T3" fmla="*/ 37 h 14"/>
                <a:gd name="T4" fmla="*/ 16 w 6"/>
                <a:gd name="T5" fmla="*/ 16 h 14"/>
                <a:gd name="T6" fmla="*/ 11 w 6"/>
                <a:gd name="T7" fmla="*/ 0 h 14"/>
                <a:gd name="T8" fmla="*/ 3 w 6"/>
                <a:gd name="T9" fmla="*/ 1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1" y="7"/>
                  </a:moveTo>
                  <a:cubicBezTo>
                    <a:pt x="2" y="11"/>
                    <a:pt x="6" y="14"/>
                    <a:pt x="6" y="1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Rectangle 66">
              <a:extLst>
                <a:ext uri="{FF2B5EF4-FFF2-40B4-BE49-F238E27FC236}">
                  <a16:creationId xmlns:a16="http://schemas.microsoft.com/office/drawing/2014/main" id="{20D7A01D-947B-42F3-998B-CAF13F41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2803"/>
              <a:ext cx="783" cy="676"/>
            </a:xfrm>
            <a:prstGeom prst="rect">
              <a:avLst/>
            </a:prstGeom>
            <a:noFill/>
            <a:ln w="3175">
              <a:solidFill>
                <a:srgbClr val="B3B3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499" name="Rectangle 67">
              <a:extLst>
                <a:ext uri="{FF2B5EF4-FFF2-40B4-BE49-F238E27FC236}">
                  <a16:creationId xmlns:a16="http://schemas.microsoft.com/office/drawing/2014/main" id="{FFDB3D45-4173-4F54-92BB-DDF2BA14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803"/>
              <a:ext cx="582" cy="676"/>
            </a:xfrm>
            <a:prstGeom prst="rect">
              <a:avLst/>
            </a:prstGeom>
            <a:noFill/>
            <a:ln w="3175">
              <a:solidFill>
                <a:srgbClr val="B3B3B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00" name="Freeform 68">
              <a:extLst>
                <a:ext uri="{FF2B5EF4-FFF2-40B4-BE49-F238E27FC236}">
                  <a16:creationId xmlns:a16="http://schemas.microsoft.com/office/drawing/2014/main" id="{F9E0EC31-86BA-4D99-A7C1-E8FF486E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359"/>
              <a:ext cx="300" cy="361"/>
            </a:xfrm>
            <a:custGeom>
              <a:avLst/>
              <a:gdLst>
                <a:gd name="T0" fmla="*/ 246 w 112"/>
                <a:gd name="T1" fmla="*/ 166 h 135"/>
                <a:gd name="T2" fmla="*/ 246 w 112"/>
                <a:gd name="T3" fmla="*/ 128 h 135"/>
                <a:gd name="T4" fmla="*/ 220 w 112"/>
                <a:gd name="T5" fmla="*/ 120 h 135"/>
                <a:gd name="T6" fmla="*/ 145 w 112"/>
                <a:gd name="T7" fmla="*/ 37 h 135"/>
                <a:gd name="T8" fmla="*/ 153 w 112"/>
                <a:gd name="T9" fmla="*/ 8 h 135"/>
                <a:gd name="T10" fmla="*/ 86 w 112"/>
                <a:gd name="T11" fmla="*/ 5 h 135"/>
                <a:gd name="T12" fmla="*/ 0 w 112"/>
                <a:gd name="T13" fmla="*/ 0 h 135"/>
                <a:gd name="T14" fmla="*/ 29 w 112"/>
                <a:gd name="T15" fmla="*/ 217 h 135"/>
                <a:gd name="T16" fmla="*/ 21 w 112"/>
                <a:gd name="T17" fmla="*/ 286 h 135"/>
                <a:gd name="T18" fmla="*/ 158 w 112"/>
                <a:gd name="T19" fmla="*/ 337 h 135"/>
                <a:gd name="T20" fmla="*/ 171 w 112"/>
                <a:gd name="T21" fmla="*/ 324 h 135"/>
                <a:gd name="T22" fmla="*/ 273 w 112"/>
                <a:gd name="T23" fmla="*/ 324 h 135"/>
                <a:gd name="T24" fmla="*/ 279 w 112"/>
                <a:gd name="T25" fmla="*/ 321 h 135"/>
                <a:gd name="T26" fmla="*/ 276 w 112"/>
                <a:gd name="T27" fmla="*/ 310 h 135"/>
                <a:gd name="T28" fmla="*/ 292 w 112"/>
                <a:gd name="T29" fmla="*/ 241 h 135"/>
                <a:gd name="T30" fmla="*/ 300 w 112"/>
                <a:gd name="T31" fmla="*/ 227 h 135"/>
                <a:gd name="T32" fmla="*/ 273 w 112"/>
                <a:gd name="T33" fmla="*/ 179 h 135"/>
                <a:gd name="T34" fmla="*/ 246 w 112"/>
                <a:gd name="T35" fmla="*/ 166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35">
                  <a:moveTo>
                    <a:pt x="92" y="62"/>
                  </a:moveTo>
                  <a:cubicBezTo>
                    <a:pt x="90" y="58"/>
                    <a:pt x="94" y="52"/>
                    <a:pt x="92" y="48"/>
                  </a:cubicBezTo>
                  <a:cubicBezTo>
                    <a:pt x="90" y="45"/>
                    <a:pt x="85" y="45"/>
                    <a:pt x="82" y="45"/>
                  </a:cubicBezTo>
                  <a:cubicBezTo>
                    <a:pt x="80" y="31"/>
                    <a:pt x="68" y="19"/>
                    <a:pt x="54" y="14"/>
                  </a:cubicBezTo>
                  <a:cubicBezTo>
                    <a:pt x="50" y="12"/>
                    <a:pt x="59" y="3"/>
                    <a:pt x="57" y="3"/>
                  </a:cubicBezTo>
                  <a:cubicBezTo>
                    <a:pt x="49" y="1"/>
                    <a:pt x="41" y="1"/>
                    <a:pt x="32" y="2"/>
                  </a:cubicBezTo>
                  <a:cubicBezTo>
                    <a:pt x="22" y="3"/>
                    <a:pt x="0" y="0"/>
                    <a:pt x="0" y="0"/>
                  </a:cubicBezTo>
                  <a:cubicBezTo>
                    <a:pt x="2" y="27"/>
                    <a:pt x="4" y="53"/>
                    <a:pt x="11" y="81"/>
                  </a:cubicBezTo>
                  <a:cubicBezTo>
                    <a:pt x="12" y="89"/>
                    <a:pt x="10" y="98"/>
                    <a:pt x="8" y="107"/>
                  </a:cubicBezTo>
                  <a:cubicBezTo>
                    <a:pt x="19" y="122"/>
                    <a:pt x="41" y="119"/>
                    <a:pt x="59" y="126"/>
                  </a:cubicBezTo>
                  <a:cubicBezTo>
                    <a:pt x="61" y="124"/>
                    <a:pt x="66" y="126"/>
                    <a:pt x="64" y="121"/>
                  </a:cubicBezTo>
                  <a:cubicBezTo>
                    <a:pt x="78" y="119"/>
                    <a:pt x="90" y="135"/>
                    <a:pt x="102" y="121"/>
                  </a:cubicBezTo>
                  <a:cubicBezTo>
                    <a:pt x="103" y="120"/>
                    <a:pt x="103" y="120"/>
                    <a:pt x="104" y="120"/>
                  </a:cubicBezTo>
                  <a:cubicBezTo>
                    <a:pt x="103" y="119"/>
                    <a:pt x="103" y="117"/>
                    <a:pt x="103" y="116"/>
                  </a:cubicBezTo>
                  <a:cubicBezTo>
                    <a:pt x="102" y="99"/>
                    <a:pt x="109" y="90"/>
                    <a:pt x="109" y="90"/>
                  </a:cubicBezTo>
                  <a:cubicBezTo>
                    <a:pt x="109" y="90"/>
                    <a:pt x="110" y="88"/>
                    <a:pt x="112" y="85"/>
                  </a:cubicBezTo>
                  <a:cubicBezTo>
                    <a:pt x="109" y="79"/>
                    <a:pt x="107" y="73"/>
                    <a:pt x="102" y="67"/>
                  </a:cubicBezTo>
                  <a:cubicBezTo>
                    <a:pt x="99" y="65"/>
                    <a:pt x="94" y="64"/>
                    <a:pt x="92" y="62"/>
                  </a:cubicBezTo>
                  <a:close/>
                </a:path>
              </a:pathLst>
            </a:custGeom>
            <a:solidFill>
              <a:srgbClr val="F7931E"/>
            </a:solidFill>
            <a:ln w="3175" cap="flat">
              <a:solidFill>
                <a:srgbClr val="F2F2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904ED-A0AA-484A-A0C3-3808F020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North America</a:t>
            </a: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078A50CF-9C4D-47F8-B6BE-1F15FE17F4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86213" y="1222375"/>
            <a:ext cx="4606925" cy="5056188"/>
            <a:chOff x="2511" y="770"/>
            <a:chExt cx="2902" cy="3185"/>
          </a:xfrm>
        </p:grpSpPr>
        <p:sp>
          <p:nvSpPr>
            <p:cNvPr id="19460" name="AutoShape 3">
              <a:extLst>
                <a:ext uri="{FF2B5EF4-FFF2-40B4-BE49-F238E27FC236}">
                  <a16:creationId xmlns:a16="http://schemas.microsoft.com/office/drawing/2014/main" id="{C6EF6B00-11F3-4DE1-8E4D-2E24873B82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11" y="770"/>
              <a:ext cx="2902" cy="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>
              <a:extLst>
                <a:ext uri="{FF2B5EF4-FFF2-40B4-BE49-F238E27FC236}">
                  <a16:creationId xmlns:a16="http://schemas.microsoft.com/office/drawing/2014/main" id="{5D673D98-EAA9-4950-A15E-288B9010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840"/>
              <a:ext cx="880" cy="846"/>
            </a:xfrm>
            <a:custGeom>
              <a:avLst/>
              <a:gdLst>
                <a:gd name="T0" fmla="*/ 877 w 301"/>
                <a:gd name="T1" fmla="*/ 222 h 290"/>
                <a:gd name="T2" fmla="*/ 851 w 301"/>
                <a:gd name="T3" fmla="*/ 187 h 290"/>
                <a:gd name="T4" fmla="*/ 836 w 301"/>
                <a:gd name="T5" fmla="*/ 149 h 290"/>
                <a:gd name="T6" fmla="*/ 827 w 301"/>
                <a:gd name="T7" fmla="*/ 125 h 290"/>
                <a:gd name="T8" fmla="*/ 833 w 301"/>
                <a:gd name="T9" fmla="*/ 96 h 290"/>
                <a:gd name="T10" fmla="*/ 827 w 301"/>
                <a:gd name="T11" fmla="*/ 73 h 290"/>
                <a:gd name="T12" fmla="*/ 833 w 301"/>
                <a:gd name="T13" fmla="*/ 61 h 290"/>
                <a:gd name="T14" fmla="*/ 807 w 301"/>
                <a:gd name="T15" fmla="*/ 55 h 290"/>
                <a:gd name="T16" fmla="*/ 772 w 301"/>
                <a:gd name="T17" fmla="*/ 38 h 290"/>
                <a:gd name="T18" fmla="*/ 748 w 301"/>
                <a:gd name="T19" fmla="*/ 20 h 290"/>
                <a:gd name="T20" fmla="*/ 716 w 301"/>
                <a:gd name="T21" fmla="*/ 20 h 290"/>
                <a:gd name="T22" fmla="*/ 658 w 301"/>
                <a:gd name="T23" fmla="*/ 6 h 290"/>
                <a:gd name="T24" fmla="*/ 623 w 301"/>
                <a:gd name="T25" fmla="*/ 38 h 290"/>
                <a:gd name="T26" fmla="*/ 605 w 301"/>
                <a:gd name="T27" fmla="*/ 88 h 290"/>
                <a:gd name="T28" fmla="*/ 582 w 301"/>
                <a:gd name="T29" fmla="*/ 114 h 290"/>
                <a:gd name="T30" fmla="*/ 564 w 301"/>
                <a:gd name="T31" fmla="*/ 76 h 290"/>
                <a:gd name="T32" fmla="*/ 544 w 301"/>
                <a:gd name="T33" fmla="*/ 55 h 290"/>
                <a:gd name="T34" fmla="*/ 512 w 301"/>
                <a:gd name="T35" fmla="*/ 44 h 290"/>
                <a:gd name="T36" fmla="*/ 485 w 301"/>
                <a:gd name="T37" fmla="*/ 73 h 290"/>
                <a:gd name="T38" fmla="*/ 456 w 301"/>
                <a:gd name="T39" fmla="*/ 117 h 290"/>
                <a:gd name="T40" fmla="*/ 474 w 301"/>
                <a:gd name="T41" fmla="*/ 160 h 290"/>
                <a:gd name="T42" fmla="*/ 418 w 301"/>
                <a:gd name="T43" fmla="*/ 169 h 290"/>
                <a:gd name="T44" fmla="*/ 389 w 301"/>
                <a:gd name="T45" fmla="*/ 146 h 290"/>
                <a:gd name="T46" fmla="*/ 330 w 301"/>
                <a:gd name="T47" fmla="*/ 160 h 290"/>
                <a:gd name="T48" fmla="*/ 284 w 301"/>
                <a:gd name="T49" fmla="*/ 187 h 290"/>
                <a:gd name="T50" fmla="*/ 243 w 301"/>
                <a:gd name="T51" fmla="*/ 239 h 290"/>
                <a:gd name="T52" fmla="*/ 234 w 301"/>
                <a:gd name="T53" fmla="*/ 277 h 290"/>
                <a:gd name="T54" fmla="*/ 199 w 301"/>
                <a:gd name="T55" fmla="*/ 298 h 290"/>
                <a:gd name="T56" fmla="*/ 225 w 301"/>
                <a:gd name="T57" fmla="*/ 359 h 290"/>
                <a:gd name="T58" fmla="*/ 149 w 301"/>
                <a:gd name="T59" fmla="*/ 385 h 290"/>
                <a:gd name="T60" fmla="*/ 73 w 301"/>
                <a:gd name="T61" fmla="*/ 382 h 290"/>
                <a:gd name="T62" fmla="*/ 12 w 301"/>
                <a:gd name="T63" fmla="*/ 368 h 290"/>
                <a:gd name="T64" fmla="*/ 76 w 301"/>
                <a:gd name="T65" fmla="*/ 414 h 290"/>
                <a:gd name="T66" fmla="*/ 120 w 301"/>
                <a:gd name="T67" fmla="*/ 423 h 290"/>
                <a:gd name="T68" fmla="*/ 240 w 301"/>
                <a:gd name="T69" fmla="*/ 408 h 290"/>
                <a:gd name="T70" fmla="*/ 287 w 301"/>
                <a:gd name="T71" fmla="*/ 408 h 290"/>
                <a:gd name="T72" fmla="*/ 330 w 301"/>
                <a:gd name="T73" fmla="*/ 397 h 290"/>
                <a:gd name="T74" fmla="*/ 389 w 301"/>
                <a:gd name="T75" fmla="*/ 385 h 290"/>
                <a:gd name="T76" fmla="*/ 430 w 301"/>
                <a:gd name="T77" fmla="*/ 394 h 290"/>
                <a:gd name="T78" fmla="*/ 374 w 301"/>
                <a:gd name="T79" fmla="*/ 397 h 290"/>
                <a:gd name="T80" fmla="*/ 333 w 301"/>
                <a:gd name="T81" fmla="*/ 426 h 290"/>
                <a:gd name="T82" fmla="*/ 415 w 301"/>
                <a:gd name="T83" fmla="*/ 449 h 290"/>
                <a:gd name="T84" fmla="*/ 465 w 301"/>
                <a:gd name="T85" fmla="*/ 435 h 290"/>
                <a:gd name="T86" fmla="*/ 465 w 301"/>
                <a:gd name="T87" fmla="*/ 484 h 290"/>
                <a:gd name="T88" fmla="*/ 488 w 301"/>
                <a:gd name="T89" fmla="*/ 522 h 290"/>
                <a:gd name="T90" fmla="*/ 506 w 301"/>
                <a:gd name="T91" fmla="*/ 557 h 290"/>
                <a:gd name="T92" fmla="*/ 517 w 301"/>
                <a:gd name="T93" fmla="*/ 589 h 290"/>
                <a:gd name="T94" fmla="*/ 523 w 301"/>
                <a:gd name="T95" fmla="*/ 633 h 290"/>
                <a:gd name="T96" fmla="*/ 541 w 301"/>
                <a:gd name="T97" fmla="*/ 653 h 290"/>
                <a:gd name="T98" fmla="*/ 550 w 301"/>
                <a:gd name="T99" fmla="*/ 677 h 290"/>
                <a:gd name="T100" fmla="*/ 535 w 301"/>
                <a:gd name="T101" fmla="*/ 709 h 290"/>
                <a:gd name="T102" fmla="*/ 526 w 301"/>
                <a:gd name="T103" fmla="*/ 788 h 290"/>
                <a:gd name="T104" fmla="*/ 517 w 301"/>
                <a:gd name="T105" fmla="*/ 802 h 290"/>
                <a:gd name="T106" fmla="*/ 538 w 301"/>
                <a:gd name="T107" fmla="*/ 802 h 290"/>
                <a:gd name="T108" fmla="*/ 512 w 301"/>
                <a:gd name="T109" fmla="*/ 831 h 290"/>
                <a:gd name="T110" fmla="*/ 570 w 301"/>
                <a:gd name="T111" fmla="*/ 799 h 290"/>
                <a:gd name="T112" fmla="*/ 561 w 301"/>
                <a:gd name="T113" fmla="*/ 735 h 290"/>
                <a:gd name="T114" fmla="*/ 585 w 301"/>
                <a:gd name="T115" fmla="*/ 621 h 290"/>
                <a:gd name="T116" fmla="*/ 538 w 301"/>
                <a:gd name="T117" fmla="*/ 604 h 290"/>
                <a:gd name="T118" fmla="*/ 561 w 301"/>
                <a:gd name="T119" fmla="*/ 546 h 290"/>
                <a:gd name="T120" fmla="*/ 535 w 301"/>
                <a:gd name="T121" fmla="*/ 511 h 2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1" h="290">
                  <a:moveTo>
                    <a:pt x="301" y="84"/>
                  </a:moveTo>
                  <a:cubicBezTo>
                    <a:pt x="301" y="83"/>
                    <a:pt x="301" y="79"/>
                    <a:pt x="300" y="76"/>
                  </a:cubicBezTo>
                  <a:cubicBezTo>
                    <a:pt x="299" y="73"/>
                    <a:pt x="296" y="71"/>
                    <a:pt x="295" y="70"/>
                  </a:cubicBezTo>
                  <a:cubicBezTo>
                    <a:pt x="294" y="69"/>
                    <a:pt x="291" y="64"/>
                    <a:pt x="291" y="64"/>
                  </a:cubicBezTo>
                  <a:cubicBezTo>
                    <a:pt x="291" y="64"/>
                    <a:pt x="291" y="60"/>
                    <a:pt x="291" y="57"/>
                  </a:cubicBezTo>
                  <a:cubicBezTo>
                    <a:pt x="290" y="55"/>
                    <a:pt x="288" y="53"/>
                    <a:pt x="286" y="51"/>
                  </a:cubicBezTo>
                  <a:cubicBezTo>
                    <a:pt x="285" y="49"/>
                    <a:pt x="284" y="48"/>
                    <a:pt x="284" y="46"/>
                  </a:cubicBezTo>
                  <a:cubicBezTo>
                    <a:pt x="285" y="43"/>
                    <a:pt x="283" y="45"/>
                    <a:pt x="283" y="43"/>
                  </a:cubicBezTo>
                  <a:cubicBezTo>
                    <a:pt x="283" y="42"/>
                    <a:pt x="288" y="35"/>
                    <a:pt x="288" y="35"/>
                  </a:cubicBezTo>
                  <a:cubicBezTo>
                    <a:pt x="288" y="35"/>
                    <a:pt x="287" y="35"/>
                    <a:pt x="285" y="33"/>
                  </a:cubicBezTo>
                  <a:cubicBezTo>
                    <a:pt x="283" y="31"/>
                    <a:pt x="283" y="27"/>
                    <a:pt x="283" y="27"/>
                  </a:cubicBezTo>
                  <a:cubicBezTo>
                    <a:pt x="283" y="27"/>
                    <a:pt x="281" y="25"/>
                    <a:pt x="283" y="25"/>
                  </a:cubicBezTo>
                  <a:cubicBezTo>
                    <a:pt x="286" y="24"/>
                    <a:pt x="287" y="22"/>
                    <a:pt x="287" y="22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2" y="19"/>
                    <a:pt x="282" y="19"/>
                    <a:pt x="282" y="19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6" y="19"/>
                    <a:pt x="273" y="14"/>
                    <a:pt x="272" y="14"/>
                  </a:cubicBezTo>
                  <a:cubicBezTo>
                    <a:pt x="272" y="15"/>
                    <a:pt x="266" y="11"/>
                    <a:pt x="264" y="13"/>
                  </a:cubicBezTo>
                  <a:cubicBezTo>
                    <a:pt x="262" y="14"/>
                    <a:pt x="259" y="12"/>
                    <a:pt x="259" y="12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250" y="9"/>
                    <a:pt x="248" y="6"/>
                    <a:pt x="245" y="7"/>
                  </a:cubicBezTo>
                  <a:cubicBezTo>
                    <a:pt x="242" y="8"/>
                    <a:pt x="239" y="10"/>
                    <a:pt x="237" y="9"/>
                  </a:cubicBezTo>
                  <a:cubicBezTo>
                    <a:pt x="235" y="8"/>
                    <a:pt x="230" y="1"/>
                    <a:pt x="225" y="2"/>
                  </a:cubicBezTo>
                  <a:cubicBezTo>
                    <a:pt x="220" y="3"/>
                    <a:pt x="219" y="0"/>
                    <a:pt x="217" y="4"/>
                  </a:cubicBezTo>
                  <a:cubicBezTo>
                    <a:pt x="215" y="9"/>
                    <a:pt x="217" y="7"/>
                    <a:pt x="213" y="13"/>
                  </a:cubicBezTo>
                  <a:cubicBezTo>
                    <a:pt x="209" y="19"/>
                    <a:pt x="206" y="18"/>
                    <a:pt x="205" y="22"/>
                  </a:cubicBezTo>
                  <a:cubicBezTo>
                    <a:pt x="204" y="25"/>
                    <a:pt x="209" y="28"/>
                    <a:pt x="207" y="30"/>
                  </a:cubicBezTo>
                  <a:cubicBezTo>
                    <a:pt x="205" y="31"/>
                    <a:pt x="201" y="32"/>
                    <a:pt x="201" y="32"/>
                  </a:cubicBezTo>
                  <a:cubicBezTo>
                    <a:pt x="201" y="32"/>
                    <a:pt x="203" y="38"/>
                    <a:pt x="199" y="39"/>
                  </a:cubicBezTo>
                  <a:cubicBezTo>
                    <a:pt x="196" y="40"/>
                    <a:pt x="195" y="47"/>
                    <a:pt x="192" y="38"/>
                  </a:cubicBezTo>
                  <a:cubicBezTo>
                    <a:pt x="188" y="29"/>
                    <a:pt x="192" y="27"/>
                    <a:pt x="193" y="26"/>
                  </a:cubicBezTo>
                  <a:cubicBezTo>
                    <a:pt x="194" y="26"/>
                    <a:pt x="194" y="23"/>
                    <a:pt x="192" y="22"/>
                  </a:cubicBezTo>
                  <a:cubicBezTo>
                    <a:pt x="191" y="22"/>
                    <a:pt x="188" y="18"/>
                    <a:pt x="186" y="19"/>
                  </a:cubicBezTo>
                  <a:cubicBezTo>
                    <a:pt x="184" y="20"/>
                    <a:pt x="181" y="18"/>
                    <a:pt x="181" y="18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67" y="17"/>
                    <a:pt x="170" y="23"/>
                    <a:pt x="166" y="25"/>
                  </a:cubicBezTo>
                  <a:cubicBezTo>
                    <a:pt x="161" y="26"/>
                    <a:pt x="157" y="23"/>
                    <a:pt x="156" y="26"/>
                  </a:cubicBezTo>
                  <a:cubicBezTo>
                    <a:pt x="154" y="29"/>
                    <a:pt x="156" y="40"/>
                    <a:pt x="156" y="40"/>
                  </a:cubicBezTo>
                  <a:cubicBezTo>
                    <a:pt x="161" y="49"/>
                    <a:pt x="169" y="50"/>
                    <a:pt x="169" y="50"/>
                  </a:cubicBezTo>
                  <a:cubicBezTo>
                    <a:pt x="169" y="50"/>
                    <a:pt x="167" y="53"/>
                    <a:pt x="162" y="55"/>
                  </a:cubicBezTo>
                  <a:cubicBezTo>
                    <a:pt x="157" y="58"/>
                    <a:pt x="154" y="50"/>
                    <a:pt x="151" y="55"/>
                  </a:cubicBezTo>
                  <a:cubicBezTo>
                    <a:pt x="149" y="60"/>
                    <a:pt x="144" y="60"/>
                    <a:pt x="143" y="58"/>
                  </a:cubicBezTo>
                  <a:cubicBezTo>
                    <a:pt x="141" y="56"/>
                    <a:pt x="142" y="53"/>
                    <a:pt x="139" y="52"/>
                  </a:cubicBezTo>
                  <a:cubicBezTo>
                    <a:pt x="136" y="50"/>
                    <a:pt x="136" y="49"/>
                    <a:pt x="133" y="50"/>
                  </a:cubicBezTo>
                  <a:cubicBezTo>
                    <a:pt x="129" y="50"/>
                    <a:pt x="129" y="42"/>
                    <a:pt x="125" y="48"/>
                  </a:cubicBezTo>
                  <a:cubicBezTo>
                    <a:pt x="121" y="54"/>
                    <a:pt x="118" y="56"/>
                    <a:pt x="113" y="55"/>
                  </a:cubicBezTo>
                  <a:cubicBezTo>
                    <a:pt x="108" y="55"/>
                    <a:pt x="114" y="53"/>
                    <a:pt x="108" y="55"/>
                  </a:cubicBezTo>
                  <a:cubicBezTo>
                    <a:pt x="103" y="56"/>
                    <a:pt x="96" y="60"/>
                    <a:pt x="97" y="64"/>
                  </a:cubicBezTo>
                  <a:cubicBezTo>
                    <a:pt x="97" y="68"/>
                    <a:pt x="98" y="69"/>
                    <a:pt x="92" y="72"/>
                  </a:cubicBezTo>
                  <a:cubicBezTo>
                    <a:pt x="85" y="75"/>
                    <a:pt x="80" y="79"/>
                    <a:pt x="83" y="82"/>
                  </a:cubicBezTo>
                  <a:cubicBezTo>
                    <a:pt x="85" y="85"/>
                    <a:pt x="88" y="79"/>
                    <a:pt x="92" y="81"/>
                  </a:cubicBezTo>
                  <a:cubicBezTo>
                    <a:pt x="95" y="83"/>
                    <a:pt x="83" y="92"/>
                    <a:pt x="80" y="95"/>
                  </a:cubicBezTo>
                  <a:cubicBezTo>
                    <a:pt x="77" y="99"/>
                    <a:pt x="77" y="97"/>
                    <a:pt x="74" y="101"/>
                  </a:cubicBezTo>
                  <a:cubicBezTo>
                    <a:pt x="72" y="104"/>
                    <a:pt x="65" y="92"/>
                    <a:pt x="68" y="102"/>
                  </a:cubicBezTo>
                  <a:cubicBezTo>
                    <a:pt x="72" y="111"/>
                    <a:pt x="75" y="108"/>
                    <a:pt x="78" y="114"/>
                  </a:cubicBezTo>
                  <a:cubicBezTo>
                    <a:pt x="81" y="121"/>
                    <a:pt x="75" y="122"/>
                    <a:pt x="77" y="123"/>
                  </a:cubicBezTo>
                  <a:cubicBezTo>
                    <a:pt x="79" y="125"/>
                    <a:pt x="71" y="130"/>
                    <a:pt x="67" y="131"/>
                  </a:cubicBezTo>
                  <a:cubicBezTo>
                    <a:pt x="62" y="131"/>
                    <a:pt x="55" y="132"/>
                    <a:pt x="51" y="132"/>
                  </a:cubicBezTo>
                  <a:cubicBezTo>
                    <a:pt x="48" y="133"/>
                    <a:pt x="42" y="134"/>
                    <a:pt x="37" y="131"/>
                  </a:cubicBezTo>
                  <a:cubicBezTo>
                    <a:pt x="32" y="128"/>
                    <a:pt x="33" y="128"/>
                    <a:pt x="25" y="131"/>
                  </a:cubicBezTo>
                  <a:cubicBezTo>
                    <a:pt x="17" y="135"/>
                    <a:pt x="13" y="132"/>
                    <a:pt x="10" y="132"/>
                  </a:cubicBezTo>
                  <a:cubicBezTo>
                    <a:pt x="7" y="131"/>
                    <a:pt x="6" y="123"/>
                    <a:pt x="4" y="126"/>
                  </a:cubicBezTo>
                  <a:cubicBezTo>
                    <a:pt x="2" y="129"/>
                    <a:pt x="0" y="136"/>
                    <a:pt x="9" y="137"/>
                  </a:cubicBezTo>
                  <a:cubicBezTo>
                    <a:pt x="18" y="138"/>
                    <a:pt x="24" y="140"/>
                    <a:pt x="26" y="142"/>
                  </a:cubicBezTo>
                  <a:cubicBezTo>
                    <a:pt x="28" y="144"/>
                    <a:pt x="31" y="133"/>
                    <a:pt x="34" y="138"/>
                  </a:cubicBezTo>
                  <a:cubicBezTo>
                    <a:pt x="38" y="144"/>
                    <a:pt x="35" y="141"/>
                    <a:pt x="41" y="145"/>
                  </a:cubicBezTo>
                  <a:cubicBezTo>
                    <a:pt x="47" y="149"/>
                    <a:pt x="51" y="146"/>
                    <a:pt x="61" y="144"/>
                  </a:cubicBezTo>
                  <a:cubicBezTo>
                    <a:pt x="71" y="142"/>
                    <a:pt x="78" y="136"/>
                    <a:pt x="82" y="140"/>
                  </a:cubicBezTo>
                  <a:cubicBezTo>
                    <a:pt x="86" y="144"/>
                    <a:pt x="87" y="144"/>
                    <a:pt x="91" y="144"/>
                  </a:cubicBezTo>
                  <a:cubicBezTo>
                    <a:pt x="95" y="143"/>
                    <a:pt x="93" y="138"/>
                    <a:pt x="98" y="140"/>
                  </a:cubicBezTo>
                  <a:cubicBezTo>
                    <a:pt x="103" y="142"/>
                    <a:pt x="99" y="139"/>
                    <a:pt x="104" y="137"/>
                  </a:cubicBezTo>
                  <a:cubicBezTo>
                    <a:pt x="108" y="135"/>
                    <a:pt x="107" y="137"/>
                    <a:pt x="113" y="136"/>
                  </a:cubicBezTo>
                  <a:cubicBezTo>
                    <a:pt x="120" y="135"/>
                    <a:pt x="120" y="134"/>
                    <a:pt x="125" y="134"/>
                  </a:cubicBezTo>
                  <a:cubicBezTo>
                    <a:pt x="130" y="134"/>
                    <a:pt x="129" y="132"/>
                    <a:pt x="133" y="132"/>
                  </a:cubicBezTo>
                  <a:cubicBezTo>
                    <a:pt x="137" y="132"/>
                    <a:pt x="136" y="129"/>
                    <a:pt x="140" y="131"/>
                  </a:cubicBezTo>
                  <a:cubicBezTo>
                    <a:pt x="145" y="133"/>
                    <a:pt x="146" y="132"/>
                    <a:pt x="147" y="135"/>
                  </a:cubicBezTo>
                  <a:cubicBezTo>
                    <a:pt x="148" y="137"/>
                    <a:pt x="140" y="135"/>
                    <a:pt x="136" y="136"/>
                  </a:cubicBezTo>
                  <a:cubicBezTo>
                    <a:pt x="132" y="138"/>
                    <a:pt x="131" y="132"/>
                    <a:pt x="128" y="136"/>
                  </a:cubicBezTo>
                  <a:cubicBezTo>
                    <a:pt x="126" y="141"/>
                    <a:pt x="123" y="141"/>
                    <a:pt x="123" y="143"/>
                  </a:cubicBezTo>
                  <a:cubicBezTo>
                    <a:pt x="123" y="145"/>
                    <a:pt x="111" y="143"/>
                    <a:pt x="114" y="146"/>
                  </a:cubicBezTo>
                  <a:cubicBezTo>
                    <a:pt x="117" y="149"/>
                    <a:pt x="127" y="151"/>
                    <a:pt x="130" y="151"/>
                  </a:cubicBezTo>
                  <a:cubicBezTo>
                    <a:pt x="134" y="150"/>
                    <a:pt x="139" y="155"/>
                    <a:pt x="142" y="154"/>
                  </a:cubicBezTo>
                  <a:cubicBezTo>
                    <a:pt x="146" y="153"/>
                    <a:pt x="150" y="150"/>
                    <a:pt x="151" y="148"/>
                  </a:cubicBezTo>
                  <a:cubicBezTo>
                    <a:pt x="153" y="145"/>
                    <a:pt x="159" y="146"/>
                    <a:pt x="159" y="149"/>
                  </a:cubicBezTo>
                  <a:cubicBezTo>
                    <a:pt x="160" y="153"/>
                    <a:pt x="160" y="152"/>
                    <a:pt x="158" y="156"/>
                  </a:cubicBezTo>
                  <a:cubicBezTo>
                    <a:pt x="156" y="161"/>
                    <a:pt x="158" y="164"/>
                    <a:pt x="159" y="166"/>
                  </a:cubicBezTo>
                  <a:cubicBezTo>
                    <a:pt x="160" y="168"/>
                    <a:pt x="157" y="172"/>
                    <a:pt x="159" y="175"/>
                  </a:cubicBezTo>
                  <a:cubicBezTo>
                    <a:pt x="161" y="177"/>
                    <a:pt x="164" y="178"/>
                    <a:pt x="167" y="179"/>
                  </a:cubicBezTo>
                  <a:cubicBezTo>
                    <a:pt x="170" y="181"/>
                    <a:pt x="171" y="178"/>
                    <a:pt x="172" y="183"/>
                  </a:cubicBezTo>
                  <a:cubicBezTo>
                    <a:pt x="173" y="188"/>
                    <a:pt x="168" y="188"/>
                    <a:pt x="173" y="191"/>
                  </a:cubicBezTo>
                  <a:cubicBezTo>
                    <a:pt x="177" y="194"/>
                    <a:pt x="181" y="191"/>
                    <a:pt x="181" y="194"/>
                  </a:cubicBezTo>
                  <a:cubicBezTo>
                    <a:pt x="181" y="198"/>
                    <a:pt x="178" y="199"/>
                    <a:pt x="177" y="202"/>
                  </a:cubicBezTo>
                  <a:cubicBezTo>
                    <a:pt x="176" y="205"/>
                    <a:pt x="171" y="210"/>
                    <a:pt x="174" y="212"/>
                  </a:cubicBezTo>
                  <a:cubicBezTo>
                    <a:pt x="176" y="214"/>
                    <a:pt x="177" y="215"/>
                    <a:pt x="179" y="217"/>
                  </a:cubicBezTo>
                  <a:cubicBezTo>
                    <a:pt x="180" y="219"/>
                    <a:pt x="181" y="218"/>
                    <a:pt x="183" y="218"/>
                  </a:cubicBezTo>
                  <a:cubicBezTo>
                    <a:pt x="184" y="218"/>
                    <a:pt x="187" y="221"/>
                    <a:pt x="185" y="224"/>
                  </a:cubicBezTo>
                  <a:cubicBezTo>
                    <a:pt x="183" y="227"/>
                    <a:pt x="180" y="229"/>
                    <a:pt x="183" y="230"/>
                  </a:cubicBezTo>
                  <a:cubicBezTo>
                    <a:pt x="186" y="231"/>
                    <a:pt x="187" y="229"/>
                    <a:pt x="188" y="232"/>
                  </a:cubicBezTo>
                  <a:cubicBezTo>
                    <a:pt x="189" y="235"/>
                    <a:pt x="189" y="237"/>
                    <a:pt x="186" y="240"/>
                  </a:cubicBezTo>
                  <a:cubicBezTo>
                    <a:pt x="183" y="243"/>
                    <a:pt x="183" y="238"/>
                    <a:pt x="183" y="243"/>
                  </a:cubicBezTo>
                  <a:cubicBezTo>
                    <a:pt x="184" y="248"/>
                    <a:pt x="178" y="256"/>
                    <a:pt x="179" y="258"/>
                  </a:cubicBezTo>
                  <a:cubicBezTo>
                    <a:pt x="180" y="265"/>
                    <a:pt x="182" y="269"/>
                    <a:pt x="180" y="270"/>
                  </a:cubicBezTo>
                  <a:cubicBezTo>
                    <a:pt x="178" y="271"/>
                    <a:pt x="170" y="272"/>
                    <a:pt x="172" y="274"/>
                  </a:cubicBezTo>
                  <a:cubicBezTo>
                    <a:pt x="174" y="275"/>
                    <a:pt x="174" y="277"/>
                    <a:pt x="177" y="275"/>
                  </a:cubicBezTo>
                  <a:cubicBezTo>
                    <a:pt x="180" y="273"/>
                    <a:pt x="183" y="267"/>
                    <a:pt x="184" y="270"/>
                  </a:cubicBezTo>
                  <a:cubicBezTo>
                    <a:pt x="184" y="273"/>
                    <a:pt x="186" y="273"/>
                    <a:pt x="184" y="275"/>
                  </a:cubicBezTo>
                  <a:cubicBezTo>
                    <a:pt x="183" y="277"/>
                    <a:pt x="180" y="283"/>
                    <a:pt x="177" y="284"/>
                  </a:cubicBezTo>
                  <a:cubicBezTo>
                    <a:pt x="175" y="285"/>
                    <a:pt x="175" y="285"/>
                    <a:pt x="175" y="285"/>
                  </a:cubicBezTo>
                  <a:cubicBezTo>
                    <a:pt x="175" y="285"/>
                    <a:pt x="183" y="290"/>
                    <a:pt x="186" y="285"/>
                  </a:cubicBezTo>
                  <a:cubicBezTo>
                    <a:pt x="190" y="279"/>
                    <a:pt x="194" y="276"/>
                    <a:pt x="195" y="274"/>
                  </a:cubicBezTo>
                  <a:cubicBezTo>
                    <a:pt x="196" y="271"/>
                    <a:pt x="196" y="265"/>
                    <a:pt x="193" y="261"/>
                  </a:cubicBezTo>
                  <a:cubicBezTo>
                    <a:pt x="190" y="257"/>
                    <a:pt x="189" y="257"/>
                    <a:pt x="192" y="252"/>
                  </a:cubicBezTo>
                  <a:cubicBezTo>
                    <a:pt x="194" y="247"/>
                    <a:pt x="194" y="247"/>
                    <a:pt x="196" y="240"/>
                  </a:cubicBezTo>
                  <a:cubicBezTo>
                    <a:pt x="197" y="234"/>
                    <a:pt x="199" y="218"/>
                    <a:pt x="200" y="213"/>
                  </a:cubicBezTo>
                  <a:cubicBezTo>
                    <a:pt x="201" y="208"/>
                    <a:pt x="196" y="201"/>
                    <a:pt x="193" y="205"/>
                  </a:cubicBezTo>
                  <a:cubicBezTo>
                    <a:pt x="190" y="209"/>
                    <a:pt x="186" y="211"/>
                    <a:pt x="184" y="207"/>
                  </a:cubicBezTo>
                  <a:cubicBezTo>
                    <a:pt x="183" y="202"/>
                    <a:pt x="188" y="200"/>
                    <a:pt x="190" y="197"/>
                  </a:cubicBezTo>
                  <a:cubicBezTo>
                    <a:pt x="192" y="194"/>
                    <a:pt x="194" y="190"/>
                    <a:pt x="192" y="187"/>
                  </a:cubicBezTo>
                  <a:cubicBezTo>
                    <a:pt x="189" y="185"/>
                    <a:pt x="188" y="182"/>
                    <a:pt x="186" y="180"/>
                  </a:cubicBezTo>
                  <a:cubicBezTo>
                    <a:pt x="184" y="178"/>
                    <a:pt x="181" y="178"/>
                    <a:pt x="183" y="175"/>
                  </a:cubicBezTo>
                  <a:cubicBezTo>
                    <a:pt x="184" y="172"/>
                    <a:pt x="291" y="89"/>
                    <a:pt x="301" y="8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>
              <a:extLst>
                <a:ext uri="{FF2B5EF4-FFF2-40B4-BE49-F238E27FC236}">
                  <a16:creationId xmlns:a16="http://schemas.microsoft.com/office/drawing/2014/main" id="{E694ACCA-1F60-412D-A4BC-96F158B8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2695"/>
              <a:ext cx="1040" cy="916"/>
            </a:xfrm>
            <a:custGeom>
              <a:avLst/>
              <a:gdLst>
                <a:gd name="T0" fmla="*/ 646 w 356"/>
                <a:gd name="T1" fmla="*/ 440 h 314"/>
                <a:gd name="T2" fmla="*/ 649 w 356"/>
                <a:gd name="T3" fmla="*/ 662 h 314"/>
                <a:gd name="T4" fmla="*/ 687 w 356"/>
                <a:gd name="T5" fmla="*/ 715 h 314"/>
                <a:gd name="T6" fmla="*/ 757 w 356"/>
                <a:gd name="T7" fmla="*/ 747 h 314"/>
                <a:gd name="T8" fmla="*/ 833 w 356"/>
                <a:gd name="T9" fmla="*/ 735 h 314"/>
                <a:gd name="T10" fmla="*/ 879 w 356"/>
                <a:gd name="T11" fmla="*/ 703 h 314"/>
                <a:gd name="T12" fmla="*/ 914 w 356"/>
                <a:gd name="T13" fmla="*/ 633 h 314"/>
                <a:gd name="T14" fmla="*/ 993 w 356"/>
                <a:gd name="T15" fmla="*/ 627 h 314"/>
                <a:gd name="T16" fmla="*/ 1040 w 356"/>
                <a:gd name="T17" fmla="*/ 630 h 314"/>
                <a:gd name="T18" fmla="*/ 1008 w 356"/>
                <a:gd name="T19" fmla="*/ 697 h 314"/>
                <a:gd name="T20" fmla="*/ 996 w 356"/>
                <a:gd name="T21" fmla="*/ 767 h 314"/>
                <a:gd name="T22" fmla="*/ 982 w 356"/>
                <a:gd name="T23" fmla="*/ 753 h 314"/>
                <a:gd name="T24" fmla="*/ 952 w 356"/>
                <a:gd name="T25" fmla="*/ 773 h 314"/>
                <a:gd name="T26" fmla="*/ 929 w 356"/>
                <a:gd name="T27" fmla="*/ 770 h 314"/>
                <a:gd name="T28" fmla="*/ 888 w 356"/>
                <a:gd name="T29" fmla="*/ 770 h 314"/>
                <a:gd name="T30" fmla="*/ 859 w 356"/>
                <a:gd name="T31" fmla="*/ 802 h 314"/>
                <a:gd name="T32" fmla="*/ 885 w 356"/>
                <a:gd name="T33" fmla="*/ 846 h 314"/>
                <a:gd name="T34" fmla="*/ 827 w 356"/>
                <a:gd name="T35" fmla="*/ 858 h 314"/>
                <a:gd name="T36" fmla="*/ 809 w 356"/>
                <a:gd name="T37" fmla="*/ 916 h 314"/>
                <a:gd name="T38" fmla="*/ 786 w 356"/>
                <a:gd name="T39" fmla="*/ 881 h 314"/>
                <a:gd name="T40" fmla="*/ 748 w 356"/>
                <a:gd name="T41" fmla="*/ 849 h 314"/>
                <a:gd name="T42" fmla="*/ 678 w 356"/>
                <a:gd name="T43" fmla="*/ 849 h 314"/>
                <a:gd name="T44" fmla="*/ 622 w 356"/>
                <a:gd name="T45" fmla="*/ 840 h 314"/>
                <a:gd name="T46" fmla="*/ 540 w 356"/>
                <a:gd name="T47" fmla="*/ 802 h 314"/>
                <a:gd name="T48" fmla="*/ 482 w 356"/>
                <a:gd name="T49" fmla="*/ 776 h 314"/>
                <a:gd name="T50" fmla="*/ 435 w 356"/>
                <a:gd name="T51" fmla="*/ 738 h 314"/>
                <a:gd name="T52" fmla="*/ 362 w 356"/>
                <a:gd name="T53" fmla="*/ 677 h 314"/>
                <a:gd name="T54" fmla="*/ 304 w 356"/>
                <a:gd name="T55" fmla="*/ 618 h 314"/>
                <a:gd name="T56" fmla="*/ 310 w 356"/>
                <a:gd name="T57" fmla="*/ 531 h 314"/>
                <a:gd name="T58" fmla="*/ 286 w 356"/>
                <a:gd name="T59" fmla="*/ 461 h 314"/>
                <a:gd name="T60" fmla="*/ 245 w 356"/>
                <a:gd name="T61" fmla="*/ 397 h 314"/>
                <a:gd name="T62" fmla="*/ 222 w 356"/>
                <a:gd name="T63" fmla="*/ 353 h 314"/>
                <a:gd name="T64" fmla="*/ 199 w 356"/>
                <a:gd name="T65" fmla="*/ 298 h 314"/>
                <a:gd name="T66" fmla="*/ 161 w 356"/>
                <a:gd name="T67" fmla="*/ 251 h 314"/>
                <a:gd name="T68" fmla="*/ 134 w 356"/>
                <a:gd name="T69" fmla="*/ 184 h 314"/>
                <a:gd name="T70" fmla="*/ 126 w 356"/>
                <a:gd name="T71" fmla="*/ 108 h 314"/>
                <a:gd name="T72" fmla="*/ 99 w 356"/>
                <a:gd name="T73" fmla="*/ 64 h 314"/>
                <a:gd name="T74" fmla="*/ 73 w 356"/>
                <a:gd name="T75" fmla="*/ 53 h 314"/>
                <a:gd name="T76" fmla="*/ 67 w 356"/>
                <a:gd name="T77" fmla="*/ 105 h 314"/>
                <a:gd name="T78" fmla="*/ 79 w 356"/>
                <a:gd name="T79" fmla="*/ 158 h 314"/>
                <a:gd name="T80" fmla="*/ 91 w 356"/>
                <a:gd name="T81" fmla="*/ 207 h 314"/>
                <a:gd name="T82" fmla="*/ 105 w 356"/>
                <a:gd name="T83" fmla="*/ 251 h 314"/>
                <a:gd name="T84" fmla="*/ 131 w 356"/>
                <a:gd name="T85" fmla="*/ 309 h 314"/>
                <a:gd name="T86" fmla="*/ 152 w 356"/>
                <a:gd name="T87" fmla="*/ 362 h 314"/>
                <a:gd name="T88" fmla="*/ 167 w 356"/>
                <a:gd name="T89" fmla="*/ 417 h 314"/>
                <a:gd name="T90" fmla="*/ 158 w 356"/>
                <a:gd name="T91" fmla="*/ 467 h 314"/>
                <a:gd name="T92" fmla="*/ 120 w 356"/>
                <a:gd name="T93" fmla="*/ 397 h 314"/>
                <a:gd name="T94" fmla="*/ 93 w 356"/>
                <a:gd name="T95" fmla="*/ 370 h 314"/>
                <a:gd name="T96" fmla="*/ 79 w 356"/>
                <a:gd name="T97" fmla="*/ 289 h 314"/>
                <a:gd name="T98" fmla="*/ 35 w 356"/>
                <a:gd name="T99" fmla="*/ 222 h 314"/>
                <a:gd name="T100" fmla="*/ 50 w 356"/>
                <a:gd name="T101" fmla="*/ 169 h 314"/>
                <a:gd name="T102" fmla="*/ 23 w 356"/>
                <a:gd name="T103" fmla="*/ 96 h 314"/>
                <a:gd name="T104" fmla="*/ 0 w 356"/>
                <a:gd name="T105" fmla="*/ 6 h 314"/>
                <a:gd name="T106" fmla="*/ 93 w 356"/>
                <a:gd name="T107" fmla="*/ 15 h 314"/>
                <a:gd name="T108" fmla="*/ 234 w 356"/>
                <a:gd name="T109" fmla="*/ 108 h 314"/>
                <a:gd name="T110" fmla="*/ 348 w 356"/>
                <a:gd name="T111" fmla="*/ 111 h 314"/>
                <a:gd name="T112" fmla="*/ 415 w 356"/>
                <a:gd name="T113" fmla="*/ 195 h 314"/>
                <a:gd name="T114" fmla="*/ 494 w 356"/>
                <a:gd name="T115" fmla="*/ 225 h 314"/>
                <a:gd name="T116" fmla="*/ 576 w 356"/>
                <a:gd name="T117" fmla="*/ 286 h 314"/>
                <a:gd name="T118" fmla="*/ 625 w 356"/>
                <a:gd name="T119" fmla="*/ 403 h 314"/>
                <a:gd name="T120" fmla="*/ 663 w 356"/>
                <a:gd name="T121" fmla="*/ 420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6" h="314">
                  <a:moveTo>
                    <a:pt x="227" y="144"/>
                  </a:moveTo>
                  <a:cubicBezTo>
                    <a:pt x="226" y="146"/>
                    <a:pt x="225" y="147"/>
                    <a:pt x="221" y="151"/>
                  </a:cubicBezTo>
                  <a:cubicBezTo>
                    <a:pt x="216" y="158"/>
                    <a:pt x="216" y="167"/>
                    <a:pt x="211" y="187"/>
                  </a:cubicBezTo>
                  <a:cubicBezTo>
                    <a:pt x="206" y="207"/>
                    <a:pt x="220" y="223"/>
                    <a:pt x="222" y="227"/>
                  </a:cubicBezTo>
                  <a:cubicBezTo>
                    <a:pt x="224" y="232"/>
                    <a:pt x="229" y="240"/>
                    <a:pt x="229" y="240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5" y="245"/>
                    <a:pt x="239" y="246"/>
                    <a:pt x="242" y="249"/>
                  </a:cubicBezTo>
                  <a:cubicBezTo>
                    <a:pt x="245" y="252"/>
                    <a:pt x="254" y="254"/>
                    <a:pt x="259" y="256"/>
                  </a:cubicBezTo>
                  <a:cubicBezTo>
                    <a:pt x="265" y="257"/>
                    <a:pt x="268" y="256"/>
                    <a:pt x="277" y="250"/>
                  </a:cubicBezTo>
                  <a:cubicBezTo>
                    <a:pt x="286" y="245"/>
                    <a:pt x="281" y="253"/>
                    <a:pt x="285" y="252"/>
                  </a:cubicBezTo>
                  <a:cubicBezTo>
                    <a:pt x="290" y="251"/>
                    <a:pt x="289" y="251"/>
                    <a:pt x="295" y="248"/>
                  </a:cubicBezTo>
                  <a:cubicBezTo>
                    <a:pt x="302" y="245"/>
                    <a:pt x="300" y="245"/>
                    <a:pt x="301" y="241"/>
                  </a:cubicBezTo>
                  <a:cubicBezTo>
                    <a:pt x="303" y="236"/>
                    <a:pt x="305" y="235"/>
                    <a:pt x="307" y="225"/>
                  </a:cubicBezTo>
                  <a:cubicBezTo>
                    <a:pt x="308" y="215"/>
                    <a:pt x="309" y="219"/>
                    <a:pt x="313" y="217"/>
                  </a:cubicBezTo>
                  <a:cubicBezTo>
                    <a:pt x="318" y="214"/>
                    <a:pt x="330" y="214"/>
                    <a:pt x="330" y="214"/>
                  </a:cubicBezTo>
                  <a:cubicBezTo>
                    <a:pt x="340" y="215"/>
                    <a:pt x="340" y="215"/>
                    <a:pt x="340" y="215"/>
                  </a:cubicBezTo>
                  <a:cubicBezTo>
                    <a:pt x="340" y="215"/>
                    <a:pt x="345" y="214"/>
                    <a:pt x="349" y="213"/>
                  </a:cubicBezTo>
                  <a:cubicBezTo>
                    <a:pt x="354" y="212"/>
                    <a:pt x="356" y="216"/>
                    <a:pt x="356" y="216"/>
                  </a:cubicBezTo>
                  <a:cubicBezTo>
                    <a:pt x="351" y="231"/>
                    <a:pt x="351" y="231"/>
                    <a:pt x="351" y="231"/>
                  </a:cubicBezTo>
                  <a:cubicBezTo>
                    <a:pt x="345" y="239"/>
                    <a:pt x="345" y="239"/>
                    <a:pt x="345" y="239"/>
                  </a:cubicBezTo>
                  <a:cubicBezTo>
                    <a:pt x="345" y="239"/>
                    <a:pt x="345" y="246"/>
                    <a:pt x="344" y="252"/>
                  </a:cubicBezTo>
                  <a:cubicBezTo>
                    <a:pt x="344" y="258"/>
                    <a:pt x="343" y="262"/>
                    <a:pt x="341" y="263"/>
                  </a:cubicBezTo>
                  <a:cubicBezTo>
                    <a:pt x="341" y="262"/>
                    <a:pt x="341" y="262"/>
                    <a:pt x="341" y="262"/>
                  </a:cubicBezTo>
                  <a:cubicBezTo>
                    <a:pt x="341" y="262"/>
                    <a:pt x="338" y="258"/>
                    <a:pt x="336" y="258"/>
                  </a:cubicBezTo>
                  <a:cubicBezTo>
                    <a:pt x="335" y="258"/>
                    <a:pt x="333" y="258"/>
                    <a:pt x="331" y="259"/>
                  </a:cubicBezTo>
                  <a:cubicBezTo>
                    <a:pt x="329" y="260"/>
                    <a:pt x="327" y="263"/>
                    <a:pt x="326" y="265"/>
                  </a:cubicBezTo>
                  <a:cubicBezTo>
                    <a:pt x="325" y="265"/>
                    <a:pt x="325" y="265"/>
                    <a:pt x="325" y="265"/>
                  </a:cubicBezTo>
                  <a:cubicBezTo>
                    <a:pt x="324" y="265"/>
                    <a:pt x="320" y="264"/>
                    <a:pt x="318" y="264"/>
                  </a:cubicBezTo>
                  <a:cubicBezTo>
                    <a:pt x="315" y="264"/>
                    <a:pt x="318" y="264"/>
                    <a:pt x="313" y="264"/>
                  </a:cubicBezTo>
                  <a:cubicBezTo>
                    <a:pt x="308" y="265"/>
                    <a:pt x="310" y="267"/>
                    <a:pt x="304" y="264"/>
                  </a:cubicBezTo>
                  <a:cubicBezTo>
                    <a:pt x="299" y="261"/>
                    <a:pt x="301" y="267"/>
                    <a:pt x="300" y="268"/>
                  </a:cubicBezTo>
                  <a:cubicBezTo>
                    <a:pt x="298" y="269"/>
                    <a:pt x="296" y="274"/>
                    <a:pt x="294" y="275"/>
                  </a:cubicBezTo>
                  <a:cubicBezTo>
                    <a:pt x="292" y="277"/>
                    <a:pt x="297" y="279"/>
                    <a:pt x="301" y="281"/>
                  </a:cubicBezTo>
                  <a:cubicBezTo>
                    <a:pt x="304" y="282"/>
                    <a:pt x="303" y="289"/>
                    <a:pt x="303" y="290"/>
                  </a:cubicBezTo>
                  <a:cubicBezTo>
                    <a:pt x="302" y="292"/>
                    <a:pt x="296" y="292"/>
                    <a:pt x="289" y="290"/>
                  </a:cubicBezTo>
                  <a:cubicBezTo>
                    <a:pt x="283" y="289"/>
                    <a:pt x="286" y="292"/>
                    <a:pt x="283" y="294"/>
                  </a:cubicBezTo>
                  <a:cubicBezTo>
                    <a:pt x="280" y="296"/>
                    <a:pt x="279" y="299"/>
                    <a:pt x="278" y="302"/>
                  </a:cubicBezTo>
                  <a:cubicBezTo>
                    <a:pt x="278" y="306"/>
                    <a:pt x="277" y="314"/>
                    <a:pt x="277" y="314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4" y="309"/>
                    <a:pt x="271" y="305"/>
                    <a:pt x="269" y="302"/>
                  </a:cubicBezTo>
                  <a:cubicBezTo>
                    <a:pt x="266" y="298"/>
                    <a:pt x="265" y="299"/>
                    <a:pt x="263" y="296"/>
                  </a:cubicBezTo>
                  <a:cubicBezTo>
                    <a:pt x="261" y="292"/>
                    <a:pt x="258" y="294"/>
                    <a:pt x="256" y="291"/>
                  </a:cubicBezTo>
                  <a:cubicBezTo>
                    <a:pt x="253" y="287"/>
                    <a:pt x="251" y="286"/>
                    <a:pt x="246" y="287"/>
                  </a:cubicBezTo>
                  <a:cubicBezTo>
                    <a:pt x="242" y="287"/>
                    <a:pt x="236" y="289"/>
                    <a:pt x="232" y="291"/>
                  </a:cubicBezTo>
                  <a:cubicBezTo>
                    <a:pt x="229" y="292"/>
                    <a:pt x="225" y="292"/>
                    <a:pt x="223" y="291"/>
                  </a:cubicBezTo>
                  <a:cubicBezTo>
                    <a:pt x="220" y="289"/>
                    <a:pt x="215" y="289"/>
                    <a:pt x="213" y="288"/>
                  </a:cubicBezTo>
                  <a:cubicBezTo>
                    <a:pt x="210" y="287"/>
                    <a:pt x="203" y="285"/>
                    <a:pt x="200" y="282"/>
                  </a:cubicBezTo>
                  <a:cubicBezTo>
                    <a:pt x="198" y="280"/>
                    <a:pt x="187" y="278"/>
                    <a:pt x="185" y="275"/>
                  </a:cubicBezTo>
                  <a:cubicBezTo>
                    <a:pt x="182" y="272"/>
                    <a:pt x="180" y="275"/>
                    <a:pt x="175" y="272"/>
                  </a:cubicBezTo>
                  <a:cubicBezTo>
                    <a:pt x="170" y="268"/>
                    <a:pt x="168" y="269"/>
                    <a:pt x="165" y="266"/>
                  </a:cubicBezTo>
                  <a:cubicBezTo>
                    <a:pt x="161" y="263"/>
                    <a:pt x="159" y="262"/>
                    <a:pt x="159" y="259"/>
                  </a:cubicBezTo>
                  <a:cubicBezTo>
                    <a:pt x="158" y="257"/>
                    <a:pt x="153" y="254"/>
                    <a:pt x="149" y="253"/>
                  </a:cubicBezTo>
                  <a:cubicBezTo>
                    <a:pt x="146" y="252"/>
                    <a:pt x="142" y="246"/>
                    <a:pt x="136" y="245"/>
                  </a:cubicBezTo>
                  <a:cubicBezTo>
                    <a:pt x="130" y="243"/>
                    <a:pt x="124" y="238"/>
                    <a:pt x="124" y="232"/>
                  </a:cubicBezTo>
                  <a:cubicBezTo>
                    <a:pt x="123" y="225"/>
                    <a:pt x="116" y="227"/>
                    <a:pt x="112" y="225"/>
                  </a:cubicBezTo>
                  <a:cubicBezTo>
                    <a:pt x="107" y="222"/>
                    <a:pt x="105" y="216"/>
                    <a:pt x="104" y="212"/>
                  </a:cubicBezTo>
                  <a:cubicBezTo>
                    <a:pt x="103" y="208"/>
                    <a:pt x="109" y="200"/>
                    <a:pt x="110" y="193"/>
                  </a:cubicBezTo>
                  <a:cubicBezTo>
                    <a:pt x="111" y="186"/>
                    <a:pt x="109" y="187"/>
                    <a:pt x="106" y="182"/>
                  </a:cubicBezTo>
                  <a:cubicBezTo>
                    <a:pt x="103" y="178"/>
                    <a:pt x="105" y="175"/>
                    <a:pt x="105" y="171"/>
                  </a:cubicBezTo>
                  <a:cubicBezTo>
                    <a:pt x="105" y="167"/>
                    <a:pt x="100" y="160"/>
                    <a:pt x="98" y="158"/>
                  </a:cubicBezTo>
                  <a:cubicBezTo>
                    <a:pt x="96" y="156"/>
                    <a:pt x="90" y="150"/>
                    <a:pt x="89" y="147"/>
                  </a:cubicBezTo>
                  <a:cubicBezTo>
                    <a:pt x="88" y="145"/>
                    <a:pt x="87" y="142"/>
                    <a:pt x="84" y="136"/>
                  </a:cubicBezTo>
                  <a:cubicBezTo>
                    <a:pt x="82" y="130"/>
                    <a:pt x="79" y="133"/>
                    <a:pt x="72" y="128"/>
                  </a:cubicBezTo>
                  <a:cubicBezTo>
                    <a:pt x="65" y="123"/>
                    <a:pt x="71" y="123"/>
                    <a:pt x="76" y="121"/>
                  </a:cubicBezTo>
                  <a:cubicBezTo>
                    <a:pt x="80" y="119"/>
                    <a:pt x="77" y="115"/>
                    <a:pt x="76" y="110"/>
                  </a:cubicBezTo>
                  <a:cubicBezTo>
                    <a:pt x="75" y="104"/>
                    <a:pt x="69" y="107"/>
                    <a:pt x="68" y="102"/>
                  </a:cubicBezTo>
                  <a:cubicBezTo>
                    <a:pt x="67" y="96"/>
                    <a:pt x="62" y="94"/>
                    <a:pt x="60" y="92"/>
                  </a:cubicBezTo>
                  <a:cubicBezTo>
                    <a:pt x="57" y="90"/>
                    <a:pt x="56" y="89"/>
                    <a:pt x="55" y="86"/>
                  </a:cubicBezTo>
                  <a:cubicBezTo>
                    <a:pt x="54" y="82"/>
                    <a:pt x="53" y="76"/>
                    <a:pt x="52" y="73"/>
                  </a:cubicBezTo>
                  <a:cubicBezTo>
                    <a:pt x="51" y="69"/>
                    <a:pt x="47" y="68"/>
                    <a:pt x="46" y="63"/>
                  </a:cubicBezTo>
                  <a:cubicBezTo>
                    <a:pt x="45" y="59"/>
                    <a:pt x="46" y="56"/>
                    <a:pt x="47" y="48"/>
                  </a:cubicBezTo>
                  <a:cubicBezTo>
                    <a:pt x="49" y="41"/>
                    <a:pt x="45" y="41"/>
                    <a:pt x="43" y="37"/>
                  </a:cubicBezTo>
                  <a:cubicBezTo>
                    <a:pt x="41" y="32"/>
                    <a:pt x="44" y="32"/>
                    <a:pt x="43" y="27"/>
                  </a:cubicBezTo>
                  <a:cubicBezTo>
                    <a:pt x="43" y="21"/>
                    <a:pt x="38" y="26"/>
                    <a:pt x="34" y="22"/>
                  </a:cubicBezTo>
                  <a:cubicBezTo>
                    <a:pt x="30" y="18"/>
                    <a:pt x="25" y="14"/>
                    <a:pt x="25" y="14"/>
                  </a:cubicBezTo>
                  <a:cubicBezTo>
                    <a:pt x="25" y="14"/>
                    <a:pt x="25" y="16"/>
                    <a:pt x="25" y="18"/>
                  </a:cubicBezTo>
                  <a:cubicBezTo>
                    <a:pt x="25" y="21"/>
                    <a:pt x="25" y="25"/>
                    <a:pt x="25" y="27"/>
                  </a:cubicBezTo>
                  <a:cubicBezTo>
                    <a:pt x="25" y="30"/>
                    <a:pt x="24" y="33"/>
                    <a:pt x="23" y="36"/>
                  </a:cubicBezTo>
                  <a:cubicBezTo>
                    <a:pt x="21" y="38"/>
                    <a:pt x="24" y="41"/>
                    <a:pt x="25" y="43"/>
                  </a:cubicBezTo>
                  <a:cubicBezTo>
                    <a:pt x="27" y="45"/>
                    <a:pt x="26" y="50"/>
                    <a:pt x="27" y="54"/>
                  </a:cubicBezTo>
                  <a:cubicBezTo>
                    <a:pt x="27" y="58"/>
                    <a:pt x="30" y="60"/>
                    <a:pt x="31" y="61"/>
                  </a:cubicBezTo>
                  <a:cubicBezTo>
                    <a:pt x="33" y="62"/>
                    <a:pt x="32" y="67"/>
                    <a:pt x="31" y="71"/>
                  </a:cubicBezTo>
                  <a:cubicBezTo>
                    <a:pt x="30" y="75"/>
                    <a:pt x="31" y="77"/>
                    <a:pt x="34" y="78"/>
                  </a:cubicBezTo>
                  <a:cubicBezTo>
                    <a:pt x="37" y="79"/>
                    <a:pt x="36" y="83"/>
                    <a:pt x="36" y="86"/>
                  </a:cubicBezTo>
                  <a:cubicBezTo>
                    <a:pt x="37" y="89"/>
                    <a:pt x="38" y="93"/>
                    <a:pt x="40" y="94"/>
                  </a:cubicBezTo>
                  <a:cubicBezTo>
                    <a:pt x="41" y="95"/>
                    <a:pt x="43" y="103"/>
                    <a:pt x="45" y="106"/>
                  </a:cubicBezTo>
                  <a:cubicBezTo>
                    <a:pt x="47" y="109"/>
                    <a:pt x="46" y="114"/>
                    <a:pt x="47" y="116"/>
                  </a:cubicBezTo>
                  <a:cubicBezTo>
                    <a:pt x="48" y="118"/>
                    <a:pt x="51" y="122"/>
                    <a:pt x="52" y="124"/>
                  </a:cubicBezTo>
                  <a:cubicBezTo>
                    <a:pt x="53" y="126"/>
                    <a:pt x="50" y="132"/>
                    <a:pt x="48" y="136"/>
                  </a:cubicBezTo>
                  <a:cubicBezTo>
                    <a:pt x="47" y="141"/>
                    <a:pt x="52" y="143"/>
                    <a:pt x="57" y="143"/>
                  </a:cubicBezTo>
                  <a:cubicBezTo>
                    <a:pt x="63" y="142"/>
                    <a:pt x="63" y="156"/>
                    <a:pt x="61" y="157"/>
                  </a:cubicBezTo>
                  <a:cubicBezTo>
                    <a:pt x="60" y="159"/>
                    <a:pt x="58" y="162"/>
                    <a:pt x="54" y="160"/>
                  </a:cubicBezTo>
                  <a:cubicBezTo>
                    <a:pt x="50" y="159"/>
                    <a:pt x="49" y="153"/>
                    <a:pt x="47" y="150"/>
                  </a:cubicBezTo>
                  <a:cubicBezTo>
                    <a:pt x="44" y="146"/>
                    <a:pt x="43" y="142"/>
                    <a:pt x="41" y="136"/>
                  </a:cubicBezTo>
                  <a:cubicBezTo>
                    <a:pt x="39" y="130"/>
                    <a:pt x="37" y="136"/>
                    <a:pt x="31" y="133"/>
                  </a:cubicBezTo>
                  <a:cubicBezTo>
                    <a:pt x="26" y="130"/>
                    <a:pt x="30" y="131"/>
                    <a:pt x="32" y="127"/>
                  </a:cubicBezTo>
                  <a:cubicBezTo>
                    <a:pt x="34" y="123"/>
                    <a:pt x="35" y="122"/>
                    <a:pt x="36" y="116"/>
                  </a:cubicBezTo>
                  <a:cubicBezTo>
                    <a:pt x="36" y="109"/>
                    <a:pt x="29" y="107"/>
                    <a:pt x="27" y="99"/>
                  </a:cubicBezTo>
                  <a:cubicBezTo>
                    <a:pt x="27" y="96"/>
                    <a:pt x="23" y="97"/>
                    <a:pt x="20" y="94"/>
                  </a:cubicBezTo>
                  <a:cubicBezTo>
                    <a:pt x="17" y="90"/>
                    <a:pt x="14" y="87"/>
                    <a:pt x="12" y="76"/>
                  </a:cubicBezTo>
                  <a:cubicBezTo>
                    <a:pt x="12" y="73"/>
                    <a:pt x="17" y="76"/>
                    <a:pt x="20" y="70"/>
                  </a:cubicBezTo>
                  <a:cubicBezTo>
                    <a:pt x="22" y="64"/>
                    <a:pt x="19" y="64"/>
                    <a:pt x="17" y="58"/>
                  </a:cubicBezTo>
                  <a:cubicBezTo>
                    <a:pt x="15" y="52"/>
                    <a:pt x="14" y="54"/>
                    <a:pt x="11" y="49"/>
                  </a:cubicBezTo>
                  <a:cubicBezTo>
                    <a:pt x="7" y="44"/>
                    <a:pt x="8" y="37"/>
                    <a:pt x="8" y="33"/>
                  </a:cubicBezTo>
                  <a:cubicBezTo>
                    <a:pt x="8" y="30"/>
                    <a:pt x="5" y="19"/>
                    <a:pt x="4" y="13"/>
                  </a:cubicBezTo>
                  <a:cubicBezTo>
                    <a:pt x="2" y="7"/>
                    <a:pt x="0" y="6"/>
                    <a:pt x="0" y="2"/>
                  </a:cubicBezTo>
                  <a:cubicBezTo>
                    <a:pt x="0" y="2"/>
                    <a:pt x="4" y="3"/>
                    <a:pt x="11" y="3"/>
                  </a:cubicBezTo>
                  <a:cubicBezTo>
                    <a:pt x="18" y="3"/>
                    <a:pt x="28" y="0"/>
                    <a:pt x="32" y="5"/>
                  </a:cubicBezTo>
                  <a:cubicBezTo>
                    <a:pt x="36" y="10"/>
                    <a:pt x="37" y="14"/>
                    <a:pt x="44" y="18"/>
                  </a:cubicBezTo>
                  <a:cubicBezTo>
                    <a:pt x="51" y="22"/>
                    <a:pt x="61" y="37"/>
                    <a:pt x="80" y="37"/>
                  </a:cubicBezTo>
                  <a:cubicBezTo>
                    <a:pt x="100" y="37"/>
                    <a:pt x="104" y="43"/>
                    <a:pt x="106" y="38"/>
                  </a:cubicBezTo>
                  <a:cubicBezTo>
                    <a:pt x="108" y="33"/>
                    <a:pt x="110" y="36"/>
                    <a:pt x="119" y="38"/>
                  </a:cubicBezTo>
                  <a:cubicBezTo>
                    <a:pt x="128" y="40"/>
                    <a:pt x="128" y="43"/>
                    <a:pt x="135" y="50"/>
                  </a:cubicBezTo>
                  <a:cubicBezTo>
                    <a:pt x="141" y="56"/>
                    <a:pt x="139" y="58"/>
                    <a:pt x="142" y="67"/>
                  </a:cubicBezTo>
                  <a:cubicBezTo>
                    <a:pt x="145" y="77"/>
                    <a:pt x="145" y="79"/>
                    <a:pt x="151" y="83"/>
                  </a:cubicBezTo>
                  <a:cubicBezTo>
                    <a:pt x="158" y="87"/>
                    <a:pt x="163" y="82"/>
                    <a:pt x="169" y="77"/>
                  </a:cubicBezTo>
                  <a:cubicBezTo>
                    <a:pt x="175" y="73"/>
                    <a:pt x="171" y="69"/>
                    <a:pt x="182" y="77"/>
                  </a:cubicBezTo>
                  <a:cubicBezTo>
                    <a:pt x="192" y="86"/>
                    <a:pt x="198" y="86"/>
                    <a:pt x="197" y="98"/>
                  </a:cubicBezTo>
                  <a:cubicBezTo>
                    <a:pt x="195" y="110"/>
                    <a:pt x="197" y="115"/>
                    <a:pt x="202" y="125"/>
                  </a:cubicBezTo>
                  <a:cubicBezTo>
                    <a:pt x="208" y="134"/>
                    <a:pt x="208" y="136"/>
                    <a:pt x="214" y="138"/>
                  </a:cubicBezTo>
                  <a:cubicBezTo>
                    <a:pt x="220" y="140"/>
                    <a:pt x="226" y="143"/>
                    <a:pt x="226" y="143"/>
                  </a:cubicBezTo>
                  <a:lnTo>
                    <a:pt x="227" y="144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>
              <a:extLst>
                <a:ext uri="{FF2B5EF4-FFF2-40B4-BE49-F238E27FC236}">
                  <a16:creationId xmlns:a16="http://schemas.microsoft.com/office/drawing/2014/main" id="{4EA4B47E-A810-4F21-A66B-5476EBBC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456"/>
              <a:ext cx="179" cy="187"/>
            </a:xfrm>
            <a:custGeom>
              <a:avLst/>
              <a:gdLst>
                <a:gd name="T0" fmla="*/ 141 w 61"/>
                <a:gd name="T1" fmla="*/ 12 h 64"/>
                <a:gd name="T2" fmla="*/ 132 w 61"/>
                <a:gd name="T3" fmla="*/ 29 h 64"/>
                <a:gd name="T4" fmla="*/ 129 w 61"/>
                <a:gd name="T5" fmla="*/ 50 h 64"/>
                <a:gd name="T6" fmla="*/ 126 w 61"/>
                <a:gd name="T7" fmla="*/ 73 h 64"/>
                <a:gd name="T8" fmla="*/ 123 w 61"/>
                <a:gd name="T9" fmla="*/ 102 h 64"/>
                <a:gd name="T10" fmla="*/ 138 w 61"/>
                <a:gd name="T11" fmla="*/ 99 h 64"/>
                <a:gd name="T12" fmla="*/ 138 w 61"/>
                <a:gd name="T13" fmla="*/ 99 h 64"/>
                <a:gd name="T14" fmla="*/ 153 w 61"/>
                <a:gd name="T15" fmla="*/ 102 h 64"/>
                <a:gd name="T16" fmla="*/ 173 w 61"/>
                <a:gd name="T17" fmla="*/ 99 h 64"/>
                <a:gd name="T18" fmla="*/ 179 w 61"/>
                <a:gd name="T19" fmla="*/ 99 h 64"/>
                <a:gd name="T20" fmla="*/ 179 w 61"/>
                <a:gd name="T21" fmla="*/ 102 h 64"/>
                <a:gd name="T22" fmla="*/ 161 w 61"/>
                <a:gd name="T23" fmla="*/ 111 h 64"/>
                <a:gd name="T24" fmla="*/ 138 w 61"/>
                <a:gd name="T25" fmla="*/ 126 h 64"/>
                <a:gd name="T26" fmla="*/ 123 w 61"/>
                <a:gd name="T27" fmla="*/ 140 h 64"/>
                <a:gd name="T28" fmla="*/ 120 w 61"/>
                <a:gd name="T29" fmla="*/ 155 h 64"/>
                <a:gd name="T30" fmla="*/ 94 w 61"/>
                <a:gd name="T31" fmla="*/ 175 h 64"/>
                <a:gd name="T32" fmla="*/ 82 w 61"/>
                <a:gd name="T33" fmla="*/ 187 h 64"/>
                <a:gd name="T34" fmla="*/ 82 w 61"/>
                <a:gd name="T35" fmla="*/ 187 h 64"/>
                <a:gd name="T36" fmla="*/ 70 w 61"/>
                <a:gd name="T37" fmla="*/ 184 h 64"/>
                <a:gd name="T38" fmla="*/ 47 w 61"/>
                <a:gd name="T39" fmla="*/ 181 h 64"/>
                <a:gd name="T40" fmla="*/ 6 w 61"/>
                <a:gd name="T41" fmla="*/ 158 h 64"/>
                <a:gd name="T42" fmla="*/ 0 w 61"/>
                <a:gd name="T43" fmla="*/ 152 h 64"/>
                <a:gd name="T44" fmla="*/ 0 w 61"/>
                <a:gd name="T45" fmla="*/ 152 h 64"/>
                <a:gd name="T46" fmla="*/ 3 w 61"/>
                <a:gd name="T47" fmla="*/ 120 h 64"/>
                <a:gd name="T48" fmla="*/ 18 w 61"/>
                <a:gd name="T49" fmla="*/ 96 h 64"/>
                <a:gd name="T50" fmla="*/ 35 w 61"/>
                <a:gd name="T51" fmla="*/ 85 h 64"/>
                <a:gd name="T52" fmla="*/ 73 w 61"/>
                <a:gd name="T53" fmla="*/ 85 h 64"/>
                <a:gd name="T54" fmla="*/ 70 w 61"/>
                <a:gd name="T55" fmla="*/ 58 h 64"/>
                <a:gd name="T56" fmla="*/ 50 w 61"/>
                <a:gd name="T57" fmla="*/ 41 h 64"/>
                <a:gd name="T58" fmla="*/ 67 w 61"/>
                <a:gd name="T59" fmla="*/ 20 h 64"/>
                <a:gd name="T60" fmla="*/ 79 w 61"/>
                <a:gd name="T61" fmla="*/ 9 h 64"/>
                <a:gd name="T62" fmla="*/ 106 w 61"/>
                <a:gd name="T63" fmla="*/ 9 h 64"/>
                <a:gd name="T64" fmla="*/ 120 w 61"/>
                <a:gd name="T65" fmla="*/ 9 h 64"/>
                <a:gd name="T66" fmla="*/ 141 w 61"/>
                <a:gd name="T67" fmla="*/ 12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" h="64">
                  <a:moveTo>
                    <a:pt x="48" y="4"/>
                  </a:moveTo>
                  <a:cubicBezTo>
                    <a:pt x="47" y="6"/>
                    <a:pt x="45" y="8"/>
                    <a:pt x="45" y="10"/>
                  </a:cubicBezTo>
                  <a:cubicBezTo>
                    <a:pt x="44" y="13"/>
                    <a:pt x="44" y="12"/>
                    <a:pt x="44" y="17"/>
                  </a:cubicBezTo>
                  <a:cubicBezTo>
                    <a:pt x="44" y="22"/>
                    <a:pt x="44" y="17"/>
                    <a:pt x="43" y="25"/>
                  </a:cubicBezTo>
                  <a:cubicBezTo>
                    <a:pt x="41" y="33"/>
                    <a:pt x="41" y="34"/>
                    <a:pt x="42" y="35"/>
                  </a:cubicBezTo>
                  <a:cubicBezTo>
                    <a:pt x="44" y="36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6"/>
                    <a:pt x="52" y="35"/>
                    <a:pt x="52" y="35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60" y="34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59" y="37"/>
                    <a:pt x="57" y="37"/>
                    <a:pt x="55" y="38"/>
                  </a:cubicBezTo>
                  <a:cubicBezTo>
                    <a:pt x="52" y="40"/>
                    <a:pt x="50" y="41"/>
                    <a:pt x="47" y="43"/>
                  </a:cubicBezTo>
                  <a:cubicBezTo>
                    <a:pt x="46" y="45"/>
                    <a:pt x="43" y="46"/>
                    <a:pt x="42" y="48"/>
                  </a:cubicBezTo>
                  <a:cubicBezTo>
                    <a:pt x="41" y="49"/>
                    <a:pt x="41" y="52"/>
                    <a:pt x="41" y="53"/>
                  </a:cubicBezTo>
                  <a:cubicBezTo>
                    <a:pt x="39" y="56"/>
                    <a:pt x="35" y="58"/>
                    <a:pt x="32" y="60"/>
                  </a:cubicBezTo>
                  <a:cubicBezTo>
                    <a:pt x="31" y="61"/>
                    <a:pt x="29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6" y="64"/>
                    <a:pt x="25" y="64"/>
                    <a:pt x="24" y="63"/>
                  </a:cubicBezTo>
                  <a:cubicBezTo>
                    <a:pt x="22" y="60"/>
                    <a:pt x="18" y="63"/>
                    <a:pt x="16" y="62"/>
                  </a:cubicBezTo>
                  <a:cubicBezTo>
                    <a:pt x="14" y="61"/>
                    <a:pt x="7" y="59"/>
                    <a:pt x="2" y="54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0"/>
                    <a:pt x="1" y="44"/>
                    <a:pt x="1" y="41"/>
                  </a:cubicBezTo>
                  <a:cubicBezTo>
                    <a:pt x="2" y="38"/>
                    <a:pt x="3" y="35"/>
                    <a:pt x="6" y="33"/>
                  </a:cubicBezTo>
                  <a:cubicBezTo>
                    <a:pt x="9" y="31"/>
                    <a:pt x="6" y="28"/>
                    <a:pt x="12" y="29"/>
                  </a:cubicBezTo>
                  <a:cubicBezTo>
                    <a:pt x="19" y="31"/>
                    <a:pt x="25" y="31"/>
                    <a:pt x="25" y="29"/>
                  </a:cubicBezTo>
                  <a:cubicBezTo>
                    <a:pt x="26" y="28"/>
                    <a:pt x="27" y="22"/>
                    <a:pt x="24" y="20"/>
                  </a:cubicBezTo>
                  <a:cubicBezTo>
                    <a:pt x="20" y="18"/>
                    <a:pt x="15" y="16"/>
                    <a:pt x="17" y="14"/>
                  </a:cubicBezTo>
                  <a:cubicBezTo>
                    <a:pt x="19" y="13"/>
                    <a:pt x="21" y="8"/>
                    <a:pt x="23" y="7"/>
                  </a:cubicBezTo>
                  <a:cubicBezTo>
                    <a:pt x="24" y="6"/>
                    <a:pt x="22" y="0"/>
                    <a:pt x="27" y="3"/>
                  </a:cubicBezTo>
                  <a:cubicBezTo>
                    <a:pt x="33" y="6"/>
                    <a:pt x="31" y="4"/>
                    <a:pt x="36" y="3"/>
                  </a:cubicBezTo>
                  <a:cubicBezTo>
                    <a:pt x="41" y="3"/>
                    <a:pt x="38" y="3"/>
                    <a:pt x="41" y="3"/>
                  </a:cubicBezTo>
                  <a:cubicBezTo>
                    <a:pt x="43" y="3"/>
                    <a:pt x="46" y="4"/>
                    <a:pt x="48" y="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>
              <a:extLst>
                <a:ext uri="{FF2B5EF4-FFF2-40B4-BE49-F238E27FC236}">
                  <a16:creationId xmlns:a16="http://schemas.microsoft.com/office/drawing/2014/main" id="{2E00E103-8058-4867-BE59-ED75F8EF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549"/>
              <a:ext cx="243" cy="135"/>
            </a:xfrm>
            <a:custGeom>
              <a:avLst/>
              <a:gdLst>
                <a:gd name="T0" fmla="*/ 0 w 83"/>
                <a:gd name="T1" fmla="*/ 59 h 46"/>
                <a:gd name="T2" fmla="*/ 12 w 83"/>
                <a:gd name="T3" fmla="*/ 79 h 46"/>
                <a:gd name="T4" fmla="*/ 47 w 83"/>
                <a:gd name="T5" fmla="*/ 97 h 46"/>
                <a:gd name="T6" fmla="*/ 61 w 83"/>
                <a:gd name="T7" fmla="*/ 106 h 46"/>
                <a:gd name="T8" fmla="*/ 59 w 83"/>
                <a:gd name="T9" fmla="*/ 123 h 46"/>
                <a:gd name="T10" fmla="*/ 67 w 83"/>
                <a:gd name="T11" fmla="*/ 123 h 46"/>
                <a:gd name="T12" fmla="*/ 76 w 83"/>
                <a:gd name="T13" fmla="*/ 135 h 46"/>
                <a:gd name="T14" fmla="*/ 79 w 83"/>
                <a:gd name="T15" fmla="*/ 135 h 46"/>
                <a:gd name="T16" fmla="*/ 100 w 83"/>
                <a:gd name="T17" fmla="*/ 129 h 46"/>
                <a:gd name="T18" fmla="*/ 108 w 83"/>
                <a:gd name="T19" fmla="*/ 109 h 46"/>
                <a:gd name="T20" fmla="*/ 123 w 83"/>
                <a:gd name="T21" fmla="*/ 100 h 46"/>
                <a:gd name="T22" fmla="*/ 132 w 83"/>
                <a:gd name="T23" fmla="*/ 100 h 46"/>
                <a:gd name="T24" fmla="*/ 141 w 83"/>
                <a:gd name="T25" fmla="*/ 94 h 46"/>
                <a:gd name="T26" fmla="*/ 149 w 83"/>
                <a:gd name="T27" fmla="*/ 97 h 46"/>
                <a:gd name="T28" fmla="*/ 164 w 83"/>
                <a:gd name="T29" fmla="*/ 82 h 46"/>
                <a:gd name="T30" fmla="*/ 190 w 83"/>
                <a:gd name="T31" fmla="*/ 68 h 46"/>
                <a:gd name="T32" fmla="*/ 211 w 83"/>
                <a:gd name="T33" fmla="*/ 68 h 46"/>
                <a:gd name="T34" fmla="*/ 225 w 83"/>
                <a:gd name="T35" fmla="*/ 62 h 46"/>
                <a:gd name="T36" fmla="*/ 234 w 83"/>
                <a:gd name="T37" fmla="*/ 59 h 46"/>
                <a:gd name="T38" fmla="*/ 240 w 83"/>
                <a:gd name="T39" fmla="*/ 56 h 46"/>
                <a:gd name="T40" fmla="*/ 243 w 83"/>
                <a:gd name="T41" fmla="*/ 56 h 46"/>
                <a:gd name="T42" fmla="*/ 240 w 83"/>
                <a:gd name="T43" fmla="*/ 47 h 46"/>
                <a:gd name="T44" fmla="*/ 223 w 83"/>
                <a:gd name="T45" fmla="*/ 32 h 46"/>
                <a:gd name="T46" fmla="*/ 193 w 83"/>
                <a:gd name="T47" fmla="*/ 21 h 46"/>
                <a:gd name="T48" fmla="*/ 176 w 83"/>
                <a:gd name="T49" fmla="*/ 3 h 46"/>
                <a:gd name="T50" fmla="*/ 143 w 83"/>
                <a:gd name="T51" fmla="*/ 12 h 46"/>
                <a:gd name="T52" fmla="*/ 117 w 83"/>
                <a:gd name="T53" fmla="*/ 6 h 46"/>
                <a:gd name="T54" fmla="*/ 76 w 83"/>
                <a:gd name="T55" fmla="*/ 9 h 46"/>
                <a:gd name="T56" fmla="*/ 59 w 83"/>
                <a:gd name="T57" fmla="*/ 6 h 46"/>
                <a:gd name="T58" fmla="*/ 59 w 83"/>
                <a:gd name="T59" fmla="*/ 9 h 46"/>
                <a:gd name="T60" fmla="*/ 41 w 83"/>
                <a:gd name="T61" fmla="*/ 18 h 46"/>
                <a:gd name="T62" fmla="*/ 18 w 83"/>
                <a:gd name="T63" fmla="*/ 32 h 46"/>
                <a:gd name="T64" fmla="*/ 3 w 83"/>
                <a:gd name="T65" fmla="*/ 47 h 46"/>
                <a:gd name="T66" fmla="*/ 0 w 83"/>
                <a:gd name="T67" fmla="*/ 56 h 46"/>
                <a:gd name="T68" fmla="*/ 0 w 83"/>
                <a:gd name="T69" fmla="*/ 59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3" h="46">
                  <a:moveTo>
                    <a:pt x="0" y="20"/>
                  </a:moveTo>
                  <a:cubicBezTo>
                    <a:pt x="0" y="22"/>
                    <a:pt x="2" y="25"/>
                    <a:pt x="4" y="27"/>
                  </a:cubicBezTo>
                  <a:cubicBezTo>
                    <a:pt x="7" y="31"/>
                    <a:pt x="10" y="34"/>
                    <a:pt x="16" y="33"/>
                  </a:cubicBezTo>
                  <a:cubicBezTo>
                    <a:pt x="16" y="35"/>
                    <a:pt x="20" y="34"/>
                    <a:pt x="21" y="36"/>
                  </a:cubicBezTo>
                  <a:cubicBezTo>
                    <a:pt x="21" y="37"/>
                    <a:pt x="20" y="41"/>
                    <a:pt x="20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5" y="42"/>
                    <a:pt x="27" y="45"/>
                    <a:pt x="2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30" y="46"/>
                    <a:pt x="32" y="45"/>
                    <a:pt x="34" y="44"/>
                  </a:cubicBezTo>
                  <a:cubicBezTo>
                    <a:pt x="36" y="42"/>
                    <a:pt x="36" y="40"/>
                    <a:pt x="37" y="37"/>
                  </a:cubicBezTo>
                  <a:cubicBezTo>
                    <a:pt x="38" y="34"/>
                    <a:pt x="39" y="34"/>
                    <a:pt x="42" y="34"/>
                  </a:cubicBezTo>
                  <a:cubicBezTo>
                    <a:pt x="43" y="34"/>
                    <a:pt x="44" y="35"/>
                    <a:pt x="45" y="34"/>
                  </a:cubicBezTo>
                  <a:cubicBezTo>
                    <a:pt x="47" y="34"/>
                    <a:pt x="46" y="32"/>
                    <a:pt x="48" y="32"/>
                  </a:cubicBezTo>
                  <a:cubicBezTo>
                    <a:pt x="49" y="32"/>
                    <a:pt x="50" y="33"/>
                    <a:pt x="51" y="33"/>
                  </a:cubicBezTo>
                  <a:cubicBezTo>
                    <a:pt x="53" y="33"/>
                    <a:pt x="54" y="30"/>
                    <a:pt x="56" y="28"/>
                  </a:cubicBezTo>
                  <a:cubicBezTo>
                    <a:pt x="58" y="24"/>
                    <a:pt x="60" y="23"/>
                    <a:pt x="65" y="23"/>
                  </a:cubicBezTo>
                  <a:cubicBezTo>
                    <a:pt x="67" y="23"/>
                    <a:pt x="70" y="23"/>
                    <a:pt x="72" y="23"/>
                  </a:cubicBezTo>
                  <a:cubicBezTo>
                    <a:pt x="73" y="22"/>
                    <a:pt x="75" y="21"/>
                    <a:pt x="77" y="21"/>
                  </a:cubicBezTo>
                  <a:cubicBezTo>
                    <a:pt x="78" y="20"/>
                    <a:pt x="79" y="20"/>
                    <a:pt x="80" y="20"/>
                  </a:cubicBezTo>
                  <a:cubicBezTo>
                    <a:pt x="81" y="19"/>
                    <a:pt x="81" y="19"/>
                    <a:pt x="82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7"/>
                    <a:pt x="82" y="16"/>
                    <a:pt x="82" y="1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68" y="11"/>
                    <a:pt x="66" y="7"/>
                  </a:cubicBezTo>
                  <a:cubicBezTo>
                    <a:pt x="65" y="3"/>
                    <a:pt x="65" y="0"/>
                    <a:pt x="60" y="1"/>
                  </a:cubicBezTo>
                  <a:cubicBezTo>
                    <a:pt x="56" y="2"/>
                    <a:pt x="53" y="2"/>
                    <a:pt x="49" y="4"/>
                  </a:cubicBezTo>
                  <a:cubicBezTo>
                    <a:pt x="45" y="5"/>
                    <a:pt x="44" y="3"/>
                    <a:pt x="40" y="2"/>
                  </a:cubicBezTo>
                  <a:cubicBezTo>
                    <a:pt x="36" y="2"/>
                    <a:pt x="29" y="3"/>
                    <a:pt x="26" y="3"/>
                  </a:cubicBezTo>
                  <a:cubicBezTo>
                    <a:pt x="24" y="3"/>
                    <a:pt x="22" y="3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5"/>
                    <a:pt x="15" y="5"/>
                    <a:pt x="14" y="6"/>
                  </a:cubicBezTo>
                  <a:cubicBezTo>
                    <a:pt x="11" y="8"/>
                    <a:pt x="9" y="9"/>
                    <a:pt x="6" y="11"/>
                  </a:cubicBezTo>
                  <a:cubicBezTo>
                    <a:pt x="5" y="13"/>
                    <a:pt x="2" y="14"/>
                    <a:pt x="1" y="16"/>
                  </a:cubicBezTo>
                  <a:cubicBezTo>
                    <a:pt x="0" y="17"/>
                    <a:pt x="0" y="18"/>
                    <a:pt x="0" y="19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>
              <a:extLst>
                <a:ext uri="{FF2B5EF4-FFF2-40B4-BE49-F238E27FC236}">
                  <a16:creationId xmlns:a16="http://schemas.microsoft.com/office/drawing/2014/main" id="{F37AAA7D-545D-4326-83E3-8013D1EB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605"/>
              <a:ext cx="102" cy="73"/>
            </a:xfrm>
            <a:custGeom>
              <a:avLst/>
              <a:gdLst>
                <a:gd name="T0" fmla="*/ 41 w 35"/>
                <a:gd name="T1" fmla="*/ 3 h 25"/>
                <a:gd name="T2" fmla="*/ 52 w 35"/>
                <a:gd name="T3" fmla="*/ 23 h 25"/>
                <a:gd name="T4" fmla="*/ 87 w 35"/>
                <a:gd name="T5" fmla="*/ 41 h 25"/>
                <a:gd name="T6" fmla="*/ 102 w 35"/>
                <a:gd name="T7" fmla="*/ 50 h 25"/>
                <a:gd name="T8" fmla="*/ 99 w 35"/>
                <a:gd name="T9" fmla="*/ 67 h 25"/>
                <a:gd name="T10" fmla="*/ 99 w 35"/>
                <a:gd name="T11" fmla="*/ 70 h 25"/>
                <a:gd name="T12" fmla="*/ 96 w 35"/>
                <a:gd name="T13" fmla="*/ 70 h 25"/>
                <a:gd name="T14" fmla="*/ 76 w 35"/>
                <a:gd name="T15" fmla="*/ 73 h 25"/>
                <a:gd name="T16" fmla="*/ 50 w 35"/>
                <a:gd name="T17" fmla="*/ 67 h 25"/>
                <a:gd name="T18" fmla="*/ 32 w 35"/>
                <a:gd name="T19" fmla="*/ 55 h 25"/>
                <a:gd name="T20" fmla="*/ 12 w 35"/>
                <a:gd name="T21" fmla="*/ 44 h 25"/>
                <a:gd name="T22" fmla="*/ 0 w 35"/>
                <a:gd name="T23" fmla="*/ 38 h 25"/>
                <a:gd name="T24" fmla="*/ 0 w 35"/>
                <a:gd name="T25" fmla="*/ 38 h 25"/>
                <a:gd name="T26" fmla="*/ 15 w 35"/>
                <a:gd name="T27" fmla="*/ 26 h 25"/>
                <a:gd name="T28" fmla="*/ 41 w 35"/>
                <a:gd name="T29" fmla="*/ 6 h 25"/>
                <a:gd name="T30" fmla="*/ 41 w 35"/>
                <a:gd name="T31" fmla="*/ 0 h 25"/>
                <a:gd name="T32" fmla="*/ 41 w 35"/>
                <a:gd name="T33" fmla="*/ 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25">
                  <a:moveTo>
                    <a:pt x="14" y="1"/>
                  </a:moveTo>
                  <a:cubicBezTo>
                    <a:pt x="14" y="3"/>
                    <a:pt x="16" y="6"/>
                    <a:pt x="18" y="8"/>
                  </a:cubicBezTo>
                  <a:cubicBezTo>
                    <a:pt x="21" y="12"/>
                    <a:pt x="24" y="15"/>
                    <a:pt x="30" y="14"/>
                  </a:cubicBezTo>
                  <a:cubicBezTo>
                    <a:pt x="30" y="16"/>
                    <a:pt x="34" y="15"/>
                    <a:pt x="35" y="17"/>
                  </a:cubicBezTo>
                  <a:cubicBezTo>
                    <a:pt x="35" y="18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1" y="25"/>
                    <a:pt x="27" y="25"/>
                    <a:pt x="26" y="25"/>
                  </a:cubicBezTo>
                  <a:cubicBezTo>
                    <a:pt x="24" y="25"/>
                    <a:pt x="22" y="24"/>
                    <a:pt x="17" y="23"/>
                  </a:cubicBezTo>
                  <a:cubicBezTo>
                    <a:pt x="12" y="23"/>
                    <a:pt x="14" y="23"/>
                    <a:pt x="11" y="19"/>
                  </a:cubicBezTo>
                  <a:cubicBezTo>
                    <a:pt x="8" y="16"/>
                    <a:pt x="7" y="18"/>
                    <a:pt x="4" y="15"/>
                  </a:cubicBezTo>
                  <a:cubicBezTo>
                    <a:pt x="3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2"/>
                    <a:pt x="3" y="11"/>
                    <a:pt x="5" y="9"/>
                  </a:cubicBezTo>
                  <a:cubicBezTo>
                    <a:pt x="8" y="7"/>
                    <a:pt x="12" y="5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>
              <a:extLst>
                <a:ext uri="{FF2B5EF4-FFF2-40B4-BE49-F238E27FC236}">
                  <a16:creationId xmlns:a16="http://schemas.microsoft.com/office/drawing/2014/main" id="{4759B8C4-9A6B-4E7D-840E-D222D1B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3605"/>
              <a:ext cx="184" cy="181"/>
            </a:xfrm>
            <a:custGeom>
              <a:avLst/>
              <a:gdLst>
                <a:gd name="T0" fmla="*/ 172 w 63"/>
                <a:gd name="T1" fmla="*/ 0 h 62"/>
                <a:gd name="T2" fmla="*/ 178 w 63"/>
                <a:gd name="T3" fmla="*/ 12 h 62"/>
                <a:gd name="T4" fmla="*/ 169 w 63"/>
                <a:gd name="T5" fmla="*/ 53 h 62"/>
                <a:gd name="T6" fmla="*/ 161 w 63"/>
                <a:gd name="T7" fmla="*/ 108 h 62"/>
                <a:gd name="T8" fmla="*/ 158 w 63"/>
                <a:gd name="T9" fmla="*/ 146 h 62"/>
                <a:gd name="T10" fmla="*/ 161 w 63"/>
                <a:gd name="T11" fmla="*/ 175 h 62"/>
                <a:gd name="T12" fmla="*/ 161 w 63"/>
                <a:gd name="T13" fmla="*/ 175 h 62"/>
                <a:gd name="T14" fmla="*/ 134 w 63"/>
                <a:gd name="T15" fmla="*/ 175 h 62"/>
                <a:gd name="T16" fmla="*/ 111 w 63"/>
                <a:gd name="T17" fmla="*/ 163 h 62"/>
                <a:gd name="T18" fmla="*/ 111 w 63"/>
                <a:gd name="T19" fmla="*/ 163 h 62"/>
                <a:gd name="T20" fmla="*/ 88 w 63"/>
                <a:gd name="T21" fmla="*/ 140 h 62"/>
                <a:gd name="T22" fmla="*/ 79 w 63"/>
                <a:gd name="T23" fmla="*/ 128 h 62"/>
                <a:gd name="T24" fmla="*/ 70 w 63"/>
                <a:gd name="T25" fmla="*/ 123 h 62"/>
                <a:gd name="T26" fmla="*/ 67 w 63"/>
                <a:gd name="T27" fmla="*/ 137 h 62"/>
                <a:gd name="T28" fmla="*/ 79 w 63"/>
                <a:gd name="T29" fmla="*/ 155 h 62"/>
                <a:gd name="T30" fmla="*/ 76 w 63"/>
                <a:gd name="T31" fmla="*/ 161 h 62"/>
                <a:gd name="T32" fmla="*/ 55 w 63"/>
                <a:gd name="T33" fmla="*/ 143 h 62"/>
                <a:gd name="T34" fmla="*/ 35 w 63"/>
                <a:gd name="T35" fmla="*/ 123 h 62"/>
                <a:gd name="T36" fmla="*/ 12 w 63"/>
                <a:gd name="T37" fmla="*/ 96 h 62"/>
                <a:gd name="T38" fmla="*/ 6 w 63"/>
                <a:gd name="T39" fmla="*/ 82 h 62"/>
                <a:gd name="T40" fmla="*/ 9 w 63"/>
                <a:gd name="T41" fmla="*/ 79 h 62"/>
                <a:gd name="T42" fmla="*/ 12 w 63"/>
                <a:gd name="T43" fmla="*/ 79 h 62"/>
                <a:gd name="T44" fmla="*/ 29 w 63"/>
                <a:gd name="T45" fmla="*/ 73 h 62"/>
                <a:gd name="T46" fmla="*/ 41 w 63"/>
                <a:gd name="T47" fmla="*/ 53 h 62"/>
                <a:gd name="T48" fmla="*/ 55 w 63"/>
                <a:gd name="T49" fmla="*/ 44 h 62"/>
                <a:gd name="T50" fmla="*/ 64 w 63"/>
                <a:gd name="T51" fmla="*/ 44 h 62"/>
                <a:gd name="T52" fmla="*/ 73 w 63"/>
                <a:gd name="T53" fmla="*/ 38 h 62"/>
                <a:gd name="T54" fmla="*/ 82 w 63"/>
                <a:gd name="T55" fmla="*/ 41 h 62"/>
                <a:gd name="T56" fmla="*/ 93 w 63"/>
                <a:gd name="T57" fmla="*/ 26 h 62"/>
                <a:gd name="T58" fmla="*/ 123 w 63"/>
                <a:gd name="T59" fmla="*/ 12 h 62"/>
                <a:gd name="T60" fmla="*/ 143 w 63"/>
                <a:gd name="T61" fmla="*/ 12 h 62"/>
                <a:gd name="T62" fmla="*/ 155 w 63"/>
                <a:gd name="T63" fmla="*/ 6 h 62"/>
                <a:gd name="T64" fmla="*/ 166 w 63"/>
                <a:gd name="T65" fmla="*/ 3 h 62"/>
                <a:gd name="T66" fmla="*/ 172 w 6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62">
                  <a:moveTo>
                    <a:pt x="59" y="0"/>
                  </a:moveTo>
                  <a:cubicBezTo>
                    <a:pt x="60" y="1"/>
                    <a:pt x="61" y="3"/>
                    <a:pt x="61" y="4"/>
                  </a:cubicBezTo>
                  <a:cubicBezTo>
                    <a:pt x="63" y="8"/>
                    <a:pt x="61" y="14"/>
                    <a:pt x="58" y="18"/>
                  </a:cubicBezTo>
                  <a:cubicBezTo>
                    <a:pt x="55" y="22"/>
                    <a:pt x="57" y="29"/>
                    <a:pt x="55" y="37"/>
                  </a:cubicBezTo>
                  <a:cubicBezTo>
                    <a:pt x="52" y="45"/>
                    <a:pt x="52" y="46"/>
                    <a:pt x="54" y="50"/>
                  </a:cubicBezTo>
                  <a:cubicBezTo>
                    <a:pt x="55" y="53"/>
                    <a:pt x="54" y="54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2" y="61"/>
                    <a:pt x="50" y="62"/>
                    <a:pt x="46" y="60"/>
                  </a:cubicBezTo>
                  <a:cubicBezTo>
                    <a:pt x="44" y="58"/>
                    <a:pt x="42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3"/>
                    <a:pt x="32" y="49"/>
                    <a:pt x="30" y="48"/>
                  </a:cubicBezTo>
                  <a:cubicBezTo>
                    <a:pt x="29" y="46"/>
                    <a:pt x="29" y="45"/>
                    <a:pt x="27" y="44"/>
                  </a:cubicBezTo>
                  <a:cubicBezTo>
                    <a:pt x="26" y="42"/>
                    <a:pt x="25" y="42"/>
                    <a:pt x="24" y="42"/>
                  </a:cubicBezTo>
                  <a:cubicBezTo>
                    <a:pt x="23" y="41"/>
                    <a:pt x="23" y="45"/>
                    <a:pt x="23" y="47"/>
                  </a:cubicBezTo>
                  <a:cubicBezTo>
                    <a:pt x="23" y="48"/>
                    <a:pt x="26" y="52"/>
                    <a:pt x="27" y="53"/>
                  </a:cubicBezTo>
                  <a:cubicBezTo>
                    <a:pt x="28" y="54"/>
                    <a:pt x="26" y="55"/>
                    <a:pt x="26" y="55"/>
                  </a:cubicBezTo>
                  <a:cubicBezTo>
                    <a:pt x="25" y="55"/>
                    <a:pt x="22" y="53"/>
                    <a:pt x="19" y="49"/>
                  </a:cubicBezTo>
                  <a:cubicBezTo>
                    <a:pt x="16" y="46"/>
                    <a:pt x="15" y="45"/>
                    <a:pt x="12" y="42"/>
                  </a:cubicBezTo>
                  <a:cubicBezTo>
                    <a:pt x="9" y="38"/>
                    <a:pt x="7" y="36"/>
                    <a:pt x="4" y="33"/>
                  </a:cubicBezTo>
                  <a:cubicBezTo>
                    <a:pt x="1" y="30"/>
                    <a:pt x="0" y="29"/>
                    <a:pt x="2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27"/>
                    <a:pt x="9" y="26"/>
                    <a:pt x="10" y="25"/>
                  </a:cubicBezTo>
                  <a:cubicBezTo>
                    <a:pt x="13" y="23"/>
                    <a:pt x="12" y="21"/>
                    <a:pt x="14" y="18"/>
                  </a:cubicBezTo>
                  <a:cubicBezTo>
                    <a:pt x="15" y="15"/>
                    <a:pt x="15" y="15"/>
                    <a:pt x="19" y="15"/>
                  </a:cubicBezTo>
                  <a:cubicBezTo>
                    <a:pt x="20" y="15"/>
                    <a:pt x="21" y="16"/>
                    <a:pt x="22" y="15"/>
                  </a:cubicBezTo>
                  <a:cubicBezTo>
                    <a:pt x="23" y="15"/>
                    <a:pt x="23" y="13"/>
                    <a:pt x="25" y="13"/>
                  </a:cubicBezTo>
                  <a:cubicBezTo>
                    <a:pt x="26" y="13"/>
                    <a:pt x="26" y="14"/>
                    <a:pt x="28" y="14"/>
                  </a:cubicBezTo>
                  <a:cubicBezTo>
                    <a:pt x="30" y="14"/>
                    <a:pt x="31" y="11"/>
                    <a:pt x="32" y="9"/>
                  </a:cubicBezTo>
                  <a:cubicBezTo>
                    <a:pt x="35" y="5"/>
                    <a:pt x="37" y="4"/>
                    <a:pt x="42" y="4"/>
                  </a:cubicBezTo>
                  <a:cubicBezTo>
                    <a:pt x="44" y="4"/>
                    <a:pt x="47" y="4"/>
                    <a:pt x="49" y="4"/>
                  </a:cubicBezTo>
                  <a:cubicBezTo>
                    <a:pt x="50" y="3"/>
                    <a:pt x="52" y="2"/>
                    <a:pt x="53" y="2"/>
                  </a:cubicBezTo>
                  <a:cubicBezTo>
                    <a:pt x="55" y="1"/>
                    <a:pt x="55" y="1"/>
                    <a:pt x="57" y="1"/>
                  </a:cubicBezTo>
                  <a:cubicBezTo>
                    <a:pt x="57" y="0"/>
                    <a:pt x="58" y="0"/>
                    <a:pt x="5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7E5DF262-4B91-4009-BE7C-779B05F7D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762"/>
              <a:ext cx="126" cy="132"/>
            </a:xfrm>
            <a:custGeom>
              <a:avLst/>
              <a:gdLst>
                <a:gd name="T0" fmla="*/ 114 w 43"/>
                <a:gd name="T1" fmla="*/ 132 h 45"/>
                <a:gd name="T2" fmla="*/ 117 w 43"/>
                <a:gd name="T3" fmla="*/ 117 h 45"/>
                <a:gd name="T4" fmla="*/ 123 w 43"/>
                <a:gd name="T5" fmla="*/ 103 h 45"/>
                <a:gd name="T6" fmla="*/ 126 w 43"/>
                <a:gd name="T7" fmla="*/ 73 h 45"/>
                <a:gd name="T8" fmla="*/ 126 w 43"/>
                <a:gd name="T9" fmla="*/ 70 h 45"/>
                <a:gd name="T10" fmla="*/ 97 w 43"/>
                <a:gd name="T11" fmla="*/ 35 h 45"/>
                <a:gd name="T12" fmla="*/ 91 w 43"/>
                <a:gd name="T13" fmla="*/ 18 h 45"/>
                <a:gd name="T14" fmla="*/ 91 w 43"/>
                <a:gd name="T15" fmla="*/ 18 h 45"/>
                <a:gd name="T16" fmla="*/ 67 w 43"/>
                <a:gd name="T17" fmla="*/ 18 h 45"/>
                <a:gd name="T18" fmla="*/ 41 w 43"/>
                <a:gd name="T19" fmla="*/ 6 h 45"/>
                <a:gd name="T20" fmla="*/ 41 w 43"/>
                <a:gd name="T21" fmla="*/ 6 h 45"/>
                <a:gd name="T22" fmla="*/ 32 w 43"/>
                <a:gd name="T23" fmla="*/ 12 h 45"/>
                <a:gd name="T24" fmla="*/ 12 w 43"/>
                <a:gd name="T25" fmla="*/ 0 h 45"/>
                <a:gd name="T26" fmla="*/ 3 w 43"/>
                <a:gd name="T27" fmla="*/ 6 h 45"/>
                <a:gd name="T28" fmla="*/ 0 w 43"/>
                <a:gd name="T29" fmla="*/ 35 h 45"/>
                <a:gd name="T30" fmla="*/ 9 w 43"/>
                <a:gd name="T31" fmla="*/ 56 h 45"/>
                <a:gd name="T32" fmla="*/ 29 w 43"/>
                <a:gd name="T33" fmla="*/ 65 h 45"/>
                <a:gd name="T34" fmla="*/ 35 w 43"/>
                <a:gd name="T35" fmla="*/ 56 h 45"/>
                <a:gd name="T36" fmla="*/ 50 w 43"/>
                <a:gd name="T37" fmla="*/ 67 h 45"/>
                <a:gd name="T38" fmla="*/ 64 w 43"/>
                <a:gd name="T39" fmla="*/ 76 h 45"/>
                <a:gd name="T40" fmla="*/ 88 w 43"/>
                <a:gd name="T41" fmla="*/ 103 h 45"/>
                <a:gd name="T42" fmla="*/ 82 w 43"/>
                <a:gd name="T43" fmla="*/ 123 h 45"/>
                <a:gd name="T44" fmla="*/ 103 w 43"/>
                <a:gd name="T45" fmla="*/ 132 h 45"/>
                <a:gd name="T46" fmla="*/ 114 w 43"/>
                <a:gd name="T47" fmla="*/ 123 h 45"/>
                <a:gd name="T48" fmla="*/ 114 w 43"/>
                <a:gd name="T49" fmla="*/ 132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39" y="43"/>
                    <a:pt x="40" y="41"/>
                    <a:pt x="40" y="40"/>
                  </a:cubicBezTo>
                  <a:cubicBezTo>
                    <a:pt x="42" y="37"/>
                    <a:pt x="42" y="38"/>
                    <a:pt x="42" y="35"/>
                  </a:cubicBezTo>
                  <a:cubicBezTo>
                    <a:pt x="41" y="31"/>
                    <a:pt x="37" y="27"/>
                    <a:pt x="43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9" y="21"/>
                    <a:pt x="35" y="16"/>
                    <a:pt x="33" y="12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7"/>
                    <a:pt x="26" y="8"/>
                    <a:pt x="23" y="6"/>
                  </a:cubicBezTo>
                  <a:cubicBezTo>
                    <a:pt x="20" y="5"/>
                    <a:pt x="18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2" y="5"/>
                    <a:pt x="11" y="4"/>
                  </a:cubicBezTo>
                  <a:cubicBezTo>
                    <a:pt x="10" y="4"/>
                    <a:pt x="4" y="0"/>
                    <a:pt x="4" y="0"/>
                  </a:cubicBezTo>
                  <a:cubicBezTo>
                    <a:pt x="4" y="0"/>
                    <a:pt x="1" y="1"/>
                    <a:pt x="1" y="2"/>
                  </a:cubicBezTo>
                  <a:cubicBezTo>
                    <a:pt x="1" y="3"/>
                    <a:pt x="0" y="10"/>
                    <a:pt x="0" y="12"/>
                  </a:cubicBezTo>
                  <a:cubicBezTo>
                    <a:pt x="1" y="14"/>
                    <a:pt x="1" y="18"/>
                    <a:pt x="3" y="19"/>
                  </a:cubicBezTo>
                  <a:cubicBezTo>
                    <a:pt x="5" y="19"/>
                    <a:pt x="7" y="23"/>
                    <a:pt x="10" y="22"/>
                  </a:cubicBezTo>
                  <a:cubicBezTo>
                    <a:pt x="12" y="22"/>
                    <a:pt x="9" y="18"/>
                    <a:pt x="12" y="19"/>
                  </a:cubicBezTo>
                  <a:cubicBezTo>
                    <a:pt x="14" y="20"/>
                    <a:pt x="16" y="21"/>
                    <a:pt x="17" y="23"/>
                  </a:cubicBezTo>
                  <a:cubicBezTo>
                    <a:pt x="19" y="25"/>
                    <a:pt x="21" y="25"/>
                    <a:pt x="22" y="26"/>
                  </a:cubicBezTo>
                  <a:cubicBezTo>
                    <a:pt x="23" y="27"/>
                    <a:pt x="29" y="33"/>
                    <a:pt x="30" y="35"/>
                  </a:cubicBezTo>
                  <a:cubicBezTo>
                    <a:pt x="30" y="37"/>
                    <a:pt x="28" y="41"/>
                    <a:pt x="28" y="42"/>
                  </a:cubicBezTo>
                  <a:cubicBezTo>
                    <a:pt x="29" y="42"/>
                    <a:pt x="34" y="45"/>
                    <a:pt x="35" y="45"/>
                  </a:cubicBezTo>
                  <a:cubicBezTo>
                    <a:pt x="37" y="45"/>
                    <a:pt x="37" y="40"/>
                    <a:pt x="39" y="42"/>
                  </a:cubicBezTo>
                  <a:cubicBezTo>
                    <a:pt x="39" y="42"/>
                    <a:pt x="39" y="44"/>
                    <a:pt x="39" y="4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1C325336-7B75-468F-8EE4-EC5BE31DB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3835"/>
              <a:ext cx="257" cy="102"/>
            </a:xfrm>
            <a:custGeom>
              <a:avLst/>
              <a:gdLst>
                <a:gd name="T0" fmla="*/ 225 w 88"/>
                <a:gd name="T1" fmla="*/ 99 h 35"/>
                <a:gd name="T2" fmla="*/ 245 w 88"/>
                <a:gd name="T3" fmla="*/ 85 h 35"/>
                <a:gd name="T4" fmla="*/ 254 w 88"/>
                <a:gd name="T5" fmla="*/ 73 h 35"/>
                <a:gd name="T6" fmla="*/ 257 w 88"/>
                <a:gd name="T7" fmla="*/ 55 h 35"/>
                <a:gd name="T8" fmla="*/ 257 w 88"/>
                <a:gd name="T9" fmla="*/ 55 h 35"/>
                <a:gd name="T10" fmla="*/ 251 w 88"/>
                <a:gd name="T11" fmla="*/ 47 h 35"/>
                <a:gd name="T12" fmla="*/ 234 w 88"/>
                <a:gd name="T13" fmla="*/ 29 h 35"/>
                <a:gd name="T14" fmla="*/ 219 w 88"/>
                <a:gd name="T15" fmla="*/ 15 h 35"/>
                <a:gd name="T16" fmla="*/ 199 w 88"/>
                <a:gd name="T17" fmla="*/ 9 h 35"/>
                <a:gd name="T18" fmla="*/ 172 w 88"/>
                <a:gd name="T19" fmla="*/ 3 h 35"/>
                <a:gd name="T20" fmla="*/ 137 w 88"/>
                <a:gd name="T21" fmla="*/ 6 h 35"/>
                <a:gd name="T22" fmla="*/ 111 w 88"/>
                <a:gd name="T23" fmla="*/ 20 h 35"/>
                <a:gd name="T24" fmla="*/ 76 w 88"/>
                <a:gd name="T25" fmla="*/ 23 h 35"/>
                <a:gd name="T26" fmla="*/ 47 w 88"/>
                <a:gd name="T27" fmla="*/ 17 h 35"/>
                <a:gd name="T28" fmla="*/ 18 w 88"/>
                <a:gd name="T29" fmla="*/ 0 h 35"/>
                <a:gd name="T30" fmla="*/ 18 w 88"/>
                <a:gd name="T31" fmla="*/ 0 h 35"/>
                <a:gd name="T32" fmla="*/ 15 w 88"/>
                <a:gd name="T33" fmla="*/ 29 h 35"/>
                <a:gd name="T34" fmla="*/ 9 w 88"/>
                <a:gd name="T35" fmla="*/ 44 h 35"/>
                <a:gd name="T36" fmla="*/ 6 w 88"/>
                <a:gd name="T37" fmla="*/ 61 h 35"/>
                <a:gd name="T38" fmla="*/ 12 w 88"/>
                <a:gd name="T39" fmla="*/ 61 h 35"/>
                <a:gd name="T40" fmla="*/ 32 w 88"/>
                <a:gd name="T41" fmla="*/ 61 h 35"/>
                <a:gd name="T42" fmla="*/ 53 w 88"/>
                <a:gd name="T43" fmla="*/ 64 h 35"/>
                <a:gd name="T44" fmla="*/ 67 w 88"/>
                <a:gd name="T45" fmla="*/ 73 h 35"/>
                <a:gd name="T46" fmla="*/ 76 w 88"/>
                <a:gd name="T47" fmla="*/ 87 h 35"/>
                <a:gd name="T48" fmla="*/ 88 w 88"/>
                <a:gd name="T49" fmla="*/ 85 h 35"/>
                <a:gd name="T50" fmla="*/ 102 w 88"/>
                <a:gd name="T51" fmla="*/ 96 h 35"/>
                <a:gd name="T52" fmla="*/ 123 w 88"/>
                <a:gd name="T53" fmla="*/ 90 h 35"/>
                <a:gd name="T54" fmla="*/ 131 w 88"/>
                <a:gd name="T55" fmla="*/ 87 h 35"/>
                <a:gd name="T56" fmla="*/ 123 w 88"/>
                <a:gd name="T57" fmla="*/ 64 h 35"/>
                <a:gd name="T58" fmla="*/ 134 w 88"/>
                <a:gd name="T59" fmla="*/ 50 h 35"/>
                <a:gd name="T60" fmla="*/ 152 w 88"/>
                <a:gd name="T61" fmla="*/ 35 h 35"/>
                <a:gd name="T62" fmla="*/ 158 w 88"/>
                <a:gd name="T63" fmla="*/ 26 h 35"/>
                <a:gd name="T64" fmla="*/ 166 w 88"/>
                <a:gd name="T65" fmla="*/ 23 h 35"/>
                <a:gd name="T66" fmla="*/ 184 w 88"/>
                <a:gd name="T67" fmla="*/ 35 h 35"/>
                <a:gd name="T68" fmla="*/ 190 w 88"/>
                <a:gd name="T69" fmla="*/ 47 h 35"/>
                <a:gd name="T70" fmla="*/ 204 w 88"/>
                <a:gd name="T71" fmla="*/ 50 h 35"/>
                <a:gd name="T72" fmla="*/ 199 w 88"/>
                <a:gd name="T73" fmla="*/ 61 h 35"/>
                <a:gd name="T74" fmla="*/ 204 w 88"/>
                <a:gd name="T75" fmla="*/ 76 h 35"/>
                <a:gd name="T76" fmla="*/ 213 w 88"/>
                <a:gd name="T77" fmla="*/ 93 h 35"/>
                <a:gd name="T78" fmla="*/ 222 w 88"/>
                <a:gd name="T79" fmla="*/ 99 h 35"/>
                <a:gd name="T80" fmla="*/ 225 w 88"/>
                <a:gd name="T81" fmla="*/ 99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" h="35">
                  <a:moveTo>
                    <a:pt x="77" y="34"/>
                  </a:moveTo>
                  <a:cubicBezTo>
                    <a:pt x="79" y="34"/>
                    <a:pt x="82" y="31"/>
                    <a:pt x="84" y="29"/>
                  </a:cubicBezTo>
                  <a:cubicBezTo>
                    <a:pt x="85" y="28"/>
                    <a:pt x="87" y="26"/>
                    <a:pt x="87" y="25"/>
                  </a:cubicBezTo>
                  <a:cubicBezTo>
                    <a:pt x="88" y="23"/>
                    <a:pt x="87" y="21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7"/>
                    <a:pt x="86" y="16"/>
                    <a:pt x="86" y="1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8" y="4"/>
                    <a:pt x="75" y="5"/>
                  </a:cubicBezTo>
                  <a:cubicBezTo>
                    <a:pt x="71" y="7"/>
                    <a:pt x="68" y="3"/>
                    <a:pt x="68" y="3"/>
                  </a:cubicBezTo>
                  <a:cubicBezTo>
                    <a:pt x="68" y="3"/>
                    <a:pt x="63" y="1"/>
                    <a:pt x="59" y="1"/>
                  </a:cubicBezTo>
                  <a:cubicBezTo>
                    <a:pt x="55" y="2"/>
                    <a:pt x="49" y="0"/>
                    <a:pt x="47" y="2"/>
                  </a:cubicBezTo>
                  <a:cubicBezTo>
                    <a:pt x="46" y="4"/>
                    <a:pt x="43" y="5"/>
                    <a:pt x="38" y="7"/>
                  </a:cubicBezTo>
                  <a:cubicBezTo>
                    <a:pt x="32" y="10"/>
                    <a:pt x="26" y="8"/>
                    <a:pt x="26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1" y="4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4" y="6"/>
                    <a:pt x="5" y="10"/>
                  </a:cubicBezTo>
                  <a:cubicBezTo>
                    <a:pt x="5" y="13"/>
                    <a:pt x="5" y="12"/>
                    <a:pt x="3" y="15"/>
                  </a:cubicBezTo>
                  <a:cubicBezTo>
                    <a:pt x="3" y="16"/>
                    <a:pt x="2" y="19"/>
                    <a:pt x="2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2"/>
                    <a:pt x="8" y="20"/>
                    <a:pt x="11" y="21"/>
                  </a:cubicBezTo>
                  <a:cubicBezTo>
                    <a:pt x="14" y="21"/>
                    <a:pt x="15" y="19"/>
                    <a:pt x="18" y="22"/>
                  </a:cubicBezTo>
                  <a:cubicBezTo>
                    <a:pt x="21" y="24"/>
                    <a:pt x="22" y="22"/>
                    <a:pt x="23" y="25"/>
                  </a:cubicBezTo>
                  <a:cubicBezTo>
                    <a:pt x="25" y="27"/>
                    <a:pt x="24" y="29"/>
                    <a:pt x="26" y="30"/>
                  </a:cubicBezTo>
                  <a:cubicBezTo>
                    <a:pt x="28" y="30"/>
                    <a:pt x="28" y="28"/>
                    <a:pt x="30" y="29"/>
                  </a:cubicBezTo>
                  <a:cubicBezTo>
                    <a:pt x="32" y="29"/>
                    <a:pt x="33" y="30"/>
                    <a:pt x="35" y="33"/>
                  </a:cubicBezTo>
                  <a:cubicBezTo>
                    <a:pt x="38" y="35"/>
                    <a:pt x="39" y="31"/>
                    <a:pt x="42" y="31"/>
                  </a:cubicBezTo>
                  <a:cubicBezTo>
                    <a:pt x="44" y="31"/>
                    <a:pt x="45" y="31"/>
                    <a:pt x="45" y="30"/>
                  </a:cubicBezTo>
                  <a:cubicBezTo>
                    <a:pt x="45" y="29"/>
                    <a:pt x="43" y="22"/>
                    <a:pt x="42" y="22"/>
                  </a:cubicBezTo>
                  <a:cubicBezTo>
                    <a:pt x="42" y="22"/>
                    <a:pt x="45" y="18"/>
                    <a:pt x="46" y="17"/>
                  </a:cubicBezTo>
                  <a:cubicBezTo>
                    <a:pt x="47" y="17"/>
                    <a:pt x="52" y="13"/>
                    <a:pt x="52" y="12"/>
                  </a:cubicBezTo>
                  <a:cubicBezTo>
                    <a:pt x="51" y="10"/>
                    <a:pt x="53" y="9"/>
                    <a:pt x="54" y="9"/>
                  </a:cubicBezTo>
                  <a:cubicBezTo>
                    <a:pt x="55" y="9"/>
                    <a:pt x="55" y="6"/>
                    <a:pt x="57" y="8"/>
                  </a:cubicBezTo>
                  <a:cubicBezTo>
                    <a:pt x="59" y="11"/>
                    <a:pt x="61" y="9"/>
                    <a:pt x="63" y="12"/>
                  </a:cubicBezTo>
                  <a:cubicBezTo>
                    <a:pt x="65" y="15"/>
                    <a:pt x="63" y="15"/>
                    <a:pt x="65" y="16"/>
                  </a:cubicBezTo>
                  <a:cubicBezTo>
                    <a:pt x="67" y="16"/>
                    <a:pt x="69" y="14"/>
                    <a:pt x="70" y="17"/>
                  </a:cubicBezTo>
                  <a:cubicBezTo>
                    <a:pt x="71" y="20"/>
                    <a:pt x="68" y="19"/>
                    <a:pt x="68" y="21"/>
                  </a:cubicBezTo>
                  <a:cubicBezTo>
                    <a:pt x="68" y="23"/>
                    <a:pt x="67" y="24"/>
                    <a:pt x="70" y="26"/>
                  </a:cubicBezTo>
                  <a:cubicBezTo>
                    <a:pt x="72" y="27"/>
                    <a:pt x="72" y="30"/>
                    <a:pt x="73" y="32"/>
                  </a:cubicBezTo>
                  <a:cubicBezTo>
                    <a:pt x="74" y="33"/>
                    <a:pt x="75" y="34"/>
                    <a:pt x="76" y="34"/>
                  </a:cubicBezTo>
                  <a:lnTo>
                    <a:pt x="77" y="34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79E5141A-E05C-4A5E-AAE8-19D45CCE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3380"/>
              <a:ext cx="140" cy="111"/>
            </a:xfrm>
            <a:custGeom>
              <a:avLst/>
              <a:gdLst>
                <a:gd name="T0" fmla="*/ 0 w 48"/>
                <a:gd name="T1" fmla="*/ 18 h 38"/>
                <a:gd name="T2" fmla="*/ 0 w 48"/>
                <a:gd name="T3" fmla="*/ 18 h 38"/>
                <a:gd name="T4" fmla="*/ 23 w 48"/>
                <a:gd name="T5" fmla="*/ 12 h 38"/>
                <a:gd name="T6" fmla="*/ 55 w 48"/>
                <a:gd name="T7" fmla="*/ 15 h 38"/>
                <a:gd name="T8" fmla="*/ 82 w 48"/>
                <a:gd name="T9" fmla="*/ 41 h 38"/>
                <a:gd name="T10" fmla="*/ 123 w 48"/>
                <a:gd name="T11" fmla="*/ 44 h 38"/>
                <a:gd name="T12" fmla="*/ 125 w 48"/>
                <a:gd name="T13" fmla="*/ 73 h 38"/>
                <a:gd name="T14" fmla="*/ 67 w 48"/>
                <a:gd name="T15" fmla="*/ 88 h 38"/>
                <a:gd name="T16" fmla="*/ 38 w 48"/>
                <a:gd name="T17" fmla="*/ 88 h 38"/>
                <a:gd name="T18" fmla="*/ 26 w 48"/>
                <a:gd name="T19" fmla="*/ 108 h 38"/>
                <a:gd name="T20" fmla="*/ 12 w 48"/>
                <a:gd name="T21" fmla="*/ 88 h 38"/>
                <a:gd name="T22" fmla="*/ 3 w 48"/>
                <a:gd name="T23" fmla="*/ 85 h 38"/>
                <a:gd name="T24" fmla="*/ 0 w 48"/>
                <a:gd name="T25" fmla="*/ 1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38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6" y="6"/>
                    <a:pt x="8" y="4"/>
                  </a:cubicBezTo>
                  <a:cubicBezTo>
                    <a:pt x="12" y="0"/>
                    <a:pt x="16" y="6"/>
                    <a:pt x="19" y="5"/>
                  </a:cubicBezTo>
                  <a:cubicBezTo>
                    <a:pt x="21" y="4"/>
                    <a:pt x="22" y="14"/>
                    <a:pt x="28" y="14"/>
                  </a:cubicBezTo>
                  <a:cubicBezTo>
                    <a:pt x="33" y="15"/>
                    <a:pt x="36" y="15"/>
                    <a:pt x="42" y="15"/>
                  </a:cubicBezTo>
                  <a:cubicBezTo>
                    <a:pt x="48" y="14"/>
                    <a:pt x="47" y="22"/>
                    <a:pt x="43" y="25"/>
                  </a:cubicBezTo>
                  <a:cubicBezTo>
                    <a:pt x="39" y="28"/>
                    <a:pt x="40" y="28"/>
                    <a:pt x="23" y="30"/>
                  </a:cubicBezTo>
                  <a:cubicBezTo>
                    <a:pt x="16" y="30"/>
                    <a:pt x="16" y="31"/>
                    <a:pt x="13" y="30"/>
                  </a:cubicBezTo>
                  <a:cubicBezTo>
                    <a:pt x="7" y="27"/>
                    <a:pt x="10" y="38"/>
                    <a:pt x="9" y="37"/>
                  </a:cubicBezTo>
                  <a:cubicBezTo>
                    <a:pt x="7" y="36"/>
                    <a:pt x="7" y="33"/>
                    <a:pt x="4" y="30"/>
                  </a:cubicBezTo>
                  <a:cubicBezTo>
                    <a:pt x="4" y="30"/>
                    <a:pt x="3" y="29"/>
                    <a:pt x="1" y="2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7E1CF36C-BE02-4645-829C-E83319E2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3386"/>
              <a:ext cx="117" cy="93"/>
            </a:xfrm>
            <a:custGeom>
              <a:avLst/>
              <a:gdLst>
                <a:gd name="T0" fmla="*/ 117 w 40"/>
                <a:gd name="T1" fmla="*/ 78 h 32"/>
                <a:gd name="T2" fmla="*/ 29 w 40"/>
                <a:gd name="T3" fmla="*/ 87 h 32"/>
                <a:gd name="T4" fmla="*/ 6 w 40"/>
                <a:gd name="T5" fmla="*/ 58 h 32"/>
                <a:gd name="T6" fmla="*/ 26 w 40"/>
                <a:gd name="T7" fmla="*/ 64 h 32"/>
                <a:gd name="T8" fmla="*/ 85 w 40"/>
                <a:gd name="T9" fmla="*/ 61 h 32"/>
                <a:gd name="T10" fmla="*/ 82 w 40"/>
                <a:gd name="T11" fmla="*/ 44 h 32"/>
                <a:gd name="T12" fmla="*/ 50 w 40"/>
                <a:gd name="T13" fmla="*/ 23 h 32"/>
                <a:gd name="T14" fmla="*/ 70 w 40"/>
                <a:gd name="T15" fmla="*/ 0 h 32"/>
                <a:gd name="T16" fmla="*/ 99 w 40"/>
                <a:gd name="T17" fmla="*/ 6 h 32"/>
                <a:gd name="T18" fmla="*/ 114 w 40"/>
                <a:gd name="T19" fmla="*/ 12 h 32"/>
                <a:gd name="T20" fmla="*/ 117 w 40"/>
                <a:gd name="T21" fmla="*/ 7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32">
                  <a:moveTo>
                    <a:pt x="40" y="27"/>
                  </a:moveTo>
                  <a:cubicBezTo>
                    <a:pt x="33" y="26"/>
                    <a:pt x="18" y="29"/>
                    <a:pt x="10" y="30"/>
                  </a:cubicBezTo>
                  <a:cubicBezTo>
                    <a:pt x="0" y="32"/>
                    <a:pt x="2" y="27"/>
                    <a:pt x="2" y="20"/>
                  </a:cubicBezTo>
                  <a:cubicBezTo>
                    <a:pt x="2" y="13"/>
                    <a:pt x="6" y="22"/>
                    <a:pt x="9" y="22"/>
                  </a:cubicBezTo>
                  <a:cubicBezTo>
                    <a:pt x="12" y="22"/>
                    <a:pt x="32" y="24"/>
                    <a:pt x="29" y="21"/>
                  </a:cubicBezTo>
                  <a:cubicBezTo>
                    <a:pt x="26" y="19"/>
                    <a:pt x="26" y="18"/>
                    <a:pt x="28" y="15"/>
                  </a:cubicBezTo>
                  <a:cubicBezTo>
                    <a:pt x="30" y="11"/>
                    <a:pt x="24" y="11"/>
                    <a:pt x="17" y="8"/>
                  </a:cubicBezTo>
                  <a:cubicBezTo>
                    <a:pt x="11" y="5"/>
                    <a:pt x="20" y="0"/>
                    <a:pt x="24" y="0"/>
                  </a:cubicBezTo>
                  <a:cubicBezTo>
                    <a:pt x="24" y="0"/>
                    <a:pt x="31" y="0"/>
                    <a:pt x="34" y="2"/>
                  </a:cubicBezTo>
                  <a:cubicBezTo>
                    <a:pt x="35" y="3"/>
                    <a:pt x="37" y="4"/>
                    <a:pt x="39" y="4"/>
                  </a:cubicBezTo>
                  <a:lnTo>
                    <a:pt x="40" y="27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9E1B2680-E965-4DA5-88EB-207503167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447"/>
              <a:ext cx="64" cy="114"/>
            </a:xfrm>
            <a:custGeom>
              <a:avLst/>
              <a:gdLst>
                <a:gd name="T0" fmla="*/ 20 w 22"/>
                <a:gd name="T1" fmla="*/ 105 h 39"/>
                <a:gd name="T2" fmla="*/ 47 w 22"/>
                <a:gd name="T3" fmla="*/ 79 h 39"/>
                <a:gd name="T4" fmla="*/ 49 w 22"/>
                <a:gd name="T5" fmla="*/ 50 h 39"/>
                <a:gd name="T6" fmla="*/ 49 w 22"/>
                <a:gd name="T7" fmla="*/ 26 h 39"/>
                <a:gd name="T8" fmla="*/ 64 w 22"/>
                <a:gd name="T9" fmla="*/ 18 h 39"/>
                <a:gd name="T10" fmla="*/ 64 w 22"/>
                <a:gd name="T11" fmla="*/ 12 h 39"/>
                <a:gd name="T12" fmla="*/ 52 w 22"/>
                <a:gd name="T13" fmla="*/ 0 h 39"/>
                <a:gd name="T14" fmla="*/ 38 w 22"/>
                <a:gd name="T15" fmla="*/ 3 h 39"/>
                <a:gd name="T16" fmla="*/ 23 w 22"/>
                <a:gd name="T17" fmla="*/ 20 h 39"/>
                <a:gd name="T18" fmla="*/ 12 w 22"/>
                <a:gd name="T19" fmla="*/ 38 h 39"/>
                <a:gd name="T20" fmla="*/ 9 w 22"/>
                <a:gd name="T21" fmla="*/ 58 h 39"/>
                <a:gd name="T22" fmla="*/ 6 w 22"/>
                <a:gd name="T23" fmla="*/ 82 h 39"/>
                <a:gd name="T24" fmla="*/ 3 w 22"/>
                <a:gd name="T25" fmla="*/ 111 h 39"/>
                <a:gd name="T26" fmla="*/ 17 w 22"/>
                <a:gd name="T27" fmla="*/ 108 h 39"/>
                <a:gd name="T28" fmla="*/ 20 w 22"/>
                <a:gd name="T29" fmla="*/ 105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39">
                  <a:moveTo>
                    <a:pt x="7" y="36"/>
                  </a:moveTo>
                  <a:cubicBezTo>
                    <a:pt x="11" y="32"/>
                    <a:pt x="16" y="27"/>
                    <a:pt x="16" y="27"/>
                  </a:cubicBezTo>
                  <a:cubicBezTo>
                    <a:pt x="16" y="27"/>
                    <a:pt x="17" y="22"/>
                    <a:pt x="17" y="17"/>
                  </a:cubicBezTo>
                  <a:cubicBezTo>
                    <a:pt x="16" y="12"/>
                    <a:pt x="17" y="9"/>
                    <a:pt x="17" y="9"/>
                  </a:cubicBezTo>
                  <a:cubicBezTo>
                    <a:pt x="17" y="9"/>
                    <a:pt x="21" y="7"/>
                    <a:pt x="22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0"/>
                    <a:pt x="18" y="0"/>
                  </a:cubicBezTo>
                  <a:cubicBezTo>
                    <a:pt x="17" y="0"/>
                    <a:pt x="14" y="0"/>
                    <a:pt x="13" y="1"/>
                  </a:cubicBezTo>
                  <a:cubicBezTo>
                    <a:pt x="11" y="2"/>
                    <a:pt x="9" y="6"/>
                    <a:pt x="8" y="7"/>
                  </a:cubicBezTo>
                  <a:cubicBezTo>
                    <a:pt x="7" y="8"/>
                    <a:pt x="5" y="10"/>
                    <a:pt x="4" y="13"/>
                  </a:cubicBezTo>
                  <a:cubicBezTo>
                    <a:pt x="3" y="16"/>
                    <a:pt x="3" y="15"/>
                    <a:pt x="3" y="20"/>
                  </a:cubicBezTo>
                  <a:cubicBezTo>
                    <a:pt x="3" y="25"/>
                    <a:pt x="3" y="20"/>
                    <a:pt x="2" y="28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3" y="39"/>
                    <a:pt x="6" y="37"/>
                    <a:pt x="6" y="37"/>
                  </a:cubicBezTo>
                  <a:lnTo>
                    <a:pt x="7" y="36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6">
              <a:extLst>
                <a:ext uri="{FF2B5EF4-FFF2-40B4-BE49-F238E27FC236}">
                  <a16:creationId xmlns:a16="http://schemas.microsoft.com/office/drawing/2014/main" id="{3002A3BE-1ADD-46C5-A471-29E2A6CB5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77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7">
              <a:extLst>
                <a:ext uri="{FF2B5EF4-FFF2-40B4-BE49-F238E27FC236}">
                  <a16:creationId xmlns:a16="http://schemas.microsoft.com/office/drawing/2014/main" id="{A5D8EE0C-9C02-4E91-9505-AFDDB6A69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777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8">
              <a:extLst>
                <a:ext uri="{FF2B5EF4-FFF2-40B4-BE49-F238E27FC236}">
                  <a16:creationId xmlns:a16="http://schemas.microsoft.com/office/drawing/2014/main" id="{82A7D28D-E51C-4D4A-B74A-CB638E769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92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>
              <a:extLst>
                <a:ext uri="{FF2B5EF4-FFF2-40B4-BE49-F238E27FC236}">
                  <a16:creationId xmlns:a16="http://schemas.microsoft.com/office/drawing/2014/main" id="{D76ED47F-295A-426D-8623-66E8883FB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923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0">
              <a:extLst>
                <a:ext uri="{FF2B5EF4-FFF2-40B4-BE49-F238E27FC236}">
                  <a16:creationId xmlns:a16="http://schemas.microsoft.com/office/drawing/2014/main" id="{5A1D75EA-FE3D-413B-876F-A0F2178AC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053"/>
              <a:ext cx="181" cy="134"/>
            </a:xfrm>
            <a:custGeom>
              <a:avLst/>
              <a:gdLst>
                <a:gd name="T0" fmla="*/ 96 w 62"/>
                <a:gd name="T1" fmla="*/ 15 h 46"/>
                <a:gd name="T2" fmla="*/ 82 w 62"/>
                <a:gd name="T3" fmla="*/ 29 h 46"/>
                <a:gd name="T4" fmla="*/ 58 w 62"/>
                <a:gd name="T5" fmla="*/ 47 h 46"/>
                <a:gd name="T6" fmla="*/ 23 w 62"/>
                <a:gd name="T7" fmla="*/ 64 h 46"/>
                <a:gd name="T8" fmla="*/ 12 w 62"/>
                <a:gd name="T9" fmla="*/ 79 h 46"/>
                <a:gd name="T10" fmla="*/ 18 w 62"/>
                <a:gd name="T11" fmla="*/ 102 h 46"/>
                <a:gd name="T12" fmla="*/ 20 w 62"/>
                <a:gd name="T13" fmla="*/ 122 h 46"/>
                <a:gd name="T14" fmla="*/ 67 w 62"/>
                <a:gd name="T15" fmla="*/ 119 h 46"/>
                <a:gd name="T16" fmla="*/ 117 w 62"/>
                <a:gd name="T17" fmla="*/ 84 h 46"/>
                <a:gd name="T18" fmla="*/ 149 w 62"/>
                <a:gd name="T19" fmla="*/ 84 h 46"/>
                <a:gd name="T20" fmla="*/ 169 w 62"/>
                <a:gd name="T21" fmla="*/ 76 h 46"/>
                <a:gd name="T22" fmla="*/ 172 w 62"/>
                <a:gd name="T23" fmla="*/ 55 h 46"/>
                <a:gd name="T24" fmla="*/ 155 w 62"/>
                <a:gd name="T25" fmla="*/ 41 h 46"/>
                <a:gd name="T26" fmla="*/ 134 w 62"/>
                <a:gd name="T27" fmla="*/ 23 h 46"/>
                <a:gd name="T28" fmla="*/ 123 w 62"/>
                <a:gd name="T29" fmla="*/ 6 h 46"/>
                <a:gd name="T30" fmla="*/ 105 w 62"/>
                <a:gd name="T31" fmla="*/ 9 h 46"/>
                <a:gd name="T32" fmla="*/ 96 w 62"/>
                <a:gd name="T33" fmla="*/ 1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46">
                  <a:moveTo>
                    <a:pt x="33" y="5"/>
                  </a:moveTo>
                  <a:cubicBezTo>
                    <a:pt x="30" y="6"/>
                    <a:pt x="31" y="6"/>
                    <a:pt x="28" y="10"/>
                  </a:cubicBezTo>
                  <a:cubicBezTo>
                    <a:pt x="25" y="14"/>
                    <a:pt x="22" y="15"/>
                    <a:pt x="20" y="16"/>
                  </a:cubicBezTo>
                  <a:cubicBezTo>
                    <a:pt x="17" y="17"/>
                    <a:pt x="12" y="19"/>
                    <a:pt x="8" y="22"/>
                  </a:cubicBezTo>
                  <a:cubicBezTo>
                    <a:pt x="4" y="26"/>
                    <a:pt x="5" y="24"/>
                    <a:pt x="4" y="27"/>
                  </a:cubicBezTo>
                  <a:cubicBezTo>
                    <a:pt x="2" y="29"/>
                    <a:pt x="2" y="30"/>
                    <a:pt x="6" y="35"/>
                  </a:cubicBezTo>
                  <a:cubicBezTo>
                    <a:pt x="10" y="41"/>
                    <a:pt x="0" y="42"/>
                    <a:pt x="7" y="42"/>
                  </a:cubicBezTo>
                  <a:cubicBezTo>
                    <a:pt x="15" y="42"/>
                    <a:pt x="9" y="46"/>
                    <a:pt x="23" y="41"/>
                  </a:cubicBezTo>
                  <a:cubicBezTo>
                    <a:pt x="37" y="36"/>
                    <a:pt x="35" y="27"/>
                    <a:pt x="40" y="29"/>
                  </a:cubicBezTo>
                  <a:cubicBezTo>
                    <a:pt x="45" y="31"/>
                    <a:pt x="45" y="28"/>
                    <a:pt x="51" y="29"/>
                  </a:cubicBezTo>
                  <a:cubicBezTo>
                    <a:pt x="57" y="30"/>
                    <a:pt x="55" y="27"/>
                    <a:pt x="58" y="26"/>
                  </a:cubicBezTo>
                  <a:cubicBezTo>
                    <a:pt x="60" y="25"/>
                    <a:pt x="62" y="21"/>
                    <a:pt x="59" y="19"/>
                  </a:cubicBezTo>
                  <a:cubicBezTo>
                    <a:pt x="56" y="17"/>
                    <a:pt x="57" y="13"/>
                    <a:pt x="53" y="14"/>
                  </a:cubicBezTo>
                  <a:cubicBezTo>
                    <a:pt x="48" y="14"/>
                    <a:pt x="48" y="14"/>
                    <a:pt x="46" y="8"/>
                  </a:cubicBezTo>
                  <a:cubicBezTo>
                    <a:pt x="44" y="3"/>
                    <a:pt x="46" y="0"/>
                    <a:pt x="42" y="2"/>
                  </a:cubicBezTo>
                  <a:cubicBezTo>
                    <a:pt x="38" y="4"/>
                    <a:pt x="38" y="2"/>
                    <a:pt x="36" y="3"/>
                  </a:cubicBezTo>
                  <a:cubicBezTo>
                    <a:pt x="35" y="4"/>
                    <a:pt x="33" y="5"/>
                    <a:pt x="33" y="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1">
              <a:extLst>
                <a:ext uri="{FF2B5EF4-FFF2-40B4-BE49-F238E27FC236}">
                  <a16:creationId xmlns:a16="http://schemas.microsoft.com/office/drawing/2014/main" id="{9D60C263-AF44-4C16-BBA2-EA28BD9B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134"/>
              <a:ext cx="254" cy="222"/>
            </a:xfrm>
            <a:custGeom>
              <a:avLst/>
              <a:gdLst>
                <a:gd name="T0" fmla="*/ 61 w 87"/>
                <a:gd name="T1" fmla="*/ 29 h 76"/>
                <a:gd name="T2" fmla="*/ 38 w 87"/>
                <a:gd name="T3" fmla="*/ 58 h 76"/>
                <a:gd name="T4" fmla="*/ 53 w 87"/>
                <a:gd name="T5" fmla="*/ 67 h 76"/>
                <a:gd name="T6" fmla="*/ 35 w 87"/>
                <a:gd name="T7" fmla="*/ 79 h 76"/>
                <a:gd name="T8" fmla="*/ 26 w 87"/>
                <a:gd name="T9" fmla="*/ 73 h 76"/>
                <a:gd name="T10" fmla="*/ 32 w 87"/>
                <a:gd name="T11" fmla="*/ 96 h 76"/>
                <a:gd name="T12" fmla="*/ 67 w 87"/>
                <a:gd name="T13" fmla="*/ 105 h 76"/>
                <a:gd name="T14" fmla="*/ 93 w 87"/>
                <a:gd name="T15" fmla="*/ 120 h 76"/>
                <a:gd name="T16" fmla="*/ 61 w 87"/>
                <a:gd name="T17" fmla="*/ 129 h 76"/>
                <a:gd name="T18" fmla="*/ 35 w 87"/>
                <a:gd name="T19" fmla="*/ 114 h 76"/>
                <a:gd name="T20" fmla="*/ 12 w 87"/>
                <a:gd name="T21" fmla="*/ 114 h 76"/>
                <a:gd name="T22" fmla="*/ 15 w 87"/>
                <a:gd name="T23" fmla="*/ 146 h 76"/>
                <a:gd name="T24" fmla="*/ 47 w 87"/>
                <a:gd name="T25" fmla="*/ 161 h 76"/>
                <a:gd name="T26" fmla="*/ 44 w 87"/>
                <a:gd name="T27" fmla="*/ 187 h 76"/>
                <a:gd name="T28" fmla="*/ 96 w 87"/>
                <a:gd name="T29" fmla="*/ 187 h 76"/>
                <a:gd name="T30" fmla="*/ 131 w 87"/>
                <a:gd name="T31" fmla="*/ 184 h 76"/>
                <a:gd name="T32" fmla="*/ 155 w 87"/>
                <a:gd name="T33" fmla="*/ 187 h 76"/>
                <a:gd name="T34" fmla="*/ 190 w 87"/>
                <a:gd name="T35" fmla="*/ 210 h 76"/>
                <a:gd name="T36" fmla="*/ 225 w 87"/>
                <a:gd name="T37" fmla="*/ 216 h 76"/>
                <a:gd name="T38" fmla="*/ 225 w 87"/>
                <a:gd name="T39" fmla="*/ 193 h 76"/>
                <a:gd name="T40" fmla="*/ 239 w 87"/>
                <a:gd name="T41" fmla="*/ 196 h 76"/>
                <a:gd name="T42" fmla="*/ 248 w 87"/>
                <a:gd name="T43" fmla="*/ 181 h 76"/>
                <a:gd name="T44" fmla="*/ 228 w 87"/>
                <a:gd name="T45" fmla="*/ 167 h 76"/>
                <a:gd name="T46" fmla="*/ 225 w 87"/>
                <a:gd name="T47" fmla="*/ 146 h 76"/>
                <a:gd name="T48" fmla="*/ 231 w 87"/>
                <a:gd name="T49" fmla="*/ 117 h 76"/>
                <a:gd name="T50" fmla="*/ 236 w 87"/>
                <a:gd name="T51" fmla="*/ 91 h 76"/>
                <a:gd name="T52" fmla="*/ 236 w 87"/>
                <a:gd name="T53" fmla="*/ 47 h 76"/>
                <a:gd name="T54" fmla="*/ 213 w 87"/>
                <a:gd name="T55" fmla="*/ 41 h 76"/>
                <a:gd name="T56" fmla="*/ 199 w 87"/>
                <a:gd name="T57" fmla="*/ 79 h 76"/>
                <a:gd name="T58" fmla="*/ 187 w 87"/>
                <a:gd name="T59" fmla="*/ 108 h 76"/>
                <a:gd name="T60" fmla="*/ 181 w 87"/>
                <a:gd name="T61" fmla="*/ 79 h 76"/>
                <a:gd name="T62" fmla="*/ 181 w 87"/>
                <a:gd name="T63" fmla="*/ 53 h 76"/>
                <a:gd name="T64" fmla="*/ 143 w 87"/>
                <a:gd name="T65" fmla="*/ 64 h 76"/>
                <a:gd name="T66" fmla="*/ 158 w 87"/>
                <a:gd name="T67" fmla="*/ 50 h 76"/>
                <a:gd name="T68" fmla="*/ 137 w 87"/>
                <a:gd name="T69" fmla="*/ 38 h 76"/>
                <a:gd name="T70" fmla="*/ 117 w 87"/>
                <a:gd name="T71" fmla="*/ 35 h 76"/>
                <a:gd name="T72" fmla="*/ 134 w 87"/>
                <a:gd name="T73" fmla="*/ 6 h 76"/>
                <a:gd name="T74" fmla="*/ 79 w 87"/>
                <a:gd name="T75" fmla="*/ 15 h 76"/>
                <a:gd name="T76" fmla="*/ 64 w 87"/>
                <a:gd name="T77" fmla="*/ 20 h 76"/>
                <a:gd name="T78" fmla="*/ 61 w 87"/>
                <a:gd name="T79" fmla="*/ 29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76">
                  <a:moveTo>
                    <a:pt x="21" y="10"/>
                  </a:moveTo>
                  <a:cubicBezTo>
                    <a:pt x="18" y="12"/>
                    <a:pt x="10" y="17"/>
                    <a:pt x="13" y="20"/>
                  </a:cubicBezTo>
                  <a:cubicBezTo>
                    <a:pt x="15" y="23"/>
                    <a:pt x="15" y="22"/>
                    <a:pt x="18" y="23"/>
                  </a:cubicBezTo>
                  <a:cubicBezTo>
                    <a:pt x="21" y="25"/>
                    <a:pt x="14" y="28"/>
                    <a:pt x="12" y="27"/>
                  </a:cubicBezTo>
                  <a:cubicBezTo>
                    <a:pt x="11" y="27"/>
                    <a:pt x="10" y="21"/>
                    <a:pt x="9" y="25"/>
                  </a:cubicBezTo>
                  <a:cubicBezTo>
                    <a:pt x="8" y="29"/>
                    <a:pt x="7" y="32"/>
                    <a:pt x="11" y="33"/>
                  </a:cubicBezTo>
                  <a:cubicBezTo>
                    <a:pt x="16" y="35"/>
                    <a:pt x="19" y="34"/>
                    <a:pt x="23" y="36"/>
                  </a:cubicBezTo>
                  <a:cubicBezTo>
                    <a:pt x="28" y="38"/>
                    <a:pt x="34" y="38"/>
                    <a:pt x="32" y="41"/>
                  </a:cubicBezTo>
                  <a:cubicBezTo>
                    <a:pt x="30" y="44"/>
                    <a:pt x="24" y="47"/>
                    <a:pt x="21" y="44"/>
                  </a:cubicBezTo>
                  <a:cubicBezTo>
                    <a:pt x="17" y="41"/>
                    <a:pt x="15" y="38"/>
                    <a:pt x="12" y="39"/>
                  </a:cubicBezTo>
                  <a:cubicBezTo>
                    <a:pt x="10" y="39"/>
                    <a:pt x="6" y="37"/>
                    <a:pt x="4" y="39"/>
                  </a:cubicBezTo>
                  <a:cubicBezTo>
                    <a:pt x="3" y="41"/>
                    <a:pt x="0" y="46"/>
                    <a:pt x="5" y="50"/>
                  </a:cubicBezTo>
                  <a:cubicBezTo>
                    <a:pt x="11" y="54"/>
                    <a:pt x="16" y="51"/>
                    <a:pt x="16" y="55"/>
                  </a:cubicBezTo>
                  <a:cubicBezTo>
                    <a:pt x="16" y="60"/>
                    <a:pt x="9" y="62"/>
                    <a:pt x="15" y="64"/>
                  </a:cubicBezTo>
                  <a:cubicBezTo>
                    <a:pt x="22" y="65"/>
                    <a:pt x="26" y="63"/>
                    <a:pt x="33" y="64"/>
                  </a:cubicBezTo>
                  <a:cubicBezTo>
                    <a:pt x="40" y="65"/>
                    <a:pt x="40" y="60"/>
                    <a:pt x="45" y="63"/>
                  </a:cubicBezTo>
                  <a:cubicBezTo>
                    <a:pt x="50" y="66"/>
                    <a:pt x="48" y="60"/>
                    <a:pt x="53" y="64"/>
                  </a:cubicBezTo>
                  <a:cubicBezTo>
                    <a:pt x="58" y="68"/>
                    <a:pt x="57" y="68"/>
                    <a:pt x="65" y="72"/>
                  </a:cubicBezTo>
                  <a:cubicBezTo>
                    <a:pt x="72" y="76"/>
                    <a:pt x="75" y="75"/>
                    <a:pt x="77" y="74"/>
                  </a:cubicBezTo>
                  <a:cubicBezTo>
                    <a:pt x="79" y="73"/>
                    <a:pt x="77" y="66"/>
                    <a:pt x="77" y="66"/>
                  </a:cubicBezTo>
                  <a:cubicBezTo>
                    <a:pt x="77" y="66"/>
                    <a:pt x="78" y="67"/>
                    <a:pt x="82" y="67"/>
                  </a:cubicBezTo>
                  <a:cubicBezTo>
                    <a:pt x="87" y="68"/>
                    <a:pt x="87" y="63"/>
                    <a:pt x="85" y="62"/>
                  </a:cubicBezTo>
                  <a:cubicBezTo>
                    <a:pt x="83" y="62"/>
                    <a:pt x="76" y="58"/>
                    <a:pt x="78" y="57"/>
                  </a:cubicBezTo>
                  <a:cubicBezTo>
                    <a:pt x="79" y="55"/>
                    <a:pt x="77" y="59"/>
                    <a:pt x="77" y="50"/>
                  </a:cubicBezTo>
                  <a:cubicBezTo>
                    <a:pt x="78" y="41"/>
                    <a:pt x="76" y="46"/>
                    <a:pt x="79" y="40"/>
                  </a:cubicBezTo>
                  <a:cubicBezTo>
                    <a:pt x="83" y="35"/>
                    <a:pt x="80" y="39"/>
                    <a:pt x="81" y="31"/>
                  </a:cubicBezTo>
                  <a:cubicBezTo>
                    <a:pt x="82" y="22"/>
                    <a:pt x="84" y="17"/>
                    <a:pt x="81" y="16"/>
                  </a:cubicBezTo>
                  <a:cubicBezTo>
                    <a:pt x="77" y="16"/>
                    <a:pt x="75" y="10"/>
                    <a:pt x="73" y="14"/>
                  </a:cubicBezTo>
                  <a:cubicBezTo>
                    <a:pt x="71" y="17"/>
                    <a:pt x="68" y="21"/>
                    <a:pt x="68" y="27"/>
                  </a:cubicBezTo>
                  <a:cubicBezTo>
                    <a:pt x="68" y="32"/>
                    <a:pt x="67" y="36"/>
                    <a:pt x="64" y="37"/>
                  </a:cubicBezTo>
                  <a:cubicBezTo>
                    <a:pt x="61" y="37"/>
                    <a:pt x="59" y="30"/>
                    <a:pt x="62" y="27"/>
                  </a:cubicBezTo>
                  <a:cubicBezTo>
                    <a:pt x="65" y="25"/>
                    <a:pt x="66" y="16"/>
                    <a:pt x="62" y="18"/>
                  </a:cubicBezTo>
                  <a:cubicBezTo>
                    <a:pt x="58" y="21"/>
                    <a:pt x="46" y="24"/>
                    <a:pt x="49" y="22"/>
                  </a:cubicBezTo>
                  <a:cubicBezTo>
                    <a:pt x="52" y="21"/>
                    <a:pt x="54" y="20"/>
                    <a:pt x="54" y="17"/>
                  </a:cubicBezTo>
                  <a:cubicBezTo>
                    <a:pt x="53" y="14"/>
                    <a:pt x="48" y="12"/>
                    <a:pt x="47" y="13"/>
                  </a:cubicBezTo>
                  <a:cubicBezTo>
                    <a:pt x="45" y="14"/>
                    <a:pt x="33" y="16"/>
                    <a:pt x="40" y="12"/>
                  </a:cubicBezTo>
                  <a:cubicBezTo>
                    <a:pt x="46" y="8"/>
                    <a:pt x="51" y="0"/>
                    <a:pt x="46" y="2"/>
                  </a:cubicBezTo>
                  <a:cubicBezTo>
                    <a:pt x="40" y="4"/>
                    <a:pt x="29" y="3"/>
                    <a:pt x="27" y="5"/>
                  </a:cubicBezTo>
                  <a:cubicBezTo>
                    <a:pt x="25" y="7"/>
                    <a:pt x="23" y="4"/>
                    <a:pt x="22" y="7"/>
                  </a:cubicBezTo>
                  <a:cubicBezTo>
                    <a:pt x="22" y="9"/>
                    <a:pt x="21" y="10"/>
                    <a:pt x="21" y="1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2">
              <a:extLst>
                <a:ext uri="{FF2B5EF4-FFF2-40B4-BE49-F238E27FC236}">
                  <a16:creationId xmlns:a16="http://schemas.microsoft.com/office/drawing/2014/main" id="{2DFA894E-1586-4C7F-BD1D-F8DCAB977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994"/>
              <a:ext cx="123" cy="47"/>
            </a:xfrm>
            <a:custGeom>
              <a:avLst/>
              <a:gdLst>
                <a:gd name="T0" fmla="*/ 79 w 42"/>
                <a:gd name="T1" fmla="*/ 3 h 16"/>
                <a:gd name="T2" fmla="*/ 53 w 42"/>
                <a:gd name="T3" fmla="*/ 9 h 16"/>
                <a:gd name="T4" fmla="*/ 32 w 42"/>
                <a:gd name="T5" fmla="*/ 15 h 16"/>
                <a:gd name="T6" fmla="*/ 18 w 42"/>
                <a:gd name="T7" fmla="*/ 18 h 16"/>
                <a:gd name="T8" fmla="*/ 12 w 42"/>
                <a:gd name="T9" fmla="*/ 32 h 16"/>
                <a:gd name="T10" fmla="*/ 41 w 42"/>
                <a:gd name="T11" fmla="*/ 44 h 16"/>
                <a:gd name="T12" fmla="*/ 59 w 42"/>
                <a:gd name="T13" fmla="*/ 29 h 16"/>
                <a:gd name="T14" fmla="*/ 73 w 42"/>
                <a:gd name="T15" fmla="*/ 32 h 16"/>
                <a:gd name="T16" fmla="*/ 88 w 42"/>
                <a:gd name="T17" fmla="*/ 32 h 16"/>
                <a:gd name="T18" fmla="*/ 103 w 42"/>
                <a:gd name="T19" fmla="*/ 35 h 16"/>
                <a:gd name="T20" fmla="*/ 114 w 42"/>
                <a:gd name="T21" fmla="*/ 21 h 16"/>
                <a:gd name="T22" fmla="*/ 117 w 42"/>
                <a:gd name="T23" fmla="*/ 12 h 16"/>
                <a:gd name="T24" fmla="*/ 79 w 42"/>
                <a:gd name="T25" fmla="*/ 3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6">
                  <a:moveTo>
                    <a:pt x="27" y="1"/>
                  </a:moveTo>
                  <a:cubicBezTo>
                    <a:pt x="25" y="0"/>
                    <a:pt x="20" y="0"/>
                    <a:pt x="18" y="3"/>
                  </a:cubicBezTo>
                  <a:cubicBezTo>
                    <a:pt x="15" y="6"/>
                    <a:pt x="13" y="6"/>
                    <a:pt x="11" y="5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4" y="7"/>
                    <a:pt x="0" y="8"/>
                    <a:pt x="4" y="11"/>
                  </a:cubicBezTo>
                  <a:cubicBezTo>
                    <a:pt x="8" y="15"/>
                    <a:pt x="11" y="16"/>
                    <a:pt x="14" y="15"/>
                  </a:cubicBezTo>
                  <a:cubicBezTo>
                    <a:pt x="17" y="13"/>
                    <a:pt x="18" y="5"/>
                    <a:pt x="20" y="10"/>
                  </a:cubicBezTo>
                  <a:cubicBezTo>
                    <a:pt x="22" y="15"/>
                    <a:pt x="23" y="7"/>
                    <a:pt x="25" y="11"/>
                  </a:cubicBezTo>
                  <a:cubicBezTo>
                    <a:pt x="26" y="15"/>
                    <a:pt x="28" y="10"/>
                    <a:pt x="30" y="11"/>
                  </a:cubicBezTo>
                  <a:cubicBezTo>
                    <a:pt x="32" y="11"/>
                    <a:pt x="33" y="11"/>
                    <a:pt x="35" y="12"/>
                  </a:cubicBezTo>
                  <a:cubicBezTo>
                    <a:pt x="36" y="12"/>
                    <a:pt x="38" y="8"/>
                    <a:pt x="39" y="7"/>
                  </a:cubicBezTo>
                  <a:cubicBezTo>
                    <a:pt x="40" y="6"/>
                    <a:pt x="42" y="4"/>
                    <a:pt x="40" y="4"/>
                  </a:cubicBezTo>
                  <a:cubicBezTo>
                    <a:pt x="39" y="4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3">
              <a:extLst>
                <a:ext uri="{FF2B5EF4-FFF2-40B4-BE49-F238E27FC236}">
                  <a16:creationId xmlns:a16="http://schemas.microsoft.com/office/drawing/2014/main" id="{FC21DA00-FA09-4246-90A5-C24DEA3B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1047"/>
              <a:ext cx="137" cy="73"/>
            </a:xfrm>
            <a:custGeom>
              <a:avLst/>
              <a:gdLst>
                <a:gd name="T0" fmla="*/ 38 w 47"/>
                <a:gd name="T1" fmla="*/ 3 h 25"/>
                <a:gd name="T2" fmla="*/ 17 w 47"/>
                <a:gd name="T3" fmla="*/ 12 h 25"/>
                <a:gd name="T4" fmla="*/ 0 w 47"/>
                <a:gd name="T5" fmla="*/ 29 h 25"/>
                <a:gd name="T6" fmla="*/ 20 w 47"/>
                <a:gd name="T7" fmla="*/ 41 h 25"/>
                <a:gd name="T8" fmla="*/ 26 w 47"/>
                <a:gd name="T9" fmla="*/ 53 h 25"/>
                <a:gd name="T10" fmla="*/ 41 w 47"/>
                <a:gd name="T11" fmla="*/ 41 h 25"/>
                <a:gd name="T12" fmla="*/ 15 w 47"/>
                <a:gd name="T13" fmla="*/ 58 h 25"/>
                <a:gd name="T14" fmla="*/ 70 w 47"/>
                <a:gd name="T15" fmla="*/ 67 h 25"/>
                <a:gd name="T16" fmla="*/ 114 w 47"/>
                <a:gd name="T17" fmla="*/ 70 h 25"/>
                <a:gd name="T18" fmla="*/ 125 w 47"/>
                <a:gd name="T19" fmla="*/ 55 h 25"/>
                <a:gd name="T20" fmla="*/ 122 w 47"/>
                <a:gd name="T21" fmla="*/ 35 h 25"/>
                <a:gd name="T22" fmla="*/ 125 w 47"/>
                <a:gd name="T23" fmla="*/ 23 h 25"/>
                <a:gd name="T24" fmla="*/ 125 w 47"/>
                <a:gd name="T25" fmla="*/ 6 h 25"/>
                <a:gd name="T26" fmla="*/ 99 w 47"/>
                <a:gd name="T27" fmla="*/ 15 h 25"/>
                <a:gd name="T28" fmla="*/ 90 w 47"/>
                <a:gd name="T29" fmla="*/ 35 h 25"/>
                <a:gd name="T30" fmla="*/ 79 w 47"/>
                <a:gd name="T31" fmla="*/ 23 h 25"/>
                <a:gd name="T32" fmla="*/ 64 w 47"/>
                <a:gd name="T33" fmla="*/ 20 h 25"/>
                <a:gd name="T34" fmla="*/ 55 w 47"/>
                <a:gd name="T35" fmla="*/ 0 h 25"/>
                <a:gd name="T36" fmla="*/ 38 w 47"/>
                <a:gd name="T37" fmla="*/ 3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25">
                  <a:moveTo>
                    <a:pt x="13" y="1"/>
                  </a:moveTo>
                  <a:cubicBezTo>
                    <a:pt x="11" y="1"/>
                    <a:pt x="5" y="2"/>
                    <a:pt x="6" y="4"/>
                  </a:cubicBezTo>
                  <a:cubicBezTo>
                    <a:pt x="7" y="7"/>
                    <a:pt x="0" y="10"/>
                    <a:pt x="0" y="10"/>
                  </a:cubicBezTo>
                  <a:cubicBezTo>
                    <a:pt x="3" y="14"/>
                    <a:pt x="4" y="11"/>
                    <a:pt x="7" y="14"/>
                  </a:cubicBezTo>
                  <a:cubicBezTo>
                    <a:pt x="10" y="16"/>
                    <a:pt x="7" y="18"/>
                    <a:pt x="9" y="18"/>
                  </a:cubicBezTo>
                  <a:cubicBezTo>
                    <a:pt x="11" y="18"/>
                    <a:pt x="12" y="10"/>
                    <a:pt x="14" y="14"/>
                  </a:cubicBezTo>
                  <a:cubicBezTo>
                    <a:pt x="17" y="18"/>
                    <a:pt x="4" y="18"/>
                    <a:pt x="5" y="20"/>
                  </a:cubicBezTo>
                  <a:cubicBezTo>
                    <a:pt x="5" y="22"/>
                    <a:pt x="21" y="22"/>
                    <a:pt x="24" y="23"/>
                  </a:cubicBezTo>
                  <a:cubicBezTo>
                    <a:pt x="27" y="24"/>
                    <a:pt x="37" y="23"/>
                    <a:pt x="39" y="24"/>
                  </a:cubicBezTo>
                  <a:cubicBezTo>
                    <a:pt x="40" y="25"/>
                    <a:pt x="42" y="20"/>
                    <a:pt x="43" y="19"/>
                  </a:cubicBezTo>
                  <a:cubicBezTo>
                    <a:pt x="45" y="17"/>
                    <a:pt x="42" y="16"/>
                    <a:pt x="42" y="12"/>
                  </a:cubicBezTo>
                  <a:cubicBezTo>
                    <a:pt x="41" y="9"/>
                    <a:pt x="42" y="9"/>
                    <a:pt x="43" y="8"/>
                  </a:cubicBezTo>
                  <a:cubicBezTo>
                    <a:pt x="45" y="6"/>
                    <a:pt x="47" y="0"/>
                    <a:pt x="43" y="2"/>
                  </a:cubicBezTo>
                  <a:cubicBezTo>
                    <a:pt x="40" y="3"/>
                    <a:pt x="35" y="1"/>
                    <a:pt x="34" y="5"/>
                  </a:cubicBezTo>
                  <a:cubicBezTo>
                    <a:pt x="34" y="9"/>
                    <a:pt x="32" y="12"/>
                    <a:pt x="31" y="12"/>
                  </a:cubicBezTo>
                  <a:cubicBezTo>
                    <a:pt x="29" y="11"/>
                    <a:pt x="28" y="8"/>
                    <a:pt x="27" y="8"/>
                  </a:cubicBezTo>
                  <a:cubicBezTo>
                    <a:pt x="25" y="8"/>
                    <a:pt x="23" y="9"/>
                    <a:pt x="22" y="7"/>
                  </a:cubicBezTo>
                  <a:cubicBezTo>
                    <a:pt x="21" y="5"/>
                    <a:pt x="22" y="0"/>
                    <a:pt x="19" y="0"/>
                  </a:cubicBezTo>
                  <a:cubicBezTo>
                    <a:pt x="17" y="0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4">
              <a:extLst>
                <a:ext uri="{FF2B5EF4-FFF2-40B4-BE49-F238E27FC236}">
                  <a16:creationId xmlns:a16="http://schemas.microsoft.com/office/drawing/2014/main" id="{A24671C8-07DA-49E7-89B4-C321AF22A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184"/>
              <a:ext cx="106" cy="96"/>
            </a:xfrm>
            <a:custGeom>
              <a:avLst/>
              <a:gdLst>
                <a:gd name="T0" fmla="*/ 53 w 36"/>
                <a:gd name="T1" fmla="*/ 3 h 33"/>
                <a:gd name="T2" fmla="*/ 44 w 36"/>
                <a:gd name="T3" fmla="*/ 23 h 33"/>
                <a:gd name="T4" fmla="*/ 53 w 36"/>
                <a:gd name="T5" fmla="*/ 32 h 33"/>
                <a:gd name="T6" fmla="*/ 32 w 36"/>
                <a:gd name="T7" fmla="*/ 35 h 33"/>
                <a:gd name="T8" fmla="*/ 24 w 36"/>
                <a:gd name="T9" fmla="*/ 20 h 33"/>
                <a:gd name="T10" fmla="*/ 15 w 36"/>
                <a:gd name="T11" fmla="*/ 58 h 33"/>
                <a:gd name="T12" fmla="*/ 38 w 36"/>
                <a:gd name="T13" fmla="*/ 64 h 33"/>
                <a:gd name="T14" fmla="*/ 38 w 36"/>
                <a:gd name="T15" fmla="*/ 90 h 33"/>
                <a:gd name="T16" fmla="*/ 62 w 36"/>
                <a:gd name="T17" fmla="*/ 84 h 33"/>
                <a:gd name="T18" fmla="*/ 74 w 36"/>
                <a:gd name="T19" fmla="*/ 70 h 33"/>
                <a:gd name="T20" fmla="*/ 88 w 36"/>
                <a:gd name="T21" fmla="*/ 58 h 33"/>
                <a:gd name="T22" fmla="*/ 88 w 36"/>
                <a:gd name="T23" fmla="*/ 41 h 33"/>
                <a:gd name="T24" fmla="*/ 91 w 36"/>
                <a:gd name="T25" fmla="*/ 23 h 33"/>
                <a:gd name="T26" fmla="*/ 103 w 36"/>
                <a:gd name="T27" fmla="*/ 12 h 33"/>
                <a:gd name="T28" fmla="*/ 100 w 36"/>
                <a:gd name="T29" fmla="*/ 3 h 33"/>
                <a:gd name="T30" fmla="*/ 59 w 36"/>
                <a:gd name="T31" fmla="*/ 3 h 33"/>
                <a:gd name="T32" fmla="*/ 53 w 36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3">
                  <a:moveTo>
                    <a:pt x="18" y="1"/>
                  </a:moveTo>
                  <a:cubicBezTo>
                    <a:pt x="16" y="1"/>
                    <a:pt x="14" y="7"/>
                    <a:pt x="15" y="8"/>
                  </a:cubicBezTo>
                  <a:cubicBezTo>
                    <a:pt x="17" y="8"/>
                    <a:pt x="21" y="10"/>
                    <a:pt x="18" y="11"/>
                  </a:cubicBezTo>
                  <a:cubicBezTo>
                    <a:pt x="15" y="11"/>
                    <a:pt x="11" y="12"/>
                    <a:pt x="11" y="12"/>
                  </a:cubicBezTo>
                  <a:cubicBezTo>
                    <a:pt x="11" y="12"/>
                    <a:pt x="10" y="6"/>
                    <a:pt x="8" y="7"/>
                  </a:cubicBezTo>
                  <a:cubicBezTo>
                    <a:pt x="6" y="7"/>
                    <a:pt x="0" y="18"/>
                    <a:pt x="5" y="20"/>
                  </a:cubicBezTo>
                  <a:cubicBezTo>
                    <a:pt x="9" y="22"/>
                    <a:pt x="12" y="18"/>
                    <a:pt x="13" y="22"/>
                  </a:cubicBezTo>
                  <a:cubicBezTo>
                    <a:pt x="14" y="26"/>
                    <a:pt x="10" y="30"/>
                    <a:pt x="13" y="31"/>
                  </a:cubicBezTo>
                  <a:cubicBezTo>
                    <a:pt x="16" y="32"/>
                    <a:pt x="19" y="33"/>
                    <a:pt x="21" y="29"/>
                  </a:cubicBezTo>
                  <a:cubicBezTo>
                    <a:pt x="22" y="26"/>
                    <a:pt x="21" y="22"/>
                    <a:pt x="25" y="24"/>
                  </a:cubicBezTo>
                  <a:cubicBezTo>
                    <a:pt x="28" y="26"/>
                    <a:pt x="30" y="22"/>
                    <a:pt x="30" y="20"/>
                  </a:cubicBezTo>
                  <a:cubicBezTo>
                    <a:pt x="31" y="17"/>
                    <a:pt x="30" y="14"/>
                    <a:pt x="30" y="14"/>
                  </a:cubicBezTo>
                  <a:cubicBezTo>
                    <a:pt x="30" y="14"/>
                    <a:pt x="29" y="8"/>
                    <a:pt x="31" y="8"/>
                  </a:cubicBezTo>
                  <a:cubicBezTo>
                    <a:pt x="33" y="7"/>
                    <a:pt x="35" y="4"/>
                    <a:pt x="35" y="4"/>
                  </a:cubicBezTo>
                  <a:cubicBezTo>
                    <a:pt x="35" y="4"/>
                    <a:pt x="36" y="0"/>
                    <a:pt x="34" y="1"/>
                  </a:cubicBezTo>
                  <a:cubicBezTo>
                    <a:pt x="32" y="2"/>
                    <a:pt x="20" y="1"/>
                    <a:pt x="20" y="1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5">
              <a:extLst>
                <a:ext uri="{FF2B5EF4-FFF2-40B4-BE49-F238E27FC236}">
                  <a16:creationId xmlns:a16="http://schemas.microsoft.com/office/drawing/2014/main" id="{843C99F8-9723-47CC-A36D-8CF75122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213"/>
              <a:ext cx="479" cy="449"/>
            </a:xfrm>
            <a:custGeom>
              <a:avLst/>
              <a:gdLst>
                <a:gd name="T0" fmla="*/ 29 w 164"/>
                <a:gd name="T1" fmla="*/ 26 h 154"/>
                <a:gd name="T2" fmla="*/ 3 w 164"/>
                <a:gd name="T3" fmla="*/ 85 h 154"/>
                <a:gd name="T4" fmla="*/ 32 w 164"/>
                <a:gd name="T5" fmla="*/ 96 h 154"/>
                <a:gd name="T6" fmla="*/ 20 w 164"/>
                <a:gd name="T7" fmla="*/ 117 h 154"/>
                <a:gd name="T8" fmla="*/ 61 w 164"/>
                <a:gd name="T9" fmla="*/ 128 h 154"/>
                <a:gd name="T10" fmla="*/ 123 w 164"/>
                <a:gd name="T11" fmla="*/ 137 h 154"/>
                <a:gd name="T12" fmla="*/ 164 w 164"/>
                <a:gd name="T13" fmla="*/ 122 h 154"/>
                <a:gd name="T14" fmla="*/ 228 w 164"/>
                <a:gd name="T15" fmla="*/ 181 h 154"/>
                <a:gd name="T16" fmla="*/ 237 w 164"/>
                <a:gd name="T17" fmla="*/ 210 h 154"/>
                <a:gd name="T18" fmla="*/ 266 w 164"/>
                <a:gd name="T19" fmla="*/ 222 h 154"/>
                <a:gd name="T20" fmla="*/ 280 w 164"/>
                <a:gd name="T21" fmla="*/ 225 h 154"/>
                <a:gd name="T22" fmla="*/ 289 w 164"/>
                <a:gd name="T23" fmla="*/ 259 h 154"/>
                <a:gd name="T24" fmla="*/ 263 w 164"/>
                <a:gd name="T25" fmla="*/ 277 h 154"/>
                <a:gd name="T26" fmla="*/ 222 w 164"/>
                <a:gd name="T27" fmla="*/ 318 h 154"/>
                <a:gd name="T28" fmla="*/ 175 w 164"/>
                <a:gd name="T29" fmla="*/ 347 h 154"/>
                <a:gd name="T30" fmla="*/ 234 w 164"/>
                <a:gd name="T31" fmla="*/ 356 h 154"/>
                <a:gd name="T32" fmla="*/ 289 w 164"/>
                <a:gd name="T33" fmla="*/ 359 h 154"/>
                <a:gd name="T34" fmla="*/ 336 w 164"/>
                <a:gd name="T35" fmla="*/ 397 h 154"/>
                <a:gd name="T36" fmla="*/ 400 w 164"/>
                <a:gd name="T37" fmla="*/ 429 h 154"/>
                <a:gd name="T38" fmla="*/ 447 w 164"/>
                <a:gd name="T39" fmla="*/ 434 h 154"/>
                <a:gd name="T40" fmla="*/ 374 w 164"/>
                <a:gd name="T41" fmla="*/ 376 h 154"/>
                <a:gd name="T42" fmla="*/ 426 w 164"/>
                <a:gd name="T43" fmla="*/ 397 h 154"/>
                <a:gd name="T44" fmla="*/ 459 w 164"/>
                <a:gd name="T45" fmla="*/ 391 h 154"/>
                <a:gd name="T46" fmla="*/ 441 w 164"/>
                <a:gd name="T47" fmla="*/ 344 h 154"/>
                <a:gd name="T48" fmla="*/ 388 w 164"/>
                <a:gd name="T49" fmla="*/ 303 h 154"/>
                <a:gd name="T50" fmla="*/ 342 w 164"/>
                <a:gd name="T51" fmla="*/ 271 h 154"/>
                <a:gd name="T52" fmla="*/ 397 w 164"/>
                <a:gd name="T53" fmla="*/ 280 h 154"/>
                <a:gd name="T54" fmla="*/ 456 w 164"/>
                <a:gd name="T55" fmla="*/ 309 h 154"/>
                <a:gd name="T56" fmla="*/ 476 w 164"/>
                <a:gd name="T57" fmla="*/ 259 h 154"/>
                <a:gd name="T58" fmla="*/ 418 w 164"/>
                <a:gd name="T59" fmla="*/ 222 h 154"/>
                <a:gd name="T60" fmla="*/ 371 w 164"/>
                <a:gd name="T61" fmla="*/ 181 h 154"/>
                <a:gd name="T62" fmla="*/ 368 w 164"/>
                <a:gd name="T63" fmla="*/ 163 h 154"/>
                <a:gd name="T64" fmla="*/ 333 w 164"/>
                <a:gd name="T65" fmla="*/ 155 h 154"/>
                <a:gd name="T66" fmla="*/ 330 w 164"/>
                <a:gd name="T67" fmla="*/ 125 h 154"/>
                <a:gd name="T68" fmla="*/ 310 w 164"/>
                <a:gd name="T69" fmla="*/ 137 h 154"/>
                <a:gd name="T70" fmla="*/ 283 w 164"/>
                <a:gd name="T71" fmla="*/ 108 h 154"/>
                <a:gd name="T72" fmla="*/ 260 w 164"/>
                <a:gd name="T73" fmla="*/ 82 h 154"/>
                <a:gd name="T74" fmla="*/ 240 w 164"/>
                <a:gd name="T75" fmla="*/ 96 h 154"/>
                <a:gd name="T76" fmla="*/ 225 w 164"/>
                <a:gd name="T77" fmla="*/ 58 h 154"/>
                <a:gd name="T78" fmla="*/ 207 w 164"/>
                <a:gd name="T79" fmla="*/ 87 h 154"/>
                <a:gd name="T80" fmla="*/ 158 w 164"/>
                <a:gd name="T81" fmla="*/ 44 h 154"/>
                <a:gd name="T82" fmla="*/ 140 w 164"/>
                <a:gd name="T83" fmla="*/ 61 h 154"/>
                <a:gd name="T84" fmla="*/ 143 w 164"/>
                <a:gd name="T85" fmla="*/ 23 h 154"/>
                <a:gd name="T86" fmla="*/ 93 w 164"/>
                <a:gd name="T87" fmla="*/ 35 h 154"/>
                <a:gd name="T88" fmla="*/ 79 w 164"/>
                <a:gd name="T89" fmla="*/ 47 h 154"/>
                <a:gd name="T90" fmla="*/ 82 w 164"/>
                <a:gd name="T91" fmla="*/ 58 h 154"/>
                <a:gd name="T92" fmla="*/ 73 w 164"/>
                <a:gd name="T93" fmla="*/ 67 h 154"/>
                <a:gd name="T94" fmla="*/ 79 w 164"/>
                <a:gd name="T95" fmla="*/ 85 h 154"/>
                <a:gd name="T96" fmla="*/ 50 w 164"/>
                <a:gd name="T97" fmla="*/ 76 h 154"/>
                <a:gd name="T98" fmla="*/ 58 w 164"/>
                <a:gd name="T99" fmla="*/ 0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4" h="154">
                  <a:moveTo>
                    <a:pt x="20" y="0"/>
                  </a:moveTo>
                  <a:cubicBezTo>
                    <a:pt x="16" y="0"/>
                    <a:pt x="13" y="4"/>
                    <a:pt x="10" y="9"/>
                  </a:cubicBezTo>
                  <a:cubicBezTo>
                    <a:pt x="7" y="14"/>
                    <a:pt x="2" y="16"/>
                    <a:pt x="2" y="20"/>
                  </a:cubicBezTo>
                  <a:cubicBezTo>
                    <a:pt x="2" y="25"/>
                    <a:pt x="0" y="26"/>
                    <a:pt x="1" y="29"/>
                  </a:cubicBezTo>
                  <a:cubicBezTo>
                    <a:pt x="3" y="31"/>
                    <a:pt x="6" y="24"/>
                    <a:pt x="10" y="28"/>
                  </a:cubicBezTo>
                  <a:cubicBezTo>
                    <a:pt x="14" y="31"/>
                    <a:pt x="15" y="32"/>
                    <a:pt x="11" y="33"/>
                  </a:cubicBezTo>
                  <a:cubicBezTo>
                    <a:pt x="7" y="35"/>
                    <a:pt x="3" y="37"/>
                    <a:pt x="3" y="37"/>
                  </a:cubicBezTo>
                  <a:cubicBezTo>
                    <a:pt x="3" y="37"/>
                    <a:pt x="1" y="38"/>
                    <a:pt x="7" y="40"/>
                  </a:cubicBezTo>
                  <a:cubicBezTo>
                    <a:pt x="14" y="42"/>
                    <a:pt x="16" y="35"/>
                    <a:pt x="17" y="39"/>
                  </a:cubicBezTo>
                  <a:cubicBezTo>
                    <a:pt x="18" y="43"/>
                    <a:pt x="16" y="44"/>
                    <a:pt x="21" y="44"/>
                  </a:cubicBezTo>
                  <a:cubicBezTo>
                    <a:pt x="25" y="44"/>
                    <a:pt x="25" y="41"/>
                    <a:pt x="29" y="44"/>
                  </a:cubicBezTo>
                  <a:cubicBezTo>
                    <a:pt x="33" y="47"/>
                    <a:pt x="36" y="46"/>
                    <a:pt x="42" y="47"/>
                  </a:cubicBezTo>
                  <a:cubicBezTo>
                    <a:pt x="48" y="48"/>
                    <a:pt x="52" y="45"/>
                    <a:pt x="52" y="45"/>
                  </a:cubicBezTo>
                  <a:cubicBezTo>
                    <a:pt x="52" y="45"/>
                    <a:pt x="52" y="36"/>
                    <a:pt x="56" y="42"/>
                  </a:cubicBezTo>
                  <a:cubicBezTo>
                    <a:pt x="60" y="47"/>
                    <a:pt x="58" y="48"/>
                    <a:pt x="62" y="50"/>
                  </a:cubicBezTo>
                  <a:cubicBezTo>
                    <a:pt x="67" y="52"/>
                    <a:pt x="74" y="56"/>
                    <a:pt x="78" y="62"/>
                  </a:cubicBezTo>
                  <a:cubicBezTo>
                    <a:pt x="83" y="67"/>
                    <a:pt x="82" y="65"/>
                    <a:pt x="83" y="67"/>
                  </a:cubicBezTo>
                  <a:cubicBezTo>
                    <a:pt x="84" y="69"/>
                    <a:pt x="78" y="73"/>
                    <a:pt x="81" y="72"/>
                  </a:cubicBezTo>
                  <a:cubicBezTo>
                    <a:pt x="85" y="71"/>
                    <a:pt x="86" y="70"/>
                    <a:pt x="88" y="71"/>
                  </a:cubicBezTo>
                  <a:cubicBezTo>
                    <a:pt x="89" y="72"/>
                    <a:pt x="91" y="73"/>
                    <a:pt x="91" y="76"/>
                  </a:cubicBezTo>
                  <a:cubicBezTo>
                    <a:pt x="90" y="78"/>
                    <a:pt x="87" y="83"/>
                    <a:pt x="91" y="80"/>
                  </a:cubicBezTo>
                  <a:cubicBezTo>
                    <a:pt x="95" y="78"/>
                    <a:pt x="96" y="72"/>
                    <a:pt x="96" y="77"/>
                  </a:cubicBezTo>
                  <a:cubicBezTo>
                    <a:pt x="96" y="83"/>
                    <a:pt x="94" y="83"/>
                    <a:pt x="96" y="85"/>
                  </a:cubicBezTo>
                  <a:cubicBezTo>
                    <a:pt x="98" y="86"/>
                    <a:pt x="102" y="88"/>
                    <a:pt x="99" y="89"/>
                  </a:cubicBezTo>
                  <a:cubicBezTo>
                    <a:pt x="95" y="90"/>
                    <a:pt x="97" y="92"/>
                    <a:pt x="95" y="93"/>
                  </a:cubicBezTo>
                  <a:cubicBezTo>
                    <a:pt x="93" y="94"/>
                    <a:pt x="92" y="91"/>
                    <a:pt x="90" y="95"/>
                  </a:cubicBezTo>
                  <a:cubicBezTo>
                    <a:pt x="88" y="99"/>
                    <a:pt x="88" y="101"/>
                    <a:pt x="89" y="103"/>
                  </a:cubicBezTo>
                  <a:cubicBezTo>
                    <a:pt x="91" y="106"/>
                    <a:pt x="79" y="111"/>
                    <a:pt x="76" y="109"/>
                  </a:cubicBezTo>
                  <a:cubicBezTo>
                    <a:pt x="72" y="108"/>
                    <a:pt x="69" y="104"/>
                    <a:pt x="67" y="105"/>
                  </a:cubicBezTo>
                  <a:cubicBezTo>
                    <a:pt x="65" y="107"/>
                    <a:pt x="58" y="115"/>
                    <a:pt x="60" y="119"/>
                  </a:cubicBezTo>
                  <a:cubicBezTo>
                    <a:pt x="63" y="123"/>
                    <a:pt x="64" y="129"/>
                    <a:pt x="71" y="129"/>
                  </a:cubicBezTo>
                  <a:cubicBezTo>
                    <a:pt x="78" y="128"/>
                    <a:pt x="78" y="121"/>
                    <a:pt x="80" y="122"/>
                  </a:cubicBezTo>
                  <a:cubicBezTo>
                    <a:pt x="82" y="123"/>
                    <a:pt x="88" y="118"/>
                    <a:pt x="91" y="119"/>
                  </a:cubicBezTo>
                  <a:cubicBezTo>
                    <a:pt x="93" y="120"/>
                    <a:pt x="97" y="115"/>
                    <a:pt x="99" y="123"/>
                  </a:cubicBezTo>
                  <a:cubicBezTo>
                    <a:pt x="102" y="131"/>
                    <a:pt x="106" y="133"/>
                    <a:pt x="109" y="135"/>
                  </a:cubicBezTo>
                  <a:cubicBezTo>
                    <a:pt x="112" y="136"/>
                    <a:pt x="117" y="129"/>
                    <a:pt x="115" y="136"/>
                  </a:cubicBezTo>
                  <a:cubicBezTo>
                    <a:pt x="113" y="143"/>
                    <a:pt x="124" y="141"/>
                    <a:pt x="128" y="145"/>
                  </a:cubicBezTo>
                  <a:cubicBezTo>
                    <a:pt x="132" y="149"/>
                    <a:pt x="132" y="141"/>
                    <a:pt x="137" y="147"/>
                  </a:cubicBezTo>
                  <a:cubicBezTo>
                    <a:pt x="141" y="154"/>
                    <a:pt x="144" y="148"/>
                    <a:pt x="146" y="150"/>
                  </a:cubicBezTo>
                  <a:cubicBezTo>
                    <a:pt x="149" y="153"/>
                    <a:pt x="152" y="147"/>
                    <a:pt x="153" y="149"/>
                  </a:cubicBezTo>
                  <a:cubicBezTo>
                    <a:pt x="154" y="151"/>
                    <a:pt x="132" y="135"/>
                    <a:pt x="130" y="134"/>
                  </a:cubicBezTo>
                  <a:cubicBezTo>
                    <a:pt x="128" y="133"/>
                    <a:pt x="125" y="129"/>
                    <a:pt x="128" y="129"/>
                  </a:cubicBezTo>
                  <a:cubicBezTo>
                    <a:pt x="132" y="129"/>
                    <a:pt x="136" y="127"/>
                    <a:pt x="139" y="133"/>
                  </a:cubicBezTo>
                  <a:cubicBezTo>
                    <a:pt x="142" y="138"/>
                    <a:pt x="143" y="133"/>
                    <a:pt x="146" y="136"/>
                  </a:cubicBezTo>
                  <a:cubicBezTo>
                    <a:pt x="149" y="139"/>
                    <a:pt x="151" y="134"/>
                    <a:pt x="153" y="137"/>
                  </a:cubicBezTo>
                  <a:cubicBezTo>
                    <a:pt x="156" y="140"/>
                    <a:pt x="157" y="136"/>
                    <a:pt x="157" y="134"/>
                  </a:cubicBezTo>
                  <a:cubicBezTo>
                    <a:pt x="158" y="133"/>
                    <a:pt x="156" y="125"/>
                    <a:pt x="156" y="125"/>
                  </a:cubicBezTo>
                  <a:cubicBezTo>
                    <a:pt x="156" y="125"/>
                    <a:pt x="154" y="115"/>
                    <a:pt x="151" y="118"/>
                  </a:cubicBezTo>
                  <a:cubicBezTo>
                    <a:pt x="148" y="121"/>
                    <a:pt x="147" y="110"/>
                    <a:pt x="142" y="111"/>
                  </a:cubicBezTo>
                  <a:cubicBezTo>
                    <a:pt x="138" y="112"/>
                    <a:pt x="139" y="107"/>
                    <a:pt x="133" y="104"/>
                  </a:cubicBezTo>
                  <a:cubicBezTo>
                    <a:pt x="127" y="102"/>
                    <a:pt x="123" y="93"/>
                    <a:pt x="122" y="94"/>
                  </a:cubicBezTo>
                  <a:cubicBezTo>
                    <a:pt x="120" y="96"/>
                    <a:pt x="119" y="88"/>
                    <a:pt x="117" y="93"/>
                  </a:cubicBezTo>
                  <a:cubicBezTo>
                    <a:pt x="115" y="97"/>
                    <a:pt x="127" y="86"/>
                    <a:pt x="128" y="89"/>
                  </a:cubicBezTo>
                  <a:cubicBezTo>
                    <a:pt x="130" y="92"/>
                    <a:pt x="134" y="94"/>
                    <a:pt x="136" y="96"/>
                  </a:cubicBezTo>
                  <a:cubicBezTo>
                    <a:pt x="138" y="97"/>
                    <a:pt x="140" y="92"/>
                    <a:pt x="145" y="98"/>
                  </a:cubicBezTo>
                  <a:cubicBezTo>
                    <a:pt x="149" y="104"/>
                    <a:pt x="152" y="101"/>
                    <a:pt x="156" y="106"/>
                  </a:cubicBezTo>
                  <a:cubicBezTo>
                    <a:pt x="160" y="110"/>
                    <a:pt x="162" y="106"/>
                    <a:pt x="162" y="101"/>
                  </a:cubicBezTo>
                  <a:cubicBezTo>
                    <a:pt x="162" y="97"/>
                    <a:pt x="164" y="86"/>
                    <a:pt x="163" y="89"/>
                  </a:cubicBezTo>
                  <a:cubicBezTo>
                    <a:pt x="162" y="91"/>
                    <a:pt x="159" y="77"/>
                    <a:pt x="155" y="82"/>
                  </a:cubicBezTo>
                  <a:cubicBezTo>
                    <a:pt x="151" y="87"/>
                    <a:pt x="148" y="74"/>
                    <a:pt x="143" y="76"/>
                  </a:cubicBezTo>
                  <a:cubicBezTo>
                    <a:pt x="138" y="77"/>
                    <a:pt x="137" y="71"/>
                    <a:pt x="134" y="69"/>
                  </a:cubicBezTo>
                  <a:cubicBezTo>
                    <a:pt x="132" y="68"/>
                    <a:pt x="129" y="61"/>
                    <a:pt x="127" y="62"/>
                  </a:cubicBezTo>
                  <a:cubicBezTo>
                    <a:pt x="125" y="63"/>
                    <a:pt x="122" y="54"/>
                    <a:pt x="120" y="54"/>
                  </a:cubicBezTo>
                  <a:cubicBezTo>
                    <a:pt x="119" y="54"/>
                    <a:pt x="126" y="59"/>
                    <a:pt x="126" y="56"/>
                  </a:cubicBezTo>
                  <a:cubicBezTo>
                    <a:pt x="126" y="54"/>
                    <a:pt x="124" y="46"/>
                    <a:pt x="121" y="48"/>
                  </a:cubicBezTo>
                  <a:cubicBezTo>
                    <a:pt x="118" y="50"/>
                    <a:pt x="114" y="51"/>
                    <a:pt x="114" y="53"/>
                  </a:cubicBezTo>
                  <a:cubicBezTo>
                    <a:pt x="113" y="55"/>
                    <a:pt x="113" y="54"/>
                    <a:pt x="111" y="53"/>
                  </a:cubicBezTo>
                  <a:cubicBezTo>
                    <a:pt x="110" y="51"/>
                    <a:pt x="110" y="42"/>
                    <a:pt x="113" y="43"/>
                  </a:cubicBezTo>
                  <a:cubicBezTo>
                    <a:pt x="116" y="44"/>
                    <a:pt x="110" y="41"/>
                    <a:pt x="110" y="41"/>
                  </a:cubicBezTo>
                  <a:cubicBezTo>
                    <a:pt x="110" y="41"/>
                    <a:pt x="107" y="44"/>
                    <a:pt x="106" y="47"/>
                  </a:cubicBezTo>
                  <a:cubicBezTo>
                    <a:pt x="104" y="50"/>
                    <a:pt x="105" y="34"/>
                    <a:pt x="106" y="34"/>
                  </a:cubicBezTo>
                  <a:cubicBezTo>
                    <a:pt x="108" y="34"/>
                    <a:pt x="98" y="33"/>
                    <a:pt x="97" y="37"/>
                  </a:cubicBezTo>
                  <a:cubicBezTo>
                    <a:pt x="96" y="42"/>
                    <a:pt x="93" y="33"/>
                    <a:pt x="93" y="32"/>
                  </a:cubicBezTo>
                  <a:cubicBezTo>
                    <a:pt x="94" y="31"/>
                    <a:pt x="89" y="28"/>
                    <a:pt x="89" y="28"/>
                  </a:cubicBezTo>
                  <a:cubicBezTo>
                    <a:pt x="89" y="28"/>
                    <a:pt x="87" y="33"/>
                    <a:pt x="88" y="35"/>
                  </a:cubicBezTo>
                  <a:cubicBezTo>
                    <a:pt x="88" y="37"/>
                    <a:pt x="83" y="34"/>
                    <a:pt x="82" y="33"/>
                  </a:cubicBezTo>
                  <a:cubicBezTo>
                    <a:pt x="81" y="31"/>
                    <a:pt x="80" y="28"/>
                    <a:pt x="81" y="26"/>
                  </a:cubicBezTo>
                  <a:cubicBezTo>
                    <a:pt x="81" y="23"/>
                    <a:pt x="78" y="19"/>
                    <a:pt x="77" y="20"/>
                  </a:cubicBezTo>
                  <a:cubicBezTo>
                    <a:pt x="75" y="20"/>
                    <a:pt x="69" y="18"/>
                    <a:pt x="71" y="22"/>
                  </a:cubicBezTo>
                  <a:cubicBezTo>
                    <a:pt x="72" y="26"/>
                    <a:pt x="74" y="33"/>
                    <a:pt x="71" y="30"/>
                  </a:cubicBezTo>
                  <a:cubicBezTo>
                    <a:pt x="67" y="26"/>
                    <a:pt x="61" y="21"/>
                    <a:pt x="61" y="19"/>
                  </a:cubicBezTo>
                  <a:cubicBezTo>
                    <a:pt x="60" y="18"/>
                    <a:pt x="54" y="15"/>
                    <a:pt x="54" y="15"/>
                  </a:cubicBezTo>
                  <a:cubicBezTo>
                    <a:pt x="54" y="15"/>
                    <a:pt x="53" y="19"/>
                    <a:pt x="52" y="20"/>
                  </a:cubicBezTo>
                  <a:cubicBezTo>
                    <a:pt x="52" y="21"/>
                    <a:pt x="49" y="20"/>
                    <a:pt x="48" y="21"/>
                  </a:cubicBezTo>
                  <a:cubicBezTo>
                    <a:pt x="46" y="22"/>
                    <a:pt x="44" y="20"/>
                    <a:pt x="46" y="17"/>
                  </a:cubicBezTo>
                  <a:cubicBezTo>
                    <a:pt x="48" y="14"/>
                    <a:pt x="50" y="8"/>
                    <a:pt x="49" y="8"/>
                  </a:cubicBezTo>
                  <a:cubicBezTo>
                    <a:pt x="47" y="8"/>
                    <a:pt x="46" y="2"/>
                    <a:pt x="42" y="2"/>
                  </a:cubicBezTo>
                  <a:cubicBezTo>
                    <a:pt x="39" y="3"/>
                    <a:pt x="35" y="11"/>
                    <a:pt x="32" y="12"/>
                  </a:cubicBezTo>
                  <a:cubicBezTo>
                    <a:pt x="29" y="12"/>
                    <a:pt x="21" y="7"/>
                    <a:pt x="24" y="10"/>
                  </a:cubicBezTo>
                  <a:cubicBezTo>
                    <a:pt x="26" y="13"/>
                    <a:pt x="24" y="16"/>
                    <a:pt x="27" y="16"/>
                  </a:cubicBezTo>
                  <a:cubicBezTo>
                    <a:pt x="31" y="16"/>
                    <a:pt x="33" y="21"/>
                    <a:pt x="32" y="21"/>
                  </a:cubicBezTo>
                  <a:cubicBezTo>
                    <a:pt x="30" y="21"/>
                    <a:pt x="29" y="20"/>
                    <a:pt x="28" y="20"/>
                  </a:cubicBezTo>
                  <a:cubicBezTo>
                    <a:pt x="26" y="21"/>
                    <a:pt x="26" y="15"/>
                    <a:pt x="24" y="17"/>
                  </a:cubicBezTo>
                  <a:cubicBezTo>
                    <a:pt x="23" y="19"/>
                    <a:pt x="24" y="20"/>
                    <a:pt x="25" y="23"/>
                  </a:cubicBezTo>
                  <a:cubicBezTo>
                    <a:pt x="27" y="25"/>
                    <a:pt x="32" y="24"/>
                    <a:pt x="32" y="26"/>
                  </a:cubicBezTo>
                  <a:cubicBezTo>
                    <a:pt x="31" y="27"/>
                    <a:pt x="30" y="28"/>
                    <a:pt x="27" y="29"/>
                  </a:cubicBezTo>
                  <a:cubicBezTo>
                    <a:pt x="24" y="30"/>
                    <a:pt x="25" y="27"/>
                    <a:pt x="23" y="29"/>
                  </a:cubicBezTo>
                  <a:cubicBezTo>
                    <a:pt x="20" y="31"/>
                    <a:pt x="17" y="28"/>
                    <a:pt x="17" y="26"/>
                  </a:cubicBezTo>
                  <a:cubicBezTo>
                    <a:pt x="17" y="23"/>
                    <a:pt x="19" y="7"/>
                    <a:pt x="25" y="5"/>
                  </a:cubicBezTo>
                  <a:cubicBezTo>
                    <a:pt x="32" y="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6">
              <a:extLst>
                <a:ext uri="{FF2B5EF4-FFF2-40B4-BE49-F238E27FC236}">
                  <a16:creationId xmlns:a16="http://schemas.microsoft.com/office/drawing/2014/main" id="{1C8AC4C9-AB0F-4FF3-B549-C44F20A62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216"/>
              <a:ext cx="64" cy="38"/>
            </a:xfrm>
            <a:custGeom>
              <a:avLst/>
              <a:gdLst>
                <a:gd name="T0" fmla="*/ 17 w 22"/>
                <a:gd name="T1" fmla="*/ 3 h 13"/>
                <a:gd name="T2" fmla="*/ 0 w 22"/>
                <a:gd name="T3" fmla="*/ 12 h 13"/>
                <a:gd name="T4" fmla="*/ 6 w 22"/>
                <a:gd name="T5" fmla="*/ 29 h 13"/>
                <a:gd name="T6" fmla="*/ 29 w 22"/>
                <a:gd name="T7" fmla="*/ 35 h 13"/>
                <a:gd name="T8" fmla="*/ 49 w 22"/>
                <a:gd name="T9" fmla="*/ 29 h 13"/>
                <a:gd name="T10" fmla="*/ 61 w 22"/>
                <a:gd name="T11" fmla="*/ 18 h 13"/>
                <a:gd name="T12" fmla="*/ 38 w 22"/>
                <a:gd name="T13" fmla="*/ 3 h 13"/>
                <a:gd name="T14" fmla="*/ 17 w 22"/>
                <a:gd name="T15" fmla="*/ 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3">
                  <a:moveTo>
                    <a:pt x="6" y="1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7"/>
                    <a:pt x="0" y="8"/>
                    <a:pt x="2" y="10"/>
                  </a:cubicBezTo>
                  <a:cubicBezTo>
                    <a:pt x="5" y="11"/>
                    <a:pt x="8" y="11"/>
                    <a:pt x="10" y="12"/>
                  </a:cubicBezTo>
                  <a:cubicBezTo>
                    <a:pt x="13" y="13"/>
                    <a:pt x="15" y="8"/>
                    <a:pt x="17" y="10"/>
                  </a:cubicBezTo>
                  <a:cubicBezTo>
                    <a:pt x="19" y="11"/>
                    <a:pt x="22" y="7"/>
                    <a:pt x="21" y="6"/>
                  </a:cubicBezTo>
                  <a:cubicBezTo>
                    <a:pt x="19" y="6"/>
                    <a:pt x="14" y="1"/>
                    <a:pt x="13" y="1"/>
                  </a:cubicBezTo>
                  <a:cubicBezTo>
                    <a:pt x="11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7">
              <a:extLst>
                <a:ext uri="{FF2B5EF4-FFF2-40B4-BE49-F238E27FC236}">
                  <a16:creationId xmlns:a16="http://schemas.microsoft.com/office/drawing/2014/main" id="{2CFB0A63-D6D4-4CB4-8D05-D02DE8DC2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514"/>
              <a:ext cx="134" cy="102"/>
            </a:xfrm>
            <a:custGeom>
              <a:avLst/>
              <a:gdLst>
                <a:gd name="T0" fmla="*/ 50 w 46"/>
                <a:gd name="T1" fmla="*/ 0 h 35"/>
                <a:gd name="T2" fmla="*/ 32 w 46"/>
                <a:gd name="T3" fmla="*/ 12 h 35"/>
                <a:gd name="T4" fmla="*/ 32 w 46"/>
                <a:gd name="T5" fmla="*/ 38 h 35"/>
                <a:gd name="T6" fmla="*/ 3 w 46"/>
                <a:gd name="T7" fmla="*/ 79 h 35"/>
                <a:gd name="T8" fmla="*/ 20 w 46"/>
                <a:gd name="T9" fmla="*/ 76 h 35"/>
                <a:gd name="T10" fmla="*/ 38 w 46"/>
                <a:gd name="T11" fmla="*/ 79 h 35"/>
                <a:gd name="T12" fmla="*/ 35 w 46"/>
                <a:gd name="T13" fmla="*/ 99 h 35"/>
                <a:gd name="T14" fmla="*/ 58 w 46"/>
                <a:gd name="T15" fmla="*/ 76 h 35"/>
                <a:gd name="T16" fmla="*/ 76 w 46"/>
                <a:gd name="T17" fmla="*/ 70 h 35"/>
                <a:gd name="T18" fmla="*/ 99 w 46"/>
                <a:gd name="T19" fmla="*/ 85 h 35"/>
                <a:gd name="T20" fmla="*/ 128 w 46"/>
                <a:gd name="T21" fmla="*/ 85 h 35"/>
                <a:gd name="T22" fmla="*/ 122 w 46"/>
                <a:gd name="T23" fmla="*/ 61 h 35"/>
                <a:gd name="T24" fmla="*/ 93 w 46"/>
                <a:gd name="T25" fmla="*/ 44 h 35"/>
                <a:gd name="T26" fmla="*/ 82 w 46"/>
                <a:gd name="T27" fmla="*/ 23 h 35"/>
                <a:gd name="T28" fmla="*/ 67 w 46"/>
                <a:gd name="T29" fmla="*/ 12 h 35"/>
                <a:gd name="T30" fmla="*/ 50 w 46"/>
                <a:gd name="T31" fmla="*/ 0 h 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35">
                  <a:moveTo>
                    <a:pt x="17" y="0"/>
                  </a:moveTo>
                  <a:cubicBezTo>
                    <a:pt x="17" y="0"/>
                    <a:pt x="11" y="1"/>
                    <a:pt x="11" y="4"/>
                  </a:cubicBezTo>
                  <a:cubicBezTo>
                    <a:pt x="11" y="7"/>
                    <a:pt x="11" y="9"/>
                    <a:pt x="11" y="13"/>
                  </a:cubicBezTo>
                  <a:cubicBezTo>
                    <a:pt x="10" y="16"/>
                    <a:pt x="2" y="25"/>
                    <a:pt x="1" y="27"/>
                  </a:cubicBezTo>
                  <a:cubicBezTo>
                    <a:pt x="0" y="29"/>
                    <a:pt x="5" y="26"/>
                    <a:pt x="7" y="26"/>
                  </a:cubicBezTo>
                  <a:cubicBezTo>
                    <a:pt x="9" y="27"/>
                    <a:pt x="15" y="21"/>
                    <a:pt x="13" y="27"/>
                  </a:cubicBezTo>
                  <a:cubicBezTo>
                    <a:pt x="11" y="33"/>
                    <a:pt x="7" y="35"/>
                    <a:pt x="12" y="34"/>
                  </a:cubicBezTo>
                  <a:cubicBezTo>
                    <a:pt x="16" y="34"/>
                    <a:pt x="17" y="27"/>
                    <a:pt x="20" y="26"/>
                  </a:cubicBezTo>
                  <a:cubicBezTo>
                    <a:pt x="23" y="26"/>
                    <a:pt x="24" y="19"/>
                    <a:pt x="26" y="24"/>
                  </a:cubicBezTo>
                  <a:cubicBezTo>
                    <a:pt x="29" y="30"/>
                    <a:pt x="29" y="25"/>
                    <a:pt x="34" y="29"/>
                  </a:cubicBezTo>
                  <a:cubicBezTo>
                    <a:pt x="39" y="32"/>
                    <a:pt x="43" y="28"/>
                    <a:pt x="44" y="29"/>
                  </a:cubicBezTo>
                  <a:cubicBezTo>
                    <a:pt x="46" y="29"/>
                    <a:pt x="45" y="21"/>
                    <a:pt x="42" y="21"/>
                  </a:cubicBezTo>
                  <a:cubicBezTo>
                    <a:pt x="39" y="21"/>
                    <a:pt x="34" y="17"/>
                    <a:pt x="32" y="15"/>
                  </a:cubicBezTo>
                  <a:cubicBezTo>
                    <a:pt x="30" y="13"/>
                    <a:pt x="30" y="8"/>
                    <a:pt x="28" y="8"/>
                  </a:cubicBezTo>
                  <a:cubicBezTo>
                    <a:pt x="26" y="7"/>
                    <a:pt x="23" y="4"/>
                    <a:pt x="23" y="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8">
              <a:extLst>
                <a:ext uri="{FF2B5EF4-FFF2-40B4-BE49-F238E27FC236}">
                  <a16:creationId xmlns:a16="http://schemas.microsoft.com/office/drawing/2014/main" id="{3A0BBA77-A784-4EB3-BB98-AAB6F75D5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1624"/>
              <a:ext cx="47" cy="38"/>
            </a:xfrm>
            <a:custGeom>
              <a:avLst/>
              <a:gdLst>
                <a:gd name="T0" fmla="*/ 26 w 16"/>
                <a:gd name="T1" fmla="*/ 0 h 13"/>
                <a:gd name="T2" fmla="*/ 9 w 16"/>
                <a:gd name="T3" fmla="*/ 20 h 13"/>
                <a:gd name="T4" fmla="*/ 29 w 16"/>
                <a:gd name="T5" fmla="*/ 26 h 13"/>
                <a:gd name="T6" fmla="*/ 44 w 16"/>
                <a:gd name="T7" fmla="*/ 18 h 13"/>
                <a:gd name="T8" fmla="*/ 26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9" y="0"/>
                  </a:moveTo>
                  <a:cubicBezTo>
                    <a:pt x="7" y="1"/>
                    <a:pt x="0" y="1"/>
                    <a:pt x="3" y="7"/>
                  </a:cubicBezTo>
                  <a:cubicBezTo>
                    <a:pt x="6" y="13"/>
                    <a:pt x="8" y="9"/>
                    <a:pt x="10" y="9"/>
                  </a:cubicBezTo>
                  <a:cubicBezTo>
                    <a:pt x="12" y="9"/>
                    <a:pt x="14" y="7"/>
                    <a:pt x="15" y="6"/>
                  </a:cubicBezTo>
                  <a:cubicBezTo>
                    <a:pt x="16" y="4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9">
              <a:extLst>
                <a:ext uri="{FF2B5EF4-FFF2-40B4-BE49-F238E27FC236}">
                  <a16:creationId xmlns:a16="http://schemas.microsoft.com/office/drawing/2014/main" id="{DD8D2BB2-FF0B-4C9E-80B7-B90C6953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648"/>
              <a:ext cx="29" cy="35"/>
            </a:xfrm>
            <a:custGeom>
              <a:avLst/>
              <a:gdLst>
                <a:gd name="T0" fmla="*/ 17 w 10"/>
                <a:gd name="T1" fmla="*/ 0 h 12"/>
                <a:gd name="T2" fmla="*/ 3 w 10"/>
                <a:gd name="T3" fmla="*/ 15 h 12"/>
                <a:gd name="T4" fmla="*/ 15 w 10"/>
                <a:gd name="T5" fmla="*/ 32 h 12"/>
                <a:gd name="T6" fmla="*/ 29 w 10"/>
                <a:gd name="T7" fmla="*/ 18 h 12"/>
                <a:gd name="T8" fmla="*/ 1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4" y="0"/>
                    <a:pt x="0" y="1"/>
                    <a:pt x="1" y="5"/>
                  </a:cubicBezTo>
                  <a:cubicBezTo>
                    <a:pt x="2" y="10"/>
                    <a:pt x="3" y="12"/>
                    <a:pt x="5" y="11"/>
                  </a:cubicBezTo>
                  <a:cubicBezTo>
                    <a:pt x="8" y="10"/>
                    <a:pt x="10" y="6"/>
                    <a:pt x="10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0">
              <a:extLst>
                <a:ext uri="{FF2B5EF4-FFF2-40B4-BE49-F238E27FC236}">
                  <a16:creationId xmlns:a16="http://schemas.microsoft.com/office/drawing/2014/main" id="{51C0A0E1-1CE3-44DA-8675-E3D29302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1420"/>
              <a:ext cx="55" cy="47"/>
            </a:xfrm>
            <a:custGeom>
              <a:avLst/>
              <a:gdLst>
                <a:gd name="T0" fmla="*/ 32 w 19"/>
                <a:gd name="T1" fmla="*/ 3 h 16"/>
                <a:gd name="T2" fmla="*/ 9 w 19"/>
                <a:gd name="T3" fmla="*/ 15 h 16"/>
                <a:gd name="T4" fmla="*/ 12 w 19"/>
                <a:gd name="T5" fmla="*/ 35 h 16"/>
                <a:gd name="T6" fmla="*/ 41 w 19"/>
                <a:gd name="T7" fmla="*/ 38 h 16"/>
                <a:gd name="T8" fmla="*/ 32 w 19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1" y="1"/>
                  </a:moveTo>
                  <a:cubicBezTo>
                    <a:pt x="10" y="1"/>
                    <a:pt x="5" y="0"/>
                    <a:pt x="3" y="5"/>
                  </a:cubicBezTo>
                  <a:cubicBezTo>
                    <a:pt x="2" y="10"/>
                    <a:pt x="0" y="7"/>
                    <a:pt x="4" y="12"/>
                  </a:cubicBezTo>
                  <a:cubicBezTo>
                    <a:pt x="7" y="16"/>
                    <a:pt x="13" y="15"/>
                    <a:pt x="14" y="13"/>
                  </a:cubicBezTo>
                  <a:cubicBezTo>
                    <a:pt x="16" y="12"/>
                    <a:pt x="19" y="3"/>
                    <a:pt x="11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1">
              <a:extLst>
                <a:ext uri="{FF2B5EF4-FFF2-40B4-BE49-F238E27FC236}">
                  <a16:creationId xmlns:a16="http://schemas.microsoft.com/office/drawing/2014/main" id="{16AFE406-713A-4F23-9E57-E6D089FC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869"/>
              <a:ext cx="269" cy="265"/>
            </a:xfrm>
            <a:custGeom>
              <a:avLst/>
              <a:gdLst>
                <a:gd name="T0" fmla="*/ 225 w 92"/>
                <a:gd name="T1" fmla="*/ 15 h 91"/>
                <a:gd name="T2" fmla="*/ 187 w 92"/>
                <a:gd name="T3" fmla="*/ 6 h 91"/>
                <a:gd name="T4" fmla="*/ 143 w 92"/>
                <a:gd name="T5" fmla="*/ 26 h 91"/>
                <a:gd name="T6" fmla="*/ 96 w 92"/>
                <a:gd name="T7" fmla="*/ 29 h 91"/>
                <a:gd name="T8" fmla="*/ 73 w 92"/>
                <a:gd name="T9" fmla="*/ 52 h 91"/>
                <a:gd name="T10" fmla="*/ 94 w 92"/>
                <a:gd name="T11" fmla="*/ 79 h 91"/>
                <a:gd name="T12" fmla="*/ 108 w 92"/>
                <a:gd name="T13" fmla="*/ 79 h 91"/>
                <a:gd name="T14" fmla="*/ 143 w 92"/>
                <a:gd name="T15" fmla="*/ 73 h 91"/>
                <a:gd name="T16" fmla="*/ 114 w 92"/>
                <a:gd name="T17" fmla="*/ 105 h 91"/>
                <a:gd name="T18" fmla="*/ 126 w 92"/>
                <a:gd name="T19" fmla="*/ 122 h 91"/>
                <a:gd name="T20" fmla="*/ 99 w 92"/>
                <a:gd name="T21" fmla="*/ 114 h 91"/>
                <a:gd name="T22" fmla="*/ 96 w 92"/>
                <a:gd name="T23" fmla="*/ 146 h 91"/>
                <a:gd name="T24" fmla="*/ 91 w 92"/>
                <a:gd name="T25" fmla="*/ 163 h 91"/>
                <a:gd name="T26" fmla="*/ 73 w 92"/>
                <a:gd name="T27" fmla="*/ 175 h 91"/>
                <a:gd name="T28" fmla="*/ 56 w 92"/>
                <a:gd name="T29" fmla="*/ 189 h 91"/>
                <a:gd name="T30" fmla="*/ 79 w 92"/>
                <a:gd name="T31" fmla="*/ 192 h 91"/>
                <a:gd name="T32" fmla="*/ 94 w 92"/>
                <a:gd name="T33" fmla="*/ 207 h 91"/>
                <a:gd name="T34" fmla="*/ 50 w 92"/>
                <a:gd name="T35" fmla="*/ 204 h 91"/>
                <a:gd name="T36" fmla="*/ 20 w 92"/>
                <a:gd name="T37" fmla="*/ 236 h 91"/>
                <a:gd name="T38" fmla="*/ 79 w 92"/>
                <a:gd name="T39" fmla="*/ 242 h 91"/>
                <a:gd name="T40" fmla="*/ 96 w 92"/>
                <a:gd name="T41" fmla="*/ 248 h 91"/>
                <a:gd name="T42" fmla="*/ 120 w 92"/>
                <a:gd name="T43" fmla="*/ 265 h 91"/>
                <a:gd name="T44" fmla="*/ 155 w 92"/>
                <a:gd name="T45" fmla="*/ 239 h 91"/>
                <a:gd name="T46" fmla="*/ 140 w 92"/>
                <a:gd name="T47" fmla="*/ 221 h 91"/>
                <a:gd name="T48" fmla="*/ 155 w 92"/>
                <a:gd name="T49" fmla="*/ 195 h 91"/>
                <a:gd name="T50" fmla="*/ 181 w 92"/>
                <a:gd name="T51" fmla="*/ 166 h 91"/>
                <a:gd name="T52" fmla="*/ 164 w 92"/>
                <a:gd name="T53" fmla="*/ 151 h 91"/>
                <a:gd name="T54" fmla="*/ 178 w 92"/>
                <a:gd name="T55" fmla="*/ 137 h 91"/>
                <a:gd name="T56" fmla="*/ 199 w 92"/>
                <a:gd name="T57" fmla="*/ 134 h 91"/>
                <a:gd name="T58" fmla="*/ 196 w 92"/>
                <a:gd name="T59" fmla="*/ 116 h 91"/>
                <a:gd name="T60" fmla="*/ 222 w 92"/>
                <a:gd name="T61" fmla="*/ 90 h 91"/>
                <a:gd name="T62" fmla="*/ 254 w 92"/>
                <a:gd name="T63" fmla="*/ 61 h 91"/>
                <a:gd name="T64" fmla="*/ 234 w 92"/>
                <a:gd name="T65" fmla="*/ 52 h 91"/>
                <a:gd name="T66" fmla="*/ 251 w 92"/>
                <a:gd name="T67" fmla="*/ 17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2" h="91">
                  <a:moveTo>
                    <a:pt x="86" y="6"/>
                  </a:moveTo>
                  <a:cubicBezTo>
                    <a:pt x="83" y="6"/>
                    <a:pt x="81" y="3"/>
                    <a:pt x="77" y="5"/>
                  </a:cubicBezTo>
                  <a:cubicBezTo>
                    <a:pt x="74" y="7"/>
                    <a:pt x="73" y="6"/>
                    <a:pt x="71" y="6"/>
                  </a:cubicBezTo>
                  <a:cubicBezTo>
                    <a:pt x="68" y="5"/>
                    <a:pt x="68" y="0"/>
                    <a:pt x="64" y="2"/>
                  </a:cubicBezTo>
                  <a:cubicBezTo>
                    <a:pt x="60" y="3"/>
                    <a:pt x="53" y="5"/>
                    <a:pt x="53" y="7"/>
                  </a:cubicBezTo>
                  <a:cubicBezTo>
                    <a:pt x="54" y="9"/>
                    <a:pt x="53" y="11"/>
                    <a:pt x="49" y="9"/>
                  </a:cubicBezTo>
                  <a:cubicBezTo>
                    <a:pt x="45" y="8"/>
                    <a:pt x="42" y="4"/>
                    <a:pt x="43" y="8"/>
                  </a:cubicBezTo>
                  <a:cubicBezTo>
                    <a:pt x="44" y="12"/>
                    <a:pt x="35" y="8"/>
                    <a:pt x="33" y="10"/>
                  </a:cubicBezTo>
                  <a:cubicBezTo>
                    <a:pt x="32" y="13"/>
                    <a:pt x="28" y="15"/>
                    <a:pt x="30" y="17"/>
                  </a:cubicBezTo>
                  <a:cubicBezTo>
                    <a:pt x="32" y="19"/>
                    <a:pt x="30" y="16"/>
                    <a:pt x="25" y="18"/>
                  </a:cubicBezTo>
                  <a:cubicBezTo>
                    <a:pt x="20" y="21"/>
                    <a:pt x="21" y="22"/>
                    <a:pt x="25" y="24"/>
                  </a:cubicBezTo>
                  <a:cubicBezTo>
                    <a:pt x="30" y="27"/>
                    <a:pt x="35" y="22"/>
                    <a:pt x="32" y="27"/>
                  </a:cubicBezTo>
                  <a:cubicBezTo>
                    <a:pt x="29" y="31"/>
                    <a:pt x="27" y="33"/>
                    <a:pt x="31" y="32"/>
                  </a:cubicBezTo>
                  <a:cubicBezTo>
                    <a:pt x="35" y="31"/>
                    <a:pt x="35" y="27"/>
                    <a:pt x="37" y="27"/>
                  </a:cubicBezTo>
                  <a:cubicBezTo>
                    <a:pt x="39" y="27"/>
                    <a:pt x="43" y="31"/>
                    <a:pt x="46" y="29"/>
                  </a:cubicBezTo>
                  <a:cubicBezTo>
                    <a:pt x="48" y="28"/>
                    <a:pt x="47" y="23"/>
                    <a:pt x="49" y="25"/>
                  </a:cubicBezTo>
                  <a:cubicBezTo>
                    <a:pt x="51" y="27"/>
                    <a:pt x="43" y="35"/>
                    <a:pt x="44" y="36"/>
                  </a:cubicBezTo>
                  <a:cubicBezTo>
                    <a:pt x="46" y="38"/>
                    <a:pt x="39" y="38"/>
                    <a:pt x="39" y="36"/>
                  </a:cubicBezTo>
                  <a:cubicBezTo>
                    <a:pt x="38" y="35"/>
                    <a:pt x="33" y="33"/>
                    <a:pt x="36" y="36"/>
                  </a:cubicBezTo>
                  <a:cubicBezTo>
                    <a:pt x="39" y="39"/>
                    <a:pt x="43" y="37"/>
                    <a:pt x="43" y="42"/>
                  </a:cubicBezTo>
                  <a:cubicBezTo>
                    <a:pt x="44" y="47"/>
                    <a:pt x="37" y="47"/>
                    <a:pt x="36" y="45"/>
                  </a:cubicBezTo>
                  <a:cubicBezTo>
                    <a:pt x="36" y="44"/>
                    <a:pt x="34" y="39"/>
                    <a:pt x="34" y="39"/>
                  </a:cubicBezTo>
                  <a:cubicBezTo>
                    <a:pt x="34" y="39"/>
                    <a:pt x="27" y="40"/>
                    <a:pt x="28" y="44"/>
                  </a:cubicBezTo>
                  <a:cubicBezTo>
                    <a:pt x="29" y="47"/>
                    <a:pt x="32" y="48"/>
                    <a:pt x="33" y="50"/>
                  </a:cubicBezTo>
                  <a:cubicBezTo>
                    <a:pt x="35" y="51"/>
                    <a:pt x="41" y="48"/>
                    <a:pt x="38" y="53"/>
                  </a:cubicBezTo>
                  <a:cubicBezTo>
                    <a:pt x="36" y="58"/>
                    <a:pt x="33" y="56"/>
                    <a:pt x="31" y="56"/>
                  </a:cubicBezTo>
                  <a:cubicBezTo>
                    <a:pt x="29" y="56"/>
                    <a:pt x="29" y="50"/>
                    <a:pt x="27" y="53"/>
                  </a:cubicBezTo>
                  <a:cubicBezTo>
                    <a:pt x="25" y="56"/>
                    <a:pt x="27" y="60"/>
                    <a:pt x="25" y="60"/>
                  </a:cubicBezTo>
                  <a:cubicBezTo>
                    <a:pt x="23" y="61"/>
                    <a:pt x="19" y="61"/>
                    <a:pt x="19" y="61"/>
                  </a:cubicBezTo>
                  <a:cubicBezTo>
                    <a:pt x="19" y="61"/>
                    <a:pt x="14" y="63"/>
                    <a:pt x="19" y="65"/>
                  </a:cubicBezTo>
                  <a:cubicBezTo>
                    <a:pt x="20" y="66"/>
                    <a:pt x="21" y="66"/>
                    <a:pt x="22" y="66"/>
                  </a:cubicBezTo>
                  <a:cubicBezTo>
                    <a:pt x="25" y="66"/>
                    <a:pt x="26" y="65"/>
                    <a:pt x="27" y="66"/>
                  </a:cubicBezTo>
                  <a:cubicBezTo>
                    <a:pt x="28" y="67"/>
                    <a:pt x="27" y="70"/>
                    <a:pt x="28" y="72"/>
                  </a:cubicBezTo>
                  <a:cubicBezTo>
                    <a:pt x="29" y="74"/>
                    <a:pt x="32" y="71"/>
                    <a:pt x="32" y="71"/>
                  </a:cubicBezTo>
                  <a:cubicBezTo>
                    <a:pt x="32" y="71"/>
                    <a:pt x="26" y="75"/>
                    <a:pt x="25" y="73"/>
                  </a:cubicBezTo>
                  <a:cubicBezTo>
                    <a:pt x="24" y="70"/>
                    <a:pt x="17" y="68"/>
                    <a:pt x="17" y="70"/>
                  </a:cubicBezTo>
                  <a:cubicBezTo>
                    <a:pt x="17" y="75"/>
                    <a:pt x="10" y="73"/>
                    <a:pt x="8" y="75"/>
                  </a:cubicBezTo>
                  <a:cubicBezTo>
                    <a:pt x="7" y="77"/>
                    <a:pt x="0" y="79"/>
                    <a:pt x="7" y="81"/>
                  </a:cubicBezTo>
                  <a:cubicBezTo>
                    <a:pt x="14" y="84"/>
                    <a:pt x="14" y="80"/>
                    <a:pt x="19" y="81"/>
                  </a:cubicBezTo>
                  <a:cubicBezTo>
                    <a:pt x="24" y="82"/>
                    <a:pt x="25" y="84"/>
                    <a:pt x="27" y="83"/>
                  </a:cubicBezTo>
                  <a:cubicBezTo>
                    <a:pt x="29" y="82"/>
                    <a:pt x="29" y="75"/>
                    <a:pt x="32" y="79"/>
                  </a:cubicBezTo>
                  <a:cubicBezTo>
                    <a:pt x="34" y="83"/>
                    <a:pt x="30" y="84"/>
                    <a:pt x="33" y="85"/>
                  </a:cubicBezTo>
                  <a:cubicBezTo>
                    <a:pt x="36" y="86"/>
                    <a:pt x="37" y="82"/>
                    <a:pt x="39" y="84"/>
                  </a:cubicBezTo>
                  <a:cubicBezTo>
                    <a:pt x="40" y="87"/>
                    <a:pt x="37" y="91"/>
                    <a:pt x="41" y="91"/>
                  </a:cubicBezTo>
                  <a:cubicBezTo>
                    <a:pt x="45" y="90"/>
                    <a:pt x="43" y="83"/>
                    <a:pt x="48" y="84"/>
                  </a:cubicBezTo>
                  <a:cubicBezTo>
                    <a:pt x="52" y="86"/>
                    <a:pt x="53" y="82"/>
                    <a:pt x="53" y="82"/>
                  </a:cubicBezTo>
                  <a:cubicBezTo>
                    <a:pt x="53" y="82"/>
                    <a:pt x="53" y="78"/>
                    <a:pt x="51" y="78"/>
                  </a:cubicBezTo>
                  <a:cubicBezTo>
                    <a:pt x="50" y="79"/>
                    <a:pt x="48" y="77"/>
                    <a:pt x="48" y="76"/>
                  </a:cubicBezTo>
                  <a:cubicBezTo>
                    <a:pt x="48" y="74"/>
                    <a:pt x="50" y="76"/>
                    <a:pt x="53" y="74"/>
                  </a:cubicBezTo>
                  <a:cubicBezTo>
                    <a:pt x="55" y="73"/>
                    <a:pt x="52" y="67"/>
                    <a:pt x="53" y="67"/>
                  </a:cubicBezTo>
                  <a:cubicBezTo>
                    <a:pt x="59" y="69"/>
                    <a:pt x="59" y="67"/>
                    <a:pt x="61" y="66"/>
                  </a:cubicBezTo>
                  <a:cubicBezTo>
                    <a:pt x="62" y="64"/>
                    <a:pt x="62" y="57"/>
                    <a:pt x="62" y="57"/>
                  </a:cubicBezTo>
                  <a:cubicBezTo>
                    <a:pt x="62" y="57"/>
                    <a:pt x="60" y="53"/>
                    <a:pt x="58" y="55"/>
                  </a:cubicBezTo>
                  <a:cubicBezTo>
                    <a:pt x="56" y="57"/>
                    <a:pt x="56" y="52"/>
                    <a:pt x="56" y="52"/>
                  </a:cubicBezTo>
                  <a:cubicBezTo>
                    <a:pt x="56" y="52"/>
                    <a:pt x="51" y="54"/>
                    <a:pt x="53" y="51"/>
                  </a:cubicBezTo>
                  <a:cubicBezTo>
                    <a:pt x="55" y="47"/>
                    <a:pt x="59" y="43"/>
                    <a:pt x="61" y="47"/>
                  </a:cubicBezTo>
                  <a:cubicBezTo>
                    <a:pt x="63" y="50"/>
                    <a:pt x="60" y="48"/>
                    <a:pt x="63" y="49"/>
                  </a:cubicBezTo>
                  <a:cubicBezTo>
                    <a:pt x="67" y="51"/>
                    <a:pt x="65" y="49"/>
                    <a:pt x="68" y="46"/>
                  </a:cubicBezTo>
                  <a:cubicBezTo>
                    <a:pt x="71" y="43"/>
                    <a:pt x="72" y="41"/>
                    <a:pt x="71" y="41"/>
                  </a:cubicBezTo>
                  <a:cubicBezTo>
                    <a:pt x="69" y="42"/>
                    <a:pt x="66" y="41"/>
                    <a:pt x="67" y="40"/>
                  </a:cubicBezTo>
                  <a:cubicBezTo>
                    <a:pt x="68" y="38"/>
                    <a:pt x="69" y="36"/>
                    <a:pt x="71" y="37"/>
                  </a:cubicBezTo>
                  <a:cubicBezTo>
                    <a:pt x="72" y="38"/>
                    <a:pt x="72" y="32"/>
                    <a:pt x="76" y="31"/>
                  </a:cubicBezTo>
                  <a:cubicBezTo>
                    <a:pt x="79" y="31"/>
                    <a:pt x="80" y="28"/>
                    <a:pt x="82" y="27"/>
                  </a:cubicBezTo>
                  <a:cubicBezTo>
                    <a:pt x="84" y="25"/>
                    <a:pt x="87" y="21"/>
                    <a:pt x="87" y="21"/>
                  </a:cubicBezTo>
                  <a:cubicBezTo>
                    <a:pt x="87" y="21"/>
                    <a:pt x="84" y="20"/>
                    <a:pt x="82" y="21"/>
                  </a:cubicBezTo>
                  <a:cubicBezTo>
                    <a:pt x="80" y="22"/>
                    <a:pt x="77" y="20"/>
                    <a:pt x="80" y="18"/>
                  </a:cubicBezTo>
                  <a:cubicBezTo>
                    <a:pt x="83" y="17"/>
                    <a:pt x="92" y="10"/>
                    <a:pt x="92" y="10"/>
                  </a:cubicBezTo>
                  <a:cubicBezTo>
                    <a:pt x="92" y="10"/>
                    <a:pt x="90" y="7"/>
                    <a:pt x="86" y="6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2">
              <a:extLst>
                <a:ext uri="{FF2B5EF4-FFF2-40B4-BE49-F238E27FC236}">
                  <a16:creationId xmlns:a16="http://schemas.microsoft.com/office/drawing/2014/main" id="{4CE932EE-C837-4D46-A3CE-23F18689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927"/>
              <a:ext cx="97" cy="123"/>
            </a:xfrm>
            <a:custGeom>
              <a:avLst/>
              <a:gdLst>
                <a:gd name="T0" fmla="*/ 62 w 33"/>
                <a:gd name="T1" fmla="*/ 3 h 42"/>
                <a:gd name="T2" fmla="*/ 44 w 33"/>
                <a:gd name="T3" fmla="*/ 12 h 42"/>
                <a:gd name="T4" fmla="*/ 41 w 33"/>
                <a:gd name="T5" fmla="*/ 26 h 42"/>
                <a:gd name="T6" fmla="*/ 24 w 33"/>
                <a:gd name="T7" fmla="*/ 32 h 42"/>
                <a:gd name="T8" fmla="*/ 15 w 33"/>
                <a:gd name="T9" fmla="*/ 32 h 42"/>
                <a:gd name="T10" fmla="*/ 26 w 33"/>
                <a:gd name="T11" fmla="*/ 50 h 42"/>
                <a:gd name="T12" fmla="*/ 3 w 33"/>
                <a:gd name="T13" fmla="*/ 50 h 42"/>
                <a:gd name="T14" fmla="*/ 6 w 33"/>
                <a:gd name="T15" fmla="*/ 59 h 42"/>
                <a:gd name="T16" fmla="*/ 24 w 33"/>
                <a:gd name="T17" fmla="*/ 61 h 42"/>
                <a:gd name="T18" fmla="*/ 15 w 33"/>
                <a:gd name="T19" fmla="*/ 73 h 42"/>
                <a:gd name="T20" fmla="*/ 35 w 33"/>
                <a:gd name="T21" fmla="*/ 70 h 42"/>
                <a:gd name="T22" fmla="*/ 24 w 33"/>
                <a:gd name="T23" fmla="*/ 82 h 42"/>
                <a:gd name="T24" fmla="*/ 24 w 33"/>
                <a:gd name="T25" fmla="*/ 97 h 42"/>
                <a:gd name="T26" fmla="*/ 44 w 33"/>
                <a:gd name="T27" fmla="*/ 103 h 42"/>
                <a:gd name="T28" fmla="*/ 38 w 33"/>
                <a:gd name="T29" fmla="*/ 120 h 42"/>
                <a:gd name="T30" fmla="*/ 62 w 33"/>
                <a:gd name="T31" fmla="*/ 105 h 42"/>
                <a:gd name="T32" fmla="*/ 76 w 33"/>
                <a:gd name="T33" fmla="*/ 94 h 42"/>
                <a:gd name="T34" fmla="*/ 88 w 33"/>
                <a:gd name="T35" fmla="*/ 79 h 42"/>
                <a:gd name="T36" fmla="*/ 91 w 33"/>
                <a:gd name="T37" fmla="*/ 59 h 42"/>
                <a:gd name="T38" fmla="*/ 85 w 33"/>
                <a:gd name="T39" fmla="*/ 44 h 42"/>
                <a:gd name="T40" fmla="*/ 73 w 33"/>
                <a:gd name="T41" fmla="*/ 23 h 42"/>
                <a:gd name="T42" fmla="*/ 62 w 33"/>
                <a:gd name="T43" fmla="*/ 3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42">
                  <a:moveTo>
                    <a:pt x="21" y="1"/>
                  </a:moveTo>
                  <a:cubicBezTo>
                    <a:pt x="18" y="1"/>
                    <a:pt x="14" y="2"/>
                    <a:pt x="15" y="4"/>
                  </a:cubicBezTo>
                  <a:cubicBezTo>
                    <a:pt x="15" y="7"/>
                    <a:pt x="15" y="7"/>
                    <a:pt x="14" y="9"/>
                  </a:cubicBezTo>
                  <a:cubicBezTo>
                    <a:pt x="13" y="11"/>
                    <a:pt x="10" y="11"/>
                    <a:pt x="8" y="11"/>
                  </a:cubicBezTo>
                  <a:cubicBezTo>
                    <a:pt x="7" y="10"/>
                    <a:pt x="3" y="8"/>
                    <a:pt x="5" y="11"/>
                  </a:cubicBezTo>
                  <a:cubicBezTo>
                    <a:pt x="7" y="15"/>
                    <a:pt x="10" y="16"/>
                    <a:pt x="9" y="17"/>
                  </a:cubicBezTo>
                  <a:cubicBezTo>
                    <a:pt x="8" y="18"/>
                    <a:pt x="2" y="15"/>
                    <a:pt x="1" y="17"/>
                  </a:cubicBezTo>
                  <a:cubicBezTo>
                    <a:pt x="1" y="19"/>
                    <a:pt x="0" y="18"/>
                    <a:pt x="2" y="20"/>
                  </a:cubicBezTo>
                  <a:cubicBezTo>
                    <a:pt x="3" y="23"/>
                    <a:pt x="8" y="20"/>
                    <a:pt x="8" y="21"/>
                  </a:cubicBezTo>
                  <a:cubicBezTo>
                    <a:pt x="8" y="23"/>
                    <a:pt x="3" y="23"/>
                    <a:pt x="5" y="25"/>
                  </a:cubicBezTo>
                  <a:cubicBezTo>
                    <a:pt x="8" y="27"/>
                    <a:pt x="10" y="23"/>
                    <a:pt x="12" y="24"/>
                  </a:cubicBezTo>
                  <a:cubicBezTo>
                    <a:pt x="14" y="24"/>
                    <a:pt x="9" y="27"/>
                    <a:pt x="8" y="28"/>
                  </a:cubicBezTo>
                  <a:cubicBezTo>
                    <a:pt x="7" y="30"/>
                    <a:pt x="6" y="30"/>
                    <a:pt x="8" y="33"/>
                  </a:cubicBezTo>
                  <a:cubicBezTo>
                    <a:pt x="10" y="36"/>
                    <a:pt x="16" y="32"/>
                    <a:pt x="15" y="35"/>
                  </a:cubicBezTo>
                  <a:cubicBezTo>
                    <a:pt x="14" y="37"/>
                    <a:pt x="7" y="42"/>
                    <a:pt x="13" y="41"/>
                  </a:cubicBezTo>
                  <a:cubicBezTo>
                    <a:pt x="18" y="40"/>
                    <a:pt x="20" y="36"/>
                    <a:pt x="21" y="36"/>
                  </a:cubicBezTo>
                  <a:cubicBezTo>
                    <a:pt x="23" y="36"/>
                    <a:pt x="23" y="30"/>
                    <a:pt x="26" y="32"/>
                  </a:cubicBezTo>
                  <a:cubicBezTo>
                    <a:pt x="29" y="34"/>
                    <a:pt x="31" y="30"/>
                    <a:pt x="30" y="27"/>
                  </a:cubicBezTo>
                  <a:cubicBezTo>
                    <a:pt x="29" y="24"/>
                    <a:pt x="29" y="20"/>
                    <a:pt x="31" y="20"/>
                  </a:cubicBezTo>
                  <a:cubicBezTo>
                    <a:pt x="33" y="19"/>
                    <a:pt x="31" y="17"/>
                    <a:pt x="29" y="15"/>
                  </a:cubicBezTo>
                  <a:cubicBezTo>
                    <a:pt x="26" y="13"/>
                    <a:pt x="26" y="10"/>
                    <a:pt x="25" y="8"/>
                  </a:cubicBezTo>
                  <a:cubicBezTo>
                    <a:pt x="23" y="7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3">
              <a:extLst>
                <a:ext uri="{FF2B5EF4-FFF2-40B4-BE49-F238E27FC236}">
                  <a16:creationId xmlns:a16="http://schemas.microsoft.com/office/drawing/2014/main" id="{10A9AEA6-73AD-4EBE-8B35-EA0E10AD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980"/>
              <a:ext cx="52" cy="79"/>
            </a:xfrm>
            <a:custGeom>
              <a:avLst/>
              <a:gdLst>
                <a:gd name="T0" fmla="*/ 17 w 18"/>
                <a:gd name="T1" fmla="*/ 3 h 27"/>
                <a:gd name="T2" fmla="*/ 12 w 18"/>
                <a:gd name="T3" fmla="*/ 29 h 27"/>
                <a:gd name="T4" fmla="*/ 3 w 18"/>
                <a:gd name="T5" fmla="*/ 35 h 27"/>
                <a:gd name="T6" fmla="*/ 17 w 18"/>
                <a:gd name="T7" fmla="*/ 47 h 27"/>
                <a:gd name="T8" fmla="*/ 26 w 18"/>
                <a:gd name="T9" fmla="*/ 61 h 27"/>
                <a:gd name="T10" fmla="*/ 38 w 18"/>
                <a:gd name="T11" fmla="*/ 73 h 27"/>
                <a:gd name="T12" fmla="*/ 46 w 18"/>
                <a:gd name="T13" fmla="*/ 44 h 27"/>
                <a:gd name="T14" fmla="*/ 49 w 18"/>
                <a:gd name="T15" fmla="*/ 20 h 27"/>
                <a:gd name="T16" fmla="*/ 35 w 18"/>
                <a:gd name="T17" fmla="*/ 3 h 27"/>
                <a:gd name="T18" fmla="*/ 17 w 18"/>
                <a:gd name="T19" fmla="*/ 3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27">
                  <a:moveTo>
                    <a:pt x="6" y="1"/>
                  </a:moveTo>
                  <a:cubicBezTo>
                    <a:pt x="3" y="1"/>
                    <a:pt x="2" y="9"/>
                    <a:pt x="4" y="10"/>
                  </a:cubicBezTo>
                  <a:cubicBezTo>
                    <a:pt x="5" y="12"/>
                    <a:pt x="2" y="10"/>
                    <a:pt x="1" y="12"/>
                  </a:cubicBezTo>
                  <a:cubicBezTo>
                    <a:pt x="0" y="13"/>
                    <a:pt x="4" y="15"/>
                    <a:pt x="6" y="16"/>
                  </a:cubicBezTo>
                  <a:cubicBezTo>
                    <a:pt x="9" y="17"/>
                    <a:pt x="10" y="19"/>
                    <a:pt x="9" y="21"/>
                  </a:cubicBezTo>
                  <a:cubicBezTo>
                    <a:pt x="9" y="23"/>
                    <a:pt x="11" y="27"/>
                    <a:pt x="13" y="25"/>
                  </a:cubicBezTo>
                  <a:cubicBezTo>
                    <a:pt x="16" y="22"/>
                    <a:pt x="16" y="18"/>
                    <a:pt x="16" y="15"/>
                  </a:cubicBezTo>
                  <a:cubicBezTo>
                    <a:pt x="16" y="12"/>
                    <a:pt x="18" y="9"/>
                    <a:pt x="17" y="7"/>
                  </a:cubicBezTo>
                  <a:cubicBezTo>
                    <a:pt x="16" y="6"/>
                    <a:pt x="13" y="0"/>
                    <a:pt x="12" y="1"/>
                  </a:cubicBezTo>
                  <a:cubicBezTo>
                    <a:pt x="11" y="2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4">
              <a:extLst>
                <a:ext uri="{FF2B5EF4-FFF2-40B4-BE49-F238E27FC236}">
                  <a16:creationId xmlns:a16="http://schemas.microsoft.com/office/drawing/2014/main" id="{A558AADB-616E-440E-9C58-6840C1CB7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021"/>
              <a:ext cx="32" cy="29"/>
            </a:xfrm>
            <a:custGeom>
              <a:avLst/>
              <a:gdLst>
                <a:gd name="T0" fmla="*/ 12 w 11"/>
                <a:gd name="T1" fmla="*/ 0 h 10"/>
                <a:gd name="T2" fmla="*/ 6 w 11"/>
                <a:gd name="T3" fmla="*/ 17 h 10"/>
                <a:gd name="T4" fmla="*/ 15 w 11"/>
                <a:gd name="T5" fmla="*/ 26 h 10"/>
                <a:gd name="T6" fmla="*/ 26 w 11"/>
                <a:gd name="T7" fmla="*/ 20 h 10"/>
                <a:gd name="T8" fmla="*/ 32 w 11"/>
                <a:gd name="T9" fmla="*/ 12 h 10"/>
                <a:gd name="T10" fmla="*/ 12 w 1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cubicBezTo>
                    <a:pt x="3" y="0"/>
                    <a:pt x="0" y="3"/>
                    <a:pt x="2" y="6"/>
                  </a:cubicBezTo>
                  <a:cubicBezTo>
                    <a:pt x="4" y="9"/>
                    <a:pt x="3" y="7"/>
                    <a:pt x="5" y="9"/>
                  </a:cubicBezTo>
                  <a:cubicBezTo>
                    <a:pt x="7" y="10"/>
                    <a:pt x="9" y="7"/>
                    <a:pt x="9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5">
              <a:extLst>
                <a:ext uri="{FF2B5EF4-FFF2-40B4-BE49-F238E27FC236}">
                  <a16:creationId xmlns:a16="http://schemas.microsoft.com/office/drawing/2014/main" id="{37140440-AED4-400E-8697-1F35BC24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1064"/>
              <a:ext cx="73" cy="79"/>
            </a:xfrm>
            <a:custGeom>
              <a:avLst/>
              <a:gdLst>
                <a:gd name="T0" fmla="*/ 44 w 25"/>
                <a:gd name="T1" fmla="*/ 18 h 27"/>
                <a:gd name="T2" fmla="*/ 29 w 25"/>
                <a:gd name="T3" fmla="*/ 32 h 27"/>
                <a:gd name="T4" fmla="*/ 18 w 25"/>
                <a:gd name="T5" fmla="*/ 29 h 27"/>
                <a:gd name="T6" fmla="*/ 9 w 25"/>
                <a:gd name="T7" fmla="*/ 29 h 27"/>
                <a:gd name="T8" fmla="*/ 6 w 25"/>
                <a:gd name="T9" fmla="*/ 3 h 27"/>
                <a:gd name="T10" fmla="*/ 6 w 25"/>
                <a:gd name="T11" fmla="*/ 50 h 27"/>
                <a:gd name="T12" fmla="*/ 23 w 25"/>
                <a:gd name="T13" fmla="*/ 44 h 27"/>
                <a:gd name="T14" fmla="*/ 15 w 25"/>
                <a:gd name="T15" fmla="*/ 64 h 27"/>
                <a:gd name="T16" fmla="*/ 26 w 25"/>
                <a:gd name="T17" fmla="*/ 76 h 27"/>
                <a:gd name="T18" fmla="*/ 47 w 25"/>
                <a:gd name="T19" fmla="*/ 70 h 27"/>
                <a:gd name="T20" fmla="*/ 64 w 25"/>
                <a:gd name="T21" fmla="*/ 56 h 27"/>
                <a:gd name="T22" fmla="*/ 70 w 25"/>
                <a:gd name="T23" fmla="*/ 20 h 27"/>
                <a:gd name="T24" fmla="*/ 44 w 25"/>
                <a:gd name="T25" fmla="*/ 1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7">
                  <a:moveTo>
                    <a:pt x="15" y="6"/>
                  </a:moveTo>
                  <a:cubicBezTo>
                    <a:pt x="14" y="8"/>
                    <a:pt x="11" y="10"/>
                    <a:pt x="10" y="11"/>
                  </a:cubicBezTo>
                  <a:cubicBezTo>
                    <a:pt x="8" y="12"/>
                    <a:pt x="6" y="10"/>
                    <a:pt x="6" y="10"/>
                  </a:cubicBezTo>
                  <a:cubicBezTo>
                    <a:pt x="6" y="10"/>
                    <a:pt x="3" y="12"/>
                    <a:pt x="3" y="10"/>
                  </a:cubicBezTo>
                  <a:cubicBezTo>
                    <a:pt x="2" y="8"/>
                    <a:pt x="4" y="0"/>
                    <a:pt x="2" y="1"/>
                  </a:cubicBezTo>
                  <a:cubicBezTo>
                    <a:pt x="0" y="2"/>
                    <a:pt x="0" y="16"/>
                    <a:pt x="2" y="17"/>
                  </a:cubicBezTo>
                  <a:cubicBezTo>
                    <a:pt x="3" y="17"/>
                    <a:pt x="7" y="14"/>
                    <a:pt x="8" y="15"/>
                  </a:cubicBezTo>
                  <a:cubicBezTo>
                    <a:pt x="10" y="16"/>
                    <a:pt x="6" y="21"/>
                    <a:pt x="5" y="22"/>
                  </a:cubicBezTo>
                  <a:cubicBezTo>
                    <a:pt x="5" y="24"/>
                    <a:pt x="7" y="25"/>
                    <a:pt x="9" y="26"/>
                  </a:cubicBezTo>
                  <a:cubicBezTo>
                    <a:pt x="10" y="27"/>
                    <a:pt x="14" y="24"/>
                    <a:pt x="16" y="24"/>
                  </a:cubicBezTo>
                  <a:cubicBezTo>
                    <a:pt x="18" y="25"/>
                    <a:pt x="22" y="21"/>
                    <a:pt x="22" y="19"/>
                  </a:cubicBezTo>
                  <a:cubicBezTo>
                    <a:pt x="23" y="17"/>
                    <a:pt x="25" y="8"/>
                    <a:pt x="24" y="7"/>
                  </a:cubicBezTo>
                  <a:cubicBezTo>
                    <a:pt x="22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6">
              <a:extLst>
                <a:ext uri="{FF2B5EF4-FFF2-40B4-BE49-F238E27FC236}">
                  <a16:creationId xmlns:a16="http://schemas.microsoft.com/office/drawing/2014/main" id="{6CA54479-9C6B-4A43-871A-914CA268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02"/>
              <a:ext cx="166" cy="91"/>
            </a:xfrm>
            <a:custGeom>
              <a:avLst/>
              <a:gdLst>
                <a:gd name="T0" fmla="*/ 26 w 57"/>
                <a:gd name="T1" fmla="*/ 0 h 31"/>
                <a:gd name="T2" fmla="*/ 12 w 57"/>
                <a:gd name="T3" fmla="*/ 12 h 31"/>
                <a:gd name="T4" fmla="*/ 20 w 57"/>
                <a:gd name="T5" fmla="*/ 38 h 31"/>
                <a:gd name="T6" fmla="*/ 6 w 57"/>
                <a:gd name="T7" fmla="*/ 53 h 31"/>
                <a:gd name="T8" fmla="*/ 20 w 57"/>
                <a:gd name="T9" fmla="*/ 62 h 31"/>
                <a:gd name="T10" fmla="*/ 47 w 57"/>
                <a:gd name="T11" fmla="*/ 62 h 31"/>
                <a:gd name="T12" fmla="*/ 76 w 57"/>
                <a:gd name="T13" fmla="*/ 73 h 31"/>
                <a:gd name="T14" fmla="*/ 99 w 57"/>
                <a:gd name="T15" fmla="*/ 79 h 31"/>
                <a:gd name="T16" fmla="*/ 119 w 57"/>
                <a:gd name="T17" fmla="*/ 73 h 31"/>
                <a:gd name="T18" fmla="*/ 140 w 57"/>
                <a:gd name="T19" fmla="*/ 70 h 31"/>
                <a:gd name="T20" fmla="*/ 160 w 57"/>
                <a:gd name="T21" fmla="*/ 41 h 31"/>
                <a:gd name="T22" fmla="*/ 119 w 57"/>
                <a:gd name="T23" fmla="*/ 32 h 31"/>
                <a:gd name="T24" fmla="*/ 93 w 57"/>
                <a:gd name="T25" fmla="*/ 47 h 31"/>
                <a:gd name="T26" fmla="*/ 67 w 57"/>
                <a:gd name="T27" fmla="*/ 38 h 31"/>
                <a:gd name="T28" fmla="*/ 50 w 57"/>
                <a:gd name="T29" fmla="*/ 32 h 31"/>
                <a:gd name="T30" fmla="*/ 35 w 57"/>
                <a:gd name="T31" fmla="*/ 15 h 31"/>
                <a:gd name="T32" fmla="*/ 26 w 5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31">
                  <a:moveTo>
                    <a:pt x="9" y="0"/>
                  </a:moveTo>
                  <a:cubicBezTo>
                    <a:pt x="6" y="0"/>
                    <a:pt x="0" y="0"/>
                    <a:pt x="4" y="4"/>
                  </a:cubicBezTo>
                  <a:cubicBezTo>
                    <a:pt x="7" y="8"/>
                    <a:pt x="9" y="11"/>
                    <a:pt x="7" y="13"/>
                  </a:cubicBezTo>
                  <a:cubicBezTo>
                    <a:pt x="5" y="15"/>
                    <a:pt x="2" y="15"/>
                    <a:pt x="2" y="18"/>
                  </a:cubicBezTo>
                  <a:cubicBezTo>
                    <a:pt x="3" y="20"/>
                    <a:pt x="4" y="20"/>
                    <a:pt x="7" y="21"/>
                  </a:cubicBezTo>
                  <a:cubicBezTo>
                    <a:pt x="9" y="22"/>
                    <a:pt x="12" y="17"/>
                    <a:pt x="16" y="21"/>
                  </a:cubicBezTo>
                  <a:cubicBezTo>
                    <a:pt x="19" y="25"/>
                    <a:pt x="23" y="23"/>
                    <a:pt x="26" y="25"/>
                  </a:cubicBezTo>
                  <a:cubicBezTo>
                    <a:pt x="28" y="28"/>
                    <a:pt x="30" y="23"/>
                    <a:pt x="34" y="27"/>
                  </a:cubicBezTo>
                  <a:cubicBezTo>
                    <a:pt x="37" y="31"/>
                    <a:pt x="38" y="23"/>
                    <a:pt x="41" y="25"/>
                  </a:cubicBezTo>
                  <a:cubicBezTo>
                    <a:pt x="43" y="27"/>
                    <a:pt x="46" y="18"/>
                    <a:pt x="48" y="24"/>
                  </a:cubicBezTo>
                  <a:cubicBezTo>
                    <a:pt x="50" y="31"/>
                    <a:pt x="57" y="15"/>
                    <a:pt x="55" y="14"/>
                  </a:cubicBezTo>
                  <a:cubicBezTo>
                    <a:pt x="53" y="14"/>
                    <a:pt x="41" y="10"/>
                    <a:pt x="41" y="11"/>
                  </a:cubicBezTo>
                  <a:cubicBezTo>
                    <a:pt x="41" y="12"/>
                    <a:pt x="34" y="15"/>
                    <a:pt x="32" y="16"/>
                  </a:cubicBezTo>
                  <a:cubicBezTo>
                    <a:pt x="29" y="17"/>
                    <a:pt x="24" y="12"/>
                    <a:pt x="23" y="13"/>
                  </a:cubicBezTo>
                  <a:cubicBezTo>
                    <a:pt x="21" y="14"/>
                    <a:pt x="19" y="11"/>
                    <a:pt x="17" y="11"/>
                  </a:cubicBezTo>
                  <a:cubicBezTo>
                    <a:pt x="16" y="12"/>
                    <a:pt x="12" y="6"/>
                    <a:pt x="12" y="5"/>
                  </a:cubicBezTo>
                  <a:cubicBezTo>
                    <a:pt x="13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59F841E7-D5F3-439C-AF18-500380BC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129"/>
              <a:ext cx="53" cy="43"/>
            </a:xfrm>
            <a:custGeom>
              <a:avLst/>
              <a:gdLst>
                <a:gd name="T0" fmla="*/ 27 w 18"/>
                <a:gd name="T1" fmla="*/ 3 h 15"/>
                <a:gd name="T2" fmla="*/ 12 w 18"/>
                <a:gd name="T3" fmla="*/ 23 h 15"/>
                <a:gd name="T4" fmla="*/ 35 w 18"/>
                <a:gd name="T5" fmla="*/ 37 h 15"/>
                <a:gd name="T6" fmla="*/ 53 w 18"/>
                <a:gd name="T7" fmla="*/ 26 h 15"/>
                <a:gd name="T8" fmla="*/ 27 w 18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6" y="0"/>
                    <a:pt x="0" y="2"/>
                    <a:pt x="4" y="8"/>
                  </a:cubicBezTo>
                  <a:cubicBezTo>
                    <a:pt x="8" y="14"/>
                    <a:pt x="8" y="12"/>
                    <a:pt x="12" y="13"/>
                  </a:cubicBezTo>
                  <a:cubicBezTo>
                    <a:pt x="16" y="15"/>
                    <a:pt x="18" y="12"/>
                    <a:pt x="18" y="9"/>
                  </a:cubicBezTo>
                  <a:cubicBezTo>
                    <a:pt x="18" y="7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CBD32611-130B-4595-A4DD-3082EED9E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2021"/>
              <a:ext cx="222" cy="204"/>
            </a:xfrm>
            <a:custGeom>
              <a:avLst/>
              <a:gdLst>
                <a:gd name="T0" fmla="*/ 88 w 76"/>
                <a:gd name="T1" fmla="*/ 26 h 70"/>
                <a:gd name="T2" fmla="*/ 61 w 76"/>
                <a:gd name="T3" fmla="*/ 15 h 70"/>
                <a:gd name="T4" fmla="*/ 50 w 76"/>
                <a:gd name="T5" fmla="*/ 47 h 70"/>
                <a:gd name="T6" fmla="*/ 41 w 76"/>
                <a:gd name="T7" fmla="*/ 93 h 70"/>
                <a:gd name="T8" fmla="*/ 38 w 76"/>
                <a:gd name="T9" fmla="*/ 117 h 70"/>
                <a:gd name="T10" fmla="*/ 15 w 76"/>
                <a:gd name="T11" fmla="*/ 125 h 70"/>
                <a:gd name="T12" fmla="*/ 35 w 76"/>
                <a:gd name="T13" fmla="*/ 143 h 70"/>
                <a:gd name="T14" fmla="*/ 18 w 76"/>
                <a:gd name="T15" fmla="*/ 160 h 70"/>
                <a:gd name="T16" fmla="*/ 67 w 76"/>
                <a:gd name="T17" fmla="*/ 163 h 70"/>
                <a:gd name="T18" fmla="*/ 102 w 76"/>
                <a:gd name="T19" fmla="*/ 163 h 70"/>
                <a:gd name="T20" fmla="*/ 134 w 76"/>
                <a:gd name="T21" fmla="*/ 163 h 70"/>
                <a:gd name="T22" fmla="*/ 146 w 76"/>
                <a:gd name="T23" fmla="*/ 184 h 70"/>
                <a:gd name="T24" fmla="*/ 190 w 76"/>
                <a:gd name="T25" fmla="*/ 175 h 70"/>
                <a:gd name="T26" fmla="*/ 213 w 76"/>
                <a:gd name="T27" fmla="*/ 192 h 70"/>
                <a:gd name="T28" fmla="*/ 210 w 76"/>
                <a:gd name="T29" fmla="*/ 137 h 70"/>
                <a:gd name="T30" fmla="*/ 193 w 76"/>
                <a:gd name="T31" fmla="*/ 128 h 70"/>
                <a:gd name="T32" fmla="*/ 175 w 76"/>
                <a:gd name="T33" fmla="*/ 119 h 70"/>
                <a:gd name="T34" fmla="*/ 169 w 76"/>
                <a:gd name="T35" fmla="*/ 96 h 70"/>
                <a:gd name="T36" fmla="*/ 140 w 76"/>
                <a:gd name="T37" fmla="*/ 85 h 70"/>
                <a:gd name="T38" fmla="*/ 91 w 76"/>
                <a:gd name="T39" fmla="*/ 79 h 70"/>
                <a:gd name="T40" fmla="*/ 91 w 76"/>
                <a:gd name="T41" fmla="*/ 47 h 70"/>
                <a:gd name="T42" fmla="*/ 96 w 76"/>
                <a:gd name="T43" fmla="*/ 26 h 70"/>
                <a:gd name="T44" fmla="*/ 88 w 76"/>
                <a:gd name="T45" fmla="*/ 26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6" h="70">
                  <a:moveTo>
                    <a:pt x="30" y="9"/>
                  </a:moveTo>
                  <a:cubicBezTo>
                    <a:pt x="29" y="4"/>
                    <a:pt x="25" y="0"/>
                    <a:pt x="21" y="5"/>
                  </a:cubicBezTo>
                  <a:cubicBezTo>
                    <a:pt x="18" y="10"/>
                    <a:pt x="16" y="6"/>
                    <a:pt x="17" y="16"/>
                  </a:cubicBezTo>
                  <a:cubicBezTo>
                    <a:pt x="18" y="25"/>
                    <a:pt x="17" y="27"/>
                    <a:pt x="14" y="32"/>
                  </a:cubicBezTo>
                  <a:cubicBezTo>
                    <a:pt x="11" y="37"/>
                    <a:pt x="18" y="37"/>
                    <a:pt x="13" y="40"/>
                  </a:cubicBezTo>
                  <a:cubicBezTo>
                    <a:pt x="8" y="42"/>
                    <a:pt x="0" y="38"/>
                    <a:pt x="5" y="43"/>
                  </a:cubicBezTo>
                  <a:cubicBezTo>
                    <a:pt x="9" y="47"/>
                    <a:pt x="16" y="46"/>
                    <a:pt x="12" y="49"/>
                  </a:cubicBezTo>
                  <a:cubicBezTo>
                    <a:pt x="8" y="53"/>
                    <a:pt x="2" y="51"/>
                    <a:pt x="6" y="55"/>
                  </a:cubicBezTo>
                  <a:cubicBezTo>
                    <a:pt x="9" y="59"/>
                    <a:pt x="19" y="55"/>
                    <a:pt x="23" y="56"/>
                  </a:cubicBezTo>
                  <a:cubicBezTo>
                    <a:pt x="26" y="56"/>
                    <a:pt x="30" y="52"/>
                    <a:pt x="35" y="56"/>
                  </a:cubicBezTo>
                  <a:cubicBezTo>
                    <a:pt x="40" y="60"/>
                    <a:pt x="42" y="54"/>
                    <a:pt x="46" y="56"/>
                  </a:cubicBezTo>
                  <a:cubicBezTo>
                    <a:pt x="50" y="58"/>
                    <a:pt x="38" y="64"/>
                    <a:pt x="50" y="63"/>
                  </a:cubicBezTo>
                  <a:cubicBezTo>
                    <a:pt x="63" y="61"/>
                    <a:pt x="62" y="49"/>
                    <a:pt x="65" y="60"/>
                  </a:cubicBezTo>
                  <a:cubicBezTo>
                    <a:pt x="68" y="70"/>
                    <a:pt x="70" y="69"/>
                    <a:pt x="73" y="66"/>
                  </a:cubicBezTo>
                  <a:cubicBezTo>
                    <a:pt x="76" y="64"/>
                    <a:pt x="76" y="47"/>
                    <a:pt x="72" y="47"/>
                  </a:cubicBezTo>
                  <a:cubicBezTo>
                    <a:pt x="69" y="48"/>
                    <a:pt x="70" y="39"/>
                    <a:pt x="66" y="44"/>
                  </a:cubicBezTo>
                  <a:cubicBezTo>
                    <a:pt x="62" y="49"/>
                    <a:pt x="59" y="44"/>
                    <a:pt x="60" y="41"/>
                  </a:cubicBezTo>
                  <a:cubicBezTo>
                    <a:pt x="61" y="37"/>
                    <a:pt x="65" y="29"/>
                    <a:pt x="58" y="33"/>
                  </a:cubicBezTo>
                  <a:cubicBezTo>
                    <a:pt x="52" y="36"/>
                    <a:pt x="60" y="27"/>
                    <a:pt x="48" y="29"/>
                  </a:cubicBezTo>
                  <a:cubicBezTo>
                    <a:pt x="36" y="32"/>
                    <a:pt x="31" y="31"/>
                    <a:pt x="31" y="27"/>
                  </a:cubicBezTo>
                  <a:cubicBezTo>
                    <a:pt x="30" y="23"/>
                    <a:pt x="29" y="18"/>
                    <a:pt x="31" y="16"/>
                  </a:cubicBezTo>
                  <a:cubicBezTo>
                    <a:pt x="33" y="14"/>
                    <a:pt x="33" y="9"/>
                    <a:pt x="33" y="9"/>
                  </a:cubicBezTo>
                  <a:lnTo>
                    <a:pt x="30" y="9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1FF77748-9151-4A7A-A552-3DD0970F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3252"/>
              <a:ext cx="436" cy="146"/>
            </a:xfrm>
            <a:custGeom>
              <a:avLst/>
              <a:gdLst>
                <a:gd name="T0" fmla="*/ 149 w 149"/>
                <a:gd name="T1" fmla="*/ 9 h 50"/>
                <a:gd name="T2" fmla="*/ 88 w 149"/>
                <a:gd name="T3" fmla="*/ 9 h 50"/>
                <a:gd name="T4" fmla="*/ 53 w 149"/>
                <a:gd name="T5" fmla="*/ 20 h 50"/>
                <a:gd name="T6" fmla="*/ 41 w 149"/>
                <a:gd name="T7" fmla="*/ 44 h 50"/>
                <a:gd name="T8" fmla="*/ 23 w 149"/>
                <a:gd name="T9" fmla="*/ 58 h 50"/>
                <a:gd name="T10" fmla="*/ 76 w 149"/>
                <a:gd name="T11" fmla="*/ 44 h 50"/>
                <a:gd name="T12" fmla="*/ 94 w 149"/>
                <a:gd name="T13" fmla="*/ 26 h 50"/>
                <a:gd name="T14" fmla="*/ 120 w 149"/>
                <a:gd name="T15" fmla="*/ 26 h 50"/>
                <a:gd name="T16" fmla="*/ 146 w 149"/>
                <a:gd name="T17" fmla="*/ 26 h 50"/>
                <a:gd name="T18" fmla="*/ 129 w 149"/>
                <a:gd name="T19" fmla="*/ 41 h 50"/>
                <a:gd name="T20" fmla="*/ 161 w 149"/>
                <a:gd name="T21" fmla="*/ 50 h 50"/>
                <a:gd name="T22" fmla="*/ 205 w 149"/>
                <a:gd name="T23" fmla="*/ 50 h 50"/>
                <a:gd name="T24" fmla="*/ 222 w 149"/>
                <a:gd name="T25" fmla="*/ 73 h 50"/>
                <a:gd name="T26" fmla="*/ 255 w 149"/>
                <a:gd name="T27" fmla="*/ 73 h 50"/>
                <a:gd name="T28" fmla="*/ 278 w 149"/>
                <a:gd name="T29" fmla="*/ 85 h 50"/>
                <a:gd name="T30" fmla="*/ 301 w 149"/>
                <a:gd name="T31" fmla="*/ 114 h 50"/>
                <a:gd name="T32" fmla="*/ 298 w 149"/>
                <a:gd name="T33" fmla="*/ 131 h 50"/>
                <a:gd name="T34" fmla="*/ 319 w 149"/>
                <a:gd name="T35" fmla="*/ 143 h 50"/>
                <a:gd name="T36" fmla="*/ 418 w 149"/>
                <a:gd name="T37" fmla="*/ 143 h 50"/>
                <a:gd name="T38" fmla="*/ 433 w 149"/>
                <a:gd name="T39" fmla="*/ 137 h 50"/>
                <a:gd name="T40" fmla="*/ 421 w 149"/>
                <a:gd name="T41" fmla="*/ 114 h 50"/>
                <a:gd name="T42" fmla="*/ 392 w 149"/>
                <a:gd name="T43" fmla="*/ 105 h 50"/>
                <a:gd name="T44" fmla="*/ 372 w 149"/>
                <a:gd name="T45" fmla="*/ 82 h 50"/>
                <a:gd name="T46" fmla="*/ 325 w 149"/>
                <a:gd name="T47" fmla="*/ 73 h 50"/>
                <a:gd name="T48" fmla="*/ 293 w 149"/>
                <a:gd name="T49" fmla="*/ 58 h 50"/>
                <a:gd name="T50" fmla="*/ 266 w 149"/>
                <a:gd name="T51" fmla="*/ 41 h 50"/>
                <a:gd name="T52" fmla="*/ 228 w 149"/>
                <a:gd name="T53" fmla="*/ 32 h 50"/>
                <a:gd name="T54" fmla="*/ 184 w 149"/>
                <a:gd name="T55" fmla="*/ 9 h 50"/>
                <a:gd name="T56" fmla="*/ 149 w 149"/>
                <a:gd name="T57" fmla="*/ 9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9" h="50">
                  <a:moveTo>
                    <a:pt x="51" y="3"/>
                  </a:moveTo>
                  <a:cubicBezTo>
                    <a:pt x="39" y="3"/>
                    <a:pt x="35" y="0"/>
                    <a:pt x="30" y="3"/>
                  </a:cubicBezTo>
                  <a:cubicBezTo>
                    <a:pt x="24" y="5"/>
                    <a:pt x="21" y="3"/>
                    <a:pt x="18" y="7"/>
                  </a:cubicBezTo>
                  <a:cubicBezTo>
                    <a:pt x="16" y="12"/>
                    <a:pt x="18" y="13"/>
                    <a:pt x="14" y="15"/>
                  </a:cubicBezTo>
                  <a:cubicBezTo>
                    <a:pt x="9" y="18"/>
                    <a:pt x="0" y="21"/>
                    <a:pt x="8" y="20"/>
                  </a:cubicBezTo>
                  <a:cubicBezTo>
                    <a:pt x="17" y="20"/>
                    <a:pt x="22" y="17"/>
                    <a:pt x="26" y="15"/>
                  </a:cubicBezTo>
                  <a:cubicBezTo>
                    <a:pt x="30" y="14"/>
                    <a:pt x="29" y="8"/>
                    <a:pt x="32" y="9"/>
                  </a:cubicBezTo>
                  <a:cubicBezTo>
                    <a:pt x="36" y="11"/>
                    <a:pt x="38" y="5"/>
                    <a:pt x="41" y="9"/>
                  </a:cubicBezTo>
                  <a:cubicBezTo>
                    <a:pt x="43" y="12"/>
                    <a:pt x="51" y="3"/>
                    <a:pt x="50" y="9"/>
                  </a:cubicBezTo>
                  <a:cubicBezTo>
                    <a:pt x="49" y="15"/>
                    <a:pt x="43" y="11"/>
                    <a:pt x="44" y="14"/>
                  </a:cubicBezTo>
                  <a:cubicBezTo>
                    <a:pt x="46" y="17"/>
                    <a:pt x="49" y="14"/>
                    <a:pt x="55" y="17"/>
                  </a:cubicBezTo>
                  <a:cubicBezTo>
                    <a:pt x="60" y="20"/>
                    <a:pt x="68" y="11"/>
                    <a:pt x="70" y="17"/>
                  </a:cubicBezTo>
                  <a:cubicBezTo>
                    <a:pt x="73" y="23"/>
                    <a:pt x="72" y="23"/>
                    <a:pt x="76" y="25"/>
                  </a:cubicBezTo>
                  <a:cubicBezTo>
                    <a:pt x="81" y="26"/>
                    <a:pt x="82" y="21"/>
                    <a:pt x="87" y="25"/>
                  </a:cubicBezTo>
                  <a:cubicBezTo>
                    <a:pt x="92" y="30"/>
                    <a:pt x="97" y="21"/>
                    <a:pt x="95" y="29"/>
                  </a:cubicBezTo>
                  <a:cubicBezTo>
                    <a:pt x="93" y="37"/>
                    <a:pt x="98" y="34"/>
                    <a:pt x="103" y="39"/>
                  </a:cubicBezTo>
                  <a:cubicBezTo>
                    <a:pt x="108" y="43"/>
                    <a:pt x="102" y="39"/>
                    <a:pt x="102" y="45"/>
                  </a:cubicBezTo>
                  <a:cubicBezTo>
                    <a:pt x="103" y="50"/>
                    <a:pt x="97" y="49"/>
                    <a:pt x="109" y="49"/>
                  </a:cubicBezTo>
                  <a:cubicBezTo>
                    <a:pt x="122" y="49"/>
                    <a:pt x="140" y="50"/>
                    <a:pt x="143" y="49"/>
                  </a:cubicBezTo>
                  <a:cubicBezTo>
                    <a:pt x="145" y="49"/>
                    <a:pt x="148" y="47"/>
                    <a:pt x="148" y="47"/>
                  </a:cubicBezTo>
                  <a:cubicBezTo>
                    <a:pt x="148" y="47"/>
                    <a:pt x="149" y="37"/>
                    <a:pt x="144" y="39"/>
                  </a:cubicBezTo>
                  <a:cubicBezTo>
                    <a:pt x="139" y="41"/>
                    <a:pt x="138" y="34"/>
                    <a:pt x="134" y="36"/>
                  </a:cubicBezTo>
                  <a:cubicBezTo>
                    <a:pt x="130" y="38"/>
                    <a:pt x="132" y="27"/>
                    <a:pt x="127" y="28"/>
                  </a:cubicBezTo>
                  <a:cubicBezTo>
                    <a:pt x="122" y="30"/>
                    <a:pt x="115" y="28"/>
                    <a:pt x="111" y="25"/>
                  </a:cubicBezTo>
                  <a:cubicBezTo>
                    <a:pt x="108" y="23"/>
                    <a:pt x="103" y="22"/>
                    <a:pt x="100" y="20"/>
                  </a:cubicBezTo>
                  <a:cubicBezTo>
                    <a:pt x="97" y="19"/>
                    <a:pt x="95" y="16"/>
                    <a:pt x="91" y="14"/>
                  </a:cubicBezTo>
                  <a:cubicBezTo>
                    <a:pt x="87" y="12"/>
                    <a:pt x="81" y="12"/>
                    <a:pt x="78" y="11"/>
                  </a:cubicBezTo>
                  <a:cubicBezTo>
                    <a:pt x="75" y="11"/>
                    <a:pt x="65" y="3"/>
                    <a:pt x="63" y="3"/>
                  </a:cubicBezTo>
                  <a:cubicBezTo>
                    <a:pt x="60" y="3"/>
                    <a:pt x="51" y="3"/>
                    <a:pt x="51" y="3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AF93383D-579A-4985-A066-AEA10070F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421"/>
              <a:ext cx="91" cy="47"/>
            </a:xfrm>
            <a:custGeom>
              <a:avLst/>
              <a:gdLst>
                <a:gd name="T0" fmla="*/ 47 w 31"/>
                <a:gd name="T1" fmla="*/ 21 h 16"/>
                <a:gd name="T2" fmla="*/ 9 w 31"/>
                <a:gd name="T3" fmla="*/ 18 h 16"/>
                <a:gd name="T4" fmla="*/ 15 w 31"/>
                <a:gd name="T5" fmla="*/ 47 h 16"/>
                <a:gd name="T6" fmla="*/ 65 w 31"/>
                <a:gd name="T7" fmla="*/ 38 h 16"/>
                <a:gd name="T8" fmla="*/ 88 w 31"/>
                <a:gd name="T9" fmla="*/ 24 h 16"/>
                <a:gd name="T10" fmla="*/ 59 w 31"/>
                <a:gd name="T11" fmla="*/ 21 h 16"/>
                <a:gd name="T12" fmla="*/ 47 w 31"/>
                <a:gd name="T13" fmla="*/ 2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6">
                  <a:moveTo>
                    <a:pt x="16" y="7"/>
                  </a:moveTo>
                  <a:cubicBezTo>
                    <a:pt x="12" y="8"/>
                    <a:pt x="3" y="0"/>
                    <a:pt x="3" y="6"/>
                  </a:cubicBezTo>
                  <a:cubicBezTo>
                    <a:pt x="2" y="11"/>
                    <a:pt x="0" y="16"/>
                    <a:pt x="5" y="16"/>
                  </a:cubicBezTo>
                  <a:cubicBezTo>
                    <a:pt x="10" y="16"/>
                    <a:pt x="19" y="13"/>
                    <a:pt x="22" y="13"/>
                  </a:cubicBezTo>
                  <a:cubicBezTo>
                    <a:pt x="25" y="13"/>
                    <a:pt x="31" y="8"/>
                    <a:pt x="30" y="8"/>
                  </a:cubicBezTo>
                  <a:cubicBezTo>
                    <a:pt x="28" y="8"/>
                    <a:pt x="23" y="5"/>
                    <a:pt x="20" y="7"/>
                  </a:cubicBezTo>
                  <a:cubicBezTo>
                    <a:pt x="18" y="8"/>
                    <a:pt x="16" y="7"/>
                    <a:pt x="16" y="7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CDA1148D-0317-470E-9A09-133DC9FB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450"/>
              <a:ext cx="85" cy="47"/>
            </a:xfrm>
            <a:custGeom>
              <a:avLst/>
              <a:gdLst>
                <a:gd name="T0" fmla="*/ 35 w 29"/>
                <a:gd name="T1" fmla="*/ 3 h 16"/>
                <a:gd name="T2" fmla="*/ 0 w 29"/>
                <a:gd name="T3" fmla="*/ 12 h 16"/>
                <a:gd name="T4" fmla="*/ 26 w 29"/>
                <a:gd name="T5" fmla="*/ 41 h 16"/>
                <a:gd name="T6" fmla="*/ 70 w 29"/>
                <a:gd name="T7" fmla="*/ 35 h 16"/>
                <a:gd name="T8" fmla="*/ 85 w 29"/>
                <a:gd name="T9" fmla="*/ 26 h 16"/>
                <a:gd name="T10" fmla="*/ 35 w 29"/>
                <a:gd name="T11" fmla="*/ 3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6">
                  <a:moveTo>
                    <a:pt x="12" y="1"/>
                  </a:moveTo>
                  <a:cubicBezTo>
                    <a:pt x="8" y="1"/>
                    <a:pt x="0" y="0"/>
                    <a:pt x="0" y="4"/>
                  </a:cubicBezTo>
                  <a:cubicBezTo>
                    <a:pt x="0" y="8"/>
                    <a:pt x="3" y="12"/>
                    <a:pt x="9" y="14"/>
                  </a:cubicBezTo>
                  <a:cubicBezTo>
                    <a:pt x="15" y="16"/>
                    <a:pt x="20" y="12"/>
                    <a:pt x="24" y="12"/>
                  </a:cubicBezTo>
                  <a:cubicBezTo>
                    <a:pt x="28" y="12"/>
                    <a:pt x="29" y="9"/>
                    <a:pt x="29" y="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D0D6BEAD-EDE6-4C54-9FE8-FF5E6DD7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3754"/>
              <a:ext cx="35" cy="43"/>
            </a:xfrm>
            <a:custGeom>
              <a:avLst/>
              <a:gdLst>
                <a:gd name="T0" fmla="*/ 18 w 12"/>
                <a:gd name="T1" fmla="*/ 11 h 15"/>
                <a:gd name="T2" fmla="*/ 3 w 12"/>
                <a:gd name="T3" fmla="*/ 32 h 15"/>
                <a:gd name="T4" fmla="*/ 26 w 12"/>
                <a:gd name="T5" fmla="*/ 37 h 15"/>
                <a:gd name="T6" fmla="*/ 35 w 12"/>
                <a:gd name="T7" fmla="*/ 17 h 15"/>
                <a:gd name="T8" fmla="*/ 26 w 12"/>
                <a:gd name="T9" fmla="*/ 6 h 15"/>
                <a:gd name="T10" fmla="*/ 18 w 12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5">
                  <a:moveTo>
                    <a:pt x="6" y="4"/>
                  </a:moveTo>
                  <a:cubicBezTo>
                    <a:pt x="4" y="5"/>
                    <a:pt x="0" y="8"/>
                    <a:pt x="1" y="11"/>
                  </a:cubicBezTo>
                  <a:cubicBezTo>
                    <a:pt x="3" y="13"/>
                    <a:pt x="7" y="15"/>
                    <a:pt x="9" y="13"/>
                  </a:cubicBezTo>
                  <a:cubicBezTo>
                    <a:pt x="11" y="12"/>
                    <a:pt x="12" y="6"/>
                    <a:pt x="12" y="6"/>
                  </a:cubicBezTo>
                  <a:cubicBezTo>
                    <a:pt x="12" y="6"/>
                    <a:pt x="11" y="0"/>
                    <a:pt x="9" y="2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202DA667-03B4-4E9F-B8D3-1A614313F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9" y="1974"/>
              <a:ext cx="1827" cy="1208"/>
            </a:xfrm>
            <a:custGeom>
              <a:avLst/>
              <a:gdLst>
                <a:gd name="T0" fmla="*/ 1760 w 625"/>
                <a:gd name="T1" fmla="*/ 266 h 414"/>
                <a:gd name="T2" fmla="*/ 1599 w 625"/>
                <a:gd name="T3" fmla="*/ 371 h 414"/>
                <a:gd name="T4" fmla="*/ 1543 w 625"/>
                <a:gd name="T5" fmla="*/ 409 h 414"/>
                <a:gd name="T6" fmla="*/ 1450 w 625"/>
                <a:gd name="T7" fmla="*/ 446 h 414"/>
                <a:gd name="T8" fmla="*/ 1391 w 625"/>
                <a:gd name="T9" fmla="*/ 373 h 414"/>
                <a:gd name="T10" fmla="*/ 1345 w 625"/>
                <a:gd name="T11" fmla="*/ 432 h 414"/>
                <a:gd name="T12" fmla="*/ 1313 w 625"/>
                <a:gd name="T13" fmla="*/ 362 h 414"/>
                <a:gd name="T14" fmla="*/ 1298 w 625"/>
                <a:gd name="T15" fmla="*/ 318 h 414"/>
                <a:gd name="T16" fmla="*/ 1184 w 625"/>
                <a:gd name="T17" fmla="*/ 271 h 414"/>
                <a:gd name="T18" fmla="*/ 1073 w 625"/>
                <a:gd name="T19" fmla="*/ 266 h 414"/>
                <a:gd name="T20" fmla="*/ 1117 w 625"/>
                <a:gd name="T21" fmla="*/ 228 h 414"/>
                <a:gd name="T22" fmla="*/ 1038 w 625"/>
                <a:gd name="T23" fmla="*/ 204 h 414"/>
                <a:gd name="T24" fmla="*/ 953 w 625"/>
                <a:gd name="T25" fmla="*/ 178 h 414"/>
                <a:gd name="T26" fmla="*/ 161 w 625"/>
                <a:gd name="T27" fmla="*/ 41 h 414"/>
                <a:gd name="T28" fmla="*/ 117 w 625"/>
                <a:gd name="T29" fmla="*/ 123 h 414"/>
                <a:gd name="T30" fmla="*/ 44 w 625"/>
                <a:gd name="T31" fmla="*/ 280 h 414"/>
                <a:gd name="T32" fmla="*/ 6 w 625"/>
                <a:gd name="T33" fmla="*/ 406 h 414"/>
                <a:gd name="T34" fmla="*/ 18 w 625"/>
                <a:gd name="T35" fmla="*/ 502 h 414"/>
                <a:gd name="T36" fmla="*/ 50 w 625"/>
                <a:gd name="T37" fmla="*/ 624 h 414"/>
                <a:gd name="T38" fmla="*/ 88 w 625"/>
                <a:gd name="T39" fmla="*/ 727 h 414"/>
                <a:gd name="T40" fmla="*/ 322 w 625"/>
                <a:gd name="T41" fmla="*/ 829 h 414"/>
                <a:gd name="T42" fmla="*/ 503 w 625"/>
                <a:gd name="T43" fmla="*/ 916 h 414"/>
                <a:gd name="T44" fmla="*/ 661 w 625"/>
                <a:gd name="T45" fmla="*/ 1007 h 414"/>
                <a:gd name="T46" fmla="*/ 751 w 625"/>
                <a:gd name="T47" fmla="*/ 1138 h 414"/>
                <a:gd name="T48" fmla="*/ 804 w 625"/>
                <a:gd name="T49" fmla="*/ 1015 h 414"/>
                <a:gd name="T50" fmla="*/ 971 w 625"/>
                <a:gd name="T51" fmla="*/ 992 h 414"/>
                <a:gd name="T52" fmla="*/ 1052 w 625"/>
                <a:gd name="T53" fmla="*/ 1024 h 414"/>
                <a:gd name="T54" fmla="*/ 1096 w 625"/>
                <a:gd name="T55" fmla="*/ 972 h 414"/>
                <a:gd name="T56" fmla="*/ 1213 w 625"/>
                <a:gd name="T57" fmla="*/ 1001 h 414"/>
                <a:gd name="T58" fmla="*/ 1301 w 625"/>
                <a:gd name="T59" fmla="*/ 1036 h 414"/>
                <a:gd name="T60" fmla="*/ 1313 w 625"/>
                <a:gd name="T61" fmla="*/ 1112 h 414"/>
                <a:gd name="T62" fmla="*/ 1365 w 625"/>
                <a:gd name="T63" fmla="*/ 1196 h 414"/>
                <a:gd name="T64" fmla="*/ 1397 w 625"/>
                <a:gd name="T65" fmla="*/ 1106 h 414"/>
                <a:gd name="T66" fmla="*/ 1362 w 625"/>
                <a:gd name="T67" fmla="*/ 925 h 414"/>
                <a:gd name="T68" fmla="*/ 1517 w 625"/>
                <a:gd name="T69" fmla="*/ 797 h 414"/>
                <a:gd name="T70" fmla="*/ 1541 w 625"/>
                <a:gd name="T71" fmla="*/ 750 h 414"/>
                <a:gd name="T72" fmla="*/ 1549 w 625"/>
                <a:gd name="T73" fmla="*/ 729 h 414"/>
                <a:gd name="T74" fmla="*/ 1523 w 625"/>
                <a:gd name="T75" fmla="*/ 700 h 414"/>
                <a:gd name="T76" fmla="*/ 1538 w 625"/>
                <a:gd name="T77" fmla="*/ 671 h 414"/>
                <a:gd name="T78" fmla="*/ 1532 w 625"/>
                <a:gd name="T79" fmla="*/ 633 h 414"/>
                <a:gd name="T80" fmla="*/ 1543 w 625"/>
                <a:gd name="T81" fmla="*/ 630 h 414"/>
                <a:gd name="T82" fmla="*/ 1552 w 625"/>
                <a:gd name="T83" fmla="*/ 689 h 414"/>
                <a:gd name="T84" fmla="*/ 1581 w 625"/>
                <a:gd name="T85" fmla="*/ 627 h 414"/>
                <a:gd name="T86" fmla="*/ 1579 w 625"/>
                <a:gd name="T87" fmla="*/ 584 h 414"/>
                <a:gd name="T88" fmla="*/ 1605 w 625"/>
                <a:gd name="T89" fmla="*/ 601 h 414"/>
                <a:gd name="T90" fmla="*/ 1660 w 625"/>
                <a:gd name="T91" fmla="*/ 525 h 414"/>
                <a:gd name="T92" fmla="*/ 1722 w 625"/>
                <a:gd name="T93" fmla="*/ 493 h 414"/>
                <a:gd name="T94" fmla="*/ 1751 w 625"/>
                <a:gd name="T95" fmla="*/ 400 h 414"/>
                <a:gd name="T96" fmla="*/ 1248 w 625"/>
                <a:gd name="T97" fmla="*/ 347 h 414"/>
                <a:gd name="T98" fmla="*/ 1175 w 625"/>
                <a:gd name="T99" fmla="*/ 426 h 414"/>
                <a:gd name="T100" fmla="*/ 1248 w 625"/>
                <a:gd name="T101" fmla="*/ 327 h 414"/>
                <a:gd name="T102" fmla="*/ 1438 w 625"/>
                <a:gd name="T103" fmla="*/ 467 h 414"/>
                <a:gd name="T104" fmla="*/ 1307 w 625"/>
                <a:gd name="T105" fmla="*/ 493 h 414"/>
                <a:gd name="T106" fmla="*/ 1421 w 625"/>
                <a:gd name="T107" fmla="*/ 461 h 4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5" h="414">
                  <a:moveTo>
                    <a:pt x="625" y="125"/>
                  </a:moveTo>
                  <a:cubicBezTo>
                    <a:pt x="622" y="121"/>
                    <a:pt x="617" y="114"/>
                    <a:pt x="614" y="108"/>
                  </a:cubicBezTo>
                  <a:cubicBezTo>
                    <a:pt x="612" y="102"/>
                    <a:pt x="616" y="96"/>
                    <a:pt x="612" y="93"/>
                  </a:cubicBezTo>
                  <a:cubicBezTo>
                    <a:pt x="608" y="90"/>
                    <a:pt x="606" y="95"/>
                    <a:pt x="602" y="91"/>
                  </a:cubicBezTo>
                  <a:cubicBezTo>
                    <a:pt x="598" y="87"/>
                    <a:pt x="596" y="91"/>
                    <a:pt x="594" y="95"/>
                  </a:cubicBezTo>
                  <a:cubicBezTo>
                    <a:pt x="592" y="100"/>
                    <a:pt x="588" y="106"/>
                    <a:pt x="586" y="115"/>
                  </a:cubicBezTo>
                  <a:cubicBezTo>
                    <a:pt x="585" y="124"/>
                    <a:pt x="576" y="124"/>
                    <a:pt x="571" y="126"/>
                  </a:cubicBezTo>
                  <a:cubicBezTo>
                    <a:pt x="566" y="128"/>
                    <a:pt x="557" y="129"/>
                    <a:pt x="547" y="127"/>
                  </a:cubicBezTo>
                  <a:cubicBezTo>
                    <a:pt x="538" y="126"/>
                    <a:pt x="538" y="128"/>
                    <a:pt x="535" y="130"/>
                  </a:cubicBezTo>
                  <a:cubicBezTo>
                    <a:pt x="533" y="133"/>
                    <a:pt x="527" y="136"/>
                    <a:pt x="527" y="136"/>
                  </a:cubicBezTo>
                  <a:cubicBezTo>
                    <a:pt x="527" y="137"/>
                    <a:pt x="527" y="137"/>
                    <a:pt x="527" y="137"/>
                  </a:cubicBezTo>
                  <a:cubicBezTo>
                    <a:pt x="527" y="138"/>
                    <a:pt x="528" y="140"/>
                    <a:pt x="528" y="140"/>
                  </a:cubicBezTo>
                  <a:cubicBezTo>
                    <a:pt x="528" y="140"/>
                    <a:pt x="527" y="147"/>
                    <a:pt x="526" y="148"/>
                  </a:cubicBezTo>
                  <a:cubicBezTo>
                    <a:pt x="524" y="149"/>
                    <a:pt x="520" y="152"/>
                    <a:pt x="518" y="152"/>
                  </a:cubicBezTo>
                  <a:cubicBezTo>
                    <a:pt x="516" y="153"/>
                    <a:pt x="510" y="154"/>
                    <a:pt x="504" y="150"/>
                  </a:cubicBezTo>
                  <a:cubicBezTo>
                    <a:pt x="498" y="145"/>
                    <a:pt x="500" y="152"/>
                    <a:pt x="496" y="153"/>
                  </a:cubicBezTo>
                  <a:cubicBezTo>
                    <a:pt x="493" y="154"/>
                    <a:pt x="490" y="149"/>
                    <a:pt x="491" y="145"/>
                  </a:cubicBezTo>
                  <a:cubicBezTo>
                    <a:pt x="491" y="145"/>
                    <a:pt x="491" y="145"/>
                    <a:pt x="491" y="145"/>
                  </a:cubicBezTo>
                  <a:cubicBezTo>
                    <a:pt x="488" y="140"/>
                    <a:pt x="483" y="135"/>
                    <a:pt x="478" y="132"/>
                  </a:cubicBezTo>
                  <a:cubicBezTo>
                    <a:pt x="478" y="132"/>
                    <a:pt x="477" y="130"/>
                    <a:pt x="476" y="128"/>
                  </a:cubicBezTo>
                  <a:cubicBezTo>
                    <a:pt x="473" y="123"/>
                    <a:pt x="470" y="122"/>
                    <a:pt x="469" y="122"/>
                  </a:cubicBezTo>
                  <a:cubicBezTo>
                    <a:pt x="467" y="123"/>
                    <a:pt x="470" y="128"/>
                    <a:pt x="469" y="129"/>
                  </a:cubicBezTo>
                  <a:cubicBezTo>
                    <a:pt x="469" y="130"/>
                    <a:pt x="471" y="140"/>
                    <a:pt x="467" y="147"/>
                  </a:cubicBezTo>
                  <a:cubicBezTo>
                    <a:pt x="463" y="154"/>
                    <a:pt x="464" y="153"/>
                    <a:pt x="460" y="148"/>
                  </a:cubicBezTo>
                  <a:cubicBezTo>
                    <a:pt x="456" y="144"/>
                    <a:pt x="458" y="144"/>
                    <a:pt x="454" y="140"/>
                  </a:cubicBezTo>
                  <a:cubicBezTo>
                    <a:pt x="451" y="136"/>
                    <a:pt x="448" y="143"/>
                    <a:pt x="444" y="143"/>
                  </a:cubicBezTo>
                  <a:cubicBezTo>
                    <a:pt x="441" y="143"/>
                    <a:pt x="447" y="136"/>
                    <a:pt x="449" y="132"/>
                  </a:cubicBezTo>
                  <a:cubicBezTo>
                    <a:pt x="451" y="128"/>
                    <a:pt x="451" y="128"/>
                    <a:pt x="449" y="124"/>
                  </a:cubicBezTo>
                  <a:cubicBezTo>
                    <a:pt x="448" y="121"/>
                    <a:pt x="446" y="120"/>
                    <a:pt x="437" y="115"/>
                  </a:cubicBezTo>
                  <a:cubicBezTo>
                    <a:pt x="435" y="113"/>
                    <a:pt x="433" y="113"/>
                    <a:pt x="432" y="113"/>
                  </a:cubicBezTo>
                  <a:cubicBezTo>
                    <a:pt x="433" y="112"/>
                    <a:pt x="434" y="112"/>
                    <a:pt x="436" y="112"/>
                  </a:cubicBezTo>
                  <a:cubicBezTo>
                    <a:pt x="439" y="112"/>
                    <a:pt x="444" y="112"/>
                    <a:pt x="444" y="109"/>
                  </a:cubicBezTo>
                  <a:cubicBezTo>
                    <a:pt x="443" y="105"/>
                    <a:pt x="441" y="106"/>
                    <a:pt x="435" y="100"/>
                  </a:cubicBezTo>
                  <a:cubicBezTo>
                    <a:pt x="429" y="94"/>
                    <a:pt x="433" y="102"/>
                    <a:pt x="424" y="98"/>
                  </a:cubicBezTo>
                  <a:cubicBezTo>
                    <a:pt x="415" y="94"/>
                    <a:pt x="420" y="99"/>
                    <a:pt x="414" y="96"/>
                  </a:cubicBezTo>
                  <a:cubicBezTo>
                    <a:pt x="407" y="93"/>
                    <a:pt x="407" y="98"/>
                    <a:pt x="405" y="93"/>
                  </a:cubicBezTo>
                  <a:cubicBezTo>
                    <a:pt x="404" y="89"/>
                    <a:pt x="404" y="90"/>
                    <a:pt x="399" y="90"/>
                  </a:cubicBezTo>
                  <a:cubicBezTo>
                    <a:pt x="394" y="90"/>
                    <a:pt x="394" y="94"/>
                    <a:pt x="385" y="95"/>
                  </a:cubicBezTo>
                  <a:cubicBezTo>
                    <a:pt x="376" y="96"/>
                    <a:pt x="377" y="95"/>
                    <a:pt x="367" y="96"/>
                  </a:cubicBezTo>
                  <a:cubicBezTo>
                    <a:pt x="356" y="96"/>
                    <a:pt x="366" y="93"/>
                    <a:pt x="367" y="91"/>
                  </a:cubicBezTo>
                  <a:cubicBezTo>
                    <a:pt x="368" y="89"/>
                    <a:pt x="375" y="87"/>
                    <a:pt x="381" y="84"/>
                  </a:cubicBezTo>
                  <a:cubicBezTo>
                    <a:pt x="386" y="82"/>
                    <a:pt x="390" y="82"/>
                    <a:pt x="393" y="79"/>
                  </a:cubicBezTo>
                  <a:cubicBezTo>
                    <a:pt x="391" y="79"/>
                    <a:pt x="391" y="79"/>
                    <a:pt x="391" y="79"/>
                  </a:cubicBezTo>
                  <a:cubicBezTo>
                    <a:pt x="391" y="79"/>
                    <a:pt x="385" y="78"/>
                    <a:pt x="382" y="78"/>
                  </a:cubicBezTo>
                  <a:cubicBezTo>
                    <a:pt x="378" y="78"/>
                    <a:pt x="378" y="79"/>
                    <a:pt x="377" y="76"/>
                  </a:cubicBezTo>
                  <a:cubicBezTo>
                    <a:pt x="375" y="73"/>
                    <a:pt x="371" y="75"/>
                    <a:pt x="369" y="75"/>
                  </a:cubicBezTo>
                  <a:cubicBezTo>
                    <a:pt x="367" y="75"/>
                    <a:pt x="365" y="75"/>
                    <a:pt x="363" y="73"/>
                  </a:cubicBezTo>
                  <a:cubicBezTo>
                    <a:pt x="361" y="71"/>
                    <a:pt x="358" y="70"/>
                    <a:pt x="355" y="70"/>
                  </a:cubicBezTo>
                  <a:cubicBezTo>
                    <a:pt x="352" y="70"/>
                    <a:pt x="346" y="65"/>
                    <a:pt x="341" y="64"/>
                  </a:cubicBezTo>
                  <a:cubicBezTo>
                    <a:pt x="337" y="63"/>
                    <a:pt x="342" y="58"/>
                    <a:pt x="340" y="56"/>
                  </a:cubicBezTo>
                  <a:cubicBezTo>
                    <a:pt x="338" y="55"/>
                    <a:pt x="336" y="58"/>
                    <a:pt x="336" y="61"/>
                  </a:cubicBezTo>
                  <a:cubicBezTo>
                    <a:pt x="336" y="64"/>
                    <a:pt x="326" y="61"/>
                    <a:pt x="326" y="61"/>
                  </a:cubicBezTo>
                  <a:cubicBezTo>
                    <a:pt x="257" y="53"/>
                    <a:pt x="96" y="4"/>
                    <a:pt x="85" y="2"/>
                  </a:cubicBezTo>
                  <a:cubicBezTo>
                    <a:pt x="74" y="0"/>
                    <a:pt x="74" y="10"/>
                    <a:pt x="69" y="13"/>
                  </a:cubicBezTo>
                  <a:cubicBezTo>
                    <a:pt x="65" y="15"/>
                    <a:pt x="59" y="6"/>
                    <a:pt x="59" y="6"/>
                  </a:cubicBezTo>
                  <a:cubicBezTo>
                    <a:pt x="59" y="9"/>
                    <a:pt x="57" y="12"/>
                    <a:pt x="55" y="14"/>
                  </a:cubicBezTo>
                  <a:cubicBezTo>
                    <a:pt x="54" y="16"/>
                    <a:pt x="55" y="19"/>
                    <a:pt x="54" y="21"/>
                  </a:cubicBezTo>
                  <a:cubicBezTo>
                    <a:pt x="53" y="23"/>
                    <a:pt x="51" y="27"/>
                    <a:pt x="51" y="30"/>
                  </a:cubicBezTo>
                  <a:cubicBezTo>
                    <a:pt x="51" y="33"/>
                    <a:pt x="55" y="35"/>
                    <a:pt x="51" y="37"/>
                  </a:cubicBezTo>
                  <a:cubicBezTo>
                    <a:pt x="46" y="40"/>
                    <a:pt x="42" y="36"/>
                    <a:pt x="40" y="42"/>
                  </a:cubicBezTo>
                  <a:cubicBezTo>
                    <a:pt x="38" y="48"/>
                    <a:pt x="24" y="66"/>
                    <a:pt x="23" y="68"/>
                  </a:cubicBezTo>
                  <a:cubicBezTo>
                    <a:pt x="23" y="70"/>
                    <a:pt x="22" y="76"/>
                    <a:pt x="18" y="79"/>
                  </a:cubicBezTo>
                  <a:cubicBezTo>
                    <a:pt x="13" y="82"/>
                    <a:pt x="10" y="82"/>
                    <a:pt x="12" y="86"/>
                  </a:cubicBezTo>
                  <a:cubicBezTo>
                    <a:pt x="13" y="90"/>
                    <a:pt x="18" y="93"/>
                    <a:pt x="15" y="96"/>
                  </a:cubicBezTo>
                  <a:cubicBezTo>
                    <a:pt x="13" y="99"/>
                    <a:pt x="12" y="98"/>
                    <a:pt x="11" y="102"/>
                  </a:cubicBezTo>
                  <a:cubicBezTo>
                    <a:pt x="10" y="105"/>
                    <a:pt x="1" y="116"/>
                    <a:pt x="2" y="119"/>
                  </a:cubicBezTo>
                  <a:cubicBezTo>
                    <a:pt x="3" y="122"/>
                    <a:pt x="7" y="128"/>
                    <a:pt x="5" y="131"/>
                  </a:cubicBezTo>
                  <a:cubicBezTo>
                    <a:pt x="2" y="133"/>
                    <a:pt x="0" y="132"/>
                    <a:pt x="2" y="139"/>
                  </a:cubicBezTo>
                  <a:cubicBezTo>
                    <a:pt x="3" y="146"/>
                    <a:pt x="8" y="150"/>
                    <a:pt x="9" y="151"/>
                  </a:cubicBezTo>
                  <a:cubicBezTo>
                    <a:pt x="11" y="152"/>
                    <a:pt x="15" y="151"/>
                    <a:pt x="15" y="154"/>
                  </a:cubicBezTo>
                  <a:cubicBezTo>
                    <a:pt x="15" y="156"/>
                    <a:pt x="9" y="155"/>
                    <a:pt x="6" y="161"/>
                  </a:cubicBezTo>
                  <a:cubicBezTo>
                    <a:pt x="3" y="166"/>
                    <a:pt x="5" y="170"/>
                    <a:pt x="6" y="172"/>
                  </a:cubicBezTo>
                  <a:cubicBezTo>
                    <a:pt x="7" y="174"/>
                    <a:pt x="8" y="179"/>
                    <a:pt x="9" y="182"/>
                  </a:cubicBezTo>
                  <a:cubicBezTo>
                    <a:pt x="11" y="184"/>
                    <a:pt x="8" y="187"/>
                    <a:pt x="8" y="191"/>
                  </a:cubicBezTo>
                  <a:cubicBezTo>
                    <a:pt x="7" y="195"/>
                    <a:pt x="8" y="198"/>
                    <a:pt x="10" y="203"/>
                  </a:cubicBezTo>
                  <a:cubicBezTo>
                    <a:pt x="12" y="208"/>
                    <a:pt x="15" y="212"/>
                    <a:pt x="17" y="214"/>
                  </a:cubicBezTo>
                  <a:cubicBezTo>
                    <a:pt x="19" y="217"/>
                    <a:pt x="22" y="217"/>
                    <a:pt x="21" y="221"/>
                  </a:cubicBezTo>
                  <a:cubicBezTo>
                    <a:pt x="21" y="225"/>
                    <a:pt x="25" y="225"/>
                    <a:pt x="27" y="228"/>
                  </a:cubicBezTo>
                  <a:cubicBezTo>
                    <a:pt x="29" y="231"/>
                    <a:pt x="32" y="231"/>
                    <a:pt x="32" y="236"/>
                  </a:cubicBezTo>
                  <a:cubicBezTo>
                    <a:pt x="32" y="241"/>
                    <a:pt x="31" y="245"/>
                    <a:pt x="30" y="249"/>
                  </a:cubicBezTo>
                  <a:cubicBezTo>
                    <a:pt x="30" y="249"/>
                    <a:pt x="34" y="250"/>
                    <a:pt x="41" y="250"/>
                  </a:cubicBezTo>
                  <a:cubicBezTo>
                    <a:pt x="48" y="250"/>
                    <a:pt x="58" y="247"/>
                    <a:pt x="62" y="252"/>
                  </a:cubicBezTo>
                  <a:cubicBezTo>
                    <a:pt x="66" y="257"/>
                    <a:pt x="66" y="261"/>
                    <a:pt x="74" y="265"/>
                  </a:cubicBezTo>
                  <a:cubicBezTo>
                    <a:pt x="81" y="269"/>
                    <a:pt x="91" y="284"/>
                    <a:pt x="110" y="284"/>
                  </a:cubicBezTo>
                  <a:cubicBezTo>
                    <a:pt x="130" y="284"/>
                    <a:pt x="133" y="290"/>
                    <a:pt x="135" y="285"/>
                  </a:cubicBezTo>
                  <a:cubicBezTo>
                    <a:pt x="137" y="280"/>
                    <a:pt x="140" y="283"/>
                    <a:pt x="149" y="285"/>
                  </a:cubicBezTo>
                  <a:cubicBezTo>
                    <a:pt x="158" y="287"/>
                    <a:pt x="158" y="290"/>
                    <a:pt x="165" y="297"/>
                  </a:cubicBezTo>
                  <a:cubicBezTo>
                    <a:pt x="171" y="303"/>
                    <a:pt x="169" y="305"/>
                    <a:pt x="172" y="314"/>
                  </a:cubicBezTo>
                  <a:cubicBezTo>
                    <a:pt x="175" y="324"/>
                    <a:pt x="174" y="326"/>
                    <a:pt x="181" y="330"/>
                  </a:cubicBezTo>
                  <a:cubicBezTo>
                    <a:pt x="187" y="334"/>
                    <a:pt x="193" y="329"/>
                    <a:pt x="199" y="324"/>
                  </a:cubicBezTo>
                  <a:cubicBezTo>
                    <a:pt x="205" y="320"/>
                    <a:pt x="201" y="316"/>
                    <a:pt x="211" y="324"/>
                  </a:cubicBezTo>
                  <a:cubicBezTo>
                    <a:pt x="222" y="333"/>
                    <a:pt x="228" y="333"/>
                    <a:pt x="226" y="345"/>
                  </a:cubicBezTo>
                  <a:cubicBezTo>
                    <a:pt x="225" y="357"/>
                    <a:pt x="226" y="362"/>
                    <a:pt x="232" y="372"/>
                  </a:cubicBezTo>
                  <a:cubicBezTo>
                    <a:pt x="238" y="381"/>
                    <a:pt x="238" y="383"/>
                    <a:pt x="244" y="385"/>
                  </a:cubicBezTo>
                  <a:cubicBezTo>
                    <a:pt x="250" y="387"/>
                    <a:pt x="256" y="390"/>
                    <a:pt x="256" y="390"/>
                  </a:cubicBezTo>
                  <a:cubicBezTo>
                    <a:pt x="257" y="390"/>
                    <a:pt x="257" y="390"/>
                    <a:pt x="257" y="390"/>
                  </a:cubicBezTo>
                  <a:cubicBezTo>
                    <a:pt x="257" y="389"/>
                    <a:pt x="257" y="387"/>
                    <a:pt x="256" y="384"/>
                  </a:cubicBezTo>
                  <a:cubicBezTo>
                    <a:pt x="255" y="374"/>
                    <a:pt x="253" y="375"/>
                    <a:pt x="255" y="368"/>
                  </a:cubicBezTo>
                  <a:cubicBezTo>
                    <a:pt x="256" y="361"/>
                    <a:pt x="261" y="355"/>
                    <a:pt x="266" y="353"/>
                  </a:cubicBezTo>
                  <a:cubicBezTo>
                    <a:pt x="270" y="351"/>
                    <a:pt x="269" y="347"/>
                    <a:pt x="275" y="348"/>
                  </a:cubicBezTo>
                  <a:cubicBezTo>
                    <a:pt x="281" y="350"/>
                    <a:pt x="275" y="354"/>
                    <a:pt x="289" y="346"/>
                  </a:cubicBezTo>
                  <a:cubicBezTo>
                    <a:pt x="304" y="338"/>
                    <a:pt x="310" y="338"/>
                    <a:pt x="310" y="338"/>
                  </a:cubicBezTo>
                  <a:cubicBezTo>
                    <a:pt x="310" y="338"/>
                    <a:pt x="316" y="339"/>
                    <a:pt x="322" y="340"/>
                  </a:cubicBezTo>
                  <a:cubicBezTo>
                    <a:pt x="329" y="340"/>
                    <a:pt x="331" y="340"/>
                    <a:pt x="332" y="340"/>
                  </a:cubicBezTo>
                  <a:cubicBezTo>
                    <a:pt x="333" y="340"/>
                    <a:pt x="333" y="335"/>
                    <a:pt x="336" y="340"/>
                  </a:cubicBezTo>
                  <a:cubicBezTo>
                    <a:pt x="339" y="345"/>
                    <a:pt x="340" y="341"/>
                    <a:pt x="344" y="345"/>
                  </a:cubicBezTo>
                  <a:cubicBezTo>
                    <a:pt x="348" y="349"/>
                    <a:pt x="348" y="341"/>
                    <a:pt x="353" y="346"/>
                  </a:cubicBezTo>
                  <a:cubicBezTo>
                    <a:pt x="358" y="351"/>
                    <a:pt x="352" y="353"/>
                    <a:pt x="360" y="351"/>
                  </a:cubicBezTo>
                  <a:cubicBezTo>
                    <a:pt x="368" y="349"/>
                    <a:pt x="368" y="347"/>
                    <a:pt x="367" y="347"/>
                  </a:cubicBezTo>
                  <a:cubicBezTo>
                    <a:pt x="366" y="347"/>
                    <a:pt x="361" y="343"/>
                    <a:pt x="361" y="343"/>
                  </a:cubicBezTo>
                  <a:cubicBezTo>
                    <a:pt x="361" y="343"/>
                    <a:pt x="358" y="335"/>
                    <a:pt x="364" y="335"/>
                  </a:cubicBezTo>
                  <a:cubicBezTo>
                    <a:pt x="371" y="336"/>
                    <a:pt x="362" y="334"/>
                    <a:pt x="375" y="333"/>
                  </a:cubicBezTo>
                  <a:cubicBezTo>
                    <a:pt x="388" y="333"/>
                    <a:pt x="379" y="339"/>
                    <a:pt x="385" y="335"/>
                  </a:cubicBezTo>
                  <a:cubicBezTo>
                    <a:pt x="391" y="331"/>
                    <a:pt x="391" y="328"/>
                    <a:pt x="395" y="331"/>
                  </a:cubicBezTo>
                  <a:cubicBezTo>
                    <a:pt x="400" y="334"/>
                    <a:pt x="399" y="331"/>
                    <a:pt x="403" y="334"/>
                  </a:cubicBezTo>
                  <a:cubicBezTo>
                    <a:pt x="408" y="338"/>
                    <a:pt x="414" y="340"/>
                    <a:pt x="415" y="343"/>
                  </a:cubicBezTo>
                  <a:cubicBezTo>
                    <a:pt x="417" y="346"/>
                    <a:pt x="420" y="348"/>
                    <a:pt x="420" y="348"/>
                  </a:cubicBezTo>
                  <a:cubicBezTo>
                    <a:pt x="420" y="348"/>
                    <a:pt x="422" y="340"/>
                    <a:pt x="429" y="341"/>
                  </a:cubicBezTo>
                  <a:cubicBezTo>
                    <a:pt x="436" y="342"/>
                    <a:pt x="434" y="341"/>
                    <a:pt x="437" y="346"/>
                  </a:cubicBezTo>
                  <a:cubicBezTo>
                    <a:pt x="441" y="351"/>
                    <a:pt x="443" y="354"/>
                    <a:pt x="445" y="355"/>
                  </a:cubicBezTo>
                  <a:cubicBezTo>
                    <a:pt x="448" y="355"/>
                    <a:pt x="448" y="351"/>
                    <a:pt x="448" y="357"/>
                  </a:cubicBezTo>
                  <a:cubicBezTo>
                    <a:pt x="448" y="362"/>
                    <a:pt x="443" y="360"/>
                    <a:pt x="444" y="367"/>
                  </a:cubicBezTo>
                  <a:cubicBezTo>
                    <a:pt x="446" y="375"/>
                    <a:pt x="447" y="375"/>
                    <a:pt x="449" y="376"/>
                  </a:cubicBezTo>
                  <a:cubicBezTo>
                    <a:pt x="451" y="377"/>
                    <a:pt x="448" y="375"/>
                    <a:pt x="449" y="381"/>
                  </a:cubicBezTo>
                  <a:cubicBezTo>
                    <a:pt x="450" y="387"/>
                    <a:pt x="452" y="386"/>
                    <a:pt x="454" y="389"/>
                  </a:cubicBezTo>
                  <a:cubicBezTo>
                    <a:pt x="457" y="392"/>
                    <a:pt x="459" y="395"/>
                    <a:pt x="459" y="395"/>
                  </a:cubicBezTo>
                  <a:cubicBezTo>
                    <a:pt x="459" y="395"/>
                    <a:pt x="461" y="403"/>
                    <a:pt x="461" y="405"/>
                  </a:cubicBezTo>
                  <a:cubicBezTo>
                    <a:pt x="462" y="407"/>
                    <a:pt x="462" y="407"/>
                    <a:pt x="467" y="410"/>
                  </a:cubicBezTo>
                  <a:cubicBezTo>
                    <a:pt x="471" y="412"/>
                    <a:pt x="472" y="414"/>
                    <a:pt x="475" y="411"/>
                  </a:cubicBezTo>
                  <a:cubicBezTo>
                    <a:pt x="477" y="408"/>
                    <a:pt x="478" y="405"/>
                    <a:pt x="479" y="403"/>
                  </a:cubicBezTo>
                  <a:cubicBezTo>
                    <a:pt x="479" y="402"/>
                    <a:pt x="481" y="390"/>
                    <a:pt x="481" y="390"/>
                  </a:cubicBezTo>
                  <a:cubicBezTo>
                    <a:pt x="481" y="390"/>
                    <a:pt x="479" y="380"/>
                    <a:pt x="478" y="379"/>
                  </a:cubicBezTo>
                  <a:cubicBezTo>
                    <a:pt x="476" y="377"/>
                    <a:pt x="473" y="375"/>
                    <a:pt x="472" y="370"/>
                  </a:cubicBezTo>
                  <a:cubicBezTo>
                    <a:pt x="472" y="364"/>
                    <a:pt x="473" y="364"/>
                    <a:pt x="469" y="355"/>
                  </a:cubicBezTo>
                  <a:cubicBezTo>
                    <a:pt x="466" y="347"/>
                    <a:pt x="465" y="338"/>
                    <a:pt x="464" y="330"/>
                  </a:cubicBezTo>
                  <a:cubicBezTo>
                    <a:pt x="463" y="322"/>
                    <a:pt x="466" y="317"/>
                    <a:pt x="466" y="317"/>
                  </a:cubicBezTo>
                  <a:cubicBezTo>
                    <a:pt x="466" y="317"/>
                    <a:pt x="468" y="315"/>
                    <a:pt x="472" y="310"/>
                  </a:cubicBezTo>
                  <a:cubicBezTo>
                    <a:pt x="476" y="305"/>
                    <a:pt x="484" y="305"/>
                    <a:pt x="494" y="292"/>
                  </a:cubicBezTo>
                  <a:cubicBezTo>
                    <a:pt x="504" y="280"/>
                    <a:pt x="503" y="287"/>
                    <a:pt x="508" y="284"/>
                  </a:cubicBezTo>
                  <a:cubicBezTo>
                    <a:pt x="513" y="280"/>
                    <a:pt x="513" y="273"/>
                    <a:pt x="519" y="273"/>
                  </a:cubicBezTo>
                  <a:cubicBezTo>
                    <a:pt x="525" y="272"/>
                    <a:pt x="527" y="274"/>
                    <a:pt x="528" y="271"/>
                  </a:cubicBezTo>
                  <a:cubicBezTo>
                    <a:pt x="530" y="268"/>
                    <a:pt x="525" y="266"/>
                    <a:pt x="525" y="264"/>
                  </a:cubicBezTo>
                  <a:cubicBezTo>
                    <a:pt x="525" y="262"/>
                    <a:pt x="532" y="261"/>
                    <a:pt x="532" y="261"/>
                  </a:cubicBezTo>
                  <a:cubicBezTo>
                    <a:pt x="531" y="260"/>
                    <a:pt x="528" y="258"/>
                    <a:pt x="527" y="257"/>
                  </a:cubicBezTo>
                  <a:cubicBezTo>
                    <a:pt x="526" y="257"/>
                    <a:pt x="525" y="255"/>
                    <a:pt x="525" y="255"/>
                  </a:cubicBezTo>
                  <a:cubicBezTo>
                    <a:pt x="521" y="254"/>
                    <a:pt x="521" y="254"/>
                    <a:pt x="521" y="254"/>
                  </a:cubicBezTo>
                  <a:cubicBezTo>
                    <a:pt x="521" y="254"/>
                    <a:pt x="524" y="250"/>
                    <a:pt x="526" y="251"/>
                  </a:cubicBezTo>
                  <a:cubicBezTo>
                    <a:pt x="528" y="253"/>
                    <a:pt x="530" y="250"/>
                    <a:pt x="530" y="250"/>
                  </a:cubicBezTo>
                  <a:cubicBezTo>
                    <a:pt x="530" y="250"/>
                    <a:pt x="531" y="248"/>
                    <a:pt x="531" y="247"/>
                  </a:cubicBezTo>
                  <a:cubicBezTo>
                    <a:pt x="530" y="245"/>
                    <a:pt x="531" y="242"/>
                    <a:pt x="529" y="242"/>
                  </a:cubicBezTo>
                  <a:cubicBezTo>
                    <a:pt x="527" y="242"/>
                    <a:pt x="525" y="241"/>
                    <a:pt x="525" y="241"/>
                  </a:cubicBezTo>
                  <a:cubicBezTo>
                    <a:pt x="525" y="241"/>
                    <a:pt x="522" y="240"/>
                    <a:pt x="521" y="240"/>
                  </a:cubicBezTo>
                  <a:cubicBezTo>
                    <a:pt x="520" y="239"/>
                    <a:pt x="518" y="238"/>
                    <a:pt x="518" y="238"/>
                  </a:cubicBezTo>
                  <a:cubicBezTo>
                    <a:pt x="523" y="235"/>
                    <a:pt x="523" y="235"/>
                    <a:pt x="523" y="235"/>
                  </a:cubicBezTo>
                  <a:cubicBezTo>
                    <a:pt x="526" y="235"/>
                    <a:pt x="526" y="235"/>
                    <a:pt x="526" y="235"/>
                  </a:cubicBezTo>
                  <a:cubicBezTo>
                    <a:pt x="526" y="235"/>
                    <a:pt x="527" y="231"/>
                    <a:pt x="526" y="230"/>
                  </a:cubicBezTo>
                  <a:cubicBezTo>
                    <a:pt x="525" y="230"/>
                    <a:pt x="524" y="228"/>
                    <a:pt x="524" y="228"/>
                  </a:cubicBezTo>
                  <a:cubicBezTo>
                    <a:pt x="524" y="228"/>
                    <a:pt x="524" y="228"/>
                    <a:pt x="522" y="226"/>
                  </a:cubicBezTo>
                  <a:cubicBezTo>
                    <a:pt x="521" y="224"/>
                    <a:pt x="524" y="226"/>
                    <a:pt x="525" y="222"/>
                  </a:cubicBezTo>
                  <a:cubicBezTo>
                    <a:pt x="525" y="218"/>
                    <a:pt x="524" y="217"/>
                    <a:pt x="524" y="217"/>
                  </a:cubicBezTo>
                  <a:cubicBezTo>
                    <a:pt x="524" y="217"/>
                    <a:pt x="524" y="213"/>
                    <a:pt x="524" y="212"/>
                  </a:cubicBezTo>
                  <a:cubicBezTo>
                    <a:pt x="525" y="211"/>
                    <a:pt x="524" y="209"/>
                    <a:pt x="526" y="207"/>
                  </a:cubicBezTo>
                  <a:cubicBezTo>
                    <a:pt x="527" y="205"/>
                    <a:pt x="530" y="207"/>
                    <a:pt x="530" y="207"/>
                  </a:cubicBezTo>
                  <a:cubicBezTo>
                    <a:pt x="530" y="207"/>
                    <a:pt x="527" y="212"/>
                    <a:pt x="528" y="216"/>
                  </a:cubicBezTo>
                  <a:cubicBezTo>
                    <a:pt x="530" y="221"/>
                    <a:pt x="531" y="224"/>
                    <a:pt x="531" y="224"/>
                  </a:cubicBezTo>
                  <a:cubicBezTo>
                    <a:pt x="531" y="224"/>
                    <a:pt x="535" y="229"/>
                    <a:pt x="535" y="230"/>
                  </a:cubicBezTo>
                  <a:cubicBezTo>
                    <a:pt x="534" y="232"/>
                    <a:pt x="531" y="234"/>
                    <a:pt x="531" y="234"/>
                  </a:cubicBezTo>
                  <a:cubicBezTo>
                    <a:pt x="531" y="234"/>
                    <a:pt x="530" y="234"/>
                    <a:pt x="531" y="236"/>
                  </a:cubicBezTo>
                  <a:cubicBezTo>
                    <a:pt x="533" y="238"/>
                    <a:pt x="536" y="233"/>
                    <a:pt x="536" y="233"/>
                  </a:cubicBezTo>
                  <a:cubicBezTo>
                    <a:pt x="536" y="233"/>
                    <a:pt x="536" y="228"/>
                    <a:pt x="538" y="226"/>
                  </a:cubicBezTo>
                  <a:cubicBezTo>
                    <a:pt x="539" y="225"/>
                    <a:pt x="541" y="225"/>
                    <a:pt x="541" y="222"/>
                  </a:cubicBezTo>
                  <a:cubicBezTo>
                    <a:pt x="541" y="220"/>
                    <a:pt x="543" y="217"/>
                    <a:pt x="541" y="215"/>
                  </a:cubicBezTo>
                  <a:cubicBezTo>
                    <a:pt x="539" y="213"/>
                    <a:pt x="540" y="212"/>
                    <a:pt x="538" y="211"/>
                  </a:cubicBezTo>
                  <a:cubicBezTo>
                    <a:pt x="536" y="210"/>
                    <a:pt x="535" y="209"/>
                    <a:pt x="535" y="207"/>
                  </a:cubicBezTo>
                  <a:cubicBezTo>
                    <a:pt x="535" y="204"/>
                    <a:pt x="538" y="200"/>
                    <a:pt x="538" y="200"/>
                  </a:cubicBezTo>
                  <a:cubicBezTo>
                    <a:pt x="538" y="200"/>
                    <a:pt x="542" y="198"/>
                    <a:pt x="540" y="200"/>
                  </a:cubicBezTo>
                  <a:cubicBezTo>
                    <a:pt x="539" y="202"/>
                    <a:pt x="538" y="206"/>
                    <a:pt x="539" y="208"/>
                  </a:cubicBezTo>
                  <a:cubicBezTo>
                    <a:pt x="541" y="209"/>
                    <a:pt x="542" y="211"/>
                    <a:pt x="543" y="212"/>
                  </a:cubicBezTo>
                  <a:cubicBezTo>
                    <a:pt x="545" y="212"/>
                    <a:pt x="548" y="209"/>
                    <a:pt x="548" y="209"/>
                  </a:cubicBezTo>
                  <a:cubicBezTo>
                    <a:pt x="548" y="209"/>
                    <a:pt x="549" y="207"/>
                    <a:pt x="549" y="206"/>
                  </a:cubicBezTo>
                  <a:cubicBezTo>
                    <a:pt x="549" y="205"/>
                    <a:pt x="552" y="197"/>
                    <a:pt x="552" y="197"/>
                  </a:cubicBezTo>
                  <a:cubicBezTo>
                    <a:pt x="552" y="197"/>
                    <a:pt x="552" y="192"/>
                    <a:pt x="552" y="190"/>
                  </a:cubicBezTo>
                  <a:cubicBezTo>
                    <a:pt x="552" y="187"/>
                    <a:pt x="561" y="182"/>
                    <a:pt x="561" y="182"/>
                  </a:cubicBezTo>
                  <a:cubicBezTo>
                    <a:pt x="561" y="182"/>
                    <a:pt x="565" y="179"/>
                    <a:pt x="568" y="180"/>
                  </a:cubicBezTo>
                  <a:cubicBezTo>
                    <a:pt x="572" y="181"/>
                    <a:pt x="568" y="177"/>
                    <a:pt x="575" y="178"/>
                  </a:cubicBezTo>
                  <a:cubicBezTo>
                    <a:pt x="581" y="178"/>
                    <a:pt x="585" y="175"/>
                    <a:pt x="585" y="175"/>
                  </a:cubicBezTo>
                  <a:cubicBezTo>
                    <a:pt x="585" y="175"/>
                    <a:pt x="586" y="174"/>
                    <a:pt x="587" y="172"/>
                  </a:cubicBezTo>
                  <a:cubicBezTo>
                    <a:pt x="588" y="171"/>
                    <a:pt x="589" y="170"/>
                    <a:pt x="589" y="169"/>
                  </a:cubicBezTo>
                  <a:cubicBezTo>
                    <a:pt x="589" y="167"/>
                    <a:pt x="589" y="164"/>
                    <a:pt x="589" y="164"/>
                  </a:cubicBezTo>
                  <a:cubicBezTo>
                    <a:pt x="589" y="164"/>
                    <a:pt x="588" y="162"/>
                    <a:pt x="587" y="160"/>
                  </a:cubicBezTo>
                  <a:cubicBezTo>
                    <a:pt x="587" y="158"/>
                    <a:pt x="587" y="160"/>
                    <a:pt x="588" y="153"/>
                  </a:cubicBezTo>
                  <a:cubicBezTo>
                    <a:pt x="589" y="147"/>
                    <a:pt x="599" y="137"/>
                    <a:pt x="599" y="137"/>
                  </a:cubicBezTo>
                  <a:cubicBezTo>
                    <a:pt x="599" y="137"/>
                    <a:pt x="612" y="133"/>
                    <a:pt x="616" y="132"/>
                  </a:cubicBezTo>
                  <a:cubicBezTo>
                    <a:pt x="620" y="131"/>
                    <a:pt x="623" y="129"/>
                    <a:pt x="624" y="127"/>
                  </a:cubicBezTo>
                  <a:cubicBezTo>
                    <a:pt x="625" y="125"/>
                    <a:pt x="625" y="125"/>
                    <a:pt x="625" y="125"/>
                  </a:cubicBezTo>
                  <a:close/>
                  <a:moveTo>
                    <a:pt x="427" y="119"/>
                  </a:moveTo>
                  <a:cubicBezTo>
                    <a:pt x="421" y="122"/>
                    <a:pt x="416" y="138"/>
                    <a:pt x="416" y="138"/>
                  </a:cubicBezTo>
                  <a:cubicBezTo>
                    <a:pt x="416" y="138"/>
                    <a:pt x="416" y="156"/>
                    <a:pt x="415" y="159"/>
                  </a:cubicBezTo>
                  <a:cubicBezTo>
                    <a:pt x="414" y="163"/>
                    <a:pt x="408" y="169"/>
                    <a:pt x="404" y="171"/>
                  </a:cubicBezTo>
                  <a:cubicBezTo>
                    <a:pt x="401" y="172"/>
                    <a:pt x="400" y="153"/>
                    <a:pt x="402" y="146"/>
                  </a:cubicBezTo>
                  <a:cubicBezTo>
                    <a:pt x="405" y="139"/>
                    <a:pt x="406" y="138"/>
                    <a:pt x="406" y="133"/>
                  </a:cubicBezTo>
                  <a:cubicBezTo>
                    <a:pt x="407" y="128"/>
                    <a:pt x="403" y="129"/>
                    <a:pt x="404" y="121"/>
                  </a:cubicBezTo>
                  <a:cubicBezTo>
                    <a:pt x="406" y="113"/>
                    <a:pt x="411" y="117"/>
                    <a:pt x="416" y="112"/>
                  </a:cubicBezTo>
                  <a:cubicBezTo>
                    <a:pt x="421" y="107"/>
                    <a:pt x="424" y="111"/>
                    <a:pt x="427" y="112"/>
                  </a:cubicBezTo>
                  <a:cubicBezTo>
                    <a:pt x="429" y="113"/>
                    <a:pt x="430" y="113"/>
                    <a:pt x="431" y="113"/>
                  </a:cubicBezTo>
                  <a:cubicBezTo>
                    <a:pt x="430" y="113"/>
                    <a:pt x="430" y="116"/>
                    <a:pt x="427" y="119"/>
                  </a:cubicBezTo>
                  <a:close/>
                  <a:moveTo>
                    <a:pt x="495" y="155"/>
                  </a:moveTo>
                  <a:cubicBezTo>
                    <a:pt x="495" y="156"/>
                    <a:pt x="494" y="159"/>
                    <a:pt x="492" y="160"/>
                  </a:cubicBezTo>
                  <a:cubicBezTo>
                    <a:pt x="490" y="160"/>
                    <a:pt x="486" y="165"/>
                    <a:pt x="484" y="167"/>
                  </a:cubicBezTo>
                  <a:cubicBezTo>
                    <a:pt x="483" y="169"/>
                    <a:pt x="469" y="177"/>
                    <a:pt x="463" y="177"/>
                  </a:cubicBezTo>
                  <a:cubicBezTo>
                    <a:pt x="457" y="177"/>
                    <a:pt x="459" y="178"/>
                    <a:pt x="451" y="175"/>
                  </a:cubicBezTo>
                  <a:cubicBezTo>
                    <a:pt x="443" y="171"/>
                    <a:pt x="446" y="171"/>
                    <a:pt x="447" y="169"/>
                  </a:cubicBezTo>
                  <a:cubicBezTo>
                    <a:pt x="447" y="166"/>
                    <a:pt x="456" y="169"/>
                    <a:pt x="459" y="166"/>
                  </a:cubicBezTo>
                  <a:cubicBezTo>
                    <a:pt x="459" y="166"/>
                    <a:pt x="463" y="161"/>
                    <a:pt x="465" y="162"/>
                  </a:cubicBezTo>
                  <a:cubicBezTo>
                    <a:pt x="467" y="162"/>
                    <a:pt x="475" y="162"/>
                    <a:pt x="478" y="158"/>
                  </a:cubicBezTo>
                  <a:cubicBezTo>
                    <a:pt x="481" y="154"/>
                    <a:pt x="483" y="159"/>
                    <a:pt x="486" y="158"/>
                  </a:cubicBezTo>
                  <a:cubicBezTo>
                    <a:pt x="489" y="156"/>
                    <a:pt x="494" y="156"/>
                    <a:pt x="495" y="155"/>
                  </a:cubicBezTo>
                  <a:cubicBezTo>
                    <a:pt x="495" y="154"/>
                    <a:pt x="496" y="154"/>
                    <a:pt x="496" y="154"/>
                  </a:cubicBezTo>
                  <a:cubicBezTo>
                    <a:pt x="496" y="155"/>
                    <a:pt x="495" y="155"/>
                    <a:pt x="495" y="155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4">
              <a:extLst>
                <a:ext uri="{FF2B5EF4-FFF2-40B4-BE49-F238E27FC236}">
                  <a16:creationId xmlns:a16="http://schemas.microsoft.com/office/drawing/2014/main" id="{6454B038-DBB7-4BDA-B4F3-FB1C9E44D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1085"/>
              <a:ext cx="1966" cy="1315"/>
            </a:xfrm>
            <a:custGeom>
              <a:avLst/>
              <a:gdLst>
                <a:gd name="T0" fmla="*/ 1896 w 673"/>
                <a:gd name="T1" fmla="*/ 857 h 451"/>
                <a:gd name="T2" fmla="*/ 1840 w 673"/>
                <a:gd name="T3" fmla="*/ 825 h 451"/>
                <a:gd name="T4" fmla="*/ 1732 w 673"/>
                <a:gd name="T5" fmla="*/ 726 h 451"/>
                <a:gd name="T6" fmla="*/ 1691 w 673"/>
                <a:gd name="T7" fmla="*/ 671 h 451"/>
                <a:gd name="T8" fmla="*/ 1662 w 673"/>
                <a:gd name="T9" fmla="*/ 639 h 451"/>
                <a:gd name="T10" fmla="*/ 1642 w 673"/>
                <a:gd name="T11" fmla="*/ 694 h 451"/>
                <a:gd name="T12" fmla="*/ 1586 w 673"/>
                <a:gd name="T13" fmla="*/ 703 h 451"/>
                <a:gd name="T14" fmla="*/ 1551 w 673"/>
                <a:gd name="T15" fmla="*/ 650 h 451"/>
                <a:gd name="T16" fmla="*/ 1481 w 673"/>
                <a:gd name="T17" fmla="*/ 583 h 451"/>
                <a:gd name="T18" fmla="*/ 1391 w 673"/>
                <a:gd name="T19" fmla="*/ 566 h 451"/>
                <a:gd name="T20" fmla="*/ 1353 w 673"/>
                <a:gd name="T21" fmla="*/ 679 h 451"/>
                <a:gd name="T22" fmla="*/ 1338 w 673"/>
                <a:gd name="T23" fmla="*/ 953 h 451"/>
                <a:gd name="T24" fmla="*/ 1297 w 673"/>
                <a:gd name="T25" fmla="*/ 1009 h 451"/>
                <a:gd name="T26" fmla="*/ 1233 w 673"/>
                <a:gd name="T27" fmla="*/ 918 h 451"/>
                <a:gd name="T28" fmla="*/ 1151 w 673"/>
                <a:gd name="T29" fmla="*/ 819 h 451"/>
                <a:gd name="T30" fmla="*/ 979 w 673"/>
                <a:gd name="T31" fmla="*/ 606 h 451"/>
                <a:gd name="T32" fmla="*/ 1171 w 673"/>
                <a:gd name="T33" fmla="*/ 446 h 451"/>
                <a:gd name="T34" fmla="*/ 1268 w 673"/>
                <a:gd name="T35" fmla="*/ 397 h 451"/>
                <a:gd name="T36" fmla="*/ 1277 w 673"/>
                <a:gd name="T37" fmla="*/ 294 h 451"/>
                <a:gd name="T38" fmla="*/ 1212 w 673"/>
                <a:gd name="T39" fmla="*/ 335 h 451"/>
                <a:gd name="T40" fmla="*/ 1160 w 673"/>
                <a:gd name="T41" fmla="*/ 292 h 451"/>
                <a:gd name="T42" fmla="*/ 1128 w 673"/>
                <a:gd name="T43" fmla="*/ 219 h 451"/>
                <a:gd name="T44" fmla="*/ 1171 w 673"/>
                <a:gd name="T45" fmla="*/ 137 h 451"/>
                <a:gd name="T46" fmla="*/ 1104 w 673"/>
                <a:gd name="T47" fmla="*/ 169 h 451"/>
                <a:gd name="T48" fmla="*/ 1072 w 673"/>
                <a:gd name="T49" fmla="*/ 257 h 451"/>
                <a:gd name="T50" fmla="*/ 1022 w 673"/>
                <a:gd name="T51" fmla="*/ 356 h 451"/>
                <a:gd name="T52" fmla="*/ 973 w 673"/>
                <a:gd name="T53" fmla="*/ 321 h 451"/>
                <a:gd name="T54" fmla="*/ 835 w 673"/>
                <a:gd name="T55" fmla="*/ 265 h 451"/>
                <a:gd name="T56" fmla="*/ 812 w 673"/>
                <a:gd name="T57" fmla="*/ 297 h 451"/>
                <a:gd name="T58" fmla="*/ 745 w 673"/>
                <a:gd name="T59" fmla="*/ 233 h 451"/>
                <a:gd name="T60" fmla="*/ 651 w 673"/>
                <a:gd name="T61" fmla="*/ 134 h 451"/>
                <a:gd name="T62" fmla="*/ 616 w 673"/>
                <a:gd name="T63" fmla="*/ 96 h 451"/>
                <a:gd name="T64" fmla="*/ 555 w 673"/>
                <a:gd name="T65" fmla="*/ 70 h 451"/>
                <a:gd name="T66" fmla="*/ 476 w 673"/>
                <a:gd name="T67" fmla="*/ 70 h 451"/>
                <a:gd name="T68" fmla="*/ 108 w 673"/>
                <a:gd name="T69" fmla="*/ 280 h 451"/>
                <a:gd name="T70" fmla="*/ 126 w 673"/>
                <a:gd name="T71" fmla="*/ 490 h 451"/>
                <a:gd name="T72" fmla="*/ 73 w 673"/>
                <a:gd name="T73" fmla="*/ 598 h 451"/>
                <a:gd name="T74" fmla="*/ 61 w 673"/>
                <a:gd name="T75" fmla="*/ 671 h 451"/>
                <a:gd name="T76" fmla="*/ 58 w 673"/>
                <a:gd name="T77" fmla="*/ 729 h 451"/>
                <a:gd name="T78" fmla="*/ 88 w 673"/>
                <a:gd name="T79" fmla="*/ 796 h 451"/>
                <a:gd name="T80" fmla="*/ 73 w 673"/>
                <a:gd name="T81" fmla="*/ 863 h 451"/>
                <a:gd name="T82" fmla="*/ 6 w 673"/>
                <a:gd name="T83" fmla="*/ 781 h 451"/>
                <a:gd name="T84" fmla="*/ 73 w 673"/>
                <a:gd name="T85" fmla="*/ 927 h 451"/>
                <a:gd name="T86" fmla="*/ 932 w 673"/>
                <a:gd name="T87" fmla="*/ 1102 h 451"/>
                <a:gd name="T88" fmla="*/ 1055 w 673"/>
                <a:gd name="T89" fmla="*/ 1093 h 451"/>
                <a:gd name="T90" fmla="*/ 1195 w 673"/>
                <a:gd name="T91" fmla="*/ 1201 h 451"/>
                <a:gd name="T92" fmla="*/ 1306 w 673"/>
                <a:gd name="T93" fmla="*/ 1315 h 451"/>
                <a:gd name="T94" fmla="*/ 1434 w 673"/>
                <a:gd name="T95" fmla="*/ 1268 h 451"/>
                <a:gd name="T96" fmla="*/ 1665 w 673"/>
                <a:gd name="T97" fmla="*/ 1204 h 451"/>
                <a:gd name="T98" fmla="*/ 1770 w 673"/>
                <a:gd name="T99" fmla="*/ 1222 h 451"/>
                <a:gd name="T100" fmla="*/ 1738 w 673"/>
                <a:gd name="T101" fmla="*/ 1298 h 451"/>
                <a:gd name="T102" fmla="*/ 1864 w 673"/>
                <a:gd name="T103" fmla="*/ 1228 h 451"/>
                <a:gd name="T104" fmla="*/ 1870 w 673"/>
                <a:gd name="T105" fmla="*/ 1155 h 451"/>
                <a:gd name="T106" fmla="*/ 1741 w 673"/>
                <a:gd name="T107" fmla="*/ 1131 h 451"/>
                <a:gd name="T108" fmla="*/ 1642 w 673"/>
                <a:gd name="T109" fmla="*/ 1102 h 451"/>
                <a:gd name="T110" fmla="*/ 1764 w 673"/>
                <a:gd name="T111" fmla="*/ 1018 h 451"/>
                <a:gd name="T112" fmla="*/ 1954 w 673"/>
                <a:gd name="T113" fmla="*/ 913 h 451"/>
                <a:gd name="T114" fmla="*/ 526 w 673"/>
                <a:gd name="T115" fmla="*/ 251 h 451"/>
                <a:gd name="T116" fmla="*/ 570 w 673"/>
                <a:gd name="T117" fmla="*/ 297 h 451"/>
                <a:gd name="T118" fmla="*/ 540 w 673"/>
                <a:gd name="T119" fmla="*/ 475 h 451"/>
                <a:gd name="T120" fmla="*/ 809 w 673"/>
                <a:gd name="T121" fmla="*/ 945 h 451"/>
                <a:gd name="T122" fmla="*/ 833 w 673"/>
                <a:gd name="T123" fmla="*/ 994 h 4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3" h="451">
                  <a:moveTo>
                    <a:pt x="669" y="313"/>
                  </a:moveTo>
                  <a:cubicBezTo>
                    <a:pt x="666" y="311"/>
                    <a:pt x="664" y="310"/>
                    <a:pt x="664" y="310"/>
                  </a:cubicBezTo>
                  <a:cubicBezTo>
                    <a:pt x="665" y="305"/>
                    <a:pt x="665" y="305"/>
                    <a:pt x="665" y="305"/>
                  </a:cubicBezTo>
                  <a:cubicBezTo>
                    <a:pt x="665" y="305"/>
                    <a:pt x="665" y="297"/>
                    <a:pt x="662" y="297"/>
                  </a:cubicBezTo>
                  <a:cubicBezTo>
                    <a:pt x="658" y="297"/>
                    <a:pt x="656" y="295"/>
                    <a:pt x="656" y="295"/>
                  </a:cubicBezTo>
                  <a:cubicBezTo>
                    <a:pt x="656" y="295"/>
                    <a:pt x="653" y="299"/>
                    <a:pt x="652" y="299"/>
                  </a:cubicBezTo>
                  <a:cubicBezTo>
                    <a:pt x="651" y="300"/>
                    <a:pt x="649" y="294"/>
                    <a:pt x="649" y="294"/>
                  </a:cubicBezTo>
                  <a:cubicBezTo>
                    <a:pt x="649" y="294"/>
                    <a:pt x="640" y="293"/>
                    <a:pt x="638" y="295"/>
                  </a:cubicBezTo>
                  <a:cubicBezTo>
                    <a:pt x="637" y="296"/>
                    <a:pt x="634" y="299"/>
                    <a:pt x="634" y="299"/>
                  </a:cubicBezTo>
                  <a:cubicBezTo>
                    <a:pt x="634" y="299"/>
                    <a:pt x="627" y="306"/>
                    <a:pt x="626" y="306"/>
                  </a:cubicBezTo>
                  <a:cubicBezTo>
                    <a:pt x="625" y="306"/>
                    <a:pt x="624" y="302"/>
                    <a:pt x="624" y="302"/>
                  </a:cubicBezTo>
                  <a:cubicBezTo>
                    <a:pt x="624" y="302"/>
                    <a:pt x="633" y="294"/>
                    <a:pt x="637" y="292"/>
                  </a:cubicBezTo>
                  <a:cubicBezTo>
                    <a:pt x="641" y="290"/>
                    <a:pt x="649" y="291"/>
                    <a:pt x="645" y="287"/>
                  </a:cubicBezTo>
                  <a:cubicBezTo>
                    <a:pt x="642" y="284"/>
                    <a:pt x="631" y="284"/>
                    <a:pt x="630" y="283"/>
                  </a:cubicBezTo>
                  <a:cubicBezTo>
                    <a:pt x="629" y="281"/>
                    <a:pt x="629" y="280"/>
                    <a:pt x="627" y="281"/>
                  </a:cubicBezTo>
                  <a:cubicBezTo>
                    <a:pt x="624" y="282"/>
                    <a:pt x="623" y="287"/>
                    <a:pt x="621" y="284"/>
                  </a:cubicBezTo>
                  <a:cubicBezTo>
                    <a:pt x="619" y="281"/>
                    <a:pt x="619" y="281"/>
                    <a:pt x="617" y="278"/>
                  </a:cubicBezTo>
                  <a:cubicBezTo>
                    <a:pt x="615" y="276"/>
                    <a:pt x="614" y="274"/>
                    <a:pt x="614" y="274"/>
                  </a:cubicBezTo>
                  <a:cubicBezTo>
                    <a:pt x="614" y="274"/>
                    <a:pt x="603" y="267"/>
                    <a:pt x="601" y="263"/>
                  </a:cubicBezTo>
                  <a:cubicBezTo>
                    <a:pt x="598" y="259"/>
                    <a:pt x="604" y="261"/>
                    <a:pt x="602" y="258"/>
                  </a:cubicBezTo>
                  <a:cubicBezTo>
                    <a:pt x="600" y="254"/>
                    <a:pt x="596" y="250"/>
                    <a:pt x="593" y="249"/>
                  </a:cubicBezTo>
                  <a:cubicBezTo>
                    <a:pt x="590" y="248"/>
                    <a:pt x="591" y="246"/>
                    <a:pt x="589" y="246"/>
                  </a:cubicBezTo>
                  <a:cubicBezTo>
                    <a:pt x="586" y="247"/>
                    <a:pt x="585" y="245"/>
                    <a:pt x="586" y="243"/>
                  </a:cubicBezTo>
                  <a:cubicBezTo>
                    <a:pt x="586" y="242"/>
                    <a:pt x="588" y="237"/>
                    <a:pt x="586" y="238"/>
                  </a:cubicBezTo>
                  <a:cubicBezTo>
                    <a:pt x="583" y="240"/>
                    <a:pt x="582" y="237"/>
                    <a:pt x="582" y="237"/>
                  </a:cubicBezTo>
                  <a:cubicBezTo>
                    <a:pt x="582" y="237"/>
                    <a:pt x="584" y="231"/>
                    <a:pt x="582" y="232"/>
                  </a:cubicBezTo>
                  <a:cubicBezTo>
                    <a:pt x="580" y="234"/>
                    <a:pt x="579" y="232"/>
                    <a:pt x="579" y="232"/>
                  </a:cubicBezTo>
                  <a:cubicBezTo>
                    <a:pt x="579" y="230"/>
                    <a:pt x="579" y="230"/>
                    <a:pt x="579" y="230"/>
                  </a:cubicBezTo>
                  <a:cubicBezTo>
                    <a:pt x="579" y="228"/>
                    <a:pt x="579" y="228"/>
                    <a:pt x="579" y="228"/>
                  </a:cubicBezTo>
                  <a:cubicBezTo>
                    <a:pt x="579" y="228"/>
                    <a:pt x="578" y="226"/>
                    <a:pt x="577" y="228"/>
                  </a:cubicBezTo>
                  <a:cubicBezTo>
                    <a:pt x="576" y="230"/>
                    <a:pt x="575" y="231"/>
                    <a:pt x="575" y="231"/>
                  </a:cubicBezTo>
                  <a:cubicBezTo>
                    <a:pt x="574" y="226"/>
                    <a:pt x="574" y="226"/>
                    <a:pt x="574" y="226"/>
                  </a:cubicBezTo>
                  <a:cubicBezTo>
                    <a:pt x="574" y="226"/>
                    <a:pt x="575" y="223"/>
                    <a:pt x="574" y="222"/>
                  </a:cubicBezTo>
                  <a:cubicBezTo>
                    <a:pt x="573" y="222"/>
                    <a:pt x="571" y="223"/>
                    <a:pt x="571" y="223"/>
                  </a:cubicBezTo>
                  <a:cubicBezTo>
                    <a:pt x="569" y="219"/>
                    <a:pt x="569" y="219"/>
                    <a:pt x="569" y="219"/>
                  </a:cubicBezTo>
                  <a:cubicBezTo>
                    <a:pt x="568" y="215"/>
                    <a:pt x="568" y="215"/>
                    <a:pt x="568" y="215"/>
                  </a:cubicBezTo>
                  <a:cubicBezTo>
                    <a:pt x="565" y="214"/>
                    <a:pt x="565" y="214"/>
                    <a:pt x="565" y="214"/>
                  </a:cubicBezTo>
                  <a:cubicBezTo>
                    <a:pt x="565" y="214"/>
                    <a:pt x="563" y="217"/>
                    <a:pt x="564" y="219"/>
                  </a:cubicBezTo>
                  <a:cubicBezTo>
                    <a:pt x="564" y="222"/>
                    <a:pt x="566" y="224"/>
                    <a:pt x="563" y="226"/>
                  </a:cubicBezTo>
                  <a:cubicBezTo>
                    <a:pt x="561" y="228"/>
                    <a:pt x="559" y="225"/>
                    <a:pt x="561" y="229"/>
                  </a:cubicBezTo>
                  <a:cubicBezTo>
                    <a:pt x="563" y="233"/>
                    <a:pt x="564" y="231"/>
                    <a:pt x="564" y="234"/>
                  </a:cubicBezTo>
                  <a:cubicBezTo>
                    <a:pt x="563" y="236"/>
                    <a:pt x="562" y="236"/>
                    <a:pt x="562" y="238"/>
                  </a:cubicBezTo>
                  <a:cubicBezTo>
                    <a:pt x="562" y="240"/>
                    <a:pt x="562" y="243"/>
                    <a:pt x="562" y="243"/>
                  </a:cubicBezTo>
                  <a:cubicBezTo>
                    <a:pt x="560" y="238"/>
                    <a:pt x="560" y="238"/>
                    <a:pt x="560" y="238"/>
                  </a:cubicBezTo>
                  <a:cubicBezTo>
                    <a:pt x="560" y="238"/>
                    <a:pt x="560" y="232"/>
                    <a:pt x="557" y="236"/>
                  </a:cubicBezTo>
                  <a:cubicBezTo>
                    <a:pt x="555" y="241"/>
                    <a:pt x="556" y="242"/>
                    <a:pt x="552" y="245"/>
                  </a:cubicBezTo>
                  <a:cubicBezTo>
                    <a:pt x="547" y="248"/>
                    <a:pt x="544" y="249"/>
                    <a:pt x="544" y="249"/>
                  </a:cubicBezTo>
                  <a:cubicBezTo>
                    <a:pt x="544" y="249"/>
                    <a:pt x="545" y="247"/>
                    <a:pt x="544" y="244"/>
                  </a:cubicBezTo>
                  <a:cubicBezTo>
                    <a:pt x="544" y="242"/>
                    <a:pt x="549" y="243"/>
                    <a:pt x="543" y="241"/>
                  </a:cubicBezTo>
                  <a:cubicBezTo>
                    <a:pt x="538" y="238"/>
                    <a:pt x="539" y="236"/>
                    <a:pt x="537" y="238"/>
                  </a:cubicBezTo>
                  <a:cubicBezTo>
                    <a:pt x="535" y="240"/>
                    <a:pt x="532" y="241"/>
                    <a:pt x="532" y="241"/>
                  </a:cubicBezTo>
                  <a:cubicBezTo>
                    <a:pt x="532" y="241"/>
                    <a:pt x="528" y="243"/>
                    <a:pt x="528" y="240"/>
                  </a:cubicBezTo>
                  <a:cubicBezTo>
                    <a:pt x="529" y="237"/>
                    <a:pt x="533" y="233"/>
                    <a:pt x="532" y="232"/>
                  </a:cubicBezTo>
                  <a:cubicBezTo>
                    <a:pt x="532" y="231"/>
                    <a:pt x="533" y="227"/>
                    <a:pt x="531" y="229"/>
                  </a:cubicBezTo>
                  <a:cubicBezTo>
                    <a:pt x="529" y="230"/>
                    <a:pt x="528" y="231"/>
                    <a:pt x="528" y="229"/>
                  </a:cubicBezTo>
                  <a:cubicBezTo>
                    <a:pt x="528" y="227"/>
                    <a:pt x="531" y="223"/>
                    <a:pt x="531" y="223"/>
                  </a:cubicBezTo>
                  <a:cubicBezTo>
                    <a:pt x="529" y="220"/>
                    <a:pt x="529" y="220"/>
                    <a:pt x="529" y="220"/>
                  </a:cubicBezTo>
                  <a:cubicBezTo>
                    <a:pt x="530" y="216"/>
                    <a:pt x="530" y="216"/>
                    <a:pt x="530" y="216"/>
                  </a:cubicBezTo>
                  <a:cubicBezTo>
                    <a:pt x="530" y="216"/>
                    <a:pt x="530" y="212"/>
                    <a:pt x="527" y="212"/>
                  </a:cubicBezTo>
                  <a:cubicBezTo>
                    <a:pt x="523" y="212"/>
                    <a:pt x="521" y="212"/>
                    <a:pt x="521" y="212"/>
                  </a:cubicBezTo>
                  <a:cubicBezTo>
                    <a:pt x="516" y="208"/>
                    <a:pt x="516" y="208"/>
                    <a:pt x="516" y="208"/>
                  </a:cubicBezTo>
                  <a:cubicBezTo>
                    <a:pt x="516" y="208"/>
                    <a:pt x="509" y="207"/>
                    <a:pt x="508" y="204"/>
                  </a:cubicBezTo>
                  <a:cubicBezTo>
                    <a:pt x="508" y="202"/>
                    <a:pt x="509" y="199"/>
                    <a:pt x="507" y="200"/>
                  </a:cubicBezTo>
                  <a:cubicBezTo>
                    <a:pt x="505" y="202"/>
                    <a:pt x="502" y="197"/>
                    <a:pt x="502" y="197"/>
                  </a:cubicBezTo>
                  <a:cubicBezTo>
                    <a:pt x="499" y="197"/>
                    <a:pt x="499" y="197"/>
                    <a:pt x="499" y="197"/>
                  </a:cubicBezTo>
                  <a:cubicBezTo>
                    <a:pt x="495" y="192"/>
                    <a:pt x="495" y="192"/>
                    <a:pt x="495" y="192"/>
                  </a:cubicBezTo>
                  <a:cubicBezTo>
                    <a:pt x="495" y="192"/>
                    <a:pt x="493" y="192"/>
                    <a:pt x="492" y="193"/>
                  </a:cubicBezTo>
                  <a:cubicBezTo>
                    <a:pt x="491" y="194"/>
                    <a:pt x="491" y="195"/>
                    <a:pt x="488" y="195"/>
                  </a:cubicBezTo>
                  <a:cubicBezTo>
                    <a:pt x="486" y="196"/>
                    <a:pt x="484" y="195"/>
                    <a:pt x="484" y="195"/>
                  </a:cubicBezTo>
                  <a:cubicBezTo>
                    <a:pt x="484" y="195"/>
                    <a:pt x="480" y="194"/>
                    <a:pt x="476" y="194"/>
                  </a:cubicBezTo>
                  <a:cubicBezTo>
                    <a:pt x="472" y="193"/>
                    <a:pt x="466" y="187"/>
                    <a:pt x="464" y="191"/>
                  </a:cubicBezTo>
                  <a:cubicBezTo>
                    <a:pt x="461" y="195"/>
                    <a:pt x="460" y="199"/>
                    <a:pt x="463" y="201"/>
                  </a:cubicBezTo>
                  <a:cubicBezTo>
                    <a:pt x="467" y="204"/>
                    <a:pt x="469" y="206"/>
                    <a:pt x="467" y="208"/>
                  </a:cubicBezTo>
                  <a:cubicBezTo>
                    <a:pt x="466" y="210"/>
                    <a:pt x="465" y="216"/>
                    <a:pt x="465" y="216"/>
                  </a:cubicBezTo>
                  <a:cubicBezTo>
                    <a:pt x="465" y="216"/>
                    <a:pt x="467" y="224"/>
                    <a:pt x="467" y="225"/>
                  </a:cubicBezTo>
                  <a:cubicBezTo>
                    <a:pt x="466" y="226"/>
                    <a:pt x="467" y="228"/>
                    <a:pt x="467" y="228"/>
                  </a:cubicBezTo>
                  <a:cubicBezTo>
                    <a:pt x="467" y="228"/>
                    <a:pt x="467" y="228"/>
                    <a:pt x="463" y="233"/>
                  </a:cubicBezTo>
                  <a:cubicBezTo>
                    <a:pt x="459" y="238"/>
                    <a:pt x="461" y="240"/>
                    <a:pt x="460" y="241"/>
                  </a:cubicBezTo>
                  <a:cubicBezTo>
                    <a:pt x="459" y="243"/>
                    <a:pt x="452" y="241"/>
                    <a:pt x="458" y="244"/>
                  </a:cubicBezTo>
                  <a:cubicBezTo>
                    <a:pt x="464" y="246"/>
                    <a:pt x="495" y="285"/>
                    <a:pt x="451" y="297"/>
                  </a:cubicBezTo>
                  <a:cubicBezTo>
                    <a:pt x="451" y="297"/>
                    <a:pt x="447" y="297"/>
                    <a:pt x="449" y="300"/>
                  </a:cubicBezTo>
                  <a:cubicBezTo>
                    <a:pt x="451" y="302"/>
                    <a:pt x="452" y="306"/>
                    <a:pt x="452" y="307"/>
                  </a:cubicBezTo>
                  <a:cubicBezTo>
                    <a:pt x="453" y="309"/>
                    <a:pt x="455" y="313"/>
                    <a:pt x="455" y="313"/>
                  </a:cubicBezTo>
                  <a:cubicBezTo>
                    <a:pt x="455" y="313"/>
                    <a:pt x="456" y="325"/>
                    <a:pt x="458" y="327"/>
                  </a:cubicBezTo>
                  <a:cubicBezTo>
                    <a:pt x="459" y="329"/>
                    <a:pt x="460" y="330"/>
                    <a:pt x="457" y="332"/>
                  </a:cubicBezTo>
                  <a:cubicBezTo>
                    <a:pt x="454" y="334"/>
                    <a:pt x="453" y="332"/>
                    <a:pt x="454" y="337"/>
                  </a:cubicBezTo>
                  <a:cubicBezTo>
                    <a:pt x="455" y="341"/>
                    <a:pt x="456" y="342"/>
                    <a:pt x="456" y="342"/>
                  </a:cubicBezTo>
                  <a:cubicBezTo>
                    <a:pt x="456" y="342"/>
                    <a:pt x="450" y="346"/>
                    <a:pt x="450" y="343"/>
                  </a:cubicBezTo>
                  <a:cubicBezTo>
                    <a:pt x="450" y="340"/>
                    <a:pt x="452" y="335"/>
                    <a:pt x="449" y="339"/>
                  </a:cubicBezTo>
                  <a:cubicBezTo>
                    <a:pt x="446" y="343"/>
                    <a:pt x="447" y="347"/>
                    <a:pt x="447" y="347"/>
                  </a:cubicBezTo>
                  <a:cubicBezTo>
                    <a:pt x="447" y="347"/>
                    <a:pt x="445" y="346"/>
                    <a:pt x="444" y="346"/>
                  </a:cubicBezTo>
                  <a:cubicBezTo>
                    <a:pt x="442" y="345"/>
                    <a:pt x="441" y="344"/>
                    <a:pt x="441" y="344"/>
                  </a:cubicBezTo>
                  <a:cubicBezTo>
                    <a:pt x="441" y="344"/>
                    <a:pt x="436" y="346"/>
                    <a:pt x="436" y="343"/>
                  </a:cubicBezTo>
                  <a:cubicBezTo>
                    <a:pt x="436" y="341"/>
                    <a:pt x="435" y="335"/>
                    <a:pt x="435" y="335"/>
                  </a:cubicBezTo>
                  <a:cubicBezTo>
                    <a:pt x="435" y="335"/>
                    <a:pt x="433" y="330"/>
                    <a:pt x="430" y="331"/>
                  </a:cubicBezTo>
                  <a:cubicBezTo>
                    <a:pt x="427" y="332"/>
                    <a:pt x="427" y="332"/>
                    <a:pt x="428" y="329"/>
                  </a:cubicBezTo>
                  <a:cubicBezTo>
                    <a:pt x="429" y="327"/>
                    <a:pt x="424" y="322"/>
                    <a:pt x="424" y="322"/>
                  </a:cubicBezTo>
                  <a:cubicBezTo>
                    <a:pt x="424" y="322"/>
                    <a:pt x="420" y="318"/>
                    <a:pt x="422" y="315"/>
                  </a:cubicBezTo>
                  <a:cubicBezTo>
                    <a:pt x="424" y="312"/>
                    <a:pt x="424" y="305"/>
                    <a:pt x="424" y="305"/>
                  </a:cubicBezTo>
                  <a:cubicBezTo>
                    <a:pt x="424" y="305"/>
                    <a:pt x="418" y="301"/>
                    <a:pt x="421" y="297"/>
                  </a:cubicBezTo>
                  <a:cubicBezTo>
                    <a:pt x="424" y="293"/>
                    <a:pt x="424" y="291"/>
                    <a:pt x="424" y="291"/>
                  </a:cubicBezTo>
                  <a:cubicBezTo>
                    <a:pt x="424" y="291"/>
                    <a:pt x="416" y="289"/>
                    <a:pt x="411" y="289"/>
                  </a:cubicBezTo>
                  <a:cubicBezTo>
                    <a:pt x="407" y="288"/>
                    <a:pt x="404" y="286"/>
                    <a:pt x="402" y="288"/>
                  </a:cubicBezTo>
                  <a:cubicBezTo>
                    <a:pt x="399" y="290"/>
                    <a:pt x="398" y="289"/>
                    <a:pt x="398" y="289"/>
                  </a:cubicBezTo>
                  <a:cubicBezTo>
                    <a:pt x="398" y="289"/>
                    <a:pt x="397" y="282"/>
                    <a:pt x="394" y="281"/>
                  </a:cubicBezTo>
                  <a:cubicBezTo>
                    <a:pt x="392" y="280"/>
                    <a:pt x="400" y="285"/>
                    <a:pt x="387" y="278"/>
                  </a:cubicBezTo>
                  <a:cubicBezTo>
                    <a:pt x="374" y="271"/>
                    <a:pt x="373" y="262"/>
                    <a:pt x="361" y="261"/>
                  </a:cubicBezTo>
                  <a:cubicBezTo>
                    <a:pt x="348" y="260"/>
                    <a:pt x="350" y="257"/>
                    <a:pt x="342" y="259"/>
                  </a:cubicBezTo>
                  <a:cubicBezTo>
                    <a:pt x="334" y="261"/>
                    <a:pt x="345" y="254"/>
                    <a:pt x="340" y="244"/>
                  </a:cubicBezTo>
                  <a:cubicBezTo>
                    <a:pt x="336" y="236"/>
                    <a:pt x="331" y="234"/>
                    <a:pt x="329" y="236"/>
                  </a:cubicBezTo>
                  <a:cubicBezTo>
                    <a:pt x="330" y="234"/>
                    <a:pt x="330" y="230"/>
                    <a:pt x="330" y="225"/>
                  </a:cubicBezTo>
                  <a:cubicBezTo>
                    <a:pt x="330" y="217"/>
                    <a:pt x="328" y="217"/>
                    <a:pt x="335" y="208"/>
                  </a:cubicBezTo>
                  <a:cubicBezTo>
                    <a:pt x="342" y="200"/>
                    <a:pt x="348" y="189"/>
                    <a:pt x="357" y="185"/>
                  </a:cubicBezTo>
                  <a:cubicBezTo>
                    <a:pt x="367" y="181"/>
                    <a:pt x="373" y="180"/>
                    <a:pt x="370" y="176"/>
                  </a:cubicBezTo>
                  <a:cubicBezTo>
                    <a:pt x="370" y="176"/>
                    <a:pt x="371" y="174"/>
                    <a:pt x="377" y="171"/>
                  </a:cubicBezTo>
                  <a:cubicBezTo>
                    <a:pt x="383" y="169"/>
                    <a:pt x="384" y="166"/>
                    <a:pt x="385" y="166"/>
                  </a:cubicBezTo>
                  <a:cubicBezTo>
                    <a:pt x="386" y="166"/>
                    <a:pt x="391" y="166"/>
                    <a:pt x="391" y="166"/>
                  </a:cubicBezTo>
                  <a:cubicBezTo>
                    <a:pt x="391" y="166"/>
                    <a:pt x="400" y="159"/>
                    <a:pt x="402" y="156"/>
                  </a:cubicBezTo>
                  <a:cubicBezTo>
                    <a:pt x="404" y="154"/>
                    <a:pt x="405" y="154"/>
                    <a:pt x="401" y="153"/>
                  </a:cubicBezTo>
                  <a:cubicBezTo>
                    <a:pt x="400" y="153"/>
                    <a:pt x="399" y="152"/>
                    <a:pt x="398" y="152"/>
                  </a:cubicBezTo>
                  <a:cubicBezTo>
                    <a:pt x="399" y="152"/>
                    <a:pt x="399" y="152"/>
                    <a:pt x="400" y="152"/>
                  </a:cubicBezTo>
                  <a:cubicBezTo>
                    <a:pt x="403" y="150"/>
                    <a:pt x="408" y="147"/>
                    <a:pt x="409" y="144"/>
                  </a:cubicBezTo>
                  <a:cubicBezTo>
                    <a:pt x="410" y="142"/>
                    <a:pt x="408" y="140"/>
                    <a:pt x="408" y="137"/>
                  </a:cubicBezTo>
                  <a:cubicBezTo>
                    <a:pt x="408" y="135"/>
                    <a:pt x="412" y="132"/>
                    <a:pt x="416" y="134"/>
                  </a:cubicBezTo>
                  <a:cubicBezTo>
                    <a:pt x="420" y="137"/>
                    <a:pt x="426" y="136"/>
                    <a:pt x="427" y="137"/>
                  </a:cubicBezTo>
                  <a:cubicBezTo>
                    <a:pt x="429" y="138"/>
                    <a:pt x="432" y="138"/>
                    <a:pt x="434" y="136"/>
                  </a:cubicBezTo>
                  <a:cubicBezTo>
                    <a:pt x="436" y="134"/>
                    <a:pt x="439" y="133"/>
                    <a:pt x="440" y="129"/>
                  </a:cubicBezTo>
                  <a:cubicBezTo>
                    <a:pt x="441" y="124"/>
                    <a:pt x="440" y="121"/>
                    <a:pt x="440" y="121"/>
                  </a:cubicBezTo>
                  <a:cubicBezTo>
                    <a:pt x="440" y="121"/>
                    <a:pt x="439" y="122"/>
                    <a:pt x="437" y="119"/>
                  </a:cubicBezTo>
                  <a:cubicBezTo>
                    <a:pt x="435" y="116"/>
                    <a:pt x="434" y="112"/>
                    <a:pt x="437" y="113"/>
                  </a:cubicBezTo>
                  <a:cubicBezTo>
                    <a:pt x="441" y="113"/>
                    <a:pt x="443" y="111"/>
                    <a:pt x="443" y="111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2" y="104"/>
                    <a:pt x="439" y="101"/>
                    <a:pt x="437" y="101"/>
                  </a:cubicBezTo>
                  <a:cubicBezTo>
                    <a:pt x="435" y="101"/>
                    <a:pt x="430" y="98"/>
                    <a:pt x="428" y="97"/>
                  </a:cubicBezTo>
                  <a:cubicBezTo>
                    <a:pt x="426" y="96"/>
                    <a:pt x="422" y="97"/>
                    <a:pt x="422" y="97"/>
                  </a:cubicBezTo>
                  <a:cubicBezTo>
                    <a:pt x="421" y="101"/>
                    <a:pt x="421" y="101"/>
                    <a:pt x="421" y="101"/>
                  </a:cubicBezTo>
                  <a:cubicBezTo>
                    <a:pt x="422" y="104"/>
                    <a:pt x="422" y="104"/>
                    <a:pt x="422" y="104"/>
                  </a:cubicBezTo>
                  <a:cubicBezTo>
                    <a:pt x="422" y="104"/>
                    <a:pt x="425" y="106"/>
                    <a:pt x="423" y="108"/>
                  </a:cubicBezTo>
                  <a:cubicBezTo>
                    <a:pt x="421" y="109"/>
                    <a:pt x="421" y="110"/>
                    <a:pt x="419" y="111"/>
                  </a:cubicBezTo>
                  <a:cubicBezTo>
                    <a:pt x="416" y="112"/>
                    <a:pt x="415" y="115"/>
                    <a:pt x="415" y="115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12" y="118"/>
                    <a:pt x="408" y="120"/>
                    <a:pt x="408" y="123"/>
                  </a:cubicBezTo>
                  <a:cubicBezTo>
                    <a:pt x="408" y="125"/>
                    <a:pt x="408" y="128"/>
                    <a:pt x="405" y="125"/>
                  </a:cubicBezTo>
                  <a:cubicBezTo>
                    <a:pt x="403" y="123"/>
                    <a:pt x="400" y="122"/>
                    <a:pt x="400" y="118"/>
                  </a:cubicBezTo>
                  <a:cubicBezTo>
                    <a:pt x="401" y="115"/>
                    <a:pt x="403" y="113"/>
                    <a:pt x="403" y="113"/>
                  </a:cubicBezTo>
                  <a:cubicBezTo>
                    <a:pt x="402" y="103"/>
                    <a:pt x="402" y="103"/>
                    <a:pt x="402" y="103"/>
                  </a:cubicBezTo>
                  <a:cubicBezTo>
                    <a:pt x="402" y="103"/>
                    <a:pt x="400" y="95"/>
                    <a:pt x="397" y="100"/>
                  </a:cubicBezTo>
                  <a:cubicBezTo>
                    <a:pt x="394" y="104"/>
                    <a:pt x="393" y="107"/>
                    <a:pt x="392" y="110"/>
                  </a:cubicBezTo>
                  <a:cubicBezTo>
                    <a:pt x="391" y="113"/>
                    <a:pt x="388" y="112"/>
                    <a:pt x="388" y="112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88" y="101"/>
                    <a:pt x="390" y="96"/>
                    <a:pt x="388" y="95"/>
                  </a:cubicBezTo>
                  <a:cubicBezTo>
                    <a:pt x="385" y="94"/>
                    <a:pt x="381" y="92"/>
                    <a:pt x="381" y="92"/>
                  </a:cubicBezTo>
                  <a:cubicBezTo>
                    <a:pt x="381" y="92"/>
                    <a:pt x="382" y="90"/>
                    <a:pt x="384" y="87"/>
                  </a:cubicBezTo>
                  <a:cubicBezTo>
                    <a:pt x="387" y="84"/>
                    <a:pt x="388" y="77"/>
                    <a:pt x="386" y="75"/>
                  </a:cubicBezTo>
                  <a:cubicBezTo>
                    <a:pt x="385" y="73"/>
                    <a:pt x="383" y="67"/>
                    <a:pt x="383" y="67"/>
                  </a:cubicBezTo>
                  <a:cubicBezTo>
                    <a:pt x="383" y="67"/>
                    <a:pt x="385" y="60"/>
                    <a:pt x="383" y="61"/>
                  </a:cubicBezTo>
                  <a:cubicBezTo>
                    <a:pt x="380" y="62"/>
                    <a:pt x="377" y="63"/>
                    <a:pt x="379" y="62"/>
                  </a:cubicBezTo>
                  <a:cubicBezTo>
                    <a:pt x="380" y="60"/>
                    <a:pt x="384" y="59"/>
                    <a:pt x="385" y="58"/>
                  </a:cubicBezTo>
                  <a:cubicBezTo>
                    <a:pt x="385" y="57"/>
                    <a:pt x="378" y="54"/>
                    <a:pt x="386" y="54"/>
                  </a:cubicBezTo>
                  <a:cubicBezTo>
                    <a:pt x="393" y="54"/>
                    <a:pt x="395" y="52"/>
                    <a:pt x="395" y="52"/>
                  </a:cubicBezTo>
                  <a:cubicBezTo>
                    <a:pt x="395" y="52"/>
                    <a:pt x="400" y="49"/>
                    <a:pt x="401" y="47"/>
                  </a:cubicBezTo>
                  <a:cubicBezTo>
                    <a:pt x="401" y="45"/>
                    <a:pt x="404" y="42"/>
                    <a:pt x="404" y="42"/>
                  </a:cubicBezTo>
                  <a:cubicBezTo>
                    <a:pt x="404" y="42"/>
                    <a:pt x="407" y="39"/>
                    <a:pt x="403" y="39"/>
                  </a:cubicBezTo>
                  <a:cubicBezTo>
                    <a:pt x="399" y="38"/>
                    <a:pt x="400" y="35"/>
                    <a:pt x="396" y="38"/>
                  </a:cubicBezTo>
                  <a:cubicBezTo>
                    <a:pt x="393" y="41"/>
                    <a:pt x="389" y="37"/>
                    <a:pt x="389" y="37"/>
                  </a:cubicBezTo>
                  <a:cubicBezTo>
                    <a:pt x="379" y="44"/>
                    <a:pt x="379" y="44"/>
                    <a:pt x="379" y="44"/>
                  </a:cubicBezTo>
                  <a:cubicBezTo>
                    <a:pt x="379" y="44"/>
                    <a:pt x="379" y="48"/>
                    <a:pt x="378" y="51"/>
                  </a:cubicBezTo>
                  <a:cubicBezTo>
                    <a:pt x="378" y="54"/>
                    <a:pt x="378" y="58"/>
                    <a:pt x="378" y="58"/>
                  </a:cubicBezTo>
                  <a:cubicBezTo>
                    <a:pt x="378" y="58"/>
                    <a:pt x="379" y="59"/>
                    <a:pt x="377" y="61"/>
                  </a:cubicBezTo>
                  <a:cubicBezTo>
                    <a:pt x="375" y="62"/>
                    <a:pt x="369" y="67"/>
                    <a:pt x="369" y="67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8" y="77"/>
                    <a:pt x="368" y="77"/>
                    <a:pt x="368" y="77"/>
                  </a:cubicBezTo>
                  <a:cubicBezTo>
                    <a:pt x="362" y="80"/>
                    <a:pt x="362" y="80"/>
                    <a:pt x="362" y="80"/>
                  </a:cubicBezTo>
                  <a:cubicBezTo>
                    <a:pt x="362" y="80"/>
                    <a:pt x="360" y="82"/>
                    <a:pt x="362" y="85"/>
                  </a:cubicBezTo>
                  <a:cubicBezTo>
                    <a:pt x="363" y="87"/>
                    <a:pt x="365" y="84"/>
                    <a:pt x="367" y="88"/>
                  </a:cubicBezTo>
                  <a:cubicBezTo>
                    <a:pt x="369" y="92"/>
                    <a:pt x="371" y="93"/>
                    <a:pt x="372" y="94"/>
                  </a:cubicBezTo>
                  <a:cubicBezTo>
                    <a:pt x="373" y="95"/>
                    <a:pt x="367" y="97"/>
                    <a:pt x="368" y="100"/>
                  </a:cubicBezTo>
                  <a:cubicBezTo>
                    <a:pt x="368" y="103"/>
                    <a:pt x="370" y="104"/>
                    <a:pt x="370" y="104"/>
                  </a:cubicBezTo>
                  <a:cubicBezTo>
                    <a:pt x="370" y="104"/>
                    <a:pt x="362" y="107"/>
                    <a:pt x="361" y="109"/>
                  </a:cubicBezTo>
                  <a:cubicBezTo>
                    <a:pt x="360" y="110"/>
                    <a:pt x="358" y="111"/>
                    <a:pt x="358" y="111"/>
                  </a:cubicBezTo>
                  <a:cubicBezTo>
                    <a:pt x="358" y="111"/>
                    <a:pt x="356" y="114"/>
                    <a:pt x="355" y="118"/>
                  </a:cubicBezTo>
                  <a:cubicBezTo>
                    <a:pt x="354" y="122"/>
                    <a:pt x="350" y="122"/>
                    <a:pt x="350" y="122"/>
                  </a:cubicBezTo>
                  <a:cubicBezTo>
                    <a:pt x="350" y="122"/>
                    <a:pt x="347" y="116"/>
                    <a:pt x="349" y="115"/>
                  </a:cubicBezTo>
                  <a:cubicBezTo>
                    <a:pt x="352" y="114"/>
                    <a:pt x="354" y="111"/>
                    <a:pt x="354" y="111"/>
                  </a:cubicBezTo>
                  <a:cubicBezTo>
                    <a:pt x="354" y="111"/>
                    <a:pt x="353" y="106"/>
                    <a:pt x="349" y="106"/>
                  </a:cubicBezTo>
                  <a:cubicBezTo>
                    <a:pt x="346" y="105"/>
                    <a:pt x="344" y="103"/>
                    <a:pt x="344" y="103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39" y="107"/>
                    <a:pt x="346" y="112"/>
                    <a:pt x="343" y="112"/>
                  </a:cubicBezTo>
                  <a:cubicBezTo>
                    <a:pt x="340" y="112"/>
                    <a:pt x="333" y="110"/>
                    <a:pt x="333" y="11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19" y="106"/>
                    <a:pt x="318" y="107"/>
                  </a:cubicBezTo>
                  <a:cubicBezTo>
                    <a:pt x="316" y="108"/>
                    <a:pt x="308" y="104"/>
                    <a:pt x="308" y="102"/>
                  </a:cubicBezTo>
                  <a:cubicBezTo>
                    <a:pt x="308" y="101"/>
                    <a:pt x="300" y="95"/>
                    <a:pt x="302" y="93"/>
                  </a:cubicBezTo>
                  <a:cubicBezTo>
                    <a:pt x="303" y="91"/>
                    <a:pt x="308" y="85"/>
                    <a:pt x="300" y="87"/>
                  </a:cubicBezTo>
                  <a:cubicBezTo>
                    <a:pt x="291" y="90"/>
                    <a:pt x="290" y="90"/>
                    <a:pt x="290" y="90"/>
                  </a:cubicBezTo>
                  <a:cubicBezTo>
                    <a:pt x="290" y="90"/>
                    <a:pt x="284" y="89"/>
                    <a:pt x="286" y="91"/>
                  </a:cubicBezTo>
                  <a:cubicBezTo>
                    <a:pt x="287" y="92"/>
                    <a:pt x="289" y="91"/>
                    <a:pt x="290" y="93"/>
                  </a:cubicBezTo>
                  <a:cubicBezTo>
                    <a:pt x="291" y="94"/>
                    <a:pt x="288" y="97"/>
                    <a:pt x="286" y="97"/>
                  </a:cubicBezTo>
                  <a:cubicBezTo>
                    <a:pt x="283" y="96"/>
                    <a:pt x="282" y="95"/>
                    <a:pt x="282" y="97"/>
                  </a:cubicBezTo>
                  <a:cubicBezTo>
                    <a:pt x="281" y="100"/>
                    <a:pt x="283" y="103"/>
                    <a:pt x="283" y="103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2" y="109"/>
                    <a:pt x="278" y="110"/>
                    <a:pt x="277" y="111"/>
                  </a:cubicBezTo>
                  <a:cubicBezTo>
                    <a:pt x="276" y="111"/>
                    <a:pt x="278" y="102"/>
                    <a:pt x="278" y="102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5" y="96"/>
                    <a:pt x="277" y="94"/>
                    <a:pt x="273" y="93"/>
                  </a:cubicBezTo>
                  <a:cubicBezTo>
                    <a:pt x="268" y="93"/>
                    <a:pt x="264" y="92"/>
                    <a:pt x="263" y="93"/>
                  </a:cubicBezTo>
                  <a:cubicBezTo>
                    <a:pt x="263" y="94"/>
                    <a:pt x="263" y="92"/>
                    <a:pt x="259" y="92"/>
                  </a:cubicBezTo>
                  <a:cubicBezTo>
                    <a:pt x="254" y="92"/>
                    <a:pt x="242" y="91"/>
                    <a:pt x="245" y="87"/>
                  </a:cubicBezTo>
                  <a:cubicBezTo>
                    <a:pt x="248" y="83"/>
                    <a:pt x="247" y="82"/>
                    <a:pt x="250" y="83"/>
                  </a:cubicBezTo>
                  <a:cubicBezTo>
                    <a:pt x="254" y="84"/>
                    <a:pt x="255" y="83"/>
                    <a:pt x="255" y="80"/>
                  </a:cubicBezTo>
                  <a:cubicBezTo>
                    <a:pt x="255" y="77"/>
                    <a:pt x="253" y="72"/>
                    <a:pt x="253" y="72"/>
                  </a:cubicBezTo>
                  <a:cubicBezTo>
                    <a:pt x="253" y="72"/>
                    <a:pt x="251" y="71"/>
                    <a:pt x="249" y="71"/>
                  </a:cubicBezTo>
                  <a:cubicBezTo>
                    <a:pt x="247" y="70"/>
                    <a:pt x="243" y="68"/>
                    <a:pt x="243" y="68"/>
                  </a:cubicBezTo>
                  <a:cubicBezTo>
                    <a:pt x="238" y="62"/>
                    <a:pt x="238" y="62"/>
                    <a:pt x="238" y="62"/>
                  </a:cubicBezTo>
                  <a:cubicBezTo>
                    <a:pt x="238" y="62"/>
                    <a:pt x="237" y="61"/>
                    <a:pt x="235" y="57"/>
                  </a:cubicBezTo>
                  <a:cubicBezTo>
                    <a:pt x="233" y="52"/>
                    <a:pt x="232" y="50"/>
                    <a:pt x="229" y="49"/>
                  </a:cubicBezTo>
                  <a:cubicBezTo>
                    <a:pt x="226" y="47"/>
                    <a:pt x="227" y="45"/>
                    <a:pt x="223" y="46"/>
                  </a:cubicBezTo>
                  <a:cubicBezTo>
                    <a:pt x="220" y="47"/>
                    <a:pt x="215" y="51"/>
                    <a:pt x="215" y="48"/>
                  </a:cubicBezTo>
                  <a:cubicBezTo>
                    <a:pt x="215" y="45"/>
                    <a:pt x="223" y="39"/>
                    <a:pt x="223" y="39"/>
                  </a:cubicBezTo>
                  <a:cubicBezTo>
                    <a:pt x="223" y="39"/>
                    <a:pt x="223" y="35"/>
                    <a:pt x="222" y="36"/>
                  </a:cubicBezTo>
                  <a:cubicBezTo>
                    <a:pt x="221" y="38"/>
                    <a:pt x="216" y="39"/>
                    <a:pt x="216" y="39"/>
                  </a:cubicBezTo>
                  <a:cubicBezTo>
                    <a:pt x="216" y="39"/>
                    <a:pt x="213" y="42"/>
                    <a:pt x="211" y="44"/>
                  </a:cubicBezTo>
                  <a:cubicBezTo>
                    <a:pt x="208" y="45"/>
                    <a:pt x="207" y="41"/>
                    <a:pt x="207" y="41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3"/>
                    <a:pt x="216" y="30"/>
                    <a:pt x="215" y="27"/>
                  </a:cubicBezTo>
                  <a:cubicBezTo>
                    <a:pt x="214" y="25"/>
                    <a:pt x="212" y="23"/>
                    <a:pt x="212" y="23"/>
                  </a:cubicBezTo>
                  <a:cubicBezTo>
                    <a:pt x="212" y="23"/>
                    <a:pt x="210" y="25"/>
                    <a:pt x="208" y="27"/>
                  </a:cubicBezTo>
                  <a:cubicBezTo>
                    <a:pt x="207" y="29"/>
                    <a:pt x="205" y="30"/>
                    <a:pt x="205" y="30"/>
                  </a:cubicBezTo>
                  <a:cubicBezTo>
                    <a:pt x="205" y="30"/>
                    <a:pt x="200" y="37"/>
                    <a:pt x="199" y="33"/>
                  </a:cubicBezTo>
                  <a:cubicBezTo>
                    <a:pt x="198" y="29"/>
                    <a:pt x="206" y="24"/>
                    <a:pt x="199" y="25"/>
                  </a:cubicBezTo>
                  <a:cubicBezTo>
                    <a:pt x="192" y="26"/>
                    <a:pt x="192" y="23"/>
                    <a:pt x="190" y="24"/>
                  </a:cubicBezTo>
                  <a:cubicBezTo>
                    <a:pt x="189" y="26"/>
                    <a:pt x="190" y="28"/>
                    <a:pt x="187" y="30"/>
                  </a:cubicBezTo>
                  <a:cubicBezTo>
                    <a:pt x="184" y="31"/>
                    <a:pt x="183" y="30"/>
                    <a:pt x="180" y="29"/>
                  </a:cubicBezTo>
                  <a:cubicBezTo>
                    <a:pt x="178" y="28"/>
                    <a:pt x="177" y="20"/>
                    <a:pt x="175" y="25"/>
                  </a:cubicBezTo>
                  <a:cubicBezTo>
                    <a:pt x="174" y="31"/>
                    <a:pt x="174" y="33"/>
                    <a:pt x="171" y="30"/>
                  </a:cubicBezTo>
                  <a:cubicBezTo>
                    <a:pt x="168" y="27"/>
                    <a:pt x="168" y="24"/>
                    <a:pt x="168" y="24"/>
                  </a:cubicBezTo>
                  <a:cubicBezTo>
                    <a:pt x="168" y="24"/>
                    <a:pt x="161" y="31"/>
                    <a:pt x="163" y="28"/>
                  </a:cubicBezTo>
                  <a:cubicBezTo>
                    <a:pt x="166" y="25"/>
                    <a:pt x="163" y="24"/>
                    <a:pt x="163" y="24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17"/>
                    <a:pt x="157" y="16"/>
                  </a:cubicBezTo>
                  <a:cubicBezTo>
                    <a:pt x="156" y="16"/>
                    <a:pt x="155" y="12"/>
                    <a:pt x="155" y="12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2" y="0"/>
                    <a:pt x="152" y="0"/>
                  </a:cubicBezTo>
                  <a:cubicBezTo>
                    <a:pt x="142" y="5"/>
                    <a:pt x="36" y="88"/>
                    <a:pt x="34" y="91"/>
                  </a:cubicBezTo>
                  <a:cubicBezTo>
                    <a:pt x="32" y="94"/>
                    <a:pt x="35" y="94"/>
                    <a:pt x="37" y="96"/>
                  </a:cubicBezTo>
                  <a:cubicBezTo>
                    <a:pt x="39" y="98"/>
                    <a:pt x="40" y="101"/>
                    <a:pt x="43" y="103"/>
                  </a:cubicBezTo>
                  <a:cubicBezTo>
                    <a:pt x="45" y="106"/>
                    <a:pt x="43" y="110"/>
                    <a:pt x="41" y="113"/>
                  </a:cubicBezTo>
                  <a:cubicBezTo>
                    <a:pt x="39" y="116"/>
                    <a:pt x="34" y="118"/>
                    <a:pt x="36" y="123"/>
                  </a:cubicBezTo>
                  <a:cubicBezTo>
                    <a:pt x="37" y="127"/>
                    <a:pt x="41" y="125"/>
                    <a:pt x="44" y="121"/>
                  </a:cubicBezTo>
                  <a:cubicBezTo>
                    <a:pt x="47" y="117"/>
                    <a:pt x="52" y="124"/>
                    <a:pt x="51" y="129"/>
                  </a:cubicBezTo>
                  <a:cubicBezTo>
                    <a:pt x="50" y="134"/>
                    <a:pt x="49" y="150"/>
                    <a:pt x="47" y="157"/>
                  </a:cubicBezTo>
                  <a:cubicBezTo>
                    <a:pt x="45" y="163"/>
                    <a:pt x="45" y="163"/>
                    <a:pt x="43" y="168"/>
                  </a:cubicBezTo>
                  <a:cubicBezTo>
                    <a:pt x="40" y="173"/>
                    <a:pt x="41" y="173"/>
                    <a:pt x="44" y="177"/>
                  </a:cubicBezTo>
                  <a:cubicBezTo>
                    <a:pt x="47" y="181"/>
                    <a:pt x="47" y="187"/>
                    <a:pt x="46" y="190"/>
                  </a:cubicBezTo>
                  <a:cubicBezTo>
                    <a:pt x="45" y="192"/>
                    <a:pt x="41" y="196"/>
                    <a:pt x="37" y="201"/>
                  </a:cubicBezTo>
                  <a:cubicBezTo>
                    <a:pt x="34" y="206"/>
                    <a:pt x="26" y="201"/>
                    <a:pt x="26" y="201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25" y="202"/>
                    <a:pt x="25" y="203"/>
                    <a:pt x="25" y="205"/>
                  </a:cubicBezTo>
                  <a:cubicBezTo>
                    <a:pt x="25" y="208"/>
                    <a:pt x="27" y="213"/>
                    <a:pt x="24" y="213"/>
                  </a:cubicBezTo>
                  <a:cubicBezTo>
                    <a:pt x="21" y="213"/>
                    <a:pt x="21" y="212"/>
                    <a:pt x="19" y="214"/>
                  </a:cubicBezTo>
                  <a:cubicBezTo>
                    <a:pt x="17" y="216"/>
                    <a:pt x="13" y="215"/>
                    <a:pt x="15" y="219"/>
                  </a:cubicBezTo>
                  <a:cubicBezTo>
                    <a:pt x="18" y="222"/>
                    <a:pt x="21" y="222"/>
                    <a:pt x="21" y="222"/>
                  </a:cubicBezTo>
                  <a:cubicBezTo>
                    <a:pt x="21" y="222"/>
                    <a:pt x="24" y="217"/>
                    <a:pt x="25" y="220"/>
                  </a:cubicBezTo>
                  <a:cubicBezTo>
                    <a:pt x="26" y="224"/>
                    <a:pt x="28" y="224"/>
                    <a:pt x="26" y="226"/>
                  </a:cubicBezTo>
                  <a:cubicBezTo>
                    <a:pt x="24" y="229"/>
                    <a:pt x="24" y="229"/>
                    <a:pt x="21" y="230"/>
                  </a:cubicBezTo>
                  <a:cubicBezTo>
                    <a:pt x="19" y="232"/>
                    <a:pt x="20" y="227"/>
                    <a:pt x="19" y="232"/>
                  </a:cubicBezTo>
                  <a:cubicBezTo>
                    <a:pt x="18" y="236"/>
                    <a:pt x="21" y="234"/>
                    <a:pt x="21" y="236"/>
                  </a:cubicBezTo>
                  <a:cubicBezTo>
                    <a:pt x="21" y="238"/>
                    <a:pt x="18" y="240"/>
                    <a:pt x="18" y="240"/>
                  </a:cubicBezTo>
                  <a:cubicBezTo>
                    <a:pt x="18" y="240"/>
                    <a:pt x="25" y="240"/>
                    <a:pt x="25" y="242"/>
                  </a:cubicBezTo>
                  <a:cubicBezTo>
                    <a:pt x="26" y="243"/>
                    <a:pt x="29" y="238"/>
                    <a:pt x="30" y="242"/>
                  </a:cubicBezTo>
                  <a:cubicBezTo>
                    <a:pt x="30" y="246"/>
                    <a:pt x="28" y="248"/>
                    <a:pt x="25" y="249"/>
                  </a:cubicBezTo>
                  <a:cubicBezTo>
                    <a:pt x="23" y="250"/>
                    <a:pt x="20" y="250"/>
                    <a:pt x="20" y="250"/>
                  </a:cubicBezTo>
                  <a:cubicBezTo>
                    <a:pt x="20" y="250"/>
                    <a:pt x="17" y="249"/>
                    <a:pt x="17" y="252"/>
                  </a:cubicBezTo>
                  <a:cubicBezTo>
                    <a:pt x="16" y="255"/>
                    <a:pt x="17" y="256"/>
                    <a:pt x="19" y="257"/>
                  </a:cubicBezTo>
                  <a:cubicBezTo>
                    <a:pt x="21" y="258"/>
                    <a:pt x="15" y="261"/>
                    <a:pt x="17" y="264"/>
                  </a:cubicBezTo>
                  <a:cubicBezTo>
                    <a:pt x="20" y="267"/>
                    <a:pt x="24" y="265"/>
                    <a:pt x="24" y="265"/>
                  </a:cubicBezTo>
                  <a:cubicBezTo>
                    <a:pt x="24" y="265"/>
                    <a:pt x="28" y="259"/>
                    <a:pt x="28" y="264"/>
                  </a:cubicBezTo>
                  <a:cubicBezTo>
                    <a:pt x="27" y="269"/>
                    <a:pt x="21" y="268"/>
                    <a:pt x="24" y="271"/>
                  </a:cubicBezTo>
                  <a:cubicBezTo>
                    <a:pt x="26" y="274"/>
                    <a:pt x="27" y="270"/>
                    <a:pt x="30" y="273"/>
                  </a:cubicBezTo>
                  <a:cubicBezTo>
                    <a:pt x="32" y="277"/>
                    <a:pt x="29" y="278"/>
                    <a:pt x="29" y="281"/>
                  </a:cubicBezTo>
                  <a:cubicBezTo>
                    <a:pt x="29" y="284"/>
                    <a:pt x="33" y="286"/>
                    <a:pt x="33" y="288"/>
                  </a:cubicBezTo>
                  <a:cubicBezTo>
                    <a:pt x="34" y="289"/>
                    <a:pt x="35" y="295"/>
                    <a:pt x="33" y="296"/>
                  </a:cubicBezTo>
                  <a:cubicBezTo>
                    <a:pt x="31" y="298"/>
                    <a:pt x="30" y="298"/>
                    <a:pt x="30" y="301"/>
                  </a:cubicBezTo>
                  <a:cubicBezTo>
                    <a:pt x="31" y="305"/>
                    <a:pt x="31" y="305"/>
                    <a:pt x="28" y="307"/>
                  </a:cubicBezTo>
                  <a:cubicBezTo>
                    <a:pt x="25" y="309"/>
                    <a:pt x="24" y="309"/>
                    <a:pt x="24" y="306"/>
                  </a:cubicBezTo>
                  <a:cubicBezTo>
                    <a:pt x="24" y="304"/>
                    <a:pt x="25" y="299"/>
                    <a:pt x="25" y="296"/>
                  </a:cubicBezTo>
                  <a:cubicBezTo>
                    <a:pt x="24" y="294"/>
                    <a:pt x="26" y="285"/>
                    <a:pt x="24" y="285"/>
                  </a:cubicBezTo>
                  <a:cubicBezTo>
                    <a:pt x="21" y="285"/>
                    <a:pt x="21" y="280"/>
                    <a:pt x="21" y="278"/>
                  </a:cubicBezTo>
                  <a:cubicBezTo>
                    <a:pt x="21" y="276"/>
                    <a:pt x="18" y="272"/>
                    <a:pt x="17" y="274"/>
                  </a:cubicBezTo>
                  <a:cubicBezTo>
                    <a:pt x="15" y="276"/>
                    <a:pt x="13" y="273"/>
                    <a:pt x="13" y="273"/>
                  </a:cubicBezTo>
                  <a:cubicBezTo>
                    <a:pt x="13" y="273"/>
                    <a:pt x="14" y="263"/>
                    <a:pt x="11" y="265"/>
                  </a:cubicBezTo>
                  <a:cubicBezTo>
                    <a:pt x="9" y="266"/>
                    <a:pt x="7" y="258"/>
                    <a:pt x="4" y="262"/>
                  </a:cubicBezTo>
                  <a:cubicBezTo>
                    <a:pt x="2" y="265"/>
                    <a:pt x="0" y="262"/>
                    <a:pt x="2" y="268"/>
                  </a:cubicBezTo>
                  <a:cubicBezTo>
                    <a:pt x="5" y="273"/>
                    <a:pt x="6" y="278"/>
                    <a:pt x="8" y="279"/>
                  </a:cubicBezTo>
                  <a:cubicBezTo>
                    <a:pt x="11" y="282"/>
                    <a:pt x="15" y="283"/>
                    <a:pt x="13" y="286"/>
                  </a:cubicBezTo>
                  <a:cubicBezTo>
                    <a:pt x="11" y="288"/>
                    <a:pt x="10" y="287"/>
                    <a:pt x="10" y="291"/>
                  </a:cubicBezTo>
                  <a:cubicBezTo>
                    <a:pt x="10" y="294"/>
                    <a:pt x="14" y="295"/>
                    <a:pt x="14" y="295"/>
                  </a:cubicBezTo>
                  <a:cubicBezTo>
                    <a:pt x="14" y="295"/>
                    <a:pt x="15" y="294"/>
                    <a:pt x="13" y="301"/>
                  </a:cubicBezTo>
                  <a:cubicBezTo>
                    <a:pt x="11" y="308"/>
                    <a:pt x="16" y="307"/>
                    <a:pt x="15" y="311"/>
                  </a:cubicBezTo>
                  <a:cubicBezTo>
                    <a:pt x="15" y="311"/>
                    <a:pt x="21" y="320"/>
                    <a:pt x="25" y="318"/>
                  </a:cubicBezTo>
                  <a:cubicBezTo>
                    <a:pt x="30" y="315"/>
                    <a:pt x="30" y="305"/>
                    <a:pt x="41" y="307"/>
                  </a:cubicBezTo>
                  <a:cubicBezTo>
                    <a:pt x="52" y="309"/>
                    <a:pt x="213" y="358"/>
                    <a:pt x="282" y="366"/>
                  </a:cubicBezTo>
                  <a:cubicBezTo>
                    <a:pt x="282" y="366"/>
                    <a:pt x="292" y="368"/>
                    <a:pt x="292" y="366"/>
                  </a:cubicBezTo>
                  <a:cubicBezTo>
                    <a:pt x="292" y="363"/>
                    <a:pt x="294" y="360"/>
                    <a:pt x="296" y="361"/>
                  </a:cubicBezTo>
                  <a:cubicBezTo>
                    <a:pt x="298" y="363"/>
                    <a:pt x="293" y="368"/>
                    <a:pt x="297" y="369"/>
                  </a:cubicBezTo>
                  <a:cubicBezTo>
                    <a:pt x="302" y="370"/>
                    <a:pt x="308" y="375"/>
                    <a:pt x="311" y="375"/>
                  </a:cubicBezTo>
                  <a:cubicBezTo>
                    <a:pt x="314" y="375"/>
                    <a:pt x="317" y="376"/>
                    <a:pt x="319" y="378"/>
                  </a:cubicBezTo>
                  <a:cubicBezTo>
                    <a:pt x="321" y="380"/>
                    <a:pt x="323" y="379"/>
                    <a:pt x="325" y="379"/>
                  </a:cubicBezTo>
                  <a:cubicBezTo>
                    <a:pt x="327" y="379"/>
                    <a:pt x="331" y="378"/>
                    <a:pt x="333" y="381"/>
                  </a:cubicBezTo>
                  <a:cubicBezTo>
                    <a:pt x="334" y="384"/>
                    <a:pt x="335" y="383"/>
                    <a:pt x="338" y="383"/>
                  </a:cubicBezTo>
                  <a:cubicBezTo>
                    <a:pt x="341" y="383"/>
                    <a:pt x="347" y="384"/>
                    <a:pt x="347" y="384"/>
                  </a:cubicBezTo>
                  <a:cubicBezTo>
                    <a:pt x="347" y="385"/>
                    <a:pt x="347" y="385"/>
                    <a:pt x="347" y="385"/>
                  </a:cubicBezTo>
                  <a:cubicBezTo>
                    <a:pt x="349" y="384"/>
                    <a:pt x="350" y="383"/>
                    <a:pt x="352" y="381"/>
                  </a:cubicBezTo>
                  <a:cubicBezTo>
                    <a:pt x="356" y="375"/>
                    <a:pt x="357" y="375"/>
                    <a:pt x="361" y="375"/>
                  </a:cubicBezTo>
                  <a:cubicBezTo>
                    <a:pt x="361" y="375"/>
                    <a:pt x="367" y="372"/>
                    <a:pt x="371" y="373"/>
                  </a:cubicBezTo>
                  <a:cubicBezTo>
                    <a:pt x="375" y="373"/>
                    <a:pt x="375" y="376"/>
                    <a:pt x="375" y="379"/>
                  </a:cubicBezTo>
                  <a:cubicBezTo>
                    <a:pt x="376" y="382"/>
                    <a:pt x="380" y="387"/>
                    <a:pt x="382" y="384"/>
                  </a:cubicBezTo>
                  <a:cubicBezTo>
                    <a:pt x="383" y="382"/>
                    <a:pt x="388" y="388"/>
                    <a:pt x="390" y="388"/>
                  </a:cubicBezTo>
                  <a:cubicBezTo>
                    <a:pt x="392" y="388"/>
                    <a:pt x="392" y="391"/>
                    <a:pt x="396" y="403"/>
                  </a:cubicBezTo>
                  <a:cubicBezTo>
                    <a:pt x="399" y="414"/>
                    <a:pt x="403" y="408"/>
                    <a:pt x="404" y="410"/>
                  </a:cubicBezTo>
                  <a:cubicBezTo>
                    <a:pt x="405" y="412"/>
                    <a:pt x="408" y="411"/>
                    <a:pt x="409" y="412"/>
                  </a:cubicBezTo>
                  <a:cubicBezTo>
                    <a:pt x="411" y="413"/>
                    <a:pt x="419" y="414"/>
                    <a:pt x="423" y="414"/>
                  </a:cubicBezTo>
                  <a:cubicBezTo>
                    <a:pt x="426" y="414"/>
                    <a:pt x="429" y="417"/>
                    <a:pt x="433" y="418"/>
                  </a:cubicBezTo>
                  <a:cubicBezTo>
                    <a:pt x="436" y="420"/>
                    <a:pt x="440" y="426"/>
                    <a:pt x="442" y="428"/>
                  </a:cubicBezTo>
                  <a:cubicBezTo>
                    <a:pt x="444" y="430"/>
                    <a:pt x="443" y="435"/>
                    <a:pt x="439" y="436"/>
                  </a:cubicBezTo>
                  <a:cubicBezTo>
                    <a:pt x="437" y="436"/>
                    <a:pt x="436" y="436"/>
                    <a:pt x="435" y="436"/>
                  </a:cubicBezTo>
                  <a:cubicBezTo>
                    <a:pt x="435" y="437"/>
                    <a:pt x="435" y="437"/>
                    <a:pt x="435" y="437"/>
                  </a:cubicBezTo>
                  <a:cubicBezTo>
                    <a:pt x="439" y="442"/>
                    <a:pt x="443" y="445"/>
                    <a:pt x="447" y="451"/>
                  </a:cubicBezTo>
                  <a:cubicBezTo>
                    <a:pt x="447" y="450"/>
                    <a:pt x="447" y="450"/>
                    <a:pt x="447" y="450"/>
                  </a:cubicBezTo>
                  <a:cubicBezTo>
                    <a:pt x="454" y="446"/>
                    <a:pt x="454" y="446"/>
                    <a:pt x="454" y="446"/>
                  </a:cubicBezTo>
                  <a:cubicBezTo>
                    <a:pt x="454" y="446"/>
                    <a:pt x="466" y="447"/>
                    <a:pt x="467" y="447"/>
                  </a:cubicBezTo>
                  <a:cubicBezTo>
                    <a:pt x="469" y="447"/>
                    <a:pt x="480" y="444"/>
                    <a:pt x="481" y="441"/>
                  </a:cubicBezTo>
                  <a:cubicBezTo>
                    <a:pt x="482" y="441"/>
                    <a:pt x="482" y="441"/>
                    <a:pt x="483" y="441"/>
                  </a:cubicBezTo>
                  <a:cubicBezTo>
                    <a:pt x="483" y="441"/>
                    <a:pt x="483" y="441"/>
                    <a:pt x="483" y="441"/>
                  </a:cubicBezTo>
                  <a:cubicBezTo>
                    <a:pt x="483" y="441"/>
                    <a:pt x="489" y="438"/>
                    <a:pt x="491" y="435"/>
                  </a:cubicBezTo>
                  <a:cubicBezTo>
                    <a:pt x="494" y="433"/>
                    <a:pt x="494" y="431"/>
                    <a:pt x="503" y="432"/>
                  </a:cubicBezTo>
                  <a:cubicBezTo>
                    <a:pt x="513" y="433"/>
                    <a:pt x="522" y="433"/>
                    <a:pt x="527" y="431"/>
                  </a:cubicBezTo>
                  <a:cubicBezTo>
                    <a:pt x="532" y="429"/>
                    <a:pt x="541" y="429"/>
                    <a:pt x="542" y="420"/>
                  </a:cubicBezTo>
                  <a:cubicBezTo>
                    <a:pt x="544" y="411"/>
                    <a:pt x="548" y="405"/>
                    <a:pt x="550" y="400"/>
                  </a:cubicBezTo>
                  <a:cubicBezTo>
                    <a:pt x="552" y="396"/>
                    <a:pt x="554" y="392"/>
                    <a:pt x="558" y="396"/>
                  </a:cubicBezTo>
                  <a:cubicBezTo>
                    <a:pt x="562" y="400"/>
                    <a:pt x="564" y="394"/>
                    <a:pt x="568" y="398"/>
                  </a:cubicBezTo>
                  <a:cubicBezTo>
                    <a:pt x="572" y="401"/>
                    <a:pt x="568" y="407"/>
                    <a:pt x="570" y="413"/>
                  </a:cubicBezTo>
                  <a:cubicBezTo>
                    <a:pt x="573" y="418"/>
                    <a:pt x="578" y="426"/>
                    <a:pt x="581" y="430"/>
                  </a:cubicBezTo>
                  <a:cubicBezTo>
                    <a:pt x="582" y="430"/>
                    <a:pt x="582" y="430"/>
                    <a:pt x="582" y="430"/>
                  </a:cubicBezTo>
                  <a:cubicBezTo>
                    <a:pt x="583" y="429"/>
                    <a:pt x="584" y="427"/>
                    <a:pt x="584" y="427"/>
                  </a:cubicBezTo>
                  <a:cubicBezTo>
                    <a:pt x="584" y="427"/>
                    <a:pt x="591" y="424"/>
                    <a:pt x="594" y="422"/>
                  </a:cubicBezTo>
                  <a:cubicBezTo>
                    <a:pt x="598" y="421"/>
                    <a:pt x="601" y="417"/>
                    <a:pt x="601" y="417"/>
                  </a:cubicBezTo>
                  <a:cubicBezTo>
                    <a:pt x="603" y="415"/>
                    <a:pt x="603" y="415"/>
                    <a:pt x="603" y="415"/>
                  </a:cubicBezTo>
                  <a:cubicBezTo>
                    <a:pt x="603" y="415"/>
                    <a:pt x="601" y="417"/>
                    <a:pt x="606" y="419"/>
                  </a:cubicBezTo>
                  <a:cubicBezTo>
                    <a:pt x="611" y="420"/>
                    <a:pt x="615" y="416"/>
                    <a:pt x="614" y="419"/>
                  </a:cubicBezTo>
                  <a:cubicBezTo>
                    <a:pt x="614" y="421"/>
                    <a:pt x="608" y="424"/>
                    <a:pt x="608" y="424"/>
                  </a:cubicBezTo>
                  <a:cubicBezTo>
                    <a:pt x="608" y="424"/>
                    <a:pt x="607" y="424"/>
                    <a:pt x="604" y="424"/>
                  </a:cubicBezTo>
                  <a:cubicBezTo>
                    <a:pt x="602" y="424"/>
                    <a:pt x="597" y="430"/>
                    <a:pt x="597" y="430"/>
                  </a:cubicBezTo>
                  <a:cubicBezTo>
                    <a:pt x="597" y="430"/>
                    <a:pt x="596" y="431"/>
                    <a:pt x="594" y="433"/>
                  </a:cubicBezTo>
                  <a:cubicBezTo>
                    <a:pt x="593" y="435"/>
                    <a:pt x="592" y="438"/>
                    <a:pt x="592" y="440"/>
                  </a:cubicBezTo>
                  <a:cubicBezTo>
                    <a:pt x="592" y="442"/>
                    <a:pt x="592" y="444"/>
                    <a:pt x="595" y="445"/>
                  </a:cubicBezTo>
                  <a:cubicBezTo>
                    <a:pt x="598" y="446"/>
                    <a:pt x="602" y="444"/>
                    <a:pt x="602" y="444"/>
                  </a:cubicBezTo>
                  <a:cubicBezTo>
                    <a:pt x="602" y="444"/>
                    <a:pt x="608" y="439"/>
                    <a:pt x="609" y="438"/>
                  </a:cubicBezTo>
                  <a:cubicBezTo>
                    <a:pt x="609" y="436"/>
                    <a:pt x="611" y="432"/>
                    <a:pt x="611" y="432"/>
                  </a:cubicBezTo>
                  <a:cubicBezTo>
                    <a:pt x="617" y="429"/>
                    <a:pt x="617" y="429"/>
                    <a:pt x="617" y="429"/>
                  </a:cubicBezTo>
                  <a:cubicBezTo>
                    <a:pt x="617" y="429"/>
                    <a:pt x="620" y="429"/>
                    <a:pt x="624" y="428"/>
                  </a:cubicBezTo>
                  <a:cubicBezTo>
                    <a:pt x="628" y="427"/>
                    <a:pt x="633" y="425"/>
                    <a:pt x="633" y="425"/>
                  </a:cubicBezTo>
                  <a:cubicBezTo>
                    <a:pt x="633" y="425"/>
                    <a:pt x="637" y="423"/>
                    <a:pt x="638" y="421"/>
                  </a:cubicBezTo>
                  <a:cubicBezTo>
                    <a:pt x="640" y="419"/>
                    <a:pt x="640" y="419"/>
                    <a:pt x="640" y="419"/>
                  </a:cubicBezTo>
                  <a:cubicBezTo>
                    <a:pt x="640" y="419"/>
                    <a:pt x="640" y="415"/>
                    <a:pt x="638" y="415"/>
                  </a:cubicBezTo>
                  <a:cubicBezTo>
                    <a:pt x="637" y="415"/>
                    <a:pt x="635" y="416"/>
                    <a:pt x="639" y="413"/>
                  </a:cubicBezTo>
                  <a:cubicBezTo>
                    <a:pt x="642" y="411"/>
                    <a:pt x="639" y="412"/>
                    <a:pt x="642" y="410"/>
                  </a:cubicBezTo>
                  <a:cubicBezTo>
                    <a:pt x="645" y="407"/>
                    <a:pt x="647" y="404"/>
                    <a:pt x="647" y="404"/>
                  </a:cubicBezTo>
                  <a:cubicBezTo>
                    <a:pt x="645" y="397"/>
                    <a:pt x="645" y="397"/>
                    <a:pt x="645" y="397"/>
                  </a:cubicBezTo>
                  <a:cubicBezTo>
                    <a:pt x="645" y="397"/>
                    <a:pt x="642" y="393"/>
                    <a:pt x="640" y="396"/>
                  </a:cubicBezTo>
                  <a:cubicBezTo>
                    <a:pt x="639" y="400"/>
                    <a:pt x="638" y="404"/>
                    <a:pt x="637" y="408"/>
                  </a:cubicBezTo>
                  <a:cubicBezTo>
                    <a:pt x="635" y="412"/>
                    <a:pt x="632" y="413"/>
                    <a:pt x="632" y="413"/>
                  </a:cubicBezTo>
                  <a:cubicBezTo>
                    <a:pt x="632" y="413"/>
                    <a:pt x="629" y="412"/>
                    <a:pt x="626" y="412"/>
                  </a:cubicBezTo>
                  <a:cubicBezTo>
                    <a:pt x="623" y="413"/>
                    <a:pt x="612" y="415"/>
                    <a:pt x="610" y="411"/>
                  </a:cubicBezTo>
                  <a:cubicBezTo>
                    <a:pt x="609" y="407"/>
                    <a:pt x="605" y="403"/>
                    <a:pt x="603" y="404"/>
                  </a:cubicBezTo>
                  <a:cubicBezTo>
                    <a:pt x="600" y="405"/>
                    <a:pt x="598" y="401"/>
                    <a:pt x="598" y="397"/>
                  </a:cubicBezTo>
                  <a:cubicBezTo>
                    <a:pt x="598" y="394"/>
                    <a:pt x="596" y="388"/>
                    <a:pt x="596" y="388"/>
                  </a:cubicBezTo>
                  <a:cubicBezTo>
                    <a:pt x="596" y="388"/>
                    <a:pt x="604" y="386"/>
                    <a:pt x="595" y="386"/>
                  </a:cubicBezTo>
                  <a:cubicBezTo>
                    <a:pt x="586" y="387"/>
                    <a:pt x="583" y="386"/>
                    <a:pt x="583" y="386"/>
                  </a:cubicBezTo>
                  <a:cubicBezTo>
                    <a:pt x="592" y="379"/>
                    <a:pt x="592" y="379"/>
                    <a:pt x="592" y="379"/>
                  </a:cubicBezTo>
                  <a:cubicBezTo>
                    <a:pt x="592" y="379"/>
                    <a:pt x="598" y="380"/>
                    <a:pt x="599" y="378"/>
                  </a:cubicBezTo>
                  <a:cubicBezTo>
                    <a:pt x="600" y="376"/>
                    <a:pt x="600" y="373"/>
                    <a:pt x="600" y="373"/>
                  </a:cubicBezTo>
                  <a:cubicBezTo>
                    <a:pt x="600" y="373"/>
                    <a:pt x="600" y="368"/>
                    <a:pt x="588" y="369"/>
                  </a:cubicBezTo>
                  <a:cubicBezTo>
                    <a:pt x="577" y="370"/>
                    <a:pt x="564" y="376"/>
                    <a:pt x="562" y="378"/>
                  </a:cubicBezTo>
                  <a:cubicBezTo>
                    <a:pt x="559" y="380"/>
                    <a:pt x="544" y="400"/>
                    <a:pt x="537" y="403"/>
                  </a:cubicBezTo>
                  <a:cubicBezTo>
                    <a:pt x="537" y="403"/>
                    <a:pt x="548" y="390"/>
                    <a:pt x="546" y="387"/>
                  </a:cubicBezTo>
                  <a:cubicBezTo>
                    <a:pt x="544" y="384"/>
                    <a:pt x="552" y="373"/>
                    <a:pt x="559" y="371"/>
                  </a:cubicBezTo>
                  <a:cubicBezTo>
                    <a:pt x="566" y="368"/>
                    <a:pt x="568" y="369"/>
                    <a:pt x="571" y="362"/>
                  </a:cubicBezTo>
                  <a:cubicBezTo>
                    <a:pt x="574" y="355"/>
                    <a:pt x="578" y="352"/>
                    <a:pt x="581" y="352"/>
                  </a:cubicBezTo>
                  <a:cubicBezTo>
                    <a:pt x="584" y="352"/>
                    <a:pt x="584" y="352"/>
                    <a:pt x="592" y="352"/>
                  </a:cubicBezTo>
                  <a:cubicBezTo>
                    <a:pt x="599" y="351"/>
                    <a:pt x="604" y="349"/>
                    <a:pt x="604" y="349"/>
                  </a:cubicBezTo>
                  <a:cubicBezTo>
                    <a:pt x="604" y="349"/>
                    <a:pt x="618" y="350"/>
                    <a:pt x="622" y="351"/>
                  </a:cubicBezTo>
                  <a:cubicBezTo>
                    <a:pt x="626" y="351"/>
                    <a:pt x="632" y="348"/>
                    <a:pt x="635" y="347"/>
                  </a:cubicBezTo>
                  <a:cubicBezTo>
                    <a:pt x="639" y="346"/>
                    <a:pt x="643" y="343"/>
                    <a:pt x="645" y="341"/>
                  </a:cubicBezTo>
                  <a:cubicBezTo>
                    <a:pt x="647" y="340"/>
                    <a:pt x="649" y="334"/>
                    <a:pt x="649" y="334"/>
                  </a:cubicBezTo>
                  <a:cubicBezTo>
                    <a:pt x="649" y="334"/>
                    <a:pt x="654" y="327"/>
                    <a:pt x="657" y="327"/>
                  </a:cubicBezTo>
                  <a:cubicBezTo>
                    <a:pt x="660" y="326"/>
                    <a:pt x="663" y="326"/>
                    <a:pt x="665" y="324"/>
                  </a:cubicBezTo>
                  <a:cubicBezTo>
                    <a:pt x="667" y="321"/>
                    <a:pt x="673" y="316"/>
                    <a:pt x="669" y="313"/>
                  </a:cubicBezTo>
                  <a:close/>
                  <a:moveTo>
                    <a:pt x="394" y="147"/>
                  </a:moveTo>
                  <a:cubicBezTo>
                    <a:pt x="395" y="150"/>
                    <a:pt x="396" y="152"/>
                    <a:pt x="397" y="152"/>
                  </a:cubicBezTo>
                  <a:cubicBezTo>
                    <a:pt x="396" y="152"/>
                    <a:pt x="395" y="152"/>
                    <a:pt x="395" y="152"/>
                  </a:cubicBezTo>
                  <a:cubicBezTo>
                    <a:pt x="395" y="152"/>
                    <a:pt x="390" y="147"/>
                    <a:pt x="384" y="146"/>
                  </a:cubicBezTo>
                  <a:cubicBezTo>
                    <a:pt x="384" y="146"/>
                    <a:pt x="392" y="142"/>
                    <a:pt x="394" y="147"/>
                  </a:cubicBezTo>
                  <a:close/>
                  <a:moveTo>
                    <a:pt x="194" y="95"/>
                  </a:moveTo>
                  <a:cubicBezTo>
                    <a:pt x="198" y="92"/>
                    <a:pt x="182" y="89"/>
                    <a:pt x="180" y="86"/>
                  </a:cubicBezTo>
                  <a:cubicBezTo>
                    <a:pt x="178" y="83"/>
                    <a:pt x="188" y="83"/>
                    <a:pt x="193" y="83"/>
                  </a:cubicBezTo>
                  <a:cubicBezTo>
                    <a:pt x="211" y="84"/>
                    <a:pt x="211" y="84"/>
                    <a:pt x="211" y="84"/>
                  </a:cubicBezTo>
                  <a:cubicBezTo>
                    <a:pt x="211" y="84"/>
                    <a:pt x="204" y="91"/>
                    <a:pt x="206" y="91"/>
                  </a:cubicBezTo>
                  <a:cubicBezTo>
                    <a:pt x="207" y="92"/>
                    <a:pt x="210" y="93"/>
                    <a:pt x="213" y="94"/>
                  </a:cubicBezTo>
                  <a:cubicBezTo>
                    <a:pt x="215" y="93"/>
                    <a:pt x="216" y="93"/>
                    <a:pt x="217" y="94"/>
                  </a:cubicBezTo>
                  <a:cubicBezTo>
                    <a:pt x="217" y="95"/>
                    <a:pt x="215" y="95"/>
                    <a:pt x="213" y="94"/>
                  </a:cubicBezTo>
                  <a:cubicBezTo>
                    <a:pt x="208" y="97"/>
                    <a:pt x="199" y="102"/>
                    <a:pt x="195" y="102"/>
                  </a:cubicBezTo>
                  <a:cubicBezTo>
                    <a:pt x="188" y="101"/>
                    <a:pt x="178" y="104"/>
                    <a:pt x="177" y="101"/>
                  </a:cubicBezTo>
                  <a:cubicBezTo>
                    <a:pt x="176" y="99"/>
                    <a:pt x="190" y="98"/>
                    <a:pt x="194" y="95"/>
                  </a:cubicBezTo>
                  <a:close/>
                  <a:moveTo>
                    <a:pt x="228" y="157"/>
                  </a:moveTo>
                  <a:cubicBezTo>
                    <a:pt x="224" y="156"/>
                    <a:pt x="219" y="167"/>
                    <a:pt x="217" y="167"/>
                  </a:cubicBezTo>
                  <a:cubicBezTo>
                    <a:pt x="215" y="167"/>
                    <a:pt x="204" y="172"/>
                    <a:pt x="198" y="170"/>
                  </a:cubicBezTo>
                  <a:cubicBezTo>
                    <a:pt x="193" y="169"/>
                    <a:pt x="180" y="165"/>
                    <a:pt x="177" y="162"/>
                  </a:cubicBezTo>
                  <a:cubicBezTo>
                    <a:pt x="173" y="158"/>
                    <a:pt x="182" y="163"/>
                    <a:pt x="185" y="163"/>
                  </a:cubicBezTo>
                  <a:cubicBezTo>
                    <a:pt x="188" y="163"/>
                    <a:pt x="192" y="156"/>
                    <a:pt x="193" y="145"/>
                  </a:cubicBezTo>
                  <a:cubicBezTo>
                    <a:pt x="193" y="133"/>
                    <a:pt x="198" y="148"/>
                    <a:pt x="203" y="153"/>
                  </a:cubicBezTo>
                  <a:cubicBezTo>
                    <a:pt x="203" y="153"/>
                    <a:pt x="233" y="150"/>
                    <a:pt x="235" y="152"/>
                  </a:cubicBezTo>
                  <a:cubicBezTo>
                    <a:pt x="238" y="154"/>
                    <a:pt x="233" y="157"/>
                    <a:pt x="228" y="157"/>
                  </a:cubicBezTo>
                  <a:close/>
                  <a:moveTo>
                    <a:pt x="285" y="341"/>
                  </a:moveTo>
                  <a:cubicBezTo>
                    <a:pt x="285" y="341"/>
                    <a:pt x="285" y="341"/>
                    <a:pt x="285" y="337"/>
                  </a:cubicBezTo>
                  <a:cubicBezTo>
                    <a:pt x="285" y="332"/>
                    <a:pt x="280" y="328"/>
                    <a:pt x="277" y="324"/>
                  </a:cubicBezTo>
                  <a:cubicBezTo>
                    <a:pt x="275" y="319"/>
                    <a:pt x="277" y="315"/>
                    <a:pt x="271" y="311"/>
                  </a:cubicBezTo>
                  <a:cubicBezTo>
                    <a:pt x="265" y="307"/>
                    <a:pt x="272" y="299"/>
                    <a:pt x="277" y="295"/>
                  </a:cubicBezTo>
                  <a:cubicBezTo>
                    <a:pt x="277" y="293"/>
                    <a:pt x="277" y="293"/>
                    <a:pt x="277" y="293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82" y="301"/>
                    <a:pt x="281" y="309"/>
                    <a:pt x="283" y="313"/>
                  </a:cubicBezTo>
                  <a:cubicBezTo>
                    <a:pt x="284" y="316"/>
                    <a:pt x="288" y="326"/>
                    <a:pt x="288" y="326"/>
                  </a:cubicBezTo>
                  <a:lnTo>
                    <a:pt x="285" y="341"/>
                  </a:ln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5">
              <a:extLst>
                <a:ext uri="{FF2B5EF4-FFF2-40B4-BE49-F238E27FC236}">
                  <a16:creationId xmlns:a16="http://schemas.microsoft.com/office/drawing/2014/main" id="{2BBB9D5E-7853-43EB-B676-A42F7814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764"/>
              <a:ext cx="769" cy="875"/>
            </a:xfrm>
            <a:custGeom>
              <a:avLst/>
              <a:gdLst>
                <a:gd name="T0" fmla="*/ 149 w 263"/>
                <a:gd name="T1" fmla="*/ 73 h 300"/>
                <a:gd name="T2" fmla="*/ 155 w 263"/>
                <a:gd name="T3" fmla="*/ 108 h 300"/>
                <a:gd name="T4" fmla="*/ 135 w 263"/>
                <a:gd name="T5" fmla="*/ 125 h 300"/>
                <a:gd name="T6" fmla="*/ 108 w 263"/>
                <a:gd name="T7" fmla="*/ 137 h 300"/>
                <a:gd name="T8" fmla="*/ 82 w 263"/>
                <a:gd name="T9" fmla="*/ 155 h 300"/>
                <a:gd name="T10" fmla="*/ 47 w 263"/>
                <a:gd name="T11" fmla="*/ 193 h 300"/>
                <a:gd name="T12" fmla="*/ 29 w 263"/>
                <a:gd name="T13" fmla="*/ 263 h 300"/>
                <a:gd name="T14" fmla="*/ 41 w 263"/>
                <a:gd name="T15" fmla="*/ 318 h 300"/>
                <a:gd name="T16" fmla="*/ 50 w 263"/>
                <a:gd name="T17" fmla="*/ 350 h 300"/>
                <a:gd name="T18" fmla="*/ 143 w 263"/>
                <a:gd name="T19" fmla="*/ 350 h 300"/>
                <a:gd name="T20" fmla="*/ 225 w 263"/>
                <a:gd name="T21" fmla="*/ 403 h 300"/>
                <a:gd name="T22" fmla="*/ 278 w 263"/>
                <a:gd name="T23" fmla="*/ 446 h 300"/>
                <a:gd name="T24" fmla="*/ 301 w 263"/>
                <a:gd name="T25" fmla="*/ 473 h 300"/>
                <a:gd name="T26" fmla="*/ 327 w 263"/>
                <a:gd name="T27" fmla="*/ 528 h 300"/>
                <a:gd name="T28" fmla="*/ 365 w 263"/>
                <a:gd name="T29" fmla="*/ 554 h 300"/>
                <a:gd name="T30" fmla="*/ 401 w 263"/>
                <a:gd name="T31" fmla="*/ 601 h 300"/>
                <a:gd name="T32" fmla="*/ 409 w 263"/>
                <a:gd name="T33" fmla="*/ 662 h 300"/>
                <a:gd name="T34" fmla="*/ 412 w 263"/>
                <a:gd name="T35" fmla="*/ 715 h 300"/>
                <a:gd name="T36" fmla="*/ 459 w 263"/>
                <a:gd name="T37" fmla="*/ 735 h 300"/>
                <a:gd name="T38" fmla="*/ 480 w 263"/>
                <a:gd name="T39" fmla="*/ 764 h 300"/>
                <a:gd name="T40" fmla="*/ 494 w 263"/>
                <a:gd name="T41" fmla="*/ 799 h 300"/>
                <a:gd name="T42" fmla="*/ 553 w 263"/>
                <a:gd name="T43" fmla="*/ 825 h 300"/>
                <a:gd name="T44" fmla="*/ 602 w 263"/>
                <a:gd name="T45" fmla="*/ 869 h 300"/>
                <a:gd name="T46" fmla="*/ 670 w 263"/>
                <a:gd name="T47" fmla="*/ 863 h 300"/>
                <a:gd name="T48" fmla="*/ 699 w 263"/>
                <a:gd name="T49" fmla="*/ 825 h 300"/>
                <a:gd name="T50" fmla="*/ 684 w 263"/>
                <a:gd name="T51" fmla="*/ 779 h 300"/>
                <a:gd name="T52" fmla="*/ 681 w 263"/>
                <a:gd name="T53" fmla="*/ 735 h 300"/>
                <a:gd name="T54" fmla="*/ 658 w 263"/>
                <a:gd name="T55" fmla="*/ 685 h 300"/>
                <a:gd name="T56" fmla="*/ 670 w 263"/>
                <a:gd name="T57" fmla="*/ 624 h 300"/>
                <a:gd name="T58" fmla="*/ 716 w 263"/>
                <a:gd name="T59" fmla="*/ 572 h 300"/>
                <a:gd name="T60" fmla="*/ 705 w 263"/>
                <a:gd name="T61" fmla="*/ 505 h 300"/>
                <a:gd name="T62" fmla="*/ 763 w 263"/>
                <a:gd name="T63" fmla="*/ 440 h 300"/>
                <a:gd name="T64" fmla="*/ 725 w 263"/>
                <a:gd name="T65" fmla="*/ 379 h 300"/>
                <a:gd name="T66" fmla="*/ 678 w 263"/>
                <a:gd name="T67" fmla="*/ 373 h 300"/>
                <a:gd name="T68" fmla="*/ 719 w 263"/>
                <a:gd name="T69" fmla="*/ 359 h 300"/>
                <a:gd name="T70" fmla="*/ 678 w 263"/>
                <a:gd name="T71" fmla="*/ 309 h 300"/>
                <a:gd name="T72" fmla="*/ 611 w 263"/>
                <a:gd name="T73" fmla="*/ 303 h 300"/>
                <a:gd name="T74" fmla="*/ 626 w 263"/>
                <a:gd name="T75" fmla="*/ 274 h 300"/>
                <a:gd name="T76" fmla="*/ 608 w 263"/>
                <a:gd name="T77" fmla="*/ 222 h 300"/>
                <a:gd name="T78" fmla="*/ 547 w 263"/>
                <a:gd name="T79" fmla="*/ 201 h 300"/>
                <a:gd name="T80" fmla="*/ 497 w 263"/>
                <a:gd name="T81" fmla="*/ 187 h 300"/>
                <a:gd name="T82" fmla="*/ 480 w 263"/>
                <a:gd name="T83" fmla="*/ 149 h 300"/>
                <a:gd name="T84" fmla="*/ 412 w 263"/>
                <a:gd name="T85" fmla="*/ 85 h 300"/>
                <a:gd name="T86" fmla="*/ 377 w 263"/>
                <a:gd name="T87" fmla="*/ 53 h 300"/>
                <a:gd name="T88" fmla="*/ 319 w 263"/>
                <a:gd name="T89" fmla="*/ 26 h 300"/>
                <a:gd name="T90" fmla="*/ 301 w 263"/>
                <a:gd name="T91" fmla="*/ 58 h 300"/>
                <a:gd name="T92" fmla="*/ 251 w 263"/>
                <a:gd name="T93" fmla="*/ 79 h 300"/>
                <a:gd name="T94" fmla="*/ 257 w 263"/>
                <a:gd name="T95" fmla="*/ 32 h 3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3" h="300">
                  <a:moveTo>
                    <a:pt x="73" y="9"/>
                  </a:moveTo>
                  <a:cubicBezTo>
                    <a:pt x="68" y="8"/>
                    <a:pt x="66" y="9"/>
                    <a:pt x="61" y="14"/>
                  </a:cubicBezTo>
                  <a:cubicBezTo>
                    <a:pt x="56" y="20"/>
                    <a:pt x="46" y="21"/>
                    <a:pt x="51" y="25"/>
                  </a:cubicBezTo>
                  <a:cubicBezTo>
                    <a:pt x="57" y="28"/>
                    <a:pt x="62" y="28"/>
                    <a:pt x="59" y="32"/>
                  </a:cubicBezTo>
                  <a:cubicBezTo>
                    <a:pt x="56" y="35"/>
                    <a:pt x="49" y="34"/>
                    <a:pt x="49" y="34"/>
                  </a:cubicBezTo>
                  <a:cubicBezTo>
                    <a:pt x="49" y="34"/>
                    <a:pt x="47" y="34"/>
                    <a:pt x="53" y="37"/>
                  </a:cubicBezTo>
                  <a:cubicBezTo>
                    <a:pt x="58" y="41"/>
                    <a:pt x="57" y="42"/>
                    <a:pt x="57" y="42"/>
                  </a:cubicBezTo>
                  <a:cubicBezTo>
                    <a:pt x="51" y="43"/>
                    <a:pt x="49" y="38"/>
                    <a:pt x="50" y="41"/>
                  </a:cubicBezTo>
                  <a:cubicBezTo>
                    <a:pt x="51" y="44"/>
                    <a:pt x="47" y="48"/>
                    <a:pt x="46" y="43"/>
                  </a:cubicBezTo>
                  <a:cubicBezTo>
                    <a:pt x="45" y="39"/>
                    <a:pt x="44" y="33"/>
                    <a:pt x="43" y="36"/>
                  </a:cubicBezTo>
                  <a:cubicBezTo>
                    <a:pt x="42" y="39"/>
                    <a:pt x="47" y="42"/>
                    <a:pt x="45" y="45"/>
                  </a:cubicBezTo>
                  <a:cubicBezTo>
                    <a:pt x="42" y="48"/>
                    <a:pt x="37" y="47"/>
                    <a:pt x="37" y="47"/>
                  </a:cubicBezTo>
                  <a:cubicBezTo>
                    <a:pt x="37" y="47"/>
                    <a:pt x="36" y="40"/>
                    <a:pt x="35" y="42"/>
                  </a:cubicBezTo>
                  <a:cubicBezTo>
                    <a:pt x="30" y="47"/>
                    <a:pt x="33" y="46"/>
                    <a:pt x="28" y="49"/>
                  </a:cubicBezTo>
                  <a:cubicBezTo>
                    <a:pt x="24" y="53"/>
                    <a:pt x="25" y="51"/>
                    <a:pt x="28" y="53"/>
                  </a:cubicBezTo>
                  <a:cubicBezTo>
                    <a:pt x="32" y="56"/>
                    <a:pt x="34" y="61"/>
                    <a:pt x="28" y="62"/>
                  </a:cubicBezTo>
                  <a:cubicBezTo>
                    <a:pt x="21" y="62"/>
                    <a:pt x="21" y="58"/>
                    <a:pt x="21" y="62"/>
                  </a:cubicBezTo>
                  <a:cubicBezTo>
                    <a:pt x="22" y="67"/>
                    <a:pt x="21" y="60"/>
                    <a:pt x="16" y="66"/>
                  </a:cubicBezTo>
                  <a:cubicBezTo>
                    <a:pt x="12" y="72"/>
                    <a:pt x="14" y="74"/>
                    <a:pt x="17" y="74"/>
                  </a:cubicBezTo>
                  <a:cubicBezTo>
                    <a:pt x="19" y="74"/>
                    <a:pt x="23" y="76"/>
                    <a:pt x="24" y="78"/>
                  </a:cubicBezTo>
                  <a:cubicBezTo>
                    <a:pt x="24" y="80"/>
                    <a:pt x="12" y="88"/>
                    <a:pt x="10" y="90"/>
                  </a:cubicBezTo>
                  <a:cubicBezTo>
                    <a:pt x="9" y="93"/>
                    <a:pt x="0" y="91"/>
                    <a:pt x="1" y="97"/>
                  </a:cubicBezTo>
                  <a:cubicBezTo>
                    <a:pt x="2" y="102"/>
                    <a:pt x="4" y="103"/>
                    <a:pt x="8" y="104"/>
                  </a:cubicBezTo>
                  <a:cubicBezTo>
                    <a:pt x="12" y="104"/>
                    <a:pt x="9" y="109"/>
                    <a:pt x="14" y="109"/>
                  </a:cubicBezTo>
                  <a:cubicBezTo>
                    <a:pt x="19" y="109"/>
                    <a:pt x="17" y="102"/>
                    <a:pt x="23" y="102"/>
                  </a:cubicBezTo>
                  <a:cubicBezTo>
                    <a:pt x="28" y="102"/>
                    <a:pt x="19" y="111"/>
                    <a:pt x="15" y="115"/>
                  </a:cubicBezTo>
                  <a:cubicBezTo>
                    <a:pt x="10" y="118"/>
                    <a:pt x="12" y="115"/>
                    <a:pt x="17" y="120"/>
                  </a:cubicBezTo>
                  <a:cubicBezTo>
                    <a:pt x="21" y="124"/>
                    <a:pt x="17" y="124"/>
                    <a:pt x="26" y="122"/>
                  </a:cubicBezTo>
                  <a:cubicBezTo>
                    <a:pt x="34" y="119"/>
                    <a:pt x="39" y="126"/>
                    <a:pt x="41" y="123"/>
                  </a:cubicBezTo>
                  <a:cubicBezTo>
                    <a:pt x="44" y="120"/>
                    <a:pt x="46" y="113"/>
                    <a:pt x="49" y="120"/>
                  </a:cubicBezTo>
                  <a:cubicBezTo>
                    <a:pt x="53" y="126"/>
                    <a:pt x="54" y="118"/>
                    <a:pt x="59" y="123"/>
                  </a:cubicBezTo>
                  <a:cubicBezTo>
                    <a:pt x="63" y="128"/>
                    <a:pt x="67" y="125"/>
                    <a:pt x="70" y="131"/>
                  </a:cubicBezTo>
                  <a:cubicBezTo>
                    <a:pt x="72" y="137"/>
                    <a:pt x="75" y="135"/>
                    <a:pt x="77" y="138"/>
                  </a:cubicBezTo>
                  <a:cubicBezTo>
                    <a:pt x="80" y="141"/>
                    <a:pt x="79" y="145"/>
                    <a:pt x="82" y="146"/>
                  </a:cubicBezTo>
                  <a:cubicBezTo>
                    <a:pt x="84" y="146"/>
                    <a:pt x="88" y="145"/>
                    <a:pt x="90" y="148"/>
                  </a:cubicBezTo>
                  <a:cubicBezTo>
                    <a:pt x="91" y="152"/>
                    <a:pt x="95" y="148"/>
                    <a:pt x="95" y="153"/>
                  </a:cubicBezTo>
                  <a:cubicBezTo>
                    <a:pt x="94" y="159"/>
                    <a:pt x="93" y="159"/>
                    <a:pt x="93" y="164"/>
                  </a:cubicBezTo>
                  <a:cubicBezTo>
                    <a:pt x="93" y="168"/>
                    <a:pt x="102" y="173"/>
                    <a:pt x="103" y="171"/>
                  </a:cubicBezTo>
                  <a:cubicBezTo>
                    <a:pt x="104" y="168"/>
                    <a:pt x="97" y="162"/>
                    <a:pt x="103" y="162"/>
                  </a:cubicBezTo>
                  <a:cubicBezTo>
                    <a:pt x="109" y="163"/>
                    <a:pt x="109" y="165"/>
                    <a:pt x="114" y="168"/>
                  </a:cubicBezTo>
                  <a:cubicBezTo>
                    <a:pt x="118" y="171"/>
                    <a:pt x="123" y="175"/>
                    <a:pt x="125" y="177"/>
                  </a:cubicBezTo>
                  <a:cubicBezTo>
                    <a:pt x="128" y="180"/>
                    <a:pt x="114" y="180"/>
                    <a:pt x="112" y="181"/>
                  </a:cubicBezTo>
                  <a:cubicBezTo>
                    <a:pt x="109" y="182"/>
                    <a:pt x="103" y="173"/>
                    <a:pt x="106" y="180"/>
                  </a:cubicBezTo>
                  <a:cubicBezTo>
                    <a:pt x="109" y="188"/>
                    <a:pt x="110" y="184"/>
                    <a:pt x="116" y="185"/>
                  </a:cubicBezTo>
                  <a:cubicBezTo>
                    <a:pt x="121" y="187"/>
                    <a:pt x="122" y="190"/>
                    <a:pt x="125" y="190"/>
                  </a:cubicBezTo>
                  <a:cubicBezTo>
                    <a:pt x="128" y="190"/>
                    <a:pt x="129" y="182"/>
                    <a:pt x="132" y="187"/>
                  </a:cubicBezTo>
                  <a:cubicBezTo>
                    <a:pt x="135" y="191"/>
                    <a:pt x="130" y="193"/>
                    <a:pt x="132" y="199"/>
                  </a:cubicBezTo>
                  <a:cubicBezTo>
                    <a:pt x="134" y="206"/>
                    <a:pt x="135" y="203"/>
                    <a:pt x="137" y="206"/>
                  </a:cubicBezTo>
                  <a:cubicBezTo>
                    <a:pt x="139" y="208"/>
                    <a:pt x="143" y="210"/>
                    <a:pt x="137" y="211"/>
                  </a:cubicBezTo>
                  <a:cubicBezTo>
                    <a:pt x="130" y="213"/>
                    <a:pt x="124" y="210"/>
                    <a:pt x="129" y="219"/>
                  </a:cubicBezTo>
                  <a:cubicBezTo>
                    <a:pt x="134" y="228"/>
                    <a:pt x="139" y="221"/>
                    <a:pt x="140" y="227"/>
                  </a:cubicBezTo>
                  <a:cubicBezTo>
                    <a:pt x="141" y="234"/>
                    <a:pt x="133" y="240"/>
                    <a:pt x="139" y="238"/>
                  </a:cubicBezTo>
                  <a:cubicBezTo>
                    <a:pt x="144" y="235"/>
                    <a:pt x="154" y="234"/>
                    <a:pt x="148" y="240"/>
                  </a:cubicBezTo>
                  <a:cubicBezTo>
                    <a:pt x="141" y="245"/>
                    <a:pt x="137" y="243"/>
                    <a:pt x="141" y="245"/>
                  </a:cubicBezTo>
                  <a:cubicBezTo>
                    <a:pt x="145" y="247"/>
                    <a:pt x="146" y="242"/>
                    <a:pt x="150" y="243"/>
                  </a:cubicBezTo>
                  <a:cubicBezTo>
                    <a:pt x="153" y="245"/>
                    <a:pt x="154" y="243"/>
                    <a:pt x="154" y="248"/>
                  </a:cubicBezTo>
                  <a:cubicBezTo>
                    <a:pt x="154" y="254"/>
                    <a:pt x="155" y="253"/>
                    <a:pt x="157" y="252"/>
                  </a:cubicBezTo>
                  <a:cubicBezTo>
                    <a:pt x="159" y="250"/>
                    <a:pt x="159" y="241"/>
                    <a:pt x="162" y="245"/>
                  </a:cubicBezTo>
                  <a:cubicBezTo>
                    <a:pt x="164" y="249"/>
                    <a:pt x="162" y="254"/>
                    <a:pt x="163" y="256"/>
                  </a:cubicBezTo>
                  <a:cubicBezTo>
                    <a:pt x="164" y="258"/>
                    <a:pt x="167" y="261"/>
                    <a:pt x="164" y="262"/>
                  </a:cubicBezTo>
                  <a:cubicBezTo>
                    <a:pt x="161" y="263"/>
                    <a:pt x="156" y="262"/>
                    <a:pt x="160" y="264"/>
                  </a:cubicBezTo>
                  <a:cubicBezTo>
                    <a:pt x="165" y="267"/>
                    <a:pt x="168" y="261"/>
                    <a:pt x="170" y="264"/>
                  </a:cubicBezTo>
                  <a:cubicBezTo>
                    <a:pt x="172" y="267"/>
                    <a:pt x="166" y="273"/>
                    <a:pt x="169" y="274"/>
                  </a:cubicBezTo>
                  <a:cubicBezTo>
                    <a:pt x="172" y="275"/>
                    <a:pt x="174" y="273"/>
                    <a:pt x="177" y="271"/>
                  </a:cubicBezTo>
                  <a:cubicBezTo>
                    <a:pt x="179" y="269"/>
                    <a:pt x="180" y="277"/>
                    <a:pt x="182" y="279"/>
                  </a:cubicBezTo>
                  <a:cubicBezTo>
                    <a:pt x="184" y="281"/>
                    <a:pt x="187" y="284"/>
                    <a:pt x="189" y="283"/>
                  </a:cubicBezTo>
                  <a:cubicBezTo>
                    <a:pt x="191" y="282"/>
                    <a:pt x="194" y="274"/>
                    <a:pt x="194" y="282"/>
                  </a:cubicBezTo>
                  <a:cubicBezTo>
                    <a:pt x="195" y="291"/>
                    <a:pt x="197" y="282"/>
                    <a:pt x="201" y="289"/>
                  </a:cubicBezTo>
                  <a:cubicBezTo>
                    <a:pt x="204" y="295"/>
                    <a:pt x="204" y="300"/>
                    <a:pt x="206" y="298"/>
                  </a:cubicBezTo>
                  <a:cubicBezTo>
                    <a:pt x="208" y="297"/>
                    <a:pt x="209" y="287"/>
                    <a:pt x="211" y="291"/>
                  </a:cubicBezTo>
                  <a:cubicBezTo>
                    <a:pt x="214" y="294"/>
                    <a:pt x="213" y="285"/>
                    <a:pt x="219" y="291"/>
                  </a:cubicBezTo>
                  <a:cubicBezTo>
                    <a:pt x="225" y="298"/>
                    <a:pt x="223" y="294"/>
                    <a:pt x="229" y="296"/>
                  </a:cubicBezTo>
                  <a:cubicBezTo>
                    <a:pt x="234" y="298"/>
                    <a:pt x="234" y="297"/>
                    <a:pt x="235" y="294"/>
                  </a:cubicBezTo>
                  <a:cubicBezTo>
                    <a:pt x="236" y="291"/>
                    <a:pt x="232" y="284"/>
                    <a:pt x="234" y="285"/>
                  </a:cubicBezTo>
                  <a:cubicBezTo>
                    <a:pt x="244" y="292"/>
                    <a:pt x="242" y="285"/>
                    <a:pt x="239" y="283"/>
                  </a:cubicBezTo>
                  <a:cubicBezTo>
                    <a:pt x="236" y="281"/>
                    <a:pt x="238" y="277"/>
                    <a:pt x="240" y="278"/>
                  </a:cubicBezTo>
                  <a:cubicBezTo>
                    <a:pt x="242" y="279"/>
                    <a:pt x="235" y="273"/>
                    <a:pt x="236" y="271"/>
                  </a:cubicBezTo>
                  <a:cubicBezTo>
                    <a:pt x="236" y="271"/>
                    <a:pt x="238" y="264"/>
                    <a:pt x="234" y="267"/>
                  </a:cubicBezTo>
                  <a:cubicBezTo>
                    <a:pt x="231" y="270"/>
                    <a:pt x="229" y="267"/>
                    <a:pt x="231" y="264"/>
                  </a:cubicBezTo>
                  <a:cubicBezTo>
                    <a:pt x="232" y="262"/>
                    <a:pt x="226" y="260"/>
                    <a:pt x="229" y="257"/>
                  </a:cubicBezTo>
                  <a:cubicBezTo>
                    <a:pt x="231" y="255"/>
                    <a:pt x="236" y="252"/>
                    <a:pt x="233" y="25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36"/>
                    <a:pt x="229" y="238"/>
                  </a:cubicBezTo>
                  <a:cubicBezTo>
                    <a:pt x="225" y="241"/>
                    <a:pt x="222" y="235"/>
                    <a:pt x="225" y="235"/>
                  </a:cubicBezTo>
                  <a:cubicBezTo>
                    <a:pt x="227" y="235"/>
                    <a:pt x="217" y="236"/>
                    <a:pt x="222" y="231"/>
                  </a:cubicBezTo>
                  <a:cubicBezTo>
                    <a:pt x="227" y="226"/>
                    <a:pt x="225" y="218"/>
                    <a:pt x="227" y="219"/>
                  </a:cubicBezTo>
                  <a:cubicBezTo>
                    <a:pt x="230" y="219"/>
                    <a:pt x="221" y="214"/>
                    <a:pt x="229" y="214"/>
                  </a:cubicBezTo>
                  <a:cubicBezTo>
                    <a:pt x="236" y="214"/>
                    <a:pt x="233" y="206"/>
                    <a:pt x="237" y="207"/>
                  </a:cubicBezTo>
                  <a:cubicBezTo>
                    <a:pt x="241" y="208"/>
                    <a:pt x="245" y="201"/>
                    <a:pt x="245" y="201"/>
                  </a:cubicBezTo>
                  <a:cubicBezTo>
                    <a:pt x="245" y="201"/>
                    <a:pt x="248" y="197"/>
                    <a:pt x="245" y="196"/>
                  </a:cubicBezTo>
                  <a:cubicBezTo>
                    <a:pt x="242" y="194"/>
                    <a:pt x="242" y="187"/>
                    <a:pt x="242" y="187"/>
                  </a:cubicBezTo>
                  <a:cubicBezTo>
                    <a:pt x="242" y="187"/>
                    <a:pt x="239" y="185"/>
                    <a:pt x="239" y="180"/>
                  </a:cubicBezTo>
                  <a:cubicBezTo>
                    <a:pt x="240" y="175"/>
                    <a:pt x="241" y="173"/>
                    <a:pt x="241" y="173"/>
                  </a:cubicBezTo>
                  <a:cubicBezTo>
                    <a:pt x="234" y="169"/>
                    <a:pt x="234" y="169"/>
                    <a:pt x="234" y="169"/>
                  </a:cubicBezTo>
                  <a:cubicBezTo>
                    <a:pt x="234" y="169"/>
                    <a:pt x="242" y="173"/>
                    <a:pt x="249" y="166"/>
                  </a:cubicBezTo>
                  <a:cubicBezTo>
                    <a:pt x="256" y="159"/>
                    <a:pt x="261" y="154"/>
                    <a:pt x="261" y="151"/>
                  </a:cubicBezTo>
                  <a:cubicBezTo>
                    <a:pt x="261" y="148"/>
                    <a:pt x="260" y="148"/>
                    <a:pt x="259" y="142"/>
                  </a:cubicBezTo>
                  <a:cubicBezTo>
                    <a:pt x="259" y="136"/>
                    <a:pt x="263" y="131"/>
                    <a:pt x="260" y="130"/>
                  </a:cubicBezTo>
                  <a:cubicBezTo>
                    <a:pt x="255" y="130"/>
                    <a:pt x="253" y="129"/>
                    <a:pt x="248" y="130"/>
                  </a:cubicBezTo>
                  <a:cubicBezTo>
                    <a:pt x="242" y="131"/>
                    <a:pt x="241" y="138"/>
                    <a:pt x="236" y="141"/>
                  </a:cubicBezTo>
                  <a:cubicBezTo>
                    <a:pt x="232" y="143"/>
                    <a:pt x="225" y="141"/>
                    <a:pt x="227" y="137"/>
                  </a:cubicBezTo>
                  <a:cubicBezTo>
                    <a:pt x="230" y="133"/>
                    <a:pt x="235" y="127"/>
                    <a:pt x="232" y="128"/>
                  </a:cubicBezTo>
                  <a:cubicBezTo>
                    <a:pt x="229" y="129"/>
                    <a:pt x="220" y="127"/>
                    <a:pt x="221" y="125"/>
                  </a:cubicBezTo>
                  <a:cubicBezTo>
                    <a:pt x="222" y="123"/>
                    <a:pt x="232" y="116"/>
                    <a:pt x="237" y="121"/>
                  </a:cubicBezTo>
                  <a:cubicBezTo>
                    <a:pt x="242" y="126"/>
                    <a:pt x="243" y="120"/>
                    <a:pt x="246" y="123"/>
                  </a:cubicBezTo>
                  <a:cubicBezTo>
                    <a:pt x="250" y="126"/>
                    <a:pt x="252" y="123"/>
                    <a:pt x="254" y="122"/>
                  </a:cubicBezTo>
                  <a:cubicBezTo>
                    <a:pt x="256" y="121"/>
                    <a:pt x="248" y="115"/>
                    <a:pt x="248" y="115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2" y="106"/>
                    <a:pt x="223" y="104"/>
                    <a:pt x="220" y="108"/>
                  </a:cubicBezTo>
                  <a:cubicBezTo>
                    <a:pt x="216" y="111"/>
                    <a:pt x="217" y="111"/>
                    <a:pt x="213" y="110"/>
                  </a:cubicBezTo>
                  <a:cubicBezTo>
                    <a:pt x="209" y="109"/>
                    <a:pt x="214" y="96"/>
                    <a:pt x="209" y="104"/>
                  </a:cubicBezTo>
                  <a:cubicBezTo>
                    <a:pt x="204" y="111"/>
                    <a:pt x="197" y="110"/>
                    <a:pt x="201" y="107"/>
                  </a:cubicBezTo>
                  <a:cubicBezTo>
                    <a:pt x="204" y="104"/>
                    <a:pt x="201" y="101"/>
                    <a:pt x="206" y="99"/>
                  </a:cubicBezTo>
                  <a:cubicBezTo>
                    <a:pt x="211" y="97"/>
                    <a:pt x="209" y="93"/>
                    <a:pt x="214" y="94"/>
                  </a:cubicBezTo>
                  <a:cubicBezTo>
                    <a:pt x="218" y="95"/>
                    <a:pt x="223" y="92"/>
                    <a:pt x="218" y="89"/>
                  </a:cubicBezTo>
                  <a:cubicBezTo>
                    <a:pt x="213" y="86"/>
                    <a:pt x="209" y="79"/>
                    <a:pt x="206" y="81"/>
                  </a:cubicBezTo>
                  <a:cubicBezTo>
                    <a:pt x="206" y="81"/>
                    <a:pt x="211" y="78"/>
                    <a:pt x="208" y="76"/>
                  </a:cubicBezTo>
                  <a:cubicBezTo>
                    <a:pt x="204" y="74"/>
                    <a:pt x="194" y="77"/>
                    <a:pt x="194" y="77"/>
                  </a:cubicBezTo>
                  <a:cubicBezTo>
                    <a:pt x="194" y="77"/>
                    <a:pt x="186" y="74"/>
                    <a:pt x="189" y="73"/>
                  </a:cubicBezTo>
                  <a:cubicBezTo>
                    <a:pt x="192" y="72"/>
                    <a:pt x="187" y="69"/>
                    <a:pt x="187" y="69"/>
                  </a:cubicBezTo>
                  <a:cubicBezTo>
                    <a:pt x="187" y="69"/>
                    <a:pt x="192" y="60"/>
                    <a:pt x="188" y="62"/>
                  </a:cubicBezTo>
                  <a:cubicBezTo>
                    <a:pt x="183" y="64"/>
                    <a:pt x="179" y="63"/>
                    <a:pt x="177" y="65"/>
                  </a:cubicBezTo>
                  <a:cubicBezTo>
                    <a:pt x="174" y="68"/>
                    <a:pt x="169" y="65"/>
                    <a:pt x="170" y="64"/>
                  </a:cubicBezTo>
                  <a:cubicBezTo>
                    <a:pt x="171" y="62"/>
                    <a:pt x="169" y="60"/>
                    <a:pt x="171" y="58"/>
                  </a:cubicBezTo>
                  <a:cubicBezTo>
                    <a:pt x="172" y="56"/>
                    <a:pt x="174" y="55"/>
                    <a:pt x="173" y="52"/>
                  </a:cubicBezTo>
                  <a:cubicBezTo>
                    <a:pt x="172" y="49"/>
                    <a:pt x="166" y="51"/>
                    <a:pt x="164" y="51"/>
                  </a:cubicBezTo>
                  <a:cubicBezTo>
                    <a:pt x="158" y="53"/>
                    <a:pt x="155" y="48"/>
                    <a:pt x="155" y="48"/>
                  </a:cubicBezTo>
                  <a:cubicBezTo>
                    <a:pt x="155" y="48"/>
                    <a:pt x="152" y="45"/>
                    <a:pt x="149" y="41"/>
                  </a:cubicBezTo>
                  <a:cubicBezTo>
                    <a:pt x="146" y="37"/>
                    <a:pt x="144" y="28"/>
                    <a:pt x="141" y="29"/>
                  </a:cubicBezTo>
                  <a:cubicBezTo>
                    <a:pt x="137" y="30"/>
                    <a:pt x="138" y="28"/>
                    <a:pt x="134" y="28"/>
                  </a:cubicBezTo>
                  <a:cubicBezTo>
                    <a:pt x="130" y="29"/>
                    <a:pt x="128" y="28"/>
                    <a:pt x="130" y="25"/>
                  </a:cubicBezTo>
                  <a:cubicBezTo>
                    <a:pt x="131" y="22"/>
                    <a:pt x="135" y="11"/>
                    <a:pt x="129" y="18"/>
                  </a:cubicBezTo>
                  <a:cubicBezTo>
                    <a:pt x="123" y="24"/>
                    <a:pt x="120" y="31"/>
                    <a:pt x="121" y="20"/>
                  </a:cubicBezTo>
                  <a:cubicBezTo>
                    <a:pt x="121" y="9"/>
                    <a:pt x="120" y="0"/>
                    <a:pt x="116" y="4"/>
                  </a:cubicBezTo>
                  <a:cubicBezTo>
                    <a:pt x="111" y="9"/>
                    <a:pt x="109" y="9"/>
                    <a:pt x="109" y="9"/>
                  </a:cubicBezTo>
                  <a:cubicBezTo>
                    <a:pt x="109" y="14"/>
                    <a:pt x="109" y="16"/>
                    <a:pt x="111" y="20"/>
                  </a:cubicBezTo>
                  <a:cubicBezTo>
                    <a:pt x="113" y="23"/>
                    <a:pt x="117" y="26"/>
                    <a:pt x="112" y="26"/>
                  </a:cubicBezTo>
                  <a:cubicBezTo>
                    <a:pt x="107" y="26"/>
                    <a:pt x="103" y="20"/>
                    <a:pt x="103" y="20"/>
                  </a:cubicBezTo>
                  <a:cubicBezTo>
                    <a:pt x="103" y="20"/>
                    <a:pt x="101" y="14"/>
                    <a:pt x="99" y="18"/>
                  </a:cubicBezTo>
                  <a:cubicBezTo>
                    <a:pt x="97" y="21"/>
                    <a:pt x="99" y="21"/>
                    <a:pt x="98" y="24"/>
                  </a:cubicBezTo>
                  <a:cubicBezTo>
                    <a:pt x="97" y="27"/>
                    <a:pt x="86" y="27"/>
                    <a:pt x="86" y="27"/>
                  </a:cubicBezTo>
                  <a:cubicBezTo>
                    <a:pt x="86" y="27"/>
                    <a:pt x="83" y="34"/>
                    <a:pt x="83" y="30"/>
                  </a:cubicBezTo>
                  <a:cubicBezTo>
                    <a:pt x="83" y="27"/>
                    <a:pt x="88" y="21"/>
                    <a:pt x="90" y="18"/>
                  </a:cubicBezTo>
                  <a:cubicBezTo>
                    <a:pt x="91" y="14"/>
                    <a:pt x="93" y="7"/>
                    <a:pt x="88" y="11"/>
                  </a:cubicBezTo>
                  <a:cubicBezTo>
                    <a:pt x="83" y="14"/>
                    <a:pt x="81" y="11"/>
                    <a:pt x="79" y="13"/>
                  </a:cubicBezTo>
                  <a:cubicBezTo>
                    <a:pt x="77" y="16"/>
                    <a:pt x="73" y="9"/>
                    <a:pt x="73" y="9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6">
              <a:extLst>
                <a:ext uri="{FF2B5EF4-FFF2-40B4-BE49-F238E27FC236}">
                  <a16:creationId xmlns:a16="http://schemas.microsoft.com/office/drawing/2014/main" id="{0B7C7800-ECEF-428E-B01C-0ACADE34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" y="1178"/>
              <a:ext cx="199" cy="161"/>
            </a:xfrm>
            <a:custGeom>
              <a:avLst/>
              <a:gdLst>
                <a:gd name="T0" fmla="*/ 135 w 68"/>
                <a:gd name="T1" fmla="*/ 9 h 55"/>
                <a:gd name="T2" fmla="*/ 108 w 68"/>
                <a:gd name="T3" fmla="*/ 9 h 55"/>
                <a:gd name="T4" fmla="*/ 105 w 68"/>
                <a:gd name="T5" fmla="*/ 29 h 55"/>
                <a:gd name="T6" fmla="*/ 88 w 68"/>
                <a:gd name="T7" fmla="*/ 44 h 55"/>
                <a:gd name="T8" fmla="*/ 76 w 68"/>
                <a:gd name="T9" fmla="*/ 44 h 55"/>
                <a:gd name="T10" fmla="*/ 85 w 68"/>
                <a:gd name="T11" fmla="*/ 64 h 55"/>
                <a:gd name="T12" fmla="*/ 67 w 68"/>
                <a:gd name="T13" fmla="*/ 61 h 55"/>
                <a:gd name="T14" fmla="*/ 79 w 68"/>
                <a:gd name="T15" fmla="*/ 85 h 55"/>
                <a:gd name="T16" fmla="*/ 64 w 68"/>
                <a:gd name="T17" fmla="*/ 88 h 55"/>
                <a:gd name="T18" fmla="*/ 47 w 68"/>
                <a:gd name="T19" fmla="*/ 70 h 55"/>
                <a:gd name="T20" fmla="*/ 26 w 68"/>
                <a:gd name="T21" fmla="*/ 70 h 55"/>
                <a:gd name="T22" fmla="*/ 12 w 68"/>
                <a:gd name="T23" fmla="*/ 97 h 55"/>
                <a:gd name="T24" fmla="*/ 44 w 68"/>
                <a:gd name="T25" fmla="*/ 97 h 55"/>
                <a:gd name="T26" fmla="*/ 32 w 68"/>
                <a:gd name="T27" fmla="*/ 117 h 55"/>
                <a:gd name="T28" fmla="*/ 56 w 68"/>
                <a:gd name="T29" fmla="*/ 102 h 55"/>
                <a:gd name="T30" fmla="*/ 64 w 68"/>
                <a:gd name="T31" fmla="*/ 117 h 55"/>
                <a:gd name="T32" fmla="*/ 76 w 68"/>
                <a:gd name="T33" fmla="*/ 138 h 55"/>
                <a:gd name="T34" fmla="*/ 97 w 68"/>
                <a:gd name="T35" fmla="*/ 129 h 55"/>
                <a:gd name="T36" fmla="*/ 114 w 68"/>
                <a:gd name="T37" fmla="*/ 138 h 55"/>
                <a:gd name="T38" fmla="*/ 120 w 68"/>
                <a:gd name="T39" fmla="*/ 158 h 55"/>
                <a:gd name="T40" fmla="*/ 146 w 68"/>
                <a:gd name="T41" fmla="*/ 129 h 55"/>
                <a:gd name="T42" fmla="*/ 173 w 68"/>
                <a:gd name="T43" fmla="*/ 138 h 55"/>
                <a:gd name="T44" fmla="*/ 187 w 68"/>
                <a:gd name="T45" fmla="*/ 108 h 55"/>
                <a:gd name="T46" fmla="*/ 193 w 68"/>
                <a:gd name="T47" fmla="*/ 76 h 55"/>
                <a:gd name="T48" fmla="*/ 190 w 68"/>
                <a:gd name="T49" fmla="*/ 50 h 55"/>
                <a:gd name="T50" fmla="*/ 167 w 68"/>
                <a:gd name="T51" fmla="*/ 12 h 55"/>
                <a:gd name="T52" fmla="*/ 135 w 68"/>
                <a:gd name="T53" fmla="*/ 9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8" h="55">
                  <a:moveTo>
                    <a:pt x="46" y="3"/>
                  </a:moveTo>
                  <a:cubicBezTo>
                    <a:pt x="44" y="3"/>
                    <a:pt x="39" y="0"/>
                    <a:pt x="37" y="3"/>
                  </a:cubicBezTo>
                  <a:cubicBezTo>
                    <a:pt x="35" y="6"/>
                    <a:pt x="35" y="8"/>
                    <a:pt x="36" y="10"/>
                  </a:cubicBezTo>
                  <a:cubicBezTo>
                    <a:pt x="36" y="12"/>
                    <a:pt x="34" y="16"/>
                    <a:pt x="30" y="15"/>
                  </a:cubicBezTo>
                  <a:cubicBezTo>
                    <a:pt x="27" y="13"/>
                    <a:pt x="25" y="13"/>
                    <a:pt x="26" y="15"/>
                  </a:cubicBezTo>
                  <a:cubicBezTo>
                    <a:pt x="27" y="17"/>
                    <a:pt x="31" y="20"/>
                    <a:pt x="29" y="22"/>
                  </a:cubicBezTo>
                  <a:cubicBezTo>
                    <a:pt x="27" y="24"/>
                    <a:pt x="23" y="19"/>
                    <a:pt x="23" y="21"/>
                  </a:cubicBezTo>
                  <a:cubicBezTo>
                    <a:pt x="23" y="27"/>
                    <a:pt x="29" y="27"/>
                    <a:pt x="27" y="29"/>
                  </a:cubicBezTo>
                  <a:cubicBezTo>
                    <a:pt x="26" y="32"/>
                    <a:pt x="24" y="31"/>
                    <a:pt x="22" y="30"/>
                  </a:cubicBezTo>
                  <a:cubicBezTo>
                    <a:pt x="19" y="29"/>
                    <a:pt x="18" y="26"/>
                    <a:pt x="16" y="24"/>
                  </a:cubicBezTo>
                  <a:cubicBezTo>
                    <a:pt x="15" y="22"/>
                    <a:pt x="9" y="19"/>
                    <a:pt x="9" y="24"/>
                  </a:cubicBezTo>
                  <a:cubicBezTo>
                    <a:pt x="9" y="28"/>
                    <a:pt x="0" y="32"/>
                    <a:pt x="4" y="33"/>
                  </a:cubicBezTo>
                  <a:cubicBezTo>
                    <a:pt x="9" y="33"/>
                    <a:pt x="18" y="29"/>
                    <a:pt x="15" y="33"/>
                  </a:cubicBezTo>
                  <a:cubicBezTo>
                    <a:pt x="12" y="37"/>
                    <a:pt x="8" y="40"/>
                    <a:pt x="11" y="40"/>
                  </a:cubicBezTo>
                  <a:cubicBezTo>
                    <a:pt x="15" y="39"/>
                    <a:pt x="16" y="34"/>
                    <a:pt x="19" y="35"/>
                  </a:cubicBezTo>
                  <a:cubicBezTo>
                    <a:pt x="22" y="36"/>
                    <a:pt x="22" y="37"/>
                    <a:pt x="22" y="40"/>
                  </a:cubicBezTo>
                  <a:cubicBezTo>
                    <a:pt x="22" y="42"/>
                    <a:pt x="27" y="45"/>
                    <a:pt x="26" y="47"/>
                  </a:cubicBezTo>
                  <a:cubicBezTo>
                    <a:pt x="25" y="48"/>
                    <a:pt x="30" y="43"/>
                    <a:pt x="33" y="44"/>
                  </a:cubicBezTo>
                  <a:cubicBezTo>
                    <a:pt x="36" y="45"/>
                    <a:pt x="40" y="41"/>
                    <a:pt x="39" y="47"/>
                  </a:cubicBezTo>
                  <a:cubicBezTo>
                    <a:pt x="37" y="53"/>
                    <a:pt x="39" y="55"/>
                    <a:pt x="41" y="54"/>
                  </a:cubicBezTo>
                  <a:cubicBezTo>
                    <a:pt x="43" y="54"/>
                    <a:pt x="44" y="38"/>
                    <a:pt x="50" y="44"/>
                  </a:cubicBezTo>
                  <a:cubicBezTo>
                    <a:pt x="55" y="50"/>
                    <a:pt x="55" y="49"/>
                    <a:pt x="59" y="47"/>
                  </a:cubicBezTo>
                  <a:cubicBezTo>
                    <a:pt x="62" y="44"/>
                    <a:pt x="62" y="38"/>
                    <a:pt x="64" y="37"/>
                  </a:cubicBezTo>
                  <a:cubicBezTo>
                    <a:pt x="66" y="36"/>
                    <a:pt x="66" y="26"/>
                    <a:pt x="66" y="26"/>
                  </a:cubicBezTo>
                  <a:cubicBezTo>
                    <a:pt x="66" y="26"/>
                    <a:pt x="68" y="19"/>
                    <a:pt x="65" y="17"/>
                  </a:cubicBezTo>
                  <a:cubicBezTo>
                    <a:pt x="62" y="15"/>
                    <a:pt x="62" y="4"/>
                    <a:pt x="57" y="4"/>
                  </a:cubicBezTo>
                  <a:cubicBezTo>
                    <a:pt x="51" y="5"/>
                    <a:pt x="46" y="3"/>
                    <a:pt x="46" y="3"/>
                  </a:cubicBezTo>
                  <a:close/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7">
              <a:extLst>
                <a:ext uri="{FF2B5EF4-FFF2-40B4-BE49-F238E27FC236}">
                  <a16:creationId xmlns:a16="http://schemas.microsoft.com/office/drawing/2014/main" id="{46F92743-8176-4F22-A035-42EB0F1C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3707"/>
              <a:ext cx="879" cy="242"/>
            </a:xfrm>
            <a:custGeom>
              <a:avLst/>
              <a:gdLst>
                <a:gd name="T0" fmla="*/ 12 w 301"/>
                <a:gd name="T1" fmla="*/ 242 h 83"/>
                <a:gd name="T2" fmla="*/ 9 w 301"/>
                <a:gd name="T3" fmla="*/ 233 h 83"/>
                <a:gd name="T4" fmla="*/ 3 w 301"/>
                <a:gd name="T5" fmla="*/ 227 h 83"/>
                <a:gd name="T6" fmla="*/ 0 w 301"/>
                <a:gd name="T7" fmla="*/ 225 h 83"/>
                <a:gd name="T8" fmla="*/ 3 w 301"/>
                <a:gd name="T9" fmla="*/ 225 h 83"/>
                <a:gd name="T10" fmla="*/ 26 w 301"/>
                <a:gd name="T11" fmla="*/ 213 h 83"/>
                <a:gd name="T12" fmla="*/ 35 w 301"/>
                <a:gd name="T13" fmla="*/ 198 h 83"/>
                <a:gd name="T14" fmla="*/ 38 w 301"/>
                <a:gd name="T15" fmla="*/ 184 h 83"/>
                <a:gd name="T16" fmla="*/ 38 w 301"/>
                <a:gd name="T17" fmla="*/ 184 h 83"/>
                <a:gd name="T18" fmla="*/ 47 w 301"/>
                <a:gd name="T19" fmla="*/ 192 h 83"/>
                <a:gd name="T20" fmla="*/ 50 w 301"/>
                <a:gd name="T21" fmla="*/ 175 h 83"/>
                <a:gd name="T22" fmla="*/ 55 w 301"/>
                <a:gd name="T23" fmla="*/ 163 h 83"/>
                <a:gd name="T24" fmla="*/ 67 w 301"/>
                <a:gd name="T25" fmla="*/ 146 h 83"/>
                <a:gd name="T26" fmla="*/ 88 w 301"/>
                <a:gd name="T27" fmla="*/ 137 h 83"/>
                <a:gd name="T28" fmla="*/ 102 w 301"/>
                <a:gd name="T29" fmla="*/ 122 h 83"/>
                <a:gd name="T30" fmla="*/ 93 w 301"/>
                <a:gd name="T31" fmla="*/ 102 h 83"/>
                <a:gd name="T32" fmla="*/ 126 w 301"/>
                <a:gd name="T33" fmla="*/ 61 h 83"/>
                <a:gd name="T34" fmla="*/ 131 w 301"/>
                <a:gd name="T35" fmla="*/ 70 h 83"/>
                <a:gd name="T36" fmla="*/ 149 w 301"/>
                <a:gd name="T37" fmla="*/ 76 h 83"/>
                <a:gd name="T38" fmla="*/ 152 w 301"/>
                <a:gd name="T39" fmla="*/ 52 h 83"/>
                <a:gd name="T40" fmla="*/ 169 w 301"/>
                <a:gd name="T41" fmla="*/ 55 h 83"/>
                <a:gd name="T42" fmla="*/ 190 w 301"/>
                <a:gd name="T43" fmla="*/ 50 h 83"/>
                <a:gd name="T44" fmla="*/ 225 w 301"/>
                <a:gd name="T45" fmla="*/ 35 h 83"/>
                <a:gd name="T46" fmla="*/ 239 w 301"/>
                <a:gd name="T47" fmla="*/ 17 h 83"/>
                <a:gd name="T48" fmla="*/ 272 w 301"/>
                <a:gd name="T49" fmla="*/ 3 h 83"/>
                <a:gd name="T50" fmla="*/ 280 w 301"/>
                <a:gd name="T51" fmla="*/ 17 h 83"/>
                <a:gd name="T52" fmla="*/ 269 w 301"/>
                <a:gd name="T53" fmla="*/ 29 h 83"/>
                <a:gd name="T54" fmla="*/ 251 w 301"/>
                <a:gd name="T55" fmla="*/ 44 h 83"/>
                <a:gd name="T56" fmla="*/ 248 w 301"/>
                <a:gd name="T57" fmla="*/ 47 h 83"/>
                <a:gd name="T58" fmla="*/ 248 w 301"/>
                <a:gd name="T59" fmla="*/ 47 h 83"/>
                <a:gd name="T60" fmla="*/ 260 w 301"/>
                <a:gd name="T61" fmla="*/ 67 h 83"/>
                <a:gd name="T62" fmla="*/ 260 w 301"/>
                <a:gd name="T63" fmla="*/ 93 h 83"/>
                <a:gd name="T64" fmla="*/ 242 w 301"/>
                <a:gd name="T65" fmla="*/ 114 h 83"/>
                <a:gd name="T66" fmla="*/ 254 w 301"/>
                <a:gd name="T67" fmla="*/ 122 h 83"/>
                <a:gd name="T68" fmla="*/ 263 w 301"/>
                <a:gd name="T69" fmla="*/ 146 h 83"/>
                <a:gd name="T70" fmla="*/ 289 w 301"/>
                <a:gd name="T71" fmla="*/ 137 h 83"/>
                <a:gd name="T72" fmla="*/ 286 w 301"/>
                <a:gd name="T73" fmla="*/ 105 h 83"/>
                <a:gd name="T74" fmla="*/ 275 w 301"/>
                <a:gd name="T75" fmla="*/ 70 h 83"/>
                <a:gd name="T76" fmla="*/ 312 w 301"/>
                <a:gd name="T77" fmla="*/ 55 h 83"/>
                <a:gd name="T78" fmla="*/ 318 w 301"/>
                <a:gd name="T79" fmla="*/ 20 h 83"/>
                <a:gd name="T80" fmla="*/ 336 w 301"/>
                <a:gd name="T81" fmla="*/ 38 h 83"/>
                <a:gd name="T82" fmla="*/ 380 w 301"/>
                <a:gd name="T83" fmla="*/ 44 h 83"/>
                <a:gd name="T84" fmla="*/ 406 w 301"/>
                <a:gd name="T85" fmla="*/ 76 h 83"/>
                <a:gd name="T86" fmla="*/ 453 w 301"/>
                <a:gd name="T87" fmla="*/ 76 h 83"/>
                <a:gd name="T88" fmla="*/ 494 w 301"/>
                <a:gd name="T89" fmla="*/ 79 h 83"/>
                <a:gd name="T90" fmla="*/ 540 w 301"/>
                <a:gd name="T91" fmla="*/ 93 h 83"/>
                <a:gd name="T92" fmla="*/ 578 w 301"/>
                <a:gd name="T93" fmla="*/ 79 h 83"/>
                <a:gd name="T94" fmla="*/ 616 w 301"/>
                <a:gd name="T95" fmla="*/ 67 h 83"/>
                <a:gd name="T96" fmla="*/ 634 w 301"/>
                <a:gd name="T97" fmla="*/ 76 h 83"/>
                <a:gd name="T98" fmla="*/ 657 w 301"/>
                <a:gd name="T99" fmla="*/ 90 h 83"/>
                <a:gd name="T100" fmla="*/ 707 w 301"/>
                <a:gd name="T101" fmla="*/ 105 h 83"/>
                <a:gd name="T102" fmla="*/ 689 w 301"/>
                <a:gd name="T103" fmla="*/ 149 h 83"/>
                <a:gd name="T104" fmla="*/ 759 w 301"/>
                <a:gd name="T105" fmla="*/ 149 h 83"/>
                <a:gd name="T106" fmla="*/ 762 w 301"/>
                <a:gd name="T107" fmla="*/ 152 h 83"/>
                <a:gd name="T108" fmla="*/ 765 w 301"/>
                <a:gd name="T109" fmla="*/ 152 h 83"/>
                <a:gd name="T110" fmla="*/ 806 w 301"/>
                <a:gd name="T111" fmla="*/ 181 h 83"/>
                <a:gd name="T112" fmla="*/ 824 w 301"/>
                <a:gd name="T113" fmla="*/ 213 h 83"/>
                <a:gd name="T114" fmla="*/ 856 w 301"/>
                <a:gd name="T115" fmla="*/ 227 h 83"/>
                <a:gd name="T116" fmla="*/ 879 w 301"/>
                <a:gd name="T117" fmla="*/ 242 h 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1" h="83">
                  <a:moveTo>
                    <a:pt x="4" y="83"/>
                  </a:moveTo>
                  <a:cubicBezTo>
                    <a:pt x="4" y="82"/>
                    <a:pt x="4" y="81"/>
                    <a:pt x="3" y="80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3" y="77"/>
                    <a:pt x="7" y="75"/>
                    <a:pt x="9" y="73"/>
                  </a:cubicBezTo>
                  <a:cubicBezTo>
                    <a:pt x="10" y="72"/>
                    <a:pt x="11" y="70"/>
                    <a:pt x="12" y="68"/>
                  </a:cubicBezTo>
                  <a:cubicBezTo>
                    <a:pt x="13" y="67"/>
                    <a:pt x="12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5" y="65"/>
                    <a:pt x="16" y="66"/>
                  </a:cubicBezTo>
                  <a:cubicBezTo>
                    <a:pt x="18" y="66"/>
                    <a:pt x="17" y="60"/>
                    <a:pt x="17" y="60"/>
                  </a:cubicBezTo>
                  <a:cubicBezTo>
                    <a:pt x="17" y="60"/>
                    <a:pt x="19" y="58"/>
                    <a:pt x="19" y="56"/>
                  </a:cubicBezTo>
                  <a:cubicBezTo>
                    <a:pt x="18" y="54"/>
                    <a:pt x="21" y="51"/>
                    <a:pt x="23" y="50"/>
                  </a:cubicBezTo>
                  <a:cubicBezTo>
                    <a:pt x="26" y="48"/>
                    <a:pt x="30" y="47"/>
                    <a:pt x="30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3" y="38"/>
                    <a:pt x="32" y="35"/>
                  </a:cubicBezTo>
                  <a:cubicBezTo>
                    <a:pt x="30" y="33"/>
                    <a:pt x="39" y="26"/>
                    <a:pt x="43" y="21"/>
                  </a:cubicBezTo>
                  <a:cubicBezTo>
                    <a:pt x="46" y="17"/>
                    <a:pt x="45" y="24"/>
                    <a:pt x="45" y="24"/>
                  </a:cubicBezTo>
                  <a:cubicBezTo>
                    <a:pt x="45" y="24"/>
                    <a:pt x="48" y="27"/>
                    <a:pt x="51" y="26"/>
                  </a:cubicBezTo>
                  <a:cubicBezTo>
                    <a:pt x="54" y="26"/>
                    <a:pt x="52" y="18"/>
                    <a:pt x="52" y="18"/>
                  </a:cubicBezTo>
                  <a:cubicBezTo>
                    <a:pt x="52" y="18"/>
                    <a:pt x="54" y="17"/>
                    <a:pt x="58" y="19"/>
                  </a:cubicBezTo>
                  <a:cubicBezTo>
                    <a:pt x="62" y="21"/>
                    <a:pt x="63" y="19"/>
                    <a:pt x="65" y="17"/>
                  </a:cubicBezTo>
                  <a:cubicBezTo>
                    <a:pt x="68" y="16"/>
                    <a:pt x="73" y="14"/>
                    <a:pt x="77" y="12"/>
                  </a:cubicBezTo>
                  <a:cubicBezTo>
                    <a:pt x="81" y="10"/>
                    <a:pt x="82" y="6"/>
                    <a:pt x="82" y="6"/>
                  </a:cubicBezTo>
                  <a:cubicBezTo>
                    <a:pt x="82" y="6"/>
                    <a:pt x="89" y="2"/>
                    <a:pt x="93" y="1"/>
                  </a:cubicBezTo>
                  <a:cubicBezTo>
                    <a:pt x="96" y="0"/>
                    <a:pt x="96" y="6"/>
                    <a:pt x="96" y="6"/>
                  </a:cubicBezTo>
                  <a:cubicBezTo>
                    <a:pt x="96" y="6"/>
                    <a:pt x="94" y="9"/>
                    <a:pt x="92" y="10"/>
                  </a:cubicBezTo>
                  <a:cubicBezTo>
                    <a:pt x="90" y="10"/>
                    <a:pt x="89" y="12"/>
                    <a:pt x="86" y="15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9"/>
                    <a:pt x="87" y="21"/>
                    <a:pt x="89" y="23"/>
                  </a:cubicBezTo>
                  <a:cubicBezTo>
                    <a:pt x="92" y="26"/>
                    <a:pt x="89" y="32"/>
                    <a:pt x="89" y="32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5" y="41"/>
                    <a:pt x="87" y="42"/>
                  </a:cubicBezTo>
                  <a:cubicBezTo>
                    <a:pt x="90" y="43"/>
                    <a:pt x="88" y="47"/>
                    <a:pt x="90" y="50"/>
                  </a:cubicBezTo>
                  <a:cubicBezTo>
                    <a:pt x="92" y="52"/>
                    <a:pt x="94" y="48"/>
                    <a:pt x="99" y="47"/>
                  </a:cubicBezTo>
                  <a:cubicBezTo>
                    <a:pt x="104" y="46"/>
                    <a:pt x="100" y="40"/>
                    <a:pt x="98" y="36"/>
                  </a:cubicBezTo>
                  <a:cubicBezTo>
                    <a:pt x="96" y="33"/>
                    <a:pt x="93" y="31"/>
                    <a:pt x="94" y="24"/>
                  </a:cubicBezTo>
                  <a:cubicBezTo>
                    <a:pt x="94" y="18"/>
                    <a:pt x="101" y="19"/>
                    <a:pt x="107" y="19"/>
                  </a:cubicBezTo>
                  <a:cubicBezTo>
                    <a:pt x="113" y="19"/>
                    <a:pt x="109" y="12"/>
                    <a:pt x="109" y="7"/>
                  </a:cubicBezTo>
                  <a:cubicBezTo>
                    <a:pt x="110" y="3"/>
                    <a:pt x="114" y="6"/>
                    <a:pt x="115" y="13"/>
                  </a:cubicBezTo>
                  <a:cubicBezTo>
                    <a:pt x="117" y="20"/>
                    <a:pt x="124" y="14"/>
                    <a:pt x="130" y="15"/>
                  </a:cubicBezTo>
                  <a:cubicBezTo>
                    <a:pt x="137" y="17"/>
                    <a:pt x="138" y="19"/>
                    <a:pt x="139" y="26"/>
                  </a:cubicBezTo>
                  <a:cubicBezTo>
                    <a:pt x="141" y="34"/>
                    <a:pt x="146" y="29"/>
                    <a:pt x="155" y="26"/>
                  </a:cubicBezTo>
                  <a:cubicBezTo>
                    <a:pt x="164" y="24"/>
                    <a:pt x="164" y="25"/>
                    <a:pt x="169" y="27"/>
                  </a:cubicBezTo>
                  <a:cubicBezTo>
                    <a:pt x="173" y="29"/>
                    <a:pt x="181" y="31"/>
                    <a:pt x="185" y="32"/>
                  </a:cubicBezTo>
                  <a:cubicBezTo>
                    <a:pt x="190" y="33"/>
                    <a:pt x="192" y="30"/>
                    <a:pt x="198" y="27"/>
                  </a:cubicBezTo>
                  <a:cubicBezTo>
                    <a:pt x="203" y="24"/>
                    <a:pt x="210" y="23"/>
                    <a:pt x="211" y="23"/>
                  </a:cubicBezTo>
                  <a:cubicBezTo>
                    <a:pt x="212" y="23"/>
                    <a:pt x="217" y="24"/>
                    <a:pt x="217" y="26"/>
                  </a:cubicBezTo>
                  <a:cubicBezTo>
                    <a:pt x="217" y="28"/>
                    <a:pt x="221" y="29"/>
                    <a:pt x="225" y="31"/>
                  </a:cubicBezTo>
                  <a:cubicBezTo>
                    <a:pt x="230" y="32"/>
                    <a:pt x="236" y="34"/>
                    <a:pt x="242" y="36"/>
                  </a:cubicBezTo>
                  <a:cubicBezTo>
                    <a:pt x="249" y="38"/>
                    <a:pt x="242" y="45"/>
                    <a:pt x="236" y="51"/>
                  </a:cubicBezTo>
                  <a:cubicBezTo>
                    <a:pt x="230" y="56"/>
                    <a:pt x="252" y="49"/>
                    <a:pt x="260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8" y="55"/>
                    <a:pt x="268" y="59"/>
                    <a:pt x="276" y="62"/>
                  </a:cubicBezTo>
                  <a:cubicBezTo>
                    <a:pt x="286" y="64"/>
                    <a:pt x="279" y="71"/>
                    <a:pt x="282" y="73"/>
                  </a:cubicBezTo>
                  <a:cubicBezTo>
                    <a:pt x="285" y="75"/>
                    <a:pt x="292" y="77"/>
                    <a:pt x="293" y="78"/>
                  </a:cubicBezTo>
                  <a:cubicBezTo>
                    <a:pt x="294" y="78"/>
                    <a:pt x="301" y="83"/>
                    <a:pt x="301" y="83"/>
                  </a:cubicBezTo>
                </a:path>
              </a:pathLst>
            </a:custGeom>
            <a:solidFill>
              <a:srgbClr val="94D5FF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8">
              <a:extLst>
                <a:ext uri="{FF2B5EF4-FFF2-40B4-BE49-F238E27FC236}">
                  <a16:creationId xmlns:a16="http://schemas.microsoft.com/office/drawing/2014/main" id="{6F9AF378-CC9D-483A-8285-C4F9E51C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3707"/>
              <a:ext cx="879" cy="242"/>
            </a:xfrm>
            <a:custGeom>
              <a:avLst/>
              <a:gdLst>
                <a:gd name="T0" fmla="*/ 12 w 301"/>
                <a:gd name="T1" fmla="*/ 242 h 83"/>
                <a:gd name="T2" fmla="*/ 9 w 301"/>
                <a:gd name="T3" fmla="*/ 233 h 83"/>
                <a:gd name="T4" fmla="*/ 3 w 301"/>
                <a:gd name="T5" fmla="*/ 227 h 83"/>
                <a:gd name="T6" fmla="*/ 0 w 301"/>
                <a:gd name="T7" fmla="*/ 225 h 83"/>
                <a:gd name="T8" fmla="*/ 3 w 301"/>
                <a:gd name="T9" fmla="*/ 225 h 83"/>
                <a:gd name="T10" fmla="*/ 26 w 301"/>
                <a:gd name="T11" fmla="*/ 213 h 83"/>
                <a:gd name="T12" fmla="*/ 35 w 301"/>
                <a:gd name="T13" fmla="*/ 198 h 83"/>
                <a:gd name="T14" fmla="*/ 38 w 301"/>
                <a:gd name="T15" fmla="*/ 184 h 83"/>
                <a:gd name="T16" fmla="*/ 38 w 301"/>
                <a:gd name="T17" fmla="*/ 184 h 83"/>
                <a:gd name="T18" fmla="*/ 47 w 301"/>
                <a:gd name="T19" fmla="*/ 192 h 83"/>
                <a:gd name="T20" fmla="*/ 50 w 301"/>
                <a:gd name="T21" fmla="*/ 175 h 83"/>
                <a:gd name="T22" fmla="*/ 55 w 301"/>
                <a:gd name="T23" fmla="*/ 163 h 83"/>
                <a:gd name="T24" fmla="*/ 67 w 301"/>
                <a:gd name="T25" fmla="*/ 146 h 83"/>
                <a:gd name="T26" fmla="*/ 88 w 301"/>
                <a:gd name="T27" fmla="*/ 137 h 83"/>
                <a:gd name="T28" fmla="*/ 102 w 301"/>
                <a:gd name="T29" fmla="*/ 122 h 83"/>
                <a:gd name="T30" fmla="*/ 93 w 301"/>
                <a:gd name="T31" fmla="*/ 102 h 83"/>
                <a:gd name="T32" fmla="*/ 126 w 301"/>
                <a:gd name="T33" fmla="*/ 61 h 83"/>
                <a:gd name="T34" fmla="*/ 131 w 301"/>
                <a:gd name="T35" fmla="*/ 70 h 83"/>
                <a:gd name="T36" fmla="*/ 149 w 301"/>
                <a:gd name="T37" fmla="*/ 76 h 83"/>
                <a:gd name="T38" fmla="*/ 152 w 301"/>
                <a:gd name="T39" fmla="*/ 52 h 83"/>
                <a:gd name="T40" fmla="*/ 169 w 301"/>
                <a:gd name="T41" fmla="*/ 55 h 83"/>
                <a:gd name="T42" fmla="*/ 190 w 301"/>
                <a:gd name="T43" fmla="*/ 50 h 83"/>
                <a:gd name="T44" fmla="*/ 225 w 301"/>
                <a:gd name="T45" fmla="*/ 35 h 83"/>
                <a:gd name="T46" fmla="*/ 239 w 301"/>
                <a:gd name="T47" fmla="*/ 17 h 83"/>
                <a:gd name="T48" fmla="*/ 272 w 301"/>
                <a:gd name="T49" fmla="*/ 3 h 83"/>
                <a:gd name="T50" fmla="*/ 280 w 301"/>
                <a:gd name="T51" fmla="*/ 17 h 83"/>
                <a:gd name="T52" fmla="*/ 269 w 301"/>
                <a:gd name="T53" fmla="*/ 29 h 83"/>
                <a:gd name="T54" fmla="*/ 251 w 301"/>
                <a:gd name="T55" fmla="*/ 44 h 83"/>
                <a:gd name="T56" fmla="*/ 248 w 301"/>
                <a:gd name="T57" fmla="*/ 47 h 83"/>
                <a:gd name="T58" fmla="*/ 248 w 301"/>
                <a:gd name="T59" fmla="*/ 47 h 83"/>
                <a:gd name="T60" fmla="*/ 260 w 301"/>
                <a:gd name="T61" fmla="*/ 67 h 83"/>
                <a:gd name="T62" fmla="*/ 260 w 301"/>
                <a:gd name="T63" fmla="*/ 93 h 83"/>
                <a:gd name="T64" fmla="*/ 242 w 301"/>
                <a:gd name="T65" fmla="*/ 114 h 83"/>
                <a:gd name="T66" fmla="*/ 254 w 301"/>
                <a:gd name="T67" fmla="*/ 122 h 83"/>
                <a:gd name="T68" fmla="*/ 263 w 301"/>
                <a:gd name="T69" fmla="*/ 146 h 83"/>
                <a:gd name="T70" fmla="*/ 289 w 301"/>
                <a:gd name="T71" fmla="*/ 137 h 83"/>
                <a:gd name="T72" fmla="*/ 286 w 301"/>
                <a:gd name="T73" fmla="*/ 105 h 83"/>
                <a:gd name="T74" fmla="*/ 275 w 301"/>
                <a:gd name="T75" fmla="*/ 70 h 83"/>
                <a:gd name="T76" fmla="*/ 312 w 301"/>
                <a:gd name="T77" fmla="*/ 55 h 83"/>
                <a:gd name="T78" fmla="*/ 318 w 301"/>
                <a:gd name="T79" fmla="*/ 20 h 83"/>
                <a:gd name="T80" fmla="*/ 336 w 301"/>
                <a:gd name="T81" fmla="*/ 38 h 83"/>
                <a:gd name="T82" fmla="*/ 380 w 301"/>
                <a:gd name="T83" fmla="*/ 44 h 83"/>
                <a:gd name="T84" fmla="*/ 406 w 301"/>
                <a:gd name="T85" fmla="*/ 76 h 83"/>
                <a:gd name="T86" fmla="*/ 453 w 301"/>
                <a:gd name="T87" fmla="*/ 76 h 83"/>
                <a:gd name="T88" fmla="*/ 494 w 301"/>
                <a:gd name="T89" fmla="*/ 79 h 83"/>
                <a:gd name="T90" fmla="*/ 540 w 301"/>
                <a:gd name="T91" fmla="*/ 93 h 83"/>
                <a:gd name="T92" fmla="*/ 578 w 301"/>
                <a:gd name="T93" fmla="*/ 79 h 83"/>
                <a:gd name="T94" fmla="*/ 616 w 301"/>
                <a:gd name="T95" fmla="*/ 67 h 83"/>
                <a:gd name="T96" fmla="*/ 634 w 301"/>
                <a:gd name="T97" fmla="*/ 76 h 83"/>
                <a:gd name="T98" fmla="*/ 657 w 301"/>
                <a:gd name="T99" fmla="*/ 90 h 83"/>
                <a:gd name="T100" fmla="*/ 707 w 301"/>
                <a:gd name="T101" fmla="*/ 105 h 83"/>
                <a:gd name="T102" fmla="*/ 689 w 301"/>
                <a:gd name="T103" fmla="*/ 149 h 83"/>
                <a:gd name="T104" fmla="*/ 759 w 301"/>
                <a:gd name="T105" fmla="*/ 149 h 83"/>
                <a:gd name="T106" fmla="*/ 762 w 301"/>
                <a:gd name="T107" fmla="*/ 152 h 83"/>
                <a:gd name="T108" fmla="*/ 765 w 301"/>
                <a:gd name="T109" fmla="*/ 152 h 83"/>
                <a:gd name="T110" fmla="*/ 806 w 301"/>
                <a:gd name="T111" fmla="*/ 181 h 83"/>
                <a:gd name="T112" fmla="*/ 824 w 301"/>
                <a:gd name="T113" fmla="*/ 213 h 83"/>
                <a:gd name="T114" fmla="*/ 856 w 301"/>
                <a:gd name="T115" fmla="*/ 227 h 83"/>
                <a:gd name="T116" fmla="*/ 879 w 301"/>
                <a:gd name="T117" fmla="*/ 242 h 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1" h="83">
                  <a:moveTo>
                    <a:pt x="4" y="83"/>
                  </a:moveTo>
                  <a:cubicBezTo>
                    <a:pt x="4" y="82"/>
                    <a:pt x="4" y="81"/>
                    <a:pt x="3" y="80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3" y="77"/>
                    <a:pt x="7" y="75"/>
                    <a:pt x="9" y="73"/>
                  </a:cubicBezTo>
                  <a:cubicBezTo>
                    <a:pt x="10" y="72"/>
                    <a:pt x="11" y="70"/>
                    <a:pt x="12" y="68"/>
                  </a:cubicBezTo>
                  <a:cubicBezTo>
                    <a:pt x="13" y="67"/>
                    <a:pt x="12" y="65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4"/>
                    <a:pt x="15" y="65"/>
                    <a:pt x="16" y="66"/>
                  </a:cubicBezTo>
                  <a:cubicBezTo>
                    <a:pt x="18" y="66"/>
                    <a:pt x="17" y="60"/>
                    <a:pt x="17" y="60"/>
                  </a:cubicBezTo>
                  <a:cubicBezTo>
                    <a:pt x="17" y="60"/>
                    <a:pt x="19" y="58"/>
                    <a:pt x="19" y="56"/>
                  </a:cubicBezTo>
                  <a:cubicBezTo>
                    <a:pt x="18" y="54"/>
                    <a:pt x="21" y="51"/>
                    <a:pt x="23" y="50"/>
                  </a:cubicBezTo>
                  <a:cubicBezTo>
                    <a:pt x="26" y="48"/>
                    <a:pt x="30" y="47"/>
                    <a:pt x="30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3" y="38"/>
                    <a:pt x="32" y="35"/>
                  </a:cubicBezTo>
                  <a:cubicBezTo>
                    <a:pt x="30" y="33"/>
                    <a:pt x="39" y="26"/>
                    <a:pt x="43" y="21"/>
                  </a:cubicBezTo>
                  <a:cubicBezTo>
                    <a:pt x="46" y="17"/>
                    <a:pt x="45" y="24"/>
                    <a:pt x="45" y="24"/>
                  </a:cubicBezTo>
                  <a:cubicBezTo>
                    <a:pt x="45" y="24"/>
                    <a:pt x="48" y="27"/>
                    <a:pt x="51" y="26"/>
                  </a:cubicBezTo>
                  <a:cubicBezTo>
                    <a:pt x="54" y="26"/>
                    <a:pt x="52" y="18"/>
                    <a:pt x="52" y="18"/>
                  </a:cubicBezTo>
                  <a:cubicBezTo>
                    <a:pt x="52" y="18"/>
                    <a:pt x="54" y="17"/>
                    <a:pt x="58" y="19"/>
                  </a:cubicBezTo>
                  <a:cubicBezTo>
                    <a:pt x="62" y="21"/>
                    <a:pt x="63" y="19"/>
                    <a:pt x="65" y="17"/>
                  </a:cubicBezTo>
                  <a:cubicBezTo>
                    <a:pt x="68" y="16"/>
                    <a:pt x="73" y="14"/>
                    <a:pt x="77" y="12"/>
                  </a:cubicBezTo>
                  <a:cubicBezTo>
                    <a:pt x="81" y="10"/>
                    <a:pt x="82" y="6"/>
                    <a:pt x="82" y="6"/>
                  </a:cubicBezTo>
                  <a:cubicBezTo>
                    <a:pt x="82" y="6"/>
                    <a:pt x="89" y="2"/>
                    <a:pt x="93" y="1"/>
                  </a:cubicBezTo>
                  <a:cubicBezTo>
                    <a:pt x="96" y="0"/>
                    <a:pt x="96" y="6"/>
                    <a:pt x="96" y="6"/>
                  </a:cubicBezTo>
                  <a:cubicBezTo>
                    <a:pt x="96" y="6"/>
                    <a:pt x="94" y="9"/>
                    <a:pt x="92" y="10"/>
                  </a:cubicBezTo>
                  <a:cubicBezTo>
                    <a:pt x="90" y="10"/>
                    <a:pt x="89" y="12"/>
                    <a:pt x="86" y="15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9"/>
                    <a:pt x="87" y="21"/>
                    <a:pt x="89" y="23"/>
                  </a:cubicBezTo>
                  <a:cubicBezTo>
                    <a:pt x="92" y="26"/>
                    <a:pt x="89" y="32"/>
                    <a:pt x="89" y="32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5" y="41"/>
                    <a:pt x="87" y="42"/>
                  </a:cubicBezTo>
                  <a:cubicBezTo>
                    <a:pt x="90" y="43"/>
                    <a:pt x="88" y="47"/>
                    <a:pt x="90" y="50"/>
                  </a:cubicBezTo>
                  <a:cubicBezTo>
                    <a:pt x="92" y="52"/>
                    <a:pt x="94" y="48"/>
                    <a:pt x="99" y="47"/>
                  </a:cubicBezTo>
                  <a:cubicBezTo>
                    <a:pt x="104" y="46"/>
                    <a:pt x="100" y="40"/>
                    <a:pt x="98" y="36"/>
                  </a:cubicBezTo>
                  <a:cubicBezTo>
                    <a:pt x="96" y="33"/>
                    <a:pt x="93" y="31"/>
                    <a:pt x="94" y="24"/>
                  </a:cubicBezTo>
                  <a:cubicBezTo>
                    <a:pt x="94" y="18"/>
                    <a:pt x="101" y="19"/>
                    <a:pt x="107" y="19"/>
                  </a:cubicBezTo>
                  <a:cubicBezTo>
                    <a:pt x="113" y="19"/>
                    <a:pt x="109" y="12"/>
                    <a:pt x="109" y="7"/>
                  </a:cubicBezTo>
                  <a:cubicBezTo>
                    <a:pt x="110" y="3"/>
                    <a:pt x="114" y="6"/>
                    <a:pt x="115" y="13"/>
                  </a:cubicBezTo>
                  <a:cubicBezTo>
                    <a:pt x="117" y="20"/>
                    <a:pt x="124" y="14"/>
                    <a:pt x="130" y="15"/>
                  </a:cubicBezTo>
                  <a:cubicBezTo>
                    <a:pt x="137" y="17"/>
                    <a:pt x="138" y="19"/>
                    <a:pt x="139" y="26"/>
                  </a:cubicBezTo>
                  <a:cubicBezTo>
                    <a:pt x="141" y="34"/>
                    <a:pt x="146" y="29"/>
                    <a:pt x="155" y="26"/>
                  </a:cubicBezTo>
                  <a:cubicBezTo>
                    <a:pt x="164" y="24"/>
                    <a:pt x="164" y="25"/>
                    <a:pt x="169" y="27"/>
                  </a:cubicBezTo>
                  <a:cubicBezTo>
                    <a:pt x="173" y="29"/>
                    <a:pt x="181" y="31"/>
                    <a:pt x="185" y="32"/>
                  </a:cubicBezTo>
                  <a:cubicBezTo>
                    <a:pt x="190" y="33"/>
                    <a:pt x="192" y="30"/>
                    <a:pt x="198" y="27"/>
                  </a:cubicBezTo>
                  <a:cubicBezTo>
                    <a:pt x="203" y="24"/>
                    <a:pt x="210" y="23"/>
                    <a:pt x="211" y="23"/>
                  </a:cubicBezTo>
                  <a:cubicBezTo>
                    <a:pt x="212" y="23"/>
                    <a:pt x="217" y="24"/>
                    <a:pt x="217" y="26"/>
                  </a:cubicBezTo>
                  <a:cubicBezTo>
                    <a:pt x="217" y="28"/>
                    <a:pt x="221" y="29"/>
                    <a:pt x="225" y="31"/>
                  </a:cubicBezTo>
                  <a:cubicBezTo>
                    <a:pt x="230" y="32"/>
                    <a:pt x="236" y="34"/>
                    <a:pt x="242" y="36"/>
                  </a:cubicBezTo>
                  <a:cubicBezTo>
                    <a:pt x="249" y="38"/>
                    <a:pt x="242" y="45"/>
                    <a:pt x="236" y="51"/>
                  </a:cubicBezTo>
                  <a:cubicBezTo>
                    <a:pt x="230" y="56"/>
                    <a:pt x="252" y="49"/>
                    <a:pt x="260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8" y="55"/>
                    <a:pt x="268" y="59"/>
                    <a:pt x="276" y="62"/>
                  </a:cubicBezTo>
                  <a:cubicBezTo>
                    <a:pt x="286" y="64"/>
                    <a:pt x="279" y="71"/>
                    <a:pt x="282" y="73"/>
                  </a:cubicBezTo>
                  <a:cubicBezTo>
                    <a:pt x="285" y="75"/>
                    <a:pt x="292" y="77"/>
                    <a:pt x="293" y="78"/>
                  </a:cubicBezTo>
                  <a:cubicBezTo>
                    <a:pt x="294" y="78"/>
                    <a:pt x="301" y="83"/>
                    <a:pt x="301" y="83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9">
              <a:extLst>
                <a:ext uri="{FF2B5EF4-FFF2-40B4-BE49-F238E27FC236}">
                  <a16:creationId xmlns:a16="http://schemas.microsoft.com/office/drawing/2014/main" id="{EDED385E-B638-4E11-B059-DD76F596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0"/>
              <a:ext cx="20" cy="26"/>
            </a:xfrm>
            <a:custGeom>
              <a:avLst/>
              <a:gdLst>
                <a:gd name="T0" fmla="*/ 14 w 7"/>
                <a:gd name="T1" fmla="*/ 3 h 9"/>
                <a:gd name="T2" fmla="*/ 9 w 7"/>
                <a:gd name="T3" fmla="*/ 0 h 9"/>
                <a:gd name="T4" fmla="*/ 9 w 7"/>
                <a:gd name="T5" fmla="*/ 9 h 9"/>
                <a:gd name="T6" fmla="*/ 6 w 7"/>
                <a:gd name="T7" fmla="*/ 17 h 9"/>
                <a:gd name="T8" fmla="*/ 14 w 7"/>
                <a:gd name="T9" fmla="*/ 20 h 9"/>
                <a:gd name="T10" fmla="*/ 17 w 7"/>
                <a:gd name="T11" fmla="*/ 23 h 9"/>
                <a:gd name="T12" fmla="*/ 14 w 7"/>
                <a:gd name="T13" fmla="*/ 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3" y="3"/>
                  </a:cubicBezTo>
                  <a:cubicBezTo>
                    <a:pt x="2" y="4"/>
                    <a:pt x="0" y="4"/>
                    <a:pt x="2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7" y="6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0">
              <a:extLst>
                <a:ext uri="{FF2B5EF4-FFF2-40B4-BE49-F238E27FC236}">
                  <a16:creationId xmlns:a16="http://schemas.microsoft.com/office/drawing/2014/main" id="{7276CDBF-6218-44F4-B9D9-EF2B689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3106"/>
              <a:ext cx="14" cy="23"/>
            </a:xfrm>
            <a:custGeom>
              <a:avLst/>
              <a:gdLst>
                <a:gd name="T0" fmla="*/ 3 w 5"/>
                <a:gd name="T1" fmla="*/ 0 h 8"/>
                <a:gd name="T2" fmla="*/ 11 w 5"/>
                <a:gd name="T3" fmla="*/ 6 h 8"/>
                <a:gd name="T4" fmla="*/ 8 w 5"/>
                <a:gd name="T5" fmla="*/ 17 h 8"/>
                <a:gd name="T6" fmla="*/ 3 w 5"/>
                <a:gd name="T7" fmla="*/ 23 h 8"/>
                <a:gd name="T8" fmla="*/ 8 w 5"/>
                <a:gd name="T9" fmla="*/ 9 h 8"/>
                <a:gd name="T10" fmla="*/ 3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1" y="0"/>
                    <a:pt x="5" y="1"/>
                    <a:pt x="4" y="2"/>
                  </a:cubicBezTo>
                  <a:cubicBezTo>
                    <a:pt x="4" y="3"/>
                    <a:pt x="4" y="6"/>
                    <a:pt x="3" y="6"/>
                  </a:cubicBezTo>
                  <a:cubicBezTo>
                    <a:pt x="3" y="7"/>
                    <a:pt x="1" y="8"/>
                    <a:pt x="1" y="8"/>
                  </a:cubicBezTo>
                  <a:cubicBezTo>
                    <a:pt x="1" y="8"/>
                    <a:pt x="4" y="5"/>
                    <a:pt x="3" y="3"/>
                  </a:cubicBezTo>
                  <a:cubicBezTo>
                    <a:pt x="2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1">
              <a:extLst>
                <a:ext uri="{FF2B5EF4-FFF2-40B4-BE49-F238E27FC236}">
                  <a16:creationId xmlns:a16="http://schemas.microsoft.com/office/drawing/2014/main" id="{B6A99A8C-0BF1-4DA7-BE26-7736E3D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3156"/>
              <a:ext cx="12" cy="8"/>
            </a:xfrm>
            <a:custGeom>
              <a:avLst/>
              <a:gdLst>
                <a:gd name="T0" fmla="*/ 12 w 4"/>
                <a:gd name="T1" fmla="*/ 0 h 3"/>
                <a:gd name="T2" fmla="*/ 6 w 4"/>
                <a:gd name="T3" fmla="*/ 5 h 3"/>
                <a:gd name="T4" fmla="*/ 12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0"/>
                    <a:pt x="0" y="1"/>
                    <a:pt x="2" y="2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2">
              <a:extLst>
                <a:ext uri="{FF2B5EF4-FFF2-40B4-BE49-F238E27FC236}">
                  <a16:creationId xmlns:a16="http://schemas.microsoft.com/office/drawing/2014/main" id="{352ECD5F-B3AF-4DC1-BA52-8BCFED9E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3179"/>
              <a:ext cx="6" cy="12"/>
            </a:xfrm>
            <a:custGeom>
              <a:avLst/>
              <a:gdLst>
                <a:gd name="T0" fmla="*/ 6 w 2"/>
                <a:gd name="T1" fmla="*/ 0 h 4"/>
                <a:gd name="T2" fmla="*/ 0 w 2"/>
                <a:gd name="T3" fmla="*/ 3 h 4"/>
                <a:gd name="T4" fmla="*/ 6 w 2"/>
                <a:gd name="T5" fmla="*/ 9 h 4"/>
                <a:gd name="T6" fmla="*/ 6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3">
              <a:extLst>
                <a:ext uri="{FF2B5EF4-FFF2-40B4-BE49-F238E27FC236}">
                  <a16:creationId xmlns:a16="http://schemas.microsoft.com/office/drawing/2014/main" id="{F6E2E808-EC37-4486-8196-2263AF700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173"/>
              <a:ext cx="12" cy="9"/>
            </a:xfrm>
            <a:custGeom>
              <a:avLst/>
              <a:gdLst>
                <a:gd name="T0" fmla="*/ 0 w 4"/>
                <a:gd name="T1" fmla="*/ 0 h 3"/>
                <a:gd name="T2" fmla="*/ 6 w 4"/>
                <a:gd name="T3" fmla="*/ 9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4">
              <a:extLst>
                <a:ext uri="{FF2B5EF4-FFF2-40B4-BE49-F238E27FC236}">
                  <a16:creationId xmlns:a16="http://schemas.microsoft.com/office/drawing/2014/main" id="{D6E09514-7ADE-4C6C-A2A5-BA889923C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88"/>
              <a:ext cx="9" cy="17"/>
            </a:xfrm>
            <a:custGeom>
              <a:avLst/>
              <a:gdLst>
                <a:gd name="T0" fmla="*/ 0 w 3"/>
                <a:gd name="T1" fmla="*/ 0 h 6"/>
                <a:gd name="T2" fmla="*/ 9 w 3"/>
                <a:gd name="T3" fmla="*/ 9 h 6"/>
                <a:gd name="T4" fmla="*/ 9 w 3"/>
                <a:gd name="T5" fmla="*/ 17 h 6"/>
                <a:gd name="T6" fmla="*/ 0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2" y="2"/>
                    <a:pt x="3" y="3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5">
              <a:extLst>
                <a:ext uri="{FF2B5EF4-FFF2-40B4-BE49-F238E27FC236}">
                  <a16:creationId xmlns:a16="http://schemas.microsoft.com/office/drawing/2014/main" id="{977230D4-1A09-41C2-93C8-D3BEB464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9"/>
              <a:ext cx="8" cy="8"/>
            </a:xfrm>
            <a:custGeom>
              <a:avLst/>
              <a:gdLst>
                <a:gd name="T0" fmla="*/ 8 w 3"/>
                <a:gd name="T1" fmla="*/ 0 h 3"/>
                <a:gd name="T2" fmla="*/ 5 w 3"/>
                <a:gd name="T3" fmla="*/ 8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6">
              <a:extLst>
                <a:ext uri="{FF2B5EF4-FFF2-40B4-BE49-F238E27FC236}">
                  <a16:creationId xmlns:a16="http://schemas.microsoft.com/office/drawing/2014/main" id="{42108626-3B81-4105-8898-8624D8FB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159"/>
              <a:ext cx="8" cy="8"/>
            </a:xfrm>
            <a:custGeom>
              <a:avLst/>
              <a:gdLst>
                <a:gd name="T0" fmla="*/ 8 w 3"/>
                <a:gd name="T1" fmla="*/ 0 h 3"/>
                <a:gd name="T2" fmla="*/ 5 w 3"/>
                <a:gd name="T3" fmla="*/ 8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57">
              <a:extLst>
                <a:ext uri="{FF2B5EF4-FFF2-40B4-BE49-F238E27FC236}">
                  <a16:creationId xmlns:a16="http://schemas.microsoft.com/office/drawing/2014/main" id="{42DD2038-7990-4BFC-A870-380FE8A47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31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8">
              <a:extLst>
                <a:ext uri="{FF2B5EF4-FFF2-40B4-BE49-F238E27FC236}">
                  <a16:creationId xmlns:a16="http://schemas.microsoft.com/office/drawing/2014/main" id="{C5FAA618-96A0-4693-85DD-0E840798C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3150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9">
              <a:extLst>
                <a:ext uri="{FF2B5EF4-FFF2-40B4-BE49-F238E27FC236}">
                  <a16:creationId xmlns:a16="http://schemas.microsoft.com/office/drawing/2014/main" id="{843440BE-7BCB-4A6F-A662-316350A1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3109"/>
              <a:ext cx="14" cy="12"/>
            </a:xfrm>
            <a:custGeom>
              <a:avLst/>
              <a:gdLst>
                <a:gd name="T0" fmla="*/ 14 w 5"/>
                <a:gd name="T1" fmla="*/ 6 h 4"/>
                <a:gd name="T2" fmla="*/ 0 w 5"/>
                <a:gd name="T3" fmla="*/ 12 h 4"/>
                <a:gd name="T4" fmla="*/ 0 w 5"/>
                <a:gd name="T5" fmla="*/ 9 h 4"/>
                <a:gd name="T6" fmla="*/ 6 w 5"/>
                <a:gd name="T7" fmla="*/ 6 h 4"/>
                <a:gd name="T8" fmla="*/ 14 w 5"/>
                <a:gd name="T9" fmla="*/ 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0">
              <a:extLst>
                <a:ext uri="{FF2B5EF4-FFF2-40B4-BE49-F238E27FC236}">
                  <a16:creationId xmlns:a16="http://schemas.microsoft.com/office/drawing/2014/main" id="{B7FF93A4-BB0A-42C8-B7ED-92700B2D2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311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1">
              <a:extLst>
                <a:ext uri="{FF2B5EF4-FFF2-40B4-BE49-F238E27FC236}">
                  <a16:creationId xmlns:a16="http://schemas.microsoft.com/office/drawing/2014/main" id="{8E5305E2-064C-4E04-9731-6EFC52650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3115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2">
              <a:extLst>
                <a:ext uri="{FF2B5EF4-FFF2-40B4-BE49-F238E27FC236}">
                  <a16:creationId xmlns:a16="http://schemas.microsoft.com/office/drawing/2014/main" id="{BE02D3A3-2D05-41A3-A908-9D6C13377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312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3">
              <a:extLst>
                <a:ext uri="{FF2B5EF4-FFF2-40B4-BE49-F238E27FC236}">
                  <a16:creationId xmlns:a16="http://schemas.microsoft.com/office/drawing/2014/main" id="{2016E230-05EC-445E-A0BC-1E4046C7C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1" y="3129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4">
              <a:extLst>
                <a:ext uri="{FF2B5EF4-FFF2-40B4-BE49-F238E27FC236}">
                  <a16:creationId xmlns:a16="http://schemas.microsoft.com/office/drawing/2014/main" id="{31986678-696D-40BC-B830-93FDBA6A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38"/>
              <a:ext cx="18" cy="35"/>
            </a:xfrm>
            <a:custGeom>
              <a:avLst/>
              <a:gdLst>
                <a:gd name="T0" fmla="*/ 6 w 6"/>
                <a:gd name="T1" fmla="*/ 20 h 12"/>
                <a:gd name="T2" fmla="*/ 3 w 6"/>
                <a:gd name="T3" fmla="*/ 9 h 12"/>
                <a:gd name="T4" fmla="*/ 9 w 6"/>
                <a:gd name="T5" fmla="*/ 9 h 12"/>
                <a:gd name="T6" fmla="*/ 15 w 6"/>
                <a:gd name="T7" fmla="*/ 26 h 12"/>
                <a:gd name="T8" fmla="*/ 9 w 6"/>
                <a:gd name="T9" fmla="*/ 29 h 12"/>
                <a:gd name="T10" fmla="*/ 6 w 6"/>
                <a:gd name="T11" fmla="*/ 2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2">
                  <a:moveTo>
                    <a:pt x="2" y="7"/>
                  </a:moveTo>
                  <a:cubicBezTo>
                    <a:pt x="2" y="7"/>
                    <a:pt x="3" y="5"/>
                    <a:pt x="1" y="3"/>
                  </a:cubicBezTo>
                  <a:cubicBezTo>
                    <a:pt x="0" y="1"/>
                    <a:pt x="4" y="0"/>
                    <a:pt x="3" y="3"/>
                  </a:cubicBezTo>
                  <a:cubicBezTo>
                    <a:pt x="3" y="6"/>
                    <a:pt x="3" y="8"/>
                    <a:pt x="5" y="9"/>
                  </a:cubicBezTo>
                  <a:cubicBezTo>
                    <a:pt x="6" y="10"/>
                    <a:pt x="4" y="12"/>
                    <a:pt x="3" y="10"/>
                  </a:cubicBezTo>
                  <a:cubicBezTo>
                    <a:pt x="3" y="8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5">
              <a:extLst>
                <a:ext uri="{FF2B5EF4-FFF2-40B4-BE49-F238E27FC236}">
                  <a16:creationId xmlns:a16="http://schemas.microsoft.com/office/drawing/2014/main" id="{462D187B-9BCA-4851-87B0-56C57492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628"/>
              <a:ext cx="30" cy="35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18 h 12"/>
                <a:gd name="T4" fmla="*/ 24 w 10"/>
                <a:gd name="T5" fmla="*/ 23 h 12"/>
                <a:gd name="T6" fmla="*/ 6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6" y="12"/>
                    <a:pt x="8" y="8"/>
                  </a:cubicBezTo>
                  <a:cubicBezTo>
                    <a:pt x="10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4D5FF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2D84E-E1DD-4BEE-974F-7A75CD4B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South America</a:t>
            </a:r>
          </a:p>
        </p:txBody>
      </p:sp>
      <p:grpSp>
        <p:nvGrpSpPr>
          <p:cNvPr id="20483" name="Group 4">
            <a:extLst>
              <a:ext uri="{FF2B5EF4-FFF2-40B4-BE49-F238E27FC236}">
                <a16:creationId xmlns:a16="http://schemas.microsoft.com/office/drawing/2014/main" id="{F1CFF8D4-6548-48F2-9083-55043BB228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7500" y="1258888"/>
            <a:ext cx="4486275" cy="4945062"/>
            <a:chOff x="2600" y="793"/>
            <a:chExt cx="2826" cy="3115"/>
          </a:xfrm>
        </p:grpSpPr>
        <p:sp>
          <p:nvSpPr>
            <p:cNvPr id="20484" name="AutoShape 3">
              <a:extLst>
                <a:ext uri="{FF2B5EF4-FFF2-40B4-BE49-F238E27FC236}">
                  <a16:creationId xmlns:a16="http://schemas.microsoft.com/office/drawing/2014/main" id="{2BDCFD09-A03D-4305-9FBC-5FB806FF76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00" y="793"/>
              <a:ext cx="2826" cy="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5">
              <a:extLst>
                <a:ext uri="{FF2B5EF4-FFF2-40B4-BE49-F238E27FC236}">
                  <a16:creationId xmlns:a16="http://schemas.microsoft.com/office/drawing/2014/main" id="{083FB897-7DC8-4268-B79C-DE02BCE1C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793"/>
              <a:ext cx="721" cy="368"/>
            </a:xfrm>
            <a:custGeom>
              <a:avLst/>
              <a:gdLst>
                <a:gd name="T0" fmla="*/ 309 w 219"/>
                <a:gd name="T1" fmla="*/ 3 h 112"/>
                <a:gd name="T2" fmla="*/ 339 w 219"/>
                <a:gd name="T3" fmla="*/ 125 h 112"/>
                <a:gd name="T4" fmla="*/ 359 w 219"/>
                <a:gd name="T5" fmla="*/ 161 h 112"/>
                <a:gd name="T6" fmla="*/ 379 w 219"/>
                <a:gd name="T7" fmla="*/ 174 h 112"/>
                <a:gd name="T8" fmla="*/ 395 w 219"/>
                <a:gd name="T9" fmla="*/ 187 h 112"/>
                <a:gd name="T10" fmla="*/ 448 w 219"/>
                <a:gd name="T11" fmla="*/ 204 h 112"/>
                <a:gd name="T12" fmla="*/ 497 w 219"/>
                <a:gd name="T13" fmla="*/ 191 h 112"/>
                <a:gd name="T14" fmla="*/ 520 w 219"/>
                <a:gd name="T15" fmla="*/ 194 h 112"/>
                <a:gd name="T16" fmla="*/ 550 w 219"/>
                <a:gd name="T17" fmla="*/ 181 h 112"/>
                <a:gd name="T18" fmla="*/ 566 w 219"/>
                <a:gd name="T19" fmla="*/ 161 h 112"/>
                <a:gd name="T20" fmla="*/ 579 w 219"/>
                <a:gd name="T21" fmla="*/ 118 h 112"/>
                <a:gd name="T22" fmla="*/ 599 w 219"/>
                <a:gd name="T23" fmla="*/ 92 h 112"/>
                <a:gd name="T24" fmla="*/ 645 w 219"/>
                <a:gd name="T25" fmla="*/ 85 h 112"/>
                <a:gd name="T26" fmla="*/ 675 w 219"/>
                <a:gd name="T27" fmla="*/ 89 h 112"/>
                <a:gd name="T28" fmla="*/ 701 w 219"/>
                <a:gd name="T29" fmla="*/ 82 h 112"/>
                <a:gd name="T30" fmla="*/ 721 w 219"/>
                <a:gd name="T31" fmla="*/ 92 h 112"/>
                <a:gd name="T32" fmla="*/ 708 w 219"/>
                <a:gd name="T33" fmla="*/ 135 h 112"/>
                <a:gd name="T34" fmla="*/ 691 w 219"/>
                <a:gd name="T35" fmla="*/ 158 h 112"/>
                <a:gd name="T36" fmla="*/ 688 w 219"/>
                <a:gd name="T37" fmla="*/ 194 h 112"/>
                <a:gd name="T38" fmla="*/ 678 w 219"/>
                <a:gd name="T39" fmla="*/ 223 h 112"/>
                <a:gd name="T40" fmla="*/ 678 w 219"/>
                <a:gd name="T41" fmla="*/ 223 h 112"/>
                <a:gd name="T42" fmla="*/ 665 w 219"/>
                <a:gd name="T43" fmla="*/ 210 h 112"/>
                <a:gd name="T44" fmla="*/ 649 w 219"/>
                <a:gd name="T45" fmla="*/ 214 h 112"/>
                <a:gd name="T46" fmla="*/ 635 w 219"/>
                <a:gd name="T47" fmla="*/ 230 h 112"/>
                <a:gd name="T48" fmla="*/ 632 w 219"/>
                <a:gd name="T49" fmla="*/ 230 h 112"/>
                <a:gd name="T50" fmla="*/ 612 w 219"/>
                <a:gd name="T51" fmla="*/ 227 h 112"/>
                <a:gd name="T52" fmla="*/ 599 w 219"/>
                <a:gd name="T53" fmla="*/ 230 h 112"/>
                <a:gd name="T54" fmla="*/ 573 w 219"/>
                <a:gd name="T55" fmla="*/ 227 h 112"/>
                <a:gd name="T56" fmla="*/ 560 w 219"/>
                <a:gd name="T57" fmla="*/ 240 h 112"/>
                <a:gd name="T58" fmla="*/ 547 w 219"/>
                <a:gd name="T59" fmla="*/ 260 h 112"/>
                <a:gd name="T60" fmla="*/ 563 w 219"/>
                <a:gd name="T61" fmla="*/ 276 h 112"/>
                <a:gd name="T62" fmla="*/ 570 w 219"/>
                <a:gd name="T63" fmla="*/ 302 h 112"/>
                <a:gd name="T64" fmla="*/ 530 w 219"/>
                <a:gd name="T65" fmla="*/ 302 h 112"/>
                <a:gd name="T66" fmla="*/ 514 w 219"/>
                <a:gd name="T67" fmla="*/ 312 h 112"/>
                <a:gd name="T68" fmla="*/ 500 w 219"/>
                <a:gd name="T69" fmla="*/ 335 h 112"/>
                <a:gd name="T70" fmla="*/ 497 w 219"/>
                <a:gd name="T71" fmla="*/ 368 h 112"/>
                <a:gd name="T72" fmla="*/ 497 w 219"/>
                <a:gd name="T73" fmla="*/ 368 h 112"/>
                <a:gd name="T74" fmla="*/ 474 w 219"/>
                <a:gd name="T75" fmla="*/ 335 h 112"/>
                <a:gd name="T76" fmla="*/ 458 w 219"/>
                <a:gd name="T77" fmla="*/ 319 h 112"/>
                <a:gd name="T78" fmla="*/ 435 w 219"/>
                <a:gd name="T79" fmla="*/ 302 h 112"/>
                <a:gd name="T80" fmla="*/ 408 w 219"/>
                <a:gd name="T81" fmla="*/ 292 h 112"/>
                <a:gd name="T82" fmla="*/ 369 w 219"/>
                <a:gd name="T83" fmla="*/ 302 h 112"/>
                <a:gd name="T84" fmla="*/ 342 w 219"/>
                <a:gd name="T85" fmla="*/ 302 h 112"/>
                <a:gd name="T86" fmla="*/ 313 w 219"/>
                <a:gd name="T87" fmla="*/ 296 h 112"/>
                <a:gd name="T88" fmla="*/ 280 w 219"/>
                <a:gd name="T89" fmla="*/ 279 h 112"/>
                <a:gd name="T90" fmla="*/ 234 w 219"/>
                <a:gd name="T91" fmla="*/ 260 h 112"/>
                <a:gd name="T92" fmla="*/ 207 w 219"/>
                <a:gd name="T93" fmla="*/ 250 h 112"/>
                <a:gd name="T94" fmla="*/ 178 w 219"/>
                <a:gd name="T95" fmla="*/ 233 h 112"/>
                <a:gd name="T96" fmla="*/ 161 w 219"/>
                <a:gd name="T97" fmla="*/ 214 h 112"/>
                <a:gd name="T98" fmla="*/ 135 w 219"/>
                <a:gd name="T99" fmla="*/ 197 h 112"/>
                <a:gd name="T100" fmla="*/ 95 w 219"/>
                <a:gd name="T101" fmla="*/ 174 h 112"/>
                <a:gd name="T102" fmla="*/ 63 w 219"/>
                <a:gd name="T103" fmla="*/ 135 h 112"/>
                <a:gd name="T104" fmla="*/ 26 w 219"/>
                <a:gd name="T105" fmla="*/ 115 h 112"/>
                <a:gd name="T106" fmla="*/ 3 w 219"/>
                <a:gd name="T107" fmla="*/ 79 h 112"/>
                <a:gd name="T108" fmla="*/ 20 w 219"/>
                <a:gd name="T109" fmla="*/ 26 h 112"/>
                <a:gd name="T110" fmla="*/ 13 w 219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" h="112">
                  <a:moveTo>
                    <a:pt x="94" y="1"/>
                  </a:moveTo>
                  <a:cubicBezTo>
                    <a:pt x="90" y="18"/>
                    <a:pt x="102" y="34"/>
                    <a:pt x="103" y="38"/>
                  </a:cubicBezTo>
                  <a:cubicBezTo>
                    <a:pt x="105" y="42"/>
                    <a:pt x="109" y="49"/>
                    <a:pt x="109" y="4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8" y="54"/>
                    <a:pt x="120" y="57"/>
                  </a:cubicBezTo>
                  <a:cubicBezTo>
                    <a:pt x="123" y="59"/>
                    <a:pt x="131" y="61"/>
                    <a:pt x="136" y="62"/>
                  </a:cubicBezTo>
                  <a:cubicBezTo>
                    <a:pt x="141" y="63"/>
                    <a:pt x="143" y="62"/>
                    <a:pt x="151" y="58"/>
                  </a:cubicBezTo>
                  <a:cubicBezTo>
                    <a:pt x="159" y="53"/>
                    <a:pt x="154" y="60"/>
                    <a:pt x="158" y="59"/>
                  </a:cubicBezTo>
                  <a:cubicBezTo>
                    <a:pt x="162" y="58"/>
                    <a:pt x="161" y="58"/>
                    <a:pt x="167" y="55"/>
                  </a:cubicBezTo>
                  <a:cubicBezTo>
                    <a:pt x="172" y="53"/>
                    <a:pt x="170" y="53"/>
                    <a:pt x="172" y="49"/>
                  </a:cubicBezTo>
                  <a:cubicBezTo>
                    <a:pt x="173" y="45"/>
                    <a:pt x="175" y="44"/>
                    <a:pt x="176" y="36"/>
                  </a:cubicBezTo>
                  <a:cubicBezTo>
                    <a:pt x="177" y="27"/>
                    <a:pt x="178" y="31"/>
                    <a:pt x="182" y="28"/>
                  </a:cubicBezTo>
                  <a:cubicBezTo>
                    <a:pt x="186" y="26"/>
                    <a:pt x="196" y="26"/>
                    <a:pt x="196" y="26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9" y="26"/>
                    <a:pt x="213" y="25"/>
                  </a:cubicBezTo>
                  <a:cubicBezTo>
                    <a:pt x="217" y="24"/>
                    <a:pt x="219" y="28"/>
                    <a:pt x="219" y="28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0" y="48"/>
                    <a:pt x="209" y="54"/>
                    <a:pt x="209" y="59"/>
                  </a:cubicBezTo>
                  <a:cubicBezTo>
                    <a:pt x="209" y="64"/>
                    <a:pt x="207" y="67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3" y="64"/>
                    <a:pt x="202" y="64"/>
                  </a:cubicBezTo>
                  <a:cubicBezTo>
                    <a:pt x="201" y="64"/>
                    <a:pt x="199" y="64"/>
                    <a:pt x="197" y="65"/>
                  </a:cubicBezTo>
                  <a:cubicBezTo>
                    <a:pt x="196" y="66"/>
                    <a:pt x="194" y="69"/>
                    <a:pt x="193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1" y="70"/>
                    <a:pt x="188" y="69"/>
                    <a:pt x="186" y="69"/>
                  </a:cubicBezTo>
                  <a:cubicBezTo>
                    <a:pt x="184" y="69"/>
                    <a:pt x="186" y="69"/>
                    <a:pt x="182" y="70"/>
                  </a:cubicBezTo>
                  <a:cubicBezTo>
                    <a:pt x="178" y="70"/>
                    <a:pt x="179" y="72"/>
                    <a:pt x="174" y="69"/>
                  </a:cubicBezTo>
                  <a:cubicBezTo>
                    <a:pt x="170" y="66"/>
                    <a:pt x="172" y="72"/>
                    <a:pt x="170" y="73"/>
                  </a:cubicBezTo>
                  <a:cubicBezTo>
                    <a:pt x="169" y="74"/>
                    <a:pt x="167" y="78"/>
                    <a:pt x="166" y="79"/>
                  </a:cubicBezTo>
                  <a:cubicBezTo>
                    <a:pt x="164" y="80"/>
                    <a:pt x="168" y="82"/>
                    <a:pt x="171" y="84"/>
                  </a:cubicBezTo>
                  <a:cubicBezTo>
                    <a:pt x="174" y="85"/>
                    <a:pt x="173" y="91"/>
                    <a:pt x="173" y="92"/>
                  </a:cubicBezTo>
                  <a:cubicBezTo>
                    <a:pt x="172" y="93"/>
                    <a:pt x="167" y="93"/>
                    <a:pt x="161" y="92"/>
                  </a:cubicBezTo>
                  <a:cubicBezTo>
                    <a:pt x="156" y="91"/>
                    <a:pt x="158" y="94"/>
                    <a:pt x="156" y="95"/>
                  </a:cubicBezTo>
                  <a:cubicBezTo>
                    <a:pt x="153" y="97"/>
                    <a:pt x="152" y="99"/>
                    <a:pt x="152" y="102"/>
                  </a:cubicBezTo>
                  <a:cubicBezTo>
                    <a:pt x="152" y="105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8" y="108"/>
                    <a:pt x="145" y="105"/>
                    <a:pt x="144" y="102"/>
                  </a:cubicBezTo>
                  <a:cubicBezTo>
                    <a:pt x="142" y="99"/>
                    <a:pt x="140" y="100"/>
                    <a:pt x="139" y="97"/>
                  </a:cubicBezTo>
                  <a:cubicBezTo>
                    <a:pt x="137" y="94"/>
                    <a:pt x="135" y="95"/>
                    <a:pt x="132" y="92"/>
                  </a:cubicBezTo>
                  <a:cubicBezTo>
                    <a:pt x="130" y="89"/>
                    <a:pt x="128" y="88"/>
                    <a:pt x="124" y="89"/>
                  </a:cubicBezTo>
                  <a:cubicBezTo>
                    <a:pt x="121" y="89"/>
                    <a:pt x="115" y="91"/>
                    <a:pt x="112" y="92"/>
                  </a:cubicBezTo>
                  <a:cubicBezTo>
                    <a:pt x="109" y="94"/>
                    <a:pt x="106" y="94"/>
                    <a:pt x="104" y="92"/>
                  </a:cubicBezTo>
                  <a:cubicBezTo>
                    <a:pt x="102" y="91"/>
                    <a:pt x="97" y="91"/>
                    <a:pt x="95" y="90"/>
                  </a:cubicBezTo>
                  <a:cubicBezTo>
                    <a:pt x="93" y="89"/>
                    <a:pt x="87" y="87"/>
                    <a:pt x="85" y="85"/>
                  </a:cubicBezTo>
                  <a:cubicBezTo>
                    <a:pt x="82" y="83"/>
                    <a:pt x="73" y="81"/>
                    <a:pt x="71" y="79"/>
                  </a:cubicBezTo>
                  <a:cubicBezTo>
                    <a:pt x="69" y="76"/>
                    <a:pt x="67" y="79"/>
                    <a:pt x="63" y="76"/>
                  </a:cubicBezTo>
                  <a:cubicBezTo>
                    <a:pt x="59" y="73"/>
                    <a:pt x="57" y="73"/>
                    <a:pt x="54" y="71"/>
                  </a:cubicBezTo>
                  <a:cubicBezTo>
                    <a:pt x="51" y="68"/>
                    <a:pt x="49" y="67"/>
                    <a:pt x="49" y="65"/>
                  </a:cubicBezTo>
                  <a:cubicBezTo>
                    <a:pt x="48" y="63"/>
                    <a:pt x="44" y="60"/>
                    <a:pt x="41" y="60"/>
                  </a:cubicBezTo>
                  <a:cubicBezTo>
                    <a:pt x="37" y="59"/>
                    <a:pt x="34" y="54"/>
                    <a:pt x="29" y="53"/>
                  </a:cubicBezTo>
                  <a:cubicBezTo>
                    <a:pt x="24" y="52"/>
                    <a:pt x="19" y="47"/>
                    <a:pt x="19" y="41"/>
                  </a:cubicBezTo>
                  <a:cubicBezTo>
                    <a:pt x="18" y="36"/>
                    <a:pt x="12" y="37"/>
                    <a:pt x="8" y="35"/>
                  </a:cubicBezTo>
                  <a:cubicBezTo>
                    <a:pt x="4" y="33"/>
                    <a:pt x="2" y="28"/>
                    <a:pt x="1" y="24"/>
                  </a:cubicBezTo>
                  <a:cubicBezTo>
                    <a:pt x="0" y="21"/>
                    <a:pt x="5" y="14"/>
                    <a:pt x="6" y="8"/>
                  </a:cubicBezTo>
                  <a:cubicBezTo>
                    <a:pt x="7" y="3"/>
                    <a:pt x="6" y="3"/>
                    <a:pt x="4" y="0"/>
                  </a:cubicBezTo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>
              <a:extLst>
                <a:ext uri="{FF2B5EF4-FFF2-40B4-BE49-F238E27FC236}">
                  <a16:creationId xmlns:a16="http://schemas.microsoft.com/office/drawing/2014/main" id="{B25AE75B-4713-4537-B168-82DF6D5D0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793"/>
              <a:ext cx="721" cy="368"/>
            </a:xfrm>
            <a:custGeom>
              <a:avLst/>
              <a:gdLst>
                <a:gd name="T0" fmla="*/ 309 w 219"/>
                <a:gd name="T1" fmla="*/ 3 h 112"/>
                <a:gd name="T2" fmla="*/ 339 w 219"/>
                <a:gd name="T3" fmla="*/ 125 h 112"/>
                <a:gd name="T4" fmla="*/ 359 w 219"/>
                <a:gd name="T5" fmla="*/ 161 h 112"/>
                <a:gd name="T6" fmla="*/ 379 w 219"/>
                <a:gd name="T7" fmla="*/ 174 h 112"/>
                <a:gd name="T8" fmla="*/ 395 w 219"/>
                <a:gd name="T9" fmla="*/ 187 h 112"/>
                <a:gd name="T10" fmla="*/ 448 w 219"/>
                <a:gd name="T11" fmla="*/ 204 h 112"/>
                <a:gd name="T12" fmla="*/ 497 w 219"/>
                <a:gd name="T13" fmla="*/ 191 h 112"/>
                <a:gd name="T14" fmla="*/ 520 w 219"/>
                <a:gd name="T15" fmla="*/ 194 h 112"/>
                <a:gd name="T16" fmla="*/ 550 w 219"/>
                <a:gd name="T17" fmla="*/ 181 h 112"/>
                <a:gd name="T18" fmla="*/ 566 w 219"/>
                <a:gd name="T19" fmla="*/ 161 h 112"/>
                <a:gd name="T20" fmla="*/ 579 w 219"/>
                <a:gd name="T21" fmla="*/ 118 h 112"/>
                <a:gd name="T22" fmla="*/ 599 w 219"/>
                <a:gd name="T23" fmla="*/ 92 h 112"/>
                <a:gd name="T24" fmla="*/ 645 w 219"/>
                <a:gd name="T25" fmla="*/ 85 h 112"/>
                <a:gd name="T26" fmla="*/ 675 w 219"/>
                <a:gd name="T27" fmla="*/ 89 h 112"/>
                <a:gd name="T28" fmla="*/ 701 w 219"/>
                <a:gd name="T29" fmla="*/ 82 h 112"/>
                <a:gd name="T30" fmla="*/ 721 w 219"/>
                <a:gd name="T31" fmla="*/ 92 h 112"/>
                <a:gd name="T32" fmla="*/ 708 w 219"/>
                <a:gd name="T33" fmla="*/ 135 h 112"/>
                <a:gd name="T34" fmla="*/ 691 w 219"/>
                <a:gd name="T35" fmla="*/ 158 h 112"/>
                <a:gd name="T36" fmla="*/ 688 w 219"/>
                <a:gd name="T37" fmla="*/ 194 h 112"/>
                <a:gd name="T38" fmla="*/ 678 w 219"/>
                <a:gd name="T39" fmla="*/ 223 h 112"/>
                <a:gd name="T40" fmla="*/ 678 w 219"/>
                <a:gd name="T41" fmla="*/ 223 h 112"/>
                <a:gd name="T42" fmla="*/ 665 w 219"/>
                <a:gd name="T43" fmla="*/ 210 h 112"/>
                <a:gd name="T44" fmla="*/ 649 w 219"/>
                <a:gd name="T45" fmla="*/ 214 h 112"/>
                <a:gd name="T46" fmla="*/ 635 w 219"/>
                <a:gd name="T47" fmla="*/ 230 h 112"/>
                <a:gd name="T48" fmla="*/ 632 w 219"/>
                <a:gd name="T49" fmla="*/ 230 h 112"/>
                <a:gd name="T50" fmla="*/ 612 w 219"/>
                <a:gd name="T51" fmla="*/ 227 h 112"/>
                <a:gd name="T52" fmla="*/ 599 w 219"/>
                <a:gd name="T53" fmla="*/ 230 h 112"/>
                <a:gd name="T54" fmla="*/ 573 w 219"/>
                <a:gd name="T55" fmla="*/ 227 h 112"/>
                <a:gd name="T56" fmla="*/ 560 w 219"/>
                <a:gd name="T57" fmla="*/ 240 h 112"/>
                <a:gd name="T58" fmla="*/ 547 w 219"/>
                <a:gd name="T59" fmla="*/ 260 h 112"/>
                <a:gd name="T60" fmla="*/ 563 w 219"/>
                <a:gd name="T61" fmla="*/ 276 h 112"/>
                <a:gd name="T62" fmla="*/ 570 w 219"/>
                <a:gd name="T63" fmla="*/ 302 h 112"/>
                <a:gd name="T64" fmla="*/ 530 w 219"/>
                <a:gd name="T65" fmla="*/ 302 h 112"/>
                <a:gd name="T66" fmla="*/ 514 w 219"/>
                <a:gd name="T67" fmla="*/ 312 h 112"/>
                <a:gd name="T68" fmla="*/ 500 w 219"/>
                <a:gd name="T69" fmla="*/ 335 h 112"/>
                <a:gd name="T70" fmla="*/ 497 w 219"/>
                <a:gd name="T71" fmla="*/ 368 h 112"/>
                <a:gd name="T72" fmla="*/ 497 w 219"/>
                <a:gd name="T73" fmla="*/ 368 h 112"/>
                <a:gd name="T74" fmla="*/ 474 w 219"/>
                <a:gd name="T75" fmla="*/ 335 h 112"/>
                <a:gd name="T76" fmla="*/ 458 w 219"/>
                <a:gd name="T77" fmla="*/ 319 h 112"/>
                <a:gd name="T78" fmla="*/ 435 w 219"/>
                <a:gd name="T79" fmla="*/ 302 h 112"/>
                <a:gd name="T80" fmla="*/ 408 w 219"/>
                <a:gd name="T81" fmla="*/ 292 h 112"/>
                <a:gd name="T82" fmla="*/ 369 w 219"/>
                <a:gd name="T83" fmla="*/ 302 h 112"/>
                <a:gd name="T84" fmla="*/ 342 w 219"/>
                <a:gd name="T85" fmla="*/ 302 h 112"/>
                <a:gd name="T86" fmla="*/ 313 w 219"/>
                <a:gd name="T87" fmla="*/ 296 h 112"/>
                <a:gd name="T88" fmla="*/ 280 w 219"/>
                <a:gd name="T89" fmla="*/ 279 h 112"/>
                <a:gd name="T90" fmla="*/ 234 w 219"/>
                <a:gd name="T91" fmla="*/ 260 h 112"/>
                <a:gd name="T92" fmla="*/ 207 w 219"/>
                <a:gd name="T93" fmla="*/ 250 h 112"/>
                <a:gd name="T94" fmla="*/ 178 w 219"/>
                <a:gd name="T95" fmla="*/ 233 h 112"/>
                <a:gd name="T96" fmla="*/ 161 w 219"/>
                <a:gd name="T97" fmla="*/ 214 h 112"/>
                <a:gd name="T98" fmla="*/ 135 w 219"/>
                <a:gd name="T99" fmla="*/ 197 h 112"/>
                <a:gd name="T100" fmla="*/ 95 w 219"/>
                <a:gd name="T101" fmla="*/ 174 h 112"/>
                <a:gd name="T102" fmla="*/ 63 w 219"/>
                <a:gd name="T103" fmla="*/ 135 h 112"/>
                <a:gd name="T104" fmla="*/ 26 w 219"/>
                <a:gd name="T105" fmla="*/ 115 h 112"/>
                <a:gd name="T106" fmla="*/ 3 w 219"/>
                <a:gd name="T107" fmla="*/ 79 h 112"/>
                <a:gd name="T108" fmla="*/ 20 w 219"/>
                <a:gd name="T109" fmla="*/ 26 h 112"/>
                <a:gd name="T110" fmla="*/ 13 w 219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" h="112">
                  <a:moveTo>
                    <a:pt x="94" y="1"/>
                  </a:moveTo>
                  <a:cubicBezTo>
                    <a:pt x="90" y="18"/>
                    <a:pt x="102" y="34"/>
                    <a:pt x="103" y="38"/>
                  </a:cubicBezTo>
                  <a:cubicBezTo>
                    <a:pt x="105" y="42"/>
                    <a:pt x="109" y="49"/>
                    <a:pt x="109" y="4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53"/>
                    <a:pt x="118" y="54"/>
                    <a:pt x="120" y="57"/>
                  </a:cubicBezTo>
                  <a:cubicBezTo>
                    <a:pt x="123" y="59"/>
                    <a:pt x="131" y="61"/>
                    <a:pt x="136" y="62"/>
                  </a:cubicBezTo>
                  <a:cubicBezTo>
                    <a:pt x="141" y="63"/>
                    <a:pt x="143" y="62"/>
                    <a:pt x="151" y="58"/>
                  </a:cubicBezTo>
                  <a:cubicBezTo>
                    <a:pt x="159" y="53"/>
                    <a:pt x="154" y="60"/>
                    <a:pt x="158" y="59"/>
                  </a:cubicBezTo>
                  <a:cubicBezTo>
                    <a:pt x="162" y="58"/>
                    <a:pt x="161" y="58"/>
                    <a:pt x="167" y="55"/>
                  </a:cubicBezTo>
                  <a:cubicBezTo>
                    <a:pt x="172" y="53"/>
                    <a:pt x="170" y="53"/>
                    <a:pt x="172" y="49"/>
                  </a:cubicBezTo>
                  <a:cubicBezTo>
                    <a:pt x="173" y="45"/>
                    <a:pt x="175" y="44"/>
                    <a:pt x="176" y="36"/>
                  </a:cubicBezTo>
                  <a:cubicBezTo>
                    <a:pt x="177" y="27"/>
                    <a:pt x="178" y="31"/>
                    <a:pt x="182" y="28"/>
                  </a:cubicBezTo>
                  <a:cubicBezTo>
                    <a:pt x="186" y="26"/>
                    <a:pt x="196" y="26"/>
                    <a:pt x="196" y="26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9" y="26"/>
                    <a:pt x="213" y="25"/>
                  </a:cubicBezTo>
                  <a:cubicBezTo>
                    <a:pt x="217" y="24"/>
                    <a:pt x="219" y="28"/>
                    <a:pt x="219" y="28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0" y="48"/>
                    <a:pt x="209" y="54"/>
                    <a:pt x="209" y="59"/>
                  </a:cubicBezTo>
                  <a:cubicBezTo>
                    <a:pt x="209" y="64"/>
                    <a:pt x="207" y="67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3" y="64"/>
                    <a:pt x="202" y="64"/>
                  </a:cubicBezTo>
                  <a:cubicBezTo>
                    <a:pt x="201" y="64"/>
                    <a:pt x="199" y="64"/>
                    <a:pt x="197" y="65"/>
                  </a:cubicBezTo>
                  <a:cubicBezTo>
                    <a:pt x="196" y="66"/>
                    <a:pt x="194" y="69"/>
                    <a:pt x="193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1" y="70"/>
                    <a:pt x="188" y="69"/>
                    <a:pt x="186" y="69"/>
                  </a:cubicBezTo>
                  <a:cubicBezTo>
                    <a:pt x="184" y="69"/>
                    <a:pt x="186" y="69"/>
                    <a:pt x="182" y="70"/>
                  </a:cubicBezTo>
                  <a:cubicBezTo>
                    <a:pt x="178" y="70"/>
                    <a:pt x="179" y="72"/>
                    <a:pt x="174" y="69"/>
                  </a:cubicBezTo>
                  <a:cubicBezTo>
                    <a:pt x="170" y="66"/>
                    <a:pt x="172" y="72"/>
                    <a:pt x="170" y="73"/>
                  </a:cubicBezTo>
                  <a:cubicBezTo>
                    <a:pt x="169" y="74"/>
                    <a:pt x="167" y="78"/>
                    <a:pt x="166" y="79"/>
                  </a:cubicBezTo>
                  <a:cubicBezTo>
                    <a:pt x="164" y="80"/>
                    <a:pt x="168" y="82"/>
                    <a:pt x="171" y="84"/>
                  </a:cubicBezTo>
                  <a:cubicBezTo>
                    <a:pt x="174" y="85"/>
                    <a:pt x="173" y="91"/>
                    <a:pt x="173" y="92"/>
                  </a:cubicBezTo>
                  <a:cubicBezTo>
                    <a:pt x="172" y="93"/>
                    <a:pt x="167" y="93"/>
                    <a:pt x="161" y="92"/>
                  </a:cubicBezTo>
                  <a:cubicBezTo>
                    <a:pt x="156" y="91"/>
                    <a:pt x="158" y="94"/>
                    <a:pt x="156" y="95"/>
                  </a:cubicBezTo>
                  <a:cubicBezTo>
                    <a:pt x="153" y="97"/>
                    <a:pt x="152" y="99"/>
                    <a:pt x="152" y="102"/>
                  </a:cubicBezTo>
                  <a:cubicBezTo>
                    <a:pt x="152" y="105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8" y="108"/>
                    <a:pt x="145" y="105"/>
                    <a:pt x="144" y="102"/>
                  </a:cubicBezTo>
                  <a:cubicBezTo>
                    <a:pt x="142" y="99"/>
                    <a:pt x="140" y="100"/>
                    <a:pt x="139" y="97"/>
                  </a:cubicBezTo>
                  <a:cubicBezTo>
                    <a:pt x="137" y="94"/>
                    <a:pt x="135" y="95"/>
                    <a:pt x="132" y="92"/>
                  </a:cubicBezTo>
                  <a:cubicBezTo>
                    <a:pt x="130" y="89"/>
                    <a:pt x="128" y="88"/>
                    <a:pt x="124" y="89"/>
                  </a:cubicBezTo>
                  <a:cubicBezTo>
                    <a:pt x="121" y="89"/>
                    <a:pt x="115" y="91"/>
                    <a:pt x="112" y="92"/>
                  </a:cubicBezTo>
                  <a:cubicBezTo>
                    <a:pt x="109" y="94"/>
                    <a:pt x="106" y="94"/>
                    <a:pt x="104" y="92"/>
                  </a:cubicBezTo>
                  <a:cubicBezTo>
                    <a:pt x="102" y="91"/>
                    <a:pt x="97" y="91"/>
                    <a:pt x="95" y="90"/>
                  </a:cubicBezTo>
                  <a:cubicBezTo>
                    <a:pt x="93" y="89"/>
                    <a:pt x="87" y="87"/>
                    <a:pt x="85" y="85"/>
                  </a:cubicBezTo>
                  <a:cubicBezTo>
                    <a:pt x="82" y="83"/>
                    <a:pt x="73" y="81"/>
                    <a:pt x="71" y="79"/>
                  </a:cubicBezTo>
                  <a:cubicBezTo>
                    <a:pt x="69" y="76"/>
                    <a:pt x="67" y="79"/>
                    <a:pt x="63" y="76"/>
                  </a:cubicBezTo>
                  <a:cubicBezTo>
                    <a:pt x="59" y="73"/>
                    <a:pt x="57" y="73"/>
                    <a:pt x="54" y="71"/>
                  </a:cubicBezTo>
                  <a:cubicBezTo>
                    <a:pt x="51" y="68"/>
                    <a:pt x="49" y="67"/>
                    <a:pt x="49" y="65"/>
                  </a:cubicBezTo>
                  <a:cubicBezTo>
                    <a:pt x="48" y="63"/>
                    <a:pt x="44" y="60"/>
                    <a:pt x="41" y="60"/>
                  </a:cubicBezTo>
                  <a:cubicBezTo>
                    <a:pt x="37" y="59"/>
                    <a:pt x="34" y="54"/>
                    <a:pt x="29" y="53"/>
                  </a:cubicBezTo>
                  <a:cubicBezTo>
                    <a:pt x="24" y="52"/>
                    <a:pt x="19" y="47"/>
                    <a:pt x="19" y="41"/>
                  </a:cubicBezTo>
                  <a:cubicBezTo>
                    <a:pt x="18" y="36"/>
                    <a:pt x="12" y="37"/>
                    <a:pt x="8" y="35"/>
                  </a:cubicBezTo>
                  <a:cubicBezTo>
                    <a:pt x="4" y="33"/>
                    <a:pt x="2" y="28"/>
                    <a:pt x="1" y="24"/>
                  </a:cubicBezTo>
                  <a:cubicBezTo>
                    <a:pt x="0" y="21"/>
                    <a:pt x="5" y="14"/>
                    <a:pt x="6" y="8"/>
                  </a:cubicBezTo>
                  <a:cubicBezTo>
                    <a:pt x="7" y="3"/>
                    <a:pt x="6" y="3"/>
                    <a:pt x="4" y="0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DB5F0817-4C43-40D2-AE4F-FB52BB82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010"/>
              <a:ext cx="172" cy="184"/>
            </a:xfrm>
            <a:custGeom>
              <a:avLst/>
              <a:gdLst>
                <a:gd name="T0" fmla="*/ 136 w 52"/>
                <a:gd name="T1" fmla="*/ 16 h 56"/>
                <a:gd name="T2" fmla="*/ 126 w 52"/>
                <a:gd name="T3" fmla="*/ 30 h 56"/>
                <a:gd name="T4" fmla="*/ 126 w 52"/>
                <a:gd name="T5" fmla="*/ 49 h 56"/>
                <a:gd name="T6" fmla="*/ 122 w 52"/>
                <a:gd name="T7" fmla="*/ 72 h 56"/>
                <a:gd name="T8" fmla="*/ 119 w 52"/>
                <a:gd name="T9" fmla="*/ 102 h 56"/>
                <a:gd name="T10" fmla="*/ 132 w 52"/>
                <a:gd name="T11" fmla="*/ 99 h 56"/>
                <a:gd name="T12" fmla="*/ 132 w 52"/>
                <a:gd name="T13" fmla="*/ 99 h 56"/>
                <a:gd name="T14" fmla="*/ 146 w 52"/>
                <a:gd name="T15" fmla="*/ 102 h 56"/>
                <a:gd name="T16" fmla="*/ 169 w 52"/>
                <a:gd name="T17" fmla="*/ 99 h 56"/>
                <a:gd name="T18" fmla="*/ 172 w 52"/>
                <a:gd name="T19" fmla="*/ 99 h 56"/>
                <a:gd name="T20" fmla="*/ 172 w 52"/>
                <a:gd name="T21" fmla="*/ 102 h 56"/>
                <a:gd name="T22" fmla="*/ 155 w 52"/>
                <a:gd name="T23" fmla="*/ 112 h 56"/>
                <a:gd name="T24" fmla="*/ 136 w 52"/>
                <a:gd name="T25" fmla="*/ 125 h 56"/>
                <a:gd name="T26" fmla="*/ 119 w 52"/>
                <a:gd name="T27" fmla="*/ 138 h 56"/>
                <a:gd name="T28" fmla="*/ 116 w 52"/>
                <a:gd name="T29" fmla="*/ 154 h 56"/>
                <a:gd name="T30" fmla="*/ 89 w 52"/>
                <a:gd name="T31" fmla="*/ 171 h 56"/>
                <a:gd name="T32" fmla="*/ 79 w 52"/>
                <a:gd name="T33" fmla="*/ 184 h 56"/>
                <a:gd name="T34" fmla="*/ 79 w 52"/>
                <a:gd name="T35" fmla="*/ 184 h 56"/>
                <a:gd name="T36" fmla="*/ 69 w 52"/>
                <a:gd name="T37" fmla="*/ 181 h 56"/>
                <a:gd name="T38" fmla="*/ 43 w 52"/>
                <a:gd name="T39" fmla="*/ 177 h 56"/>
                <a:gd name="T40" fmla="*/ 7 w 52"/>
                <a:gd name="T41" fmla="*/ 158 h 56"/>
                <a:gd name="T42" fmla="*/ 0 w 52"/>
                <a:gd name="T43" fmla="*/ 151 h 56"/>
                <a:gd name="T44" fmla="*/ 0 w 52"/>
                <a:gd name="T45" fmla="*/ 148 h 56"/>
                <a:gd name="T46" fmla="*/ 3 w 52"/>
                <a:gd name="T47" fmla="*/ 118 h 56"/>
                <a:gd name="T48" fmla="*/ 17 w 52"/>
                <a:gd name="T49" fmla="*/ 95 h 56"/>
                <a:gd name="T50" fmla="*/ 33 w 52"/>
                <a:gd name="T51" fmla="*/ 85 h 56"/>
                <a:gd name="T52" fmla="*/ 73 w 52"/>
                <a:gd name="T53" fmla="*/ 85 h 56"/>
                <a:gd name="T54" fmla="*/ 66 w 52"/>
                <a:gd name="T55" fmla="*/ 59 h 56"/>
                <a:gd name="T56" fmla="*/ 50 w 52"/>
                <a:gd name="T57" fmla="*/ 43 h 56"/>
                <a:gd name="T58" fmla="*/ 63 w 52"/>
                <a:gd name="T59" fmla="*/ 23 h 56"/>
                <a:gd name="T60" fmla="*/ 76 w 52"/>
                <a:gd name="T61" fmla="*/ 10 h 56"/>
                <a:gd name="T62" fmla="*/ 103 w 52"/>
                <a:gd name="T63" fmla="*/ 13 h 56"/>
                <a:gd name="T64" fmla="*/ 116 w 52"/>
                <a:gd name="T65" fmla="*/ 10 h 56"/>
                <a:gd name="T66" fmla="*/ 136 w 52"/>
                <a:gd name="T67" fmla="*/ 13 h 56"/>
                <a:gd name="T68" fmla="*/ 136 w 52"/>
                <a:gd name="T69" fmla="*/ 1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56">
                  <a:moveTo>
                    <a:pt x="41" y="5"/>
                  </a:moveTo>
                  <a:cubicBezTo>
                    <a:pt x="40" y="6"/>
                    <a:pt x="39" y="7"/>
                    <a:pt x="38" y="9"/>
                  </a:cubicBezTo>
                  <a:cubicBezTo>
                    <a:pt x="38" y="12"/>
                    <a:pt x="37" y="11"/>
                    <a:pt x="38" y="15"/>
                  </a:cubicBezTo>
                  <a:cubicBezTo>
                    <a:pt x="38" y="19"/>
                    <a:pt x="38" y="15"/>
                    <a:pt x="37" y="22"/>
                  </a:cubicBezTo>
                  <a:cubicBezTo>
                    <a:pt x="35" y="29"/>
                    <a:pt x="35" y="30"/>
                    <a:pt x="36" y="31"/>
                  </a:cubicBezTo>
                  <a:cubicBezTo>
                    <a:pt x="37" y="32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4" y="31"/>
                    <a:pt x="44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2"/>
                    <a:pt x="48" y="33"/>
                    <a:pt x="47" y="34"/>
                  </a:cubicBezTo>
                  <a:cubicBezTo>
                    <a:pt x="45" y="35"/>
                    <a:pt x="43" y="36"/>
                    <a:pt x="41" y="38"/>
                  </a:cubicBezTo>
                  <a:cubicBezTo>
                    <a:pt x="39" y="39"/>
                    <a:pt x="37" y="40"/>
                    <a:pt x="36" y="42"/>
                  </a:cubicBezTo>
                  <a:cubicBezTo>
                    <a:pt x="35" y="43"/>
                    <a:pt x="35" y="45"/>
                    <a:pt x="35" y="47"/>
                  </a:cubicBezTo>
                  <a:cubicBezTo>
                    <a:pt x="33" y="49"/>
                    <a:pt x="30" y="51"/>
                    <a:pt x="27" y="52"/>
                  </a:cubicBezTo>
                  <a:cubicBezTo>
                    <a:pt x="26" y="53"/>
                    <a:pt x="25" y="55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56"/>
                    <a:pt x="21" y="56"/>
                    <a:pt x="21" y="55"/>
                  </a:cubicBezTo>
                  <a:cubicBezTo>
                    <a:pt x="19" y="52"/>
                    <a:pt x="15" y="55"/>
                    <a:pt x="13" y="54"/>
                  </a:cubicBezTo>
                  <a:cubicBezTo>
                    <a:pt x="11" y="54"/>
                    <a:pt x="6" y="52"/>
                    <a:pt x="2" y="48"/>
                  </a:cubicBez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39"/>
                    <a:pt x="1" y="36"/>
                  </a:cubicBezTo>
                  <a:cubicBezTo>
                    <a:pt x="1" y="33"/>
                    <a:pt x="2" y="31"/>
                    <a:pt x="5" y="29"/>
                  </a:cubicBezTo>
                  <a:cubicBezTo>
                    <a:pt x="7" y="28"/>
                    <a:pt x="5" y="25"/>
                    <a:pt x="10" y="26"/>
                  </a:cubicBezTo>
                  <a:cubicBezTo>
                    <a:pt x="16" y="27"/>
                    <a:pt x="21" y="27"/>
                    <a:pt x="22" y="26"/>
                  </a:cubicBezTo>
                  <a:cubicBezTo>
                    <a:pt x="22" y="25"/>
                    <a:pt x="23" y="19"/>
                    <a:pt x="20" y="18"/>
                  </a:cubicBezTo>
                  <a:cubicBezTo>
                    <a:pt x="17" y="16"/>
                    <a:pt x="13" y="15"/>
                    <a:pt x="15" y="13"/>
                  </a:cubicBezTo>
                  <a:cubicBezTo>
                    <a:pt x="16" y="12"/>
                    <a:pt x="18" y="8"/>
                    <a:pt x="19" y="7"/>
                  </a:cubicBezTo>
                  <a:cubicBezTo>
                    <a:pt x="21" y="6"/>
                    <a:pt x="19" y="0"/>
                    <a:pt x="23" y="3"/>
                  </a:cubicBezTo>
                  <a:cubicBezTo>
                    <a:pt x="28" y="6"/>
                    <a:pt x="26" y="4"/>
                    <a:pt x="31" y="4"/>
                  </a:cubicBezTo>
                  <a:cubicBezTo>
                    <a:pt x="35" y="3"/>
                    <a:pt x="33" y="3"/>
                    <a:pt x="35" y="3"/>
                  </a:cubicBezTo>
                  <a:cubicBezTo>
                    <a:pt x="37" y="3"/>
                    <a:pt x="40" y="4"/>
                    <a:pt x="41" y="4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69D5FC47-6588-4508-A005-EE3175209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105"/>
              <a:ext cx="233" cy="128"/>
            </a:xfrm>
            <a:custGeom>
              <a:avLst/>
              <a:gdLst>
                <a:gd name="T0" fmla="*/ 0 w 71"/>
                <a:gd name="T1" fmla="*/ 53 h 39"/>
                <a:gd name="T2" fmla="*/ 10 w 71"/>
                <a:gd name="T3" fmla="*/ 72 h 39"/>
                <a:gd name="T4" fmla="*/ 46 w 71"/>
                <a:gd name="T5" fmla="*/ 92 h 39"/>
                <a:gd name="T6" fmla="*/ 59 w 71"/>
                <a:gd name="T7" fmla="*/ 98 h 39"/>
                <a:gd name="T8" fmla="*/ 56 w 71"/>
                <a:gd name="T9" fmla="*/ 118 h 39"/>
                <a:gd name="T10" fmla="*/ 66 w 71"/>
                <a:gd name="T11" fmla="*/ 118 h 39"/>
                <a:gd name="T12" fmla="*/ 75 w 71"/>
                <a:gd name="T13" fmla="*/ 128 h 39"/>
                <a:gd name="T14" fmla="*/ 79 w 71"/>
                <a:gd name="T15" fmla="*/ 128 h 39"/>
                <a:gd name="T16" fmla="*/ 95 w 71"/>
                <a:gd name="T17" fmla="*/ 121 h 39"/>
                <a:gd name="T18" fmla="*/ 105 w 71"/>
                <a:gd name="T19" fmla="*/ 102 h 39"/>
                <a:gd name="T20" fmla="*/ 118 w 71"/>
                <a:gd name="T21" fmla="*/ 92 h 39"/>
                <a:gd name="T22" fmla="*/ 128 w 71"/>
                <a:gd name="T23" fmla="*/ 95 h 39"/>
                <a:gd name="T24" fmla="*/ 138 w 71"/>
                <a:gd name="T25" fmla="*/ 89 h 39"/>
                <a:gd name="T26" fmla="*/ 144 w 71"/>
                <a:gd name="T27" fmla="*/ 92 h 39"/>
                <a:gd name="T28" fmla="*/ 158 w 71"/>
                <a:gd name="T29" fmla="*/ 79 h 39"/>
                <a:gd name="T30" fmla="*/ 184 w 71"/>
                <a:gd name="T31" fmla="*/ 62 h 39"/>
                <a:gd name="T32" fmla="*/ 203 w 71"/>
                <a:gd name="T33" fmla="*/ 62 h 39"/>
                <a:gd name="T34" fmla="*/ 217 w 71"/>
                <a:gd name="T35" fmla="*/ 56 h 39"/>
                <a:gd name="T36" fmla="*/ 226 w 71"/>
                <a:gd name="T37" fmla="*/ 53 h 39"/>
                <a:gd name="T38" fmla="*/ 233 w 71"/>
                <a:gd name="T39" fmla="*/ 49 h 39"/>
                <a:gd name="T40" fmla="*/ 233 w 71"/>
                <a:gd name="T41" fmla="*/ 49 h 39"/>
                <a:gd name="T42" fmla="*/ 233 w 71"/>
                <a:gd name="T43" fmla="*/ 43 h 39"/>
                <a:gd name="T44" fmla="*/ 217 w 71"/>
                <a:gd name="T45" fmla="*/ 30 h 39"/>
                <a:gd name="T46" fmla="*/ 187 w 71"/>
                <a:gd name="T47" fmla="*/ 16 h 39"/>
                <a:gd name="T48" fmla="*/ 171 w 71"/>
                <a:gd name="T49" fmla="*/ 0 h 39"/>
                <a:gd name="T50" fmla="*/ 138 w 71"/>
                <a:gd name="T51" fmla="*/ 10 h 39"/>
                <a:gd name="T52" fmla="*/ 115 w 71"/>
                <a:gd name="T53" fmla="*/ 3 h 39"/>
                <a:gd name="T54" fmla="*/ 75 w 71"/>
                <a:gd name="T55" fmla="*/ 7 h 39"/>
                <a:gd name="T56" fmla="*/ 59 w 71"/>
                <a:gd name="T57" fmla="*/ 3 h 39"/>
                <a:gd name="T58" fmla="*/ 56 w 71"/>
                <a:gd name="T59" fmla="*/ 7 h 39"/>
                <a:gd name="T60" fmla="*/ 39 w 71"/>
                <a:gd name="T61" fmla="*/ 16 h 39"/>
                <a:gd name="T62" fmla="*/ 20 w 71"/>
                <a:gd name="T63" fmla="*/ 30 h 39"/>
                <a:gd name="T64" fmla="*/ 3 w 71"/>
                <a:gd name="T65" fmla="*/ 43 h 39"/>
                <a:gd name="T66" fmla="*/ 0 w 71"/>
                <a:gd name="T67" fmla="*/ 49 h 39"/>
                <a:gd name="T68" fmla="*/ 0 w 71"/>
                <a:gd name="T69" fmla="*/ 5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1" h="39">
                  <a:moveTo>
                    <a:pt x="0" y="16"/>
                  </a:moveTo>
                  <a:cubicBezTo>
                    <a:pt x="0" y="18"/>
                    <a:pt x="2" y="21"/>
                    <a:pt x="3" y="22"/>
                  </a:cubicBezTo>
                  <a:cubicBezTo>
                    <a:pt x="6" y="26"/>
                    <a:pt x="9" y="29"/>
                    <a:pt x="14" y="28"/>
                  </a:cubicBezTo>
                  <a:cubicBezTo>
                    <a:pt x="14" y="30"/>
                    <a:pt x="18" y="28"/>
                    <a:pt x="18" y="30"/>
                  </a:cubicBezTo>
                  <a:cubicBezTo>
                    <a:pt x="18" y="31"/>
                    <a:pt x="18" y="34"/>
                    <a:pt x="17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3" y="38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9"/>
                    <a:pt x="28" y="38"/>
                    <a:pt x="29" y="37"/>
                  </a:cubicBezTo>
                  <a:cubicBezTo>
                    <a:pt x="31" y="36"/>
                    <a:pt x="31" y="34"/>
                    <a:pt x="32" y="31"/>
                  </a:cubicBezTo>
                  <a:cubicBezTo>
                    <a:pt x="33" y="29"/>
                    <a:pt x="33" y="28"/>
                    <a:pt x="36" y="28"/>
                  </a:cubicBezTo>
                  <a:cubicBezTo>
                    <a:pt x="37" y="29"/>
                    <a:pt x="38" y="29"/>
                    <a:pt x="39" y="29"/>
                  </a:cubicBezTo>
                  <a:cubicBezTo>
                    <a:pt x="40" y="28"/>
                    <a:pt x="40" y="27"/>
                    <a:pt x="42" y="27"/>
                  </a:cubicBezTo>
                  <a:cubicBezTo>
                    <a:pt x="43" y="27"/>
                    <a:pt x="43" y="28"/>
                    <a:pt x="44" y="28"/>
                  </a:cubicBezTo>
                  <a:cubicBezTo>
                    <a:pt x="46" y="28"/>
                    <a:pt x="47" y="25"/>
                    <a:pt x="48" y="24"/>
                  </a:cubicBezTo>
                  <a:cubicBezTo>
                    <a:pt x="51" y="20"/>
                    <a:pt x="52" y="19"/>
                    <a:pt x="56" y="19"/>
                  </a:cubicBezTo>
                  <a:cubicBezTo>
                    <a:pt x="58" y="19"/>
                    <a:pt x="60" y="19"/>
                    <a:pt x="62" y="19"/>
                  </a:cubicBezTo>
                  <a:cubicBezTo>
                    <a:pt x="63" y="18"/>
                    <a:pt x="65" y="17"/>
                    <a:pt x="66" y="17"/>
                  </a:cubicBezTo>
                  <a:cubicBezTo>
                    <a:pt x="67" y="17"/>
                    <a:pt x="68" y="17"/>
                    <a:pt x="69" y="16"/>
                  </a:cubicBezTo>
                  <a:cubicBezTo>
                    <a:pt x="70" y="16"/>
                    <a:pt x="70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3"/>
                    <a:pt x="71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59" y="9"/>
                    <a:pt x="57" y="5"/>
                  </a:cubicBezTo>
                  <a:cubicBezTo>
                    <a:pt x="56" y="2"/>
                    <a:pt x="56" y="0"/>
                    <a:pt x="52" y="0"/>
                  </a:cubicBezTo>
                  <a:cubicBezTo>
                    <a:pt x="48" y="1"/>
                    <a:pt x="46" y="1"/>
                    <a:pt x="42" y="3"/>
                  </a:cubicBezTo>
                  <a:cubicBezTo>
                    <a:pt x="39" y="4"/>
                    <a:pt x="38" y="2"/>
                    <a:pt x="35" y="1"/>
                  </a:cubicBezTo>
                  <a:cubicBezTo>
                    <a:pt x="31" y="1"/>
                    <a:pt x="25" y="2"/>
                    <a:pt x="23" y="2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3"/>
                    <a:pt x="13" y="4"/>
                    <a:pt x="12" y="5"/>
                  </a:cubicBezTo>
                  <a:cubicBezTo>
                    <a:pt x="10" y="6"/>
                    <a:pt x="8" y="7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4"/>
                    <a:pt x="1" y="15"/>
                    <a:pt x="0" y="15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id="{9CD39986-EE66-4BC7-BF1B-394410B3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154"/>
              <a:ext cx="99" cy="73"/>
            </a:xfrm>
            <a:custGeom>
              <a:avLst/>
              <a:gdLst>
                <a:gd name="T0" fmla="*/ 40 w 30"/>
                <a:gd name="T1" fmla="*/ 3 h 22"/>
                <a:gd name="T2" fmla="*/ 50 w 30"/>
                <a:gd name="T3" fmla="*/ 23 h 22"/>
                <a:gd name="T4" fmla="*/ 86 w 30"/>
                <a:gd name="T5" fmla="*/ 43 h 22"/>
                <a:gd name="T6" fmla="*/ 99 w 30"/>
                <a:gd name="T7" fmla="*/ 50 h 22"/>
                <a:gd name="T8" fmla="*/ 96 w 30"/>
                <a:gd name="T9" fmla="*/ 70 h 22"/>
                <a:gd name="T10" fmla="*/ 96 w 30"/>
                <a:gd name="T11" fmla="*/ 70 h 22"/>
                <a:gd name="T12" fmla="*/ 96 w 30"/>
                <a:gd name="T13" fmla="*/ 70 h 22"/>
                <a:gd name="T14" fmla="*/ 73 w 30"/>
                <a:gd name="T15" fmla="*/ 73 h 22"/>
                <a:gd name="T16" fmla="*/ 50 w 30"/>
                <a:gd name="T17" fmla="*/ 70 h 22"/>
                <a:gd name="T18" fmla="*/ 30 w 30"/>
                <a:gd name="T19" fmla="*/ 56 h 22"/>
                <a:gd name="T20" fmla="*/ 13 w 30"/>
                <a:gd name="T21" fmla="*/ 46 h 22"/>
                <a:gd name="T22" fmla="*/ 0 w 30"/>
                <a:gd name="T23" fmla="*/ 40 h 22"/>
                <a:gd name="T24" fmla="*/ 0 w 30"/>
                <a:gd name="T25" fmla="*/ 40 h 22"/>
                <a:gd name="T26" fmla="*/ 13 w 30"/>
                <a:gd name="T27" fmla="*/ 30 h 22"/>
                <a:gd name="T28" fmla="*/ 40 w 30"/>
                <a:gd name="T29" fmla="*/ 10 h 22"/>
                <a:gd name="T30" fmla="*/ 40 w 30"/>
                <a:gd name="T31" fmla="*/ 0 h 22"/>
                <a:gd name="T32" fmla="*/ 40 w 30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22">
                  <a:moveTo>
                    <a:pt x="12" y="1"/>
                  </a:moveTo>
                  <a:cubicBezTo>
                    <a:pt x="12" y="3"/>
                    <a:pt x="14" y="6"/>
                    <a:pt x="15" y="7"/>
                  </a:cubicBezTo>
                  <a:cubicBezTo>
                    <a:pt x="18" y="11"/>
                    <a:pt x="21" y="14"/>
                    <a:pt x="26" y="13"/>
                  </a:cubicBezTo>
                  <a:cubicBezTo>
                    <a:pt x="26" y="15"/>
                    <a:pt x="30" y="13"/>
                    <a:pt x="30" y="15"/>
                  </a:cubicBezTo>
                  <a:cubicBezTo>
                    <a:pt x="30" y="16"/>
                    <a:pt x="30" y="20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6" y="22"/>
                    <a:pt x="23" y="22"/>
                    <a:pt x="22" y="22"/>
                  </a:cubicBezTo>
                  <a:cubicBezTo>
                    <a:pt x="21" y="22"/>
                    <a:pt x="19" y="21"/>
                    <a:pt x="15" y="21"/>
                  </a:cubicBezTo>
                  <a:cubicBezTo>
                    <a:pt x="11" y="20"/>
                    <a:pt x="12" y="20"/>
                    <a:pt x="9" y="17"/>
                  </a:cubicBezTo>
                  <a:cubicBezTo>
                    <a:pt x="7" y="14"/>
                    <a:pt x="6" y="16"/>
                    <a:pt x="4" y="14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2" y="10"/>
                    <a:pt x="4" y="9"/>
                  </a:cubicBezTo>
                  <a:cubicBezTo>
                    <a:pt x="7" y="7"/>
                    <a:pt x="10" y="5"/>
                    <a:pt x="12" y="3"/>
                  </a:cubicBezTo>
                  <a:cubicBezTo>
                    <a:pt x="12" y="2"/>
                    <a:pt x="12" y="1"/>
                    <a:pt x="12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0">
              <a:extLst>
                <a:ext uri="{FF2B5EF4-FFF2-40B4-BE49-F238E27FC236}">
                  <a16:creationId xmlns:a16="http://schemas.microsoft.com/office/drawing/2014/main" id="{28233A43-F2CB-4F51-8382-57FAA7CA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154"/>
              <a:ext cx="178" cy="178"/>
            </a:xfrm>
            <a:custGeom>
              <a:avLst/>
              <a:gdLst>
                <a:gd name="T0" fmla="*/ 168 w 54"/>
                <a:gd name="T1" fmla="*/ 0 h 54"/>
                <a:gd name="T2" fmla="*/ 175 w 54"/>
                <a:gd name="T3" fmla="*/ 16 h 54"/>
                <a:gd name="T4" fmla="*/ 165 w 54"/>
                <a:gd name="T5" fmla="*/ 53 h 54"/>
                <a:gd name="T6" fmla="*/ 155 w 54"/>
                <a:gd name="T7" fmla="*/ 109 h 54"/>
                <a:gd name="T8" fmla="*/ 152 w 54"/>
                <a:gd name="T9" fmla="*/ 145 h 54"/>
                <a:gd name="T10" fmla="*/ 158 w 54"/>
                <a:gd name="T11" fmla="*/ 171 h 54"/>
                <a:gd name="T12" fmla="*/ 155 w 54"/>
                <a:gd name="T13" fmla="*/ 171 h 54"/>
                <a:gd name="T14" fmla="*/ 132 w 54"/>
                <a:gd name="T15" fmla="*/ 175 h 54"/>
                <a:gd name="T16" fmla="*/ 109 w 54"/>
                <a:gd name="T17" fmla="*/ 162 h 54"/>
                <a:gd name="T18" fmla="*/ 109 w 54"/>
                <a:gd name="T19" fmla="*/ 162 h 54"/>
                <a:gd name="T20" fmla="*/ 86 w 54"/>
                <a:gd name="T21" fmla="*/ 138 h 54"/>
                <a:gd name="T22" fmla="*/ 79 w 54"/>
                <a:gd name="T23" fmla="*/ 125 h 54"/>
                <a:gd name="T24" fmla="*/ 69 w 54"/>
                <a:gd name="T25" fmla="*/ 122 h 54"/>
                <a:gd name="T26" fmla="*/ 66 w 54"/>
                <a:gd name="T27" fmla="*/ 135 h 54"/>
                <a:gd name="T28" fmla="*/ 76 w 54"/>
                <a:gd name="T29" fmla="*/ 152 h 54"/>
                <a:gd name="T30" fmla="*/ 73 w 54"/>
                <a:gd name="T31" fmla="*/ 158 h 54"/>
                <a:gd name="T32" fmla="*/ 53 w 54"/>
                <a:gd name="T33" fmla="*/ 142 h 54"/>
                <a:gd name="T34" fmla="*/ 33 w 54"/>
                <a:gd name="T35" fmla="*/ 122 h 54"/>
                <a:gd name="T36" fmla="*/ 10 w 54"/>
                <a:gd name="T37" fmla="*/ 96 h 54"/>
                <a:gd name="T38" fmla="*/ 7 w 54"/>
                <a:gd name="T39" fmla="*/ 82 h 54"/>
                <a:gd name="T40" fmla="*/ 10 w 54"/>
                <a:gd name="T41" fmla="*/ 79 h 54"/>
                <a:gd name="T42" fmla="*/ 10 w 54"/>
                <a:gd name="T43" fmla="*/ 79 h 54"/>
                <a:gd name="T44" fmla="*/ 30 w 54"/>
                <a:gd name="T45" fmla="*/ 73 h 54"/>
                <a:gd name="T46" fmla="*/ 40 w 54"/>
                <a:gd name="T47" fmla="*/ 53 h 54"/>
                <a:gd name="T48" fmla="*/ 53 w 54"/>
                <a:gd name="T49" fmla="*/ 46 h 54"/>
                <a:gd name="T50" fmla="*/ 63 w 54"/>
                <a:gd name="T51" fmla="*/ 46 h 54"/>
                <a:gd name="T52" fmla="*/ 69 w 54"/>
                <a:gd name="T53" fmla="*/ 40 h 54"/>
                <a:gd name="T54" fmla="*/ 79 w 54"/>
                <a:gd name="T55" fmla="*/ 43 h 54"/>
                <a:gd name="T56" fmla="*/ 92 w 54"/>
                <a:gd name="T57" fmla="*/ 30 h 54"/>
                <a:gd name="T58" fmla="*/ 119 w 54"/>
                <a:gd name="T59" fmla="*/ 13 h 54"/>
                <a:gd name="T60" fmla="*/ 138 w 54"/>
                <a:gd name="T61" fmla="*/ 13 h 54"/>
                <a:gd name="T62" fmla="*/ 152 w 54"/>
                <a:gd name="T63" fmla="*/ 7 h 54"/>
                <a:gd name="T64" fmla="*/ 162 w 54"/>
                <a:gd name="T65" fmla="*/ 3 h 54"/>
                <a:gd name="T66" fmla="*/ 168 w 54"/>
                <a:gd name="T67" fmla="*/ 3 h 54"/>
                <a:gd name="T68" fmla="*/ 168 w 54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" h="54">
                  <a:moveTo>
                    <a:pt x="51" y="0"/>
                  </a:moveTo>
                  <a:cubicBezTo>
                    <a:pt x="52" y="2"/>
                    <a:pt x="52" y="3"/>
                    <a:pt x="53" y="5"/>
                  </a:cubicBezTo>
                  <a:cubicBezTo>
                    <a:pt x="54" y="8"/>
                    <a:pt x="53" y="13"/>
                    <a:pt x="50" y="16"/>
                  </a:cubicBezTo>
                  <a:cubicBezTo>
                    <a:pt x="47" y="20"/>
                    <a:pt x="49" y="26"/>
                    <a:pt x="47" y="33"/>
                  </a:cubicBezTo>
                  <a:cubicBezTo>
                    <a:pt x="45" y="40"/>
                    <a:pt x="45" y="40"/>
                    <a:pt x="46" y="44"/>
                  </a:cubicBezTo>
                  <a:cubicBezTo>
                    <a:pt x="48" y="46"/>
                    <a:pt x="47" y="47"/>
                    <a:pt x="48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3"/>
                    <a:pt x="43" y="54"/>
                    <a:pt x="40" y="53"/>
                  </a:cubicBezTo>
                  <a:cubicBezTo>
                    <a:pt x="38" y="51"/>
                    <a:pt x="36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6"/>
                    <a:pt x="27" y="43"/>
                    <a:pt x="26" y="42"/>
                  </a:cubicBezTo>
                  <a:cubicBezTo>
                    <a:pt x="25" y="41"/>
                    <a:pt x="25" y="40"/>
                    <a:pt x="24" y="38"/>
                  </a:cubicBezTo>
                  <a:cubicBezTo>
                    <a:pt x="22" y="37"/>
                    <a:pt x="22" y="37"/>
                    <a:pt x="21" y="37"/>
                  </a:cubicBezTo>
                  <a:cubicBezTo>
                    <a:pt x="20" y="36"/>
                    <a:pt x="20" y="40"/>
                    <a:pt x="20" y="41"/>
                  </a:cubicBezTo>
                  <a:cubicBezTo>
                    <a:pt x="20" y="42"/>
                    <a:pt x="23" y="46"/>
                    <a:pt x="23" y="46"/>
                  </a:cubicBezTo>
                  <a:cubicBezTo>
                    <a:pt x="24" y="47"/>
                    <a:pt x="23" y="48"/>
                    <a:pt x="22" y="48"/>
                  </a:cubicBezTo>
                  <a:cubicBezTo>
                    <a:pt x="22" y="48"/>
                    <a:pt x="19" y="46"/>
                    <a:pt x="16" y="43"/>
                  </a:cubicBezTo>
                  <a:cubicBezTo>
                    <a:pt x="14" y="40"/>
                    <a:pt x="13" y="40"/>
                    <a:pt x="10" y="37"/>
                  </a:cubicBezTo>
                  <a:cubicBezTo>
                    <a:pt x="7" y="34"/>
                    <a:pt x="6" y="32"/>
                    <a:pt x="3" y="29"/>
                  </a:cubicBezTo>
                  <a:cubicBezTo>
                    <a:pt x="1" y="27"/>
                    <a:pt x="0" y="26"/>
                    <a:pt x="2" y="25"/>
                  </a:cubicBezTo>
                  <a:cubicBezTo>
                    <a:pt x="2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7" y="24"/>
                    <a:pt x="9" y="22"/>
                  </a:cubicBezTo>
                  <a:cubicBezTo>
                    <a:pt x="11" y="21"/>
                    <a:pt x="11" y="19"/>
                    <a:pt x="12" y="16"/>
                  </a:cubicBezTo>
                  <a:cubicBezTo>
                    <a:pt x="13" y="14"/>
                    <a:pt x="13" y="13"/>
                    <a:pt x="16" y="14"/>
                  </a:cubicBezTo>
                  <a:cubicBezTo>
                    <a:pt x="17" y="14"/>
                    <a:pt x="18" y="14"/>
                    <a:pt x="19" y="14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3" y="12"/>
                    <a:pt x="23" y="13"/>
                    <a:pt x="24" y="13"/>
                  </a:cubicBezTo>
                  <a:cubicBezTo>
                    <a:pt x="26" y="13"/>
                    <a:pt x="27" y="10"/>
                    <a:pt x="28" y="9"/>
                  </a:cubicBezTo>
                  <a:cubicBezTo>
                    <a:pt x="30" y="5"/>
                    <a:pt x="31" y="4"/>
                    <a:pt x="36" y="4"/>
                  </a:cubicBezTo>
                  <a:cubicBezTo>
                    <a:pt x="38" y="4"/>
                    <a:pt x="40" y="4"/>
                    <a:pt x="42" y="4"/>
                  </a:cubicBezTo>
                  <a:cubicBezTo>
                    <a:pt x="43" y="4"/>
                    <a:pt x="44" y="3"/>
                    <a:pt x="46" y="2"/>
                  </a:cubicBezTo>
                  <a:cubicBezTo>
                    <a:pt x="47" y="2"/>
                    <a:pt x="48" y="2"/>
                    <a:pt x="49" y="1"/>
                  </a:cubicBezTo>
                  <a:cubicBezTo>
                    <a:pt x="49" y="1"/>
                    <a:pt x="50" y="0"/>
                    <a:pt x="51" y="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83332C71-EA89-43FC-A00F-8D709570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312"/>
              <a:ext cx="125" cy="125"/>
            </a:xfrm>
            <a:custGeom>
              <a:avLst/>
              <a:gdLst>
                <a:gd name="T0" fmla="*/ 112 w 38"/>
                <a:gd name="T1" fmla="*/ 125 h 38"/>
                <a:gd name="T2" fmla="*/ 115 w 38"/>
                <a:gd name="T3" fmla="*/ 112 h 38"/>
                <a:gd name="T4" fmla="*/ 122 w 38"/>
                <a:gd name="T5" fmla="*/ 99 h 38"/>
                <a:gd name="T6" fmla="*/ 125 w 38"/>
                <a:gd name="T7" fmla="*/ 69 h 38"/>
                <a:gd name="T8" fmla="*/ 125 w 38"/>
                <a:gd name="T9" fmla="*/ 66 h 38"/>
                <a:gd name="T10" fmla="*/ 95 w 38"/>
                <a:gd name="T11" fmla="*/ 30 h 38"/>
                <a:gd name="T12" fmla="*/ 92 w 38"/>
                <a:gd name="T13" fmla="*/ 13 h 38"/>
                <a:gd name="T14" fmla="*/ 89 w 38"/>
                <a:gd name="T15" fmla="*/ 16 h 38"/>
                <a:gd name="T16" fmla="*/ 66 w 38"/>
                <a:gd name="T17" fmla="*/ 16 h 38"/>
                <a:gd name="T18" fmla="*/ 43 w 38"/>
                <a:gd name="T19" fmla="*/ 3 h 38"/>
                <a:gd name="T20" fmla="*/ 43 w 38"/>
                <a:gd name="T21" fmla="*/ 3 h 38"/>
                <a:gd name="T22" fmla="*/ 33 w 38"/>
                <a:gd name="T23" fmla="*/ 10 h 38"/>
                <a:gd name="T24" fmla="*/ 13 w 38"/>
                <a:gd name="T25" fmla="*/ 0 h 38"/>
                <a:gd name="T26" fmla="*/ 7 w 38"/>
                <a:gd name="T27" fmla="*/ 3 h 38"/>
                <a:gd name="T28" fmla="*/ 3 w 38"/>
                <a:gd name="T29" fmla="*/ 30 h 38"/>
                <a:gd name="T30" fmla="*/ 10 w 38"/>
                <a:gd name="T31" fmla="*/ 49 h 38"/>
                <a:gd name="T32" fmla="*/ 30 w 38"/>
                <a:gd name="T33" fmla="*/ 62 h 38"/>
                <a:gd name="T34" fmla="*/ 36 w 38"/>
                <a:gd name="T35" fmla="*/ 53 h 38"/>
                <a:gd name="T36" fmla="*/ 53 w 38"/>
                <a:gd name="T37" fmla="*/ 62 h 38"/>
                <a:gd name="T38" fmla="*/ 62 w 38"/>
                <a:gd name="T39" fmla="*/ 72 h 38"/>
                <a:gd name="T40" fmla="*/ 86 w 38"/>
                <a:gd name="T41" fmla="*/ 95 h 38"/>
                <a:gd name="T42" fmla="*/ 82 w 38"/>
                <a:gd name="T43" fmla="*/ 115 h 38"/>
                <a:gd name="T44" fmla="*/ 102 w 38"/>
                <a:gd name="T45" fmla="*/ 125 h 38"/>
                <a:gd name="T46" fmla="*/ 112 w 38"/>
                <a:gd name="T47" fmla="*/ 115 h 38"/>
                <a:gd name="T48" fmla="*/ 112 w 38"/>
                <a:gd name="T49" fmla="*/ 125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34" y="38"/>
                  </a:moveTo>
                  <a:cubicBezTo>
                    <a:pt x="34" y="36"/>
                    <a:pt x="35" y="35"/>
                    <a:pt x="35" y="34"/>
                  </a:cubicBezTo>
                  <a:cubicBezTo>
                    <a:pt x="37" y="31"/>
                    <a:pt x="37" y="32"/>
                    <a:pt x="37" y="30"/>
                  </a:cubicBezTo>
                  <a:cubicBezTo>
                    <a:pt x="36" y="26"/>
                    <a:pt x="33" y="22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7"/>
                    <a:pt x="31" y="13"/>
                    <a:pt x="29" y="9"/>
                  </a:cubicBezTo>
                  <a:cubicBezTo>
                    <a:pt x="28" y="7"/>
                    <a:pt x="28" y="5"/>
                    <a:pt x="28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3" y="7"/>
                    <a:pt x="20" y="5"/>
                  </a:cubicBezTo>
                  <a:cubicBezTo>
                    <a:pt x="18" y="3"/>
                    <a:pt x="16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4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2"/>
                    <a:pt x="0" y="8"/>
                    <a:pt x="1" y="9"/>
                  </a:cubicBezTo>
                  <a:cubicBezTo>
                    <a:pt x="1" y="11"/>
                    <a:pt x="1" y="15"/>
                    <a:pt x="3" y="15"/>
                  </a:cubicBezTo>
                  <a:cubicBezTo>
                    <a:pt x="5" y="16"/>
                    <a:pt x="7" y="19"/>
                    <a:pt x="9" y="19"/>
                  </a:cubicBezTo>
                  <a:cubicBezTo>
                    <a:pt x="11" y="18"/>
                    <a:pt x="9" y="15"/>
                    <a:pt x="11" y="16"/>
                  </a:cubicBezTo>
                  <a:cubicBezTo>
                    <a:pt x="13" y="16"/>
                    <a:pt x="14" y="17"/>
                    <a:pt x="16" y="19"/>
                  </a:cubicBezTo>
                  <a:cubicBezTo>
                    <a:pt x="17" y="20"/>
                    <a:pt x="18" y="21"/>
                    <a:pt x="19" y="22"/>
                  </a:cubicBezTo>
                  <a:cubicBezTo>
                    <a:pt x="21" y="23"/>
                    <a:pt x="26" y="28"/>
                    <a:pt x="26" y="29"/>
                  </a:cubicBezTo>
                  <a:cubicBezTo>
                    <a:pt x="27" y="31"/>
                    <a:pt x="25" y="34"/>
                    <a:pt x="25" y="35"/>
                  </a:cubicBezTo>
                  <a:cubicBezTo>
                    <a:pt x="25" y="36"/>
                    <a:pt x="30" y="38"/>
                    <a:pt x="31" y="38"/>
                  </a:cubicBezTo>
                  <a:cubicBezTo>
                    <a:pt x="32" y="38"/>
                    <a:pt x="33" y="34"/>
                    <a:pt x="34" y="35"/>
                  </a:cubicBezTo>
                  <a:cubicBezTo>
                    <a:pt x="35" y="36"/>
                    <a:pt x="34" y="37"/>
                    <a:pt x="34" y="38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82A8F415-C8F3-4644-91D2-BFABE5D2A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381"/>
              <a:ext cx="250" cy="99"/>
            </a:xfrm>
            <a:custGeom>
              <a:avLst/>
              <a:gdLst>
                <a:gd name="T0" fmla="*/ 217 w 76"/>
                <a:gd name="T1" fmla="*/ 96 h 30"/>
                <a:gd name="T2" fmla="*/ 237 w 76"/>
                <a:gd name="T3" fmla="*/ 83 h 30"/>
                <a:gd name="T4" fmla="*/ 247 w 76"/>
                <a:gd name="T5" fmla="*/ 69 h 30"/>
                <a:gd name="T6" fmla="*/ 247 w 76"/>
                <a:gd name="T7" fmla="*/ 53 h 30"/>
                <a:gd name="T8" fmla="*/ 247 w 76"/>
                <a:gd name="T9" fmla="*/ 53 h 30"/>
                <a:gd name="T10" fmla="*/ 240 w 76"/>
                <a:gd name="T11" fmla="*/ 46 h 30"/>
                <a:gd name="T12" fmla="*/ 224 w 76"/>
                <a:gd name="T13" fmla="*/ 26 h 30"/>
                <a:gd name="T14" fmla="*/ 211 w 76"/>
                <a:gd name="T15" fmla="*/ 13 h 30"/>
                <a:gd name="T16" fmla="*/ 191 w 76"/>
                <a:gd name="T17" fmla="*/ 10 h 30"/>
                <a:gd name="T18" fmla="*/ 164 w 76"/>
                <a:gd name="T19" fmla="*/ 3 h 30"/>
                <a:gd name="T20" fmla="*/ 132 w 76"/>
                <a:gd name="T21" fmla="*/ 7 h 30"/>
                <a:gd name="T22" fmla="*/ 105 w 76"/>
                <a:gd name="T23" fmla="*/ 20 h 30"/>
                <a:gd name="T24" fmla="*/ 72 w 76"/>
                <a:gd name="T25" fmla="*/ 23 h 30"/>
                <a:gd name="T26" fmla="*/ 43 w 76"/>
                <a:gd name="T27" fmla="*/ 17 h 30"/>
                <a:gd name="T28" fmla="*/ 16 w 76"/>
                <a:gd name="T29" fmla="*/ 0 h 30"/>
                <a:gd name="T30" fmla="*/ 16 w 76"/>
                <a:gd name="T31" fmla="*/ 0 h 30"/>
                <a:gd name="T32" fmla="*/ 13 w 76"/>
                <a:gd name="T33" fmla="*/ 30 h 30"/>
                <a:gd name="T34" fmla="*/ 10 w 76"/>
                <a:gd name="T35" fmla="*/ 43 h 30"/>
                <a:gd name="T36" fmla="*/ 3 w 76"/>
                <a:gd name="T37" fmla="*/ 59 h 30"/>
                <a:gd name="T38" fmla="*/ 10 w 76"/>
                <a:gd name="T39" fmla="*/ 59 h 30"/>
                <a:gd name="T40" fmla="*/ 30 w 76"/>
                <a:gd name="T41" fmla="*/ 59 h 30"/>
                <a:gd name="T42" fmla="*/ 49 w 76"/>
                <a:gd name="T43" fmla="*/ 59 h 30"/>
                <a:gd name="T44" fmla="*/ 66 w 76"/>
                <a:gd name="T45" fmla="*/ 69 h 30"/>
                <a:gd name="T46" fmla="*/ 72 w 76"/>
                <a:gd name="T47" fmla="*/ 83 h 30"/>
                <a:gd name="T48" fmla="*/ 82 w 76"/>
                <a:gd name="T49" fmla="*/ 83 h 30"/>
                <a:gd name="T50" fmla="*/ 99 w 76"/>
                <a:gd name="T51" fmla="*/ 92 h 30"/>
                <a:gd name="T52" fmla="*/ 115 w 76"/>
                <a:gd name="T53" fmla="*/ 89 h 30"/>
                <a:gd name="T54" fmla="*/ 128 w 76"/>
                <a:gd name="T55" fmla="*/ 86 h 30"/>
                <a:gd name="T56" fmla="*/ 118 w 76"/>
                <a:gd name="T57" fmla="*/ 63 h 30"/>
                <a:gd name="T58" fmla="*/ 128 w 76"/>
                <a:gd name="T59" fmla="*/ 50 h 30"/>
                <a:gd name="T60" fmla="*/ 145 w 76"/>
                <a:gd name="T61" fmla="*/ 33 h 30"/>
                <a:gd name="T62" fmla="*/ 151 w 76"/>
                <a:gd name="T63" fmla="*/ 26 h 30"/>
                <a:gd name="T64" fmla="*/ 161 w 76"/>
                <a:gd name="T65" fmla="*/ 23 h 30"/>
                <a:gd name="T66" fmla="*/ 178 w 76"/>
                <a:gd name="T67" fmla="*/ 33 h 30"/>
                <a:gd name="T68" fmla="*/ 181 w 76"/>
                <a:gd name="T69" fmla="*/ 43 h 30"/>
                <a:gd name="T70" fmla="*/ 197 w 76"/>
                <a:gd name="T71" fmla="*/ 50 h 30"/>
                <a:gd name="T72" fmla="*/ 191 w 76"/>
                <a:gd name="T73" fmla="*/ 59 h 30"/>
                <a:gd name="T74" fmla="*/ 197 w 76"/>
                <a:gd name="T75" fmla="*/ 73 h 30"/>
                <a:gd name="T76" fmla="*/ 207 w 76"/>
                <a:gd name="T77" fmla="*/ 92 h 30"/>
                <a:gd name="T78" fmla="*/ 214 w 76"/>
                <a:gd name="T79" fmla="*/ 96 h 30"/>
                <a:gd name="T80" fmla="*/ 217 w 76"/>
                <a:gd name="T81" fmla="*/ 96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" h="30">
                  <a:moveTo>
                    <a:pt x="66" y="29"/>
                  </a:moveTo>
                  <a:cubicBezTo>
                    <a:pt x="67" y="29"/>
                    <a:pt x="70" y="27"/>
                    <a:pt x="72" y="25"/>
                  </a:cubicBezTo>
                  <a:cubicBezTo>
                    <a:pt x="73" y="24"/>
                    <a:pt x="74" y="22"/>
                    <a:pt x="75" y="21"/>
                  </a:cubicBezTo>
                  <a:cubicBezTo>
                    <a:pt x="76" y="19"/>
                    <a:pt x="75" y="18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4" y="15"/>
                    <a:pt x="73" y="14"/>
                    <a:pt x="73" y="1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7" y="3"/>
                    <a:pt x="64" y="4"/>
                  </a:cubicBezTo>
                  <a:cubicBezTo>
                    <a:pt x="61" y="6"/>
                    <a:pt x="58" y="3"/>
                    <a:pt x="58" y="3"/>
                  </a:cubicBezTo>
                  <a:cubicBezTo>
                    <a:pt x="58" y="3"/>
                    <a:pt x="53" y="1"/>
                    <a:pt x="50" y="1"/>
                  </a:cubicBezTo>
                  <a:cubicBezTo>
                    <a:pt x="47" y="1"/>
                    <a:pt x="42" y="0"/>
                    <a:pt x="40" y="2"/>
                  </a:cubicBezTo>
                  <a:cubicBezTo>
                    <a:pt x="39" y="3"/>
                    <a:pt x="37" y="4"/>
                    <a:pt x="32" y="6"/>
                  </a:cubicBezTo>
                  <a:cubicBezTo>
                    <a:pt x="27" y="8"/>
                    <a:pt x="22" y="7"/>
                    <a:pt x="2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9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"/>
                    <a:pt x="3" y="5"/>
                    <a:pt x="4" y="9"/>
                  </a:cubicBezTo>
                  <a:cubicBezTo>
                    <a:pt x="4" y="11"/>
                    <a:pt x="4" y="10"/>
                    <a:pt x="3" y="13"/>
                  </a:cubicBezTo>
                  <a:cubicBezTo>
                    <a:pt x="2" y="14"/>
                    <a:pt x="1" y="17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6" y="17"/>
                    <a:pt x="9" y="18"/>
                  </a:cubicBezTo>
                  <a:cubicBezTo>
                    <a:pt x="11" y="18"/>
                    <a:pt x="12" y="17"/>
                    <a:pt x="15" y="18"/>
                  </a:cubicBezTo>
                  <a:cubicBezTo>
                    <a:pt x="18" y="20"/>
                    <a:pt x="18" y="19"/>
                    <a:pt x="20" y="21"/>
                  </a:cubicBezTo>
                  <a:cubicBezTo>
                    <a:pt x="21" y="23"/>
                    <a:pt x="20" y="25"/>
                    <a:pt x="22" y="25"/>
                  </a:cubicBezTo>
                  <a:cubicBezTo>
                    <a:pt x="24" y="26"/>
                    <a:pt x="24" y="24"/>
                    <a:pt x="25" y="25"/>
                  </a:cubicBezTo>
                  <a:cubicBezTo>
                    <a:pt x="27" y="25"/>
                    <a:pt x="28" y="26"/>
                    <a:pt x="30" y="28"/>
                  </a:cubicBezTo>
                  <a:cubicBezTo>
                    <a:pt x="32" y="30"/>
                    <a:pt x="33" y="27"/>
                    <a:pt x="35" y="27"/>
                  </a:cubicBezTo>
                  <a:cubicBezTo>
                    <a:pt x="37" y="27"/>
                    <a:pt x="39" y="26"/>
                    <a:pt x="39" y="26"/>
                  </a:cubicBezTo>
                  <a:cubicBezTo>
                    <a:pt x="39" y="25"/>
                    <a:pt x="37" y="19"/>
                    <a:pt x="36" y="19"/>
                  </a:cubicBezTo>
                  <a:cubicBezTo>
                    <a:pt x="35" y="19"/>
                    <a:pt x="38" y="15"/>
                    <a:pt x="39" y="15"/>
                  </a:cubicBezTo>
                  <a:cubicBezTo>
                    <a:pt x="40" y="14"/>
                    <a:pt x="44" y="11"/>
                    <a:pt x="44" y="10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7" y="8"/>
                    <a:pt x="47" y="5"/>
                    <a:pt x="49" y="7"/>
                  </a:cubicBezTo>
                  <a:cubicBezTo>
                    <a:pt x="51" y="9"/>
                    <a:pt x="52" y="8"/>
                    <a:pt x="54" y="10"/>
                  </a:cubicBezTo>
                  <a:cubicBezTo>
                    <a:pt x="55" y="13"/>
                    <a:pt x="54" y="13"/>
                    <a:pt x="55" y="13"/>
                  </a:cubicBezTo>
                  <a:cubicBezTo>
                    <a:pt x="57" y="14"/>
                    <a:pt x="59" y="12"/>
                    <a:pt x="60" y="15"/>
                  </a:cubicBezTo>
                  <a:cubicBezTo>
                    <a:pt x="60" y="17"/>
                    <a:pt x="59" y="16"/>
                    <a:pt x="58" y="18"/>
                  </a:cubicBezTo>
                  <a:cubicBezTo>
                    <a:pt x="58" y="20"/>
                    <a:pt x="58" y="21"/>
                    <a:pt x="60" y="22"/>
                  </a:cubicBezTo>
                  <a:cubicBezTo>
                    <a:pt x="62" y="23"/>
                    <a:pt x="61" y="26"/>
                    <a:pt x="63" y="28"/>
                  </a:cubicBezTo>
                  <a:cubicBezTo>
                    <a:pt x="64" y="29"/>
                    <a:pt x="64" y="29"/>
                    <a:pt x="65" y="29"/>
                  </a:cubicBezTo>
                  <a:lnTo>
                    <a:pt x="66" y="29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>
              <a:extLst>
                <a:ext uri="{FF2B5EF4-FFF2-40B4-BE49-F238E27FC236}">
                  <a16:creationId xmlns:a16="http://schemas.microsoft.com/office/drawing/2014/main" id="{486093B2-8071-4511-B78B-F2B9334D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1404"/>
              <a:ext cx="204" cy="296"/>
            </a:xfrm>
            <a:custGeom>
              <a:avLst/>
              <a:gdLst>
                <a:gd name="T0" fmla="*/ 174 w 62"/>
                <a:gd name="T1" fmla="*/ 89 h 90"/>
                <a:gd name="T2" fmla="*/ 155 w 62"/>
                <a:gd name="T3" fmla="*/ 72 h 90"/>
                <a:gd name="T4" fmla="*/ 125 w 62"/>
                <a:gd name="T5" fmla="*/ 59 h 90"/>
                <a:gd name="T6" fmla="*/ 109 w 62"/>
                <a:gd name="T7" fmla="*/ 26 h 90"/>
                <a:gd name="T8" fmla="*/ 66 w 62"/>
                <a:gd name="T9" fmla="*/ 0 h 90"/>
                <a:gd name="T10" fmla="*/ 66 w 62"/>
                <a:gd name="T11" fmla="*/ 0 h 90"/>
                <a:gd name="T12" fmla="*/ 36 w 62"/>
                <a:gd name="T13" fmla="*/ 26 h 90"/>
                <a:gd name="T14" fmla="*/ 23 w 62"/>
                <a:gd name="T15" fmla="*/ 43 h 90"/>
                <a:gd name="T16" fmla="*/ 39 w 62"/>
                <a:gd name="T17" fmla="*/ 59 h 90"/>
                <a:gd name="T18" fmla="*/ 10 w 62"/>
                <a:gd name="T19" fmla="*/ 79 h 90"/>
                <a:gd name="T20" fmla="*/ 0 w 62"/>
                <a:gd name="T21" fmla="*/ 95 h 90"/>
                <a:gd name="T22" fmla="*/ 7 w 62"/>
                <a:gd name="T23" fmla="*/ 105 h 90"/>
                <a:gd name="T24" fmla="*/ 7 w 62"/>
                <a:gd name="T25" fmla="*/ 118 h 90"/>
                <a:gd name="T26" fmla="*/ 23 w 62"/>
                <a:gd name="T27" fmla="*/ 125 h 90"/>
                <a:gd name="T28" fmla="*/ 43 w 62"/>
                <a:gd name="T29" fmla="*/ 141 h 90"/>
                <a:gd name="T30" fmla="*/ 66 w 62"/>
                <a:gd name="T31" fmla="*/ 145 h 90"/>
                <a:gd name="T32" fmla="*/ 66 w 62"/>
                <a:gd name="T33" fmla="*/ 161 h 90"/>
                <a:gd name="T34" fmla="*/ 69 w 62"/>
                <a:gd name="T35" fmla="*/ 178 h 90"/>
                <a:gd name="T36" fmla="*/ 82 w 62"/>
                <a:gd name="T37" fmla="*/ 191 h 90"/>
                <a:gd name="T38" fmla="*/ 72 w 62"/>
                <a:gd name="T39" fmla="*/ 204 h 90"/>
                <a:gd name="T40" fmla="*/ 66 w 62"/>
                <a:gd name="T41" fmla="*/ 220 h 90"/>
                <a:gd name="T42" fmla="*/ 76 w 62"/>
                <a:gd name="T43" fmla="*/ 247 h 90"/>
                <a:gd name="T44" fmla="*/ 89 w 62"/>
                <a:gd name="T45" fmla="*/ 276 h 90"/>
                <a:gd name="T46" fmla="*/ 105 w 62"/>
                <a:gd name="T47" fmla="*/ 293 h 90"/>
                <a:gd name="T48" fmla="*/ 138 w 62"/>
                <a:gd name="T49" fmla="*/ 283 h 90"/>
                <a:gd name="T50" fmla="*/ 165 w 62"/>
                <a:gd name="T51" fmla="*/ 270 h 90"/>
                <a:gd name="T52" fmla="*/ 178 w 62"/>
                <a:gd name="T53" fmla="*/ 266 h 90"/>
                <a:gd name="T54" fmla="*/ 191 w 62"/>
                <a:gd name="T55" fmla="*/ 257 h 90"/>
                <a:gd name="T56" fmla="*/ 204 w 62"/>
                <a:gd name="T57" fmla="*/ 253 h 90"/>
                <a:gd name="T58" fmla="*/ 178 w 62"/>
                <a:gd name="T59" fmla="*/ 227 h 90"/>
                <a:gd name="T60" fmla="*/ 168 w 62"/>
                <a:gd name="T61" fmla="*/ 204 h 90"/>
                <a:gd name="T62" fmla="*/ 161 w 62"/>
                <a:gd name="T63" fmla="*/ 191 h 90"/>
                <a:gd name="T64" fmla="*/ 141 w 62"/>
                <a:gd name="T65" fmla="*/ 187 h 90"/>
                <a:gd name="T66" fmla="*/ 138 w 62"/>
                <a:gd name="T67" fmla="*/ 168 h 90"/>
                <a:gd name="T68" fmla="*/ 148 w 62"/>
                <a:gd name="T69" fmla="*/ 148 h 90"/>
                <a:gd name="T70" fmla="*/ 158 w 62"/>
                <a:gd name="T71" fmla="*/ 135 h 90"/>
                <a:gd name="T72" fmla="*/ 165 w 62"/>
                <a:gd name="T73" fmla="*/ 135 h 90"/>
                <a:gd name="T74" fmla="*/ 174 w 62"/>
                <a:gd name="T75" fmla="*/ 135 h 90"/>
                <a:gd name="T76" fmla="*/ 178 w 62"/>
                <a:gd name="T77" fmla="*/ 115 h 90"/>
                <a:gd name="T78" fmla="*/ 178 w 62"/>
                <a:gd name="T79" fmla="*/ 89 h 90"/>
                <a:gd name="T80" fmla="*/ 174 w 62"/>
                <a:gd name="T81" fmla="*/ 89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" h="90">
                  <a:moveTo>
                    <a:pt x="53" y="27"/>
                  </a:moveTo>
                  <a:cubicBezTo>
                    <a:pt x="51" y="27"/>
                    <a:pt x="48" y="22"/>
                    <a:pt x="47" y="22"/>
                  </a:cubicBezTo>
                  <a:cubicBezTo>
                    <a:pt x="46" y="21"/>
                    <a:pt x="40" y="20"/>
                    <a:pt x="38" y="18"/>
                  </a:cubicBezTo>
                  <a:cubicBezTo>
                    <a:pt x="35" y="16"/>
                    <a:pt x="41" y="10"/>
                    <a:pt x="33" y="8"/>
                  </a:cubicBezTo>
                  <a:cubicBezTo>
                    <a:pt x="25" y="6"/>
                    <a:pt x="25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4" y="5"/>
                    <a:pt x="11" y="8"/>
                  </a:cubicBezTo>
                  <a:cubicBezTo>
                    <a:pt x="10" y="9"/>
                    <a:pt x="7" y="12"/>
                    <a:pt x="7" y="13"/>
                  </a:cubicBezTo>
                  <a:cubicBezTo>
                    <a:pt x="7" y="16"/>
                    <a:pt x="12" y="15"/>
                    <a:pt x="12" y="18"/>
                  </a:cubicBezTo>
                  <a:cubicBezTo>
                    <a:pt x="13" y="22"/>
                    <a:pt x="5" y="23"/>
                    <a:pt x="3" y="24"/>
                  </a:cubicBezTo>
                  <a:cubicBezTo>
                    <a:pt x="1" y="25"/>
                    <a:pt x="0" y="26"/>
                    <a:pt x="0" y="29"/>
                  </a:cubicBezTo>
                  <a:cubicBezTo>
                    <a:pt x="0" y="30"/>
                    <a:pt x="1" y="31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3" y="37"/>
                    <a:pt x="5" y="37"/>
                    <a:pt x="7" y="38"/>
                  </a:cubicBezTo>
                  <a:cubicBezTo>
                    <a:pt x="9" y="39"/>
                    <a:pt x="11" y="42"/>
                    <a:pt x="13" y="43"/>
                  </a:cubicBezTo>
                  <a:cubicBezTo>
                    <a:pt x="15" y="43"/>
                    <a:pt x="18" y="41"/>
                    <a:pt x="20" y="44"/>
                  </a:cubicBezTo>
                  <a:cubicBezTo>
                    <a:pt x="21" y="46"/>
                    <a:pt x="20" y="47"/>
                    <a:pt x="20" y="49"/>
                  </a:cubicBezTo>
                  <a:cubicBezTo>
                    <a:pt x="20" y="51"/>
                    <a:pt x="20" y="52"/>
                    <a:pt x="21" y="54"/>
                  </a:cubicBezTo>
                  <a:cubicBezTo>
                    <a:pt x="24" y="54"/>
                    <a:pt x="26" y="55"/>
                    <a:pt x="25" y="58"/>
                  </a:cubicBezTo>
                  <a:cubicBezTo>
                    <a:pt x="25" y="60"/>
                    <a:pt x="24" y="60"/>
                    <a:pt x="22" y="62"/>
                  </a:cubicBezTo>
                  <a:cubicBezTo>
                    <a:pt x="21" y="64"/>
                    <a:pt x="20" y="65"/>
                    <a:pt x="20" y="67"/>
                  </a:cubicBezTo>
                  <a:cubicBezTo>
                    <a:pt x="20" y="71"/>
                    <a:pt x="22" y="71"/>
                    <a:pt x="23" y="75"/>
                  </a:cubicBezTo>
                  <a:cubicBezTo>
                    <a:pt x="24" y="78"/>
                    <a:pt x="25" y="81"/>
                    <a:pt x="27" y="84"/>
                  </a:cubicBezTo>
                  <a:cubicBezTo>
                    <a:pt x="28" y="85"/>
                    <a:pt x="31" y="88"/>
                    <a:pt x="32" y="89"/>
                  </a:cubicBezTo>
                  <a:cubicBezTo>
                    <a:pt x="35" y="90"/>
                    <a:pt x="39" y="87"/>
                    <a:pt x="42" y="86"/>
                  </a:cubicBezTo>
                  <a:cubicBezTo>
                    <a:pt x="44" y="84"/>
                    <a:pt x="47" y="83"/>
                    <a:pt x="50" y="82"/>
                  </a:cubicBezTo>
                  <a:cubicBezTo>
                    <a:pt x="51" y="81"/>
                    <a:pt x="53" y="81"/>
                    <a:pt x="54" y="81"/>
                  </a:cubicBezTo>
                  <a:cubicBezTo>
                    <a:pt x="55" y="80"/>
                    <a:pt x="56" y="79"/>
                    <a:pt x="58" y="78"/>
                  </a:cubicBezTo>
                  <a:cubicBezTo>
                    <a:pt x="59" y="78"/>
                    <a:pt x="61" y="78"/>
                    <a:pt x="62" y="77"/>
                  </a:cubicBezTo>
                  <a:cubicBezTo>
                    <a:pt x="60" y="74"/>
                    <a:pt x="56" y="72"/>
                    <a:pt x="54" y="69"/>
                  </a:cubicBezTo>
                  <a:cubicBezTo>
                    <a:pt x="53" y="67"/>
                    <a:pt x="52" y="64"/>
                    <a:pt x="51" y="62"/>
                  </a:cubicBezTo>
                  <a:cubicBezTo>
                    <a:pt x="50" y="61"/>
                    <a:pt x="49" y="59"/>
                    <a:pt x="49" y="58"/>
                  </a:cubicBezTo>
                  <a:cubicBezTo>
                    <a:pt x="47" y="58"/>
                    <a:pt x="45" y="58"/>
                    <a:pt x="43" y="57"/>
                  </a:cubicBezTo>
                  <a:cubicBezTo>
                    <a:pt x="42" y="56"/>
                    <a:pt x="42" y="53"/>
                    <a:pt x="42" y="51"/>
                  </a:cubicBezTo>
                  <a:cubicBezTo>
                    <a:pt x="43" y="48"/>
                    <a:pt x="44" y="47"/>
                    <a:pt x="45" y="45"/>
                  </a:cubicBezTo>
                  <a:cubicBezTo>
                    <a:pt x="45" y="43"/>
                    <a:pt x="46" y="42"/>
                    <a:pt x="48" y="41"/>
                  </a:cubicBezTo>
                  <a:cubicBezTo>
                    <a:pt x="49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0"/>
                    <a:pt x="54" y="37"/>
                    <a:pt x="54" y="35"/>
                  </a:cubicBezTo>
                  <a:cubicBezTo>
                    <a:pt x="54" y="32"/>
                    <a:pt x="54" y="29"/>
                    <a:pt x="54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>
              <a:extLst>
                <a:ext uri="{FF2B5EF4-FFF2-40B4-BE49-F238E27FC236}">
                  <a16:creationId xmlns:a16="http://schemas.microsoft.com/office/drawing/2014/main" id="{A9F83FF6-5F5A-42A1-9932-0F224B16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63"/>
              <a:ext cx="553" cy="476"/>
            </a:xfrm>
            <a:custGeom>
              <a:avLst/>
              <a:gdLst>
                <a:gd name="T0" fmla="*/ 26 w 168"/>
                <a:gd name="T1" fmla="*/ 62 h 145"/>
                <a:gd name="T2" fmla="*/ 20 w 168"/>
                <a:gd name="T3" fmla="*/ 82 h 145"/>
                <a:gd name="T4" fmla="*/ 0 w 168"/>
                <a:gd name="T5" fmla="*/ 135 h 145"/>
                <a:gd name="T6" fmla="*/ 26 w 168"/>
                <a:gd name="T7" fmla="*/ 164 h 145"/>
                <a:gd name="T8" fmla="*/ 36 w 168"/>
                <a:gd name="T9" fmla="*/ 204 h 145"/>
                <a:gd name="T10" fmla="*/ 119 w 168"/>
                <a:gd name="T11" fmla="*/ 223 h 145"/>
                <a:gd name="T12" fmla="*/ 155 w 168"/>
                <a:gd name="T13" fmla="*/ 263 h 145"/>
                <a:gd name="T14" fmla="*/ 234 w 168"/>
                <a:gd name="T15" fmla="*/ 253 h 145"/>
                <a:gd name="T16" fmla="*/ 227 w 168"/>
                <a:gd name="T17" fmla="*/ 276 h 145"/>
                <a:gd name="T18" fmla="*/ 237 w 168"/>
                <a:gd name="T19" fmla="*/ 328 h 145"/>
                <a:gd name="T20" fmla="*/ 244 w 168"/>
                <a:gd name="T21" fmla="*/ 358 h 145"/>
                <a:gd name="T22" fmla="*/ 250 w 168"/>
                <a:gd name="T23" fmla="*/ 404 h 145"/>
                <a:gd name="T24" fmla="*/ 267 w 168"/>
                <a:gd name="T25" fmla="*/ 443 h 145"/>
                <a:gd name="T26" fmla="*/ 290 w 168"/>
                <a:gd name="T27" fmla="*/ 460 h 145"/>
                <a:gd name="T28" fmla="*/ 329 w 168"/>
                <a:gd name="T29" fmla="*/ 463 h 145"/>
                <a:gd name="T30" fmla="*/ 352 w 168"/>
                <a:gd name="T31" fmla="*/ 453 h 145"/>
                <a:gd name="T32" fmla="*/ 411 w 168"/>
                <a:gd name="T33" fmla="*/ 410 h 145"/>
                <a:gd name="T34" fmla="*/ 372 w 168"/>
                <a:gd name="T35" fmla="*/ 371 h 145"/>
                <a:gd name="T36" fmla="*/ 402 w 168"/>
                <a:gd name="T37" fmla="*/ 328 h 145"/>
                <a:gd name="T38" fmla="*/ 425 w 168"/>
                <a:gd name="T39" fmla="*/ 335 h 145"/>
                <a:gd name="T40" fmla="*/ 454 w 168"/>
                <a:gd name="T41" fmla="*/ 322 h 145"/>
                <a:gd name="T42" fmla="*/ 497 w 168"/>
                <a:gd name="T43" fmla="*/ 312 h 145"/>
                <a:gd name="T44" fmla="*/ 523 w 168"/>
                <a:gd name="T45" fmla="*/ 279 h 145"/>
                <a:gd name="T46" fmla="*/ 510 w 168"/>
                <a:gd name="T47" fmla="*/ 266 h 145"/>
                <a:gd name="T48" fmla="*/ 494 w 168"/>
                <a:gd name="T49" fmla="*/ 246 h 145"/>
                <a:gd name="T50" fmla="*/ 497 w 168"/>
                <a:gd name="T51" fmla="*/ 220 h 145"/>
                <a:gd name="T52" fmla="*/ 510 w 168"/>
                <a:gd name="T53" fmla="*/ 187 h 145"/>
                <a:gd name="T54" fmla="*/ 553 w 168"/>
                <a:gd name="T55" fmla="*/ 141 h 145"/>
                <a:gd name="T56" fmla="*/ 481 w 168"/>
                <a:gd name="T57" fmla="*/ 138 h 145"/>
                <a:gd name="T58" fmla="*/ 448 w 168"/>
                <a:gd name="T59" fmla="*/ 79 h 145"/>
                <a:gd name="T60" fmla="*/ 408 w 168"/>
                <a:gd name="T61" fmla="*/ 59 h 145"/>
                <a:gd name="T62" fmla="*/ 336 w 168"/>
                <a:gd name="T63" fmla="*/ 82 h 145"/>
                <a:gd name="T64" fmla="*/ 250 w 168"/>
                <a:gd name="T65" fmla="*/ 69 h 145"/>
                <a:gd name="T66" fmla="*/ 181 w 168"/>
                <a:gd name="T67" fmla="*/ 36 h 145"/>
                <a:gd name="T68" fmla="*/ 119 w 168"/>
                <a:gd name="T69" fmla="*/ 13 h 145"/>
                <a:gd name="T70" fmla="*/ 76 w 168"/>
                <a:gd name="T71" fmla="*/ 62 h 145"/>
                <a:gd name="T72" fmla="*/ 92 w 168"/>
                <a:gd name="T73" fmla="*/ 128 h 145"/>
                <a:gd name="T74" fmla="*/ 59 w 168"/>
                <a:gd name="T75" fmla="*/ 112 h 145"/>
                <a:gd name="T76" fmla="*/ 63 w 168"/>
                <a:gd name="T77" fmla="*/ 82 h 145"/>
                <a:gd name="T78" fmla="*/ 53 w 168"/>
                <a:gd name="T79" fmla="*/ 36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8" h="145">
                  <a:moveTo>
                    <a:pt x="15" y="11"/>
                  </a:moveTo>
                  <a:cubicBezTo>
                    <a:pt x="14" y="14"/>
                    <a:pt x="10" y="16"/>
                    <a:pt x="8" y="19"/>
                  </a:cubicBezTo>
                  <a:cubicBezTo>
                    <a:pt x="8" y="20"/>
                    <a:pt x="9" y="21"/>
                    <a:pt x="8" y="22"/>
                  </a:cubicBezTo>
                  <a:cubicBezTo>
                    <a:pt x="8" y="23"/>
                    <a:pt x="6" y="24"/>
                    <a:pt x="6" y="25"/>
                  </a:cubicBezTo>
                  <a:cubicBezTo>
                    <a:pt x="4" y="28"/>
                    <a:pt x="4" y="31"/>
                    <a:pt x="4" y="35"/>
                  </a:cubicBezTo>
                  <a:cubicBezTo>
                    <a:pt x="3" y="37"/>
                    <a:pt x="1" y="38"/>
                    <a:pt x="0" y="41"/>
                  </a:cubicBezTo>
                  <a:cubicBezTo>
                    <a:pt x="2" y="42"/>
                    <a:pt x="5" y="40"/>
                    <a:pt x="7" y="41"/>
                  </a:cubicBezTo>
                  <a:cubicBezTo>
                    <a:pt x="10" y="43"/>
                    <a:pt x="7" y="47"/>
                    <a:pt x="8" y="50"/>
                  </a:cubicBezTo>
                  <a:cubicBezTo>
                    <a:pt x="8" y="53"/>
                    <a:pt x="11" y="53"/>
                    <a:pt x="12" y="55"/>
                  </a:cubicBezTo>
                  <a:cubicBezTo>
                    <a:pt x="13" y="58"/>
                    <a:pt x="12" y="60"/>
                    <a:pt x="11" y="62"/>
                  </a:cubicBezTo>
                  <a:cubicBezTo>
                    <a:pt x="10" y="68"/>
                    <a:pt x="16" y="70"/>
                    <a:pt x="21" y="69"/>
                  </a:cubicBezTo>
                  <a:cubicBezTo>
                    <a:pt x="26" y="68"/>
                    <a:pt x="31" y="66"/>
                    <a:pt x="36" y="68"/>
                  </a:cubicBezTo>
                  <a:cubicBezTo>
                    <a:pt x="39" y="69"/>
                    <a:pt x="44" y="69"/>
                    <a:pt x="45" y="72"/>
                  </a:cubicBezTo>
                  <a:cubicBezTo>
                    <a:pt x="45" y="74"/>
                    <a:pt x="45" y="78"/>
                    <a:pt x="47" y="80"/>
                  </a:cubicBezTo>
                  <a:cubicBezTo>
                    <a:pt x="50" y="81"/>
                    <a:pt x="54" y="79"/>
                    <a:pt x="56" y="78"/>
                  </a:cubicBezTo>
                  <a:cubicBezTo>
                    <a:pt x="60" y="76"/>
                    <a:pt x="67" y="74"/>
                    <a:pt x="71" y="77"/>
                  </a:cubicBezTo>
                  <a:cubicBezTo>
                    <a:pt x="73" y="78"/>
                    <a:pt x="73" y="78"/>
                    <a:pt x="72" y="80"/>
                  </a:cubicBezTo>
                  <a:cubicBezTo>
                    <a:pt x="72" y="82"/>
                    <a:pt x="70" y="83"/>
                    <a:pt x="69" y="84"/>
                  </a:cubicBezTo>
                  <a:cubicBezTo>
                    <a:pt x="68" y="86"/>
                    <a:pt x="68" y="89"/>
                    <a:pt x="68" y="91"/>
                  </a:cubicBezTo>
                  <a:cubicBezTo>
                    <a:pt x="68" y="95"/>
                    <a:pt x="71" y="97"/>
                    <a:pt x="72" y="100"/>
                  </a:cubicBezTo>
                  <a:cubicBezTo>
                    <a:pt x="72" y="102"/>
                    <a:pt x="71" y="103"/>
                    <a:pt x="71" y="105"/>
                  </a:cubicBezTo>
                  <a:cubicBezTo>
                    <a:pt x="71" y="107"/>
                    <a:pt x="73" y="108"/>
                    <a:pt x="74" y="109"/>
                  </a:cubicBezTo>
                  <a:cubicBezTo>
                    <a:pt x="78" y="113"/>
                    <a:pt x="75" y="114"/>
                    <a:pt x="72" y="117"/>
                  </a:cubicBezTo>
                  <a:cubicBezTo>
                    <a:pt x="69" y="121"/>
                    <a:pt x="75" y="120"/>
                    <a:pt x="76" y="123"/>
                  </a:cubicBezTo>
                  <a:cubicBezTo>
                    <a:pt x="78" y="125"/>
                    <a:pt x="78" y="127"/>
                    <a:pt x="79" y="129"/>
                  </a:cubicBezTo>
                  <a:cubicBezTo>
                    <a:pt x="79" y="131"/>
                    <a:pt x="80" y="133"/>
                    <a:pt x="81" y="135"/>
                  </a:cubicBezTo>
                  <a:cubicBezTo>
                    <a:pt x="81" y="137"/>
                    <a:pt x="82" y="139"/>
                    <a:pt x="83" y="140"/>
                  </a:cubicBezTo>
                  <a:cubicBezTo>
                    <a:pt x="85" y="141"/>
                    <a:pt x="86" y="140"/>
                    <a:pt x="88" y="140"/>
                  </a:cubicBezTo>
                  <a:cubicBezTo>
                    <a:pt x="92" y="139"/>
                    <a:pt x="92" y="145"/>
                    <a:pt x="96" y="142"/>
                  </a:cubicBezTo>
                  <a:cubicBezTo>
                    <a:pt x="98" y="141"/>
                    <a:pt x="98" y="140"/>
                    <a:pt x="100" y="141"/>
                  </a:cubicBezTo>
                  <a:cubicBezTo>
                    <a:pt x="101" y="142"/>
                    <a:pt x="101" y="143"/>
                    <a:pt x="101" y="144"/>
                  </a:cubicBezTo>
                  <a:cubicBezTo>
                    <a:pt x="103" y="143"/>
                    <a:pt x="105" y="140"/>
                    <a:pt x="107" y="138"/>
                  </a:cubicBezTo>
                  <a:cubicBezTo>
                    <a:pt x="110" y="136"/>
                    <a:pt x="112" y="135"/>
                    <a:pt x="115" y="134"/>
                  </a:cubicBezTo>
                  <a:cubicBezTo>
                    <a:pt x="119" y="131"/>
                    <a:pt x="121" y="127"/>
                    <a:pt x="125" y="125"/>
                  </a:cubicBezTo>
                  <a:cubicBezTo>
                    <a:pt x="125" y="122"/>
                    <a:pt x="118" y="121"/>
                    <a:pt x="115" y="120"/>
                  </a:cubicBezTo>
                  <a:cubicBezTo>
                    <a:pt x="120" y="119"/>
                    <a:pt x="115" y="115"/>
                    <a:pt x="113" y="113"/>
                  </a:cubicBezTo>
                  <a:cubicBezTo>
                    <a:pt x="111" y="110"/>
                    <a:pt x="109" y="104"/>
                    <a:pt x="109" y="100"/>
                  </a:cubicBezTo>
                  <a:cubicBezTo>
                    <a:pt x="110" y="92"/>
                    <a:pt x="122" y="106"/>
                    <a:pt x="122" y="100"/>
                  </a:cubicBezTo>
                  <a:cubicBezTo>
                    <a:pt x="124" y="101"/>
                    <a:pt x="124" y="103"/>
                    <a:pt x="125" y="105"/>
                  </a:cubicBezTo>
                  <a:cubicBezTo>
                    <a:pt x="126" y="104"/>
                    <a:pt x="127" y="102"/>
                    <a:pt x="129" y="102"/>
                  </a:cubicBezTo>
                  <a:cubicBezTo>
                    <a:pt x="130" y="102"/>
                    <a:pt x="132" y="106"/>
                    <a:pt x="133" y="107"/>
                  </a:cubicBezTo>
                  <a:cubicBezTo>
                    <a:pt x="134" y="105"/>
                    <a:pt x="135" y="99"/>
                    <a:pt x="138" y="98"/>
                  </a:cubicBezTo>
                  <a:cubicBezTo>
                    <a:pt x="139" y="97"/>
                    <a:pt x="140" y="98"/>
                    <a:pt x="142" y="99"/>
                  </a:cubicBezTo>
                  <a:cubicBezTo>
                    <a:pt x="145" y="100"/>
                    <a:pt x="149" y="97"/>
                    <a:pt x="151" y="95"/>
                  </a:cubicBezTo>
                  <a:cubicBezTo>
                    <a:pt x="153" y="93"/>
                    <a:pt x="156" y="92"/>
                    <a:pt x="158" y="90"/>
                  </a:cubicBezTo>
                  <a:cubicBezTo>
                    <a:pt x="159" y="89"/>
                    <a:pt x="159" y="87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8" y="83"/>
                    <a:pt x="156" y="82"/>
                    <a:pt x="155" y="81"/>
                  </a:cubicBezTo>
                  <a:cubicBezTo>
                    <a:pt x="153" y="80"/>
                    <a:pt x="151" y="80"/>
                    <a:pt x="150" y="79"/>
                  </a:cubicBezTo>
                  <a:cubicBezTo>
                    <a:pt x="150" y="78"/>
                    <a:pt x="150" y="76"/>
                    <a:pt x="150" y="75"/>
                  </a:cubicBezTo>
                  <a:cubicBezTo>
                    <a:pt x="150" y="75"/>
                    <a:pt x="148" y="73"/>
                    <a:pt x="148" y="72"/>
                  </a:cubicBezTo>
                  <a:cubicBezTo>
                    <a:pt x="148" y="70"/>
                    <a:pt x="149" y="69"/>
                    <a:pt x="151" y="67"/>
                  </a:cubicBezTo>
                  <a:cubicBezTo>
                    <a:pt x="153" y="66"/>
                    <a:pt x="161" y="65"/>
                    <a:pt x="160" y="61"/>
                  </a:cubicBezTo>
                  <a:cubicBezTo>
                    <a:pt x="160" y="58"/>
                    <a:pt x="156" y="59"/>
                    <a:pt x="155" y="57"/>
                  </a:cubicBezTo>
                  <a:cubicBezTo>
                    <a:pt x="155" y="55"/>
                    <a:pt x="158" y="52"/>
                    <a:pt x="160" y="51"/>
                  </a:cubicBezTo>
                  <a:cubicBezTo>
                    <a:pt x="162" y="48"/>
                    <a:pt x="167" y="46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0" y="40"/>
                    <a:pt x="141" y="46"/>
                    <a:pt x="146" y="42"/>
                  </a:cubicBezTo>
                  <a:cubicBezTo>
                    <a:pt x="151" y="37"/>
                    <a:pt x="157" y="30"/>
                    <a:pt x="151" y="29"/>
                  </a:cubicBezTo>
                  <a:cubicBezTo>
                    <a:pt x="146" y="28"/>
                    <a:pt x="140" y="25"/>
                    <a:pt x="136" y="24"/>
                  </a:cubicBezTo>
                  <a:cubicBezTo>
                    <a:pt x="133" y="23"/>
                    <a:pt x="130" y="22"/>
                    <a:pt x="130" y="20"/>
                  </a:cubicBezTo>
                  <a:cubicBezTo>
                    <a:pt x="130" y="18"/>
                    <a:pt x="125" y="18"/>
                    <a:pt x="124" y="18"/>
                  </a:cubicBezTo>
                  <a:cubicBezTo>
                    <a:pt x="123" y="18"/>
                    <a:pt x="118" y="18"/>
                    <a:pt x="113" y="21"/>
                  </a:cubicBezTo>
                  <a:cubicBezTo>
                    <a:pt x="108" y="23"/>
                    <a:pt x="106" y="26"/>
                    <a:pt x="102" y="25"/>
                  </a:cubicBezTo>
                  <a:cubicBezTo>
                    <a:pt x="98" y="25"/>
                    <a:pt x="91" y="23"/>
                    <a:pt x="88" y="21"/>
                  </a:cubicBezTo>
                  <a:cubicBezTo>
                    <a:pt x="84" y="20"/>
                    <a:pt x="83" y="19"/>
                    <a:pt x="76" y="21"/>
                  </a:cubicBezTo>
                  <a:cubicBezTo>
                    <a:pt x="68" y="23"/>
                    <a:pt x="64" y="28"/>
                    <a:pt x="62" y="21"/>
                  </a:cubicBezTo>
                  <a:cubicBezTo>
                    <a:pt x="61" y="14"/>
                    <a:pt x="60" y="12"/>
                    <a:pt x="55" y="11"/>
                  </a:cubicBezTo>
                  <a:cubicBezTo>
                    <a:pt x="49" y="10"/>
                    <a:pt x="43" y="15"/>
                    <a:pt x="42" y="9"/>
                  </a:cubicBezTo>
                  <a:cubicBezTo>
                    <a:pt x="40" y="3"/>
                    <a:pt x="37" y="0"/>
                    <a:pt x="36" y="4"/>
                  </a:cubicBezTo>
                  <a:cubicBezTo>
                    <a:pt x="36" y="8"/>
                    <a:pt x="40" y="14"/>
                    <a:pt x="34" y="14"/>
                  </a:cubicBezTo>
                  <a:cubicBezTo>
                    <a:pt x="29" y="15"/>
                    <a:pt x="23" y="13"/>
                    <a:pt x="23" y="19"/>
                  </a:cubicBezTo>
                  <a:cubicBezTo>
                    <a:pt x="23" y="24"/>
                    <a:pt x="25" y="26"/>
                    <a:pt x="27" y="29"/>
                  </a:cubicBezTo>
                  <a:cubicBezTo>
                    <a:pt x="28" y="32"/>
                    <a:pt x="32" y="38"/>
                    <a:pt x="28" y="39"/>
                  </a:cubicBezTo>
                  <a:cubicBezTo>
                    <a:pt x="23" y="40"/>
                    <a:pt x="22" y="43"/>
                    <a:pt x="20" y="41"/>
                  </a:cubicBezTo>
                  <a:cubicBezTo>
                    <a:pt x="18" y="38"/>
                    <a:pt x="20" y="35"/>
                    <a:pt x="18" y="34"/>
                  </a:cubicBezTo>
                  <a:cubicBezTo>
                    <a:pt x="15" y="33"/>
                    <a:pt x="14" y="31"/>
                    <a:pt x="14" y="3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1" y="20"/>
                    <a:pt x="19" y="18"/>
                  </a:cubicBezTo>
                  <a:cubicBezTo>
                    <a:pt x="17" y="15"/>
                    <a:pt x="14" y="13"/>
                    <a:pt x="16" y="11"/>
                  </a:cubicBezTo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>
              <a:extLst>
                <a:ext uri="{FF2B5EF4-FFF2-40B4-BE49-F238E27FC236}">
                  <a16:creationId xmlns:a16="http://schemas.microsoft.com/office/drawing/2014/main" id="{FDDAE3C2-6A71-4BE7-BA1D-2763BEBC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63"/>
              <a:ext cx="553" cy="476"/>
            </a:xfrm>
            <a:custGeom>
              <a:avLst/>
              <a:gdLst>
                <a:gd name="T0" fmla="*/ 26 w 168"/>
                <a:gd name="T1" fmla="*/ 62 h 145"/>
                <a:gd name="T2" fmla="*/ 20 w 168"/>
                <a:gd name="T3" fmla="*/ 82 h 145"/>
                <a:gd name="T4" fmla="*/ 0 w 168"/>
                <a:gd name="T5" fmla="*/ 135 h 145"/>
                <a:gd name="T6" fmla="*/ 26 w 168"/>
                <a:gd name="T7" fmla="*/ 164 h 145"/>
                <a:gd name="T8" fmla="*/ 36 w 168"/>
                <a:gd name="T9" fmla="*/ 204 h 145"/>
                <a:gd name="T10" fmla="*/ 119 w 168"/>
                <a:gd name="T11" fmla="*/ 223 h 145"/>
                <a:gd name="T12" fmla="*/ 155 w 168"/>
                <a:gd name="T13" fmla="*/ 263 h 145"/>
                <a:gd name="T14" fmla="*/ 234 w 168"/>
                <a:gd name="T15" fmla="*/ 253 h 145"/>
                <a:gd name="T16" fmla="*/ 227 w 168"/>
                <a:gd name="T17" fmla="*/ 276 h 145"/>
                <a:gd name="T18" fmla="*/ 237 w 168"/>
                <a:gd name="T19" fmla="*/ 328 h 145"/>
                <a:gd name="T20" fmla="*/ 244 w 168"/>
                <a:gd name="T21" fmla="*/ 358 h 145"/>
                <a:gd name="T22" fmla="*/ 250 w 168"/>
                <a:gd name="T23" fmla="*/ 404 h 145"/>
                <a:gd name="T24" fmla="*/ 267 w 168"/>
                <a:gd name="T25" fmla="*/ 443 h 145"/>
                <a:gd name="T26" fmla="*/ 290 w 168"/>
                <a:gd name="T27" fmla="*/ 460 h 145"/>
                <a:gd name="T28" fmla="*/ 329 w 168"/>
                <a:gd name="T29" fmla="*/ 463 h 145"/>
                <a:gd name="T30" fmla="*/ 352 w 168"/>
                <a:gd name="T31" fmla="*/ 453 h 145"/>
                <a:gd name="T32" fmla="*/ 411 w 168"/>
                <a:gd name="T33" fmla="*/ 410 h 145"/>
                <a:gd name="T34" fmla="*/ 372 w 168"/>
                <a:gd name="T35" fmla="*/ 371 h 145"/>
                <a:gd name="T36" fmla="*/ 402 w 168"/>
                <a:gd name="T37" fmla="*/ 328 h 145"/>
                <a:gd name="T38" fmla="*/ 425 w 168"/>
                <a:gd name="T39" fmla="*/ 335 h 145"/>
                <a:gd name="T40" fmla="*/ 454 w 168"/>
                <a:gd name="T41" fmla="*/ 322 h 145"/>
                <a:gd name="T42" fmla="*/ 497 w 168"/>
                <a:gd name="T43" fmla="*/ 312 h 145"/>
                <a:gd name="T44" fmla="*/ 523 w 168"/>
                <a:gd name="T45" fmla="*/ 279 h 145"/>
                <a:gd name="T46" fmla="*/ 510 w 168"/>
                <a:gd name="T47" fmla="*/ 266 h 145"/>
                <a:gd name="T48" fmla="*/ 494 w 168"/>
                <a:gd name="T49" fmla="*/ 246 h 145"/>
                <a:gd name="T50" fmla="*/ 497 w 168"/>
                <a:gd name="T51" fmla="*/ 220 h 145"/>
                <a:gd name="T52" fmla="*/ 510 w 168"/>
                <a:gd name="T53" fmla="*/ 187 h 145"/>
                <a:gd name="T54" fmla="*/ 553 w 168"/>
                <a:gd name="T55" fmla="*/ 141 h 145"/>
                <a:gd name="T56" fmla="*/ 481 w 168"/>
                <a:gd name="T57" fmla="*/ 138 h 145"/>
                <a:gd name="T58" fmla="*/ 448 w 168"/>
                <a:gd name="T59" fmla="*/ 79 h 145"/>
                <a:gd name="T60" fmla="*/ 408 w 168"/>
                <a:gd name="T61" fmla="*/ 59 h 145"/>
                <a:gd name="T62" fmla="*/ 336 w 168"/>
                <a:gd name="T63" fmla="*/ 82 h 145"/>
                <a:gd name="T64" fmla="*/ 250 w 168"/>
                <a:gd name="T65" fmla="*/ 69 h 145"/>
                <a:gd name="T66" fmla="*/ 181 w 168"/>
                <a:gd name="T67" fmla="*/ 36 h 145"/>
                <a:gd name="T68" fmla="*/ 119 w 168"/>
                <a:gd name="T69" fmla="*/ 13 h 145"/>
                <a:gd name="T70" fmla="*/ 76 w 168"/>
                <a:gd name="T71" fmla="*/ 62 h 145"/>
                <a:gd name="T72" fmla="*/ 92 w 168"/>
                <a:gd name="T73" fmla="*/ 128 h 145"/>
                <a:gd name="T74" fmla="*/ 59 w 168"/>
                <a:gd name="T75" fmla="*/ 112 h 145"/>
                <a:gd name="T76" fmla="*/ 63 w 168"/>
                <a:gd name="T77" fmla="*/ 82 h 145"/>
                <a:gd name="T78" fmla="*/ 53 w 168"/>
                <a:gd name="T79" fmla="*/ 36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8" h="145">
                  <a:moveTo>
                    <a:pt x="15" y="11"/>
                  </a:moveTo>
                  <a:cubicBezTo>
                    <a:pt x="14" y="14"/>
                    <a:pt x="10" y="16"/>
                    <a:pt x="8" y="19"/>
                  </a:cubicBezTo>
                  <a:cubicBezTo>
                    <a:pt x="8" y="20"/>
                    <a:pt x="9" y="21"/>
                    <a:pt x="8" y="22"/>
                  </a:cubicBezTo>
                  <a:cubicBezTo>
                    <a:pt x="8" y="23"/>
                    <a:pt x="6" y="24"/>
                    <a:pt x="6" y="25"/>
                  </a:cubicBezTo>
                  <a:cubicBezTo>
                    <a:pt x="4" y="28"/>
                    <a:pt x="4" y="31"/>
                    <a:pt x="4" y="35"/>
                  </a:cubicBezTo>
                  <a:cubicBezTo>
                    <a:pt x="3" y="37"/>
                    <a:pt x="1" y="38"/>
                    <a:pt x="0" y="41"/>
                  </a:cubicBezTo>
                  <a:cubicBezTo>
                    <a:pt x="2" y="42"/>
                    <a:pt x="5" y="40"/>
                    <a:pt x="7" y="41"/>
                  </a:cubicBezTo>
                  <a:cubicBezTo>
                    <a:pt x="10" y="43"/>
                    <a:pt x="7" y="47"/>
                    <a:pt x="8" y="50"/>
                  </a:cubicBezTo>
                  <a:cubicBezTo>
                    <a:pt x="8" y="53"/>
                    <a:pt x="11" y="53"/>
                    <a:pt x="12" y="55"/>
                  </a:cubicBezTo>
                  <a:cubicBezTo>
                    <a:pt x="13" y="58"/>
                    <a:pt x="12" y="60"/>
                    <a:pt x="11" y="62"/>
                  </a:cubicBezTo>
                  <a:cubicBezTo>
                    <a:pt x="10" y="68"/>
                    <a:pt x="16" y="70"/>
                    <a:pt x="21" y="69"/>
                  </a:cubicBezTo>
                  <a:cubicBezTo>
                    <a:pt x="26" y="68"/>
                    <a:pt x="31" y="66"/>
                    <a:pt x="36" y="68"/>
                  </a:cubicBezTo>
                  <a:cubicBezTo>
                    <a:pt x="39" y="69"/>
                    <a:pt x="44" y="69"/>
                    <a:pt x="45" y="72"/>
                  </a:cubicBezTo>
                  <a:cubicBezTo>
                    <a:pt x="45" y="74"/>
                    <a:pt x="45" y="78"/>
                    <a:pt x="47" y="80"/>
                  </a:cubicBezTo>
                  <a:cubicBezTo>
                    <a:pt x="50" y="81"/>
                    <a:pt x="54" y="79"/>
                    <a:pt x="56" y="78"/>
                  </a:cubicBezTo>
                  <a:cubicBezTo>
                    <a:pt x="60" y="76"/>
                    <a:pt x="67" y="74"/>
                    <a:pt x="71" y="77"/>
                  </a:cubicBezTo>
                  <a:cubicBezTo>
                    <a:pt x="73" y="78"/>
                    <a:pt x="73" y="78"/>
                    <a:pt x="72" y="80"/>
                  </a:cubicBezTo>
                  <a:cubicBezTo>
                    <a:pt x="72" y="82"/>
                    <a:pt x="70" y="83"/>
                    <a:pt x="69" y="84"/>
                  </a:cubicBezTo>
                  <a:cubicBezTo>
                    <a:pt x="68" y="86"/>
                    <a:pt x="68" y="89"/>
                    <a:pt x="68" y="91"/>
                  </a:cubicBezTo>
                  <a:cubicBezTo>
                    <a:pt x="68" y="95"/>
                    <a:pt x="71" y="97"/>
                    <a:pt x="72" y="100"/>
                  </a:cubicBezTo>
                  <a:cubicBezTo>
                    <a:pt x="72" y="102"/>
                    <a:pt x="71" y="103"/>
                    <a:pt x="71" y="105"/>
                  </a:cubicBezTo>
                  <a:cubicBezTo>
                    <a:pt x="71" y="107"/>
                    <a:pt x="73" y="108"/>
                    <a:pt x="74" y="109"/>
                  </a:cubicBezTo>
                  <a:cubicBezTo>
                    <a:pt x="78" y="113"/>
                    <a:pt x="75" y="114"/>
                    <a:pt x="72" y="117"/>
                  </a:cubicBezTo>
                  <a:cubicBezTo>
                    <a:pt x="69" y="121"/>
                    <a:pt x="75" y="120"/>
                    <a:pt x="76" y="123"/>
                  </a:cubicBezTo>
                  <a:cubicBezTo>
                    <a:pt x="78" y="125"/>
                    <a:pt x="78" y="127"/>
                    <a:pt x="79" y="129"/>
                  </a:cubicBezTo>
                  <a:cubicBezTo>
                    <a:pt x="79" y="131"/>
                    <a:pt x="80" y="133"/>
                    <a:pt x="81" y="135"/>
                  </a:cubicBezTo>
                  <a:cubicBezTo>
                    <a:pt x="81" y="137"/>
                    <a:pt x="82" y="139"/>
                    <a:pt x="83" y="140"/>
                  </a:cubicBezTo>
                  <a:cubicBezTo>
                    <a:pt x="85" y="141"/>
                    <a:pt x="86" y="140"/>
                    <a:pt x="88" y="140"/>
                  </a:cubicBezTo>
                  <a:cubicBezTo>
                    <a:pt x="92" y="139"/>
                    <a:pt x="92" y="145"/>
                    <a:pt x="96" y="142"/>
                  </a:cubicBezTo>
                  <a:cubicBezTo>
                    <a:pt x="98" y="141"/>
                    <a:pt x="98" y="140"/>
                    <a:pt x="100" y="141"/>
                  </a:cubicBezTo>
                  <a:cubicBezTo>
                    <a:pt x="101" y="142"/>
                    <a:pt x="101" y="143"/>
                    <a:pt x="101" y="144"/>
                  </a:cubicBezTo>
                  <a:cubicBezTo>
                    <a:pt x="103" y="143"/>
                    <a:pt x="105" y="140"/>
                    <a:pt x="107" y="138"/>
                  </a:cubicBezTo>
                  <a:cubicBezTo>
                    <a:pt x="110" y="136"/>
                    <a:pt x="112" y="135"/>
                    <a:pt x="115" y="134"/>
                  </a:cubicBezTo>
                  <a:cubicBezTo>
                    <a:pt x="119" y="131"/>
                    <a:pt x="121" y="127"/>
                    <a:pt x="125" y="125"/>
                  </a:cubicBezTo>
                  <a:cubicBezTo>
                    <a:pt x="125" y="122"/>
                    <a:pt x="118" y="121"/>
                    <a:pt x="115" y="120"/>
                  </a:cubicBezTo>
                  <a:cubicBezTo>
                    <a:pt x="120" y="119"/>
                    <a:pt x="115" y="115"/>
                    <a:pt x="113" y="113"/>
                  </a:cubicBezTo>
                  <a:cubicBezTo>
                    <a:pt x="111" y="110"/>
                    <a:pt x="109" y="104"/>
                    <a:pt x="109" y="100"/>
                  </a:cubicBezTo>
                  <a:cubicBezTo>
                    <a:pt x="110" y="92"/>
                    <a:pt x="122" y="106"/>
                    <a:pt x="122" y="100"/>
                  </a:cubicBezTo>
                  <a:cubicBezTo>
                    <a:pt x="124" y="101"/>
                    <a:pt x="124" y="103"/>
                    <a:pt x="125" y="105"/>
                  </a:cubicBezTo>
                  <a:cubicBezTo>
                    <a:pt x="126" y="104"/>
                    <a:pt x="127" y="102"/>
                    <a:pt x="129" y="102"/>
                  </a:cubicBezTo>
                  <a:cubicBezTo>
                    <a:pt x="130" y="102"/>
                    <a:pt x="132" y="106"/>
                    <a:pt x="133" y="107"/>
                  </a:cubicBezTo>
                  <a:cubicBezTo>
                    <a:pt x="134" y="105"/>
                    <a:pt x="135" y="99"/>
                    <a:pt x="138" y="98"/>
                  </a:cubicBezTo>
                  <a:cubicBezTo>
                    <a:pt x="139" y="97"/>
                    <a:pt x="140" y="98"/>
                    <a:pt x="142" y="99"/>
                  </a:cubicBezTo>
                  <a:cubicBezTo>
                    <a:pt x="145" y="100"/>
                    <a:pt x="149" y="97"/>
                    <a:pt x="151" y="95"/>
                  </a:cubicBezTo>
                  <a:cubicBezTo>
                    <a:pt x="153" y="93"/>
                    <a:pt x="156" y="92"/>
                    <a:pt x="158" y="90"/>
                  </a:cubicBezTo>
                  <a:cubicBezTo>
                    <a:pt x="159" y="89"/>
                    <a:pt x="159" y="87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8" y="83"/>
                    <a:pt x="156" y="82"/>
                    <a:pt x="155" y="81"/>
                  </a:cubicBezTo>
                  <a:cubicBezTo>
                    <a:pt x="153" y="80"/>
                    <a:pt x="151" y="80"/>
                    <a:pt x="150" y="79"/>
                  </a:cubicBezTo>
                  <a:cubicBezTo>
                    <a:pt x="150" y="78"/>
                    <a:pt x="150" y="76"/>
                    <a:pt x="150" y="75"/>
                  </a:cubicBezTo>
                  <a:cubicBezTo>
                    <a:pt x="150" y="75"/>
                    <a:pt x="148" y="73"/>
                    <a:pt x="148" y="72"/>
                  </a:cubicBezTo>
                  <a:cubicBezTo>
                    <a:pt x="148" y="70"/>
                    <a:pt x="149" y="69"/>
                    <a:pt x="151" y="67"/>
                  </a:cubicBezTo>
                  <a:cubicBezTo>
                    <a:pt x="153" y="66"/>
                    <a:pt x="161" y="65"/>
                    <a:pt x="160" y="61"/>
                  </a:cubicBezTo>
                  <a:cubicBezTo>
                    <a:pt x="160" y="58"/>
                    <a:pt x="156" y="59"/>
                    <a:pt x="155" y="57"/>
                  </a:cubicBezTo>
                  <a:cubicBezTo>
                    <a:pt x="155" y="55"/>
                    <a:pt x="158" y="52"/>
                    <a:pt x="160" y="51"/>
                  </a:cubicBezTo>
                  <a:cubicBezTo>
                    <a:pt x="162" y="48"/>
                    <a:pt x="167" y="46"/>
                    <a:pt x="168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0" y="40"/>
                    <a:pt x="141" y="46"/>
                    <a:pt x="146" y="42"/>
                  </a:cubicBezTo>
                  <a:cubicBezTo>
                    <a:pt x="151" y="37"/>
                    <a:pt x="157" y="30"/>
                    <a:pt x="151" y="29"/>
                  </a:cubicBezTo>
                  <a:cubicBezTo>
                    <a:pt x="146" y="28"/>
                    <a:pt x="140" y="25"/>
                    <a:pt x="136" y="24"/>
                  </a:cubicBezTo>
                  <a:cubicBezTo>
                    <a:pt x="133" y="23"/>
                    <a:pt x="130" y="22"/>
                    <a:pt x="130" y="20"/>
                  </a:cubicBezTo>
                  <a:cubicBezTo>
                    <a:pt x="130" y="18"/>
                    <a:pt x="125" y="18"/>
                    <a:pt x="124" y="18"/>
                  </a:cubicBezTo>
                  <a:cubicBezTo>
                    <a:pt x="123" y="18"/>
                    <a:pt x="118" y="18"/>
                    <a:pt x="113" y="21"/>
                  </a:cubicBezTo>
                  <a:cubicBezTo>
                    <a:pt x="108" y="23"/>
                    <a:pt x="106" y="26"/>
                    <a:pt x="102" y="25"/>
                  </a:cubicBezTo>
                  <a:cubicBezTo>
                    <a:pt x="98" y="25"/>
                    <a:pt x="91" y="23"/>
                    <a:pt x="88" y="21"/>
                  </a:cubicBezTo>
                  <a:cubicBezTo>
                    <a:pt x="84" y="20"/>
                    <a:pt x="83" y="19"/>
                    <a:pt x="76" y="21"/>
                  </a:cubicBezTo>
                  <a:cubicBezTo>
                    <a:pt x="68" y="23"/>
                    <a:pt x="64" y="28"/>
                    <a:pt x="62" y="21"/>
                  </a:cubicBezTo>
                  <a:cubicBezTo>
                    <a:pt x="61" y="14"/>
                    <a:pt x="60" y="12"/>
                    <a:pt x="55" y="11"/>
                  </a:cubicBezTo>
                  <a:cubicBezTo>
                    <a:pt x="49" y="10"/>
                    <a:pt x="43" y="15"/>
                    <a:pt x="42" y="9"/>
                  </a:cubicBezTo>
                  <a:cubicBezTo>
                    <a:pt x="40" y="3"/>
                    <a:pt x="37" y="0"/>
                    <a:pt x="36" y="4"/>
                  </a:cubicBezTo>
                  <a:cubicBezTo>
                    <a:pt x="36" y="8"/>
                    <a:pt x="40" y="14"/>
                    <a:pt x="34" y="14"/>
                  </a:cubicBezTo>
                  <a:cubicBezTo>
                    <a:pt x="29" y="15"/>
                    <a:pt x="23" y="13"/>
                    <a:pt x="23" y="19"/>
                  </a:cubicBezTo>
                  <a:cubicBezTo>
                    <a:pt x="23" y="24"/>
                    <a:pt x="25" y="26"/>
                    <a:pt x="27" y="29"/>
                  </a:cubicBezTo>
                  <a:cubicBezTo>
                    <a:pt x="28" y="32"/>
                    <a:pt x="32" y="38"/>
                    <a:pt x="28" y="39"/>
                  </a:cubicBezTo>
                  <a:cubicBezTo>
                    <a:pt x="23" y="40"/>
                    <a:pt x="22" y="43"/>
                    <a:pt x="20" y="41"/>
                  </a:cubicBezTo>
                  <a:cubicBezTo>
                    <a:pt x="18" y="38"/>
                    <a:pt x="20" y="35"/>
                    <a:pt x="18" y="34"/>
                  </a:cubicBezTo>
                  <a:cubicBezTo>
                    <a:pt x="15" y="33"/>
                    <a:pt x="14" y="31"/>
                    <a:pt x="14" y="3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1" y="20"/>
                    <a:pt x="19" y="18"/>
                  </a:cubicBezTo>
                  <a:cubicBezTo>
                    <a:pt x="17" y="15"/>
                    <a:pt x="14" y="13"/>
                    <a:pt x="16" y="11"/>
                  </a:cubicBez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>
              <a:extLst>
                <a:ext uri="{FF2B5EF4-FFF2-40B4-BE49-F238E27FC236}">
                  <a16:creationId xmlns:a16="http://schemas.microsoft.com/office/drawing/2014/main" id="{76CBD35A-4F12-429E-B329-08539C38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1486"/>
              <a:ext cx="164" cy="191"/>
            </a:xfrm>
            <a:custGeom>
              <a:avLst/>
              <a:gdLst>
                <a:gd name="T0" fmla="*/ 66 w 50"/>
                <a:gd name="T1" fmla="*/ 175 h 58"/>
                <a:gd name="T2" fmla="*/ 92 w 50"/>
                <a:gd name="T3" fmla="*/ 181 h 58"/>
                <a:gd name="T4" fmla="*/ 92 w 50"/>
                <a:gd name="T5" fmla="*/ 155 h 58"/>
                <a:gd name="T6" fmla="*/ 115 w 50"/>
                <a:gd name="T7" fmla="*/ 151 h 58"/>
                <a:gd name="T8" fmla="*/ 125 w 50"/>
                <a:gd name="T9" fmla="*/ 155 h 58"/>
                <a:gd name="T10" fmla="*/ 134 w 50"/>
                <a:gd name="T11" fmla="*/ 148 h 58"/>
                <a:gd name="T12" fmla="*/ 141 w 50"/>
                <a:gd name="T13" fmla="*/ 151 h 58"/>
                <a:gd name="T14" fmla="*/ 154 w 50"/>
                <a:gd name="T15" fmla="*/ 158 h 58"/>
                <a:gd name="T16" fmla="*/ 157 w 50"/>
                <a:gd name="T17" fmla="*/ 132 h 58"/>
                <a:gd name="T18" fmla="*/ 164 w 50"/>
                <a:gd name="T19" fmla="*/ 109 h 58"/>
                <a:gd name="T20" fmla="*/ 161 w 50"/>
                <a:gd name="T21" fmla="*/ 89 h 58"/>
                <a:gd name="T22" fmla="*/ 148 w 50"/>
                <a:gd name="T23" fmla="*/ 72 h 58"/>
                <a:gd name="T24" fmla="*/ 157 w 50"/>
                <a:gd name="T25" fmla="*/ 33 h 58"/>
                <a:gd name="T26" fmla="*/ 164 w 50"/>
                <a:gd name="T27" fmla="*/ 7 h 58"/>
                <a:gd name="T28" fmla="*/ 161 w 50"/>
                <a:gd name="T29" fmla="*/ 7 h 58"/>
                <a:gd name="T30" fmla="*/ 105 w 50"/>
                <a:gd name="T31" fmla="*/ 7 h 58"/>
                <a:gd name="T32" fmla="*/ 66 w 50"/>
                <a:gd name="T33" fmla="*/ 16 h 58"/>
                <a:gd name="T34" fmla="*/ 39 w 50"/>
                <a:gd name="T35" fmla="*/ 7 h 58"/>
                <a:gd name="T36" fmla="*/ 39 w 50"/>
                <a:gd name="T37" fmla="*/ 7 h 58"/>
                <a:gd name="T38" fmla="*/ 39 w 50"/>
                <a:gd name="T39" fmla="*/ 33 h 58"/>
                <a:gd name="T40" fmla="*/ 36 w 50"/>
                <a:gd name="T41" fmla="*/ 53 h 58"/>
                <a:gd name="T42" fmla="*/ 26 w 50"/>
                <a:gd name="T43" fmla="*/ 53 h 58"/>
                <a:gd name="T44" fmla="*/ 20 w 50"/>
                <a:gd name="T45" fmla="*/ 56 h 58"/>
                <a:gd name="T46" fmla="*/ 10 w 50"/>
                <a:gd name="T47" fmla="*/ 66 h 58"/>
                <a:gd name="T48" fmla="*/ 0 w 50"/>
                <a:gd name="T49" fmla="*/ 86 h 58"/>
                <a:gd name="T50" fmla="*/ 7 w 50"/>
                <a:gd name="T51" fmla="*/ 105 h 58"/>
                <a:gd name="T52" fmla="*/ 23 w 50"/>
                <a:gd name="T53" fmla="*/ 109 h 58"/>
                <a:gd name="T54" fmla="*/ 30 w 50"/>
                <a:gd name="T55" fmla="*/ 122 h 58"/>
                <a:gd name="T56" fmla="*/ 39 w 50"/>
                <a:gd name="T57" fmla="*/ 145 h 58"/>
                <a:gd name="T58" fmla="*/ 66 w 50"/>
                <a:gd name="T59" fmla="*/ 171 h 58"/>
                <a:gd name="T60" fmla="*/ 66 w 50"/>
                <a:gd name="T61" fmla="*/ 175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0" h="58">
                  <a:moveTo>
                    <a:pt x="20" y="53"/>
                  </a:moveTo>
                  <a:cubicBezTo>
                    <a:pt x="22" y="54"/>
                    <a:pt x="26" y="58"/>
                    <a:pt x="28" y="55"/>
                  </a:cubicBezTo>
                  <a:cubicBezTo>
                    <a:pt x="29" y="52"/>
                    <a:pt x="28" y="50"/>
                    <a:pt x="28" y="47"/>
                  </a:cubicBezTo>
                  <a:cubicBezTo>
                    <a:pt x="30" y="48"/>
                    <a:pt x="32" y="46"/>
                    <a:pt x="35" y="46"/>
                  </a:cubicBezTo>
                  <a:cubicBezTo>
                    <a:pt x="36" y="46"/>
                    <a:pt x="37" y="47"/>
                    <a:pt x="38" y="47"/>
                  </a:cubicBezTo>
                  <a:cubicBezTo>
                    <a:pt x="39" y="46"/>
                    <a:pt x="40" y="45"/>
                    <a:pt x="41" y="45"/>
                  </a:cubicBezTo>
                  <a:cubicBezTo>
                    <a:pt x="42" y="44"/>
                    <a:pt x="42" y="45"/>
                    <a:pt x="43" y="46"/>
                  </a:cubicBezTo>
                  <a:cubicBezTo>
                    <a:pt x="45" y="47"/>
                    <a:pt x="46" y="47"/>
                    <a:pt x="47" y="48"/>
                  </a:cubicBezTo>
                  <a:cubicBezTo>
                    <a:pt x="48" y="45"/>
                    <a:pt x="48" y="43"/>
                    <a:pt x="48" y="40"/>
                  </a:cubicBezTo>
                  <a:cubicBezTo>
                    <a:pt x="49" y="38"/>
                    <a:pt x="50" y="36"/>
                    <a:pt x="50" y="33"/>
                  </a:cubicBezTo>
                  <a:cubicBezTo>
                    <a:pt x="50" y="31"/>
                    <a:pt x="50" y="29"/>
                    <a:pt x="49" y="27"/>
                  </a:cubicBezTo>
                  <a:cubicBezTo>
                    <a:pt x="48" y="25"/>
                    <a:pt x="46" y="24"/>
                    <a:pt x="45" y="22"/>
                  </a:cubicBezTo>
                  <a:cubicBezTo>
                    <a:pt x="43" y="17"/>
                    <a:pt x="46" y="14"/>
                    <a:pt x="48" y="10"/>
                  </a:cubicBezTo>
                  <a:cubicBezTo>
                    <a:pt x="50" y="8"/>
                    <a:pt x="50" y="5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6" y="1"/>
                    <a:pt x="38" y="0"/>
                    <a:pt x="32" y="2"/>
                  </a:cubicBezTo>
                  <a:cubicBezTo>
                    <a:pt x="27" y="4"/>
                    <a:pt x="24" y="6"/>
                    <a:pt x="20" y="5"/>
                  </a:cubicBezTo>
                  <a:cubicBezTo>
                    <a:pt x="17" y="3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8"/>
                    <a:pt x="12" y="10"/>
                  </a:cubicBezTo>
                  <a:cubicBezTo>
                    <a:pt x="12" y="12"/>
                    <a:pt x="12" y="15"/>
                    <a:pt x="11" y="16"/>
                  </a:cubicBezTo>
                  <a:cubicBezTo>
                    <a:pt x="10" y="16"/>
                    <a:pt x="9" y="16"/>
                    <a:pt x="8" y="16"/>
                  </a:cubicBezTo>
                  <a:cubicBezTo>
                    <a:pt x="7" y="16"/>
                    <a:pt x="7" y="16"/>
                    <a:pt x="6" y="17"/>
                  </a:cubicBezTo>
                  <a:cubicBezTo>
                    <a:pt x="4" y="17"/>
                    <a:pt x="3" y="18"/>
                    <a:pt x="3" y="20"/>
                  </a:cubicBezTo>
                  <a:cubicBezTo>
                    <a:pt x="2" y="22"/>
                    <a:pt x="1" y="24"/>
                    <a:pt x="0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5" y="33"/>
                    <a:pt x="7" y="33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10" y="39"/>
                    <a:pt x="11" y="42"/>
                    <a:pt x="12" y="44"/>
                  </a:cubicBezTo>
                  <a:cubicBezTo>
                    <a:pt x="14" y="47"/>
                    <a:pt x="18" y="50"/>
                    <a:pt x="20" y="52"/>
                  </a:cubicBezTo>
                  <a:lnTo>
                    <a:pt x="20" y="53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>
              <a:extLst>
                <a:ext uri="{FF2B5EF4-FFF2-40B4-BE49-F238E27FC236}">
                  <a16:creationId xmlns:a16="http://schemas.microsoft.com/office/drawing/2014/main" id="{30E6FFC3-A37C-42D8-8014-B3C1670A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493"/>
              <a:ext cx="125" cy="158"/>
            </a:xfrm>
            <a:custGeom>
              <a:avLst/>
              <a:gdLst>
                <a:gd name="T0" fmla="*/ 13 w 38"/>
                <a:gd name="T1" fmla="*/ 151 h 48"/>
                <a:gd name="T2" fmla="*/ 20 w 38"/>
                <a:gd name="T3" fmla="*/ 158 h 48"/>
                <a:gd name="T4" fmla="*/ 30 w 38"/>
                <a:gd name="T5" fmla="*/ 155 h 48"/>
                <a:gd name="T6" fmla="*/ 49 w 38"/>
                <a:gd name="T7" fmla="*/ 145 h 48"/>
                <a:gd name="T8" fmla="*/ 66 w 38"/>
                <a:gd name="T9" fmla="*/ 148 h 48"/>
                <a:gd name="T10" fmla="*/ 72 w 38"/>
                <a:gd name="T11" fmla="*/ 142 h 48"/>
                <a:gd name="T12" fmla="*/ 82 w 38"/>
                <a:gd name="T13" fmla="*/ 142 h 48"/>
                <a:gd name="T14" fmla="*/ 92 w 38"/>
                <a:gd name="T15" fmla="*/ 122 h 48"/>
                <a:gd name="T16" fmla="*/ 109 w 38"/>
                <a:gd name="T17" fmla="*/ 92 h 48"/>
                <a:gd name="T18" fmla="*/ 125 w 38"/>
                <a:gd name="T19" fmla="*/ 59 h 48"/>
                <a:gd name="T20" fmla="*/ 125 w 38"/>
                <a:gd name="T21" fmla="*/ 59 h 48"/>
                <a:gd name="T22" fmla="*/ 86 w 38"/>
                <a:gd name="T23" fmla="*/ 30 h 48"/>
                <a:gd name="T24" fmla="*/ 43 w 38"/>
                <a:gd name="T25" fmla="*/ 10 h 48"/>
                <a:gd name="T26" fmla="*/ 23 w 38"/>
                <a:gd name="T27" fmla="*/ 0 h 48"/>
                <a:gd name="T28" fmla="*/ 20 w 38"/>
                <a:gd name="T29" fmla="*/ 0 h 48"/>
                <a:gd name="T30" fmla="*/ 16 w 38"/>
                <a:gd name="T31" fmla="*/ 26 h 48"/>
                <a:gd name="T32" fmla="*/ 7 w 38"/>
                <a:gd name="T33" fmla="*/ 66 h 48"/>
                <a:gd name="T34" fmla="*/ 20 w 38"/>
                <a:gd name="T35" fmla="*/ 82 h 48"/>
                <a:gd name="T36" fmla="*/ 23 w 38"/>
                <a:gd name="T37" fmla="*/ 105 h 48"/>
                <a:gd name="T38" fmla="*/ 16 w 38"/>
                <a:gd name="T39" fmla="*/ 125 h 48"/>
                <a:gd name="T40" fmla="*/ 13 w 38"/>
                <a:gd name="T41" fmla="*/ 151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48">
                  <a:moveTo>
                    <a:pt x="4" y="46"/>
                  </a:moveTo>
                  <a:cubicBezTo>
                    <a:pt x="4" y="47"/>
                    <a:pt x="6" y="48"/>
                    <a:pt x="6" y="48"/>
                  </a:cubicBezTo>
                  <a:cubicBezTo>
                    <a:pt x="8" y="48"/>
                    <a:pt x="8" y="48"/>
                    <a:pt x="9" y="47"/>
                  </a:cubicBezTo>
                  <a:cubicBezTo>
                    <a:pt x="10" y="46"/>
                    <a:pt x="13" y="44"/>
                    <a:pt x="15" y="44"/>
                  </a:cubicBezTo>
                  <a:cubicBezTo>
                    <a:pt x="16" y="44"/>
                    <a:pt x="18" y="46"/>
                    <a:pt x="20" y="45"/>
                  </a:cubicBezTo>
                  <a:cubicBezTo>
                    <a:pt x="21" y="44"/>
                    <a:pt x="21" y="43"/>
                    <a:pt x="22" y="43"/>
                  </a:cubicBezTo>
                  <a:cubicBezTo>
                    <a:pt x="23" y="43"/>
                    <a:pt x="24" y="44"/>
                    <a:pt x="25" y="43"/>
                  </a:cubicBezTo>
                  <a:cubicBezTo>
                    <a:pt x="27" y="43"/>
                    <a:pt x="27" y="39"/>
                    <a:pt x="28" y="37"/>
                  </a:cubicBezTo>
                  <a:cubicBezTo>
                    <a:pt x="29" y="34"/>
                    <a:pt x="31" y="31"/>
                    <a:pt x="33" y="28"/>
                  </a:cubicBezTo>
                  <a:cubicBezTo>
                    <a:pt x="35" y="25"/>
                    <a:pt x="38" y="21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7"/>
                    <a:pt x="31" y="15"/>
                    <a:pt x="26" y="9"/>
                  </a:cubicBezTo>
                  <a:cubicBezTo>
                    <a:pt x="20" y="3"/>
                    <a:pt x="17" y="4"/>
                    <a:pt x="13" y="3"/>
                  </a:cubicBezTo>
                  <a:cubicBezTo>
                    <a:pt x="10" y="3"/>
                    <a:pt x="9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3"/>
                    <a:pt x="7" y="6"/>
                    <a:pt x="5" y="8"/>
                  </a:cubicBezTo>
                  <a:cubicBezTo>
                    <a:pt x="3" y="12"/>
                    <a:pt x="0" y="15"/>
                    <a:pt x="2" y="20"/>
                  </a:cubicBezTo>
                  <a:cubicBezTo>
                    <a:pt x="3" y="22"/>
                    <a:pt x="5" y="23"/>
                    <a:pt x="6" y="25"/>
                  </a:cubicBezTo>
                  <a:cubicBezTo>
                    <a:pt x="7" y="27"/>
                    <a:pt x="7" y="30"/>
                    <a:pt x="7" y="32"/>
                  </a:cubicBezTo>
                  <a:cubicBezTo>
                    <a:pt x="7" y="34"/>
                    <a:pt x="6" y="36"/>
                    <a:pt x="5" y="38"/>
                  </a:cubicBezTo>
                  <a:cubicBezTo>
                    <a:pt x="5" y="41"/>
                    <a:pt x="5" y="43"/>
                    <a:pt x="4" y="46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>
              <a:extLst>
                <a:ext uri="{FF2B5EF4-FFF2-40B4-BE49-F238E27FC236}">
                  <a16:creationId xmlns:a16="http://schemas.microsoft.com/office/drawing/2014/main" id="{B6827116-DC56-434C-95BA-4B455BC0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256"/>
              <a:ext cx="488" cy="690"/>
            </a:xfrm>
            <a:custGeom>
              <a:avLst/>
              <a:gdLst>
                <a:gd name="T0" fmla="*/ 481 w 148"/>
                <a:gd name="T1" fmla="*/ 411 h 210"/>
                <a:gd name="T2" fmla="*/ 475 w 148"/>
                <a:gd name="T3" fmla="*/ 365 h 210"/>
                <a:gd name="T4" fmla="*/ 468 w 148"/>
                <a:gd name="T5" fmla="*/ 335 h 210"/>
                <a:gd name="T6" fmla="*/ 458 w 148"/>
                <a:gd name="T7" fmla="*/ 283 h 210"/>
                <a:gd name="T8" fmla="*/ 465 w 148"/>
                <a:gd name="T9" fmla="*/ 260 h 210"/>
                <a:gd name="T10" fmla="*/ 386 w 148"/>
                <a:gd name="T11" fmla="*/ 269 h 210"/>
                <a:gd name="T12" fmla="*/ 350 w 148"/>
                <a:gd name="T13" fmla="*/ 230 h 210"/>
                <a:gd name="T14" fmla="*/ 267 w 148"/>
                <a:gd name="T15" fmla="*/ 210 h 210"/>
                <a:gd name="T16" fmla="*/ 257 w 148"/>
                <a:gd name="T17" fmla="*/ 171 h 210"/>
                <a:gd name="T18" fmla="*/ 231 w 148"/>
                <a:gd name="T19" fmla="*/ 141 h 210"/>
                <a:gd name="T20" fmla="*/ 251 w 148"/>
                <a:gd name="T21" fmla="*/ 89 h 210"/>
                <a:gd name="T22" fmla="*/ 257 w 148"/>
                <a:gd name="T23" fmla="*/ 69 h 210"/>
                <a:gd name="T24" fmla="*/ 284 w 148"/>
                <a:gd name="T25" fmla="*/ 43 h 210"/>
                <a:gd name="T26" fmla="*/ 313 w 148"/>
                <a:gd name="T27" fmla="*/ 16 h 210"/>
                <a:gd name="T28" fmla="*/ 274 w 148"/>
                <a:gd name="T29" fmla="*/ 16 h 210"/>
                <a:gd name="T30" fmla="*/ 224 w 148"/>
                <a:gd name="T31" fmla="*/ 49 h 210"/>
                <a:gd name="T32" fmla="*/ 188 w 148"/>
                <a:gd name="T33" fmla="*/ 49 h 210"/>
                <a:gd name="T34" fmla="*/ 168 w 148"/>
                <a:gd name="T35" fmla="*/ 69 h 210"/>
                <a:gd name="T36" fmla="*/ 129 w 148"/>
                <a:gd name="T37" fmla="*/ 99 h 210"/>
                <a:gd name="T38" fmla="*/ 125 w 148"/>
                <a:gd name="T39" fmla="*/ 135 h 210"/>
                <a:gd name="T40" fmla="*/ 92 w 148"/>
                <a:gd name="T41" fmla="*/ 158 h 210"/>
                <a:gd name="T42" fmla="*/ 86 w 148"/>
                <a:gd name="T43" fmla="*/ 187 h 210"/>
                <a:gd name="T44" fmla="*/ 76 w 148"/>
                <a:gd name="T45" fmla="*/ 177 h 210"/>
                <a:gd name="T46" fmla="*/ 66 w 148"/>
                <a:gd name="T47" fmla="*/ 207 h 210"/>
                <a:gd name="T48" fmla="*/ 40 w 148"/>
                <a:gd name="T49" fmla="*/ 220 h 210"/>
                <a:gd name="T50" fmla="*/ 49 w 148"/>
                <a:gd name="T51" fmla="*/ 227 h 210"/>
                <a:gd name="T52" fmla="*/ 66 w 148"/>
                <a:gd name="T53" fmla="*/ 263 h 210"/>
                <a:gd name="T54" fmla="*/ 69 w 148"/>
                <a:gd name="T55" fmla="*/ 319 h 210"/>
                <a:gd name="T56" fmla="*/ 76 w 148"/>
                <a:gd name="T57" fmla="*/ 368 h 210"/>
                <a:gd name="T58" fmla="*/ 53 w 148"/>
                <a:gd name="T59" fmla="*/ 404 h 210"/>
                <a:gd name="T60" fmla="*/ 23 w 148"/>
                <a:gd name="T61" fmla="*/ 417 h 210"/>
                <a:gd name="T62" fmla="*/ 7 w 148"/>
                <a:gd name="T63" fmla="*/ 447 h 210"/>
                <a:gd name="T64" fmla="*/ 3 w 148"/>
                <a:gd name="T65" fmla="*/ 463 h 210"/>
                <a:gd name="T66" fmla="*/ 59 w 148"/>
                <a:gd name="T67" fmla="*/ 499 h 210"/>
                <a:gd name="T68" fmla="*/ 96 w 148"/>
                <a:gd name="T69" fmla="*/ 513 h 210"/>
                <a:gd name="T70" fmla="*/ 171 w 148"/>
                <a:gd name="T71" fmla="*/ 529 h 210"/>
                <a:gd name="T72" fmla="*/ 237 w 148"/>
                <a:gd name="T73" fmla="*/ 611 h 210"/>
                <a:gd name="T74" fmla="*/ 300 w 148"/>
                <a:gd name="T75" fmla="*/ 608 h 210"/>
                <a:gd name="T76" fmla="*/ 336 w 148"/>
                <a:gd name="T77" fmla="*/ 614 h 210"/>
                <a:gd name="T78" fmla="*/ 350 w 148"/>
                <a:gd name="T79" fmla="*/ 667 h 210"/>
                <a:gd name="T80" fmla="*/ 379 w 148"/>
                <a:gd name="T81" fmla="*/ 660 h 210"/>
                <a:gd name="T82" fmla="*/ 396 w 148"/>
                <a:gd name="T83" fmla="*/ 575 h 210"/>
                <a:gd name="T84" fmla="*/ 366 w 148"/>
                <a:gd name="T85" fmla="*/ 503 h 210"/>
                <a:gd name="T86" fmla="*/ 399 w 148"/>
                <a:gd name="T87" fmla="*/ 480 h 210"/>
                <a:gd name="T88" fmla="*/ 399 w 148"/>
                <a:gd name="T89" fmla="*/ 444 h 210"/>
                <a:gd name="T90" fmla="*/ 442 w 148"/>
                <a:gd name="T91" fmla="*/ 447 h 210"/>
                <a:gd name="T92" fmla="*/ 455 w 148"/>
                <a:gd name="T93" fmla="*/ 447 h 210"/>
                <a:gd name="T94" fmla="*/ 488 w 148"/>
                <a:gd name="T95" fmla="*/ 427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8" h="210">
                  <a:moveTo>
                    <a:pt x="148" y="130"/>
                  </a:moveTo>
                  <a:cubicBezTo>
                    <a:pt x="148" y="128"/>
                    <a:pt x="147" y="126"/>
                    <a:pt x="146" y="125"/>
                  </a:cubicBezTo>
                  <a:cubicBezTo>
                    <a:pt x="145" y="122"/>
                    <a:pt x="139" y="123"/>
                    <a:pt x="142" y="119"/>
                  </a:cubicBezTo>
                  <a:cubicBezTo>
                    <a:pt x="145" y="116"/>
                    <a:pt x="148" y="115"/>
                    <a:pt x="144" y="111"/>
                  </a:cubicBezTo>
                  <a:cubicBezTo>
                    <a:pt x="143" y="110"/>
                    <a:pt x="141" y="109"/>
                    <a:pt x="141" y="107"/>
                  </a:cubicBezTo>
                  <a:cubicBezTo>
                    <a:pt x="141" y="105"/>
                    <a:pt x="142" y="104"/>
                    <a:pt x="142" y="102"/>
                  </a:cubicBezTo>
                  <a:cubicBezTo>
                    <a:pt x="141" y="99"/>
                    <a:pt x="138" y="97"/>
                    <a:pt x="138" y="93"/>
                  </a:cubicBezTo>
                  <a:cubicBezTo>
                    <a:pt x="138" y="91"/>
                    <a:pt x="138" y="88"/>
                    <a:pt x="139" y="86"/>
                  </a:cubicBezTo>
                  <a:cubicBezTo>
                    <a:pt x="140" y="85"/>
                    <a:pt x="142" y="84"/>
                    <a:pt x="142" y="82"/>
                  </a:cubicBezTo>
                  <a:cubicBezTo>
                    <a:pt x="143" y="80"/>
                    <a:pt x="143" y="80"/>
                    <a:pt x="141" y="79"/>
                  </a:cubicBezTo>
                  <a:cubicBezTo>
                    <a:pt x="137" y="76"/>
                    <a:pt x="130" y="78"/>
                    <a:pt x="126" y="80"/>
                  </a:cubicBezTo>
                  <a:cubicBezTo>
                    <a:pt x="124" y="81"/>
                    <a:pt x="120" y="83"/>
                    <a:pt x="117" y="82"/>
                  </a:cubicBezTo>
                  <a:cubicBezTo>
                    <a:pt x="115" y="80"/>
                    <a:pt x="115" y="76"/>
                    <a:pt x="115" y="74"/>
                  </a:cubicBezTo>
                  <a:cubicBezTo>
                    <a:pt x="114" y="71"/>
                    <a:pt x="109" y="71"/>
                    <a:pt x="106" y="70"/>
                  </a:cubicBezTo>
                  <a:cubicBezTo>
                    <a:pt x="101" y="68"/>
                    <a:pt x="96" y="70"/>
                    <a:pt x="91" y="71"/>
                  </a:cubicBezTo>
                  <a:cubicBezTo>
                    <a:pt x="86" y="72"/>
                    <a:pt x="80" y="70"/>
                    <a:pt x="81" y="64"/>
                  </a:cubicBezTo>
                  <a:cubicBezTo>
                    <a:pt x="82" y="62"/>
                    <a:pt x="83" y="60"/>
                    <a:pt x="82" y="57"/>
                  </a:cubicBezTo>
                  <a:cubicBezTo>
                    <a:pt x="81" y="55"/>
                    <a:pt x="78" y="55"/>
                    <a:pt x="78" y="52"/>
                  </a:cubicBezTo>
                  <a:cubicBezTo>
                    <a:pt x="77" y="49"/>
                    <a:pt x="80" y="45"/>
                    <a:pt x="77" y="43"/>
                  </a:cubicBezTo>
                  <a:cubicBezTo>
                    <a:pt x="75" y="42"/>
                    <a:pt x="72" y="44"/>
                    <a:pt x="70" y="43"/>
                  </a:cubicBezTo>
                  <a:cubicBezTo>
                    <a:pt x="71" y="40"/>
                    <a:pt x="73" y="39"/>
                    <a:pt x="74" y="37"/>
                  </a:cubicBezTo>
                  <a:cubicBezTo>
                    <a:pt x="74" y="33"/>
                    <a:pt x="74" y="30"/>
                    <a:pt x="76" y="27"/>
                  </a:cubicBezTo>
                  <a:cubicBezTo>
                    <a:pt x="76" y="26"/>
                    <a:pt x="78" y="25"/>
                    <a:pt x="78" y="24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0" y="18"/>
                    <a:pt x="84" y="16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9" y="10"/>
                    <a:pt x="90" y="9"/>
                    <a:pt x="92" y="8"/>
                  </a:cubicBezTo>
                  <a:cubicBezTo>
                    <a:pt x="93" y="8"/>
                    <a:pt x="95" y="5"/>
                    <a:pt x="95" y="5"/>
                  </a:cubicBezTo>
                  <a:cubicBezTo>
                    <a:pt x="95" y="5"/>
                    <a:pt x="95" y="0"/>
                    <a:pt x="92" y="1"/>
                  </a:cubicBezTo>
                  <a:cubicBezTo>
                    <a:pt x="89" y="2"/>
                    <a:pt x="83" y="5"/>
                    <a:pt x="83" y="5"/>
                  </a:cubicBezTo>
                  <a:cubicBezTo>
                    <a:pt x="83" y="5"/>
                    <a:pt x="82" y="8"/>
                    <a:pt x="79" y="10"/>
                  </a:cubicBezTo>
                  <a:cubicBezTo>
                    <a:pt x="75" y="12"/>
                    <a:pt x="71" y="14"/>
                    <a:pt x="68" y="15"/>
                  </a:cubicBezTo>
                  <a:cubicBezTo>
                    <a:pt x="66" y="16"/>
                    <a:pt x="66" y="18"/>
                    <a:pt x="62" y="16"/>
                  </a:cubicBezTo>
                  <a:cubicBezTo>
                    <a:pt x="59" y="15"/>
                    <a:pt x="57" y="15"/>
                    <a:pt x="57" y="15"/>
                  </a:cubicBezTo>
                  <a:cubicBezTo>
                    <a:pt x="57" y="15"/>
                    <a:pt x="59" y="22"/>
                    <a:pt x="56" y="23"/>
                  </a:cubicBezTo>
                  <a:cubicBezTo>
                    <a:pt x="53" y="23"/>
                    <a:pt x="51" y="21"/>
                    <a:pt x="51" y="21"/>
                  </a:cubicBezTo>
                  <a:cubicBezTo>
                    <a:pt x="51" y="21"/>
                    <a:pt x="52" y="14"/>
                    <a:pt x="49" y="18"/>
                  </a:cubicBezTo>
                  <a:cubicBezTo>
                    <a:pt x="46" y="22"/>
                    <a:pt x="38" y="28"/>
                    <a:pt x="39" y="30"/>
                  </a:cubicBezTo>
                  <a:cubicBezTo>
                    <a:pt x="41" y="33"/>
                    <a:pt x="42" y="36"/>
                    <a:pt x="42" y="36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4" y="41"/>
                    <a:pt x="32" y="43"/>
                  </a:cubicBezTo>
                  <a:cubicBezTo>
                    <a:pt x="30" y="44"/>
                    <a:pt x="28" y="46"/>
                    <a:pt x="28" y="48"/>
                  </a:cubicBezTo>
                  <a:cubicBezTo>
                    <a:pt x="29" y="50"/>
                    <a:pt x="27" y="52"/>
                    <a:pt x="27" y="52"/>
                  </a:cubicBezTo>
                  <a:cubicBezTo>
                    <a:pt x="27" y="52"/>
                    <a:pt x="28" y="57"/>
                    <a:pt x="26" y="57"/>
                  </a:cubicBezTo>
                  <a:cubicBezTo>
                    <a:pt x="25" y="56"/>
                    <a:pt x="24" y="55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6"/>
                    <a:pt x="24" y="57"/>
                    <a:pt x="23" y="59"/>
                  </a:cubicBezTo>
                  <a:cubicBezTo>
                    <a:pt x="22" y="60"/>
                    <a:pt x="21" y="62"/>
                    <a:pt x="20" y="63"/>
                  </a:cubicBezTo>
                  <a:cubicBezTo>
                    <a:pt x="18" y="65"/>
                    <a:pt x="15" y="67"/>
                    <a:pt x="14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8"/>
                    <a:pt x="15" y="69"/>
                  </a:cubicBezTo>
                  <a:cubicBezTo>
                    <a:pt x="16" y="71"/>
                    <a:pt x="16" y="71"/>
                    <a:pt x="17" y="74"/>
                  </a:cubicBezTo>
                  <a:cubicBezTo>
                    <a:pt x="18" y="77"/>
                    <a:pt x="20" y="78"/>
                    <a:pt x="20" y="80"/>
                  </a:cubicBezTo>
                  <a:cubicBezTo>
                    <a:pt x="19" y="83"/>
                    <a:pt x="17" y="83"/>
                    <a:pt x="18" y="86"/>
                  </a:cubicBezTo>
                  <a:cubicBezTo>
                    <a:pt x="19" y="89"/>
                    <a:pt x="20" y="95"/>
                    <a:pt x="21" y="97"/>
                  </a:cubicBezTo>
                  <a:cubicBezTo>
                    <a:pt x="21" y="99"/>
                    <a:pt x="19" y="101"/>
                    <a:pt x="20" y="103"/>
                  </a:cubicBezTo>
                  <a:cubicBezTo>
                    <a:pt x="21" y="106"/>
                    <a:pt x="24" y="109"/>
                    <a:pt x="23" y="112"/>
                  </a:cubicBezTo>
                  <a:cubicBezTo>
                    <a:pt x="22" y="114"/>
                    <a:pt x="19" y="114"/>
                    <a:pt x="18" y="117"/>
                  </a:cubicBezTo>
                  <a:cubicBezTo>
                    <a:pt x="17" y="120"/>
                    <a:pt x="17" y="120"/>
                    <a:pt x="16" y="123"/>
                  </a:cubicBezTo>
                  <a:cubicBezTo>
                    <a:pt x="15" y="127"/>
                    <a:pt x="14" y="127"/>
                    <a:pt x="12" y="127"/>
                  </a:cubicBezTo>
                  <a:cubicBezTo>
                    <a:pt x="10" y="127"/>
                    <a:pt x="9" y="122"/>
                    <a:pt x="7" y="127"/>
                  </a:cubicBezTo>
                  <a:cubicBezTo>
                    <a:pt x="4" y="131"/>
                    <a:pt x="5" y="132"/>
                    <a:pt x="5" y="134"/>
                  </a:cubicBezTo>
                  <a:cubicBezTo>
                    <a:pt x="5" y="135"/>
                    <a:pt x="3" y="135"/>
                    <a:pt x="2" y="136"/>
                  </a:cubicBezTo>
                  <a:cubicBezTo>
                    <a:pt x="0" y="137"/>
                    <a:pt x="1" y="139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6" y="143"/>
                    <a:pt x="10" y="147"/>
                    <a:pt x="14" y="150"/>
                  </a:cubicBezTo>
                  <a:cubicBezTo>
                    <a:pt x="15" y="151"/>
                    <a:pt x="16" y="152"/>
                    <a:pt x="18" y="152"/>
                  </a:cubicBezTo>
                  <a:cubicBezTo>
                    <a:pt x="21" y="152"/>
                    <a:pt x="21" y="151"/>
                    <a:pt x="24" y="153"/>
                  </a:cubicBezTo>
                  <a:cubicBezTo>
                    <a:pt x="26" y="154"/>
                    <a:pt x="27" y="156"/>
                    <a:pt x="29" y="156"/>
                  </a:cubicBezTo>
                  <a:cubicBezTo>
                    <a:pt x="32" y="156"/>
                    <a:pt x="34" y="153"/>
                    <a:pt x="37" y="154"/>
                  </a:cubicBezTo>
                  <a:cubicBezTo>
                    <a:pt x="42" y="154"/>
                    <a:pt x="47" y="159"/>
                    <a:pt x="52" y="161"/>
                  </a:cubicBezTo>
                  <a:cubicBezTo>
                    <a:pt x="56" y="163"/>
                    <a:pt x="62" y="166"/>
                    <a:pt x="65" y="171"/>
                  </a:cubicBezTo>
                  <a:cubicBezTo>
                    <a:pt x="67" y="176"/>
                    <a:pt x="69" y="181"/>
                    <a:pt x="72" y="186"/>
                  </a:cubicBezTo>
                  <a:cubicBezTo>
                    <a:pt x="75" y="190"/>
                    <a:pt x="80" y="188"/>
                    <a:pt x="84" y="186"/>
                  </a:cubicBezTo>
                  <a:cubicBezTo>
                    <a:pt x="86" y="186"/>
                    <a:pt x="89" y="185"/>
                    <a:pt x="91" y="185"/>
                  </a:cubicBezTo>
                  <a:cubicBezTo>
                    <a:pt x="93" y="185"/>
                    <a:pt x="94" y="187"/>
                    <a:pt x="96" y="188"/>
                  </a:cubicBezTo>
                  <a:cubicBezTo>
                    <a:pt x="98" y="188"/>
                    <a:pt x="100" y="187"/>
                    <a:pt x="102" y="187"/>
                  </a:cubicBezTo>
                  <a:cubicBezTo>
                    <a:pt x="104" y="187"/>
                    <a:pt x="106" y="188"/>
                    <a:pt x="108" y="190"/>
                  </a:cubicBezTo>
                  <a:cubicBezTo>
                    <a:pt x="110" y="193"/>
                    <a:pt x="107" y="200"/>
                    <a:pt x="106" y="203"/>
                  </a:cubicBezTo>
                  <a:cubicBezTo>
                    <a:pt x="108" y="205"/>
                    <a:pt x="112" y="207"/>
                    <a:pt x="113" y="210"/>
                  </a:cubicBezTo>
                  <a:cubicBezTo>
                    <a:pt x="114" y="209"/>
                    <a:pt x="114" y="203"/>
                    <a:pt x="115" y="201"/>
                  </a:cubicBezTo>
                  <a:cubicBezTo>
                    <a:pt x="115" y="196"/>
                    <a:pt x="117" y="191"/>
                    <a:pt x="118" y="186"/>
                  </a:cubicBezTo>
                  <a:cubicBezTo>
                    <a:pt x="118" y="182"/>
                    <a:pt x="119" y="179"/>
                    <a:pt x="120" y="175"/>
                  </a:cubicBezTo>
                  <a:cubicBezTo>
                    <a:pt x="121" y="172"/>
                    <a:pt x="121" y="169"/>
                    <a:pt x="120" y="167"/>
                  </a:cubicBezTo>
                  <a:cubicBezTo>
                    <a:pt x="117" y="162"/>
                    <a:pt x="110" y="160"/>
                    <a:pt x="111" y="153"/>
                  </a:cubicBezTo>
                  <a:cubicBezTo>
                    <a:pt x="112" y="148"/>
                    <a:pt x="118" y="148"/>
                    <a:pt x="122" y="151"/>
                  </a:cubicBezTo>
                  <a:cubicBezTo>
                    <a:pt x="122" y="149"/>
                    <a:pt x="122" y="148"/>
                    <a:pt x="121" y="146"/>
                  </a:cubicBezTo>
                  <a:cubicBezTo>
                    <a:pt x="119" y="144"/>
                    <a:pt x="117" y="145"/>
                    <a:pt x="115" y="144"/>
                  </a:cubicBezTo>
                  <a:cubicBezTo>
                    <a:pt x="111" y="141"/>
                    <a:pt x="117" y="134"/>
                    <a:pt x="121" y="135"/>
                  </a:cubicBezTo>
                  <a:cubicBezTo>
                    <a:pt x="125" y="135"/>
                    <a:pt x="128" y="137"/>
                    <a:pt x="131" y="137"/>
                  </a:cubicBezTo>
                  <a:cubicBezTo>
                    <a:pt x="133" y="137"/>
                    <a:pt x="133" y="136"/>
                    <a:pt x="134" y="136"/>
                  </a:cubicBezTo>
                  <a:cubicBezTo>
                    <a:pt x="135" y="136"/>
                    <a:pt x="135" y="135"/>
                    <a:pt x="136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42" y="135"/>
                    <a:pt x="144" y="133"/>
                    <a:pt x="147" y="131"/>
                  </a:cubicBezTo>
                  <a:lnTo>
                    <a:pt x="148" y="13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>
              <a:extLst>
                <a:ext uri="{FF2B5EF4-FFF2-40B4-BE49-F238E27FC236}">
                  <a16:creationId xmlns:a16="http://schemas.microsoft.com/office/drawing/2014/main" id="{4E571292-38F6-4E43-BDD6-9A731DF0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1720"/>
              <a:ext cx="243" cy="272"/>
            </a:xfrm>
            <a:custGeom>
              <a:avLst/>
              <a:gdLst>
                <a:gd name="T0" fmla="*/ 20 w 74"/>
                <a:gd name="T1" fmla="*/ 203 h 83"/>
                <a:gd name="T2" fmla="*/ 20 w 74"/>
                <a:gd name="T3" fmla="*/ 216 h 83"/>
                <a:gd name="T4" fmla="*/ 13 w 74"/>
                <a:gd name="T5" fmla="*/ 239 h 83"/>
                <a:gd name="T6" fmla="*/ 30 w 74"/>
                <a:gd name="T7" fmla="*/ 246 h 83"/>
                <a:gd name="T8" fmla="*/ 49 w 74"/>
                <a:gd name="T9" fmla="*/ 243 h 83"/>
                <a:gd name="T10" fmla="*/ 59 w 74"/>
                <a:gd name="T11" fmla="*/ 252 h 83"/>
                <a:gd name="T12" fmla="*/ 85 w 74"/>
                <a:gd name="T13" fmla="*/ 259 h 83"/>
                <a:gd name="T14" fmla="*/ 115 w 74"/>
                <a:gd name="T15" fmla="*/ 206 h 83"/>
                <a:gd name="T16" fmla="*/ 144 w 74"/>
                <a:gd name="T17" fmla="*/ 190 h 83"/>
                <a:gd name="T18" fmla="*/ 194 w 74"/>
                <a:gd name="T19" fmla="*/ 157 h 83"/>
                <a:gd name="T20" fmla="*/ 233 w 74"/>
                <a:gd name="T21" fmla="*/ 108 h 83"/>
                <a:gd name="T22" fmla="*/ 243 w 74"/>
                <a:gd name="T23" fmla="*/ 82 h 83"/>
                <a:gd name="T24" fmla="*/ 227 w 74"/>
                <a:gd name="T25" fmla="*/ 52 h 83"/>
                <a:gd name="T26" fmla="*/ 220 w 74"/>
                <a:gd name="T27" fmla="*/ 46 h 83"/>
                <a:gd name="T28" fmla="*/ 207 w 74"/>
                <a:gd name="T29" fmla="*/ 43 h 83"/>
                <a:gd name="T30" fmla="*/ 181 w 74"/>
                <a:gd name="T31" fmla="*/ 49 h 83"/>
                <a:gd name="T32" fmla="*/ 164 w 74"/>
                <a:gd name="T33" fmla="*/ 39 h 83"/>
                <a:gd name="T34" fmla="*/ 144 w 74"/>
                <a:gd name="T35" fmla="*/ 36 h 83"/>
                <a:gd name="T36" fmla="*/ 131 w 74"/>
                <a:gd name="T37" fmla="*/ 29 h 83"/>
                <a:gd name="T38" fmla="*/ 92 w 74"/>
                <a:gd name="T39" fmla="*/ 0 h 83"/>
                <a:gd name="T40" fmla="*/ 89 w 74"/>
                <a:gd name="T41" fmla="*/ 0 h 83"/>
                <a:gd name="T42" fmla="*/ 89 w 74"/>
                <a:gd name="T43" fmla="*/ 3 h 83"/>
                <a:gd name="T44" fmla="*/ 69 w 74"/>
                <a:gd name="T45" fmla="*/ 13 h 83"/>
                <a:gd name="T46" fmla="*/ 53 w 74"/>
                <a:gd name="T47" fmla="*/ 13 h 83"/>
                <a:gd name="T48" fmla="*/ 39 w 74"/>
                <a:gd name="T49" fmla="*/ 43 h 83"/>
                <a:gd name="T50" fmla="*/ 33 w 74"/>
                <a:gd name="T51" fmla="*/ 69 h 83"/>
                <a:gd name="T52" fmla="*/ 16 w 74"/>
                <a:gd name="T53" fmla="*/ 75 h 83"/>
                <a:gd name="T54" fmla="*/ 16 w 74"/>
                <a:gd name="T55" fmla="*/ 105 h 83"/>
                <a:gd name="T56" fmla="*/ 10 w 74"/>
                <a:gd name="T57" fmla="*/ 121 h 83"/>
                <a:gd name="T58" fmla="*/ 10 w 74"/>
                <a:gd name="T59" fmla="*/ 138 h 83"/>
                <a:gd name="T60" fmla="*/ 7 w 74"/>
                <a:gd name="T61" fmla="*/ 151 h 83"/>
                <a:gd name="T62" fmla="*/ 23 w 74"/>
                <a:gd name="T63" fmla="*/ 151 h 83"/>
                <a:gd name="T64" fmla="*/ 49 w 74"/>
                <a:gd name="T65" fmla="*/ 144 h 83"/>
                <a:gd name="T66" fmla="*/ 49 w 74"/>
                <a:gd name="T67" fmla="*/ 164 h 83"/>
                <a:gd name="T68" fmla="*/ 36 w 74"/>
                <a:gd name="T69" fmla="*/ 190 h 83"/>
                <a:gd name="T70" fmla="*/ 20 w 74"/>
                <a:gd name="T71" fmla="*/ 200 h 83"/>
                <a:gd name="T72" fmla="*/ 20 w 74"/>
                <a:gd name="T73" fmla="*/ 203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83">
                  <a:moveTo>
                    <a:pt x="6" y="62"/>
                  </a:moveTo>
                  <a:cubicBezTo>
                    <a:pt x="6" y="63"/>
                    <a:pt x="6" y="64"/>
                    <a:pt x="6" y="66"/>
                  </a:cubicBezTo>
                  <a:cubicBezTo>
                    <a:pt x="6" y="68"/>
                    <a:pt x="3" y="71"/>
                    <a:pt x="4" y="73"/>
                  </a:cubicBezTo>
                  <a:cubicBezTo>
                    <a:pt x="5" y="74"/>
                    <a:pt x="8" y="74"/>
                    <a:pt x="9" y="75"/>
                  </a:cubicBezTo>
                  <a:cubicBezTo>
                    <a:pt x="11" y="75"/>
                    <a:pt x="13" y="74"/>
                    <a:pt x="15" y="74"/>
                  </a:cubicBezTo>
                  <a:cubicBezTo>
                    <a:pt x="16" y="74"/>
                    <a:pt x="17" y="76"/>
                    <a:pt x="18" y="77"/>
                  </a:cubicBezTo>
                  <a:cubicBezTo>
                    <a:pt x="21" y="81"/>
                    <a:pt x="23" y="83"/>
                    <a:pt x="26" y="79"/>
                  </a:cubicBezTo>
                  <a:cubicBezTo>
                    <a:pt x="30" y="74"/>
                    <a:pt x="33" y="68"/>
                    <a:pt x="35" y="63"/>
                  </a:cubicBezTo>
                  <a:cubicBezTo>
                    <a:pt x="38" y="58"/>
                    <a:pt x="39" y="59"/>
                    <a:pt x="44" y="58"/>
                  </a:cubicBezTo>
                  <a:cubicBezTo>
                    <a:pt x="50" y="57"/>
                    <a:pt x="55" y="52"/>
                    <a:pt x="59" y="48"/>
                  </a:cubicBezTo>
                  <a:cubicBezTo>
                    <a:pt x="64" y="44"/>
                    <a:pt x="68" y="38"/>
                    <a:pt x="71" y="33"/>
                  </a:cubicBezTo>
                  <a:cubicBezTo>
                    <a:pt x="73" y="30"/>
                    <a:pt x="74" y="28"/>
                    <a:pt x="74" y="25"/>
                  </a:cubicBezTo>
                  <a:cubicBezTo>
                    <a:pt x="73" y="22"/>
                    <a:pt x="71" y="18"/>
                    <a:pt x="69" y="16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3"/>
                    <a:pt x="64" y="13"/>
                    <a:pt x="63" y="13"/>
                  </a:cubicBezTo>
                  <a:cubicBezTo>
                    <a:pt x="60" y="12"/>
                    <a:pt x="58" y="15"/>
                    <a:pt x="55" y="15"/>
                  </a:cubicBezTo>
                  <a:cubicBezTo>
                    <a:pt x="53" y="15"/>
                    <a:pt x="52" y="13"/>
                    <a:pt x="50" y="12"/>
                  </a:cubicBezTo>
                  <a:cubicBezTo>
                    <a:pt x="47" y="10"/>
                    <a:pt x="47" y="11"/>
                    <a:pt x="44" y="11"/>
                  </a:cubicBezTo>
                  <a:cubicBezTo>
                    <a:pt x="42" y="11"/>
                    <a:pt x="41" y="10"/>
                    <a:pt x="40" y="9"/>
                  </a:cubicBezTo>
                  <a:cubicBezTo>
                    <a:pt x="36" y="6"/>
                    <a:pt x="32" y="3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26" y="2"/>
                    <a:pt x="21" y="4"/>
                    <a:pt x="21" y="4"/>
                  </a:cubicBezTo>
                  <a:cubicBezTo>
                    <a:pt x="20" y="4"/>
                    <a:pt x="19" y="3"/>
                    <a:pt x="16" y="4"/>
                  </a:cubicBezTo>
                  <a:cubicBezTo>
                    <a:pt x="14" y="6"/>
                    <a:pt x="12" y="11"/>
                    <a:pt x="12" y="13"/>
                  </a:cubicBezTo>
                  <a:cubicBezTo>
                    <a:pt x="13" y="15"/>
                    <a:pt x="12" y="20"/>
                    <a:pt x="10" y="21"/>
                  </a:cubicBezTo>
                  <a:cubicBezTo>
                    <a:pt x="9" y="21"/>
                    <a:pt x="6" y="21"/>
                    <a:pt x="5" y="23"/>
                  </a:cubicBezTo>
                  <a:cubicBezTo>
                    <a:pt x="5" y="25"/>
                    <a:pt x="5" y="30"/>
                    <a:pt x="5" y="32"/>
                  </a:cubicBezTo>
                  <a:cubicBezTo>
                    <a:pt x="5" y="34"/>
                    <a:pt x="3" y="36"/>
                    <a:pt x="3" y="37"/>
                  </a:cubicBezTo>
                  <a:cubicBezTo>
                    <a:pt x="2" y="38"/>
                    <a:pt x="3" y="41"/>
                    <a:pt x="3" y="42"/>
                  </a:cubicBezTo>
                  <a:cubicBezTo>
                    <a:pt x="2" y="43"/>
                    <a:pt x="0" y="45"/>
                    <a:pt x="2" y="46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9" y="47"/>
                    <a:pt x="14" y="40"/>
                    <a:pt x="15" y="44"/>
                  </a:cubicBezTo>
                  <a:cubicBezTo>
                    <a:pt x="16" y="47"/>
                    <a:pt x="15" y="48"/>
                    <a:pt x="15" y="50"/>
                  </a:cubicBezTo>
                  <a:cubicBezTo>
                    <a:pt x="14" y="53"/>
                    <a:pt x="12" y="57"/>
                    <a:pt x="11" y="58"/>
                  </a:cubicBezTo>
                  <a:cubicBezTo>
                    <a:pt x="10" y="59"/>
                    <a:pt x="6" y="59"/>
                    <a:pt x="6" y="61"/>
                  </a:cubicBezTo>
                  <a:lnTo>
                    <a:pt x="6" y="62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>
              <a:extLst>
                <a:ext uri="{FF2B5EF4-FFF2-40B4-BE49-F238E27FC236}">
                  <a16:creationId xmlns:a16="http://schemas.microsoft.com/office/drawing/2014/main" id="{8A0519F1-DD0F-4D21-8A77-C0E0304E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769"/>
              <a:ext cx="533" cy="756"/>
            </a:xfrm>
            <a:custGeom>
              <a:avLst/>
              <a:gdLst>
                <a:gd name="T0" fmla="*/ 447 w 162"/>
                <a:gd name="T1" fmla="*/ 749 h 230"/>
                <a:gd name="T2" fmla="*/ 372 w 162"/>
                <a:gd name="T3" fmla="*/ 684 h 230"/>
                <a:gd name="T4" fmla="*/ 257 w 162"/>
                <a:gd name="T5" fmla="*/ 631 h 230"/>
                <a:gd name="T6" fmla="*/ 184 w 162"/>
                <a:gd name="T7" fmla="*/ 496 h 230"/>
                <a:gd name="T8" fmla="*/ 86 w 162"/>
                <a:gd name="T9" fmla="*/ 332 h 230"/>
                <a:gd name="T10" fmla="*/ 13 w 162"/>
                <a:gd name="T11" fmla="*/ 263 h 230"/>
                <a:gd name="T12" fmla="*/ 7 w 162"/>
                <a:gd name="T13" fmla="*/ 207 h 230"/>
                <a:gd name="T14" fmla="*/ 43 w 162"/>
                <a:gd name="T15" fmla="*/ 154 h 230"/>
                <a:gd name="T16" fmla="*/ 43 w 162"/>
                <a:gd name="T17" fmla="*/ 158 h 230"/>
                <a:gd name="T18" fmla="*/ 36 w 162"/>
                <a:gd name="T19" fmla="*/ 191 h 230"/>
                <a:gd name="T20" fmla="*/ 72 w 162"/>
                <a:gd name="T21" fmla="*/ 194 h 230"/>
                <a:gd name="T22" fmla="*/ 112 w 162"/>
                <a:gd name="T23" fmla="*/ 210 h 230"/>
                <a:gd name="T24" fmla="*/ 168 w 162"/>
                <a:gd name="T25" fmla="*/ 141 h 230"/>
                <a:gd name="T26" fmla="*/ 257 w 162"/>
                <a:gd name="T27" fmla="*/ 59 h 230"/>
                <a:gd name="T28" fmla="*/ 250 w 162"/>
                <a:gd name="T29" fmla="*/ 3 h 230"/>
                <a:gd name="T30" fmla="*/ 280 w 162"/>
                <a:gd name="T31" fmla="*/ 16 h 230"/>
                <a:gd name="T32" fmla="*/ 345 w 162"/>
                <a:gd name="T33" fmla="*/ 99 h 230"/>
                <a:gd name="T34" fmla="*/ 408 w 162"/>
                <a:gd name="T35" fmla="*/ 95 h 230"/>
                <a:gd name="T36" fmla="*/ 444 w 162"/>
                <a:gd name="T37" fmla="*/ 102 h 230"/>
                <a:gd name="T38" fmla="*/ 457 w 162"/>
                <a:gd name="T39" fmla="*/ 154 h 230"/>
                <a:gd name="T40" fmla="*/ 477 w 162"/>
                <a:gd name="T41" fmla="*/ 177 h 230"/>
                <a:gd name="T42" fmla="*/ 424 w 162"/>
                <a:gd name="T43" fmla="*/ 187 h 230"/>
                <a:gd name="T44" fmla="*/ 372 w 162"/>
                <a:gd name="T45" fmla="*/ 220 h 230"/>
                <a:gd name="T46" fmla="*/ 345 w 162"/>
                <a:gd name="T47" fmla="*/ 266 h 230"/>
                <a:gd name="T48" fmla="*/ 322 w 162"/>
                <a:gd name="T49" fmla="*/ 299 h 230"/>
                <a:gd name="T50" fmla="*/ 352 w 162"/>
                <a:gd name="T51" fmla="*/ 378 h 230"/>
                <a:gd name="T52" fmla="*/ 375 w 162"/>
                <a:gd name="T53" fmla="*/ 391 h 230"/>
                <a:gd name="T54" fmla="*/ 401 w 162"/>
                <a:gd name="T55" fmla="*/ 417 h 230"/>
                <a:gd name="T56" fmla="*/ 461 w 162"/>
                <a:gd name="T57" fmla="*/ 457 h 230"/>
                <a:gd name="T58" fmla="*/ 500 w 162"/>
                <a:gd name="T59" fmla="*/ 467 h 230"/>
                <a:gd name="T60" fmla="*/ 526 w 162"/>
                <a:gd name="T61" fmla="*/ 509 h 230"/>
                <a:gd name="T62" fmla="*/ 513 w 162"/>
                <a:gd name="T63" fmla="*/ 611 h 230"/>
                <a:gd name="T64" fmla="*/ 517 w 162"/>
                <a:gd name="T65" fmla="*/ 677 h 230"/>
                <a:gd name="T66" fmla="*/ 464 w 162"/>
                <a:gd name="T67" fmla="*/ 749 h 2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2" h="230">
                  <a:moveTo>
                    <a:pt x="141" y="228"/>
                  </a:moveTo>
                  <a:cubicBezTo>
                    <a:pt x="141" y="229"/>
                    <a:pt x="141" y="230"/>
                    <a:pt x="136" y="228"/>
                  </a:cubicBezTo>
                  <a:cubicBezTo>
                    <a:pt x="129" y="225"/>
                    <a:pt x="130" y="223"/>
                    <a:pt x="128" y="217"/>
                  </a:cubicBezTo>
                  <a:cubicBezTo>
                    <a:pt x="125" y="211"/>
                    <a:pt x="119" y="212"/>
                    <a:pt x="113" y="208"/>
                  </a:cubicBezTo>
                  <a:cubicBezTo>
                    <a:pt x="106" y="205"/>
                    <a:pt x="91" y="202"/>
                    <a:pt x="88" y="199"/>
                  </a:cubicBezTo>
                  <a:cubicBezTo>
                    <a:pt x="85" y="196"/>
                    <a:pt x="81" y="194"/>
                    <a:pt x="78" y="192"/>
                  </a:cubicBezTo>
                  <a:cubicBezTo>
                    <a:pt x="75" y="190"/>
                    <a:pt x="65" y="171"/>
                    <a:pt x="65" y="164"/>
                  </a:cubicBezTo>
                  <a:cubicBezTo>
                    <a:pt x="65" y="157"/>
                    <a:pt x="59" y="154"/>
                    <a:pt x="56" y="151"/>
                  </a:cubicBezTo>
                  <a:cubicBezTo>
                    <a:pt x="53" y="147"/>
                    <a:pt x="46" y="135"/>
                    <a:pt x="46" y="135"/>
                  </a:cubicBezTo>
                  <a:cubicBezTo>
                    <a:pt x="46" y="135"/>
                    <a:pt x="29" y="104"/>
                    <a:pt x="26" y="101"/>
                  </a:cubicBezTo>
                  <a:cubicBezTo>
                    <a:pt x="23" y="98"/>
                    <a:pt x="21" y="91"/>
                    <a:pt x="19" y="88"/>
                  </a:cubicBezTo>
                  <a:cubicBezTo>
                    <a:pt x="17" y="85"/>
                    <a:pt x="8" y="82"/>
                    <a:pt x="4" y="80"/>
                  </a:cubicBezTo>
                  <a:cubicBezTo>
                    <a:pt x="0" y="79"/>
                    <a:pt x="6" y="77"/>
                    <a:pt x="9" y="75"/>
                  </a:cubicBezTo>
                  <a:cubicBezTo>
                    <a:pt x="12" y="74"/>
                    <a:pt x="4" y="65"/>
                    <a:pt x="2" y="63"/>
                  </a:cubicBezTo>
                  <a:cubicBezTo>
                    <a:pt x="0" y="60"/>
                    <a:pt x="0" y="54"/>
                    <a:pt x="5" y="52"/>
                  </a:cubicBezTo>
                  <a:cubicBezTo>
                    <a:pt x="9" y="51"/>
                    <a:pt x="12" y="49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50"/>
                    <a:pt x="13" y="51"/>
                  </a:cubicBezTo>
                  <a:cubicBezTo>
                    <a:pt x="13" y="53"/>
                    <a:pt x="10" y="56"/>
                    <a:pt x="11" y="58"/>
                  </a:cubicBezTo>
                  <a:cubicBezTo>
                    <a:pt x="12" y="59"/>
                    <a:pt x="15" y="60"/>
                    <a:pt x="16" y="60"/>
                  </a:cubicBezTo>
                  <a:cubicBezTo>
                    <a:pt x="18" y="60"/>
                    <a:pt x="20" y="59"/>
                    <a:pt x="22" y="59"/>
                  </a:cubicBezTo>
                  <a:cubicBezTo>
                    <a:pt x="23" y="60"/>
                    <a:pt x="24" y="61"/>
                    <a:pt x="25" y="62"/>
                  </a:cubicBezTo>
                  <a:cubicBezTo>
                    <a:pt x="28" y="66"/>
                    <a:pt x="30" y="68"/>
                    <a:pt x="34" y="64"/>
                  </a:cubicBezTo>
                  <a:cubicBezTo>
                    <a:pt x="37" y="59"/>
                    <a:pt x="40" y="53"/>
                    <a:pt x="42" y="48"/>
                  </a:cubicBezTo>
                  <a:cubicBezTo>
                    <a:pt x="45" y="43"/>
                    <a:pt x="46" y="44"/>
                    <a:pt x="51" y="43"/>
                  </a:cubicBezTo>
                  <a:cubicBezTo>
                    <a:pt x="57" y="42"/>
                    <a:pt x="62" y="37"/>
                    <a:pt x="66" y="33"/>
                  </a:cubicBezTo>
                  <a:cubicBezTo>
                    <a:pt x="71" y="29"/>
                    <a:pt x="75" y="24"/>
                    <a:pt x="78" y="18"/>
                  </a:cubicBezTo>
                  <a:cubicBezTo>
                    <a:pt x="80" y="15"/>
                    <a:pt x="81" y="14"/>
                    <a:pt x="81" y="11"/>
                  </a:cubicBezTo>
                  <a:cubicBezTo>
                    <a:pt x="80" y="7"/>
                    <a:pt x="78" y="3"/>
                    <a:pt x="76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2"/>
                    <a:pt x="82" y="4"/>
                    <a:pt x="85" y="5"/>
                  </a:cubicBezTo>
                  <a:cubicBezTo>
                    <a:pt x="89" y="7"/>
                    <a:pt x="95" y="10"/>
                    <a:pt x="98" y="15"/>
                  </a:cubicBezTo>
                  <a:cubicBezTo>
                    <a:pt x="100" y="20"/>
                    <a:pt x="102" y="25"/>
                    <a:pt x="105" y="30"/>
                  </a:cubicBezTo>
                  <a:cubicBezTo>
                    <a:pt x="108" y="34"/>
                    <a:pt x="113" y="32"/>
                    <a:pt x="117" y="31"/>
                  </a:cubicBezTo>
                  <a:cubicBezTo>
                    <a:pt x="119" y="30"/>
                    <a:pt x="122" y="29"/>
                    <a:pt x="124" y="29"/>
                  </a:cubicBezTo>
                  <a:cubicBezTo>
                    <a:pt x="126" y="30"/>
                    <a:pt x="127" y="32"/>
                    <a:pt x="129" y="32"/>
                  </a:cubicBezTo>
                  <a:cubicBezTo>
                    <a:pt x="131" y="32"/>
                    <a:pt x="133" y="31"/>
                    <a:pt x="135" y="31"/>
                  </a:cubicBezTo>
                  <a:cubicBezTo>
                    <a:pt x="137" y="32"/>
                    <a:pt x="139" y="32"/>
                    <a:pt x="141" y="34"/>
                  </a:cubicBezTo>
                  <a:cubicBezTo>
                    <a:pt x="143" y="37"/>
                    <a:pt x="140" y="44"/>
                    <a:pt x="139" y="47"/>
                  </a:cubicBezTo>
                  <a:cubicBezTo>
                    <a:pt x="141" y="49"/>
                    <a:pt x="144" y="50"/>
                    <a:pt x="145" y="5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3" y="55"/>
                    <a:pt x="141" y="54"/>
                    <a:pt x="139" y="54"/>
                  </a:cubicBezTo>
                  <a:cubicBezTo>
                    <a:pt x="136" y="54"/>
                    <a:pt x="132" y="56"/>
                    <a:pt x="129" y="57"/>
                  </a:cubicBezTo>
                  <a:cubicBezTo>
                    <a:pt x="127" y="58"/>
                    <a:pt x="125" y="60"/>
                    <a:pt x="123" y="61"/>
                  </a:cubicBezTo>
                  <a:cubicBezTo>
                    <a:pt x="119" y="63"/>
                    <a:pt x="116" y="65"/>
                    <a:pt x="113" y="67"/>
                  </a:cubicBezTo>
                  <a:cubicBezTo>
                    <a:pt x="110" y="69"/>
                    <a:pt x="107" y="72"/>
                    <a:pt x="105" y="74"/>
                  </a:cubicBezTo>
                  <a:cubicBezTo>
                    <a:pt x="103" y="77"/>
                    <a:pt x="104" y="78"/>
                    <a:pt x="105" y="81"/>
                  </a:cubicBezTo>
                  <a:cubicBezTo>
                    <a:pt x="105" y="81"/>
                    <a:pt x="105" y="85"/>
                    <a:pt x="105" y="86"/>
                  </a:cubicBezTo>
                  <a:cubicBezTo>
                    <a:pt x="104" y="87"/>
                    <a:pt x="100" y="89"/>
                    <a:pt x="98" y="91"/>
                  </a:cubicBezTo>
                  <a:cubicBezTo>
                    <a:pt x="94" y="96"/>
                    <a:pt x="99" y="103"/>
                    <a:pt x="102" y="108"/>
                  </a:cubicBezTo>
                  <a:cubicBezTo>
                    <a:pt x="103" y="110"/>
                    <a:pt x="106" y="113"/>
                    <a:pt x="107" y="115"/>
                  </a:cubicBezTo>
                  <a:cubicBezTo>
                    <a:pt x="108" y="118"/>
                    <a:pt x="107" y="120"/>
                    <a:pt x="111" y="121"/>
                  </a:cubicBezTo>
                  <a:cubicBezTo>
                    <a:pt x="112" y="121"/>
                    <a:pt x="112" y="119"/>
                    <a:pt x="114" y="119"/>
                  </a:cubicBezTo>
                  <a:cubicBezTo>
                    <a:pt x="115" y="119"/>
                    <a:pt x="116" y="121"/>
                    <a:pt x="117" y="122"/>
                  </a:cubicBezTo>
                  <a:cubicBezTo>
                    <a:pt x="119" y="125"/>
                    <a:pt x="118" y="127"/>
                    <a:pt x="122" y="127"/>
                  </a:cubicBezTo>
                  <a:cubicBezTo>
                    <a:pt x="129" y="127"/>
                    <a:pt x="133" y="120"/>
                    <a:pt x="139" y="117"/>
                  </a:cubicBezTo>
                  <a:cubicBezTo>
                    <a:pt x="139" y="123"/>
                    <a:pt x="136" y="134"/>
                    <a:pt x="140" y="139"/>
                  </a:cubicBezTo>
                  <a:cubicBezTo>
                    <a:pt x="140" y="140"/>
                    <a:pt x="143" y="141"/>
                    <a:pt x="144" y="142"/>
                  </a:cubicBezTo>
                  <a:cubicBezTo>
                    <a:pt x="148" y="143"/>
                    <a:pt x="149" y="140"/>
                    <a:pt x="152" y="142"/>
                  </a:cubicBezTo>
                  <a:cubicBezTo>
                    <a:pt x="154" y="143"/>
                    <a:pt x="155" y="145"/>
                    <a:pt x="156" y="147"/>
                  </a:cubicBezTo>
                  <a:cubicBezTo>
                    <a:pt x="157" y="150"/>
                    <a:pt x="159" y="153"/>
                    <a:pt x="160" y="155"/>
                  </a:cubicBezTo>
                  <a:cubicBezTo>
                    <a:pt x="162" y="159"/>
                    <a:pt x="158" y="167"/>
                    <a:pt x="157" y="172"/>
                  </a:cubicBezTo>
                  <a:cubicBezTo>
                    <a:pt x="156" y="177"/>
                    <a:pt x="158" y="182"/>
                    <a:pt x="156" y="186"/>
                  </a:cubicBezTo>
                  <a:cubicBezTo>
                    <a:pt x="155" y="190"/>
                    <a:pt x="152" y="194"/>
                    <a:pt x="155" y="197"/>
                  </a:cubicBezTo>
                  <a:cubicBezTo>
                    <a:pt x="157" y="200"/>
                    <a:pt x="160" y="201"/>
                    <a:pt x="157" y="206"/>
                  </a:cubicBezTo>
                  <a:cubicBezTo>
                    <a:pt x="155" y="210"/>
                    <a:pt x="153" y="214"/>
                    <a:pt x="151" y="218"/>
                  </a:cubicBezTo>
                  <a:cubicBezTo>
                    <a:pt x="150" y="221"/>
                    <a:pt x="145" y="227"/>
                    <a:pt x="141" y="228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>
              <a:extLst>
                <a:ext uri="{FF2B5EF4-FFF2-40B4-BE49-F238E27FC236}">
                  <a16:creationId xmlns:a16="http://schemas.microsoft.com/office/drawing/2014/main" id="{E9B4948F-D453-40AD-8BFE-53DF2D24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160"/>
              <a:ext cx="521" cy="535"/>
            </a:xfrm>
            <a:custGeom>
              <a:avLst/>
              <a:gdLst>
                <a:gd name="T0" fmla="*/ 40 w 158"/>
                <a:gd name="T1" fmla="*/ 325 h 163"/>
                <a:gd name="T2" fmla="*/ 53 w 158"/>
                <a:gd name="T3" fmla="*/ 368 h 163"/>
                <a:gd name="T4" fmla="*/ 69 w 158"/>
                <a:gd name="T5" fmla="*/ 387 h 163"/>
                <a:gd name="T6" fmla="*/ 63 w 158"/>
                <a:gd name="T7" fmla="*/ 410 h 163"/>
                <a:gd name="T8" fmla="*/ 69 w 158"/>
                <a:gd name="T9" fmla="*/ 437 h 163"/>
                <a:gd name="T10" fmla="*/ 82 w 158"/>
                <a:gd name="T11" fmla="*/ 473 h 163"/>
                <a:gd name="T12" fmla="*/ 99 w 158"/>
                <a:gd name="T13" fmla="*/ 535 h 163"/>
                <a:gd name="T14" fmla="*/ 125 w 158"/>
                <a:gd name="T15" fmla="*/ 522 h 163"/>
                <a:gd name="T16" fmla="*/ 155 w 158"/>
                <a:gd name="T17" fmla="*/ 499 h 163"/>
                <a:gd name="T18" fmla="*/ 171 w 158"/>
                <a:gd name="T19" fmla="*/ 502 h 163"/>
                <a:gd name="T20" fmla="*/ 191 w 158"/>
                <a:gd name="T21" fmla="*/ 505 h 163"/>
                <a:gd name="T22" fmla="*/ 211 w 158"/>
                <a:gd name="T23" fmla="*/ 505 h 163"/>
                <a:gd name="T24" fmla="*/ 228 w 158"/>
                <a:gd name="T25" fmla="*/ 519 h 163"/>
                <a:gd name="T26" fmla="*/ 247 w 158"/>
                <a:gd name="T27" fmla="*/ 505 h 163"/>
                <a:gd name="T28" fmla="*/ 261 w 158"/>
                <a:gd name="T29" fmla="*/ 496 h 163"/>
                <a:gd name="T30" fmla="*/ 287 w 158"/>
                <a:gd name="T31" fmla="*/ 499 h 163"/>
                <a:gd name="T32" fmla="*/ 303 w 158"/>
                <a:gd name="T33" fmla="*/ 499 h 163"/>
                <a:gd name="T34" fmla="*/ 313 w 158"/>
                <a:gd name="T35" fmla="*/ 476 h 163"/>
                <a:gd name="T36" fmla="*/ 336 w 158"/>
                <a:gd name="T37" fmla="*/ 420 h 163"/>
                <a:gd name="T38" fmla="*/ 419 w 158"/>
                <a:gd name="T39" fmla="*/ 387 h 163"/>
                <a:gd name="T40" fmla="*/ 455 w 158"/>
                <a:gd name="T41" fmla="*/ 387 h 163"/>
                <a:gd name="T42" fmla="*/ 485 w 158"/>
                <a:gd name="T43" fmla="*/ 400 h 163"/>
                <a:gd name="T44" fmla="*/ 495 w 158"/>
                <a:gd name="T45" fmla="*/ 404 h 163"/>
                <a:gd name="T46" fmla="*/ 508 w 158"/>
                <a:gd name="T47" fmla="*/ 371 h 163"/>
                <a:gd name="T48" fmla="*/ 514 w 158"/>
                <a:gd name="T49" fmla="*/ 348 h 163"/>
                <a:gd name="T50" fmla="*/ 518 w 158"/>
                <a:gd name="T51" fmla="*/ 325 h 163"/>
                <a:gd name="T52" fmla="*/ 498 w 158"/>
                <a:gd name="T53" fmla="*/ 302 h 163"/>
                <a:gd name="T54" fmla="*/ 495 w 158"/>
                <a:gd name="T55" fmla="*/ 269 h 163"/>
                <a:gd name="T56" fmla="*/ 458 w 158"/>
                <a:gd name="T57" fmla="*/ 263 h 163"/>
                <a:gd name="T58" fmla="*/ 419 w 158"/>
                <a:gd name="T59" fmla="*/ 253 h 163"/>
                <a:gd name="T60" fmla="*/ 419 w 158"/>
                <a:gd name="T61" fmla="*/ 223 h 163"/>
                <a:gd name="T62" fmla="*/ 415 w 158"/>
                <a:gd name="T63" fmla="*/ 187 h 163"/>
                <a:gd name="T64" fmla="*/ 402 w 158"/>
                <a:gd name="T65" fmla="*/ 167 h 163"/>
                <a:gd name="T66" fmla="*/ 379 w 158"/>
                <a:gd name="T67" fmla="*/ 164 h 163"/>
                <a:gd name="T68" fmla="*/ 359 w 158"/>
                <a:gd name="T69" fmla="*/ 154 h 163"/>
                <a:gd name="T70" fmla="*/ 326 w 158"/>
                <a:gd name="T71" fmla="*/ 138 h 163"/>
                <a:gd name="T72" fmla="*/ 293 w 158"/>
                <a:gd name="T73" fmla="*/ 131 h 163"/>
                <a:gd name="T74" fmla="*/ 270 w 158"/>
                <a:gd name="T75" fmla="*/ 135 h 163"/>
                <a:gd name="T76" fmla="*/ 244 w 158"/>
                <a:gd name="T77" fmla="*/ 118 h 163"/>
                <a:gd name="T78" fmla="*/ 231 w 158"/>
                <a:gd name="T79" fmla="*/ 108 h 163"/>
                <a:gd name="T80" fmla="*/ 221 w 158"/>
                <a:gd name="T81" fmla="*/ 105 h 163"/>
                <a:gd name="T82" fmla="*/ 214 w 158"/>
                <a:gd name="T83" fmla="*/ 69 h 163"/>
                <a:gd name="T84" fmla="*/ 218 w 158"/>
                <a:gd name="T85" fmla="*/ 23 h 163"/>
                <a:gd name="T86" fmla="*/ 181 w 158"/>
                <a:gd name="T87" fmla="*/ 7 h 163"/>
                <a:gd name="T88" fmla="*/ 115 w 158"/>
                <a:gd name="T89" fmla="*/ 43 h 163"/>
                <a:gd name="T90" fmla="*/ 69 w 158"/>
                <a:gd name="T91" fmla="*/ 69 h 163"/>
                <a:gd name="T92" fmla="*/ 0 w 158"/>
                <a:gd name="T93" fmla="*/ 62 h 163"/>
                <a:gd name="T94" fmla="*/ 3 w 158"/>
                <a:gd name="T95" fmla="*/ 66 h 163"/>
                <a:gd name="T96" fmla="*/ 20 w 158"/>
                <a:gd name="T97" fmla="*/ 75 h 163"/>
                <a:gd name="T98" fmla="*/ 43 w 158"/>
                <a:gd name="T99" fmla="*/ 75 h 163"/>
                <a:gd name="T100" fmla="*/ 56 w 158"/>
                <a:gd name="T101" fmla="*/ 92 h 163"/>
                <a:gd name="T102" fmla="*/ 69 w 158"/>
                <a:gd name="T103" fmla="*/ 118 h 163"/>
                <a:gd name="T104" fmla="*/ 59 w 158"/>
                <a:gd name="T105" fmla="*/ 174 h 163"/>
                <a:gd name="T106" fmla="*/ 59 w 158"/>
                <a:gd name="T107" fmla="*/ 220 h 163"/>
                <a:gd name="T108" fmla="*/ 53 w 158"/>
                <a:gd name="T109" fmla="*/ 256 h 163"/>
                <a:gd name="T110" fmla="*/ 59 w 158"/>
                <a:gd name="T111" fmla="*/ 286 h 163"/>
                <a:gd name="T112" fmla="*/ 40 w 158"/>
                <a:gd name="T113" fmla="*/ 322 h 163"/>
                <a:gd name="T114" fmla="*/ 40 w 158"/>
                <a:gd name="T115" fmla="*/ 325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8" h="163">
                  <a:moveTo>
                    <a:pt x="12" y="99"/>
                  </a:moveTo>
                  <a:cubicBezTo>
                    <a:pt x="15" y="101"/>
                    <a:pt x="15" y="108"/>
                    <a:pt x="16" y="112"/>
                  </a:cubicBezTo>
                  <a:cubicBezTo>
                    <a:pt x="18" y="114"/>
                    <a:pt x="20" y="116"/>
                    <a:pt x="21" y="118"/>
                  </a:cubicBezTo>
                  <a:cubicBezTo>
                    <a:pt x="22" y="121"/>
                    <a:pt x="20" y="122"/>
                    <a:pt x="19" y="125"/>
                  </a:cubicBezTo>
                  <a:cubicBezTo>
                    <a:pt x="17" y="129"/>
                    <a:pt x="19" y="130"/>
                    <a:pt x="21" y="133"/>
                  </a:cubicBezTo>
                  <a:cubicBezTo>
                    <a:pt x="23" y="136"/>
                    <a:pt x="24" y="141"/>
                    <a:pt x="25" y="144"/>
                  </a:cubicBezTo>
                  <a:cubicBezTo>
                    <a:pt x="27" y="150"/>
                    <a:pt x="28" y="158"/>
                    <a:pt x="30" y="163"/>
                  </a:cubicBezTo>
                  <a:cubicBezTo>
                    <a:pt x="31" y="160"/>
                    <a:pt x="36" y="160"/>
                    <a:pt x="38" y="159"/>
                  </a:cubicBezTo>
                  <a:cubicBezTo>
                    <a:pt x="42" y="158"/>
                    <a:pt x="43" y="154"/>
                    <a:pt x="47" y="152"/>
                  </a:cubicBezTo>
                  <a:cubicBezTo>
                    <a:pt x="50" y="151"/>
                    <a:pt x="49" y="152"/>
                    <a:pt x="52" y="153"/>
                  </a:cubicBezTo>
                  <a:cubicBezTo>
                    <a:pt x="54" y="154"/>
                    <a:pt x="56" y="154"/>
                    <a:pt x="58" y="154"/>
                  </a:cubicBezTo>
                  <a:cubicBezTo>
                    <a:pt x="60" y="154"/>
                    <a:pt x="63" y="154"/>
                    <a:pt x="64" y="154"/>
                  </a:cubicBezTo>
                  <a:cubicBezTo>
                    <a:pt x="66" y="155"/>
                    <a:pt x="67" y="157"/>
                    <a:pt x="69" y="158"/>
                  </a:cubicBezTo>
                  <a:cubicBezTo>
                    <a:pt x="72" y="161"/>
                    <a:pt x="73" y="157"/>
                    <a:pt x="75" y="154"/>
                  </a:cubicBezTo>
                  <a:cubicBezTo>
                    <a:pt x="77" y="152"/>
                    <a:pt x="77" y="152"/>
                    <a:pt x="79" y="151"/>
                  </a:cubicBezTo>
                  <a:cubicBezTo>
                    <a:pt x="82" y="151"/>
                    <a:pt x="85" y="152"/>
                    <a:pt x="87" y="152"/>
                  </a:cubicBezTo>
                  <a:cubicBezTo>
                    <a:pt x="89" y="152"/>
                    <a:pt x="91" y="153"/>
                    <a:pt x="92" y="152"/>
                  </a:cubicBezTo>
                  <a:cubicBezTo>
                    <a:pt x="93" y="152"/>
                    <a:pt x="95" y="147"/>
                    <a:pt x="95" y="145"/>
                  </a:cubicBezTo>
                  <a:cubicBezTo>
                    <a:pt x="97" y="140"/>
                    <a:pt x="98" y="133"/>
                    <a:pt x="102" y="128"/>
                  </a:cubicBezTo>
                  <a:cubicBezTo>
                    <a:pt x="108" y="122"/>
                    <a:pt x="119" y="121"/>
                    <a:pt x="127" y="118"/>
                  </a:cubicBezTo>
                  <a:cubicBezTo>
                    <a:pt x="131" y="117"/>
                    <a:pt x="134" y="117"/>
                    <a:pt x="138" y="118"/>
                  </a:cubicBezTo>
                  <a:cubicBezTo>
                    <a:pt x="141" y="119"/>
                    <a:pt x="144" y="121"/>
                    <a:pt x="147" y="122"/>
                  </a:cubicBezTo>
                  <a:cubicBezTo>
                    <a:pt x="148" y="123"/>
                    <a:pt x="149" y="122"/>
                    <a:pt x="150" y="123"/>
                  </a:cubicBezTo>
                  <a:cubicBezTo>
                    <a:pt x="153" y="121"/>
                    <a:pt x="154" y="117"/>
                    <a:pt x="154" y="113"/>
                  </a:cubicBezTo>
                  <a:cubicBezTo>
                    <a:pt x="155" y="111"/>
                    <a:pt x="155" y="108"/>
                    <a:pt x="156" y="106"/>
                  </a:cubicBezTo>
                  <a:cubicBezTo>
                    <a:pt x="156" y="104"/>
                    <a:pt x="158" y="101"/>
                    <a:pt x="157" y="99"/>
                  </a:cubicBezTo>
                  <a:cubicBezTo>
                    <a:pt x="157" y="94"/>
                    <a:pt x="153" y="95"/>
                    <a:pt x="151" y="92"/>
                  </a:cubicBezTo>
                  <a:cubicBezTo>
                    <a:pt x="148" y="89"/>
                    <a:pt x="151" y="85"/>
                    <a:pt x="150" y="82"/>
                  </a:cubicBezTo>
                  <a:cubicBezTo>
                    <a:pt x="147" y="81"/>
                    <a:pt x="143" y="81"/>
                    <a:pt x="139" y="80"/>
                  </a:cubicBezTo>
                  <a:cubicBezTo>
                    <a:pt x="135" y="80"/>
                    <a:pt x="130" y="81"/>
                    <a:pt x="127" y="77"/>
                  </a:cubicBezTo>
                  <a:cubicBezTo>
                    <a:pt x="126" y="75"/>
                    <a:pt x="127" y="71"/>
                    <a:pt x="127" y="68"/>
                  </a:cubicBezTo>
                  <a:cubicBezTo>
                    <a:pt x="127" y="64"/>
                    <a:pt x="127" y="60"/>
                    <a:pt x="126" y="57"/>
                  </a:cubicBezTo>
                  <a:cubicBezTo>
                    <a:pt x="125" y="55"/>
                    <a:pt x="124" y="52"/>
                    <a:pt x="122" y="51"/>
                  </a:cubicBezTo>
                  <a:cubicBezTo>
                    <a:pt x="120" y="50"/>
                    <a:pt x="117" y="51"/>
                    <a:pt x="115" y="50"/>
                  </a:cubicBezTo>
                  <a:cubicBezTo>
                    <a:pt x="113" y="50"/>
                    <a:pt x="111" y="48"/>
                    <a:pt x="109" y="47"/>
                  </a:cubicBezTo>
                  <a:cubicBezTo>
                    <a:pt x="106" y="45"/>
                    <a:pt x="103" y="43"/>
                    <a:pt x="99" y="42"/>
                  </a:cubicBezTo>
                  <a:cubicBezTo>
                    <a:pt x="96" y="41"/>
                    <a:pt x="93" y="39"/>
                    <a:pt x="89" y="40"/>
                  </a:cubicBezTo>
                  <a:cubicBezTo>
                    <a:pt x="87" y="40"/>
                    <a:pt x="85" y="41"/>
                    <a:pt x="82" y="41"/>
                  </a:cubicBezTo>
                  <a:cubicBezTo>
                    <a:pt x="79" y="40"/>
                    <a:pt x="76" y="37"/>
                    <a:pt x="74" y="36"/>
                  </a:cubicBezTo>
                  <a:cubicBezTo>
                    <a:pt x="72" y="35"/>
                    <a:pt x="72" y="33"/>
                    <a:pt x="70" y="33"/>
                  </a:cubicBezTo>
                  <a:cubicBezTo>
                    <a:pt x="69" y="32"/>
                    <a:pt x="68" y="32"/>
                    <a:pt x="67" y="32"/>
                  </a:cubicBezTo>
                  <a:cubicBezTo>
                    <a:pt x="65" y="30"/>
                    <a:pt x="65" y="23"/>
                    <a:pt x="65" y="21"/>
                  </a:cubicBezTo>
                  <a:cubicBezTo>
                    <a:pt x="65" y="16"/>
                    <a:pt x="65" y="11"/>
                    <a:pt x="66" y="7"/>
                  </a:cubicBezTo>
                  <a:cubicBezTo>
                    <a:pt x="66" y="0"/>
                    <a:pt x="61" y="1"/>
                    <a:pt x="55" y="2"/>
                  </a:cubicBezTo>
                  <a:cubicBezTo>
                    <a:pt x="47" y="4"/>
                    <a:pt x="42" y="9"/>
                    <a:pt x="35" y="13"/>
                  </a:cubicBezTo>
                  <a:cubicBezTo>
                    <a:pt x="30" y="17"/>
                    <a:pt x="27" y="22"/>
                    <a:pt x="21" y="21"/>
                  </a:cubicBezTo>
                  <a:cubicBezTo>
                    <a:pt x="18" y="20"/>
                    <a:pt x="2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4" y="22"/>
                    <a:pt x="6" y="23"/>
                  </a:cubicBezTo>
                  <a:cubicBezTo>
                    <a:pt x="9" y="24"/>
                    <a:pt x="10" y="21"/>
                    <a:pt x="13" y="23"/>
                  </a:cubicBezTo>
                  <a:cubicBezTo>
                    <a:pt x="15" y="24"/>
                    <a:pt x="16" y="26"/>
                    <a:pt x="17" y="28"/>
                  </a:cubicBezTo>
                  <a:cubicBezTo>
                    <a:pt x="18" y="31"/>
                    <a:pt x="21" y="33"/>
                    <a:pt x="21" y="36"/>
                  </a:cubicBezTo>
                  <a:cubicBezTo>
                    <a:pt x="23" y="40"/>
                    <a:pt x="19" y="48"/>
                    <a:pt x="18" y="53"/>
                  </a:cubicBezTo>
                  <a:cubicBezTo>
                    <a:pt x="18" y="58"/>
                    <a:pt x="19" y="63"/>
                    <a:pt x="18" y="67"/>
                  </a:cubicBezTo>
                  <a:cubicBezTo>
                    <a:pt x="16" y="71"/>
                    <a:pt x="13" y="75"/>
                    <a:pt x="16" y="78"/>
                  </a:cubicBezTo>
                  <a:cubicBezTo>
                    <a:pt x="19" y="81"/>
                    <a:pt x="21" y="82"/>
                    <a:pt x="18" y="87"/>
                  </a:cubicBezTo>
                  <a:cubicBezTo>
                    <a:pt x="16" y="91"/>
                    <a:pt x="14" y="94"/>
                    <a:pt x="12" y="98"/>
                  </a:cubicBezTo>
                  <a:lnTo>
                    <a:pt x="12" y="99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>
              <a:extLst>
                <a:ext uri="{FF2B5EF4-FFF2-40B4-BE49-F238E27FC236}">
                  <a16:creationId xmlns:a16="http://schemas.microsoft.com/office/drawing/2014/main" id="{7CE5BF1D-2689-4543-B312-B2A5E15D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544"/>
              <a:ext cx="333" cy="329"/>
            </a:xfrm>
            <a:custGeom>
              <a:avLst/>
              <a:gdLst>
                <a:gd name="T0" fmla="*/ 185 w 101"/>
                <a:gd name="T1" fmla="*/ 16 h 100"/>
                <a:gd name="T2" fmla="*/ 181 w 101"/>
                <a:gd name="T3" fmla="*/ 16 h 100"/>
                <a:gd name="T4" fmla="*/ 152 w 101"/>
                <a:gd name="T5" fmla="*/ 3 h 100"/>
                <a:gd name="T6" fmla="*/ 115 w 101"/>
                <a:gd name="T7" fmla="*/ 3 h 100"/>
                <a:gd name="T8" fmla="*/ 33 w 101"/>
                <a:gd name="T9" fmla="*/ 36 h 100"/>
                <a:gd name="T10" fmla="*/ 10 w 101"/>
                <a:gd name="T11" fmla="*/ 92 h 100"/>
                <a:gd name="T12" fmla="*/ 0 w 101"/>
                <a:gd name="T13" fmla="*/ 115 h 100"/>
                <a:gd name="T14" fmla="*/ 3 w 101"/>
                <a:gd name="T15" fmla="*/ 118 h 100"/>
                <a:gd name="T16" fmla="*/ 36 w 101"/>
                <a:gd name="T17" fmla="*/ 171 h 100"/>
                <a:gd name="T18" fmla="*/ 69 w 101"/>
                <a:gd name="T19" fmla="*/ 184 h 100"/>
                <a:gd name="T20" fmla="*/ 102 w 101"/>
                <a:gd name="T21" fmla="*/ 197 h 100"/>
                <a:gd name="T22" fmla="*/ 122 w 101"/>
                <a:gd name="T23" fmla="*/ 197 h 100"/>
                <a:gd name="T24" fmla="*/ 152 w 101"/>
                <a:gd name="T25" fmla="*/ 204 h 100"/>
                <a:gd name="T26" fmla="*/ 195 w 101"/>
                <a:gd name="T27" fmla="*/ 243 h 100"/>
                <a:gd name="T28" fmla="*/ 165 w 101"/>
                <a:gd name="T29" fmla="*/ 283 h 100"/>
                <a:gd name="T30" fmla="*/ 142 w 101"/>
                <a:gd name="T31" fmla="*/ 316 h 100"/>
                <a:gd name="T32" fmla="*/ 198 w 101"/>
                <a:gd name="T33" fmla="*/ 319 h 100"/>
                <a:gd name="T34" fmla="*/ 247 w 101"/>
                <a:gd name="T35" fmla="*/ 326 h 100"/>
                <a:gd name="T36" fmla="*/ 277 w 101"/>
                <a:gd name="T37" fmla="*/ 306 h 100"/>
                <a:gd name="T38" fmla="*/ 303 w 101"/>
                <a:gd name="T39" fmla="*/ 266 h 100"/>
                <a:gd name="T40" fmla="*/ 317 w 101"/>
                <a:gd name="T41" fmla="*/ 227 h 100"/>
                <a:gd name="T42" fmla="*/ 330 w 101"/>
                <a:gd name="T43" fmla="*/ 194 h 100"/>
                <a:gd name="T44" fmla="*/ 293 w 101"/>
                <a:gd name="T45" fmla="*/ 191 h 100"/>
                <a:gd name="T46" fmla="*/ 287 w 101"/>
                <a:gd name="T47" fmla="*/ 165 h 100"/>
                <a:gd name="T48" fmla="*/ 284 w 101"/>
                <a:gd name="T49" fmla="*/ 128 h 100"/>
                <a:gd name="T50" fmla="*/ 231 w 101"/>
                <a:gd name="T51" fmla="*/ 118 h 100"/>
                <a:gd name="T52" fmla="*/ 195 w 101"/>
                <a:gd name="T53" fmla="*/ 112 h 100"/>
                <a:gd name="T54" fmla="*/ 195 w 101"/>
                <a:gd name="T55" fmla="*/ 66 h 100"/>
                <a:gd name="T56" fmla="*/ 191 w 101"/>
                <a:gd name="T57" fmla="*/ 23 h 100"/>
                <a:gd name="T58" fmla="*/ 185 w 101"/>
                <a:gd name="T59" fmla="*/ 16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1" h="100">
                  <a:moveTo>
                    <a:pt x="56" y="5"/>
                  </a:moveTo>
                  <a:cubicBezTo>
                    <a:pt x="56" y="5"/>
                    <a:pt x="55" y="5"/>
                    <a:pt x="55" y="5"/>
                  </a:cubicBezTo>
                  <a:cubicBezTo>
                    <a:pt x="52" y="3"/>
                    <a:pt x="49" y="2"/>
                    <a:pt x="46" y="1"/>
                  </a:cubicBezTo>
                  <a:cubicBezTo>
                    <a:pt x="42" y="0"/>
                    <a:pt x="39" y="0"/>
                    <a:pt x="35" y="1"/>
                  </a:cubicBezTo>
                  <a:cubicBezTo>
                    <a:pt x="27" y="4"/>
                    <a:pt x="16" y="5"/>
                    <a:pt x="10" y="11"/>
                  </a:cubicBezTo>
                  <a:cubicBezTo>
                    <a:pt x="6" y="16"/>
                    <a:pt x="5" y="23"/>
                    <a:pt x="3" y="28"/>
                  </a:cubicBezTo>
                  <a:cubicBezTo>
                    <a:pt x="3" y="29"/>
                    <a:pt x="1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42"/>
                    <a:pt x="7" y="47"/>
                    <a:pt x="11" y="52"/>
                  </a:cubicBezTo>
                  <a:cubicBezTo>
                    <a:pt x="14" y="55"/>
                    <a:pt x="18" y="55"/>
                    <a:pt x="21" y="56"/>
                  </a:cubicBezTo>
                  <a:cubicBezTo>
                    <a:pt x="25" y="58"/>
                    <a:pt x="28" y="60"/>
                    <a:pt x="31" y="60"/>
                  </a:cubicBezTo>
                  <a:cubicBezTo>
                    <a:pt x="33" y="60"/>
                    <a:pt x="35" y="59"/>
                    <a:pt x="37" y="60"/>
                  </a:cubicBezTo>
                  <a:cubicBezTo>
                    <a:pt x="40" y="60"/>
                    <a:pt x="43" y="61"/>
                    <a:pt x="46" y="62"/>
                  </a:cubicBezTo>
                  <a:cubicBezTo>
                    <a:pt x="52" y="63"/>
                    <a:pt x="62" y="66"/>
                    <a:pt x="59" y="74"/>
                  </a:cubicBezTo>
                  <a:cubicBezTo>
                    <a:pt x="58" y="78"/>
                    <a:pt x="53" y="82"/>
                    <a:pt x="50" y="86"/>
                  </a:cubicBezTo>
                  <a:cubicBezTo>
                    <a:pt x="48" y="89"/>
                    <a:pt x="46" y="93"/>
                    <a:pt x="43" y="96"/>
                  </a:cubicBezTo>
                  <a:cubicBezTo>
                    <a:pt x="49" y="97"/>
                    <a:pt x="55" y="96"/>
                    <a:pt x="60" y="97"/>
                  </a:cubicBezTo>
                  <a:cubicBezTo>
                    <a:pt x="65" y="98"/>
                    <a:pt x="71" y="100"/>
                    <a:pt x="75" y="99"/>
                  </a:cubicBezTo>
                  <a:cubicBezTo>
                    <a:pt x="78" y="99"/>
                    <a:pt x="81" y="95"/>
                    <a:pt x="84" y="93"/>
                  </a:cubicBezTo>
                  <a:cubicBezTo>
                    <a:pt x="87" y="90"/>
                    <a:pt x="90" y="85"/>
                    <a:pt x="92" y="81"/>
                  </a:cubicBezTo>
                  <a:cubicBezTo>
                    <a:pt x="94" y="77"/>
                    <a:pt x="94" y="73"/>
                    <a:pt x="96" y="69"/>
                  </a:cubicBezTo>
                  <a:cubicBezTo>
                    <a:pt x="97" y="66"/>
                    <a:pt x="100" y="62"/>
                    <a:pt x="100" y="59"/>
                  </a:cubicBezTo>
                  <a:cubicBezTo>
                    <a:pt x="101" y="51"/>
                    <a:pt x="93" y="56"/>
                    <a:pt x="89" y="58"/>
                  </a:cubicBezTo>
                  <a:cubicBezTo>
                    <a:pt x="87" y="55"/>
                    <a:pt x="86" y="53"/>
                    <a:pt x="87" y="50"/>
                  </a:cubicBezTo>
                  <a:cubicBezTo>
                    <a:pt x="87" y="46"/>
                    <a:pt x="89" y="42"/>
                    <a:pt x="86" y="39"/>
                  </a:cubicBezTo>
                  <a:cubicBezTo>
                    <a:pt x="81" y="33"/>
                    <a:pt x="76" y="35"/>
                    <a:pt x="70" y="36"/>
                  </a:cubicBezTo>
                  <a:cubicBezTo>
                    <a:pt x="67" y="37"/>
                    <a:pt x="61" y="36"/>
                    <a:pt x="59" y="34"/>
                  </a:cubicBezTo>
                  <a:cubicBezTo>
                    <a:pt x="57" y="31"/>
                    <a:pt x="59" y="24"/>
                    <a:pt x="59" y="20"/>
                  </a:cubicBezTo>
                  <a:cubicBezTo>
                    <a:pt x="60" y="16"/>
                    <a:pt x="61" y="10"/>
                    <a:pt x="58" y="7"/>
                  </a:cubicBezTo>
                  <a:lnTo>
                    <a:pt x="56" y="5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>
              <a:extLst>
                <a:ext uri="{FF2B5EF4-FFF2-40B4-BE49-F238E27FC236}">
                  <a16:creationId xmlns:a16="http://schemas.microsoft.com/office/drawing/2014/main" id="{4D402865-DD91-43A7-A602-9AD44E9A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2962"/>
              <a:ext cx="200" cy="200"/>
            </a:xfrm>
            <a:custGeom>
              <a:avLst/>
              <a:gdLst>
                <a:gd name="T0" fmla="*/ 66 w 61"/>
                <a:gd name="T1" fmla="*/ 0 h 61"/>
                <a:gd name="T2" fmla="*/ 85 w 61"/>
                <a:gd name="T3" fmla="*/ 10 h 61"/>
                <a:gd name="T4" fmla="*/ 108 w 61"/>
                <a:gd name="T5" fmla="*/ 46 h 61"/>
                <a:gd name="T6" fmla="*/ 125 w 61"/>
                <a:gd name="T7" fmla="*/ 49 h 61"/>
                <a:gd name="T8" fmla="*/ 134 w 61"/>
                <a:gd name="T9" fmla="*/ 52 h 61"/>
                <a:gd name="T10" fmla="*/ 170 w 61"/>
                <a:gd name="T11" fmla="*/ 79 h 61"/>
                <a:gd name="T12" fmla="*/ 197 w 61"/>
                <a:gd name="T13" fmla="*/ 111 h 61"/>
                <a:gd name="T14" fmla="*/ 184 w 61"/>
                <a:gd name="T15" fmla="*/ 131 h 61"/>
                <a:gd name="T16" fmla="*/ 180 w 61"/>
                <a:gd name="T17" fmla="*/ 151 h 61"/>
                <a:gd name="T18" fmla="*/ 180 w 61"/>
                <a:gd name="T19" fmla="*/ 151 h 61"/>
                <a:gd name="T20" fmla="*/ 167 w 61"/>
                <a:gd name="T21" fmla="*/ 164 h 61"/>
                <a:gd name="T22" fmla="*/ 138 w 61"/>
                <a:gd name="T23" fmla="*/ 187 h 61"/>
                <a:gd name="T24" fmla="*/ 75 w 61"/>
                <a:gd name="T25" fmla="*/ 197 h 61"/>
                <a:gd name="T26" fmla="*/ 52 w 61"/>
                <a:gd name="T27" fmla="*/ 187 h 61"/>
                <a:gd name="T28" fmla="*/ 23 w 61"/>
                <a:gd name="T29" fmla="*/ 167 h 61"/>
                <a:gd name="T30" fmla="*/ 0 w 61"/>
                <a:gd name="T31" fmla="*/ 161 h 61"/>
                <a:gd name="T32" fmla="*/ 0 w 61"/>
                <a:gd name="T33" fmla="*/ 161 h 61"/>
                <a:gd name="T34" fmla="*/ 0 w 61"/>
                <a:gd name="T35" fmla="*/ 157 h 61"/>
                <a:gd name="T36" fmla="*/ 10 w 61"/>
                <a:gd name="T37" fmla="*/ 131 h 61"/>
                <a:gd name="T38" fmla="*/ 20 w 61"/>
                <a:gd name="T39" fmla="*/ 72 h 61"/>
                <a:gd name="T40" fmla="*/ 39 w 61"/>
                <a:gd name="T41" fmla="*/ 23 h 61"/>
                <a:gd name="T42" fmla="*/ 66 w 61"/>
                <a:gd name="T43" fmla="*/ 0 h 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" h="61">
                  <a:moveTo>
                    <a:pt x="20" y="0"/>
                  </a:moveTo>
                  <a:cubicBezTo>
                    <a:pt x="22" y="0"/>
                    <a:pt x="24" y="0"/>
                    <a:pt x="26" y="3"/>
                  </a:cubicBezTo>
                  <a:cubicBezTo>
                    <a:pt x="28" y="6"/>
                    <a:pt x="29" y="13"/>
                    <a:pt x="33" y="14"/>
                  </a:cubicBezTo>
                  <a:cubicBezTo>
                    <a:pt x="34" y="15"/>
                    <a:pt x="36" y="14"/>
                    <a:pt x="38" y="15"/>
                  </a:cubicBezTo>
                  <a:cubicBezTo>
                    <a:pt x="39" y="15"/>
                    <a:pt x="40" y="16"/>
                    <a:pt x="41" y="16"/>
                  </a:cubicBezTo>
                  <a:cubicBezTo>
                    <a:pt x="45" y="19"/>
                    <a:pt x="49" y="20"/>
                    <a:pt x="52" y="24"/>
                  </a:cubicBezTo>
                  <a:cubicBezTo>
                    <a:pt x="55" y="26"/>
                    <a:pt x="61" y="30"/>
                    <a:pt x="60" y="34"/>
                  </a:cubicBezTo>
                  <a:cubicBezTo>
                    <a:pt x="59" y="36"/>
                    <a:pt x="57" y="38"/>
                    <a:pt x="56" y="40"/>
                  </a:cubicBezTo>
                  <a:cubicBezTo>
                    <a:pt x="55" y="42"/>
                    <a:pt x="55" y="43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7"/>
                    <a:pt x="53" y="49"/>
                    <a:pt x="51" y="50"/>
                  </a:cubicBezTo>
                  <a:cubicBezTo>
                    <a:pt x="49" y="50"/>
                    <a:pt x="45" y="55"/>
                    <a:pt x="42" y="57"/>
                  </a:cubicBezTo>
                  <a:cubicBezTo>
                    <a:pt x="38" y="59"/>
                    <a:pt x="28" y="61"/>
                    <a:pt x="23" y="60"/>
                  </a:cubicBezTo>
                  <a:cubicBezTo>
                    <a:pt x="18" y="59"/>
                    <a:pt x="19" y="59"/>
                    <a:pt x="16" y="57"/>
                  </a:cubicBezTo>
                  <a:cubicBezTo>
                    <a:pt x="13" y="54"/>
                    <a:pt x="11" y="55"/>
                    <a:pt x="7" y="51"/>
                  </a:cubicBezTo>
                  <a:cubicBezTo>
                    <a:pt x="3" y="48"/>
                    <a:pt x="1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0" y="45"/>
                    <a:pt x="2" y="43"/>
                    <a:pt x="3" y="40"/>
                  </a:cubicBezTo>
                  <a:cubicBezTo>
                    <a:pt x="5" y="34"/>
                    <a:pt x="5" y="28"/>
                    <a:pt x="6" y="22"/>
                  </a:cubicBezTo>
                  <a:cubicBezTo>
                    <a:pt x="7" y="16"/>
                    <a:pt x="8" y="12"/>
                    <a:pt x="12" y="7"/>
                  </a:cubicBezTo>
                  <a:cubicBezTo>
                    <a:pt x="14" y="5"/>
                    <a:pt x="17" y="2"/>
                    <a:pt x="20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>
              <a:extLst>
                <a:ext uri="{FF2B5EF4-FFF2-40B4-BE49-F238E27FC236}">
                  <a16:creationId xmlns:a16="http://schemas.microsoft.com/office/drawing/2014/main" id="{F38E9F6C-3E51-4173-89A0-4894C561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1542"/>
              <a:ext cx="1634" cy="1567"/>
            </a:xfrm>
            <a:custGeom>
              <a:avLst/>
              <a:gdLst>
                <a:gd name="T0" fmla="*/ 748 w 496"/>
                <a:gd name="T1" fmla="*/ 1495 h 477"/>
                <a:gd name="T2" fmla="*/ 662 w 496"/>
                <a:gd name="T3" fmla="*/ 1429 h 477"/>
                <a:gd name="T4" fmla="*/ 705 w 496"/>
                <a:gd name="T5" fmla="*/ 1363 h 477"/>
                <a:gd name="T6" fmla="*/ 771 w 496"/>
                <a:gd name="T7" fmla="*/ 1248 h 477"/>
                <a:gd name="T8" fmla="*/ 781 w 496"/>
                <a:gd name="T9" fmla="*/ 1199 h 477"/>
                <a:gd name="T10" fmla="*/ 682 w 496"/>
                <a:gd name="T11" fmla="*/ 1120 h 477"/>
                <a:gd name="T12" fmla="*/ 642 w 496"/>
                <a:gd name="T13" fmla="*/ 1022 h 477"/>
                <a:gd name="T14" fmla="*/ 646 w 496"/>
                <a:gd name="T15" fmla="*/ 920 h 477"/>
                <a:gd name="T16" fmla="*/ 567 w 496"/>
                <a:gd name="T17" fmla="*/ 841 h 477"/>
                <a:gd name="T18" fmla="*/ 507 w 496"/>
                <a:gd name="T19" fmla="*/ 772 h 477"/>
                <a:gd name="T20" fmla="*/ 389 w 496"/>
                <a:gd name="T21" fmla="*/ 736 h 477"/>
                <a:gd name="T22" fmla="*/ 362 w 496"/>
                <a:gd name="T23" fmla="*/ 641 h 477"/>
                <a:gd name="T24" fmla="*/ 152 w 496"/>
                <a:gd name="T25" fmla="*/ 680 h 477"/>
                <a:gd name="T26" fmla="*/ 76 w 496"/>
                <a:gd name="T27" fmla="*/ 627 h 477"/>
                <a:gd name="T28" fmla="*/ 26 w 496"/>
                <a:gd name="T29" fmla="*/ 581 h 477"/>
                <a:gd name="T30" fmla="*/ 36 w 496"/>
                <a:gd name="T31" fmla="*/ 470 h 477"/>
                <a:gd name="T32" fmla="*/ 148 w 496"/>
                <a:gd name="T33" fmla="*/ 404 h 477"/>
                <a:gd name="T34" fmla="*/ 178 w 496"/>
                <a:gd name="T35" fmla="*/ 375 h 477"/>
                <a:gd name="T36" fmla="*/ 165 w 496"/>
                <a:gd name="T37" fmla="*/ 217 h 477"/>
                <a:gd name="T38" fmla="*/ 198 w 496"/>
                <a:gd name="T39" fmla="*/ 158 h 477"/>
                <a:gd name="T40" fmla="*/ 254 w 496"/>
                <a:gd name="T41" fmla="*/ 161 h 477"/>
                <a:gd name="T42" fmla="*/ 296 w 496"/>
                <a:gd name="T43" fmla="*/ 168 h 477"/>
                <a:gd name="T44" fmla="*/ 359 w 496"/>
                <a:gd name="T45" fmla="*/ 184 h 477"/>
                <a:gd name="T46" fmla="*/ 441 w 496"/>
                <a:gd name="T47" fmla="*/ 131 h 477"/>
                <a:gd name="T48" fmla="*/ 432 w 496"/>
                <a:gd name="T49" fmla="*/ 49 h 477"/>
                <a:gd name="T50" fmla="*/ 484 w 496"/>
                <a:gd name="T51" fmla="*/ 43 h 477"/>
                <a:gd name="T52" fmla="*/ 553 w 496"/>
                <a:gd name="T53" fmla="*/ 0 h 477"/>
                <a:gd name="T54" fmla="*/ 583 w 496"/>
                <a:gd name="T55" fmla="*/ 23 h 477"/>
                <a:gd name="T56" fmla="*/ 583 w 496"/>
                <a:gd name="T57" fmla="*/ 82 h 477"/>
                <a:gd name="T58" fmla="*/ 656 w 496"/>
                <a:gd name="T59" fmla="*/ 145 h 477"/>
                <a:gd name="T60" fmla="*/ 721 w 496"/>
                <a:gd name="T61" fmla="*/ 115 h 477"/>
                <a:gd name="T62" fmla="*/ 771 w 496"/>
                <a:gd name="T63" fmla="*/ 95 h 477"/>
                <a:gd name="T64" fmla="*/ 810 w 496"/>
                <a:gd name="T65" fmla="*/ 102 h 477"/>
                <a:gd name="T66" fmla="*/ 847 w 496"/>
                <a:gd name="T67" fmla="*/ 95 h 477"/>
                <a:gd name="T68" fmla="*/ 889 w 496"/>
                <a:gd name="T69" fmla="*/ 72 h 477"/>
                <a:gd name="T70" fmla="*/ 955 w 496"/>
                <a:gd name="T71" fmla="*/ 66 h 477"/>
                <a:gd name="T72" fmla="*/ 945 w 496"/>
                <a:gd name="T73" fmla="*/ 194 h 477"/>
                <a:gd name="T74" fmla="*/ 965 w 496"/>
                <a:gd name="T75" fmla="*/ 230 h 477"/>
                <a:gd name="T76" fmla="*/ 1048 w 496"/>
                <a:gd name="T77" fmla="*/ 187 h 477"/>
                <a:gd name="T78" fmla="*/ 1064 w 496"/>
                <a:gd name="T79" fmla="*/ 214 h 477"/>
                <a:gd name="T80" fmla="*/ 1216 w 496"/>
                <a:gd name="T81" fmla="*/ 240 h 477"/>
                <a:gd name="T82" fmla="*/ 1249 w 496"/>
                <a:gd name="T83" fmla="*/ 263 h 477"/>
                <a:gd name="T84" fmla="*/ 1387 w 496"/>
                <a:gd name="T85" fmla="*/ 260 h 477"/>
                <a:gd name="T86" fmla="*/ 1548 w 496"/>
                <a:gd name="T87" fmla="*/ 549 h 477"/>
                <a:gd name="T88" fmla="*/ 1440 w 496"/>
                <a:gd name="T89" fmla="*/ 683 h 477"/>
                <a:gd name="T90" fmla="*/ 1410 w 496"/>
                <a:gd name="T91" fmla="*/ 877 h 477"/>
                <a:gd name="T92" fmla="*/ 1318 w 496"/>
                <a:gd name="T93" fmla="*/ 1051 h 477"/>
                <a:gd name="T94" fmla="*/ 1199 w 496"/>
                <a:gd name="T95" fmla="*/ 1120 h 477"/>
                <a:gd name="T96" fmla="*/ 1104 w 496"/>
                <a:gd name="T97" fmla="*/ 1166 h 477"/>
                <a:gd name="T98" fmla="*/ 985 w 496"/>
                <a:gd name="T99" fmla="*/ 1294 h 477"/>
                <a:gd name="T100" fmla="*/ 922 w 496"/>
                <a:gd name="T101" fmla="*/ 1396 h 477"/>
                <a:gd name="T102" fmla="*/ 886 w 496"/>
                <a:gd name="T103" fmla="*/ 1429 h 477"/>
                <a:gd name="T104" fmla="*/ 853 w 496"/>
                <a:gd name="T105" fmla="*/ 1452 h 477"/>
                <a:gd name="T106" fmla="*/ 791 w 496"/>
                <a:gd name="T107" fmla="*/ 1544 h 4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6" h="477">
                  <a:moveTo>
                    <a:pt x="230" y="477"/>
                  </a:moveTo>
                  <a:cubicBezTo>
                    <a:pt x="230" y="475"/>
                    <a:pt x="230" y="473"/>
                    <a:pt x="231" y="472"/>
                  </a:cubicBezTo>
                  <a:cubicBezTo>
                    <a:pt x="232" y="470"/>
                    <a:pt x="234" y="468"/>
                    <a:pt x="234" y="466"/>
                  </a:cubicBezTo>
                  <a:cubicBezTo>
                    <a:pt x="235" y="462"/>
                    <a:pt x="230" y="458"/>
                    <a:pt x="227" y="455"/>
                  </a:cubicBezTo>
                  <a:cubicBezTo>
                    <a:pt x="224" y="452"/>
                    <a:pt x="220" y="450"/>
                    <a:pt x="216" y="448"/>
                  </a:cubicBezTo>
                  <a:cubicBezTo>
                    <a:pt x="215" y="448"/>
                    <a:pt x="214" y="447"/>
                    <a:pt x="213" y="446"/>
                  </a:cubicBezTo>
                  <a:cubicBezTo>
                    <a:pt x="211" y="446"/>
                    <a:pt x="209" y="447"/>
                    <a:pt x="208" y="446"/>
                  </a:cubicBezTo>
                  <a:cubicBezTo>
                    <a:pt x="204" y="444"/>
                    <a:pt x="203" y="438"/>
                    <a:pt x="201" y="435"/>
                  </a:cubicBezTo>
                  <a:cubicBezTo>
                    <a:pt x="199" y="432"/>
                    <a:pt x="197" y="432"/>
                    <a:pt x="195" y="432"/>
                  </a:cubicBezTo>
                  <a:cubicBezTo>
                    <a:pt x="195" y="432"/>
                    <a:pt x="195" y="432"/>
                    <a:pt x="195" y="432"/>
                  </a:cubicBezTo>
                  <a:cubicBezTo>
                    <a:pt x="197" y="431"/>
                    <a:pt x="199" y="429"/>
                    <a:pt x="200" y="427"/>
                  </a:cubicBezTo>
                  <a:cubicBezTo>
                    <a:pt x="205" y="423"/>
                    <a:pt x="209" y="419"/>
                    <a:pt x="214" y="415"/>
                  </a:cubicBezTo>
                  <a:cubicBezTo>
                    <a:pt x="220" y="412"/>
                    <a:pt x="225" y="408"/>
                    <a:pt x="230" y="403"/>
                  </a:cubicBezTo>
                  <a:cubicBezTo>
                    <a:pt x="233" y="400"/>
                    <a:pt x="238" y="399"/>
                    <a:pt x="240" y="395"/>
                  </a:cubicBezTo>
                  <a:cubicBezTo>
                    <a:pt x="241" y="390"/>
                    <a:pt x="240" y="385"/>
                    <a:pt x="240" y="380"/>
                  </a:cubicBezTo>
                  <a:cubicBezTo>
                    <a:pt x="238" y="380"/>
                    <a:pt x="236" y="380"/>
                    <a:pt x="234" y="380"/>
                  </a:cubicBezTo>
                  <a:cubicBezTo>
                    <a:pt x="233" y="380"/>
                    <a:pt x="233" y="380"/>
                    <a:pt x="231" y="380"/>
                  </a:cubicBezTo>
                  <a:cubicBezTo>
                    <a:pt x="231" y="379"/>
                    <a:pt x="231" y="379"/>
                    <a:pt x="231" y="379"/>
                  </a:cubicBezTo>
                  <a:cubicBezTo>
                    <a:pt x="232" y="377"/>
                    <a:pt x="232" y="376"/>
                    <a:pt x="233" y="374"/>
                  </a:cubicBezTo>
                  <a:cubicBezTo>
                    <a:pt x="234" y="371"/>
                    <a:pt x="237" y="367"/>
                    <a:pt x="237" y="365"/>
                  </a:cubicBezTo>
                  <a:cubicBezTo>
                    <a:pt x="237" y="356"/>
                    <a:pt x="230" y="361"/>
                    <a:pt x="225" y="363"/>
                  </a:cubicBezTo>
                  <a:cubicBezTo>
                    <a:pt x="224" y="360"/>
                    <a:pt x="223" y="358"/>
                    <a:pt x="223" y="355"/>
                  </a:cubicBezTo>
                  <a:cubicBezTo>
                    <a:pt x="223" y="352"/>
                    <a:pt x="225" y="347"/>
                    <a:pt x="223" y="344"/>
                  </a:cubicBezTo>
                  <a:cubicBezTo>
                    <a:pt x="218" y="338"/>
                    <a:pt x="213" y="340"/>
                    <a:pt x="207" y="341"/>
                  </a:cubicBezTo>
                  <a:cubicBezTo>
                    <a:pt x="204" y="342"/>
                    <a:pt x="198" y="342"/>
                    <a:pt x="196" y="339"/>
                  </a:cubicBezTo>
                  <a:cubicBezTo>
                    <a:pt x="194" y="336"/>
                    <a:pt x="196" y="329"/>
                    <a:pt x="196" y="325"/>
                  </a:cubicBezTo>
                  <a:cubicBezTo>
                    <a:pt x="196" y="321"/>
                    <a:pt x="198" y="315"/>
                    <a:pt x="194" y="312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97" y="309"/>
                    <a:pt x="198" y="305"/>
                    <a:pt x="199" y="301"/>
                  </a:cubicBezTo>
                  <a:cubicBezTo>
                    <a:pt x="200" y="299"/>
                    <a:pt x="200" y="296"/>
                    <a:pt x="200" y="294"/>
                  </a:cubicBezTo>
                  <a:cubicBezTo>
                    <a:pt x="201" y="292"/>
                    <a:pt x="202" y="289"/>
                    <a:pt x="202" y="287"/>
                  </a:cubicBezTo>
                  <a:cubicBezTo>
                    <a:pt x="202" y="282"/>
                    <a:pt x="198" y="283"/>
                    <a:pt x="196" y="280"/>
                  </a:cubicBezTo>
                  <a:cubicBezTo>
                    <a:pt x="193" y="277"/>
                    <a:pt x="195" y="273"/>
                    <a:pt x="195" y="270"/>
                  </a:cubicBezTo>
                  <a:cubicBezTo>
                    <a:pt x="191" y="269"/>
                    <a:pt x="188" y="269"/>
                    <a:pt x="184" y="269"/>
                  </a:cubicBezTo>
                  <a:cubicBezTo>
                    <a:pt x="180" y="268"/>
                    <a:pt x="175" y="269"/>
                    <a:pt x="172" y="265"/>
                  </a:cubicBezTo>
                  <a:cubicBezTo>
                    <a:pt x="171" y="263"/>
                    <a:pt x="172" y="259"/>
                    <a:pt x="172" y="256"/>
                  </a:cubicBezTo>
                  <a:cubicBezTo>
                    <a:pt x="172" y="252"/>
                    <a:pt x="172" y="248"/>
                    <a:pt x="171" y="245"/>
                  </a:cubicBezTo>
                  <a:cubicBezTo>
                    <a:pt x="170" y="243"/>
                    <a:pt x="169" y="240"/>
                    <a:pt x="167" y="239"/>
                  </a:cubicBezTo>
                  <a:cubicBezTo>
                    <a:pt x="165" y="238"/>
                    <a:pt x="162" y="239"/>
                    <a:pt x="160" y="238"/>
                  </a:cubicBezTo>
                  <a:cubicBezTo>
                    <a:pt x="158" y="238"/>
                    <a:pt x="156" y="236"/>
                    <a:pt x="154" y="235"/>
                  </a:cubicBezTo>
                  <a:cubicBezTo>
                    <a:pt x="151" y="233"/>
                    <a:pt x="148" y="231"/>
                    <a:pt x="144" y="230"/>
                  </a:cubicBezTo>
                  <a:cubicBezTo>
                    <a:pt x="141" y="229"/>
                    <a:pt x="138" y="227"/>
                    <a:pt x="134" y="228"/>
                  </a:cubicBezTo>
                  <a:cubicBezTo>
                    <a:pt x="132" y="228"/>
                    <a:pt x="129" y="229"/>
                    <a:pt x="127" y="229"/>
                  </a:cubicBezTo>
                  <a:cubicBezTo>
                    <a:pt x="124" y="228"/>
                    <a:pt x="120" y="225"/>
                    <a:pt x="118" y="224"/>
                  </a:cubicBezTo>
                  <a:cubicBezTo>
                    <a:pt x="117" y="223"/>
                    <a:pt x="116" y="221"/>
                    <a:pt x="115" y="221"/>
                  </a:cubicBezTo>
                  <a:cubicBezTo>
                    <a:pt x="114" y="220"/>
                    <a:pt x="112" y="220"/>
                    <a:pt x="112" y="220"/>
                  </a:cubicBezTo>
                  <a:cubicBezTo>
                    <a:pt x="110" y="218"/>
                    <a:pt x="110" y="211"/>
                    <a:pt x="110" y="209"/>
                  </a:cubicBezTo>
                  <a:cubicBezTo>
                    <a:pt x="110" y="204"/>
                    <a:pt x="110" y="199"/>
                    <a:pt x="110" y="195"/>
                  </a:cubicBezTo>
                  <a:cubicBezTo>
                    <a:pt x="111" y="188"/>
                    <a:pt x="106" y="189"/>
                    <a:pt x="100" y="190"/>
                  </a:cubicBezTo>
                  <a:cubicBezTo>
                    <a:pt x="92" y="192"/>
                    <a:pt x="87" y="197"/>
                    <a:pt x="80" y="201"/>
                  </a:cubicBezTo>
                  <a:cubicBezTo>
                    <a:pt x="75" y="205"/>
                    <a:pt x="72" y="210"/>
                    <a:pt x="66" y="209"/>
                  </a:cubicBezTo>
                  <a:cubicBezTo>
                    <a:pt x="63" y="208"/>
                    <a:pt x="50" y="207"/>
                    <a:pt x="46" y="207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3" y="201"/>
                    <a:pt x="45" y="192"/>
                    <a:pt x="45" y="186"/>
                  </a:cubicBezTo>
                  <a:cubicBezTo>
                    <a:pt x="39" y="189"/>
                    <a:pt x="35" y="196"/>
                    <a:pt x="28" y="195"/>
                  </a:cubicBezTo>
                  <a:cubicBezTo>
                    <a:pt x="24" y="195"/>
                    <a:pt x="25" y="194"/>
                    <a:pt x="23" y="191"/>
                  </a:cubicBezTo>
                  <a:cubicBezTo>
                    <a:pt x="22" y="190"/>
                    <a:pt x="21" y="188"/>
                    <a:pt x="20" y="188"/>
                  </a:cubicBezTo>
                  <a:cubicBezTo>
                    <a:pt x="18" y="188"/>
                    <a:pt x="18" y="189"/>
                    <a:pt x="17" y="189"/>
                  </a:cubicBezTo>
                  <a:cubicBezTo>
                    <a:pt x="13" y="189"/>
                    <a:pt x="14" y="187"/>
                    <a:pt x="13" y="184"/>
                  </a:cubicBezTo>
                  <a:cubicBezTo>
                    <a:pt x="12" y="182"/>
                    <a:pt x="9" y="179"/>
                    <a:pt x="8" y="177"/>
                  </a:cubicBezTo>
                  <a:cubicBezTo>
                    <a:pt x="5" y="172"/>
                    <a:pt x="0" y="165"/>
                    <a:pt x="4" y="160"/>
                  </a:cubicBezTo>
                  <a:cubicBezTo>
                    <a:pt x="6" y="158"/>
                    <a:pt x="10" y="156"/>
                    <a:pt x="11" y="155"/>
                  </a:cubicBezTo>
                  <a:cubicBezTo>
                    <a:pt x="11" y="154"/>
                    <a:pt x="11" y="150"/>
                    <a:pt x="11" y="149"/>
                  </a:cubicBezTo>
                  <a:cubicBezTo>
                    <a:pt x="10" y="147"/>
                    <a:pt x="9" y="146"/>
                    <a:pt x="11" y="143"/>
                  </a:cubicBezTo>
                  <a:cubicBezTo>
                    <a:pt x="13" y="141"/>
                    <a:pt x="16" y="138"/>
                    <a:pt x="19" y="136"/>
                  </a:cubicBezTo>
                  <a:cubicBezTo>
                    <a:pt x="22" y="134"/>
                    <a:pt x="25" y="132"/>
                    <a:pt x="29" y="130"/>
                  </a:cubicBezTo>
                  <a:cubicBezTo>
                    <a:pt x="31" y="129"/>
                    <a:pt x="33" y="127"/>
                    <a:pt x="35" y="126"/>
                  </a:cubicBezTo>
                  <a:cubicBezTo>
                    <a:pt x="38" y="125"/>
                    <a:pt x="42" y="123"/>
                    <a:pt x="45" y="123"/>
                  </a:cubicBezTo>
                  <a:cubicBezTo>
                    <a:pt x="47" y="123"/>
                    <a:pt x="49" y="124"/>
                    <a:pt x="51" y="123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2" y="122"/>
                    <a:pt x="52" y="123"/>
                    <a:pt x="52" y="123"/>
                  </a:cubicBezTo>
                  <a:cubicBezTo>
                    <a:pt x="53" y="122"/>
                    <a:pt x="53" y="116"/>
                    <a:pt x="54" y="114"/>
                  </a:cubicBezTo>
                  <a:cubicBezTo>
                    <a:pt x="54" y="109"/>
                    <a:pt x="56" y="104"/>
                    <a:pt x="57" y="99"/>
                  </a:cubicBezTo>
                  <a:cubicBezTo>
                    <a:pt x="57" y="95"/>
                    <a:pt x="58" y="92"/>
                    <a:pt x="59" y="88"/>
                  </a:cubicBezTo>
                  <a:cubicBezTo>
                    <a:pt x="60" y="85"/>
                    <a:pt x="60" y="82"/>
                    <a:pt x="59" y="80"/>
                  </a:cubicBezTo>
                  <a:cubicBezTo>
                    <a:pt x="56" y="75"/>
                    <a:pt x="49" y="73"/>
                    <a:pt x="50" y="66"/>
                  </a:cubicBezTo>
                  <a:cubicBezTo>
                    <a:pt x="51" y="61"/>
                    <a:pt x="57" y="62"/>
                    <a:pt x="61" y="64"/>
                  </a:cubicBezTo>
                  <a:cubicBezTo>
                    <a:pt x="61" y="62"/>
                    <a:pt x="61" y="61"/>
                    <a:pt x="60" y="60"/>
                  </a:cubicBezTo>
                  <a:cubicBezTo>
                    <a:pt x="58" y="58"/>
                    <a:pt x="56" y="58"/>
                    <a:pt x="54" y="57"/>
                  </a:cubicBezTo>
                  <a:cubicBezTo>
                    <a:pt x="50" y="54"/>
                    <a:pt x="56" y="47"/>
                    <a:pt x="60" y="48"/>
                  </a:cubicBezTo>
                  <a:cubicBezTo>
                    <a:pt x="64" y="48"/>
                    <a:pt x="67" y="50"/>
                    <a:pt x="70" y="50"/>
                  </a:cubicBezTo>
                  <a:cubicBezTo>
                    <a:pt x="72" y="50"/>
                    <a:pt x="72" y="50"/>
                    <a:pt x="73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6" y="48"/>
                    <a:pt x="76" y="49"/>
                    <a:pt x="77" y="49"/>
                  </a:cubicBezTo>
                  <a:cubicBezTo>
                    <a:pt x="81" y="48"/>
                    <a:pt x="83" y="46"/>
                    <a:pt x="86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7" y="44"/>
                    <a:pt x="88" y="44"/>
                  </a:cubicBezTo>
                  <a:cubicBezTo>
                    <a:pt x="88" y="46"/>
                    <a:pt x="89" y="49"/>
                    <a:pt x="90" y="51"/>
                  </a:cubicBezTo>
                  <a:cubicBezTo>
                    <a:pt x="90" y="52"/>
                    <a:pt x="91" y="54"/>
                    <a:pt x="92" y="55"/>
                  </a:cubicBezTo>
                  <a:cubicBezTo>
                    <a:pt x="94" y="56"/>
                    <a:pt x="95" y="55"/>
                    <a:pt x="97" y="55"/>
                  </a:cubicBezTo>
                  <a:cubicBezTo>
                    <a:pt x="101" y="54"/>
                    <a:pt x="101" y="60"/>
                    <a:pt x="105" y="57"/>
                  </a:cubicBezTo>
                  <a:cubicBezTo>
                    <a:pt x="107" y="56"/>
                    <a:pt x="107" y="55"/>
                    <a:pt x="109" y="56"/>
                  </a:cubicBezTo>
                  <a:cubicBezTo>
                    <a:pt x="110" y="57"/>
                    <a:pt x="110" y="58"/>
                    <a:pt x="110" y="60"/>
                  </a:cubicBezTo>
                  <a:cubicBezTo>
                    <a:pt x="112" y="58"/>
                    <a:pt x="114" y="55"/>
                    <a:pt x="116" y="53"/>
                  </a:cubicBezTo>
                  <a:cubicBezTo>
                    <a:pt x="119" y="51"/>
                    <a:pt x="121" y="50"/>
                    <a:pt x="124" y="49"/>
                  </a:cubicBezTo>
                  <a:cubicBezTo>
                    <a:pt x="128" y="46"/>
                    <a:pt x="130" y="42"/>
                    <a:pt x="134" y="40"/>
                  </a:cubicBezTo>
                  <a:cubicBezTo>
                    <a:pt x="134" y="37"/>
                    <a:pt x="127" y="36"/>
                    <a:pt x="124" y="35"/>
                  </a:cubicBezTo>
                  <a:cubicBezTo>
                    <a:pt x="129" y="34"/>
                    <a:pt x="124" y="30"/>
                    <a:pt x="122" y="28"/>
                  </a:cubicBezTo>
                  <a:cubicBezTo>
                    <a:pt x="120" y="25"/>
                    <a:pt x="118" y="19"/>
                    <a:pt x="118" y="15"/>
                  </a:cubicBezTo>
                  <a:cubicBezTo>
                    <a:pt x="119" y="7"/>
                    <a:pt x="131" y="21"/>
                    <a:pt x="131" y="15"/>
                  </a:cubicBezTo>
                  <a:cubicBezTo>
                    <a:pt x="133" y="16"/>
                    <a:pt x="133" y="18"/>
                    <a:pt x="134" y="20"/>
                  </a:cubicBezTo>
                  <a:cubicBezTo>
                    <a:pt x="135" y="19"/>
                    <a:pt x="136" y="17"/>
                    <a:pt x="138" y="17"/>
                  </a:cubicBezTo>
                  <a:cubicBezTo>
                    <a:pt x="139" y="18"/>
                    <a:pt x="141" y="21"/>
                    <a:pt x="142" y="22"/>
                  </a:cubicBezTo>
                  <a:cubicBezTo>
                    <a:pt x="143" y="20"/>
                    <a:pt x="144" y="14"/>
                    <a:pt x="147" y="13"/>
                  </a:cubicBezTo>
                  <a:cubicBezTo>
                    <a:pt x="148" y="12"/>
                    <a:pt x="149" y="13"/>
                    <a:pt x="151" y="14"/>
                  </a:cubicBezTo>
                  <a:cubicBezTo>
                    <a:pt x="154" y="15"/>
                    <a:pt x="158" y="12"/>
                    <a:pt x="160" y="10"/>
                  </a:cubicBezTo>
                  <a:cubicBezTo>
                    <a:pt x="162" y="8"/>
                    <a:pt x="165" y="7"/>
                    <a:pt x="167" y="5"/>
                  </a:cubicBezTo>
                  <a:cubicBezTo>
                    <a:pt x="168" y="4"/>
                    <a:pt x="168" y="2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9" y="1"/>
                    <a:pt x="169" y="1"/>
                    <a:pt x="170" y="2"/>
                  </a:cubicBezTo>
                  <a:cubicBezTo>
                    <a:pt x="172" y="1"/>
                    <a:pt x="175" y="0"/>
                    <a:pt x="177" y="2"/>
                  </a:cubicBezTo>
                  <a:cubicBezTo>
                    <a:pt x="178" y="4"/>
                    <a:pt x="177" y="5"/>
                    <a:pt x="177" y="7"/>
                  </a:cubicBezTo>
                  <a:cubicBezTo>
                    <a:pt x="177" y="9"/>
                    <a:pt x="178" y="10"/>
                    <a:pt x="178" y="12"/>
                  </a:cubicBezTo>
                  <a:cubicBezTo>
                    <a:pt x="181" y="12"/>
                    <a:pt x="183" y="13"/>
                    <a:pt x="182" y="16"/>
                  </a:cubicBezTo>
                  <a:cubicBezTo>
                    <a:pt x="182" y="19"/>
                    <a:pt x="181" y="19"/>
                    <a:pt x="180" y="20"/>
                  </a:cubicBezTo>
                  <a:cubicBezTo>
                    <a:pt x="178" y="22"/>
                    <a:pt x="178" y="23"/>
                    <a:pt x="177" y="25"/>
                  </a:cubicBezTo>
                  <a:cubicBezTo>
                    <a:pt x="177" y="29"/>
                    <a:pt x="180" y="30"/>
                    <a:pt x="180" y="33"/>
                  </a:cubicBezTo>
                  <a:cubicBezTo>
                    <a:pt x="181" y="36"/>
                    <a:pt x="182" y="40"/>
                    <a:pt x="184" y="42"/>
                  </a:cubicBezTo>
                  <a:cubicBezTo>
                    <a:pt x="185" y="43"/>
                    <a:pt x="188" y="46"/>
                    <a:pt x="189" y="47"/>
                  </a:cubicBezTo>
                  <a:cubicBezTo>
                    <a:pt x="192" y="49"/>
                    <a:pt x="196" y="46"/>
                    <a:pt x="199" y="44"/>
                  </a:cubicBezTo>
                  <a:cubicBezTo>
                    <a:pt x="201" y="43"/>
                    <a:pt x="204" y="41"/>
                    <a:pt x="207" y="40"/>
                  </a:cubicBezTo>
                  <a:cubicBezTo>
                    <a:pt x="208" y="39"/>
                    <a:pt x="210" y="40"/>
                    <a:pt x="211" y="39"/>
                  </a:cubicBezTo>
                  <a:cubicBezTo>
                    <a:pt x="212" y="39"/>
                    <a:pt x="213" y="37"/>
                    <a:pt x="215" y="37"/>
                  </a:cubicBezTo>
                  <a:cubicBezTo>
                    <a:pt x="216" y="36"/>
                    <a:pt x="218" y="36"/>
                    <a:pt x="219" y="35"/>
                  </a:cubicBezTo>
                  <a:cubicBezTo>
                    <a:pt x="219" y="35"/>
                    <a:pt x="219" y="35"/>
                    <a:pt x="219" y="35"/>
                  </a:cubicBezTo>
                  <a:cubicBezTo>
                    <a:pt x="221" y="37"/>
                    <a:pt x="225" y="41"/>
                    <a:pt x="227" y="38"/>
                  </a:cubicBezTo>
                  <a:cubicBezTo>
                    <a:pt x="228" y="35"/>
                    <a:pt x="227" y="33"/>
                    <a:pt x="227" y="30"/>
                  </a:cubicBezTo>
                  <a:cubicBezTo>
                    <a:pt x="229" y="31"/>
                    <a:pt x="231" y="29"/>
                    <a:pt x="234" y="29"/>
                  </a:cubicBezTo>
                  <a:cubicBezTo>
                    <a:pt x="235" y="29"/>
                    <a:pt x="236" y="30"/>
                    <a:pt x="237" y="30"/>
                  </a:cubicBezTo>
                  <a:cubicBezTo>
                    <a:pt x="238" y="29"/>
                    <a:pt x="239" y="28"/>
                    <a:pt x="240" y="28"/>
                  </a:cubicBezTo>
                  <a:cubicBezTo>
                    <a:pt x="241" y="27"/>
                    <a:pt x="241" y="28"/>
                    <a:pt x="243" y="29"/>
                  </a:cubicBezTo>
                  <a:cubicBezTo>
                    <a:pt x="244" y="30"/>
                    <a:pt x="245" y="30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7" y="32"/>
                    <a:pt x="248" y="33"/>
                    <a:pt x="249" y="33"/>
                  </a:cubicBezTo>
                  <a:cubicBezTo>
                    <a:pt x="250" y="33"/>
                    <a:pt x="250" y="33"/>
                    <a:pt x="251" y="32"/>
                  </a:cubicBezTo>
                  <a:cubicBezTo>
                    <a:pt x="253" y="31"/>
                    <a:pt x="255" y="29"/>
                    <a:pt x="257" y="29"/>
                  </a:cubicBezTo>
                  <a:cubicBezTo>
                    <a:pt x="258" y="29"/>
                    <a:pt x="260" y="30"/>
                    <a:pt x="262" y="30"/>
                  </a:cubicBezTo>
                  <a:cubicBezTo>
                    <a:pt x="263" y="29"/>
                    <a:pt x="263" y="28"/>
                    <a:pt x="264" y="28"/>
                  </a:cubicBezTo>
                  <a:cubicBezTo>
                    <a:pt x="265" y="28"/>
                    <a:pt x="266" y="29"/>
                    <a:pt x="267" y="28"/>
                  </a:cubicBezTo>
                  <a:cubicBezTo>
                    <a:pt x="269" y="28"/>
                    <a:pt x="270" y="23"/>
                    <a:pt x="270" y="22"/>
                  </a:cubicBezTo>
                  <a:cubicBezTo>
                    <a:pt x="272" y="19"/>
                    <a:pt x="273" y="16"/>
                    <a:pt x="275" y="13"/>
                  </a:cubicBezTo>
                  <a:cubicBezTo>
                    <a:pt x="277" y="10"/>
                    <a:pt x="280" y="6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5" y="1"/>
                    <a:pt x="289" y="17"/>
                    <a:pt x="290" y="20"/>
                  </a:cubicBezTo>
                  <a:cubicBezTo>
                    <a:pt x="291" y="23"/>
                    <a:pt x="291" y="28"/>
                    <a:pt x="296" y="32"/>
                  </a:cubicBezTo>
                  <a:cubicBezTo>
                    <a:pt x="300" y="35"/>
                    <a:pt x="303" y="39"/>
                    <a:pt x="302" y="41"/>
                  </a:cubicBezTo>
                  <a:cubicBezTo>
                    <a:pt x="302" y="43"/>
                    <a:pt x="297" y="50"/>
                    <a:pt x="294" y="52"/>
                  </a:cubicBezTo>
                  <a:cubicBezTo>
                    <a:pt x="292" y="55"/>
                    <a:pt x="289" y="58"/>
                    <a:pt x="287" y="59"/>
                  </a:cubicBezTo>
                  <a:cubicBezTo>
                    <a:pt x="286" y="61"/>
                    <a:pt x="283" y="63"/>
                    <a:pt x="280" y="70"/>
                  </a:cubicBezTo>
                  <a:cubicBezTo>
                    <a:pt x="276" y="78"/>
                    <a:pt x="271" y="79"/>
                    <a:pt x="271" y="79"/>
                  </a:cubicBezTo>
                  <a:cubicBezTo>
                    <a:pt x="275" y="80"/>
                    <a:pt x="286" y="73"/>
                    <a:pt x="288" y="72"/>
                  </a:cubicBezTo>
                  <a:cubicBezTo>
                    <a:pt x="291" y="71"/>
                    <a:pt x="292" y="71"/>
                    <a:pt x="293" y="70"/>
                  </a:cubicBezTo>
                  <a:cubicBezTo>
                    <a:pt x="295" y="69"/>
                    <a:pt x="293" y="65"/>
                    <a:pt x="293" y="65"/>
                  </a:cubicBezTo>
                  <a:cubicBezTo>
                    <a:pt x="293" y="65"/>
                    <a:pt x="294" y="61"/>
                    <a:pt x="297" y="58"/>
                  </a:cubicBezTo>
                  <a:cubicBezTo>
                    <a:pt x="300" y="55"/>
                    <a:pt x="301" y="59"/>
                    <a:pt x="305" y="58"/>
                  </a:cubicBezTo>
                  <a:cubicBezTo>
                    <a:pt x="308" y="57"/>
                    <a:pt x="310" y="56"/>
                    <a:pt x="318" y="57"/>
                  </a:cubicBezTo>
                  <a:cubicBezTo>
                    <a:pt x="326" y="57"/>
                    <a:pt x="318" y="62"/>
                    <a:pt x="318" y="66"/>
                  </a:cubicBezTo>
                  <a:cubicBezTo>
                    <a:pt x="318" y="70"/>
                    <a:pt x="310" y="75"/>
                    <a:pt x="310" y="77"/>
                  </a:cubicBezTo>
                  <a:cubicBezTo>
                    <a:pt x="310" y="78"/>
                    <a:pt x="315" y="77"/>
                    <a:pt x="319" y="75"/>
                  </a:cubicBezTo>
                  <a:cubicBezTo>
                    <a:pt x="323" y="72"/>
                    <a:pt x="322" y="70"/>
                    <a:pt x="323" y="65"/>
                  </a:cubicBezTo>
                  <a:cubicBezTo>
                    <a:pt x="324" y="60"/>
                    <a:pt x="330" y="60"/>
                    <a:pt x="335" y="59"/>
                  </a:cubicBezTo>
                  <a:cubicBezTo>
                    <a:pt x="340" y="57"/>
                    <a:pt x="348" y="61"/>
                    <a:pt x="355" y="66"/>
                  </a:cubicBezTo>
                  <a:cubicBezTo>
                    <a:pt x="362" y="71"/>
                    <a:pt x="362" y="71"/>
                    <a:pt x="365" y="71"/>
                  </a:cubicBezTo>
                  <a:cubicBezTo>
                    <a:pt x="367" y="71"/>
                    <a:pt x="368" y="72"/>
                    <a:pt x="369" y="73"/>
                  </a:cubicBezTo>
                  <a:cubicBezTo>
                    <a:pt x="371" y="74"/>
                    <a:pt x="369" y="78"/>
                    <a:pt x="368" y="80"/>
                  </a:cubicBezTo>
                  <a:cubicBezTo>
                    <a:pt x="368" y="81"/>
                    <a:pt x="369" y="87"/>
                    <a:pt x="370" y="85"/>
                  </a:cubicBezTo>
                  <a:cubicBezTo>
                    <a:pt x="370" y="83"/>
                    <a:pt x="370" y="86"/>
                    <a:pt x="370" y="86"/>
                  </a:cubicBezTo>
                  <a:cubicBezTo>
                    <a:pt x="370" y="86"/>
                    <a:pt x="375" y="83"/>
                    <a:pt x="379" y="80"/>
                  </a:cubicBezTo>
                  <a:cubicBezTo>
                    <a:pt x="383" y="76"/>
                    <a:pt x="388" y="78"/>
                    <a:pt x="389" y="77"/>
                  </a:cubicBezTo>
                  <a:cubicBezTo>
                    <a:pt x="391" y="77"/>
                    <a:pt x="393" y="79"/>
                    <a:pt x="397" y="81"/>
                  </a:cubicBezTo>
                  <a:cubicBezTo>
                    <a:pt x="401" y="83"/>
                    <a:pt x="403" y="83"/>
                    <a:pt x="409" y="83"/>
                  </a:cubicBezTo>
                  <a:cubicBezTo>
                    <a:pt x="414" y="82"/>
                    <a:pt x="414" y="79"/>
                    <a:pt x="421" y="79"/>
                  </a:cubicBezTo>
                  <a:cubicBezTo>
                    <a:pt x="428" y="79"/>
                    <a:pt x="443" y="90"/>
                    <a:pt x="449" y="96"/>
                  </a:cubicBezTo>
                  <a:cubicBezTo>
                    <a:pt x="455" y="102"/>
                    <a:pt x="464" y="103"/>
                    <a:pt x="471" y="102"/>
                  </a:cubicBezTo>
                  <a:cubicBezTo>
                    <a:pt x="477" y="101"/>
                    <a:pt x="479" y="102"/>
                    <a:pt x="484" y="115"/>
                  </a:cubicBezTo>
                  <a:cubicBezTo>
                    <a:pt x="496" y="150"/>
                    <a:pt x="473" y="165"/>
                    <a:pt x="470" y="167"/>
                  </a:cubicBezTo>
                  <a:cubicBezTo>
                    <a:pt x="468" y="170"/>
                    <a:pt x="467" y="173"/>
                    <a:pt x="463" y="176"/>
                  </a:cubicBezTo>
                  <a:cubicBezTo>
                    <a:pt x="459" y="179"/>
                    <a:pt x="457" y="181"/>
                    <a:pt x="454" y="187"/>
                  </a:cubicBezTo>
                  <a:cubicBezTo>
                    <a:pt x="452" y="194"/>
                    <a:pt x="447" y="203"/>
                    <a:pt x="444" y="207"/>
                  </a:cubicBezTo>
                  <a:cubicBezTo>
                    <a:pt x="441" y="212"/>
                    <a:pt x="441" y="211"/>
                    <a:pt x="437" y="208"/>
                  </a:cubicBezTo>
                  <a:cubicBezTo>
                    <a:pt x="433" y="205"/>
                    <a:pt x="435" y="212"/>
                    <a:pt x="431" y="215"/>
                  </a:cubicBezTo>
                  <a:cubicBezTo>
                    <a:pt x="428" y="218"/>
                    <a:pt x="430" y="228"/>
                    <a:pt x="431" y="235"/>
                  </a:cubicBezTo>
                  <a:cubicBezTo>
                    <a:pt x="431" y="242"/>
                    <a:pt x="432" y="248"/>
                    <a:pt x="431" y="251"/>
                  </a:cubicBezTo>
                  <a:cubicBezTo>
                    <a:pt x="430" y="253"/>
                    <a:pt x="429" y="256"/>
                    <a:pt x="428" y="267"/>
                  </a:cubicBezTo>
                  <a:cubicBezTo>
                    <a:pt x="427" y="277"/>
                    <a:pt x="425" y="274"/>
                    <a:pt x="420" y="278"/>
                  </a:cubicBezTo>
                  <a:cubicBezTo>
                    <a:pt x="415" y="281"/>
                    <a:pt x="419" y="283"/>
                    <a:pt x="417" y="294"/>
                  </a:cubicBezTo>
                  <a:cubicBezTo>
                    <a:pt x="415" y="305"/>
                    <a:pt x="408" y="309"/>
                    <a:pt x="403" y="316"/>
                  </a:cubicBezTo>
                  <a:cubicBezTo>
                    <a:pt x="397" y="323"/>
                    <a:pt x="401" y="318"/>
                    <a:pt x="400" y="320"/>
                  </a:cubicBezTo>
                  <a:cubicBezTo>
                    <a:pt x="398" y="323"/>
                    <a:pt x="398" y="325"/>
                    <a:pt x="398" y="326"/>
                  </a:cubicBezTo>
                  <a:cubicBezTo>
                    <a:pt x="398" y="327"/>
                    <a:pt x="394" y="329"/>
                    <a:pt x="390" y="330"/>
                  </a:cubicBezTo>
                  <a:cubicBezTo>
                    <a:pt x="386" y="331"/>
                    <a:pt x="386" y="332"/>
                    <a:pt x="384" y="338"/>
                  </a:cubicBezTo>
                  <a:cubicBezTo>
                    <a:pt x="382" y="344"/>
                    <a:pt x="366" y="342"/>
                    <a:pt x="364" y="341"/>
                  </a:cubicBezTo>
                  <a:cubicBezTo>
                    <a:pt x="362" y="340"/>
                    <a:pt x="358" y="342"/>
                    <a:pt x="357" y="343"/>
                  </a:cubicBezTo>
                  <a:cubicBezTo>
                    <a:pt x="355" y="345"/>
                    <a:pt x="354" y="347"/>
                    <a:pt x="351" y="347"/>
                  </a:cubicBezTo>
                  <a:cubicBezTo>
                    <a:pt x="349" y="347"/>
                    <a:pt x="347" y="348"/>
                    <a:pt x="346" y="351"/>
                  </a:cubicBezTo>
                  <a:cubicBezTo>
                    <a:pt x="344" y="353"/>
                    <a:pt x="340" y="354"/>
                    <a:pt x="335" y="355"/>
                  </a:cubicBezTo>
                  <a:cubicBezTo>
                    <a:pt x="331" y="355"/>
                    <a:pt x="319" y="366"/>
                    <a:pt x="314" y="369"/>
                  </a:cubicBezTo>
                  <a:cubicBezTo>
                    <a:pt x="309" y="373"/>
                    <a:pt x="309" y="371"/>
                    <a:pt x="306" y="373"/>
                  </a:cubicBezTo>
                  <a:cubicBezTo>
                    <a:pt x="304" y="376"/>
                    <a:pt x="306" y="376"/>
                    <a:pt x="301" y="380"/>
                  </a:cubicBezTo>
                  <a:cubicBezTo>
                    <a:pt x="296" y="384"/>
                    <a:pt x="300" y="386"/>
                    <a:pt x="299" y="394"/>
                  </a:cubicBezTo>
                  <a:cubicBezTo>
                    <a:pt x="298" y="402"/>
                    <a:pt x="298" y="409"/>
                    <a:pt x="298" y="410"/>
                  </a:cubicBezTo>
                  <a:cubicBezTo>
                    <a:pt x="297" y="411"/>
                    <a:pt x="295" y="413"/>
                    <a:pt x="293" y="414"/>
                  </a:cubicBezTo>
                  <a:cubicBezTo>
                    <a:pt x="292" y="415"/>
                    <a:pt x="289" y="418"/>
                    <a:pt x="286" y="420"/>
                  </a:cubicBezTo>
                  <a:cubicBezTo>
                    <a:pt x="282" y="422"/>
                    <a:pt x="281" y="425"/>
                    <a:pt x="280" y="425"/>
                  </a:cubicBezTo>
                  <a:cubicBezTo>
                    <a:pt x="278" y="425"/>
                    <a:pt x="276" y="431"/>
                    <a:pt x="275" y="432"/>
                  </a:cubicBezTo>
                  <a:cubicBezTo>
                    <a:pt x="274" y="433"/>
                    <a:pt x="278" y="429"/>
                    <a:pt x="271" y="439"/>
                  </a:cubicBezTo>
                  <a:cubicBezTo>
                    <a:pt x="265" y="449"/>
                    <a:pt x="257" y="451"/>
                    <a:pt x="257" y="451"/>
                  </a:cubicBezTo>
                  <a:cubicBezTo>
                    <a:pt x="263" y="448"/>
                    <a:pt x="269" y="437"/>
                    <a:pt x="269" y="435"/>
                  </a:cubicBezTo>
                  <a:cubicBezTo>
                    <a:pt x="269" y="434"/>
                    <a:pt x="268" y="436"/>
                    <a:pt x="266" y="436"/>
                  </a:cubicBezTo>
                  <a:cubicBezTo>
                    <a:pt x="263" y="436"/>
                    <a:pt x="264" y="433"/>
                    <a:pt x="263" y="433"/>
                  </a:cubicBezTo>
                  <a:cubicBezTo>
                    <a:pt x="261" y="434"/>
                    <a:pt x="264" y="436"/>
                    <a:pt x="263" y="437"/>
                  </a:cubicBezTo>
                  <a:cubicBezTo>
                    <a:pt x="262" y="439"/>
                    <a:pt x="260" y="441"/>
                    <a:pt x="259" y="442"/>
                  </a:cubicBezTo>
                  <a:cubicBezTo>
                    <a:pt x="258" y="443"/>
                    <a:pt x="254" y="446"/>
                    <a:pt x="252" y="449"/>
                  </a:cubicBezTo>
                  <a:cubicBezTo>
                    <a:pt x="250" y="452"/>
                    <a:pt x="251" y="455"/>
                    <a:pt x="251" y="455"/>
                  </a:cubicBezTo>
                  <a:cubicBezTo>
                    <a:pt x="251" y="455"/>
                    <a:pt x="248" y="456"/>
                    <a:pt x="245" y="462"/>
                  </a:cubicBezTo>
                  <a:cubicBezTo>
                    <a:pt x="242" y="469"/>
                    <a:pt x="244" y="467"/>
                    <a:pt x="240" y="470"/>
                  </a:cubicBezTo>
                  <a:cubicBezTo>
                    <a:pt x="236" y="473"/>
                    <a:pt x="234" y="474"/>
                    <a:pt x="232" y="476"/>
                  </a:cubicBezTo>
                  <a:cubicBezTo>
                    <a:pt x="232" y="476"/>
                    <a:pt x="231" y="477"/>
                    <a:pt x="230" y="477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>
              <a:extLst>
                <a:ext uri="{FF2B5EF4-FFF2-40B4-BE49-F238E27FC236}">
                  <a16:creationId xmlns:a16="http://schemas.microsoft.com/office/drawing/2014/main" id="{F38CC370-2F95-459B-8EB3-085AF7A8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653"/>
              <a:ext cx="813" cy="1143"/>
            </a:xfrm>
            <a:custGeom>
              <a:avLst/>
              <a:gdLst>
                <a:gd name="T0" fmla="*/ 290 w 247"/>
                <a:gd name="T1" fmla="*/ 56 h 348"/>
                <a:gd name="T2" fmla="*/ 234 w 247"/>
                <a:gd name="T3" fmla="*/ 118 h 348"/>
                <a:gd name="T4" fmla="*/ 230 w 247"/>
                <a:gd name="T5" fmla="*/ 191 h 348"/>
                <a:gd name="T6" fmla="*/ 201 w 247"/>
                <a:gd name="T7" fmla="*/ 227 h 348"/>
                <a:gd name="T8" fmla="*/ 168 w 247"/>
                <a:gd name="T9" fmla="*/ 312 h 348"/>
                <a:gd name="T10" fmla="*/ 145 w 247"/>
                <a:gd name="T11" fmla="*/ 371 h 348"/>
                <a:gd name="T12" fmla="*/ 161 w 247"/>
                <a:gd name="T13" fmla="*/ 480 h 348"/>
                <a:gd name="T14" fmla="*/ 138 w 247"/>
                <a:gd name="T15" fmla="*/ 545 h 348"/>
                <a:gd name="T16" fmla="*/ 109 w 247"/>
                <a:gd name="T17" fmla="*/ 614 h 348"/>
                <a:gd name="T18" fmla="*/ 112 w 247"/>
                <a:gd name="T19" fmla="*/ 650 h 348"/>
                <a:gd name="T20" fmla="*/ 79 w 247"/>
                <a:gd name="T21" fmla="*/ 693 h 348"/>
                <a:gd name="T22" fmla="*/ 69 w 247"/>
                <a:gd name="T23" fmla="*/ 769 h 348"/>
                <a:gd name="T24" fmla="*/ 66 w 247"/>
                <a:gd name="T25" fmla="*/ 824 h 348"/>
                <a:gd name="T26" fmla="*/ 89 w 247"/>
                <a:gd name="T27" fmla="*/ 861 h 348"/>
                <a:gd name="T28" fmla="*/ 59 w 247"/>
                <a:gd name="T29" fmla="*/ 884 h 348"/>
                <a:gd name="T30" fmla="*/ 59 w 247"/>
                <a:gd name="T31" fmla="*/ 920 h 348"/>
                <a:gd name="T32" fmla="*/ 56 w 247"/>
                <a:gd name="T33" fmla="*/ 949 h 348"/>
                <a:gd name="T34" fmla="*/ 36 w 247"/>
                <a:gd name="T35" fmla="*/ 992 h 348"/>
                <a:gd name="T36" fmla="*/ 10 w 247"/>
                <a:gd name="T37" fmla="*/ 1071 h 348"/>
                <a:gd name="T38" fmla="*/ 30 w 247"/>
                <a:gd name="T39" fmla="*/ 1097 h 348"/>
                <a:gd name="T40" fmla="*/ 112 w 247"/>
                <a:gd name="T41" fmla="*/ 1127 h 348"/>
                <a:gd name="T42" fmla="*/ 122 w 247"/>
                <a:gd name="T43" fmla="*/ 1130 h 348"/>
                <a:gd name="T44" fmla="*/ 132 w 247"/>
                <a:gd name="T45" fmla="*/ 1117 h 348"/>
                <a:gd name="T46" fmla="*/ 125 w 247"/>
                <a:gd name="T47" fmla="*/ 1084 h 348"/>
                <a:gd name="T48" fmla="*/ 155 w 247"/>
                <a:gd name="T49" fmla="*/ 1058 h 348"/>
                <a:gd name="T50" fmla="*/ 178 w 247"/>
                <a:gd name="T51" fmla="*/ 1038 h 348"/>
                <a:gd name="T52" fmla="*/ 217 w 247"/>
                <a:gd name="T53" fmla="*/ 1005 h 348"/>
                <a:gd name="T54" fmla="*/ 250 w 247"/>
                <a:gd name="T55" fmla="*/ 953 h 348"/>
                <a:gd name="T56" fmla="*/ 207 w 247"/>
                <a:gd name="T57" fmla="*/ 903 h 348"/>
                <a:gd name="T58" fmla="*/ 270 w 247"/>
                <a:gd name="T59" fmla="*/ 874 h 348"/>
                <a:gd name="T60" fmla="*/ 290 w 247"/>
                <a:gd name="T61" fmla="*/ 831 h 348"/>
                <a:gd name="T62" fmla="*/ 313 w 247"/>
                <a:gd name="T63" fmla="*/ 808 h 348"/>
                <a:gd name="T64" fmla="*/ 316 w 247"/>
                <a:gd name="T65" fmla="*/ 792 h 348"/>
                <a:gd name="T66" fmla="*/ 316 w 247"/>
                <a:gd name="T67" fmla="*/ 772 h 348"/>
                <a:gd name="T68" fmla="*/ 313 w 247"/>
                <a:gd name="T69" fmla="*/ 726 h 348"/>
                <a:gd name="T70" fmla="*/ 355 w 247"/>
                <a:gd name="T71" fmla="*/ 736 h 348"/>
                <a:gd name="T72" fmla="*/ 408 w 247"/>
                <a:gd name="T73" fmla="*/ 716 h 348"/>
                <a:gd name="T74" fmla="*/ 425 w 247"/>
                <a:gd name="T75" fmla="*/ 686 h 348"/>
                <a:gd name="T76" fmla="*/ 425 w 247"/>
                <a:gd name="T77" fmla="*/ 647 h 348"/>
                <a:gd name="T78" fmla="*/ 464 w 247"/>
                <a:gd name="T79" fmla="*/ 657 h 348"/>
                <a:gd name="T80" fmla="*/ 520 w 247"/>
                <a:gd name="T81" fmla="*/ 644 h 348"/>
                <a:gd name="T82" fmla="*/ 632 w 247"/>
                <a:gd name="T83" fmla="*/ 562 h 348"/>
                <a:gd name="T84" fmla="*/ 619 w 247"/>
                <a:gd name="T85" fmla="*/ 535 h 348"/>
                <a:gd name="T86" fmla="*/ 612 w 247"/>
                <a:gd name="T87" fmla="*/ 509 h 348"/>
                <a:gd name="T88" fmla="*/ 589 w 247"/>
                <a:gd name="T89" fmla="*/ 473 h 348"/>
                <a:gd name="T90" fmla="*/ 592 w 247"/>
                <a:gd name="T91" fmla="*/ 466 h 348"/>
                <a:gd name="T92" fmla="*/ 612 w 247"/>
                <a:gd name="T93" fmla="*/ 381 h 348"/>
                <a:gd name="T94" fmla="*/ 678 w 247"/>
                <a:gd name="T95" fmla="*/ 292 h 348"/>
                <a:gd name="T96" fmla="*/ 774 w 247"/>
                <a:gd name="T97" fmla="*/ 213 h 348"/>
                <a:gd name="T98" fmla="*/ 806 w 247"/>
                <a:gd name="T99" fmla="*/ 138 h 348"/>
                <a:gd name="T100" fmla="*/ 780 w 247"/>
                <a:gd name="T101" fmla="*/ 135 h 348"/>
                <a:gd name="T102" fmla="*/ 770 w 247"/>
                <a:gd name="T103" fmla="*/ 158 h 348"/>
                <a:gd name="T104" fmla="*/ 714 w 247"/>
                <a:gd name="T105" fmla="*/ 217 h 348"/>
                <a:gd name="T106" fmla="*/ 609 w 247"/>
                <a:gd name="T107" fmla="*/ 207 h 348"/>
                <a:gd name="T108" fmla="*/ 662 w 247"/>
                <a:gd name="T109" fmla="*/ 135 h 348"/>
                <a:gd name="T110" fmla="*/ 589 w 247"/>
                <a:gd name="T111" fmla="*/ 89 h 348"/>
                <a:gd name="T112" fmla="*/ 537 w 247"/>
                <a:gd name="T113" fmla="*/ 76 h 348"/>
                <a:gd name="T114" fmla="*/ 467 w 247"/>
                <a:gd name="T115" fmla="*/ 7 h 348"/>
                <a:gd name="T116" fmla="*/ 451 w 247"/>
                <a:gd name="T117" fmla="*/ 7 h 348"/>
                <a:gd name="T118" fmla="*/ 415 w 247"/>
                <a:gd name="T119" fmla="*/ 13 h 348"/>
                <a:gd name="T120" fmla="*/ 379 w 247"/>
                <a:gd name="T121" fmla="*/ 13 h 348"/>
                <a:gd name="T122" fmla="*/ 336 w 247"/>
                <a:gd name="T123" fmla="*/ 10 h 348"/>
                <a:gd name="T124" fmla="*/ 293 w 247"/>
                <a:gd name="T125" fmla="*/ 3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7" h="348">
                  <a:moveTo>
                    <a:pt x="89" y="10"/>
                  </a:moveTo>
                  <a:cubicBezTo>
                    <a:pt x="89" y="11"/>
                    <a:pt x="89" y="13"/>
                    <a:pt x="88" y="17"/>
                  </a:cubicBezTo>
                  <a:cubicBezTo>
                    <a:pt x="88" y="25"/>
                    <a:pt x="87" y="27"/>
                    <a:pt x="80" y="30"/>
                  </a:cubicBezTo>
                  <a:cubicBezTo>
                    <a:pt x="72" y="34"/>
                    <a:pt x="69" y="29"/>
                    <a:pt x="71" y="36"/>
                  </a:cubicBezTo>
                  <a:cubicBezTo>
                    <a:pt x="72" y="43"/>
                    <a:pt x="74" y="49"/>
                    <a:pt x="73" y="52"/>
                  </a:cubicBezTo>
                  <a:cubicBezTo>
                    <a:pt x="72" y="54"/>
                    <a:pt x="69" y="57"/>
                    <a:pt x="70" y="58"/>
                  </a:cubicBezTo>
                  <a:cubicBezTo>
                    <a:pt x="71" y="59"/>
                    <a:pt x="75" y="59"/>
                    <a:pt x="73" y="61"/>
                  </a:cubicBezTo>
                  <a:cubicBezTo>
                    <a:pt x="71" y="64"/>
                    <a:pt x="64" y="66"/>
                    <a:pt x="61" y="69"/>
                  </a:cubicBezTo>
                  <a:cubicBezTo>
                    <a:pt x="59" y="71"/>
                    <a:pt x="59" y="74"/>
                    <a:pt x="58" y="77"/>
                  </a:cubicBezTo>
                  <a:cubicBezTo>
                    <a:pt x="57" y="80"/>
                    <a:pt x="50" y="93"/>
                    <a:pt x="51" y="95"/>
                  </a:cubicBezTo>
                  <a:cubicBezTo>
                    <a:pt x="51" y="97"/>
                    <a:pt x="53" y="102"/>
                    <a:pt x="50" y="104"/>
                  </a:cubicBezTo>
                  <a:cubicBezTo>
                    <a:pt x="47" y="106"/>
                    <a:pt x="43" y="108"/>
                    <a:pt x="44" y="113"/>
                  </a:cubicBezTo>
                  <a:cubicBezTo>
                    <a:pt x="45" y="117"/>
                    <a:pt x="51" y="131"/>
                    <a:pt x="51" y="135"/>
                  </a:cubicBezTo>
                  <a:cubicBezTo>
                    <a:pt x="51" y="138"/>
                    <a:pt x="51" y="141"/>
                    <a:pt x="49" y="146"/>
                  </a:cubicBezTo>
                  <a:cubicBezTo>
                    <a:pt x="47" y="150"/>
                    <a:pt x="42" y="150"/>
                    <a:pt x="42" y="155"/>
                  </a:cubicBezTo>
                  <a:cubicBezTo>
                    <a:pt x="41" y="160"/>
                    <a:pt x="42" y="161"/>
                    <a:pt x="42" y="166"/>
                  </a:cubicBezTo>
                  <a:cubicBezTo>
                    <a:pt x="41" y="171"/>
                    <a:pt x="41" y="165"/>
                    <a:pt x="36" y="173"/>
                  </a:cubicBezTo>
                  <a:cubicBezTo>
                    <a:pt x="32" y="182"/>
                    <a:pt x="32" y="184"/>
                    <a:pt x="33" y="187"/>
                  </a:cubicBezTo>
                  <a:cubicBezTo>
                    <a:pt x="33" y="191"/>
                    <a:pt x="34" y="191"/>
                    <a:pt x="34" y="193"/>
                  </a:cubicBezTo>
                  <a:cubicBezTo>
                    <a:pt x="35" y="195"/>
                    <a:pt x="39" y="194"/>
                    <a:pt x="34" y="198"/>
                  </a:cubicBezTo>
                  <a:cubicBezTo>
                    <a:pt x="29" y="202"/>
                    <a:pt x="26" y="201"/>
                    <a:pt x="25" y="204"/>
                  </a:cubicBezTo>
                  <a:cubicBezTo>
                    <a:pt x="23" y="208"/>
                    <a:pt x="25" y="204"/>
                    <a:pt x="24" y="211"/>
                  </a:cubicBezTo>
                  <a:cubicBezTo>
                    <a:pt x="24" y="217"/>
                    <a:pt x="23" y="216"/>
                    <a:pt x="23" y="223"/>
                  </a:cubicBezTo>
                  <a:cubicBezTo>
                    <a:pt x="23" y="230"/>
                    <a:pt x="23" y="231"/>
                    <a:pt x="21" y="234"/>
                  </a:cubicBezTo>
                  <a:cubicBezTo>
                    <a:pt x="20" y="237"/>
                    <a:pt x="15" y="241"/>
                    <a:pt x="16" y="243"/>
                  </a:cubicBezTo>
                  <a:cubicBezTo>
                    <a:pt x="17" y="246"/>
                    <a:pt x="22" y="246"/>
                    <a:pt x="20" y="251"/>
                  </a:cubicBezTo>
                  <a:cubicBezTo>
                    <a:pt x="19" y="256"/>
                    <a:pt x="18" y="256"/>
                    <a:pt x="21" y="258"/>
                  </a:cubicBezTo>
                  <a:cubicBezTo>
                    <a:pt x="24" y="260"/>
                    <a:pt x="28" y="260"/>
                    <a:pt x="27" y="262"/>
                  </a:cubicBezTo>
                  <a:cubicBezTo>
                    <a:pt x="26" y="264"/>
                    <a:pt x="23" y="267"/>
                    <a:pt x="21" y="268"/>
                  </a:cubicBezTo>
                  <a:cubicBezTo>
                    <a:pt x="19" y="268"/>
                    <a:pt x="16" y="269"/>
                    <a:pt x="18" y="269"/>
                  </a:cubicBezTo>
                  <a:cubicBezTo>
                    <a:pt x="19" y="270"/>
                    <a:pt x="23" y="269"/>
                    <a:pt x="23" y="272"/>
                  </a:cubicBezTo>
                  <a:cubicBezTo>
                    <a:pt x="23" y="275"/>
                    <a:pt x="17" y="277"/>
                    <a:pt x="18" y="280"/>
                  </a:cubicBezTo>
                  <a:cubicBezTo>
                    <a:pt x="19" y="282"/>
                    <a:pt x="20" y="282"/>
                    <a:pt x="20" y="284"/>
                  </a:cubicBezTo>
                  <a:cubicBezTo>
                    <a:pt x="19" y="286"/>
                    <a:pt x="17" y="287"/>
                    <a:pt x="17" y="289"/>
                  </a:cubicBezTo>
                  <a:cubicBezTo>
                    <a:pt x="17" y="291"/>
                    <a:pt x="17" y="292"/>
                    <a:pt x="15" y="295"/>
                  </a:cubicBezTo>
                  <a:cubicBezTo>
                    <a:pt x="13" y="298"/>
                    <a:pt x="10" y="299"/>
                    <a:pt x="11" y="302"/>
                  </a:cubicBezTo>
                  <a:cubicBezTo>
                    <a:pt x="11" y="304"/>
                    <a:pt x="0" y="313"/>
                    <a:pt x="0" y="317"/>
                  </a:cubicBezTo>
                  <a:cubicBezTo>
                    <a:pt x="0" y="321"/>
                    <a:pt x="1" y="325"/>
                    <a:pt x="3" y="326"/>
                  </a:cubicBezTo>
                  <a:cubicBezTo>
                    <a:pt x="5" y="328"/>
                    <a:pt x="8" y="322"/>
                    <a:pt x="10" y="326"/>
                  </a:cubicBezTo>
                  <a:cubicBezTo>
                    <a:pt x="11" y="330"/>
                    <a:pt x="7" y="328"/>
                    <a:pt x="9" y="334"/>
                  </a:cubicBezTo>
                  <a:cubicBezTo>
                    <a:pt x="11" y="340"/>
                    <a:pt x="10" y="340"/>
                    <a:pt x="15" y="341"/>
                  </a:cubicBezTo>
                  <a:cubicBezTo>
                    <a:pt x="20" y="342"/>
                    <a:pt x="32" y="338"/>
                    <a:pt x="34" y="343"/>
                  </a:cubicBezTo>
                  <a:cubicBezTo>
                    <a:pt x="35" y="343"/>
                    <a:pt x="35" y="343"/>
                    <a:pt x="35" y="343"/>
                  </a:cubicBezTo>
                  <a:cubicBezTo>
                    <a:pt x="35" y="343"/>
                    <a:pt x="36" y="343"/>
                    <a:pt x="37" y="344"/>
                  </a:cubicBezTo>
                  <a:cubicBezTo>
                    <a:pt x="40" y="347"/>
                    <a:pt x="44" y="348"/>
                    <a:pt x="45" y="347"/>
                  </a:cubicBezTo>
                  <a:cubicBezTo>
                    <a:pt x="45" y="347"/>
                    <a:pt x="40" y="341"/>
                    <a:pt x="40" y="340"/>
                  </a:cubicBezTo>
                  <a:cubicBezTo>
                    <a:pt x="39" y="339"/>
                    <a:pt x="39" y="338"/>
                    <a:pt x="38" y="338"/>
                  </a:cubicBezTo>
                  <a:cubicBezTo>
                    <a:pt x="37" y="339"/>
                    <a:pt x="38" y="331"/>
                    <a:pt x="38" y="330"/>
                  </a:cubicBezTo>
                  <a:cubicBezTo>
                    <a:pt x="39" y="329"/>
                    <a:pt x="40" y="325"/>
                    <a:pt x="42" y="325"/>
                  </a:cubicBezTo>
                  <a:cubicBezTo>
                    <a:pt x="44" y="326"/>
                    <a:pt x="46" y="322"/>
                    <a:pt x="47" y="322"/>
                  </a:cubicBezTo>
                  <a:cubicBezTo>
                    <a:pt x="48" y="323"/>
                    <a:pt x="51" y="324"/>
                    <a:pt x="52" y="321"/>
                  </a:cubicBezTo>
                  <a:cubicBezTo>
                    <a:pt x="53" y="319"/>
                    <a:pt x="53" y="318"/>
                    <a:pt x="54" y="316"/>
                  </a:cubicBezTo>
                  <a:cubicBezTo>
                    <a:pt x="54" y="315"/>
                    <a:pt x="57" y="311"/>
                    <a:pt x="59" y="310"/>
                  </a:cubicBezTo>
                  <a:cubicBezTo>
                    <a:pt x="61" y="309"/>
                    <a:pt x="64" y="307"/>
                    <a:pt x="66" y="306"/>
                  </a:cubicBezTo>
                  <a:cubicBezTo>
                    <a:pt x="68" y="304"/>
                    <a:pt x="75" y="301"/>
                    <a:pt x="73" y="299"/>
                  </a:cubicBezTo>
                  <a:cubicBezTo>
                    <a:pt x="72" y="297"/>
                    <a:pt x="80" y="291"/>
                    <a:pt x="76" y="290"/>
                  </a:cubicBezTo>
                  <a:cubicBezTo>
                    <a:pt x="73" y="288"/>
                    <a:pt x="64" y="286"/>
                    <a:pt x="63" y="284"/>
                  </a:cubicBezTo>
                  <a:cubicBezTo>
                    <a:pt x="62" y="282"/>
                    <a:pt x="62" y="276"/>
                    <a:pt x="63" y="275"/>
                  </a:cubicBezTo>
                  <a:cubicBezTo>
                    <a:pt x="64" y="273"/>
                    <a:pt x="70" y="269"/>
                    <a:pt x="72" y="269"/>
                  </a:cubicBezTo>
                  <a:cubicBezTo>
                    <a:pt x="73" y="269"/>
                    <a:pt x="80" y="268"/>
                    <a:pt x="82" y="266"/>
                  </a:cubicBezTo>
                  <a:cubicBezTo>
                    <a:pt x="84" y="265"/>
                    <a:pt x="87" y="260"/>
                    <a:pt x="87" y="259"/>
                  </a:cubicBezTo>
                  <a:cubicBezTo>
                    <a:pt x="88" y="258"/>
                    <a:pt x="88" y="256"/>
                    <a:pt x="88" y="253"/>
                  </a:cubicBezTo>
                  <a:cubicBezTo>
                    <a:pt x="88" y="250"/>
                    <a:pt x="88" y="248"/>
                    <a:pt x="90" y="248"/>
                  </a:cubicBezTo>
                  <a:cubicBezTo>
                    <a:pt x="92" y="247"/>
                    <a:pt x="94" y="246"/>
                    <a:pt x="95" y="246"/>
                  </a:cubicBezTo>
                  <a:cubicBezTo>
                    <a:pt x="97" y="246"/>
                    <a:pt x="98" y="246"/>
                    <a:pt x="98" y="245"/>
                  </a:cubicBezTo>
                  <a:cubicBezTo>
                    <a:pt x="98" y="244"/>
                    <a:pt x="96" y="241"/>
                    <a:pt x="96" y="241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7" y="236"/>
                    <a:pt x="96" y="235"/>
                  </a:cubicBezTo>
                  <a:cubicBezTo>
                    <a:pt x="95" y="233"/>
                    <a:pt x="95" y="230"/>
                    <a:pt x="95" y="228"/>
                  </a:cubicBezTo>
                  <a:cubicBezTo>
                    <a:pt x="95" y="226"/>
                    <a:pt x="94" y="223"/>
                    <a:pt x="95" y="221"/>
                  </a:cubicBezTo>
                  <a:cubicBezTo>
                    <a:pt x="97" y="218"/>
                    <a:pt x="100" y="215"/>
                    <a:pt x="102" y="219"/>
                  </a:cubicBezTo>
                  <a:cubicBezTo>
                    <a:pt x="103" y="223"/>
                    <a:pt x="104" y="223"/>
                    <a:pt x="108" y="224"/>
                  </a:cubicBezTo>
                  <a:cubicBezTo>
                    <a:pt x="111" y="225"/>
                    <a:pt x="114" y="223"/>
                    <a:pt x="114" y="223"/>
                  </a:cubicBezTo>
                  <a:cubicBezTo>
                    <a:pt x="114" y="223"/>
                    <a:pt x="125" y="220"/>
                    <a:pt x="124" y="218"/>
                  </a:cubicBezTo>
                  <a:cubicBezTo>
                    <a:pt x="123" y="216"/>
                    <a:pt x="123" y="215"/>
                    <a:pt x="124" y="214"/>
                  </a:cubicBezTo>
                  <a:cubicBezTo>
                    <a:pt x="126" y="212"/>
                    <a:pt x="129" y="210"/>
                    <a:pt x="129" y="209"/>
                  </a:cubicBezTo>
                  <a:cubicBezTo>
                    <a:pt x="130" y="208"/>
                    <a:pt x="128" y="206"/>
                    <a:pt x="127" y="204"/>
                  </a:cubicBezTo>
                  <a:cubicBezTo>
                    <a:pt x="126" y="201"/>
                    <a:pt x="127" y="197"/>
                    <a:pt x="129" y="197"/>
                  </a:cubicBezTo>
                  <a:cubicBezTo>
                    <a:pt x="130" y="198"/>
                    <a:pt x="130" y="197"/>
                    <a:pt x="133" y="200"/>
                  </a:cubicBezTo>
                  <a:cubicBezTo>
                    <a:pt x="136" y="203"/>
                    <a:pt x="136" y="200"/>
                    <a:pt x="141" y="200"/>
                  </a:cubicBezTo>
                  <a:cubicBezTo>
                    <a:pt x="145" y="200"/>
                    <a:pt x="148" y="199"/>
                    <a:pt x="151" y="198"/>
                  </a:cubicBezTo>
                  <a:cubicBezTo>
                    <a:pt x="153" y="198"/>
                    <a:pt x="154" y="196"/>
                    <a:pt x="158" y="196"/>
                  </a:cubicBezTo>
                  <a:cubicBezTo>
                    <a:pt x="162" y="196"/>
                    <a:pt x="186" y="186"/>
                    <a:pt x="189" y="181"/>
                  </a:cubicBezTo>
                  <a:cubicBezTo>
                    <a:pt x="192" y="175"/>
                    <a:pt x="195" y="173"/>
                    <a:pt x="192" y="171"/>
                  </a:cubicBezTo>
                  <a:cubicBezTo>
                    <a:pt x="190" y="170"/>
                    <a:pt x="188" y="171"/>
                    <a:pt x="187" y="169"/>
                  </a:cubicBezTo>
                  <a:cubicBezTo>
                    <a:pt x="186" y="166"/>
                    <a:pt x="185" y="164"/>
                    <a:pt x="188" y="163"/>
                  </a:cubicBezTo>
                  <a:cubicBezTo>
                    <a:pt x="190" y="162"/>
                    <a:pt x="194" y="159"/>
                    <a:pt x="191" y="157"/>
                  </a:cubicBezTo>
                  <a:cubicBezTo>
                    <a:pt x="187" y="156"/>
                    <a:pt x="186" y="155"/>
                    <a:pt x="186" y="155"/>
                  </a:cubicBezTo>
                  <a:cubicBezTo>
                    <a:pt x="186" y="155"/>
                    <a:pt x="179" y="154"/>
                    <a:pt x="178" y="151"/>
                  </a:cubicBezTo>
                  <a:cubicBezTo>
                    <a:pt x="178" y="148"/>
                    <a:pt x="177" y="146"/>
                    <a:pt x="179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80" y="139"/>
                    <a:pt x="182" y="137"/>
                    <a:pt x="183" y="134"/>
                  </a:cubicBezTo>
                  <a:cubicBezTo>
                    <a:pt x="185" y="128"/>
                    <a:pt x="185" y="122"/>
                    <a:pt x="186" y="116"/>
                  </a:cubicBezTo>
                  <a:cubicBezTo>
                    <a:pt x="187" y="110"/>
                    <a:pt x="189" y="106"/>
                    <a:pt x="192" y="101"/>
                  </a:cubicBezTo>
                  <a:cubicBezTo>
                    <a:pt x="196" y="96"/>
                    <a:pt x="202" y="93"/>
                    <a:pt x="206" y="89"/>
                  </a:cubicBezTo>
                  <a:cubicBezTo>
                    <a:pt x="210" y="85"/>
                    <a:pt x="214" y="81"/>
                    <a:pt x="220" y="77"/>
                  </a:cubicBezTo>
                  <a:cubicBezTo>
                    <a:pt x="225" y="74"/>
                    <a:pt x="231" y="70"/>
                    <a:pt x="235" y="65"/>
                  </a:cubicBezTo>
                  <a:cubicBezTo>
                    <a:pt x="239" y="62"/>
                    <a:pt x="244" y="61"/>
                    <a:pt x="245" y="57"/>
                  </a:cubicBezTo>
                  <a:cubicBezTo>
                    <a:pt x="247" y="52"/>
                    <a:pt x="245" y="47"/>
                    <a:pt x="245" y="42"/>
                  </a:cubicBezTo>
                  <a:cubicBezTo>
                    <a:pt x="243" y="42"/>
                    <a:pt x="241" y="41"/>
                    <a:pt x="239" y="41"/>
                  </a:cubicBezTo>
                  <a:cubicBezTo>
                    <a:pt x="239" y="41"/>
                    <a:pt x="238" y="41"/>
                    <a:pt x="237" y="41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6" y="44"/>
                    <a:pt x="236" y="46"/>
                    <a:pt x="234" y="48"/>
                  </a:cubicBezTo>
                  <a:cubicBezTo>
                    <a:pt x="232" y="52"/>
                    <a:pt x="229" y="57"/>
                    <a:pt x="226" y="59"/>
                  </a:cubicBezTo>
                  <a:cubicBezTo>
                    <a:pt x="223" y="62"/>
                    <a:pt x="220" y="66"/>
                    <a:pt x="217" y="66"/>
                  </a:cubicBezTo>
                  <a:cubicBezTo>
                    <a:pt x="213" y="67"/>
                    <a:pt x="207" y="65"/>
                    <a:pt x="203" y="64"/>
                  </a:cubicBezTo>
                  <a:cubicBezTo>
                    <a:pt x="197" y="63"/>
                    <a:pt x="191" y="64"/>
                    <a:pt x="185" y="63"/>
                  </a:cubicBezTo>
                  <a:cubicBezTo>
                    <a:pt x="188" y="60"/>
                    <a:pt x="190" y="56"/>
                    <a:pt x="192" y="53"/>
                  </a:cubicBezTo>
                  <a:cubicBezTo>
                    <a:pt x="195" y="49"/>
                    <a:pt x="200" y="45"/>
                    <a:pt x="201" y="41"/>
                  </a:cubicBezTo>
                  <a:cubicBezTo>
                    <a:pt x="204" y="33"/>
                    <a:pt x="194" y="30"/>
                    <a:pt x="188" y="29"/>
                  </a:cubicBezTo>
                  <a:cubicBezTo>
                    <a:pt x="185" y="28"/>
                    <a:pt x="182" y="27"/>
                    <a:pt x="179" y="27"/>
                  </a:cubicBezTo>
                  <a:cubicBezTo>
                    <a:pt x="177" y="26"/>
                    <a:pt x="175" y="27"/>
                    <a:pt x="174" y="27"/>
                  </a:cubicBezTo>
                  <a:cubicBezTo>
                    <a:pt x="170" y="27"/>
                    <a:pt x="167" y="25"/>
                    <a:pt x="163" y="23"/>
                  </a:cubicBezTo>
                  <a:cubicBezTo>
                    <a:pt x="160" y="22"/>
                    <a:pt x="157" y="22"/>
                    <a:pt x="154" y="19"/>
                  </a:cubicBezTo>
                  <a:cubicBezTo>
                    <a:pt x="149" y="14"/>
                    <a:pt x="146" y="8"/>
                    <a:pt x="142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1" y="3"/>
                    <a:pt x="139" y="2"/>
                    <a:pt x="137" y="2"/>
                  </a:cubicBezTo>
                  <a:cubicBezTo>
                    <a:pt x="135" y="1"/>
                    <a:pt x="132" y="1"/>
                    <a:pt x="130" y="1"/>
                  </a:cubicBezTo>
                  <a:cubicBezTo>
                    <a:pt x="127" y="1"/>
                    <a:pt x="127" y="2"/>
                    <a:pt x="126" y="4"/>
                  </a:cubicBezTo>
                  <a:cubicBezTo>
                    <a:pt x="123" y="7"/>
                    <a:pt x="122" y="11"/>
                    <a:pt x="119" y="8"/>
                  </a:cubicBezTo>
                  <a:cubicBezTo>
                    <a:pt x="117" y="7"/>
                    <a:pt x="116" y="5"/>
                    <a:pt x="115" y="4"/>
                  </a:cubicBezTo>
                  <a:cubicBezTo>
                    <a:pt x="113" y="4"/>
                    <a:pt x="110" y="4"/>
                    <a:pt x="108" y="4"/>
                  </a:cubicBezTo>
                  <a:cubicBezTo>
                    <a:pt x="106" y="4"/>
                    <a:pt x="104" y="4"/>
                    <a:pt x="102" y="3"/>
                  </a:cubicBezTo>
                  <a:cubicBezTo>
                    <a:pt x="99" y="2"/>
                    <a:pt x="100" y="0"/>
                    <a:pt x="97" y="2"/>
                  </a:cubicBezTo>
                  <a:cubicBezTo>
                    <a:pt x="94" y="4"/>
                    <a:pt x="92" y="7"/>
                    <a:pt x="89" y="9"/>
                  </a:cubicBezTo>
                  <a:lnTo>
                    <a:pt x="89" y="1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6">
              <a:extLst>
                <a:ext uri="{FF2B5EF4-FFF2-40B4-BE49-F238E27FC236}">
                  <a16:creationId xmlns:a16="http://schemas.microsoft.com/office/drawing/2014/main" id="{36A78569-6AA0-4C1F-B1FB-EF230FB96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803"/>
              <a:ext cx="115" cy="85"/>
            </a:xfrm>
            <a:custGeom>
              <a:avLst/>
              <a:gdLst>
                <a:gd name="T0" fmla="*/ 79 w 35"/>
                <a:gd name="T1" fmla="*/ 85 h 26"/>
                <a:gd name="T2" fmla="*/ 99 w 35"/>
                <a:gd name="T3" fmla="*/ 82 h 26"/>
                <a:gd name="T4" fmla="*/ 102 w 35"/>
                <a:gd name="T5" fmla="*/ 65 h 26"/>
                <a:gd name="T6" fmla="*/ 76 w 35"/>
                <a:gd name="T7" fmla="*/ 56 h 26"/>
                <a:gd name="T8" fmla="*/ 46 w 35"/>
                <a:gd name="T9" fmla="*/ 36 h 26"/>
                <a:gd name="T10" fmla="*/ 26 w 35"/>
                <a:gd name="T11" fmla="*/ 10 h 26"/>
                <a:gd name="T12" fmla="*/ 16 w 35"/>
                <a:gd name="T13" fmla="*/ 0 h 26"/>
                <a:gd name="T14" fmla="*/ 20 w 35"/>
                <a:gd name="T15" fmla="*/ 3 h 26"/>
                <a:gd name="T16" fmla="*/ 16 w 35"/>
                <a:gd name="T17" fmla="*/ 43 h 26"/>
                <a:gd name="T18" fmla="*/ 13 w 35"/>
                <a:gd name="T19" fmla="*/ 75 h 26"/>
                <a:gd name="T20" fmla="*/ 79 w 35"/>
                <a:gd name="T21" fmla="*/ 82 h 26"/>
                <a:gd name="T22" fmla="*/ 79 w 35"/>
                <a:gd name="T23" fmla="*/ 85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6">
                  <a:moveTo>
                    <a:pt x="24" y="26"/>
                  </a:moveTo>
                  <a:cubicBezTo>
                    <a:pt x="26" y="25"/>
                    <a:pt x="29" y="25"/>
                    <a:pt x="30" y="25"/>
                  </a:cubicBezTo>
                  <a:cubicBezTo>
                    <a:pt x="31" y="25"/>
                    <a:pt x="35" y="21"/>
                    <a:pt x="31" y="20"/>
                  </a:cubicBezTo>
                  <a:cubicBezTo>
                    <a:pt x="28" y="19"/>
                    <a:pt x="25" y="19"/>
                    <a:pt x="23" y="17"/>
                  </a:cubicBezTo>
                  <a:cubicBezTo>
                    <a:pt x="21" y="16"/>
                    <a:pt x="18" y="14"/>
                    <a:pt x="14" y="11"/>
                  </a:cubicBezTo>
                  <a:cubicBezTo>
                    <a:pt x="11" y="7"/>
                    <a:pt x="8" y="6"/>
                    <a:pt x="8" y="3"/>
                  </a:cubicBezTo>
                  <a:cubicBezTo>
                    <a:pt x="7" y="1"/>
                    <a:pt x="7" y="1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9"/>
                    <a:pt x="5" y="13"/>
                  </a:cubicBezTo>
                  <a:cubicBezTo>
                    <a:pt x="4" y="17"/>
                    <a:pt x="0" y="23"/>
                    <a:pt x="4" y="23"/>
                  </a:cubicBezTo>
                  <a:cubicBezTo>
                    <a:pt x="9" y="23"/>
                    <a:pt x="20" y="22"/>
                    <a:pt x="24" y="25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7">
              <a:extLst>
                <a:ext uri="{FF2B5EF4-FFF2-40B4-BE49-F238E27FC236}">
                  <a16:creationId xmlns:a16="http://schemas.microsoft.com/office/drawing/2014/main" id="{E547A349-B526-464D-8E90-EBF8878DC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2485"/>
              <a:ext cx="366" cy="1426"/>
            </a:xfrm>
            <a:custGeom>
              <a:avLst/>
              <a:gdLst>
                <a:gd name="T0" fmla="*/ 204 w 111"/>
                <a:gd name="T1" fmla="*/ 1360 h 434"/>
                <a:gd name="T2" fmla="*/ 191 w 111"/>
                <a:gd name="T3" fmla="*/ 1308 h 434"/>
                <a:gd name="T4" fmla="*/ 122 w 111"/>
                <a:gd name="T5" fmla="*/ 1288 h 434"/>
                <a:gd name="T6" fmla="*/ 82 w 111"/>
                <a:gd name="T7" fmla="*/ 1239 h 434"/>
                <a:gd name="T8" fmla="*/ 122 w 111"/>
                <a:gd name="T9" fmla="*/ 1137 h 434"/>
                <a:gd name="T10" fmla="*/ 132 w 111"/>
                <a:gd name="T11" fmla="*/ 1088 h 434"/>
                <a:gd name="T12" fmla="*/ 142 w 111"/>
                <a:gd name="T13" fmla="*/ 1048 h 434"/>
                <a:gd name="T14" fmla="*/ 138 w 111"/>
                <a:gd name="T15" fmla="*/ 992 h 434"/>
                <a:gd name="T16" fmla="*/ 148 w 111"/>
                <a:gd name="T17" fmla="*/ 900 h 434"/>
                <a:gd name="T18" fmla="*/ 185 w 111"/>
                <a:gd name="T19" fmla="*/ 818 h 434"/>
                <a:gd name="T20" fmla="*/ 191 w 111"/>
                <a:gd name="T21" fmla="*/ 736 h 434"/>
                <a:gd name="T22" fmla="*/ 234 w 111"/>
                <a:gd name="T23" fmla="*/ 647 h 434"/>
                <a:gd name="T24" fmla="*/ 237 w 111"/>
                <a:gd name="T25" fmla="*/ 509 h 434"/>
                <a:gd name="T26" fmla="*/ 274 w 111"/>
                <a:gd name="T27" fmla="*/ 394 h 434"/>
                <a:gd name="T28" fmla="*/ 313 w 111"/>
                <a:gd name="T29" fmla="*/ 338 h 434"/>
                <a:gd name="T30" fmla="*/ 363 w 111"/>
                <a:gd name="T31" fmla="*/ 227 h 434"/>
                <a:gd name="T32" fmla="*/ 363 w 111"/>
                <a:gd name="T33" fmla="*/ 197 h 434"/>
                <a:gd name="T34" fmla="*/ 307 w 111"/>
                <a:gd name="T35" fmla="*/ 112 h 434"/>
                <a:gd name="T36" fmla="*/ 290 w 111"/>
                <a:gd name="T37" fmla="*/ 43 h 434"/>
                <a:gd name="T38" fmla="*/ 244 w 111"/>
                <a:gd name="T39" fmla="*/ 33 h 434"/>
                <a:gd name="T40" fmla="*/ 231 w 111"/>
                <a:gd name="T41" fmla="*/ 237 h 434"/>
                <a:gd name="T42" fmla="*/ 198 w 111"/>
                <a:gd name="T43" fmla="*/ 421 h 434"/>
                <a:gd name="T44" fmla="*/ 168 w 111"/>
                <a:gd name="T45" fmla="*/ 513 h 434"/>
                <a:gd name="T46" fmla="*/ 142 w 111"/>
                <a:gd name="T47" fmla="*/ 680 h 434"/>
                <a:gd name="T48" fmla="*/ 86 w 111"/>
                <a:gd name="T49" fmla="*/ 759 h 434"/>
                <a:gd name="T50" fmla="*/ 69 w 111"/>
                <a:gd name="T51" fmla="*/ 904 h 434"/>
                <a:gd name="T52" fmla="*/ 106 w 111"/>
                <a:gd name="T53" fmla="*/ 920 h 434"/>
                <a:gd name="T54" fmla="*/ 96 w 111"/>
                <a:gd name="T55" fmla="*/ 982 h 434"/>
                <a:gd name="T56" fmla="*/ 99 w 111"/>
                <a:gd name="T57" fmla="*/ 1025 h 434"/>
                <a:gd name="T58" fmla="*/ 79 w 111"/>
                <a:gd name="T59" fmla="*/ 1071 h 434"/>
                <a:gd name="T60" fmla="*/ 56 w 111"/>
                <a:gd name="T61" fmla="*/ 1081 h 434"/>
                <a:gd name="T62" fmla="*/ 26 w 111"/>
                <a:gd name="T63" fmla="*/ 1091 h 434"/>
                <a:gd name="T64" fmla="*/ 23 w 111"/>
                <a:gd name="T65" fmla="*/ 1111 h 434"/>
                <a:gd name="T66" fmla="*/ 53 w 111"/>
                <a:gd name="T67" fmla="*/ 1127 h 434"/>
                <a:gd name="T68" fmla="*/ 49 w 111"/>
                <a:gd name="T69" fmla="*/ 1166 h 434"/>
                <a:gd name="T70" fmla="*/ 26 w 111"/>
                <a:gd name="T71" fmla="*/ 1199 h 434"/>
                <a:gd name="T72" fmla="*/ 30 w 111"/>
                <a:gd name="T73" fmla="*/ 1216 h 434"/>
                <a:gd name="T74" fmla="*/ 49 w 111"/>
                <a:gd name="T75" fmla="*/ 1216 h 434"/>
                <a:gd name="T76" fmla="*/ 26 w 111"/>
                <a:gd name="T77" fmla="*/ 1255 h 434"/>
                <a:gd name="T78" fmla="*/ 46 w 111"/>
                <a:gd name="T79" fmla="*/ 1272 h 434"/>
                <a:gd name="T80" fmla="*/ 63 w 111"/>
                <a:gd name="T81" fmla="*/ 1291 h 434"/>
                <a:gd name="T82" fmla="*/ 69 w 111"/>
                <a:gd name="T83" fmla="*/ 1318 h 434"/>
                <a:gd name="T84" fmla="*/ 63 w 111"/>
                <a:gd name="T85" fmla="*/ 1350 h 434"/>
                <a:gd name="T86" fmla="*/ 102 w 111"/>
                <a:gd name="T87" fmla="*/ 1331 h 434"/>
                <a:gd name="T88" fmla="*/ 102 w 111"/>
                <a:gd name="T89" fmla="*/ 1354 h 434"/>
                <a:gd name="T90" fmla="*/ 142 w 111"/>
                <a:gd name="T91" fmla="*/ 1347 h 434"/>
                <a:gd name="T92" fmla="*/ 155 w 111"/>
                <a:gd name="T93" fmla="*/ 1337 h 434"/>
                <a:gd name="T94" fmla="*/ 175 w 111"/>
                <a:gd name="T95" fmla="*/ 1354 h 434"/>
                <a:gd name="T96" fmla="*/ 175 w 111"/>
                <a:gd name="T97" fmla="*/ 1373 h 434"/>
                <a:gd name="T98" fmla="*/ 168 w 111"/>
                <a:gd name="T99" fmla="*/ 1396 h 434"/>
                <a:gd name="T100" fmla="*/ 218 w 111"/>
                <a:gd name="T101" fmla="*/ 1406 h 434"/>
                <a:gd name="T102" fmla="*/ 267 w 111"/>
                <a:gd name="T103" fmla="*/ 1403 h 4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1" h="434">
                  <a:moveTo>
                    <a:pt x="81" y="426"/>
                  </a:moveTo>
                  <a:cubicBezTo>
                    <a:pt x="77" y="423"/>
                    <a:pt x="66" y="424"/>
                    <a:pt x="61" y="424"/>
                  </a:cubicBezTo>
                  <a:cubicBezTo>
                    <a:pt x="57" y="424"/>
                    <a:pt x="61" y="418"/>
                    <a:pt x="62" y="414"/>
                  </a:cubicBezTo>
                  <a:cubicBezTo>
                    <a:pt x="63" y="410"/>
                    <a:pt x="63" y="402"/>
                    <a:pt x="63" y="402"/>
                  </a:cubicBezTo>
                  <a:cubicBezTo>
                    <a:pt x="63" y="401"/>
                    <a:pt x="63" y="401"/>
                    <a:pt x="63" y="401"/>
                  </a:cubicBezTo>
                  <a:cubicBezTo>
                    <a:pt x="61" y="400"/>
                    <a:pt x="59" y="399"/>
                    <a:pt x="58" y="398"/>
                  </a:cubicBezTo>
                  <a:cubicBezTo>
                    <a:pt x="57" y="397"/>
                    <a:pt x="56" y="395"/>
                    <a:pt x="57" y="395"/>
                  </a:cubicBezTo>
                  <a:cubicBezTo>
                    <a:pt x="56" y="394"/>
                    <a:pt x="56" y="394"/>
                    <a:pt x="56" y="394"/>
                  </a:cubicBezTo>
                  <a:cubicBezTo>
                    <a:pt x="54" y="390"/>
                    <a:pt x="42" y="393"/>
                    <a:pt x="37" y="392"/>
                  </a:cubicBezTo>
                  <a:cubicBezTo>
                    <a:pt x="32" y="391"/>
                    <a:pt x="33" y="391"/>
                    <a:pt x="31" y="385"/>
                  </a:cubicBezTo>
                  <a:cubicBezTo>
                    <a:pt x="29" y="379"/>
                    <a:pt x="33" y="381"/>
                    <a:pt x="32" y="377"/>
                  </a:cubicBezTo>
                  <a:cubicBezTo>
                    <a:pt x="30" y="373"/>
                    <a:pt x="27" y="379"/>
                    <a:pt x="25" y="377"/>
                  </a:cubicBezTo>
                  <a:cubicBezTo>
                    <a:pt x="23" y="376"/>
                    <a:pt x="22" y="372"/>
                    <a:pt x="22" y="368"/>
                  </a:cubicBezTo>
                  <a:cubicBezTo>
                    <a:pt x="21" y="364"/>
                    <a:pt x="33" y="355"/>
                    <a:pt x="32" y="353"/>
                  </a:cubicBezTo>
                  <a:cubicBezTo>
                    <a:pt x="32" y="351"/>
                    <a:pt x="35" y="349"/>
                    <a:pt x="37" y="346"/>
                  </a:cubicBezTo>
                  <a:cubicBezTo>
                    <a:pt x="39" y="343"/>
                    <a:pt x="39" y="343"/>
                    <a:pt x="39" y="340"/>
                  </a:cubicBezTo>
                  <a:cubicBezTo>
                    <a:pt x="39" y="338"/>
                    <a:pt x="41" y="337"/>
                    <a:pt x="42" y="335"/>
                  </a:cubicBezTo>
                  <a:cubicBezTo>
                    <a:pt x="42" y="333"/>
                    <a:pt x="41" y="333"/>
                    <a:pt x="40" y="331"/>
                  </a:cubicBezTo>
                  <a:cubicBezTo>
                    <a:pt x="39" y="328"/>
                    <a:pt x="45" y="326"/>
                    <a:pt x="45" y="323"/>
                  </a:cubicBezTo>
                  <a:cubicBezTo>
                    <a:pt x="45" y="320"/>
                    <a:pt x="41" y="321"/>
                    <a:pt x="40" y="321"/>
                  </a:cubicBezTo>
                  <a:cubicBezTo>
                    <a:pt x="38" y="320"/>
                    <a:pt x="41" y="319"/>
                    <a:pt x="43" y="319"/>
                  </a:cubicBezTo>
                  <a:cubicBezTo>
                    <a:pt x="45" y="318"/>
                    <a:pt x="48" y="315"/>
                    <a:pt x="49" y="313"/>
                  </a:cubicBezTo>
                  <a:cubicBezTo>
                    <a:pt x="50" y="311"/>
                    <a:pt x="46" y="311"/>
                    <a:pt x="43" y="309"/>
                  </a:cubicBezTo>
                  <a:cubicBezTo>
                    <a:pt x="40" y="307"/>
                    <a:pt x="41" y="307"/>
                    <a:pt x="42" y="302"/>
                  </a:cubicBezTo>
                  <a:cubicBezTo>
                    <a:pt x="43" y="297"/>
                    <a:pt x="39" y="297"/>
                    <a:pt x="38" y="294"/>
                  </a:cubicBezTo>
                  <a:cubicBezTo>
                    <a:pt x="37" y="292"/>
                    <a:pt x="42" y="288"/>
                    <a:pt x="43" y="285"/>
                  </a:cubicBezTo>
                  <a:cubicBezTo>
                    <a:pt x="45" y="282"/>
                    <a:pt x="45" y="281"/>
                    <a:pt x="45" y="274"/>
                  </a:cubicBezTo>
                  <a:cubicBezTo>
                    <a:pt x="45" y="267"/>
                    <a:pt x="46" y="268"/>
                    <a:pt x="46" y="262"/>
                  </a:cubicBezTo>
                  <a:cubicBezTo>
                    <a:pt x="46" y="255"/>
                    <a:pt x="45" y="259"/>
                    <a:pt x="47" y="255"/>
                  </a:cubicBezTo>
                  <a:cubicBezTo>
                    <a:pt x="48" y="252"/>
                    <a:pt x="51" y="253"/>
                    <a:pt x="56" y="249"/>
                  </a:cubicBezTo>
                  <a:cubicBezTo>
                    <a:pt x="61" y="245"/>
                    <a:pt x="57" y="246"/>
                    <a:pt x="56" y="244"/>
                  </a:cubicBezTo>
                  <a:cubicBezTo>
                    <a:pt x="56" y="242"/>
                    <a:pt x="55" y="242"/>
                    <a:pt x="55" y="238"/>
                  </a:cubicBezTo>
                  <a:cubicBezTo>
                    <a:pt x="54" y="235"/>
                    <a:pt x="54" y="233"/>
                    <a:pt x="58" y="224"/>
                  </a:cubicBezTo>
                  <a:cubicBezTo>
                    <a:pt x="63" y="216"/>
                    <a:pt x="63" y="222"/>
                    <a:pt x="64" y="217"/>
                  </a:cubicBezTo>
                  <a:cubicBezTo>
                    <a:pt x="64" y="213"/>
                    <a:pt x="63" y="211"/>
                    <a:pt x="64" y="206"/>
                  </a:cubicBezTo>
                  <a:cubicBezTo>
                    <a:pt x="64" y="202"/>
                    <a:pt x="69" y="201"/>
                    <a:pt x="71" y="197"/>
                  </a:cubicBezTo>
                  <a:cubicBezTo>
                    <a:pt x="73" y="192"/>
                    <a:pt x="73" y="189"/>
                    <a:pt x="73" y="186"/>
                  </a:cubicBezTo>
                  <a:cubicBezTo>
                    <a:pt x="73" y="182"/>
                    <a:pt x="67" y="168"/>
                    <a:pt x="66" y="164"/>
                  </a:cubicBezTo>
                  <a:cubicBezTo>
                    <a:pt x="65" y="159"/>
                    <a:pt x="69" y="157"/>
                    <a:pt x="72" y="155"/>
                  </a:cubicBezTo>
                  <a:cubicBezTo>
                    <a:pt x="75" y="153"/>
                    <a:pt x="73" y="148"/>
                    <a:pt x="73" y="146"/>
                  </a:cubicBezTo>
                  <a:cubicBezTo>
                    <a:pt x="72" y="144"/>
                    <a:pt x="79" y="131"/>
                    <a:pt x="80" y="128"/>
                  </a:cubicBezTo>
                  <a:cubicBezTo>
                    <a:pt x="81" y="125"/>
                    <a:pt x="81" y="122"/>
                    <a:pt x="83" y="120"/>
                  </a:cubicBezTo>
                  <a:cubicBezTo>
                    <a:pt x="86" y="117"/>
                    <a:pt x="93" y="115"/>
                    <a:pt x="95" y="113"/>
                  </a:cubicBezTo>
                  <a:cubicBezTo>
                    <a:pt x="97" y="110"/>
                    <a:pt x="93" y="110"/>
                    <a:pt x="92" y="109"/>
                  </a:cubicBezTo>
                  <a:cubicBezTo>
                    <a:pt x="91" y="108"/>
                    <a:pt x="94" y="105"/>
                    <a:pt x="95" y="103"/>
                  </a:cubicBezTo>
                  <a:cubicBezTo>
                    <a:pt x="96" y="100"/>
                    <a:pt x="94" y="94"/>
                    <a:pt x="93" y="87"/>
                  </a:cubicBezTo>
                  <a:cubicBezTo>
                    <a:pt x="91" y="80"/>
                    <a:pt x="94" y="85"/>
                    <a:pt x="102" y="81"/>
                  </a:cubicBezTo>
                  <a:cubicBezTo>
                    <a:pt x="109" y="78"/>
                    <a:pt x="110" y="76"/>
                    <a:pt x="110" y="69"/>
                  </a:cubicBezTo>
                  <a:cubicBezTo>
                    <a:pt x="111" y="64"/>
                    <a:pt x="111" y="61"/>
                    <a:pt x="111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0"/>
                    <a:pt x="111" y="60"/>
                    <a:pt x="110" y="60"/>
                  </a:cubicBezTo>
                  <a:cubicBezTo>
                    <a:pt x="108" y="61"/>
                    <a:pt x="103" y="61"/>
                    <a:pt x="102" y="64"/>
                  </a:cubicBezTo>
                  <a:cubicBezTo>
                    <a:pt x="100" y="59"/>
                    <a:pt x="100" y="51"/>
                    <a:pt x="97" y="45"/>
                  </a:cubicBezTo>
                  <a:cubicBezTo>
                    <a:pt x="96" y="42"/>
                    <a:pt x="95" y="37"/>
                    <a:pt x="93" y="34"/>
                  </a:cubicBezTo>
                  <a:cubicBezTo>
                    <a:pt x="91" y="30"/>
                    <a:pt x="89" y="30"/>
                    <a:pt x="91" y="26"/>
                  </a:cubicBezTo>
                  <a:cubicBezTo>
                    <a:pt x="92" y="23"/>
                    <a:pt x="94" y="22"/>
                    <a:pt x="93" y="19"/>
                  </a:cubicBezTo>
                  <a:cubicBezTo>
                    <a:pt x="92" y="17"/>
                    <a:pt x="90" y="15"/>
                    <a:pt x="88" y="13"/>
                  </a:cubicBezTo>
                  <a:cubicBezTo>
                    <a:pt x="87" y="9"/>
                    <a:pt x="87" y="2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3"/>
                    <a:pt x="79" y="10"/>
                    <a:pt x="74" y="1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6"/>
                    <a:pt x="74" y="30"/>
                    <a:pt x="75" y="35"/>
                  </a:cubicBezTo>
                  <a:cubicBezTo>
                    <a:pt x="76" y="40"/>
                    <a:pt x="70" y="63"/>
                    <a:pt x="70" y="72"/>
                  </a:cubicBezTo>
                  <a:cubicBezTo>
                    <a:pt x="70" y="81"/>
                    <a:pt x="70" y="88"/>
                    <a:pt x="69" y="93"/>
                  </a:cubicBezTo>
                  <a:cubicBezTo>
                    <a:pt x="68" y="97"/>
                    <a:pt x="68" y="102"/>
                    <a:pt x="66" y="107"/>
                  </a:cubicBezTo>
                  <a:cubicBezTo>
                    <a:pt x="65" y="112"/>
                    <a:pt x="62" y="122"/>
                    <a:pt x="60" y="128"/>
                  </a:cubicBezTo>
                  <a:cubicBezTo>
                    <a:pt x="59" y="134"/>
                    <a:pt x="56" y="138"/>
                    <a:pt x="57" y="143"/>
                  </a:cubicBezTo>
                  <a:cubicBezTo>
                    <a:pt x="57" y="148"/>
                    <a:pt x="59" y="156"/>
                    <a:pt x="55" y="156"/>
                  </a:cubicBezTo>
                  <a:cubicBezTo>
                    <a:pt x="51" y="156"/>
                    <a:pt x="51" y="150"/>
                    <a:pt x="51" y="156"/>
                  </a:cubicBezTo>
                  <a:cubicBezTo>
                    <a:pt x="51" y="162"/>
                    <a:pt x="53" y="175"/>
                    <a:pt x="52" y="180"/>
                  </a:cubicBezTo>
                  <a:cubicBezTo>
                    <a:pt x="51" y="185"/>
                    <a:pt x="47" y="193"/>
                    <a:pt x="46" y="196"/>
                  </a:cubicBezTo>
                  <a:cubicBezTo>
                    <a:pt x="45" y="199"/>
                    <a:pt x="44" y="205"/>
                    <a:pt x="43" y="207"/>
                  </a:cubicBezTo>
                  <a:cubicBezTo>
                    <a:pt x="42" y="210"/>
                    <a:pt x="37" y="217"/>
                    <a:pt x="35" y="221"/>
                  </a:cubicBezTo>
                  <a:cubicBezTo>
                    <a:pt x="34" y="224"/>
                    <a:pt x="31" y="228"/>
                    <a:pt x="31" y="228"/>
                  </a:cubicBezTo>
                  <a:cubicBezTo>
                    <a:pt x="31" y="228"/>
                    <a:pt x="27" y="229"/>
                    <a:pt x="26" y="231"/>
                  </a:cubicBezTo>
                  <a:cubicBezTo>
                    <a:pt x="25" y="233"/>
                    <a:pt x="26" y="246"/>
                    <a:pt x="28" y="250"/>
                  </a:cubicBezTo>
                  <a:cubicBezTo>
                    <a:pt x="29" y="253"/>
                    <a:pt x="30" y="256"/>
                    <a:pt x="26" y="261"/>
                  </a:cubicBezTo>
                  <a:cubicBezTo>
                    <a:pt x="23" y="265"/>
                    <a:pt x="21" y="275"/>
                    <a:pt x="21" y="275"/>
                  </a:cubicBezTo>
                  <a:cubicBezTo>
                    <a:pt x="21" y="275"/>
                    <a:pt x="21" y="280"/>
                    <a:pt x="23" y="281"/>
                  </a:cubicBezTo>
                  <a:cubicBezTo>
                    <a:pt x="24" y="283"/>
                    <a:pt x="27" y="284"/>
                    <a:pt x="28" y="284"/>
                  </a:cubicBezTo>
                  <a:cubicBezTo>
                    <a:pt x="29" y="283"/>
                    <a:pt x="31" y="280"/>
                    <a:pt x="32" y="280"/>
                  </a:cubicBezTo>
                  <a:cubicBezTo>
                    <a:pt x="33" y="281"/>
                    <a:pt x="33" y="287"/>
                    <a:pt x="32" y="289"/>
                  </a:cubicBezTo>
                  <a:cubicBezTo>
                    <a:pt x="31" y="291"/>
                    <a:pt x="33" y="292"/>
                    <a:pt x="32" y="293"/>
                  </a:cubicBezTo>
                  <a:cubicBezTo>
                    <a:pt x="31" y="294"/>
                    <a:pt x="28" y="298"/>
                    <a:pt x="29" y="299"/>
                  </a:cubicBezTo>
                  <a:cubicBezTo>
                    <a:pt x="29" y="300"/>
                    <a:pt x="31" y="303"/>
                    <a:pt x="30" y="305"/>
                  </a:cubicBezTo>
                  <a:cubicBezTo>
                    <a:pt x="29" y="307"/>
                    <a:pt x="28" y="308"/>
                    <a:pt x="28" y="310"/>
                  </a:cubicBezTo>
                  <a:cubicBezTo>
                    <a:pt x="28" y="311"/>
                    <a:pt x="30" y="311"/>
                    <a:pt x="30" y="312"/>
                  </a:cubicBezTo>
                  <a:cubicBezTo>
                    <a:pt x="30" y="313"/>
                    <a:pt x="26" y="315"/>
                    <a:pt x="26" y="316"/>
                  </a:cubicBezTo>
                  <a:cubicBezTo>
                    <a:pt x="25" y="319"/>
                    <a:pt x="26" y="321"/>
                    <a:pt x="25" y="322"/>
                  </a:cubicBezTo>
                  <a:cubicBezTo>
                    <a:pt x="24" y="324"/>
                    <a:pt x="24" y="325"/>
                    <a:pt x="24" y="326"/>
                  </a:cubicBezTo>
                  <a:cubicBezTo>
                    <a:pt x="24" y="328"/>
                    <a:pt x="24" y="328"/>
                    <a:pt x="23" y="329"/>
                  </a:cubicBezTo>
                  <a:cubicBezTo>
                    <a:pt x="22" y="330"/>
                    <a:pt x="21" y="334"/>
                    <a:pt x="19" y="333"/>
                  </a:cubicBezTo>
                  <a:cubicBezTo>
                    <a:pt x="18" y="331"/>
                    <a:pt x="17" y="329"/>
                    <a:pt x="17" y="329"/>
                  </a:cubicBezTo>
                  <a:cubicBezTo>
                    <a:pt x="17" y="329"/>
                    <a:pt x="16" y="327"/>
                    <a:pt x="15" y="326"/>
                  </a:cubicBezTo>
                  <a:cubicBezTo>
                    <a:pt x="15" y="325"/>
                    <a:pt x="14" y="322"/>
                    <a:pt x="12" y="326"/>
                  </a:cubicBezTo>
                  <a:cubicBezTo>
                    <a:pt x="11" y="330"/>
                    <a:pt x="10" y="330"/>
                    <a:pt x="8" y="332"/>
                  </a:cubicBezTo>
                  <a:cubicBezTo>
                    <a:pt x="5" y="333"/>
                    <a:pt x="5" y="333"/>
                    <a:pt x="4" y="335"/>
                  </a:cubicBezTo>
                  <a:cubicBezTo>
                    <a:pt x="4" y="336"/>
                    <a:pt x="2" y="334"/>
                    <a:pt x="2" y="336"/>
                  </a:cubicBezTo>
                  <a:cubicBezTo>
                    <a:pt x="3" y="338"/>
                    <a:pt x="5" y="338"/>
                    <a:pt x="7" y="338"/>
                  </a:cubicBezTo>
                  <a:cubicBezTo>
                    <a:pt x="9" y="338"/>
                    <a:pt x="11" y="336"/>
                    <a:pt x="12" y="337"/>
                  </a:cubicBezTo>
                  <a:cubicBezTo>
                    <a:pt x="13" y="339"/>
                    <a:pt x="13" y="338"/>
                    <a:pt x="15" y="339"/>
                  </a:cubicBezTo>
                  <a:cubicBezTo>
                    <a:pt x="16" y="340"/>
                    <a:pt x="18" y="341"/>
                    <a:pt x="16" y="343"/>
                  </a:cubicBezTo>
                  <a:cubicBezTo>
                    <a:pt x="14" y="344"/>
                    <a:pt x="15" y="347"/>
                    <a:pt x="16" y="347"/>
                  </a:cubicBezTo>
                  <a:cubicBezTo>
                    <a:pt x="18" y="348"/>
                    <a:pt x="21" y="348"/>
                    <a:pt x="20" y="350"/>
                  </a:cubicBezTo>
                  <a:cubicBezTo>
                    <a:pt x="20" y="352"/>
                    <a:pt x="16" y="355"/>
                    <a:pt x="15" y="355"/>
                  </a:cubicBezTo>
                  <a:cubicBezTo>
                    <a:pt x="14" y="355"/>
                    <a:pt x="17" y="357"/>
                    <a:pt x="14" y="359"/>
                  </a:cubicBezTo>
                  <a:cubicBezTo>
                    <a:pt x="10" y="361"/>
                    <a:pt x="9" y="357"/>
                    <a:pt x="9" y="361"/>
                  </a:cubicBezTo>
                  <a:cubicBezTo>
                    <a:pt x="8" y="364"/>
                    <a:pt x="11" y="364"/>
                    <a:pt x="8" y="365"/>
                  </a:cubicBezTo>
                  <a:cubicBezTo>
                    <a:pt x="4" y="367"/>
                    <a:pt x="4" y="364"/>
                    <a:pt x="2" y="368"/>
                  </a:cubicBezTo>
                  <a:cubicBezTo>
                    <a:pt x="0" y="371"/>
                    <a:pt x="1" y="373"/>
                    <a:pt x="3" y="373"/>
                  </a:cubicBezTo>
                  <a:cubicBezTo>
                    <a:pt x="6" y="373"/>
                    <a:pt x="7" y="369"/>
                    <a:pt x="9" y="370"/>
                  </a:cubicBezTo>
                  <a:cubicBezTo>
                    <a:pt x="11" y="372"/>
                    <a:pt x="12" y="370"/>
                    <a:pt x="12" y="368"/>
                  </a:cubicBezTo>
                  <a:cubicBezTo>
                    <a:pt x="13" y="366"/>
                    <a:pt x="15" y="363"/>
                    <a:pt x="15" y="364"/>
                  </a:cubicBezTo>
                  <a:cubicBezTo>
                    <a:pt x="16" y="366"/>
                    <a:pt x="17" y="367"/>
                    <a:pt x="15" y="370"/>
                  </a:cubicBezTo>
                  <a:cubicBezTo>
                    <a:pt x="13" y="373"/>
                    <a:pt x="10" y="369"/>
                    <a:pt x="12" y="374"/>
                  </a:cubicBezTo>
                  <a:cubicBezTo>
                    <a:pt x="13" y="378"/>
                    <a:pt x="13" y="378"/>
                    <a:pt x="11" y="379"/>
                  </a:cubicBezTo>
                  <a:cubicBezTo>
                    <a:pt x="10" y="381"/>
                    <a:pt x="7" y="380"/>
                    <a:pt x="8" y="382"/>
                  </a:cubicBezTo>
                  <a:cubicBezTo>
                    <a:pt x="9" y="384"/>
                    <a:pt x="12" y="383"/>
                    <a:pt x="13" y="382"/>
                  </a:cubicBezTo>
                  <a:cubicBezTo>
                    <a:pt x="14" y="382"/>
                    <a:pt x="15" y="377"/>
                    <a:pt x="14" y="381"/>
                  </a:cubicBezTo>
                  <a:cubicBezTo>
                    <a:pt x="14" y="385"/>
                    <a:pt x="12" y="386"/>
                    <a:pt x="14" y="387"/>
                  </a:cubicBezTo>
                  <a:cubicBezTo>
                    <a:pt x="16" y="388"/>
                    <a:pt x="17" y="387"/>
                    <a:pt x="19" y="386"/>
                  </a:cubicBezTo>
                  <a:cubicBezTo>
                    <a:pt x="20" y="385"/>
                    <a:pt x="22" y="387"/>
                    <a:pt x="21" y="390"/>
                  </a:cubicBezTo>
                  <a:cubicBezTo>
                    <a:pt x="20" y="392"/>
                    <a:pt x="17" y="390"/>
                    <a:pt x="19" y="393"/>
                  </a:cubicBezTo>
                  <a:cubicBezTo>
                    <a:pt x="21" y="395"/>
                    <a:pt x="23" y="394"/>
                    <a:pt x="24" y="394"/>
                  </a:cubicBezTo>
                  <a:cubicBezTo>
                    <a:pt x="25" y="393"/>
                    <a:pt x="28" y="391"/>
                    <a:pt x="28" y="391"/>
                  </a:cubicBezTo>
                  <a:cubicBezTo>
                    <a:pt x="28" y="392"/>
                    <a:pt x="21" y="398"/>
                    <a:pt x="21" y="401"/>
                  </a:cubicBezTo>
                  <a:cubicBezTo>
                    <a:pt x="21" y="403"/>
                    <a:pt x="23" y="404"/>
                    <a:pt x="23" y="405"/>
                  </a:cubicBezTo>
                  <a:cubicBezTo>
                    <a:pt x="24" y="405"/>
                    <a:pt x="20" y="406"/>
                    <a:pt x="19" y="408"/>
                  </a:cubicBezTo>
                  <a:cubicBezTo>
                    <a:pt x="19" y="411"/>
                    <a:pt x="17" y="410"/>
                    <a:pt x="19" y="411"/>
                  </a:cubicBezTo>
                  <a:cubicBezTo>
                    <a:pt x="22" y="413"/>
                    <a:pt x="25" y="412"/>
                    <a:pt x="25" y="412"/>
                  </a:cubicBezTo>
                  <a:cubicBezTo>
                    <a:pt x="29" y="408"/>
                    <a:pt x="29" y="408"/>
                    <a:pt x="29" y="408"/>
                  </a:cubicBezTo>
                  <a:cubicBezTo>
                    <a:pt x="29" y="408"/>
                    <a:pt x="29" y="404"/>
                    <a:pt x="31" y="405"/>
                  </a:cubicBezTo>
                  <a:cubicBezTo>
                    <a:pt x="32" y="406"/>
                    <a:pt x="29" y="403"/>
                    <a:pt x="33" y="404"/>
                  </a:cubicBezTo>
                  <a:cubicBezTo>
                    <a:pt x="38" y="405"/>
                    <a:pt x="38" y="406"/>
                    <a:pt x="36" y="408"/>
                  </a:cubicBezTo>
                  <a:cubicBezTo>
                    <a:pt x="33" y="409"/>
                    <a:pt x="30" y="410"/>
                    <a:pt x="31" y="412"/>
                  </a:cubicBezTo>
                  <a:cubicBezTo>
                    <a:pt x="32" y="414"/>
                    <a:pt x="30" y="415"/>
                    <a:pt x="32" y="416"/>
                  </a:cubicBezTo>
                  <a:cubicBezTo>
                    <a:pt x="34" y="416"/>
                    <a:pt x="38" y="415"/>
                    <a:pt x="39" y="414"/>
                  </a:cubicBezTo>
                  <a:cubicBezTo>
                    <a:pt x="41" y="413"/>
                    <a:pt x="43" y="411"/>
                    <a:pt x="43" y="410"/>
                  </a:cubicBezTo>
                  <a:cubicBezTo>
                    <a:pt x="42" y="408"/>
                    <a:pt x="41" y="404"/>
                    <a:pt x="44" y="404"/>
                  </a:cubicBezTo>
                  <a:cubicBezTo>
                    <a:pt x="46" y="405"/>
                    <a:pt x="44" y="402"/>
                    <a:pt x="47" y="403"/>
                  </a:cubicBezTo>
                  <a:cubicBezTo>
                    <a:pt x="49" y="404"/>
                    <a:pt x="47" y="405"/>
                    <a:pt x="47" y="407"/>
                  </a:cubicBezTo>
                  <a:cubicBezTo>
                    <a:pt x="47" y="409"/>
                    <a:pt x="48" y="408"/>
                    <a:pt x="50" y="408"/>
                  </a:cubicBezTo>
                  <a:cubicBezTo>
                    <a:pt x="52" y="408"/>
                    <a:pt x="54" y="406"/>
                    <a:pt x="54" y="408"/>
                  </a:cubicBezTo>
                  <a:cubicBezTo>
                    <a:pt x="55" y="410"/>
                    <a:pt x="55" y="411"/>
                    <a:pt x="53" y="412"/>
                  </a:cubicBezTo>
                  <a:cubicBezTo>
                    <a:pt x="51" y="413"/>
                    <a:pt x="49" y="412"/>
                    <a:pt x="48" y="413"/>
                  </a:cubicBezTo>
                  <a:cubicBezTo>
                    <a:pt x="48" y="415"/>
                    <a:pt x="50" y="417"/>
                    <a:pt x="50" y="417"/>
                  </a:cubicBezTo>
                  <a:cubicBezTo>
                    <a:pt x="50" y="417"/>
                    <a:pt x="54" y="416"/>
                    <a:pt x="53" y="418"/>
                  </a:cubicBezTo>
                  <a:cubicBezTo>
                    <a:pt x="51" y="421"/>
                    <a:pt x="45" y="421"/>
                    <a:pt x="45" y="421"/>
                  </a:cubicBezTo>
                  <a:cubicBezTo>
                    <a:pt x="44" y="422"/>
                    <a:pt x="42" y="418"/>
                    <a:pt x="42" y="422"/>
                  </a:cubicBezTo>
                  <a:cubicBezTo>
                    <a:pt x="42" y="425"/>
                    <a:pt x="51" y="419"/>
                    <a:pt x="51" y="425"/>
                  </a:cubicBezTo>
                  <a:cubicBezTo>
                    <a:pt x="51" y="430"/>
                    <a:pt x="50" y="429"/>
                    <a:pt x="53" y="430"/>
                  </a:cubicBezTo>
                  <a:cubicBezTo>
                    <a:pt x="55" y="432"/>
                    <a:pt x="53" y="433"/>
                    <a:pt x="58" y="430"/>
                  </a:cubicBezTo>
                  <a:cubicBezTo>
                    <a:pt x="62" y="428"/>
                    <a:pt x="65" y="422"/>
                    <a:pt x="66" y="428"/>
                  </a:cubicBezTo>
                  <a:cubicBezTo>
                    <a:pt x="67" y="433"/>
                    <a:pt x="63" y="434"/>
                    <a:pt x="70" y="432"/>
                  </a:cubicBezTo>
                  <a:cubicBezTo>
                    <a:pt x="78" y="429"/>
                    <a:pt x="80" y="427"/>
                    <a:pt x="80" y="427"/>
                  </a:cubicBezTo>
                  <a:cubicBezTo>
                    <a:pt x="80" y="427"/>
                    <a:pt x="80" y="427"/>
                    <a:pt x="81" y="427"/>
                  </a:cubicBezTo>
                  <a:lnTo>
                    <a:pt x="81" y="42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8">
              <a:extLst>
                <a:ext uri="{FF2B5EF4-FFF2-40B4-BE49-F238E27FC236}">
                  <a16:creationId xmlns:a16="http://schemas.microsoft.com/office/drawing/2014/main" id="{8C145811-0730-4EA0-B9AF-E71C4CC97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937"/>
              <a:ext cx="135" cy="109"/>
            </a:xfrm>
            <a:custGeom>
              <a:avLst/>
              <a:gdLst>
                <a:gd name="T0" fmla="*/ 0 w 41"/>
                <a:gd name="T1" fmla="*/ 20 h 33"/>
                <a:gd name="T2" fmla="*/ 0 w 41"/>
                <a:gd name="T3" fmla="*/ 20 h 33"/>
                <a:gd name="T4" fmla="*/ 20 w 41"/>
                <a:gd name="T5" fmla="*/ 13 h 33"/>
                <a:gd name="T6" fmla="*/ 53 w 41"/>
                <a:gd name="T7" fmla="*/ 17 h 33"/>
                <a:gd name="T8" fmla="*/ 76 w 41"/>
                <a:gd name="T9" fmla="*/ 43 h 33"/>
                <a:gd name="T10" fmla="*/ 115 w 41"/>
                <a:gd name="T11" fmla="*/ 43 h 33"/>
                <a:gd name="T12" fmla="*/ 119 w 41"/>
                <a:gd name="T13" fmla="*/ 73 h 33"/>
                <a:gd name="T14" fmla="*/ 63 w 41"/>
                <a:gd name="T15" fmla="*/ 86 h 33"/>
                <a:gd name="T16" fmla="*/ 33 w 41"/>
                <a:gd name="T17" fmla="*/ 86 h 33"/>
                <a:gd name="T18" fmla="*/ 23 w 41"/>
                <a:gd name="T19" fmla="*/ 106 h 33"/>
                <a:gd name="T20" fmla="*/ 10 w 41"/>
                <a:gd name="T21" fmla="*/ 86 h 33"/>
                <a:gd name="T22" fmla="*/ 0 w 41"/>
                <a:gd name="T23" fmla="*/ 83 h 33"/>
                <a:gd name="T24" fmla="*/ 0 w 41"/>
                <a:gd name="T25" fmla="*/ 2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33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4"/>
                  </a:cubicBezTo>
                  <a:cubicBezTo>
                    <a:pt x="10" y="0"/>
                    <a:pt x="14" y="6"/>
                    <a:pt x="16" y="5"/>
                  </a:cubicBezTo>
                  <a:cubicBezTo>
                    <a:pt x="18" y="4"/>
                    <a:pt x="18" y="12"/>
                    <a:pt x="23" y="13"/>
                  </a:cubicBezTo>
                  <a:cubicBezTo>
                    <a:pt x="28" y="13"/>
                    <a:pt x="30" y="14"/>
                    <a:pt x="35" y="13"/>
                  </a:cubicBezTo>
                  <a:cubicBezTo>
                    <a:pt x="41" y="13"/>
                    <a:pt x="39" y="19"/>
                    <a:pt x="36" y="22"/>
                  </a:cubicBezTo>
                  <a:cubicBezTo>
                    <a:pt x="33" y="25"/>
                    <a:pt x="34" y="25"/>
                    <a:pt x="19" y="26"/>
                  </a:cubicBezTo>
                  <a:cubicBezTo>
                    <a:pt x="13" y="26"/>
                    <a:pt x="13" y="27"/>
                    <a:pt x="10" y="26"/>
                  </a:cubicBezTo>
                  <a:cubicBezTo>
                    <a:pt x="6" y="24"/>
                    <a:pt x="8" y="33"/>
                    <a:pt x="7" y="32"/>
                  </a:cubicBezTo>
                  <a:cubicBezTo>
                    <a:pt x="5" y="32"/>
                    <a:pt x="6" y="29"/>
                    <a:pt x="3" y="26"/>
                  </a:cubicBezTo>
                  <a:cubicBezTo>
                    <a:pt x="2" y="26"/>
                    <a:pt x="1" y="26"/>
                    <a:pt x="0" y="2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9">
              <a:extLst>
                <a:ext uri="{FF2B5EF4-FFF2-40B4-BE49-F238E27FC236}">
                  <a16:creationId xmlns:a16="http://schemas.microsoft.com/office/drawing/2014/main" id="{97671784-A3FE-4C61-8FC5-A07C021D9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944"/>
              <a:ext cx="112" cy="89"/>
            </a:xfrm>
            <a:custGeom>
              <a:avLst/>
              <a:gdLst>
                <a:gd name="T0" fmla="*/ 112 w 34"/>
                <a:gd name="T1" fmla="*/ 76 h 27"/>
                <a:gd name="T2" fmla="*/ 26 w 34"/>
                <a:gd name="T3" fmla="*/ 86 h 27"/>
                <a:gd name="T4" fmla="*/ 3 w 34"/>
                <a:gd name="T5" fmla="*/ 56 h 27"/>
                <a:gd name="T6" fmla="*/ 26 w 34"/>
                <a:gd name="T7" fmla="*/ 63 h 27"/>
                <a:gd name="T8" fmla="*/ 82 w 34"/>
                <a:gd name="T9" fmla="*/ 59 h 27"/>
                <a:gd name="T10" fmla="*/ 79 w 34"/>
                <a:gd name="T11" fmla="*/ 43 h 27"/>
                <a:gd name="T12" fmla="*/ 49 w 34"/>
                <a:gd name="T13" fmla="*/ 23 h 27"/>
                <a:gd name="T14" fmla="*/ 66 w 34"/>
                <a:gd name="T15" fmla="*/ 0 h 27"/>
                <a:gd name="T16" fmla="*/ 96 w 34"/>
                <a:gd name="T17" fmla="*/ 7 h 27"/>
                <a:gd name="T18" fmla="*/ 109 w 34"/>
                <a:gd name="T19" fmla="*/ 10 h 27"/>
                <a:gd name="T20" fmla="*/ 112 w 34"/>
                <a:gd name="T21" fmla="*/ 76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7">
                  <a:moveTo>
                    <a:pt x="34" y="23"/>
                  </a:moveTo>
                  <a:cubicBezTo>
                    <a:pt x="28" y="23"/>
                    <a:pt x="15" y="25"/>
                    <a:pt x="8" y="26"/>
                  </a:cubicBezTo>
                  <a:cubicBezTo>
                    <a:pt x="0" y="27"/>
                    <a:pt x="1" y="23"/>
                    <a:pt x="1" y="17"/>
                  </a:cubicBezTo>
                  <a:cubicBezTo>
                    <a:pt x="1" y="11"/>
                    <a:pt x="5" y="19"/>
                    <a:pt x="8" y="19"/>
                  </a:cubicBezTo>
                  <a:cubicBezTo>
                    <a:pt x="10" y="19"/>
                    <a:pt x="27" y="20"/>
                    <a:pt x="25" y="18"/>
                  </a:cubicBezTo>
                  <a:cubicBezTo>
                    <a:pt x="22" y="16"/>
                    <a:pt x="22" y="15"/>
                    <a:pt x="24" y="13"/>
                  </a:cubicBezTo>
                  <a:cubicBezTo>
                    <a:pt x="25" y="10"/>
                    <a:pt x="20" y="9"/>
                    <a:pt x="15" y="7"/>
                  </a:cubicBezTo>
                  <a:cubicBezTo>
                    <a:pt x="9" y="4"/>
                    <a:pt x="17" y="0"/>
                    <a:pt x="20" y="0"/>
                  </a:cubicBezTo>
                  <a:cubicBezTo>
                    <a:pt x="20" y="0"/>
                    <a:pt x="26" y="0"/>
                    <a:pt x="29" y="2"/>
                  </a:cubicBezTo>
                  <a:cubicBezTo>
                    <a:pt x="30" y="3"/>
                    <a:pt x="32" y="3"/>
                    <a:pt x="33" y="3"/>
                  </a:cubicBezTo>
                  <a:lnTo>
                    <a:pt x="34" y="23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0">
              <a:extLst>
                <a:ext uri="{FF2B5EF4-FFF2-40B4-BE49-F238E27FC236}">
                  <a16:creationId xmlns:a16="http://schemas.microsoft.com/office/drawing/2014/main" id="{40D36345-120C-4CA8-851B-A7CF86ED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003"/>
              <a:ext cx="62" cy="112"/>
            </a:xfrm>
            <a:custGeom>
              <a:avLst/>
              <a:gdLst>
                <a:gd name="T0" fmla="*/ 20 w 19"/>
                <a:gd name="T1" fmla="*/ 102 h 34"/>
                <a:gd name="T2" fmla="*/ 46 w 19"/>
                <a:gd name="T3" fmla="*/ 76 h 34"/>
                <a:gd name="T4" fmla="*/ 46 w 19"/>
                <a:gd name="T5" fmla="*/ 49 h 34"/>
                <a:gd name="T6" fmla="*/ 49 w 19"/>
                <a:gd name="T7" fmla="*/ 26 h 34"/>
                <a:gd name="T8" fmla="*/ 62 w 19"/>
                <a:gd name="T9" fmla="*/ 16 h 34"/>
                <a:gd name="T10" fmla="*/ 62 w 19"/>
                <a:gd name="T11" fmla="*/ 13 h 34"/>
                <a:gd name="T12" fmla="*/ 52 w 19"/>
                <a:gd name="T13" fmla="*/ 0 h 34"/>
                <a:gd name="T14" fmla="*/ 36 w 19"/>
                <a:gd name="T15" fmla="*/ 3 h 34"/>
                <a:gd name="T16" fmla="*/ 23 w 19"/>
                <a:gd name="T17" fmla="*/ 20 h 34"/>
                <a:gd name="T18" fmla="*/ 10 w 19"/>
                <a:gd name="T19" fmla="*/ 36 h 34"/>
                <a:gd name="T20" fmla="*/ 10 w 19"/>
                <a:gd name="T21" fmla="*/ 56 h 34"/>
                <a:gd name="T22" fmla="*/ 7 w 19"/>
                <a:gd name="T23" fmla="*/ 79 h 34"/>
                <a:gd name="T24" fmla="*/ 3 w 19"/>
                <a:gd name="T25" fmla="*/ 109 h 34"/>
                <a:gd name="T26" fmla="*/ 16 w 19"/>
                <a:gd name="T27" fmla="*/ 105 h 34"/>
                <a:gd name="T28" fmla="*/ 20 w 19"/>
                <a:gd name="T29" fmla="*/ 102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34">
                  <a:moveTo>
                    <a:pt x="6" y="31"/>
                  </a:moveTo>
                  <a:cubicBezTo>
                    <a:pt x="9" y="28"/>
                    <a:pt x="14" y="23"/>
                    <a:pt x="14" y="23"/>
                  </a:cubicBezTo>
                  <a:cubicBezTo>
                    <a:pt x="14" y="23"/>
                    <a:pt x="15" y="19"/>
                    <a:pt x="14" y="15"/>
                  </a:cubicBezTo>
                  <a:cubicBezTo>
                    <a:pt x="14" y="11"/>
                    <a:pt x="15" y="8"/>
                    <a:pt x="15" y="8"/>
                  </a:cubicBezTo>
                  <a:cubicBezTo>
                    <a:pt x="15" y="8"/>
                    <a:pt x="18" y="6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7" y="0"/>
                    <a:pt x="16" y="0"/>
                  </a:cubicBezTo>
                  <a:cubicBezTo>
                    <a:pt x="15" y="0"/>
                    <a:pt x="13" y="0"/>
                    <a:pt x="11" y="1"/>
                  </a:cubicBezTo>
                  <a:cubicBezTo>
                    <a:pt x="10" y="2"/>
                    <a:pt x="8" y="5"/>
                    <a:pt x="7" y="6"/>
                  </a:cubicBezTo>
                  <a:cubicBezTo>
                    <a:pt x="6" y="7"/>
                    <a:pt x="4" y="9"/>
                    <a:pt x="3" y="11"/>
                  </a:cubicBezTo>
                  <a:cubicBezTo>
                    <a:pt x="3" y="14"/>
                    <a:pt x="2" y="13"/>
                    <a:pt x="3" y="17"/>
                  </a:cubicBezTo>
                  <a:cubicBezTo>
                    <a:pt x="3" y="22"/>
                    <a:pt x="3" y="17"/>
                    <a:pt x="2" y="24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2" y="34"/>
                    <a:pt x="5" y="32"/>
                    <a:pt x="5" y="32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1">
              <a:extLst>
                <a:ext uri="{FF2B5EF4-FFF2-40B4-BE49-F238E27FC236}">
                  <a16:creationId xmlns:a16="http://schemas.microsoft.com/office/drawing/2014/main" id="{220E1CE7-1C80-4B5C-809D-F3EB50FA1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3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2">
              <a:extLst>
                <a:ext uri="{FF2B5EF4-FFF2-40B4-BE49-F238E27FC236}">
                  <a16:creationId xmlns:a16="http://schemas.microsoft.com/office/drawing/2014/main" id="{A5185A6E-29CD-43EA-972D-2334AFB8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325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3">
              <a:extLst>
                <a:ext uri="{FF2B5EF4-FFF2-40B4-BE49-F238E27FC236}">
                  <a16:creationId xmlns:a16="http://schemas.microsoft.com/office/drawing/2014/main" id="{A7F2F8B9-BEB4-44A3-B306-1A5FCA14C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14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4">
              <a:extLst>
                <a:ext uri="{FF2B5EF4-FFF2-40B4-BE49-F238E27FC236}">
                  <a16:creationId xmlns:a16="http://schemas.microsoft.com/office/drawing/2014/main" id="{20874829-35B4-44AF-A171-EA07B5575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1463"/>
              <a:ext cx="0" cy="0"/>
            </a:xfrm>
            <a:prstGeom prst="line">
              <a:avLst/>
            </a:prstGeom>
            <a:noFill/>
            <a:ln w="47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>
              <a:extLst>
                <a:ext uri="{FF2B5EF4-FFF2-40B4-BE49-F238E27FC236}">
                  <a16:creationId xmlns:a16="http://schemas.microsoft.com/office/drawing/2014/main" id="{91C69DEB-CA13-471D-ADAE-7F1FD5E9F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813"/>
              <a:ext cx="425" cy="144"/>
            </a:xfrm>
            <a:custGeom>
              <a:avLst/>
              <a:gdLst>
                <a:gd name="T0" fmla="*/ 145 w 129"/>
                <a:gd name="T1" fmla="*/ 10 h 44"/>
                <a:gd name="T2" fmla="*/ 86 w 129"/>
                <a:gd name="T3" fmla="*/ 10 h 44"/>
                <a:gd name="T4" fmla="*/ 53 w 129"/>
                <a:gd name="T5" fmla="*/ 23 h 44"/>
                <a:gd name="T6" fmla="*/ 43 w 129"/>
                <a:gd name="T7" fmla="*/ 46 h 44"/>
                <a:gd name="T8" fmla="*/ 26 w 129"/>
                <a:gd name="T9" fmla="*/ 59 h 44"/>
                <a:gd name="T10" fmla="*/ 76 w 129"/>
                <a:gd name="T11" fmla="*/ 46 h 44"/>
                <a:gd name="T12" fmla="*/ 92 w 129"/>
                <a:gd name="T13" fmla="*/ 26 h 44"/>
                <a:gd name="T14" fmla="*/ 119 w 129"/>
                <a:gd name="T15" fmla="*/ 26 h 44"/>
                <a:gd name="T16" fmla="*/ 145 w 129"/>
                <a:gd name="T17" fmla="*/ 26 h 44"/>
                <a:gd name="T18" fmla="*/ 128 w 129"/>
                <a:gd name="T19" fmla="*/ 39 h 44"/>
                <a:gd name="T20" fmla="*/ 158 w 129"/>
                <a:gd name="T21" fmla="*/ 49 h 44"/>
                <a:gd name="T22" fmla="*/ 201 w 129"/>
                <a:gd name="T23" fmla="*/ 49 h 44"/>
                <a:gd name="T24" fmla="*/ 221 w 129"/>
                <a:gd name="T25" fmla="*/ 72 h 44"/>
                <a:gd name="T26" fmla="*/ 250 w 129"/>
                <a:gd name="T27" fmla="*/ 72 h 44"/>
                <a:gd name="T28" fmla="*/ 270 w 129"/>
                <a:gd name="T29" fmla="*/ 82 h 44"/>
                <a:gd name="T30" fmla="*/ 297 w 129"/>
                <a:gd name="T31" fmla="*/ 111 h 44"/>
                <a:gd name="T32" fmla="*/ 293 w 129"/>
                <a:gd name="T33" fmla="*/ 128 h 44"/>
                <a:gd name="T34" fmla="*/ 313 w 129"/>
                <a:gd name="T35" fmla="*/ 137 h 44"/>
                <a:gd name="T36" fmla="*/ 409 w 129"/>
                <a:gd name="T37" fmla="*/ 141 h 44"/>
                <a:gd name="T38" fmla="*/ 422 w 129"/>
                <a:gd name="T39" fmla="*/ 134 h 44"/>
                <a:gd name="T40" fmla="*/ 412 w 129"/>
                <a:gd name="T41" fmla="*/ 111 h 44"/>
                <a:gd name="T42" fmla="*/ 382 w 129"/>
                <a:gd name="T43" fmla="*/ 105 h 44"/>
                <a:gd name="T44" fmla="*/ 362 w 129"/>
                <a:gd name="T45" fmla="*/ 82 h 44"/>
                <a:gd name="T46" fmla="*/ 320 w 129"/>
                <a:gd name="T47" fmla="*/ 72 h 44"/>
                <a:gd name="T48" fmla="*/ 287 w 129"/>
                <a:gd name="T49" fmla="*/ 59 h 44"/>
                <a:gd name="T50" fmla="*/ 260 w 129"/>
                <a:gd name="T51" fmla="*/ 43 h 44"/>
                <a:gd name="T52" fmla="*/ 224 w 129"/>
                <a:gd name="T53" fmla="*/ 33 h 44"/>
                <a:gd name="T54" fmla="*/ 181 w 129"/>
                <a:gd name="T55" fmla="*/ 10 h 44"/>
                <a:gd name="T56" fmla="*/ 145 w 129"/>
                <a:gd name="T57" fmla="*/ 1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9" h="44">
                  <a:moveTo>
                    <a:pt x="44" y="3"/>
                  </a:moveTo>
                  <a:cubicBezTo>
                    <a:pt x="34" y="3"/>
                    <a:pt x="31" y="0"/>
                    <a:pt x="26" y="3"/>
                  </a:cubicBezTo>
                  <a:cubicBezTo>
                    <a:pt x="22" y="5"/>
                    <a:pt x="18" y="3"/>
                    <a:pt x="16" y="7"/>
                  </a:cubicBezTo>
                  <a:cubicBezTo>
                    <a:pt x="14" y="11"/>
                    <a:pt x="16" y="12"/>
                    <a:pt x="13" y="14"/>
                  </a:cubicBezTo>
                  <a:cubicBezTo>
                    <a:pt x="9" y="16"/>
                    <a:pt x="0" y="18"/>
                    <a:pt x="8" y="18"/>
                  </a:cubicBezTo>
                  <a:cubicBezTo>
                    <a:pt x="15" y="17"/>
                    <a:pt x="20" y="15"/>
                    <a:pt x="23" y="14"/>
                  </a:cubicBezTo>
                  <a:cubicBezTo>
                    <a:pt x="26" y="12"/>
                    <a:pt x="25" y="7"/>
                    <a:pt x="28" y="8"/>
                  </a:cubicBezTo>
                  <a:cubicBezTo>
                    <a:pt x="32" y="9"/>
                    <a:pt x="34" y="5"/>
                    <a:pt x="36" y="8"/>
                  </a:cubicBezTo>
                  <a:cubicBezTo>
                    <a:pt x="38" y="11"/>
                    <a:pt x="44" y="3"/>
                    <a:pt x="44" y="8"/>
                  </a:cubicBezTo>
                  <a:cubicBezTo>
                    <a:pt x="43" y="14"/>
                    <a:pt x="37" y="9"/>
                    <a:pt x="39" y="12"/>
                  </a:cubicBezTo>
                  <a:cubicBezTo>
                    <a:pt x="41" y="15"/>
                    <a:pt x="43" y="13"/>
                    <a:pt x="48" y="15"/>
                  </a:cubicBezTo>
                  <a:cubicBezTo>
                    <a:pt x="53" y="18"/>
                    <a:pt x="59" y="10"/>
                    <a:pt x="61" y="15"/>
                  </a:cubicBezTo>
                  <a:cubicBezTo>
                    <a:pt x="63" y="21"/>
                    <a:pt x="63" y="21"/>
                    <a:pt x="67" y="22"/>
                  </a:cubicBezTo>
                  <a:cubicBezTo>
                    <a:pt x="70" y="23"/>
                    <a:pt x="71" y="18"/>
                    <a:pt x="76" y="22"/>
                  </a:cubicBezTo>
                  <a:cubicBezTo>
                    <a:pt x="80" y="26"/>
                    <a:pt x="84" y="18"/>
                    <a:pt x="82" y="25"/>
                  </a:cubicBezTo>
                  <a:cubicBezTo>
                    <a:pt x="81" y="32"/>
                    <a:pt x="86" y="30"/>
                    <a:pt x="90" y="34"/>
                  </a:cubicBezTo>
                  <a:cubicBezTo>
                    <a:pt x="94" y="37"/>
                    <a:pt x="88" y="34"/>
                    <a:pt x="89" y="39"/>
                  </a:cubicBezTo>
                  <a:cubicBezTo>
                    <a:pt x="89" y="44"/>
                    <a:pt x="84" y="42"/>
                    <a:pt x="95" y="42"/>
                  </a:cubicBezTo>
                  <a:cubicBezTo>
                    <a:pt x="106" y="42"/>
                    <a:pt x="122" y="43"/>
                    <a:pt x="124" y="43"/>
                  </a:cubicBezTo>
                  <a:cubicBezTo>
                    <a:pt x="126" y="42"/>
                    <a:pt x="128" y="41"/>
                    <a:pt x="128" y="41"/>
                  </a:cubicBezTo>
                  <a:cubicBezTo>
                    <a:pt x="128" y="41"/>
                    <a:pt x="129" y="32"/>
                    <a:pt x="125" y="34"/>
                  </a:cubicBezTo>
                  <a:cubicBezTo>
                    <a:pt x="121" y="35"/>
                    <a:pt x="120" y="30"/>
                    <a:pt x="116" y="32"/>
                  </a:cubicBezTo>
                  <a:cubicBezTo>
                    <a:pt x="113" y="33"/>
                    <a:pt x="114" y="24"/>
                    <a:pt x="110" y="25"/>
                  </a:cubicBezTo>
                  <a:cubicBezTo>
                    <a:pt x="106" y="26"/>
                    <a:pt x="100" y="24"/>
                    <a:pt x="97" y="22"/>
                  </a:cubicBezTo>
                  <a:cubicBezTo>
                    <a:pt x="94" y="20"/>
                    <a:pt x="89" y="19"/>
                    <a:pt x="87" y="18"/>
                  </a:cubicBezTo>
                  <a:cubicBezTo>
                    <a:pt x="84" y="17"/>
                    <a:pt x="83" y="14"/>
                    <a:pt x="79" y="13"/>
                  </a:cubicBezTo>
                  <a:cubicBezTo>
                    <a:pt x="76" y="11"/>
                    <a:pt x="71" y="10"/>
                    <a:pt x="68" y="10"/>
                  </a:cubicBezTo>
                  <a:cubicBezTo>
                    <a:pt x="66" y="9"/>
                    <a:pt x="57" y="3"/>
                    <a:pt x="55" y="3"/>
                  </a:cubicBezTo>
                  <a:cubicBezTo>
                    <a:pt x="53" y="3"/>
                    <a:pt x="44" y="3"/>
                    <a:pt x="44" y="3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>
              <a:extLst>
                <a:ext uri="{FF2B5EF4-FFF2-40B4-BE49-F238E27FC236}">
                  <a16:creationId xmlns:a16="http://schemas.microsoft.com/office/drawing/2014/main" id="{24CE309D-0973-419C-9745-2C8BE346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980"/>
              <a:ext cx="88" cy="43"/>
            </a:xfrm>
            <a:custGeom>
              <a:avLst/>
              <a:gdLst>
                <a:gd name="T0" fmla="*/ 46 w 27"/>
                <a:gd name="T1" fmla="*/ 20 h 13"/>
                <a:gd name="T2" fmla="*/ 10 w 27"/>
                <a:gd name="T3" fmla="*/ 13 h 13"/>
                <a:gd name="T4" fmla="*/ 16 w 27"/>
                <a:gd name="T5" fmla="*/ 43 h 13"/>
                <a:gd name="T6" fmla="*/ 62 w 27"/>
                <a:gd name="T7" fmla="*/ 36 h 13"/>
                <a:gd name="T8" fmla="*/ 85 w 27"/>
                <a:gd name="T9" fmla="*/ 23 h 13"/>
                <a:gd name="T10" fmla="*/ 59 w 27"/>
                <a:gd name="T11" fmla="*/ 17 h 13"/>
                <a:gd name="T12" fmla="*/ 46 w 27"/>
                <a:gd name="T13" fmla="*/ 2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14" y="6"/>
                  </a:moveTo>
                  <a:cubicBezTo>
                    <a:pt x="11" y="7"/>
                    <a:pt x="3" y="0"/>
                    <a:pt x="3" y="4"/>
                  </a:cubicBezTo>
                  <a:cubicBezTo>
                    <a:pt x="2" y="9"/>
                    <a:pt x="0" y="13"/>
                    <a:pt x="5" y="13"/>
                  </a:cubicBezTo>
                  <a:cubicBezTo>
                    <a:pt x="9" y="13"/>
                    <a:pt x="16" y="11"/>
                    <a:pt x="19" y="11"/>
                  </a:cubicBezTo>
                  <a:cubicBezTo>
                    <a:pt x="22" y="11"/>
                    <a:pt x="27" y="7"/>
                    <a:pt x="26" y="7"/>
                  </a:cubicBezTo>
                  <a:cubicBezTo>
                    <a:pt x="24" y="7"/>
                    <a:pt x="20" y="4"/>
                    <a:pt x="18" y="5"/>
                  </a:cubicBezTo>
                  <a:cubicBezTo>
                    <a:pt x="16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>
              <a:extLst>
                <a:ext uri="{FF2B5EF4-FFF2-40B4-BE49-F238E27FC236}">
                  <a16:creationId xmlns:a16="http://schemas.microsoft.com/office/drawing/2014/main" id="{05413453-0127-471E-961F-5447935B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1006"/>
              <a:ext cx="82" cy="46"/>
            </a:xfrm>
            <a:custGeom>
              <a:avLst/>
              <a:gdLst>
                <a:gd name="T0" fmla="*/ 33 w 25"/>
                <a:gd name="T1" fmla="*/ 3 h 14"/>
                <a:gd name="T2" fmla="*/ 0 w 25"/>
                <a:gd name="T3" fmla="*/ 10 h 14"/>
                <a:gd name="T4" fmla="*/ 26 w 25"/>
                <a:gd name="T5" fmla="*/ 39 h 14"/>
                <a:gd name="T6" fmla="*/ 66 w 25"/>
                <a:gd name="T7" fmla="*/ 33 h 14"/>
                <a:gd name="T8" fmla="*/ 82 w 25"/>
                <a:gd name="T9" fmla="*/ 26 h 14"/>
                <a:gd name="T10" fmla="*/ 33 w 25"/>
                <a:gd name="T11" fmla="*/ 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4">
                  <a:moveTo>
                    <a:pt x="10" y="1"/>
                  </a:moveTo>
                  <a:cubicBezTo>
                    <a:pt x="7" y="1"/>
                    <a:pt x="0" y="0"/>
                    <a:pt x="0" y="3"/>
                  </a:cubicBezTo>
                  <a:cubicBezTo>
                    <a:pt x="0" y="7"/>
                    <a:pt x="3" y="11"/>
                    <a:pt x="8" y="12"/>
                  </a:cubicBezTo>
                  <a:cubicBezTo>
                    <a:pt x="13" y="14"/>
                    <a:pt x="17" y="10"/>
                    <a:pt x="20" y="10"/>
                  </a:cubicBezTo>
                  <a:cubicBezTo>
                    <a:pt x="24" y="10"/>
                    <a:pt x="25" y="8"/>
                    <a:pt x="25" y="8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8">
              <a:extLst>
                <a:ext uri="{FF2B5EF4-FFF2-40B4-BE49-F238E27FC236}">
                  <a16:creationId xmlns:a16="http://schemas.microsoft.com/office/drawing/2014/main" id="{8A803BA5-78F1-43C7-A0A8-1EA1FE7CE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1302"/>
              <a:ext cx="36" cy="43"/>
            </a:xfrm>
            <a:custGeom>
              <a:avLst/>
              <a:gdLst>
                <a:gd name="T0" fmla="*/ 20 w 11"/>
                <a:gd name="T1" fmla="*/ 10 h 13"/>
                <a:gd name="T2" fmla="*/ 3 w 11"/>
                <a:gd name="T3" fmla="*/ 30 h 13"/>
                <a:gd name="T4" fmla="*/ 26 w 11"/>
                <a:gd name="T5" fmla="*/ 36 h 13"/>
                <a:gd name="T6" fmla="*/ 36 w 11"/>
                <a:gd name="T7" fmla="*/ 17 h 13"/>
                <a:gd name="T8" fmla="*/ 26 w 11"/>
                <a:gd name="T9" fmla="*/ 3 h 13"/>
                <a:gd name="T10" fmla="*/ 20 w 11"/>
                <a:gd name="T11" fmla="*/ 1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3">
                  <a:moveTo>
                    <a:pt x="6" y="3"/>
                  </a:moveTo>
                  <a:cubicBezTo>
                    <a:pt x="4" y="4"/>
                    <a:pt x="0" y="7"/>
                    <a:pt x="1" y="9"/>
                  </a:cubicBezTo>
                  <a:cubicBezTo>
                    <a:pt x="2" y="11"/>
                    <a:pt x="6" y="13"/>
                    <a:pt x="8" y="11"/>
                  </a:cubicBezTo>
                  <a:cubicBezTo>
                    <a:pt x="9" y="10"/>
                    <a:pt x="11" y="5"/>
                    <a:pt x="11" y="5"/>
                  </a:cubicBezTo>
                  <a:cubicBezTo>
                    <a:pt x="11" y="5"/>
                    <a:pt x="10" y="0"/>
                    <a:pt x="8" y="1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>
              <a:extLst>
                <a:ext uri="{FF2B5EF4-FFF2-40B4-BE49-F238E27FC236}">
                  <a16:creationId xmlns:a16="http://schemas.microsoft.com/office/drawing/2014/main" id="{92F2EA85-7E6E-4D90-9F48-65F92AD4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759"/>
              <a:ext cx="50" cy="49"/>
            </a:xfrm>
            <a:custGeom>
              <a:avLst/>
              <a:gdLst>
                <a:gd name="T0" fmla="*/ 20 w 15"/>
                <a:gd name="T1" fmla="*/ 0 h 15"/>
                <a:gd name="T2" fmla="*/ 17 w 15"/>
                <a:gd name="T3" fmla="*/ 20 h 15"/>
                <a:gd name="T4" fmla="*/ 3 w 15"/>
                <a:gd name="T5" fmla="*/ 23 h 15"/>
                <a:gd name="T6" fmla="*/ 23 w 15"/>
                <a:gd name="T7" fmla="*/ 26 h 15"/>
                <a:gd name="T8" fmla="*/ 17 w 15"/>
                <a:gd name="T9" fmla="*/ 39 h 15"/>
                <a:gd name="T10" fmla="*/ 20 w 15"/>
                <a:gd name="T11" fmla="*/ 49 h 15"/>
                <a:gd name="T12" fmla="*/ 40 w 15"/>
                <a:gd name="T13" fmla="*/ 49 h 15"/>
                <a:gd name="T14" fmla="*/ 50 w 15"/>
                <a:gd name="T15" fmla="*/ 36 h 15"/>
                <a:gd name="T16" fmla="*/ 47 w 15"/>
                <a:gd name="T17" fmla="*/ 23 h 15"/>
                <a:gd name="T18" fmla="*/ 20 w 1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5" y="0"/>
                    <a:pt x="5" y="6"/>
                    <a:pt x="5" y="6"/>
                  </a:cubicBezTo>
                  <a:cubicBezTo>
                    <a:pt x="5" y="6"/>
                    <a:pt x="0" y="4"/>
                    <a:pt x="1" y="7"/>
                  </a:cubicBezTo>
                  <a:cubicBezTo>
                    <a:pt x="2" y="9"/>
                    <a:pt x="6" y="7"/>
                    <a:pt x="7" y="8"/>
                  </a:cubicBezTo>
                  <a:cubicBezTo>
                    <a:pt x="9" y="9"/>
                    <a:pt x="5" y="12"/>
                    <a:pt x="5" y="12"/>
                  </a:cubicBezTo>
                  <a:cubicBezTo>
                    <a:pt x="5" y="12"/>
                    <a:pt x="4" y="14"/>
                    <a:pt x="6" y="15"/>
                  </a:cubicBezTo>
                  <a:cubicBezTo>
                    <a:pt x="8" y="15"/>
                    <a:pt x="11" y="15"/>
                    <a:pt x="12" y="15"/>
                  </a:cubicBezTo>
                  <a:cubicBezTo>
                    <a:pt x="13" y="15"/>
                    <a:pt x="15" y="11"/>
                    <a:pt x="15" y="11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0">
              <a:extLst>
                <a:ext uri="{FF2B5EF4-FFF2-40B4-BE49-F238E27FC236}">
                  <a16:creationId xmlns:a16="http://schemas.microsoft.com/office/drawing/2014/main" id="{3001BCB3-3B73-4331-9EBC-50740E8C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750"/>
              <a:ext cx="102" cy="56"/>
            </a:xfrm>
            <a:custGeom>
              <a:avLst/>
              <a:gdLst>
                <a:gd name="T0" fmla="*/ 49 w 31"/>
                <a:gd name="T1" fmla="*/ 13 h 17"/>
                <a:gd name="T2" fmla="*/ 33 w 31"/>
                <a:gd name="T3" fmla="*/ 10 h 17"/>
                <a:gd name="T4" fmla="*/ 16 w 31"/>
                <a:gd name="T5" fmla="*/ 26 h 17"/>
                <a:gd name="T6" fmla="*/ 3 w 31"/>
                <a:gd name="T7" fmla="*/ 30 h 17"/>
                <a:gd name="T8" fmla="*/ 33 w 31"/>
                <a:gd name="T9" fmla="*/ 43 h 17"/>
                <a:gd name="T10" fmla="*/ 46 w 31"/>
                <a:gd name="T11" fmla="*/ 46 h 17"/>
                <a:gd name="T12" fmla="*/ 66 w 31"/>
                <a:gd name="T13" fmla="*/ 40 h 17"/>
                <a:gd name="T14" fmla="*/ 86 w 31"/>
                <a:gd name="T15" fmla="*/ 23 h 17"/>
                <a:gd name="T16" fmla="*/ 99 w 31"/>
                <a:gd name="T17" fmla="*/ 13 h 17"/>
                <a:gd name="T18" fmla="*/ 89 w 31"/>
                <a:gd name="T19" fmla="*/ 3 h 17"/>
                <a:gd name="T20" fmla="*/ 49 w 31"/>
                <a:gd name="T21" fmla="*/ 1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17">
                  <a:moveTo>
                    <a:pt x="15" y="4"/>
                  </a:moveTo>
                  <a:cubicBezTo>
                    <a:pt x="15" y="4"/>
                    <a:pt x="12" y="2"/>
                    <a:pt x="10" y="3"/>
                  </a:cubicBezTo>
                  <a:cubicBezTo>
                    <a:pt x="8" y="5"/>
                    <a:pt x="7" y="6"/>
                    <a:pt x="5" y="8"/>
                  </a:cubicBezTo>
                  <a:cubicBezTo>
                    <a:pt x="4" y="9"/>
                    <a:pt x="0" y="7"/>
                    <a:pt x="1" y="9"/>
                  </a:cubicBezTo>
                  <a:cubicBezTo>
                    <a:pt x="2" y="12"/>
                    <a:pt x="9" y="12"/>
                    <a:pt x="10" y="13"/>
                  </a:cubicBezTo>
                  <a:cubicBezTo>
                    <a:pt x="11" y="14"/>
                    <a:pt x="12" y="11"/>
                    <a:pt x="14" y="14"/>
                  </a:cubicBezTo>
                  <a:cubicBezTo>
                    <a:pt x="15" y="17"/>
                    <a:pt x="17" y="14"/>
                    <a:pt x="20" y="12"/>
                  </a:cubicBezTo>
                  <a:cubicBezTo>
                    <a:pt x="22" y="9"/>
                    <a:pt x="23" y="7"/>
                    <a:pt x="26" y="7"/>
                  </a:cubicBezTo>
                  <a:cubicBezTo>
                    <a:pt x="28" y="8"/>
                    <a:pt x="31" y="5"/>
                    <a:pt x="30" y="4"/>
                  </a:cubicBezTo>
                  <a:cubicBezTo>
                    <a:pt x="30" y="3"/>
                    <a:pt x="28" y="0"/>
                    <a:pt x="27" y="1"/>
                  </a:cubicBezTo>
                  <a:cubicBezTo>
                    <a:pt x="26" y="2"/>
                    <a:pt x="15" y="4"/>
                    <a:pt x="15" y="4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1">
              <a:extLst>
                <a:ext uri="{FF2B5EF4-FFF2-40B4-BE49-F238E27FC236}">
                  <a16:creationId xmlns:a16="http://schemas.microsoft.com/office/drawing/2014/main" id="{450B48C8-4503-4C76-85E7-4EF9B9B8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3425"/>
              <a:ext cx="40" cy="56"/>
            </a:xfrm>
            <a:custGeom>
              <a:avLst/>
              <a:gdLst>
                <a:gd name="T0" fmla="*/ 23 w 12"/>
                <a:gd name="T1" fmla="*/ 0 h 17"/>
                <a:gd name="T2" fmla="*/ 13 w 12"/>
                <a:gd name="T3" fmla="*/ 7 h 17"/>
                <a:gd name="T4" fmla="*/ 17 w 12"/>
                <a:gd name="T5" fmla="*/ 23 h 17"/>
                <a:gd name="T6" fmla="*/ 3 w 12"/>
                <a:gd name="T7" fmla="*/ 40 h 17"/>
                <a:gd name="T8" fmla="*/ 13 w 12"/>
                <a:gd name="T9" fmla="*/ 49 h 17"/>
                <a:gd name="T10" fmla="*/ 33 w 12"/>
                <a:gd name="T11" fmla="*/ 43 h 17"/>
                <a:gd name="T12" fmla="*/ 40 w 12"/>
                <a:gd name="T13" fmla="*/ 20 h 17"/>
                <a:gd name="T14" fmla="*/ 23 w 12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5" y="0"/>
                    <a:pt x="4" y="0"/>
                    <a:pt x="4" y="2"/>
                  </a:cubicBezTo>
                  <a:cubicBezTo>
                    <a:pt x="3" y="5"/>
                    <a:pt x="5" y="4"/>
                    <a:pt x="5" y="7"/>
                  </a:cubicBezTo>
                  <a:cubicBezTo>
                    <a:pt x="5" y="10"/>
                    <a:pt x="1" y="10"/>
                    <a:pt x="1" y="12"/>
                  </a:cubicBezTo>
                  <a:cubicBezTo>
                    <a:pt x="1" y="14"/>
                    <a:pt x="0" y="14"/>
                    <a:pt x="4" y="15"/>
                  </a:cubicBezTo>
                  <a:cubicBezTo>
                    <a:pt x="8" y="17"/>
                    <a:pt x="10" y="14"/>
                    <a:pt x="10" y="13"/>
                  </a:cubicBezTo>
                  <a:cubicBezTo>
                    <a:pt x="11" y="13"/>
                    <a:pt x="12" y="8"/>
                    <a:pt x="12" y="6"/>
                  </a:cubicBezTo>
                  <a:cubicBezTo>
                    <a:pt x="12" y="5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2">
              <a:extLst>
                <a:ext uri="{FF2B5EF4-FFF2-40B4-BE49-F238E27FC236}">
                  <a16:creationId xmlns:a16="http://schemas.microsoft.com/office/drawing/2014/main" id="{136D7645-C2F1-4AAC-9129-86286E0F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3635"/>
              <a:ext cx="39" cy="36"/>
            </a:xfrm>
            <a:custGeom>
              <a:avLst/>
              <a:gdLst>
                <a:gd name="T0" fmla="*/ 26 w 12"/>
                <a:gd name="T1" fmla="*/ 0 h 11"/>
                <a:gd name="T2" fmla="*/ 13 w 12"/>
                <a:gd name="T3" fmla="*/ 3 h 11"/>
                <a:gd name="T4" fmla="*/ 13 w 12"/>
                <a:gd name="T5" fmla="*/ 23 h 11"/>
                <a:gd name="T6" fmla="*/ 10 w 12"/>
                <a:gd name="T7" fmla="*/ 33 h 11"/>
                <a:gd name="T8" fmla="*/ 29 w 12"/>
                <a:gd name="T9" fmla="*/ 20 h 11"/>
                <a:gd name="T10" fmla="*/ 39 w 12"/>
                <a:gd name="T11" fmla="*/ 7 h 11"/>
                <a:gd name="T12" fmla="*/ 26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8" y="0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4" y="3"/>
                    <a:pt x="5" y="4"/>
                    <a:pt x="4" y="7"/>
                  </a:cubicBezTo>
                  <a:cubicBezTo>
                    <a:pt x="4" y="9"/>
                    <a:pt x="0" y="8"/>
                    <a:pt x="3" y="10"/>
                  </a:cubicBezTo>
                  <a:cubicBezTo>
                    <a:pt x="5" y="11"/>
                    <a:pt x="8" y="7"/>
                    <a:pt x="9" y="6"/>
                  </a:cubicBezTo>
                  <a:cubicBezTo>
                    <a:pt x="10" y="5"/>
                    <a:pt x="12" y="2"/>
                    <a:pt x="12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3">
              <a:extLst>
                <a:ext uri="{FF2B5EF4-FFF2-40B4-BE49-F238E27FC236}">
                  <a16:creationId xmlns:a16="http://schemas.microsoft.com/office/drawing/2014/main" id="{1F45AD41-E3FC-4266-9D7A-0F268E026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3750"/>
              <a:ext cx="16" cy="20"/>
            </a:xfrm>
            <a:custGeom>
              <a:avLst/>
              <a:gdLst>
                <a:gd name="T0" fmla="*/ 6 w 5"/>
                <a:gd name="T1" fmla="*/ 0 h 6"/>
                <a:gd name="T2" fmla="*/ 6 w 5"/>
                <a:gd name="T3" fmla="*/ 20 h 6"/>
                <a:gd name="T4" fmla="*/ 13 w 5"/>
                <a:gd name="T5" fmla="*/ 10 h 6"/>
                <a:gd name="T6" fmla="*/ 16 w 5"/>
                <a:gd name="T7" fmla="*/ 0 h 6"/>
                <a:gd name="T8" fmla="*/ 6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1"/>
                    <a:pt x="0" y="5"/>
                    <a:pt x="2" y="6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5" y="3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4">
              <a:extLst>
                <a:ext uri="{FF2B5EF4-FFF2-40B4-BE49-F238E27FC236}">
                  <a16:creationId xmlns:a16="http://schemas.microsoft.com/office/drawing/2014/main" id="{B6027B3C-A717-4FF9-9FD6-5252B5E7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3776"/>
              <a:ext cx="13" cy="20"/>
            </a:xfrm>
            <a:custGeom>
              <a:avLst/>
              <a:gdLst>
                <a:gd name="T0" fmla="*/ 3 w 4"/>
                <a:gd name="T1" fmla="*/ 7 h 6"/>
                <a:gd name="T2" fmla="*/ 10 w 4"/>
                <a:gd name="T3" fmla="*/ 10 h 6"/>
                <a:gd name="T4" fmla="*/ 10 w 4"/>
                <a:gd name="T5" fmla="*/ 20 h 6"/>
                <a:gd name="T6" fmla="*/ 0 w 4"/>
                <a:gd name="T7" fmla="*/ 17 h 6"/>
                <a:gd name="T8" fmla="*/ 0 w 4"/>
                <a:gd name="T9" fmla="*/ 10 h 6"/>
                <a:gd name="T10" fmla="*/ 3 w 4"/>
                <a:gd name="T11" fmla="*/ 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1" y="2"/>
                  </a:moveTo>
                  <a:cubicBezTo>
                    <a:pt x="1" y="2"/>
                    <a:pt x="2" y="0"/>
                    <a:pt x="3" y="3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5">
              <a:extLst>
                <a:ext uri="{FF2B5EF4-FFF2-40B4-BE49-F238E27FC236}">
                  <a16:creationId xmlns:a16="http://schemas.microsoft.com/office/drawing/2014/main" id="{F737AD64-B6AA-4AF7-830B-5E44C2464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813"/>
              <a:ext cx="23" cy="13"/>
            </a:xfrm>
            <a:custGeom>
              <a:avLst/>
              <a:gdLst>
                <a:gd name="T0" fmla="*/ 10 w 7"/>
                <a:gd name="T1" fmla="*/ 3 h 4"/>
                <a:gd name="T2" fmla="*/ 0 w 7"/>
                <a:gd name="T3" fmla="*/ 7 h 4"/>
                <a:gd name="T4" fmla="*/ 13 w 7"/>
                <a:gd name="T5" fmla="*/ 13 h 4"/>
                <a:gd name="T6" fmla="*/ 20 w 7"/>
                <a:gd name="T7" fmla="*/ 7 h 4"/>
                <a:gd name="T8" fmla="*/ 23 w 7"/>
                <a:gd name="T9" fmla="*/ 0 h 4"/>
                <a:gd name="T10" fmla="*/ 10 w 7"/>
                <a:gd name="T11" fmla="*/ 3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4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ubicBezTo>
                    <a:pt x="4" y="4"/>
                    <a:pt x="6" y="2"/>
                    <a:pt x="6" y="2"/>
                  </a:cubicBezTo>
                  <a:cubicBezTo>
                    <a:pt x="6" y="2"/>
                    <a:pt x="7" y="0"/>
                    <a:pt x="7" y="0"/>
                  </a:cubicBezTo>
                  <a:cubicBezTo>
                    <a:pt x="6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BFEA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6">
              <a:extLst>
                <a:ext uri="{FF2B5EF4-FFF2-40B4-BE49-F238E27FC236}">
                  <a16:creationId xmlns:a16="http://schemas.microsoft.com/office/drawing/2014/main" id="{E37B2400-8AC2-47C8-A3C3-007A03C4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220"/>
              <a:ext cx="19" cy="23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13 h 7"/>
                <a:gd name="T4" fmla="*/ 16 w 6"/>
                <a:gd name="T5" fmla="*/ 13 h 7"/>
                <a:gd name="T6" fmla="*/ 6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4" y="7"/>
                    <a:pt x="5" y="4"/>
                  </a:cubicBezTo>
                  <a:cubicBezTo>
                    <a:pt x="6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BFEA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ED6D8-6F4C-436D-AF2F-652E0964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Australia</a:t>
            </a:r>
            <a:endParaRPr lang="fr-FR" dirty="0"/>
          </a:p>
        </p:txBody>
      </p:sp>
      <p:grpSp>
        <p:nvGrpSpPr>
          <p:cNvPr id="21507" name="Group 24">
            <a:extLst>
              <a:ext uri="{FF2B5EF4-FFF2-40B4-BE49-F238E27FC236}">
                <a16:creationId xmlns:a16="http://schemas.microsoft.com/office/drawing/2014/main" id="{22C8ED0D-893F-438F-8BB5-2E718ED37A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7375" y="1412875"/>
            <a:ext cx="6577013" cy="5067300"/>
            <a:chOff x="2530" y="1150"/>
            <a:chExt cx="2618" cy="2017"/>
          </a:xfrm>
        </p:grpSpPr>
        <p:sp>
          <p:nvSpPr>
            <p:cNvPr id="21508" name="Rectangle 25">
              <a:extLst>
                <a:ext uri="{FF2B5EF4-FFF2-40B4-BE49-F238E27FC236}">
                  <a16:creationId xmlns:a16="http://schemas.microsoft.com/office/drawing/2014/main" id="{03A7D418-0766-4994-8C96-33B8E6EE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1150"/>
              <a:ext cx="2618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74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1509" name="Freeform 26">
              <a:extLst>
                <a:ext uri="{FF2B5EF4-FFF2-40B4-BE49-F238E27FC236}">
                  <a16:creationId xmlns:a16="http://schemas.microsoft.com/office/drawing/2014/main" id="{60853F18-79A1-477D-8048-175ABF71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493"/>
              <a:ext cx="131" cy="131"/>
            </a:xfrm>
            <a:custGeom>
              <a:avLst/>
              <a:gdLst>
                <a:gd name="T0" fmla="*/ 88 w 49"/>
                <a:gd name="T1" fmla="*/ 16 h 49"/>
                <a:gd name="T2" fmla="*/ 72 w 49"/>
                <a:gd name="T3" fmla="*/ 19 h 49"/>
                <a:gd name="T4" fmla="*/ 48 w 49"/>
                <a:gd name="T5" fmla="*/ 16 h 49"/>
                <a:gd name="T6" fmla="*/ 16 w 49"/>
                <a:gd name="T7" fmla="*/ 3 h 49"/>
                <a:gd name="T8" fmla="*/ 8 w 49"/>
                <a:gd name="T9" fmla="*/ 16 h 49"/>
                <a:gd name="T10" fmla="*/ 11 w 49"/>
                <a:gd name="T11" fmla="*/ 35 h 49"/>
                <a:gd name="T12" fmla="*/ 29 w 49"/>
                <a:gd name="T13" fmla="*/ 56 h 49"/>
                <a:gd name="T14" fmla="*/ 29 w 49"/>
                <a:gd name="T15" fmla="*/ 78 h 49"/>
                <a:gd name="T16" fmla="*/ 27 w 49"/>
                <a:gd name="T17" fmla="*/ 88 h 49"/>
                <a:gd name="T18" fmla="*/ 48 w 49"/>
                <a:gd name="T19" fmla="*/ 99 h 49"/>
                <a:gd name="T20" fmla="*/ 48 w 49"/>
                <a:gd name="T21" fmla="*/ 128 h 49"/>
                <a:gd name="T22" fmla="*/ 78 w 49"/>
                <a:gd name="T23" fmla="*/ 120 h 49"/>
                <a:gd name="T24" fmla="*/ 83 w 49"/>
                <a:gd name="T25" fmla="*/ 102 h 49"/>
                <a:gd name="T26" fmla="*/ 96 w 49"/>
                <a:gd name="T27" fmla="*/ 104 h 49"/>
                <a:gd name="T28" fmla="*/ 104 w 49"/>
                <a:gd name="T29" fmla="*/ 99 h 49"/>
                <a:gd name="T30" fmla="*/ 112 w 49"/>
                <a:gd name="T31" fmla="*/ 102 h 49"/>
                <a:gd name="T32" fmla="*/ 110 w 49"/>
                <a:gd name="T33" fmla="*/ 78 h 49"/>
                <a:gd name="T34" fmla="*/ 118 w 49"/>
                <a:gd name="T35" fmla="*/ 64 h 49"/>
                <a:gd name="T36" fmla="*/ 126 w 49"/>
                <a:gd name="T37" fmla="*/ 37 h 49"/>
                <a:gd name="T38" fmla="*/ 128 w 49"/>
                <a:gd name="T39" fmla="*/ 19 h 49"/>
                <a:gd name="T40" fmla="*/ 120 w 49"/>
                <a:gd name="T41" fmla="*/ 5 h 49"/>
                <a:gd name="T42" fmla="*/ 88 w 49"/>
                <a:gd name="T43" fmla="*/ 16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49">
                  <a:moveTo>
                    <a:pt x="33" y="6"/>
                  </a:moveTo>
                  <a:cubicBezTo>
                    <a:pt x="32" y="3"/>
                    <a:pt x="30" y="6"/>
                    <a:pt x="27" y="7"/>
                  </a:cubicBezTo>
                  <a:cubicBezTo>
                    <a:pt x="24" y="8"/>
                    <a:pt x="20" y="7"/>
                    <a:pt x="18" y="6"/>
                  </a:cubicBezTo>
                  <a:cubicBezTo>
                    <a:pt x="15" y="4"/>
                    <a:pt x="9" y="0"/>
                    <a:pt x="6" y="1"/>
                  </a:cubicBezTo>
                  <a:cubicBezTo>
                    <a:pt x="3" y="1"/>
                    <a:pt x="3" y="3"/>
                    <a:pt x="3" y="6"/>
                  </a:cubicBezTo>
                  <a:cubicBezTo>
                    <a:pt x="4" y="8"/>
                    <a:pt x="0" y="9"/>
                    <a:pt x="4" y="13"/>
                  </a:cubicBezTo>
                  <a:cubicBezTo>
                    <a:pt x="8" y="17"/>
                    <a:pt x="11" y="17"/>
                    <a:pt x="11" y="21"/>
                  </a:cubicBezTo>
                  <a:cubicBezTo>
                    <a:pt x="11" y="25"/>
                    <a:pt x="11" y="26"/>
                    <a:pt x="11" y="29"/>
                  </a:cubicBezTo>
                  <a:cubicBezTo>
                    <a:pt x="10" y="31"/>
                    <a:pt x="8" y="31"/>
                    <a:pt x="10" y="33"/>
                  </a:cubicBezTo>
                  <a:cubicBezTo>
                    <a:pt x="13" y="34"/>
                    <a:pt x="18" y="35"/>
                    <a:pt x="18" y="37"/>
                  </a:cubicBezTo>
                  <a:cubicBezTo>
                    <a:pt x="17" y="40"/>
                    <a:pt x="16" y="49"/>
                    <a:pt x="18" y="48"/>
                  </a:cubicBezTo>
                  <a:cubicBezTo>
                    <a:pt x="21" y="48"/>
                    <a:pt x="28" y="48"/>
                    <a:pt x="29" y="45"/>
                  </a:cubicBezTo>
                  <a:cubicBezTo>
                    <a:pt x="30" y="42"/>
                    <a:pt x="28" y="38"/>
                    <a:pt x="31" y="38"/>
                  </a:cubicBezTo>
                  <a:cubicBezTo>
                    <a:pt x="35" y="38"/>
                    <a:pt x="35" y="40"/>
                    <a:pt x="36" y="39"/>
                  </a:cubicBezTo>
                  <a:cubicBezTo>
                    <a:pt x="37" y="38"/>
                    <a:pt x="37" y="32"/>
                    <a:pt x="39" y="37"/>
                  </a:cubicBezTo>
                  <a:cubicBezTo>
                    <a:pt x="41" y="43"/>
                    <a:pt x="44" y="41"/>
                    <a:pt x="42" y="38"/>
                  </a:cubicBezTo>
                  <a:cubicBezTo>
                    <a:pt x="41" y="34"/>
                    <a:pt x="41" y="31"/>
                    <a:pt x="41" y="29"/>
                  </a:cubicBezTo>
                  <a:cubicBezTo>
                    <a:pt x="42" y="28"/>
                    <a:pt x="42" y="26"/>
                    <a:pt x="44" y="24"/>
                  </a:cubicBezTo>
                  <a:cubicBezTo>
                    <a:pt x="46" y="21"/>
                    <a:pt x="47" y="17"/>
                    <a:pt x="47" y="14"/>
                  </a:cubicBezTo>
                  <a:cubicBezTo>
                    <a:pt x="47" y="11"/>
                    <a:pt x="49" y="9"/>
                    <a:pt x="48" y="7"/>
                  </a:cubicBezTo>
                  <a:cubicBezTo>
                    <a:pt x="48" y="4"/>
                    <a:pt x="46" y="3"/>
                    <a:pt x="45" y="2"/>
                  </a:cubicBezTo>
                  <a:cubicBezTo>
                    <a:pt x="43" y="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7">
              <a:extLst>
                <a:ext uri="{FF2B5EF4-FFF2-40B4-BE49-F238E27FC236}">
                  <a16:creationId xmlns:a16="http://schemas.microsoft.com/office/drawing/2014/main" id="{CD62552E-244A-4BD4-8E9E-3C9A76ED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447"/>
              <a:ext cx="13" cy="30"/>
            </a:xfrm>
            <a:custGeom>
              <a:avLst/>
              <a:gdLst>
                <a:gd name="T0" fmla="*/ 10 w 5"/>
                <a:gd name="T1" fmla="*/ 5 h 11"/>
                <a:gd name="T2" fmla="*/ 0 w 5"/>
                <a:gd name="T3" fmla="*/ 14 h 11"/>
                <a:gd name="T4" fmla="*/ 8 w 5"/>
                <a:gd name="T5" fmla="*/ 27 h 11"/>
                <a:gd name="T6" fmla="*/ 10 w 5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4" y="2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4" y="9"/>
                    <a:pt x="5" y="4"/>
                    <a:pt x="4" y="2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28">
              <a:extLst>
                <a:ext uri="{FF2B5EF4-FFF2-40B4-BE49-F238E27FC236}">
                  <a16:creationId xmlns:a16="http://schemas.microsoft.com/office/drawing/2014/main" id="{E7EB443C-C695-4C98-A610-5A426E82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450"/>
              <a:ext cx="21" cy="32"/>
            </a:xfrm>
            <a:custGeom>
              <a:avLst/>
              <a:gdLst>
                <a:gd name="T0" fmla="*/ 5 w 8"/>
                <a:gd name="T1" fmla="*/ 5 h 12"/>
                <a:gd name="T2" fmla="*/ 8 w 8"/>
                <a:gd name="T3" fmla="*/ 19 h 12"/>
                <a:gd name="T4" fmla="*/ 13 w 8"/>
                <a:gd name="T5" fmla="*/ 29 h 12"/>
                <a:gd name="T6" fmla="*/ 21 w 8"/>
                <a:gd name="T7" fmla="*/ 24 h 12"/>
                <a:gd name="T8" fmla="*/ 5 w 8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2" y="2"/>
                  </a:moveTo>
                  <a:cubicBezTo>
                    <a:pt x="0" y="3"/>
                    <a:pt x="2" y="5"/>
                    <a:pt x="3" y="7"/>
                  </a:cubicBezTo>
                  <a:cubicBezTo>
                    <a:pt x="3" y="9"/>
                    <a:pt x="4" y="12"/>
                    <a:pt x="5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29">
              <a:extLst>
                <a:ext uri="{FF2B5EF4-FFF2-40B4-BE49-F238E27FC236}">
                  <a16:creationId xmlns:a16="http://schemas.microsoft.com/office/drawing/2014/main" id="{A7428567-0242-4DBB-B50C-BF15D2FC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1669"/>
              <a:ext cx="144" cy="118"/>
            </a:xfrm>
            <a:custGeom>
              <a:avLst/>
              <a:gdLst>
                <a:gd name="T0" fmla="*/ 3 w 54"/>
                <a:gd name="T1" fmla="*/ 3 h 44"/>
                <a:gd name="T2" fmla="*/ 3 w 54"/>
                <a:gd name="T3" fmla="*/ 8 h 44"/>
                <a:gd name="T4" fmla="*/ 8 w 54"/>
                <a:gd name="T5" fmla="*/ 11 h 44"/>
                <a:gd name="T6" fmla="*/ 8 w 54"/>
                <a:gd name="T7" fmla="*/ 16 h 44"/>
                <a:gd name="T8" fmla="*/ 16 w 54"/>
                <a:gd name="T9" fmla="*/ 27 h 44"/>
                <a:gd name="T10" fmla="*/ 21 w 54"/>
                <a:gd name="T11" fmla="*/ 35 h 44"/>
                <a:gd name="T12" fmla="*/ 35 w 54"/>
                <a:gd name="T13" fmla="*/ 46 h 44"/>
                <a:gd name="T14" fmla="*/ 40 w 54"/>
                <a:gd name="T15" fmla="*/ 51 h 44"/>
                <a:gd name="T16" fmla="*/ 43 w 54"/>
                <a:gd name="T17" fmla="*/ 56 h 44"/>
                <a:gd name="T18" fmla="*/ 48 w 54"/>
                <a:gd name="T19" fmla="*/ 64 h 44"/>
                <a:gd name="T20" fmla="*/ 56 w 54"/>
                <a:gd name="T21" fmla="*/ 67 h 44"/>
                <a:gd name="T22" fmla="*/ 61 w 54"/>
                <a:gd name="T23" fmla="*/ 72 h 44"/>
                <a:gd name="T24" fmla="*/ 75 w 54"/>
                <a:gd name="T25" fmla="*/ 83 h 44"/>
                <a:gd name="T26" fmla="*/ 88 w 54"/>
                <a:gd name="T27" fmla="*/ 86 h 44"/>
                <a:gd name="T28" fmla="*/ 93 w 54"/>
                <a:gd name="T29" fmla="*/ 94 h 44"/>
                <a:gd name="T30" fmla="*/ 101 w 54"/>
                <a:gd name="T31" fmla="*/ 99 h 44"/>
                <a:gd name="T32" fmla="*/ 107 w 54"/>
                <a:gd name="T33" fmla="*/ 105 h 44"/>
                <a:gd name="T34" fmla="*/ 120 w 54"/>
                <a:gd name="T35" fmla="*/ 105 h 44"/>
                <a:gd name="T36" fmla="*/ 131 w 54"/>
                <a:gd name="T37" fmla="*/ 113 h 44"/>
                <a:gd name="T38" fmla="*/ 136 w 54"/>
                <a:gd name="T39" fmla="*/ 115 h 44"/>
                <a:gd name="T40" fmla="*/ 141 w 54"/>
                <a:gd name="T41" fmla="*/ 107 h 44"/>
                <a:gd name="T42" fmla="*/ 133 w 54"/>
                <a:gd name="T43" fmla="*/ 99 h 44"/>
                <a:gd name="T44" fmla="*/ 125 w 54"/>
                <a:gd name="T45" fmla="*/ 91 h 44"/>
                <a:gd name="T46" fmla="*/ 115 w 54"/>
                <a:gd name="T47" fmla="*/ 83 h 44"/>
                <a:gd name="T48" fmla="*/ 109 w 54"/>
                <a:gd name="T49" fmla="*/ 80 h 44"/>
                <a:gd name="T50" fmla="*/ 101 w 54"/>
                <a:gd name="T51" fmla="*/ 72 h 44"/>
                <a:gd name="T52" fmla="*/ 96 w 54"/>
                <a:gd name="T53" fmla="*/ 72 h 44"/>
                <a:gd name="T54" fmla="*/ 91 w 54"/>
                <a:gd name="T55" fmla="*/ 70 h 44"/>
                <a:gd name="T56" fmla="*/ 88 w 54"/>
                <a:gd name="T57" fmla="*/ 64 h 44"/>
                <a:gd name="T58" fmla="*/ 83 w 54"/>
                <a:gd name="T59" fmla="*/ 62 h 44"/>
                <a:gd name="T60" fmla="*/ 75 w 54"/>
                <a:gd name="T61" fmla="*/ 56 h 44"/>
                <a:gd name="T62" fmla="*/ 69 w 54"/>
                <a:gd name="T63" fmla="*/ 43 h 44"/>
                <a:gd name="T64" fmla="*/ 59 w 54"/>
                <a:gd name="T65" fmla="*/ 35 h 44"/>
                <a:gd name="T66" fmla="*/ 45 w 54"/>
                <a:gd name="T67" fmla="*/ 30 h 44"/>
                <a:gd name="T68" fmla="*/ 35 w 54"/>
                <a:gd name="T69" fmla="*/ 16 h 44"/>
                <a:gd name="T70" fmla="*/ 21 w 54"/>
                <a:gd name="T71" fmla="*/ 8 h 44"/>
                <a:gd name="T72" fmla="*/ 8 w 54"/>
                <a:gd name="T73" fmla="*/ 3 h 44"/>
                <a:gd name="T74" fmla="*/ 3 w 54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44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3" y="2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3" y="3"/>
                    <a:pt x="3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7"/>
                    <a:pt x="5" y="8"/>
                    <a:pt x="6" y="8"/>
                  </a:cubicBezTo>
                  <a:cubicBezTo>
                    <a:pt x="6" y="9"/>
                    <a:pt x="5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9" y="12"/>
                    <a:pt x="8" y="13"/>
                  </a:cubicBezTo>
                  <a:cubicBezTo>
                    <a:pt x="8" y="13"/>
                    <a:pt x="11" y="15"/>
                    <a:pt x="11" y="15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3" y="17"/>
                    <a:pt x="12" y="17"/>
                    <a:pt x="13" y="18"/>
                  </a:cubicBezTo>
                  <a:cubicBezTo>
                    <a:pt x="13" y="19"/>
                    <a:pt x="14" y="20"/>
                    <a:pt x="15" y="19"/>
                  </a:cubicBezTo>
                  <a:cubicBezTo>
                    <a:pt x="15" y="19"/>
                    <a:pt x="14" y="17"/>
                    <a:pt x="15" y="19"/>
                  </a:cubicBezTo>
                  <a:cubicBezTo>
                    <a:pt x="16" y="20"/>
                    <a:pt x="15" y="20"/>
                    <a:pt x="16" y="21"/>
                  </a:cubicBezTo>
                  <a:cubicBezTo>
                    <a:pt x="17" y="22"/>
                    <a:pt x="18" y="23"/>
                    <a:pt x="18" y="23"/>
                  </a:cubicBezTo>
                  <a:cubicBezTo>
                    <a:pt x="18" y="23"/>
                    <a:pt x="17" y="24"/>
                    <a:pt x="18" y="24"/>
                  </a:cubicBezTo>
                  <a:cubicBezTo>
                    <a:pt x="18" y="24"/>
                    <a:pt x="19" y="23"/>
                    <a:pt x="19" y="24"/>
                  </a:cubicBezTo>
                  <a:cubicBezTo>
                    <a:pt x="20" y="24"/>
                    <a:pt x="21" y="25"/>
                    <a:pt x="21" y="2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6"/>
                    <a:pt x="23" y="27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7" y="29"/>
                    <a:pt x="28" y="31"/>
                    <a:pt x="28" y="31"/>
                  </a:cubicBezTo>
                  <a:cubicBezTo>
                    <a:pt x="28" y="31"/>
                    <a:pt x="30" y="32"/>
                    <a:pt x="31" y="32"/>
                  </a:cubicBezTo>
                  <a:cubicBezTo>
                    <a:pt x="31" y="32"/>
                    <a:pt x="33" y="32"/>
                    <a:pt x="33" y="32"/>
                  </a:cubicBezTo>
                  <a:cubicBezTo>
                    <a:pt x="33" y="33"/>
                    <a:pt x="34" y="34"/>
                    <a:pt x="34" y="34"/>
                  </a:cubicBezTo>
                  <a:cubicBezTo>
                    <a:pt x="35" y="35"/>
                    <a:pt x="35" y="34"/>
                    <a:pt x="35" y="35"/>
                  </a:cubicBezTo>
                  <a:cubicBezTo>
                    <a:pt x="36" y="36"/>
                    <a:pt x="35" y="33"/>
                    <a:pt x="37" y="35"/>
                  </a:cubicBezTo>
                  <a:cubicBezTo>
                    <a:pt x="39" y="37"/>
                    <a:pt x="39" y="37"/>
                    <a:pt x="38" y="37"/>
                  </a:cubicBezTo>
                  <a:cubicBezTo>
                    <a:pt x="38" y="38"/>
                    <a:pt x="37" y="37"/>
                    <a:pt x="37" y="38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41" y="40"/>
                    <a:pt x="41" y="40"/>
                    <a:pt x="42" y="40"/>
                  </a:cubicBezTo>
                  <a:cubicBezTo>
                    <a:pt x="43" y="40"/>
                    <a:pt x="44" y="38"/>
                    <a:pt x="45" y="39"/>
                  </a:cubicBezTo>
                  <a:cubicBezTo>
                    <a:pt x="46" y="40"/>
                    <a:pt x="45" y="42"/>
                    <a:pt x="47" y="42"/>
                  </a:cubicBezTo>
                  <a:cubicBezTo>
                    <a:pt x="48" y="42"/>
                    <a:pt x="49" y="41"/>
                    <a:pt x="49" y="42"/>
                  </a:cubicBezTo>
                  <a:cubicBezTo>
                    <a:pt x="49" y="43"/>
                    <a:pt x="49" y="44"/>
                    <a:pt x="49" y="44"/>
                  </a:cubicBezTo>
                  <a:cubicBezTo>
                    <a:pt x="50" y="44"/>
                    <a:pt x="49" y="42"/>
                    <a:pt x="51" y="43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4" y="42"/>
                    <a:pt x="53" y="40"/>
                    <a:pt x="53" y="40"/>
                  </a:cubicBezTo>
                  <a:cubicBezTo>
                    <a:pt x="53" y="40"/>
                    <a:pt x="51" y="40"/>
                    <a:pt x="51" y="39"/>
                  </a:cubicBezTo>
                  <a:cubicBezTo>
                    <a:pt x="51" y="39"/>
                    <a:pt x="51" y="37"/>
                    <a:pt x="50" y="37"/>
                  </a:cubicBezTo>
                  <a:cubicBezTo>
                    <a:pt x="50" y="37"/>
                    <a:pt x="49" y="37"/>
                    <a:pt x="48" y="36"/>
                  </a:cubicBezTo>
                  <a:cubicBezTo>
                    <a:pt x="48" y="36"/>
                    <a:pt x="48" y="34"/>
                    <a:pt x="47" y="34"/>
                  </a:cubicBezTo>
                  <a:cubicBezTo>
                    <a:pt x="47" y="33"/>
                    <a:pt x="46" y="33"/>
                    <a:pt x="45" y="33"/>
                  </a:cubicBezTo>
                  <a:cubicBezTo>
                    <a:pt x="44" y="33"/>
                    <a:pt x="43" y="32"/>
                    <a:pt x="43" y="31"/>
                  </a:cubicBezTo>
                  <a:cubicBezTo>
                    <a:pt x="42" y="31"/>
                    <a:pt x="43" y="29"/>
                    <a:pt x="42" y="30"/>
                  </a:cubicBezTo>
                  <a:cubicBezTo>
                    <a:pt x="41" y="30"/>
                    <a:pt x="41" y="29"/>
                    <a:pt x="41" y="30"/>
                  </a:cubicBezTo>
                  <a:cubicBezTo>
                    <a:pt x="40" y="30"/>
                    <a:pt x="40" y="28"/>
                    <a:pt x="39" y="28"/>
                  </a:cubicBezTo>
                  <a:cubicBezTo>
                    <a:pt x="39" y="28"/>
                    <a:pt x="38" y="28"/>
                    <a:pt x="38" y="27"/>
                  </a:cubicBezTo>
                  <a:cubicBezTo>
                    <a:pt x="38" y="27"/>
                    <a:pt x="38" y="26"/>
                    <a:pt x="37" y="26"/>
                  </a:cubicBezTo>
                  <a:cubicBezTo>
                    <a:pt x="37" y="27"/>
                    <a:pt x="36" y="27"/>
                    <a:pt x="36" y="27"/>
                  </a:cubicBezTo>
                  <a:cubicBezTo>
                    <a:pt x="36" y="26"/>
                    <a:pt x="35" y="24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5"/>
                    <a:pt x="35" y="24"/>
                    <a:pt x="34" y="24"/>
                  </a:cubicBezTo>
                  <a:cubicBezTo>
                    <a:pt x="33" y="24"/>
                    <a:pt x="33" y="23"/>
                    <a:pt x="33" y="24"/>
                  </a:cubicBezTo>
                  <a:cubicBezTo>
                    <a:pt x="33" y="25"/>
                    <a:pt x="33" y="26"/>
                    <a:pt x="32" y="25"/>
                  </a:cubicBezTo>
                  <a:cubicBezTo>
                    <a:pt x="32" y="24"/>
                    <a:pt x="32" y="23"/>
                    <a:pt x="31" y="23"/>
                  </a:cubicBezTo>
                  <a:cubicBezTo>
                    <a:pt x="31" y="23"/>
                    <a:pt x="30" y="23"/>
                    <a:pt x="29" y="22"/>
                  </a:cubicBezTo>
                  <a:cubicBezTo>
                    <a:pt x="28" y="22"/>
                    <a:pt x="27" y="21"/>
                    <a:pt x="28" y="21"/>
                  </a:cubicBezTo>
                  <a:cubicBezTo>
                    <a:pt x="29" y="21"/>
                    <a:pt x="29" y="20"/>
                    <a:pt x="29" y="20"/>
                  </a:cubicBezTo>
                  <a:cubicBezTo>
                    <a:pt x="28" y="20"/>
                    <a:pt x="26" y="16"/>
                    <a:pt x="26" y="16"/>
                  </a:cubicBezTo>
                  <a:cubicBezTo>
                    <a:pt x="26" y="16"/>
                    <a:pt x="24" y="15"/>
                    <a:pt x="24" y="16"/>
                  </a:cubicBezTo>
                  <a:cubicBezTo>
                    <a:pt x="23" y="16"/>
                    <a:pt x="22" y="14"/>
                    <a:pt x="22" y="13"/>
                  </a:cubicBez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19" y="11"/>
                    <a:pt x="17" y="11"/>
                  </a:cubicBezTo>
                  <a:cubicBezTo>
                    <a:pt x="16" y="10"/>
                    <a:pt x="15" y="10"/>
                    <a:pt x="14" y="9"/>
                  </a:cubicBezTo>
                  <a:cubicBezTo>
                    <a:pt x="14" y="8"/>
                    <a:pt x="14" y="6"/>
                    <a:pt x="13" y="6"/>
                  </a:cubicBezTo>
                  <a:cubicBezTo>
                    <a:pt x="12" y="5"/>
                    <a:pt x="11" y="5"/>
                    <a:pt x="10" y="4"/>
                  </a:cubicBezTo>
                  <a:cubicBezTo>
                    <a:pt x="9" y="3"/>
                    <a:pt x="8" y="2"/>
                    <a:pt x="8" y="3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4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30">
              <a:extLst>
                <a:ext uri="{FF2B5EF4-FFF2-40B4-BE49-F238E27FC236}">
                  <a16:creationId xmlns:a16="http://schemas.microsoft.com/office/drawing/2014/main" id="{3FFE810A-32BD-4E45-AC23-AC82F0DA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1699"/>
              <a:ext cx="18" cy="24"/>
            </a:xfrm>
            <a:custGeom>
              <a:avLst/>
              <a:gdLst>
                <a:gd name="T0" fmla="*/ 10 w 7"/>
                <a:gd name="T1" fmla="*/ 0 h 9"/>
                <a:gd name="T2" fmla="*/ 3 w 7"/>
                <a:gd name="T3" fmla="*/ 0 h 9"/>
                <a:gd name="T4" fmla="*/ 3 w 7"/>
                <a:gd name="T5" fmla="*/ 3 h 9"/>
                <a:gd name="T6" fmla="*/ 8 w 7"/>
                <a:gd name="T7" fmla="*/ 5 h 9"/>
                <a:gd name="T8" fmla="*/ 3 w 7"/>
                <a:gd name="T9" fmla="*/ 11 h 9"/>
                <a:gd name="T10" fmla="*/ 0 w 7"/>
                <a:gd name="T11" fmla="*/ 11 h 9"/>
                <a:gd name="T12" fmla="*/ 8 w 7"/>
                <a:gd name="T13" fmla="*/ 21 h 9"/>
                <a:gd name="T14" fmla="*/ 13 w 7"/>
                <a:gd name="T15" fmla="*/ 24 h 9"/>
                <a:gd name="T16" fmla="*/ 15 w 7"/>
                <a:gd name="T17" fmla="*/ 24 h 9"/>
                <a:gd name="T18" fmla="*/ 15 w 7"/>
                <a:gd name="T19" fmla="*/ 16 h 9"/>
                <a:gd name="T20" fmla="*/ 13 w 7"/>
                <a:gd name="T21" fmla="*/ 11 h 9"/>
                <a:gd name="T22" fmla="*/ 10 w 7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3" y="7"/>
                    <a:pt x="3" y="8"/>
                  </a:cubicBezTo>
                  <a:cubicBezTo>
                    <a:pt x="4" y="8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6" y="6"/>
                    <a:pt x="6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3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31">
              <a:extLst>
                <a:ext uri="{FF2B5EF4-FFF2-40B4-BE49-F238E27FC236}">
                  <a16:creationId xmlns:a16="http://schemas.microsoft.com/office/drawing/2014/main" id="{B8E82A8D-A326-4496-8784-74A58DF1F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1685"/>
              <a:ext cx="13" cy="16"/>
            </a:xfrm>
            <a:custGeom>
              <a:avLst/>
              <a:gdLst>
                <a:gd name="T0" fmla="*/ 5 w 5"/>
                <a:gd name="T1" fmla="*/ 0 h 6"/>
                <a:gd name="T2" fmla="*/ 8 w 5"/>
                <a:gd name="T3" fmla="*/ 0 h 6"/>
                <a:gd name="T4" fmla="*/ 8 w 5"/>
                <a:gd name="T5" fmla="*/ 5 h 6"/>
                <a:gd name="T6" fmla="*/ 5 w 5"/>
                <a:gd name="T7" fmla="*/ 11 h 6"/>
                <a:gd name="T8" fmla="*/ 3 w 5"/>
                <a:gd name="T9" fmla="*/ 13 h 6"/>
                <a:gd name="T10" fmla="*/ 0 w 5"/>
                <a:gd name="T11" fmla="*/ 16 h 6"/>
                <a:gd name="T12" fmla="*/ 5 w 5"/>
                <a:gd name="T13" fmla="*/ 16 h 6"/>
                <a:gd name="T14" fmla="*/ 8 w 5"/>
                <a:gd name="T15" fmla="*/ 11 h 6"/>
                <a:gd name="T16" fmla="*/ 8 w 5"/>
                <a:gd name="T17" fmla="*/ 8 h 6"/>
                <a:gd name="T18" fmla="*/ 10 w 5"/>
                <a:gd name="T19" fmla="*/ 5 h 6"/>
                <a:gd name="T20" fmla="*/ 13 w 5"/>
                <a:gd name="T21" fmla="*/ 3 h 6"/>
                <a:gd name="T22" fmla="*/ 10 w 5"/>
                <a:gd name="T23" fmla="*/ 0 h 6"/>
                <a:gd name="T24" fmla="*/ 5 w 5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32">
              <a:extLst>
                <a:ext uri="{FF2B5EF4-FFF2-40B4-BE49-F238E27FC236}">
                  <a16:creationId xmlns:a16="http://schemas.microsoft.com/office/drawing/2014/main" id="{741DB909-DCD2-4B58-8B10-C4BE80CA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1728"/>
              <a:ext cx="19" cy="16"/>
            </a:xfrm>
            <a:custGeom>
              <a:avLst/>
              <a:gdLst>
                <a:gd name="T0" fmla="*/ 8 w 7"/>
                <a:gd name="T1" fmla="*/ 3 h 6"/>
                <a:gd name="T2" fmla="*/ 3 w 7"/>
                <a:gd name="T3" fmla="*/ 3 h 6"/>
                <a:gd name="T4" fmla="*/ 0 w 7"/>
                <a:gd name="T5" fmla="*/ 5 h 6"/>
                <a:gd name="T6" fmla="*/ 5 w 7"/>
                <a:gd name="T7" fmla="*/ 13 h 6"/>
                <a:gd name="T8" fmla="*/ 11 w 7"/>
                <a:gd name="T9" fmla="*/ 13 h 6"/>
                <a:gd name="T10" fmla="*/ 16 w 7"/>
                <a:gd name="T11" fmla="*/ 13 h 6"/>
                <a:gd name="T12" fmla="*/ 19 w 7"/>
                <a:gd name="T13" fmla="*/ 11 h 6"/>
                <a:gd name="T14" fmla="*/ 19 w 7"/>
                <a:gd name="T15" fmla="*/ 5 h 6"/>
                <a:gd name="T16" fmla="*/ 11 w 7"/>
                <a:gd name="T17" fmla="*/ 5 h 6"/>
                <a:gd name="T18" fmla="*/ 8 w 7"/>
                <a:gd name="T19" fmla="*/ 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4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33">
              <a:extLst>
                <a:ext uri="{FF2B5EF4-FFF2-40B4-BE49-F238E27FC236}">
                  <a16:creationId xmlns:a16="http://schemas.microsoft.com/office/drawing/2014/main" id="{5B114299-0515-4F74-BCB3-8FAEB4D8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1188"/>
              <a:ext cx="1564" cy="1241"/>
            </a:xfrm>
            <a:custGeom>
              <a:avLst/>
              <a:gdLst>
                <a:gd name="T0" fmla="*/ 1200 w 584"/>
                <a:gd name="T1" fmla="*/ 1201 h 464"/>
                <a:gd name="T2" fmla="*/ 1256 w 584"/>
                <a:gd name="T3" fmla="*/ 1222 h 464"/>
                <a:gd name="T4" fmla="*/ 1294 w 584"/>
                <a:gd name="T5" fmla="*/ 1212 h 464"/>
                <a:gd name="T6" fmla="*/ 1360 w 584"/>
                <a:gd name="T7" fmla="*/ 1179 h 464"/>
                <a:gd name="T8" fmla="*/ 1414 w 584"/>
                <a:gd name="T9" fmla="*/ 1081 h 464"/>
                <a:gd name="T10" fmla="*/ 1508 w 584"/>
                <a:gd name="T11" fmla="*/ 941 h 464"/>
                <a:gd name="T12" fmla="*/ 1529 w 584"/>
                <a:gd name="T13" fmla="*/ 872 h 464"/>
                <a:gd name="T14" fmla="*/ 1559 w 584"/>
                <a:gd name="T15" fmla="*/ 765 h 464"/>
                <a:gd name="T16" fmla="*/ 1540 w 584"/>
                <a:gd name="T17" fmla="*/ 658 h 464"/>
                <a:gd name="T18" fmla="*/ 1505 w 584"/>
                <a:gd name="T19" fmla="*/ 596 h 464"/>
                <a:gd name="T20" fmla="*/ 1438 w 584"/>
                <a:gd name="T21" fmla="*/ 514 h 464"/>
                <a:gd name="T22" fmla="*/ 1411 w 584"/>
                <a:gd name="T23" fmla="*/ 473 h 464"/>
                <a:gd name="T24" fmla="*/ 1385 w 584"/>
                <a:gd name="T25" fmla="*/ 415 h 464"/>
                <a:gd name="T26" fmla="*/ 1320 w 584"/>
                <a:gd name="T27" fmla="*/ 372 h 464"/>
                <a:gd name="T28" fmla="*/ 1285 w 584"/>
                <a:gd name="T29" fmla="*/ 321 h 464"/>
                <a:gd name="T30" fmla="*/ 1253 w 584"/>
                <a:gd name="T31" fmla="*/ 227 h 464"/>
                <a:gd name="T32" fmla="*/ 1205 w 584"/>
                <a:gd name="T33" fmla="*/ 155 h 464"/>
                <a:gd name="T34" fmla="*/ 1170 w 584"/>
                <a:gd name="T35" fmla="*/ 83 h 464"/>
                <a:gd name="T36" fmla="*/ 1144 w 584"/>
                <a:gd name="T37" fmla="*/ 21 h 464"/>
                <a:gd name="T38" fmla="*/ 1103 w 584"/>
                <a:gd name="T39" fmla="*/ 88 h 464"/>
                <a:gd name="T40" fmla="*/ 1109 w 584"/>
                <a:gd name="T41" fmla="*/ 201 h 464"/>
                <a:gd name="T42" fmla="*/ 1018 w 584"/>
                <a:gd name="T43" fmla="*/ 302 h 464"/>
                <a:gd name="T44" fmla="*/ 953 w 584"/>
                <a:gd name="T45" fmla="*/ 265 h 464"/>
                <a:gd name="T46" fmla="*/ 908 w 584"/>
                <a:gd name="T47" fmla="*/ 233 h 464"/>
                <a:gd name="T48" fmla="*/ 862 w 584"/>
                <a:gd name="T49" fmla="*/ 152 h 464"/>
                <a:gd name="T50" fmla="*/ 897 w 584"/>
                <a:gd name="T51" fmla="*/ 83 h 464"/>
                <a:gd name="T52" fmla="*/ 857 w 584"/>
                <a:gd name="T53" fmla="*/ 80 h 464"/>
                <a:gd name="T54" fmla="*/ 828 w 584"/>
                <a:gd name="T55" fmla="*/ 80 h 464"/>
                <a:gd name="T56" fmla="*/ 779 w 584"/>
                <a:gd name="T57" fmla="*/ 67 h 464"/>
                <a:gd name="T58" fmla="*/ 715 w 584"/>
                <a:gd name="T59" fmla="*/ 35 h 464"/>
                <a:gd name="T60" fmla="*/ 726 w 584"/>
                <a:gd name="T61" fmla="*/ 78 h 464"/>
                <a:gd name="T62" fmla="*/ 664 w 584"/>
                <a:gd name="T63" fmla="*/ 78 h 464"/>
                <a:gd name="T64" fmla="*/ 624 w 584"/>
                <a:gd name="T65" fmla="*/ 118 h 464"/>
                <a:gd name="T66" fmla="*/ 595 w 584"/>
                <a:gd name="T67" fmla="*/ 174 h 464"/>
                <a:gd name="T68" fmla="*/ 584 w 584"/>
                <a:gd name="T69" fmla="*/ 209 h 464"/>
                <a:gd name="T70" fmla="*/ 538 w 584"/>
                <a:gd name="T71" fmla="*/ 209 h 464"/>
                <a:gd name="T72" fmla="*/ 471 w 584"/>
                <a:gd name="T73" fmla="*/ 182 h 464"/>
                <a:gd name="T74" fmla="*/ 439 w 584"/>
                <a:gd name="T75" fmla="*/ 206 h 464"/>
                <a:gd name="T76" fmla="*/ 418 w 584"/>
                <a:gd name="T77" fmla="*/ 254 h 464"/>
                <a:gd name="T78" fmla="*/ 396 w 584"/>
                <a:gd name="T79" fmla="*/ 278 h 464"/>
                <a:gd name="T80" fmla="*/ 359 w 584"/>
                <a:gd name="T81" fmla="*/ 329 h 464"/>
                <a:gd name="T82" fmla="*/ 300 w 584"/>
                <a:gd name="T83" fmla="*/ 345 h 464"/>
                <a:gd name="T84" fmla="*/ 284 w 584"/>
                <a:gd name="T85" fmla="*/ 439 h 464"/>
                <a:gd name="T86" fmla="*/ 163 w 584"/>
                <a:gd name="T87" fmla="*/ 514 h 464"/>
                <a:gd name="T88" fmla="*/ 35 w 584"/>
                <a:gd name="T89" fmla="*/ 623 h 464"/>
                <a:gd name="T90" fmla="*/ 27 w 584"/>
                <a:gd name="T91" fmla="*/ 682 h 464"/>
                <a:gd name="T92" fmla="*/ 27 w 584"/>
                <a:gd name="T93" fmla="*/ 773 h 464"/>
                <a:gd name="T94" fmla="*/ 67 w 584"/>
                <a:gd name="T95" fmla="*/ 842 h 464"/>
                <a:gd name="T96" fmla="*/ 163 w 584"/>
                <a:gd name="T97" fmla="*/ 1011 h 464"/>
                <a:gd name="T98" fmla="*/ 174 w 584"/>
                <a:gd name="T99" fmla="*/ 1110 h 464"/>
                <a:gd name="T100" fmla="*/ 228 w 584"/>
                <a:gd name="T101" fmla="*/ 1158 h 464"/>
                <a:gd name="T102" fmla="*/ 316 w 584"/>
                <a:gd name="T103" fmla="*/ 1126 h 464"/>
                <a:gd name="T104" fmla="*/ 439 w 584"/>
                <a:gd name="T105" fmla="*/ 1067 h 464"/>
                <a:gd name="T106" fmla="*/ 627 w 584"/>
                <a:gd name="T107" fmla="*/ 957 h 464"/>
                <a:gd name="T108" fmla="*/ 777 w 584"/>
                <a:gd name="T109" fmla="*/ 947 h 464"/>
                <a:gd name="T110" fmla="*/ 873 w 584"/>
                <a:gd name="T111" fmla="*/ 1008 h 464"/>
                <a:gd name="T112" fmla="*/ 919 w 584"/>
                <a:gd name="T113" fmla="*/ 1032 h 464"/>
                <a:gd name="T114" fmla="*/ 967 w 584"/>
                <a:gd name="T115" fmla="*/ 1016 h 464"/>
                <a:gd name="T116" fmla="*/ 1002 w 584"/>
                <a:gd name="T117" fmla="*/ 1043 h 464"/>
                <a:gd name="T118" fmla="*/ 1031 w 584"/>
                <a:gd name="T119" fmla="*/ 1097 h 464"/>
                <a:gd name="T120" fmla="*/ 1074 w 584"/>
                <a:gd name="T121" fmla="*/ 1171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4" h="464">
                  <a:moveTo>
                    <a:pt x="410" y="444"/>
                  </a:moveTo>
                  <a:cubicBezTo>
                    <a:pt x="415" y="447"/>
                    <a:pt x="413" y="449"/>
                    <a:pt x="417" y="449"/>
                  </a:cubicBezTo>
                  <a:cubicBezTo>
                    <a:pt x="423" y="449"/>
                    <a:pt x="420" y="444"/>
                    <a:pt x="427" y="448"/>
                  </a:cubicBezTo>
                  <a:cubicBezTo>
                    <a:pt x="433" y="453"/>
                    <a:pt x="428" y="450"/>
                    <a:pt x="437" y="452"/>
                  </a:cubicBezTo>
                  <a:cubicBezTo>
                    <a:pt x="445" y="454"/>
                    <a:pt x="444" y="452"/>
                    <a:pt x="448" y="449"/>
                  </a:cubicBezTo>
                  <a:cubicBezTo>
                    <a:pt x="452" y="447"/>
                    <a:pt x="449" y="441"/>
                    <a:pt x="454" y="444"/>
                  </a:cubicBezTo>
                  <a:cubicBezTo>
                    <a:pt x="459" y="448"/>
                    <a:pt x="458" y="446"/>
                    <a:pt x="458" y="449"/>
                  </a:cubicBezTo>
                  <a:cubicBezTo>
                    <a:pt x="458" y="453"/>
                    <a:pt x="458" y="449"/>
                    <a:pt x="463" y="449"/>
                  </a:cubicBezTo>
                  <a:cubicBezTo>
                    <a:pt x="468" y="449"/>
                    <a:pt x="466" y="450"/>
                    <a:pt x="465" y="453"/>
                  </a:cubicBezTo>
                  <a:cubicBezTo>
                    <a:pt x="464" y="456"/>
                    <a:pt x="469" y="457"/>
                    <a:pt x="469" y="457"/>
                  </a:cubicBezTo>
                  <a:cubicBezTo>
                    <a:pt x="469" y="457"/>
                    <a:pt x="472" y="454"/>
                    <a:pt x="472" y="457"/>
                  </a:cubicBezTo>
                  <a:cubicBezTo>
                    <a:pt x="473" y="461"/>
                    <a:pt x="475" y="461"/>
                    <a:pt x="477" y="459"/>
                  </a:cubicBezTo>
                  <a:cubicBezTo>
                    <a:pt x="478" y="457"/>
                    <a:pt x="479" y="453"/>
                    <a:pt x="480" y="457"/>
                  </a:cubicBezTo>
                  <a:cubicBezTo>
                    <a:pt x="481" y="462"/>
                    <a:pt x="481" y="464"/>
                    <a:pt x="482" y="463"/>
                  </a:cubicBezTo>
                  <a:cubicBezTo>
                    <a:pt x="483" y="461"/>
                    <a:pt x="483" y="453"/>
                    <a:pt x="483" y="453"/>
                  </a:cubicBezTo>
                  <a:cubicBezTo>
                    <a:pt x="485" y="450"/>
                    <a:pt x="485" y="450"/>
                    <a:pt x="485" y="450"/>
                  </a:cubicBezTo>
                  <a:cubicBezTo>
                    <a:pt x="485" y="450"/>
                    <a:pt x="489" y="448"/>
                    <a:pt x="490" y="446"/>
                  </a:cubicBezTo>
                  <a:cubicBezTo>
                    <a:pt x="490" y="443"/>
                    <a:pt x="492" y="442"/>
                    <a:pt x="493" y="442"/>
                  </a:cubicBezTo>
                  <a:cubicBezTo>
                    <a:pt x="494" y="442"/>
                    <a:pt x="499" y="440"/>
                    <a:pt x="501" y="442"/>
                  </a:cubicBezTo>
                  <a:cubicBezTo>
                    <a:pt x="503" y="444"/>
                    <a:pt x="505" y="442"/>
                    <a:pt x="508" y="441"/>
                  </a:cubicBezTo>
                  <a:cubicBezTo>
                    <a:pt x="511" y="441"/>
                    <a:pt x="516" y="443"/>
                    <a:pt x="517" y="439"/>
                  </a:cubicBezTo>
                  <a:cubicBezTo>
                    <a:pt x="518" y="435"/>
                    <a:pt x="520" y="436"/>
                    <a:pt x="521" y="435"/>
                  </a:cubicBezTo>
                  <a:cubicBezTo>
                    <a:pt x="523" y="434"/>
                    <a:pt x="522" y="430"/>
                    <a:pt x="521" y="426"/>
                  </a:cubicBezTo>
                  <a:cubicBezTo>
                    <a:pt x="520" y="421"/>
                    <a:pt x="521" y="418"/>
                    <a:pt x="523" y="415"/>
                  </a:cubicBezTo>
                  <a:cubicBezTo>
                    <a:pt x="526" y="412"/>
                    <a:pt x="525" y="409"/>
                    <a:pt x="528" y="404"/>
                  </a:cubicBezTo>
                  <a:cubicBezTo>
                    <a:pt x="531" y="400"/>
                    <a:pt x="531" y="398"/>
                    <a:pt x="534" y="394"/>
                  </a:cubicBezTo>
                  <a:cubicBezTo>
                    <a:pt x="536" y="391"/>
                    <a:pt x="537" y="396"/>
                    <a:pt x="538" y="387"/>
                  </a:cubicBezTo>
                  <a:cubicBezTo>
                    <a:pt x="540" y="378"/>
                    <a:pt x="550" y="368"/>
                    <a:pt x="553" y="366"/>
                  </a:cubicBezTo>
                  <a:cubicBezTo>
                    <a:pt x="555" y="363"/>
                    <a:pt x="559" y="360"/>
                    <a:pt x="561" y="358"/>
                  </a:cubicBezTo>
                  <a:cubicBezTo>
                    <a:pt x="563" y="356"/>
                    <a:pt x="565" y="353"/>
                    <a:pt x="563" y="352"/>
                  </a:cubicBezTo>
                  <a:cubicBezTo>
                    <a:pt x="561" y="351"/>
                    <a:pt x="564" y="348"/>
                    <a:pt x="564" y="348"/>
                  </a:cubicBezTo>
                  <a:cubicBezTo>
                    <a:pt x="564" y="348"/>
                    <a:pt x="568" y="345"/>
                    <a:pt x="568" y="343"/>
                  </a:cubicBezTo>
                  <a:cubicBezTo>
                    <a:pt x="568" y="341"/>
                    <a:pt x="569" y="339"/>
                    <a:pt x="570" y="338"/>
                  </a:cubicBezTo>
                  <a:cubicBezTo>
                    <a:pt x="571" y="336"/>
                    <a:pt x="571" y="331"/>
                    <a:pt x="570" y="330"/>
                  </a:cubicBezTo>
                  <a:cubicBezTo>
                    <a:pt x="569" y="329"/>
                    <a:pt x="569" y="327"/>
                    <a:pt x="571" y="326"/>
                  </a:cubicBezTo>
                  <a:cubicBezTo>
                    <a:pt x="573" y="325"/>
                    <a:pt x="572" y="316"/>
                    <a:pt x="574" y="315"/>
                  </a:cubicBezTo>
                  <a:cubicBezTo>
                    <a:pt x="576" y="315"/>
                    <a:pt x="575" y="313"/>
                    <a:pt x="577" y="311"/>
                  </a:cubicBezTo>
                  <a:cubicBezTo>
                    <a:pt x="578" y="309"/>
                    <a:pt x="576" y="307"/>
                    <a:pt x="580" y="305"/>
                  </a:cubicBezTo>
                  <a:cubicBezTo>
                    <a:pt x="583" y="302"/>
                    <a:pt x="581" y="306"/>
                    <a:pt x="582" y="299"/>
                  </a:cubicBezTo>
                  <a:cubicBezTo>
                    <a:pt x="584" y="291"/>
                    <a:pt x="583" y="289"/>
                    <a:pt x="582" y="286"/>
                  </a:cubicBezTo>
                  <a:cubicBezTo>
                    <a:pt x="582" y="286"/>
                    <a:pt x="582" y="286"/>
                    <a:pt x="582" y="286"/>
                  </a:cubicBezTo>
                  <a:cubicBezTo>
                    <a:pt x="582" y="283"/>
                    <a:pt x="582" y="279"/>
                    <a:pt x="580" y="280"/>
                  </a:cubicBezTo>
                  <a:cubicBezTo>
                    <a:pt x="579" y="280"/>
                    <a:pt x="575" y="280"/>
                    <a:pt x="575" y="277"/>
                  </a:cubicBezTo>
                  <a:cubicBezTo>
                    <a:pt x="574" y="274"/>
                    <a:pt x="574" y="270"/>
                    <a:pt x="574" y="269"/>
                  </a:cubicBezTo>
                  <a:cubicBezTo>
                    <a:pt x="575" y="267"/>
                    <a:pt x="575" y="248"/>
                    <a:pt x="575" y="246"/>
                  </a:cubicBezTo>
                  <a:cubicBezTo>
                    <a:pt x="574" y="244"/>
                    <a:pt x="573" y="244"/>
                    <a:pt x="573" y="243"/>
                  </a:cubicBezTo>
                  <a:cubicBezTo>
                    <a:pt x="572" y="241"/>
                    <a:pt x="572" y="238"/>
                    <a:pt x="570" y="237"/>
                  </a:cubicBezTo>
                  <a:cubicBezTo>
                    <a:pt x="568" y="236"/>
                    <a:pt x="564" y="233"/>
                    <a:pt x="564" y="233"/>
                  </a:cubicBezTo>
                  <a:cubicBezTo>
                    <a:pt x="564" y="233"/>
                    <a:pt x="561" y="229"/>
                    <a:pt x="561" y="228"/>
                  </a:cubicBezTo>
                  <a:cubicBezTo>
                    <a:pt x="562" y="227"/>
                    <a:pt x="562" y="224"/>
                    <a:pt x="562" y="223"/>
                  </a:cubicBezTo>
                  <a:cubicBezTo>
                    <a:pt x="562" y="222"/>
                    <a:pt x="559" y="220"/>
                    <a:pt x="559" y="220"/>
                  </a:cubicBezTo>
                  <a:cubicBezTo>
                    <a:pt x="559" y="220"/>
                    <a:pt x="548" y="212"/>
                    <a:pt x="548" y="208"/>
                  </a:cubicBezTo>
                  <a:cubicBezTo>
                    <a:pt x="549" y="205"/>
                    <a:pt x="547" y="204"/>
                    <a:pt x="547" y="201"/>
                  </a:cubicBezTo>
                  <a:cubicBezTo>
                    <a:pt x="548" y="197"/>
                    <a:pt x="548" y="190"/>
                    <a:pt x="543" y="192"/>
                  </a:cubicBezTo>
                  <a:cubicBezTo>
                    <a:pt x="538" y="194"/>
                    <a:pt x="538" y="195"/>
                    <a:pt x="537" y="192"/>
                  </a:cubicBezTo>
                  <a:cubicBezTo>
                    <a:pt x="536" y="190"/>
                    <a:pt x="536" y="184"/>
                    <a:pt x="534" y="189"/>
                  </a:cubicBezTo>
                  <a:cubicBezTo>
                    <a:pt x="533" y="193"/>
                    <a:pt x="533" y="198"/>
                    <a:pt x="530" y="196"/>
                  </a:cubicBezTo>
                  <a:cubicBezTo>
                    <a:pt x="527" y="195"/>
                    <a:pt x="527" y="191"/>
                    <a:pt x="527" y="191"/>
                  </a:cubicBezTo>
                  <a:cubicBezTo>
                    <a:pt x="528" y="186"/>
                    <a:pt x="528" y="186"/>
                    <a:pt x="528" y="186"/>
                  </a:cubicBezTo>
                  <a:cubicBezTo>
                    <a:pt x="528" y="186"/>
                    <a:pt x="530" y="180"/>
                    <a:pt x="527" y="177"/>
                  </a:cubicBezTo>
                  <a:cubicBezTo>
                    <a:pt x="523" y="175"/>
                    <a:pt x="523" y="173"/>
                    <a:pt x="523" y="173"/>
                  </a:cubicBezTo>
                  <a:cubicBezTo>
                    <a:pt x="523" y="173"/>
                    <a:pt x="526" y="167"/>
                    <a:pt x="523" y="167"/>
                  </a:cubicBezTo>
                  <a:cubicBezTo>
                    <a:pt x="520" y="167"/>
                    <a:pt x="518" y="167"/>
                    <a:pt x="517" y="165"/>
                  </a:cubicBezTo>
                  <a:cubicBezTo>
                    <a:pt x="516" y="163"/>
                    <a:pt x="516" y="161"/>
                    <a:pt x="517" y="160"/>
                  </a:cubicBezTo>
                  <a:cubicBezTo>
                    <a:pt x="518" y="159"/>
                    <a:pt x="519" y="157"/>
                    <a:pt x="517" y="155"/>
                  </a:cubicBezTo>
                  <a:cubicBezTo>
                    <a:pt x="514" y="154"/>
                    <a:pt x="512" y="150"/>
                    <a:pt x="511" y="151"/>
                  </a:cubicBezTo>
                  <a:cubicBezTo>
                    <a:pt x="510" y="152"/>
                    <a:pt x="507" y="147"/>
                    <a:pt x="506" y="148"/>
                  </a:cubicBezTo>
                  <a:cubicBezTo>
                    <a:pt x="504" y="149"/>
                    <a:pt x="503" y="147"/>
                    <a:pt x="501" y="146"/>
                  </a:cubicBezTo>
                  <a:cubicBezTo>
                    <a:pt x="500" y="145"/>
                    <a:pt x="497" y="142"/>
                    <a:pt x="497" y="142"/>
                  </a:cubicBezTo>
                  <a:cubicBezTo>
                    <a:pt x="497" y="142"/>
                    <a:pt x="495" y="136"/>
                    <a:pt x="493" y="139"/>
                  </a:cubicBezTo>
                  <a:cubicBezTo>
                    <a:pt x="492" y="142"/>
                    <a:pt x="488" y="140"/>
                    <a:pt x="488" y="140"/>
                  </a:cubicBezTo>
                  <a:cubicBezTo>
                    <a:pt x="484" y="138"/>
                    <a:pt x="484" y="138"/>
                    <a:pt x="484" y="138"/>
                  </a:cubicBezTo>
                  <a:cubicBezTo>
                    <a:pt x="482" y="132"/>
                    <a:pt x="482" y="132"/>
                    <a:pt x="482" y="132"/>
                  </a:cubicBezTo>
                  <a:cubicBezTo>
                    <a:pt x="481" y="126"/>
                    <a:pt x="481" y="126"/>
                    <a:pt x="481" y="126"/>
                  </a:cubicBezTo>
                  <a:cubicBezTo>
                    <a:pt x="480" y="120"/>
                    <a:pt x="480" y="120"/>
                    <a:pt x="480" y="120"/>
                  </a:cubicBezTo>
                  <a:cubicBezTo>
                    <a:pt x="480" y="120"/>
                    <a:pt x="481" y="115"/>
                    <a:pt x="481" y="113"/>
                  </a:cubicBezTo>
                  <a:cubicBezTo>
                    <a:pt x="480" y="110"/>
                    <a:pt x="478" y="108"/>
                    <a:pt x="476" y="106"/>
                  </a:cubicBezTo>
                  <a:cubicBezTo>
                    <a:pt x="474" y="103"/>
                    <a:pt x="472" y="98"/>
                    <a:pt x="472" y="97"/>
                  </a:cubicBezTo>
                  <a:cubicBezTo>
                    <a:pt x="472" y="95"/>
                    <a:pt x="466" y="97"/>
                    <a:pt x="467" y="94"/>
                  </a:cubicBezTo>
                  <a:cubicBezTo>
                    <a:pt x="468" y="91"/>
                    <a:pt x="471" y="85"/>
                    <a:pt x="468" y="85"/>
                  </a:cubicBezTo>
                  <a:cubicBezTo>
                    <a:pt x="466" y="84"/>
                    <a:pt x="465" y="78"/>
                    <a:pt x="466" y="76"/>
                  </a:cubicBezTo>
                  <a:cubicBezTo>
                    <a:pt x="468" y="74"/>
                    <a:pt x="469" y="69"/>
                    <a:pt x="467" y="68"/>
                  </a:cubicBezTo>
                  <a:cubicBezTo>
                    <a:pt x="466" y="67"/>
                    <a:pt x="467" y="64"/>
                    <a:pt x="464" y="65"/>
                  </a:cubicBezTo>
                  <a:cubicBezTo>
                    <a:pt x="462" y="66"/>
                    <a:pt x="467" y="64"/>
                    <a:pt x="458" y="61"/>
                  </a:cubicBezTo>
                  <a:cubicBezTo>
                    <a:pt x="450" y="58"/>
                    <a:pt x="452" y="55"/>
                    <a:pt x="450" y="58"/>
                  </a:cubicBezTo>
                  <a:cubicBezTo>
                    <a:pt x="448" y="61"/>
                    <a:pt x="447" y="62"/>
                    <a:pt x="444" y="59"/>
                  </a:cubicBezTo>
                  <a:cubicBezTo>
                    <a:pt x="442" y="56"/>
                    <a:pt x="441" y="50"/>
                    <a:pt x="442" y="48"/>
                  </a:cubicBezTo>
                  <a:cubicBezTo>
                    <a:pt x="443" y="45"/>
                    <a:pt x="442" y="42"/>
                    <a:pt x="442" y="40"/>
                  </a:cubicBezTo>
                  <a:cubicBezTo>
                    <a:pt x="441" y="39"/>
                    <a:pt x="441" y="37"/>
                    <a:pt x="439" y="35"/>
                  </a:cubicBezTo>
                  <a:cubicBezTo>
                    <a:pt x="437" y="34"/>
                    <a:pt x="435" y="34"/>
                    <a:pt x="437" y="31"/>
                  </a:cubicBezTo>
                  <a:cubicBezTo>
                    <a:pt x="438" y="28"/>
                    <a:pt x="441" y="25"/>
                    <a:pt x="437" y="26"/>
                  </a:cubicBezTo>
                  <a:cubicBezTo>
                    <a:pt x="434" y="27"/>
                    <a:pt x="432" y="24"/>
                    <a:pt x="433" y="22"/>
                  </a:cubicBezTo>
                  <a:cubicBezTo>
                    <a:pt x="435" y="20"/>
                    <a:pt x="435" y="18"/>
                    <a:pt x="433" y="17"/>
                  </a:cubicBezTo>
                  <a:cubicBezTo>
                    <a:pt x="431" y="16"/>
                    <a:pt x="430" y="17"/>
                    <a:pt x="429" y="14"/>
                  </a:cubicBezTo>
                  <a:cubicBezTo>
                    <a:pt x="428" y="11"/>
                    <a:pt x="428" y="11"/>
                    <a:pt x="427" y="8"/>
                  </a:cubicBezTo>
                  <a:cubicBezTo>
                    <a:pt x="425" y="5"/>
                    <a:pt x="426" y="0"/>
                    <a:pt x="423" y="2"/>
                  </a:cubicBezTo>
                  <a:cubicBezTo>
                    <a:pt x="419" y="4"/>
                    <a:pt x="416" y="3"/>
                    <a:pt x="417" y="9"/>
                  </a:cubicBezTo>
                  <a:cubicBezTo>
                    <a:pt x="418" y="14"/>
                    <a:pt x="416" y="13"/>
                    <a:pt x="415" y="17"/>
                  </a:cubicBezTo>
                  <a:cubicBezTo>
                    <a:pt x="413" y="21"/>
                    <a:pt x="411" y="18"/>
                    <a:pt x="411" y="22"/>
                  </a:cubicBezTo>
                  <a:cubicBezTo>
                    <a:pt x="411" y="26"/>
                    <a:pt x="411" y="28"/>
                    <a:pt x="412" y="33"/>
                  </a:cubicBezTo>
                  <a:cubicBezTo>
                    <a:pt x="413" y="38"/>
                    <a:pt x="414" y="35"/>
                    <a:pt x="413" y="41"/>
                  </a:cubicBezTo>
                  <a:cubicBezTo>
                    <a:pt x="413" y="46"/>
                    <a:pt x="413" y="46"/>
                    <a:pt x="411" y="49"/>
                  </a:cubicBezTo>
                  <a:cubicBezTo>
                    <a:pt x="410" y="53"/>
                    <a:pt x="408" y="62"/>
                    <a:pt x="410" y="64"/>
                  </a:cubicBezTo>
                  <a:cubicBezTo>
                    <a:pt x="412" y="67"/>
                    <a:pt x="409" y="69"/>
                    <a:pt x="411" y="71"/>
                  </a:cubicBezTo>
                  <a:cubicBezTo>
                    <a:pt x="413" y="73"/>
                    <a:pt x="417" y="73"/>
                    <a:pt x="414" y="75"/>
                  </a:cubicBezTo>
                  <a:cubicBezTo>
                    <a:pt x="412" y="76"/>
                    <a:pt x="409" y="78"/>
                    <a:pt x="409" y="82"/>
                  </a:cubicBezTo>
                  <a:cubicBezTo>
                    <a:pt x="408" y="85"/>
                    <a:pt x="407" y="94"/>
                    <a:pt x="405" y="97"/>
                  </a:cubicBezTo>
                  <a:cubicBezTo>
                    <a:pt x="402" y="100"/>
                    <a:pt x="402" y="100"/>
                    <a:pt x="402" y="103"/>
                  </a:cubicBezTo>
                  <a:cubicBezTo>
                    <a:pt x="402" y="105"/>
                    <a:pt x="404" y="104"/>
                    <a:pt x="401" y="107"/>
                  </a:cubicBezTo>
                  <a:cubicBezTo>
                    <a:pt x="398" y="111"/>
                    <a:pt x="385" y="118"/>
                    <a:pt x="380" y="113"/>
                  </a:cubicBezTo>
                  <a:cubicBezTo>
                    <a:pt x="375" y="108"/>
                    <a:pt x="379" y="109"/>
                    <a:pt x="375" y="108"/>
                  </a:cubicBezTo>
                  <a:cubicBezTo>
                    <a:pt x="371" y="107"/>
                    <a:pt x="371" y="103"/>
                    <a:pt x="370" y="102"/>
                  </a:cubicBezTo>
                  <a:cubicBezTo>
                    <a:pt x="369" y="100"/>
                    <a:pt x="361" y="100"/>
                    <a:pt x="359" y="100"/>
                  </a:cubicBezTo>
                  <a:cubicBezTo>
                    <a:pt x="358" y="100"/>
                    <a:pt x="358" y="100"/>
                    <a:pt x="357" y="100"/>
                  </a:cubicBezTo>
                  <a:cubicBezTo>
                    <a:pt x="357" y="99"/>
                    <a:pt x="357" y="99"/>
                    <a:pt x="356" y="99"/>
                  </a:cubicBezTo>
                  <a:cubicBezTo>
                    <a:pt x="356" y="99"/>
                    <a:pt x="356" y="99"/>
                    <a:pt x="356" y="99"/>
                  </a:cubicBezTo>
                  <a:cubicBezTo>
                    <a:pt x="356" y="99"/>
                    <a:pt x="355" y="98"/>
                    <a:pt x="354" y="97"/>
                  </a:cubicBezTo>
                  <a:cubicBezTo>
                    <a:pt x="353" y="94"/>
                    <a:pt x="351" y="91"/>
                    <a:pt x="351" y="91"/>
                  </a:cubicBezTo>
                  <a:cubicBezTo>
                    <a:pt x="351" y="91"/>
                    <a:pt x="350" y="90"/>
                    <a:pt x="346" y="90"/>
                  </a:cubicBezTo>
                  <a:cubicBezTo>
                    <a:pt x="342" y="89"/>
                    <a:pt x="346" y="90"/>
                    <a:pt x="339" y="87"/>
                  </a:cubicBezTo>
                  <a:cubicBezTo>
                    <a:pt x="332" y="84"/>
                    <a:pt x="332" y="80"/>
                    <a:pt x="328" y="80"/>
                  </a:cubicBezTo>
                  <a:cubicBezTo>
                    <a:pt x="324" y="81"/>
                    <a:pt x="320" y="80"/>
                    <a:pt x="321" y="78"/>
                  </a:cubicBezTo>
                  <a:cubicBezTo>
                    <a:pt x="323" y="76"/>
                    <a:pt x="326" y="77"/>
                    <a:pt x="321" y="73"/>
                  </a:cubicBezTo>
                  <a:cubicBezTo>
                    <a:pt x="317" y="68"/>
                    <a:pt x="315" y="68"/>
                    <a:pt x="316" y="67"/>
                  </a:cubicBezTo>
                  <a:cubicBezTo>
                    <a:pt x="317" y="66"/>
                    <a:pt x="322" y="61"/>
                    <a:pt x="322" y="57"/>
                  </a:cubicBezTo>
                  <a:cubicBezTo>
                    <a:pt x="322" y="53"/>
                    <a:pt x="320" y="53"/>
                    <a:pt x="321" y="50"/>
                  </a:cubicBezTo>
                  <a:cubicBezTo>
                    <a:pt x="322" y="47"/>
                    <a:pt x="324" y="40"/>
                    <a:pt x="326" y="44"/>
                  </a:cubicBezTo>
                  <a:cubicBezTo>
                    <a:pt x="327" y="48"/>
                    <a:pt x="327" y="47"/>
                    <a:pt x="329" y="44"/>
                  </a:cubicBezTo>
                  <a:cubicBezTo>
                    <a:pt x="331" y="41"/>
                    <a:pt x="331" y="39"/>
                    <a:pt x="332" y="36"/>
                  </a:cubicBezTo>
                  <a:cubicBezTo>
                    <a:pt x="333" y="33"/>
                    <a:pt x="334" y="34"/>
                    <a:pt x="335" y="31"/>
                  </a:cubicBezTo>
                  <a:cubicBezTo>
                    <a:pt x="336" y="28"/>
                    <a:pt x="340" y="25"/>
                    <a:pt x="336" y="27"/>
                  </a:cubicBezTo>
                  <a:cubicBezTo>
                    <a:pt x="332" y="28"/>
                    <a:pt x="331" y="31"/>
                    <a:pt x="331" y="28"/>
                  </a:cubicBezTo>
                  <a:cubicBezTo>
                    <a:pt x="331" y="25"/>
                    <a:pt x="328" y="24"/>
                    <a:pt x="327" y="26"/>
                  </a:cubicBezTo>
                  <a:cubicBezTo>
                    <a:pt x="326" y="28"/>
                    <a:pt x="326" y="33"/>
                    <a:pt x="324" y="32"/>
                  </a:cubicBezTo>
                  <a:cubicBezTo>
                    <a:pt x="323" y="31"/>
                    <a:pt x="320" y="32"/>
                    <a:pt x="320" y="30"/>
                  </a:cubicBezTo>
                  <a:cubicBezTo>
                    <a:pt x="321" y="27"/>
                    <a:pt x="321" y="23"/>
                    <a:pt x="321" y="23"/>
                  </a:cubicBezTo>
                  <a:cubicBezTo>
                    <a:pt x="321" y="23"/>
                    <a:pt x="320" y="19"/>
                    <a:pt x="317" y="23"/>
                  </a:cubicBezTo>
                  <a:cubicBezTo>
                    <a:pt x="314" y="27"/>
                    <a:pt x="311" y="26"/>
                    <a:pt x="311" y="26"/>
                  </a:cubicBezTo>
                  <a:cubicBezTo>
                    <a:pt x="311" y="26"/>
                    <a:pt x="310" y="23"/>
                    <a:pt x="310" y="25"/>
                  </a:cubicBezTo>
                  <a:cubicBezTo>
                    <a:pt x="309" y="28"/>
                    <a:pt x="311" y="29"/>
                    <a:pt x="309" y="30"/>
                  </a:cubicBezTo>
                  <a:cubicBezTo>
                    <a:pt x="308" y="31"/>
                    <a:pt x="307" y="30"/>
                    <a:pt x="306" y="29"/>
                  </a:cubicBezTo>
                  <a:cubicBezTo>
                    <a:pt x="305" y="27"/>
                    <a:pt x="304" y="26"/>
                    <a:pt x="304" y="26"/>
                  </a:cubicBezTo>
                  <a:cubicBezTo>
                    <a:pt x="304" y="26"/>
                    <a:pt x="300" y="31"/>
                    <a:pt x="299" y="29"/>
                  </a:cubicBezTo>
                  <a:cubicBezTo>
                    <a:pt x="299" y="27"/>
                    <a:pt x="299" y="22"/>
                    <a:pt x="298" y="24"/>
                  </a:cubicBezTo>
                  <a:cubicBezTo>
                    <a:pt x="297" y="26"/>
                    <a:pt x="293" y="25"/>
                    <a:pt x="291" y="25"/>
                  </a:cubicBezTo>
                  <a:cubicBezTo>
                    <a:pt x="290" y="26"/>
                    <a:pt x="289" y="25"/>
                    <a:pt x="287" y="24"/>
                  </a:cubicBezTo>
                  <a:cubicBezTo>
                    <a:pt x="286" y="23"/>
                    <a:pt x="283" y="21"/>
                    <a:pt x="283" y="21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4" y="17"/>
                    <a:pt x="271" y="11"/>
                    <a:pt x="267" y="13"/>
                  </a:cubicBezTo>
                  <a:cubicBezTo>
                    <a:pt x="263" y="16"/>
                    <a:pt x="265" y="13"/>
                    <a:pt x="262" y="14"/>
                  </a:cubicBezTo>
                  <a:cubicBezTo>
                    <a:pt x="259" y="15"/>
                    <a:pt x="253" y="14"/>
                    <a:pt x="255" y="16"/>
                  </a:cubicBezTo>
                  <a:cubicBezTo>
                    <a:pt x="258" y="19"/>
                    <a:pt x="261" y="20"/>
                    <a:pt x="264" y="21"/>
                  </a:cubicBezTo>
                  <a:cubicBezTo>
                    <a:pt x="266" y="22"/>
                    <a:pt x="267" y="24"/>
                    <a:pt x="267" y="24"/>
                  </a:cubicBezTo>
                  <a:cubicBezTo>
                    <a:pt x="267" y="24"/>
                    <a:pt x="268" y="25"/>
                    <a:pt x="271" y="29"/>
                  </a:cubicBezTo>
                  <a:cubicBezTo>
                    <a:pt x="274" y="32"/>
                    <a:pt x="278" y="34"/>
                    <a:pt x="273" y="34"/>
                  </a:cubicBezTo>
                  <a:cubicBezTo>
                    <a:pt x="269" y="34"/>
                    <a:pt x="264" y="31"/>
                    <a:pt x="264" y="31"/>
                  </a:cubicBezTo>
                  <a:cubicBezTo>
                    <a:pt x="264" y="31"/>
                    <a:pt x="265" y="24"/>
                    <a:pt x="260" y="30"/>
                  </a:cubicBezTo>
                  <a:cubicBezTo>
                    <a:pt x="254" y="36"/>
                    <a:pt x="258" y="32"/>
                    <a:pt x="251" y="34"/>
                  </a:cubicBezTo>
                  <a:cubicBezTo>
                    <a:pt x="244" y="36"/>
                    <a:pt x="250" y="29"/>
                    <a:pt x="248" y="29"/>
                  </a:cubicBezTo>
                  <a:cubicBezTo>
                    <a:pt x="246" y="30"/>
                    <a:pt x="242" y="29"/>
                    <a:pt x="241" y="32"/>
                  </a:cubicBezTo>
                  <a:cubicBezTo>
                    <a:pt x="241" y="35"/>
                    <a:pt x="242" y="38"/>
                    <a:pt x="242" y="38"/>
                  </a:cubicBezTo>
                  <a:cubicBezTo>
                    <a:pt x="242" y="38"/>
                    <a:pt x="240" y="39"/>
                    <a:pt x="238" y="39"/>
                  </a:cubicBezTo>
                  <a:cubicBezTo>
                    <a:pt x="236" y="40"/>
                    <a:pt x="235" y="40"/>
                    <a:pt x="235" y="40"/>
                  </a:cubicBezTo>
                  <a:cubicBezTo>
                    <a:pt x="235" y="40"/>
                    <a:pt x="234" y="41"/>
                    <a:pt x="233" y="44"/>
                  </a:cubicBezTo>
                  <a:cubicBezTo>
                    <a:pt x="232" y="47"/>
                    <a:pt x="234" y="48"/>
                    <a:pt x="233" y="50"/>
                  </a:cubicBezTo>
                  <a:cubicBezTo>
                    <a:pt x="231" y="53"/>
                    <a:pt x="230" y="53"/>
                    <a:pt x="230" y="53"/>
                  </a:cubicBezTo>
                  <a:cubicBezTo>
                    <a:pt x="230" y="53"/>
                    <a:pt x="227" y="54"/>
                    <a:pt x="226" y="56"/>
                  </a:cubicBezTo>
                  <a:cubicBezTo>
                    <a:pt x="225" y="59"/>
                    <a:pt x="226" y="62"/>
                    <a:pt x="226" y="62"/>
                  </a:cubicBezTo>
                  <a:cubicBezTo>
                    <a:pt x="226" y="62"/>
                    <a:pt x="222" y="63"/>
                    <a:pt x="222" y="65"/>
                  </a:cubicBezTo>
                  <a:cubicBezTo>
                    <a:pt x="222" y="67"/>
                    <a:pt x="221" y="68"/>
                    <a:pt x="221" y="68"/>
                  </a:cubicBezTo>
                  <a:cubicBezTo>
                    <a:pt x="221" y="68"/>
                    <a:pt x="224" y="69"/>
                    <a:pt x="224" y="73"/>
                  </a:cubicBezTo>
                  <a:cubicBezTo>
                    <a:pt x="223" y="76"/>
                    <a:pt x="223" y="77"/>
                    <a:pt x="223" y="79"/>
                  </a:cubicBezTo>
                  <a:cubicBezTo>
                    <a:pt x="222" y="80"/>
                    <a:pt x="220" y="79"/>
                    <a:pt x="220" y="79"/>
                  </a:cubicBezTo>
                  <a:cubicBezTo>
                    <a:pt x="220" y="79"/>
                    <a:pt x="219" y="76"/>
                    <a:pt x="218" y="78"/>
                  </a:cubicBezTo>
                  <a:cubicBezTo>
                    <a:pt x="217" y="79"/>
                    <a:pt x="216" y="79"/>
                    <a:pt x="216" y="79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4" y="82"/>
                    <a:pt x="203" y="83"/>
                  </a:cubicBezTo>
                  <a:cubicBezTo>
                    <a:pt x="201" y="83"/>
                    <a:pt x="201" y="79"/>
                    <a:pt x="201" y="78"/>
                  </a:cubicBezTo>
                  <a:cubicBezTo>
                    <a:pt x="201" y="77"/>
                    <a:pt x="197" y="76"/>
                    <a:pt x="197" y="76"/>
                  </a:cubicBezTo>
                  <a:cubicBezTo>
                    <a:pt x="197" y="76"/>
                    <a:pt x="195" y="75"/>
                    <a:pt x="194" y="73"/>
                  </a:cubicBezTo>
                  <a:cubicBezTo>
                    <a:pt x="193" y="71"/>
                    <a:pt x="193" y="69"/>
                    <a:pt x="190" y="66"/>
                  </a:cubicBezTo>
                  <a:cubicBezTo>
                    <a:pt x="188" y="64"/>
                    <a:pt x="183" y="62"/>
                    <a:pt x="181" y="63"/>
                  </a:cubicBezTo>
                  <a:cubicBezTo>
                    <a:pt x="180" y="64"/>
                    <a:pt x="177" y="66"/>
                    <a:pt x="176" y="68"/>
                  </a:cubicBezTo>
                  <a:cubicBezTo>
                    <a:pt x="175" y="69"/>
                    <a:pt x="172" y="70"/>
                    <a:pt x="172" y="70"/>
                  </a:cubicBezTo>
                  <a:cubicBezTo>
                    <a:pt x="171" y="70"/>
                    <a:pt x="171" y="66"/>
                    <a:pt x="170" y="66"/>
                  </a:cubicBezTo>
                  <a:cubicBezTo>
                    <a:pt x="169" y="67"/>
                    <a:pt x="168" y="67"/>
                    <a:pt x="168" y="69"/>
                  </a:cubicBezTo>
                  <a:cubicBezTo>
                    <a:pt x="168" y="70"/>
                    <a:pt x="169" y="79"/>
                    <a:pt x="168" y="79"/>
                  </a:cubicBezTo>
                  <a:cubicBezTo>
                    <a:pt x="167" y="79"/>
                    <a:pt x="165" y="78"/>
                    <a:pt x="164" y="77"/>
                  </a:cubicBezTo>
                  <a:cubicBezTo>
                    <a:pt x="163" y="76"/>
                    <a:pt x="162" y="72"/>
                    <a:pt x="161" y="75"/>
                  </a:cubicBezTo>
                  <a:cubicBezTo>
                    <a:pt x="159" y="78"/>
                    <a:pt x="155" y="78"/>
                    <a:pt x="155" y="81"/>
                  </a:cubicBezTo>
                  <a:cubicBezTo>
                    <a:pt x="155" y="83"/>
                    <a:pt x="157" y="86"/>
                    <a:pt x="155" y="87"/>
                  </a:cubicBezTo>
                  <a:cubicBezTo>
                    <a:pt x="154" y="89"/>
                    <a:pt x="152" y="88"/>
                    <a:pt x="153" y="90"/>
                  </a:cubicBezTo>
                  <a:cubicBezTo>
                    <a:pt x="154" y="92"/>
                    <a:pt x="156" y="94"/>
                    <a:pt x="156" y="95"/>
                  </a:cubicBezTo>
                  <a:cubicBezTo>
                    <a:pt x="155" y="95"/>
                    <a:pt x="152" y="95"/>
                    <a:pt x="151" y="95"/>
                  </a:cubicBezTo>
                  <a:cubicBezTo>
                    <a:pt x="150" y="95"/>
                    <a:pt x="149" y="91"/>
                    <a:pt x="148" y="93"/>
                  </a:cubicBezTo>
                  <a:cubicBezTo>
                    <a:pt x="147" y="95"/>
                    <a:pt x="145" y="96"/>
                    <a:pt x="146" y="98"/>
                  </a:cubicBezTo>
                  <a:cubicBezTo>
                    <a:pt x="146" y="100"/>
                    <a:pt x="149" y="99"/>
                    <a:pt x="149" y="99"/>
                  </a:cubicBezTo>
                  <a:cubicBezTo>
                    <a:pt x="148" y="104"/>
                    <a:pt x="149" y="99"/>
                    <a:pt x="148" y="104"/>
                  </a:cubicBezTo>
                  <a:cubicBezTo>
                    <a:pt x="147" y="109"/>
                    <a:pt x="140" y="109"/>
                    <a:pt x="139" y="108"/>
                  </a:cubicBezTo>
                  <a:cubicBezTo>
                    <a:pt x="137" y="107"/>
                    <a:pt x="134" y="106"/>
                    <a:pt x="133" y="108"/>
                  </a:cubicBezTo>
                  <a:cubicBezTo>
                    <a:pt x="132" y="110"/>
                    <a:pt x="133" y="117"/>
                    <a:pt x="133" y="117"/>
                  </a:cubicBezTo>
                  <a:cubicBezTo>
                    <a:pt x="134" y="118"/>
                    <a:pt x="136" y="119"/>
                    <a:pt x="135" y="120"/>
                  </a:cubicBezTo>
                  <a:cubicBezTo>
                    <a:pt x="135" y="121"/>
                    <a:pt x="135" y="122"/>
                    <a:pt x="134" y="123"/>
                  </a:cubicBezTo>
                  <a:cubicBezTo>
                    <a:pt x="133" y="123"/>
                    <a:pt x="130" y="123"/>
                    <a:pt x="129" y="122"/>
                  </a:cubicBezTo>
                  <a:cubicBezTo>
                    <a:pt x="128" y="120"/>
                    <a:pt x="127" y="118"/>
                    <a:pt x="125" y="116"/>
                  </a:cubicBezTo>
                  <a:cubicBezTo>
                    <a:pt x="123" y="115"/>
                    <a:pt x="123" y="112"/>
                    <a:pt x="121" y="114"/>
                  </a:cubicBezTo>
                  <a:cubicBezTo>
                    <a:pt x="120" y="117"/>
                    <a:pt x="121" y="116"/>
                    <a:pt x="118" y="120"/>
                  </a:cubicBezTo>
                  <a:cubicBezTo>
                    <a:pt x="116" y="124"/>
                    <a:pt x="113" y="127"/>
                    <a:pt x="112" y="129"/>
                  </a:cubicBezTo>
                  <a:cubicBezTo>
                    <a:pt x="112" y="132"/>
                    <a:pt x="112" y="136"/>
                    <a:pt x="114" y="138"/>
                  </a:cubicBezTo>
                  <a:cubicBezTo>
                    <a:pt x="116" y="140"/>
                    <a:pt x="122" y="141"/>
                    <a:pt x="119" y="144"/>
                  </a:cubicBezTo>
                  <a:cubicBezTo>
                    <a:pt x="116" y="147"/>
                    <a:pt x="113" y="148"/>
                    <a:pt x="112" y="150"/>
                  </a:cubicBezTo>
                  <a:cubicBezTo>
                    <a:pt x="111" y="153"/>
                    <a:pt x="109" y="151"/>
                    <a:pt x="109" y="153"/>
                  </a:cubicBezTo>
                  <a:cubicBezTo>
                    <a:pt x="109" y="155"/>
                    <a:pt x="107" y="163"/>
                    <a:pt x="106" y="164"/>
                  </a:cubicBezTo>
                  <a:cubicBezTo>
                    <a:pt x="105" y="165"/>
                    <a:pt x="102" y="166"/>
                    <a:pt x="100" y="169"/>
                  </a:cubicBezTo>
                  <a:cubicBezTo>
                    <a:pt x="97" y="172"/>
                    <a:pt x="89" y="177"/>
                    <a:pt x="85" y="177"/>
                  </a:cubicBezTo>
                  <a:cubicBezTo>
                    <a:pt x="81" y="177"/>
                    <a:pt x="80" y="177"/>
                    <a:pt x="76" y="180"/>
                  </a:cubicBezTo>
                  <a:cubicBezTo>
                    <a:pt x="72" y="184"/>
                    <a:pt x="71" y="180"/>
                    <a:pt x="69" y="185"/>
                  </a:cubicBezTo>
                  <a:cubicBezTo>
                    <a:pt x="67" y="189"/>
                    <a:pt x="63" y="191"/>
                    <a:pt x="61" y="192"/>
                  </a:cubicBezTo>
                  <a:cubicBezTo>
                    <a:pt x="60" y="193"/>
                    <a:pt x="58" y="191"/>
                    <a:pt x="57" y="195"/>
                  </a:cubicBezTo>
                  <a:cubicBezTo>
                    <a:pt x="56" y="199"/>
                    <a:pt x="55" y="198"/>
                    <a:pt x="51" y="199"/>
                  </a:cubicBezTo>
                  <a:cubicBezTo>
                    <a:pt x="48" y="199"/>
                    <a:pt x="43" y="196"/>
                    <a:pt x="40" y="199"/>
                  </a:cubicBezTo>
                  <a:cubicBezTo>
                    <a:pt x="37" y="201"/>
                    <a:pt x="35" y="207"/>
                    <a:pt x="24" y="217"/>
                  </a:cubicBezTo>
                  <a:cubicBezTo>
                    <a:pt x="13" y="226"/>
                    <a:pt x="14" y="230"/>
                    <a:pt x="13" y="233"/>
                  </a:cubicBezTo>
                  <a:cubicBezTo>
                    <a:pt x="11" y="237"/>
                    <a:pt x="8" y="238"/>
                    <a:pt x="9" y="234"/>
                  </a:cubicBezTo>
                  <a:cubicBezTo>
                    <a:pt x="9" y="230"/>
                    <a:pt x="9" y="225"/>
                    <a:pt x="6" y="228"/>
                  </a:cubicBezTo>
                  <a:cubicBezTo>
                    <a:pt x="4" y="232"/>
                    <a:pt x="0" y="241"/>
                    <a:pt x="2" y="241"/>
                  </a:cubicBezTo>
                  <a:cubicBezTo>
                    <a:pt x="5" y="241"/>
                    <a:pt x="8" y="241"/>
                    <a:pt x="8" y="244"/>
                  </a:cubicBezTo>
                  <a:cubicBezTo>
                    <a:pt x="9" y="247"/>
                    <a:pt x="10" y="254"/>
                    <a:pt x="10" y="255"/>
                  </a:cubicBezTo>
                  <a:cubicBezTo>
                    <a:pt x="9" y="256"/>
                    <a:pt x="7" y="256"/>
                    <a:pt x="6" y="261"/>
                  </a:cubicBezTo>
                  <a:cubicBezTo>
                    <a:pt x="6" y="265"/>
                    <a:pt x="5" y="272"/>
                    <a:pt x="10" y="276"/>
                  </a:cubicBezTo>
                  <a:cubicBezTo>
                    <a:pt x="15" y="281"/>
                    <a:pt x="24" y="290"/>
                    <a:pt x="24" y="295"/>
                  </a:cubicBezTo>
                  <a:cubicBezTo>
                    <a:pt x="25" y="300"/>
                    <a:pt x="27" y="302"/>
                    <a:pt x="23" y="300"/>
                  </a:cubicBezTo>
                  <a:cubicBezTo>
                    <a:pt x="20" y="297"/>
                    <a:pt x="11" y="288"/>
                    <a:pt x="10" y="289"/>
                  </a:cubicBezTo>
                  <a:cubicBezTo>
                    <a:pt x="10" y="290"/>
                    <a:pt x="12" y="291"/>
                    <a:pt x="14" y="294"/>
                  </a:cubicBezTo>
                  <a:cubicBezTo>
                    <a:pt x="17" y="297"/>
                    <a:pt x="22" y="302"/>
                    <a:pt x="20" y="304"/>
                  </a:cubicBezTo>
                  <a:cubicBezTo>
                    <a:pt x="19" y="307"/>
                    <a:pt x="12" y="298"/>
                    <a:pt x="11" y="300"/>
                  </a:cubicBezTo>
                  <a:cubicBezTo>
                    <a:pt x="10" y="303"/>
                    <a:pt x="11" y="304"/>
                    <a:pt x="15" y="307"/>
                  </a:cubicBezTo>
                  <a:cubicBezTo>
                    <a:pt x="19" y="309"/>
                    <a:pt x="21" y="311"/>
                    <a:pt x="25" y="315"/>
                  </a:cubicBezTo>
                  <a:cubicBezTo>
                    <a:pt x="28" y="319"/>
                    <a:pt x="26" y="322"/>
                    <a:pt x="29" y="326"/>
                  </a:cubicBezTo>
                  <a:cubicBezTo>
                    <a:pt x="32" y="330"/>
                    <a:pt x="28" y="328"/>
                    <a:pt x="33" y="332"/>
                  </a:cubicBezTo>
                  <a:cubicBezTo>
                    <a:pt x="39" y="337"/>
                    <a:pt x="46" y="341"/>
                    <a:pt x="47" y="347"/>
                  </a:cubicBezTo>
                  <a:cubicBezTo>
                    <a:pt x="48" y="353"/>
                    <a:pt x="47" y="356"/>
                    <a:pt x="50" y="361"/>
                  </a:cubicBezTo>
                  <a:cubicBezTo>
                    <a:pt x="53" y="365"/>
                    <a:pt x="56" y="373"/>
                    <a:pt x="61" y="378"/>
                  </a:cubicBezTo>
                  <a:cubicBezTo>
                    <a:pt x="66" y="383"/>
                    <a:pt x="67" y="386"/>
                    <a:pt x="67" y="389"/>
                  </a:cubicBezTo>
                  <a:cubicBezTo>
                    <a:pt x="68" y="392"/>
                    <a:pt x="68" y="396"/>
                    <a:pt x="69" y="397"/>
                  </a:cubicBezTo>
                  <a:cubicBezTo>
                    <a:pt x="70" y="398"/>
                    <a:pt x="69" y="398"/>
                    <a:pt x="68" y="401"/>
                  </a:cubicBezTo>
                  <a:cubicBezTo>
                    <a:pt x="67" y="403"/>
                    <a:pt x="66" y="407"/>
                    <a:pt x="67" y="411"/>
                  </a:cubicBezTo>
                  <a:cubicBezTo>
                    <a:pt x="68" y="415"/>
                    <a:pt x="67" y="416"/>
                    <a:pt x="65" y="415"/>
                  </a:cubicBezTo>
                  <a:cubicBezTo>
                    <a:pt x="62" y="414"/>
                    <a:pt x="57" y="412"/>
                    <a:pt x="60" y="416"/>
                  </a:cubicBezTo>
                  <a:cubicBezTo>
                    <a:pt x="63" y="420"/>
                    <a:pt x="65" y="421"/>
                    <a:pt x="66" y="424"/>
                  </a:cubicBezTo>
                  <a:cubicBezTo>
                    <a:pt x="67" y="426"/>
                    <a:pt x="64" y="429"/>
                    <a:pt x="68" y="429"/>
                  </a:cubicBezTo>
                  <a:cubicBezTo>
                    <a:pt x="72" y="428"/>
                    <a:pt x="75" y="428"/>
                    <a:pt x="77" y="430"/>
                  </a:cubicBezTo>
                  <a:cubicBezTo>
                    <a:pt x="80" y="432"/>
                    <a:pt x="82" y="434"/>
                    <a:pt x="85" y="433"/>
                  </a:cubicBezTo>
                  <a:cubicBezTo>
                    <a:pt x="88" y="432"/>
                    <a:pt x="89" y="428"/>
                    <a:pt x="92" y="432"/>
                  </a:cubicBezTo>
                  <a:cubicBezTo>
                    <a:pt x="95" y="435"/>
                    <a:pt x="96" y="430"/>
                    <a:pt x="99" y="430"/>
                  </a:cubicBezTo>
                  <a:cubicBezTo>
                    <a:pt x="102" y="430"/>
                    <a:pt x="104" y="429"/>
                    <a:pt x="106" y="429"/>
                  </a:cubicBezTo>
                  <a:cubicBezTo>
                    <a:pt x="108" y="430"/>
                    <a:pt x="110" y="428"/>
                    <a:pt x="112" y="427"/>
                  </a:cubicBezTo>
                  <a:cubicBezTo>
                    <a:pt x="114" y="425"/>
                    <a:pt x="114" y="423"/>
                    <a:pt x="118" y="421"/>
                  </a:cubicBezTo>
                  <a:cubicBezTo>
                    <a:pt x="122" y="420"/>
                    <a:pt x="124" y="423"/>
                    <a:pt x="124" y="417"/>
                  </a:cubicBezTo>
                  <a:cubicBezTo>
                    <a:pt x="124" y="410"/>
                    <a:pt x="125" y="409"/>
                    <a:pt x="131" y="406"/>
                  </a:cubicBezTo>
                  <a:cubicBezTo>
                    <a:pt x="137" y="404"/>
                    <a:pt x="150" y="402"/>
                    <a:pt x="152" y="401"/>
                  </a:cubicBezTo>
                  <a:cubicBezTo>
                    <a:pt x="154" y="401"/>
                    <a:pt x="152" y="398"/>
                    <a:pt x="157" y="401"/>
                  </a:cubicBezTo>
                  <a:cubicBezTo>
                    <a:pt x="161" y="404"/>
                    <a:pt x="161" y="398"/>
                    <a:pt x="164" y="399"/>
                  </a:cubicBezTo>
                  <a:cubicBezTo>
                    <a:pt x="168" y="400"/>
                    <a:pt x="162" y="401"/>
                    <a:pt x="169" y="399"/>
                  </a:cubicBezTo>
                  <a:cubicBezTo>
                    <a:pt x="177" y="398"/>
                    <a:pt x="177" y="394"/>
                    <a:pt x="179" y="389"/>
                  </a:cubicBezTo>
                  <a:cubicBezTo>
                    <a:pt x="182" y="383"/>
                    <a:pt x="177" y="383"/>
                    <a:pt x="186" y="379"/>
                  </a:cubicBezTo>
                  <a:cubicBezTo>
                    <a:pt x="195" y="375"/>
                    <a:pt x="201" y="365"/>
                    <a:pt x="213" y="366"/>
                  </a:cubicBezTo>
                  <a:cubicBezTo>
                    <a:pt x="224" y="367"/>
                    <a:pt x="228" y="364"/>
                    <a:pt x="234" y="358"/>
                  </a:cubicBezTo>
                  <a:cubicBezTo>
                    <a:pt x="239" y="354"/>
                    <a:pt x="240" y="352"/>
                    <a:pt x="242" y="351"/>
                  </a:cubicBezTo>
                  <a:cubicBezTo>
                    <a:pt x="242" y="351"/>
                    <a:pt x="242" y="351"/>
                    <a:pt x="242" y="351"/>
                  </a:cubicBezTo>
                  <a:cubicBezTo>
                    <a:pt x="244" y="351"/>
                    <a:pt x="245" y="351"/>
                    <a:pt x="247" y="351"/>
                  </a:cubicBezTo>
                  <a:cubicBezTo>
                    <a:pt x="255" y="351"/>
                    <a:pt x="267" y="342"/>
                    <a:pt x="276" y="349"/>
                  </a:cubicBezTo>
                  <a:cubicBezTo>
                    <a:pt x="285" y="355"/>
                    <a:pt x="287" y="357"/>
                    <a:pt x="290" y="354"/>
                  </a:cubicBezTo>
                  <a:cubicBezTo>
                    <a:pt x="293" y="351"/>
                    <a:pt x="293" y="347"/>
                    <a:pt x="297" y="351"/>
                  </a:cubicBezTo>
                  <a:cubicBezTo>
                    <a:pt x="301" y="355"/>
                    <a:pt x="304" y="346"/>
                    <a:pt x="308" y="353"/>
                  </a:cubicBezTo>
                  <a:cubicBezTo>
                    <a:pt x="311" y="360"/>
                    <a:pt x="312" y="358"/>
                    <a:pt x="316" y="363"/>
                  </a:cubicBezTo>
                  <a:cubicBezTo>
                    <a:pt x="319" y="368"/>
                    <a:pt x="318" y="364"/>
                    <a:pt x="320" y="370"/>
                  </a:cubicBezTo>
                  <a:cubicBezTo>
                    <a:pt x="323" y="376"/>
                    <a:pt x="326" y="371"/>
                    <a:pt x="326" y="377"/>
                  </a:cubicBezTo>
                  <a:cubicBezTo>
                    <a:pt x="326" y="382"/>
                    <a:pt x="327" y="387"/>
                    <a:pt x="327" y="387"/>
                  </a:cubicBezTo>
                  <a:cubicBezTo>
                    <a:pt x="333" y="391"/>
                    <a:pt x="333" y="391"/>
                    <a:pt x="333" y="391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35" y="395"/>
                    <a:pt x="336" y="402"/>
                    <a:pt x="338" y="397"/>
                  </a:cubicBezTo>
                  <a:cubicBezTo>
                    <a:pt x="341" y="392"/>
                    <a:pt x="338" y="390"/>
                    <a:pt x="343" y="386"/>
                  </a:cubicBezTo>
                  <a:cubicBezTo>
                    <a:pt x="347" y="381"/>
                    <a:pt x="354" y="377"/>
                    <a:pt x="356" y="375"/>
                  </a:cubicBezTo>
                  <a:cubicBezTo>
                    <a:pt x="358" y="373"/>
                    <a:pt x="359" y="373"/>
                    <a:pt x="361" y="365"/>
                  </a:cubicBezTo>
                  <a:cubicBezTo>
                    <a:pt x="362" y="357"/>
                    <a:pt x="359" y="348"/>
                    <a:pt x="363" y="355"/>
                  </a:cubicBezTo>
                  <a:cubicBezTo>
                    <a:pt x="367" y="361"/>
                    <a:pt x="365" y="362"/>
                    <a:pt x="365" y="366"/>
                  </a:cubicBezTo>
                  <a:cubicBezTo>
                    <a:pt x="366" y="370"/>
                    <a:pt x="362" y="374"/>
                    <a:pt x="361" y="380"/>
                  </a:cubicBezTo>
                  <a:cubicBezTo>
                    <a:pt x="360" y="385"/>
                    <a:pt x="364" y="387"/>
                    <a:pt x="362" y="390"/>
                  </a:cubicBezTo>
                  <a:cubicBezTo>
                    <a:pt x="361" y="394"/>
                    <a:pt x="354" y="391"/>
                    <a:pt x="356" y="395"/>
                  </a:cubicBezTo>
                  <a:cubicBezTo>
                    <a:pt x="358" y="400"/>
                    <a:pt x="364" y="400"/>
                    <a:pt x="365" y="395"/>
                  </a:cubicBezTo>
                  <a:cubicBezTo>
                    <a:pt x="366" y="389"/>
                    <a:pt x="365" y="378"/>
                    <a:pt x="368" y="382"/>
                  </a:cubicBezTo>
                  <a:cubicBezTo>
                    <a:pt x="372" y="387"/>
                    <a:pt x="373" y="387"/>
                    <a:pt x="374" y="390"/>
                  </a:cubicBezTo>
                  <a:cubicBezTo>
                    <a:pt x="376" y="394"/>
                    <a:pt x="379" y="396"/>
                    <a:pt x="375" y="400"/>
                  </a:cubicBezTo>
                  <a:cubicBezTo>
                    <a:pt x="371" y="405"/>
                    <a:pt x="375" y="406"/>
                    <a:pt x="377" y="406"/>
                  </a:cubicBezTo>
                  <a:cubicBezTo>
                    <a:pt x="379" y="406"/>
                    <a:pt x="380" y="404"/>
                    <a:pt x="382" y="402"/>
                  </a:cubicBezTo>
                  <a:cubicBezTo>
                    <a:pt x="383" y="401"/>
                    <a:pt x="384" y="400"/>
                    <a:pt x="384" y="400"/>
                  </a:cubicBezTo>
                  <a:cubicBezTo>
                    <a:pt x="385" y="410"/>
                    <a:pt x="385" y="410"/>
                    <a:pt x="385" y="410"/>
                  </a:cubicBezTo>
                  <a:cubicBezTo>
                    <a:pt x="385" y="410"/>
                    <a:pt x="385" y="410"/>
                    <a:pt x="388" y="412"/>
                  </a:cubicBezTo>
                  <a:cubicBezTo>
                    <a:pt x="392" y="414"/>
                    <a:pt x="393" y="419"/>
                    <a:pt x="394" y="422"/>
                  </a:cubicBezTo>
                  <a:cubicBezTo>
                    <a:pt x="394" y="425"/>
                    <a:pt x="393" y="423"/>
                    <a:pt x="392" y="426"/>
                  </a:cubicBezTo>
                  <a:cubicBezTo>
                    <a:pt x="392" y="430"/>
                    <a:pt x="392" y="429"/>
                    <a:pt x="395" y="433"/>
                  </a:cubicBezTo>
                  <a:cubicBezTo>
                    <a:pt x="399" y="436"/>
                    <a:pt x="399" y="434"/>
                    <a:pt x="401" y="438"/>
                  </a:cubicBezTo>
                  <a:cubicBezTo>
                    <a:pt x="402" y="442"/>
                    <a:pt x="399" y="443"/>
                    <a:pt x="402" y="444"/>
                  </a:cubicBezTo>
                  <a:cubicBezTo>
                    <a:pt x="406" y="445"/>
                    <a:pt x="402" y="438"/>
                    <a:pt x="409" y="443"/>
                  </a:cubicBezTo>
                  <a:cubicBezTo>
                    <a:pt x="409" y="443"/>
                    <a:pt x="410" y="443"/>
                    <a:pt x="410" y="444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34">
              <a:extLst>
                <a:ext uri="{FF2B5EF4-FFF2-40B4-BE49-F238E27FC236}">
                  <a16:creationId xmlns:a16="http://schemas.microsoft.com/office/drawing/2014/main" id="{B9C86A19-71A0-4C06-AA5E-EA58D6F23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2680"/>
              <a:ext cx="8" cy="11"/>
            </a:xfrm>
            <a:custGeom>
              <a:avLst/>
              <a:gdLst>
                <a:gd name="T0" fmla="*/ 8 w 3"/>
                <a:gd name="T1" fmla="*/ 3 h 4"/>
                <a:gd name="T2" fmla="*/ 3 w 3"/>
                <a:gd name="T3" fmla="*/ 3 h 4"/>
                <a:gd name="T4" fmla="*/ 0 w 3"/>
                <a:gd name="T5" fmla="*/ 6 h 4"/>
                <a:gd name="T6" fmla="*/ 3 w 3"/>
                <a:gd name="T7" fmla="*/ 11 h 4"/>
                <a:gd name="T8" fmla="*/ 8 w 3"/>
                <a:gd name="T9" fmla="*/ 8 h 4"/>
                <a:gd name="T10" fmla="*/ 8 w 3"/>
                <a:gd name="T11" fmla="*/ 6 h 4"/>
                <a:gd name="T12" fmla="*/ 8 w 3"/>
                <a:gd name="T13" fmla="*/ 3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0"/>
                    <a:pt x="0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35">
              <a:extLst>
                <a:ext uri="{FF2B5EF4-FFF2-40B4-BE49-F238E27FC236}">
                  <a16:creationId xmlns:a16="http://schemas.microsoft.com/office/drawing/2014/main" id="{AF64C633-783B-4F6D-94AA-0228412E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2699"/>
              <a:ext cx="13" cy="8"/>
            </a:xfrm>
            <a:custGeom>
              <a:avLst/>
              <a:gdLst>
                <a:gd name="T0" fmla="*/ 8 w 5"/>
                <a:gd name="T1" fmla="*/ 0 h 3"/>
                <a:gd name="T2" fmla="*/ 3 w 5"/>
                <a:gd name="T3" fmla="*/ 0 h 3"/>
                <a:gd name="T4" fmla="*/ 5 w 5"/>
                <a:gd name="T5" fmla="*/ 5 h 3"/>
                <a:gd name="T6" fmla="*/ 8 w 5"/>
                <a:gd name="T7" fmla="*/ 5 h 3"/>
                <a:gd name="T8" fmla="*/ 8 w 5"/>
                <a:gd name="T9" fmla="*/ 8 h 3"/>
                <a:gd name="T10" fmla="*/ 10 w 5"/>
                <a:gd name="T11" fmla="*/ 8 h 3"/>
                <a:gd name="T12" fmla="*/ 13 w 5"/>
                <a:gd name="T13" fmla="*/ 0 h 3"/>
                <a:gd name="T14" fmla="*/ 10 w 5"/>
                <a:gd name="T15" fmla="*/ 0 h 3"/>
                <a:gd name="T16" fmla="*/ 8 w 5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0"/>
                    <a:pt x="1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36">
              <a:extLst>
                <a:ext uri="{FF2B5EF4-FFF2-40B4-BE49-F238E27FC236}">
                  <a16:creationId xmlns:a16="http://schemas.microsoft.com/office/drawing/2014/main" id="{4AB5D111-A324-4680-8E4B-C2237840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2402"/>
              <a:ext cx="13" cy="19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5 h 7"/>
                <a:gd name="T4" fmla="*/ 3 w 5"/>
                <a:gd name="T5" fmla="*/ 8 h 7"/>
                <a:gd name="T6" fmla="*/ 8 w 5"/>
                <a:gd name="T7" fmla="*/ 16 h 7"/>
                <a:gd name="T8" fmla="*/ 10 w 5"/>
                <a:gd name="T9" fmla="*/ 19 h 7"/>
                <a:gd name="T10" fmla="*/ 13 w 5"/>
                <a:gd name="T11" fmla="*/ 11 h 7"/>
                <a:gd name="T12" fmla="*/ 10 w 5"/>
                <a:gd name="T13" fmla="*/ 5 h 7"/>
                <a:gd name="T14" fmla="*/ 8 w 5"/>
                <a:gd name="T15" fmla="*/ 3 h 7"/>
                <a:gd name="T16" fmla="*/ 5 w 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0" y="3"/>
                    <a:pt x="1" y="3"/>
                  </a:cubicBezTo>
                  <a:cubicBezTo>
                    <a:pt x="1" y="4"/>
                    <a:pt x="3" y="5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3"/>
                    <a:pt x="5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37">
              <a:extLst>
                <a:ext uri="{FF2B5EF4-FFF2-40B4-BE49-F238E27FC236}">
                  <a16:creationId xmlns:a16="http://schemas.microsoft.com/office/drawing/2014/main" id="{124F12AE-13DA-4477-A625-95FBC316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2445"/>
              <a:ext cx="13" cy="5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5 h 2"/>
                <a:gd name="T4" fmla="*/ 8 w 5"/>
                <a:gd name="T5" fmla="*/ 3 h 2"/>
                <a:gd name="T6" fmla="*/ 13 w 5"/>
                <a:gd name="T7" fmla="*/ 0 h 2"/>
                <a:gd name="T8" fmla="*/ 8 w 5"/>
                <a:gd name="T9" fmla="*/ 0 h 2"/>
                <a:gd name="T10" fmla="*/ 3 w 5"/>
                <a:gd name="T11" fmla="*/ 3 h 2"/>
                <a:gd name="T12" fmla="*/ 3 w 5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8">
              <a:extLst>
                <a:ext uri="{FF2B5EF4-FFF2-40B4-BE49-F238E27FC236}">
                  <a16:creationId xmlns:a16="http://schemas.microsoft.com/office/drawing/2014/main" id="{0B71A98D-3804-4C2D-9AC1-DA8E01C98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2667"/>
              <a:ext cx="343" cy="372"/>
            </a:xfrm>
            <a:custGeom>
              <a:avLst/>
              <a:gdLst>
                <a:gd name="T0" fmla="*/ 327 w 128"/>
                <a:gd name="T1" fmla="*/ 43 h 139"/>
                <a:gd name="T2" fmla="*/ 322 w 128"/>
                <a:gd name="T3" fmla="*/ 35 h 139"/>
                <a:gd name="T4" fmla="*/ 314 w 128"/>
                <a:gd name="T5" fmla="*/ 35 h 139"/>
                <a:gd name="T6" fmla="*/ 292 w 128"/>
                <a:gd name="T7" fmla="*/ 48 h 139"/>
                <a:gd name="T8" fmla="*/ 281 w 128"/>
                <a:gd name="T9" fmla="*/ 16 h 139"/>
                <a:gd name="T10" fmla="*/ 279 w 128"/>
                <a:gd name="T11" fmla="*/ 0 h 139"/>
                <a:gd name="T12" fmla="*/ 241 w 128"/>
                <a:gd name="T13" fmla="*/ 21 h 139"/>
                <a:gd name="T14" fmla="*/ 233 w 128"/>
                <a:gd name="T15" fmla="*/ 62 h 139"/>
                <a:gd name="T16" fmla="*/ 206 w 128"/>
                <a:gd name="T17" fmla="*/ 94 h 139"/>
                <a:gd name="T18" fmla="*/ 166 w 128"/>
                <a:gd name="T19" fmla="*/ 153 h 139"/>
                <a:gd name="T20" fmla="*/ 137 w 128"/>
                <a:gd name="T21" fmla="*/ 179 h 139"/>
                <a:gd name="T22" fmla="*/ 91 w 128"/>
                <a:gd name="T23" fmla="*/ 209 h 139"/>
                <a:gd name="T24" fmla="*/ 75 w 128"/>
                <a:gd name="T25" fmla="*/ 217 h 139"/>
                <a:gd name="T26" fmla="*/ 62 w 128"/>
                <a:gd name="T27" fmla="*/ 233 h 139"/>
                <a:gd name="T28" fmla="*/ 54 w 128"/>
                <a:gd name="T29" fmla="*/ 246 h 139"/>
                <a:gd name="T30" fmla="*/ 38 w 128"/>
                <a:gd name="T31" fmla="*/ 265 h 139"/>
                <a:gd name="T32" fmla="*/ 21 w 128"/>
                <a:gd name="T33" fmla="*/ 281 h 139"/>
                <a:gd name="T34" fmla="*/ 29 w 128"/>
                <a:gd name="T35" fmla="*/ 294 h 139"/>
                <a:gd name="T36" fmla="*/ 21 w 128"/>
                <a:gd name="T37" fmla="*/ 294 h 139"/>
                <a:gd name="T38" fmla="*/ 11 w 128"/>
                <a:gd name="T39" fmla="*/ 302 h 139"/>
                <a:gd name="T40" fmla="*/ 13 w 128"/>
                <a:gd name="T41" fmla="*/ 310 h 139"/>
                <a:gd name="T42" fmla="*/ 11 w 128"/>
                <a:gd name="T43" fmla="*/ 318 h 139"/>
                <a:gd name="T44" fmla="*/ 5 w 128"/>
                <a:gd name="T45" fmla="*/ 329 h 139"/>
                <a:gd name="T46" fmla="*/ 11 w 128"/>
                <a:gd name="T47" fmla="*/ 337 h 139"/>
                <a:gd name="T48" fmla="*/ 35 w 128"/>
                <a:gd name="T49" fmla="*/ 345 h 139"/>
                <a:gd name="T50" fmla="*/ 54 w 128"/>
                <a:gd name="T51" fmla="*/ 353 h 139"/>
                <a:gd name="T52" fmla="*/ 83 w 128"/>
                <a:gd name="T53" fmla="*/ 359 h 139"/>
                <a:gd name="T54" fmla="*/ 88 w 128"/>
                <a:gd name="T55" fmla="*/ 367 h 139"/>
                <a:gd name="T56" fmla="*/ 105 w 128"/>
                <a:gd name="T57" fmla="*/ 372 h 139"/>
                <a:gd name="T58" fmla="*/ 126 w 128"/>
                <a:gd name="T59" fmla="*/ 367 h 139"/>
                <a:gd name="T60" fmla="*/ 155 w 128"/>
                <a:gd name="T61" fmla="*/ 343 h 139"/>
                <a:gd name="T62" fmla="*/ 177 w 128"/>
                <a:gd name="T63" fmla="*/ 316 h 139"/>
                <a:gd name="T64" fmla="*/ 185 w 128"/>
                <a:gd name="T65" fmla="*/ 284 h 139"/>
                <a:gd name="T66" fmla="*/ 198 w 128"/>
                <a:gd name="T67" fmla="*/ 244 h 139"/>
                <a:gd name="T68" fmla="*/ 238 w 128"/>
                <a:gd name="T69" fmla="*/ 209 h 139"/>
                <a:gd name="T70" fmla="*/ 260 w 128"/>
                <a:gd name="T71" fmla="*/ 198 h 139"/>
                <a:gd name="T72" fmla="*/ 268 w 128"/>
                <a:gd name="T73" fmla="*/ 203 h 139"/>
                <a:gd name="T74" fmla="*/ 279 w 128"/>
                <a:gd name="T75" fmla="*/ 206 h 139"/>
                <a:gd name="T76" fmla="*/ 271 w 128"/>
                <a:gd name="T77" fmla="*/ 187 h 139"/>
                <a:gd name="T78" fmla="*/ 265 w 128"/>
                <a:gd name="T79" fmla="*/ 171 h 139"/>
                <a:gd name="T80" fmla="*/ 287 w 128"/>
                <a:gd name="T81" fmla="*/ 150 h 139"/>
                <a:gd name="T82" fmla="*/ 305 w 128"/>
                <a:gd name="T83" fmla="*/ 120 h 139"/>
                <a:gd name="T84" fmla="*/ 324 w 128"/>
                <a:gd name="T85" fmla="*/ 104 h 139"/>
                <a:gd name="T86" fmla="*/ 332 w 128"/>
                <a:gd name="T87" fmla="*/ 64 h 139"/>
                <a:gd name="T88" fmla="*/ 338 w 128"/>
                <a:gd name="T89" fmla="*/ 45 h 139"/>
                <a:gd name="T90" fmla="*/ 38 w 128"/>
                <a:gd name="T91" fmla="*/ 300 h 139"/>
                <a:gd name="T92" fmla="*/ 62 w 128"/>
                <a:gd name="T93" fmla="*/ 270 h 139"/>
                <a:gd name="T94" fmla="*/ 51 w 128"/>
                <a:gd name="T95" fmla="*/ 294 h 139"/>
                <a:gd name="T96" fmla="*/ 54 w 128"/>
                <a:gd name="T97" fmla="*/ 286 h 139"/>
                <a:gd name="T98" fmla="*/ 54 w 128"/>
                <a:gd name="T99" fmla="*/ 278 h 139"/>
                <a:gd name="T100" fmla="*/ 96 w 128"/>
                <a:gd name="T101" fmla="*/ 286 h 139"/>
                <a:gd name="T102" fmla="*/ 80 w 128"/>
                <a:gd name="T103" fmla="*/ 262 h 139"/>
                <a:gd name="T104" fmla="*/ 99 w 128"/>
                <a:gd name="T105" fmla="*/ 276 h 139"/>
                <a:gd name="T106" fmla="*/ 110 w 128"/>
                <a:gd name="T107" fmla="*/ 241 h 139"/>
                <a:gd name="T108" fmla="*/ 113 w 128"/>
                <a:gd name="T109" fmla="*/ 241 h 139"/>
                <a:gd name="T110" fmla="*/ 121 w 128"/>
                <a:gd name="T111" fmla="*/ 241 h 139"/>
                <a:gd name="T112" fmla="*/ 123 w 128"/>
                <a:gd name="T113" fmla="*/ 236 h 139"/>
                <a:gd name="T114" fmla="*/ 155 w 128"/>
                <a:gd name="T115" fmla="*/ 217 h 1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8" h="139">
                  <a:moveTo>
                    <a:pt x="126" y="17"/>
                  </a:moveTo>
                  <a:cubicBezTo>
                    <a:pt x="126" y="17"/>
                    <a:pt x="125" y="17"/>
                    <a:pt x="124" y="17"/>
                  </a:cubicBezTo>
                  <a:cubicBezTo>
                    <a:pt x="124" y="17"/>
                    <a:pt x="123" y="17"/>
                    <a:pt x="123" y="17"/>
                  </a:cubicBezTo>
                  <a:cubicBezTo>
                    <a:pt x="122" y="17"/>
                    <a:pt x="124" y="16"/>
                    <a:pt x="124" y="16"/>
                  </a:cubicBezTo>
                  <a:cubicBezTo>
                    <a:pt x="124" y="15"/>
                    <a:pt x="123" y="16"/>
                    <a:pt x="122" y="16"/>
                  </a:cubicBezTo>
                  <a:cubicBezTo>
                    <a:pt x="121" y="16"/>
                    <a:pt x="121" y="16"/>
                    <a:pt x="121" y="17"/>
                  </a:cubicBezTo>
                  <a:cubicBezTo>
                    <a:pt x="120" y="18"/>
                    <a:pt x="120" y="18"/>
                    <a:pt x="119" y="18"/>
                  </a:cubicBezTo>
                  <a:cubicBezTo>
                    <a:pt x="118" y="17"/>
                    <a:pt x="119" y="17"/>
                    <a:pt x="120" y="16"/>
                  </a:cubicBezTo>
                  <a:cubicBezTo>
                    <a:pt x="120" y="15"/>
                    <a:pt x="120" y="16"/>
                    <a:pt x="120" y="15"/>
                  </a:cubicBezTo>
                  <a:cubicBezTo>
                    <a:pt x="120" y="14"/>
                    <a:pt x="121" y="14"/>
                    <a:pt x="120" y="13"/>
                  </a:cubicBezTo>
                  <a:cubicBezTo>
                    <a:pt x="120" y="12"/>
                    <a:pt x="119" y="14"/>
                    <a:pt x="118" y="14"/>
                  </a:cubicBezTo>
                  <a:cubicBezTo>
                    <a:pt x="117" y="13"/>
                    <a:pt x="118" y="13"/>
                    <a:pt x="120" y="12"/>
                  </a:cubicBezTo>
                  <a:cubicBezTo>
                    <a:pt x="121" y="12"/>
                    <a:pt x="120" y="10"/>
                    <a:pt x="119" y="11"/>
                  </a:cubicBezTo>
                  <a:cubicBezTo>
                    <a:pt x="118" y="12"/>
                    <a:pt x="118" y="11"/>
                    <a:pt x="117" y="12"/>
                  </a:cubicBezTo>
                  <a:cubicBezTo>
                    <a:pt x="117" y="12"/>
                    <a:pt x="117" y="13"/>
                    <a:pt x="117" y="13"/>
                  </a:cubicBezTo>
                  <a:cubicBezTo>
                    <a:pt x="116" y="14"/>
                    <a:pt x="116" y="13"/>
                    <a:pt x="115" y="13"/>
                  </a:cubicBezTo>
                  <a:cubicBezTo>
                    <a:pt x="115" y="13"/>
                    <a:pt x="114" y="13"/>
                    <a:pt x="114" y="15"/>
                  </a:cubicBezTo>
                  <a:cubicBezTo>
                    <a:pt x="114" y="16"/>
                    <a:pt x="114" y="16"/>
                    <a:pt x="113" y="15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0" y="17"/>
                    <a:pt x="110" y="17"/>
                    <a:pt x="109" y="18"/>
                  </a:cubicBezTo>
                  <a:cubicBezTo>
                    <a:pt x="108" y="19"/>
                    <a:pt x="108" y="18"/>
                    <a:pt x="108" y="17"/>
                  </a:cubicBezTo>
                  <a:cubicBezTo>
                    <a:pt x="108" y="16"/>
                    <a:pt x="107" y="16"/>
                    <a:pt x="105" y="15"/>
                  </a:cubicBezTo>
                  <a:cubicBezTo>
                    <a:pt x="104" y="14"/>
                    <a:pt x="105" y="12"/>
                    <a:pt x="107" y="11"/>
                  </a:cubicBezTo>
                  <a:cubicBezTo>
                    <a:pt x="108" y="9"/>
                    <a:pt x="107" y="8"/>
                    <a:pt x="106" y="8"/>
                  </a:cubicBezTo>
                  <a:cubicBezTo>
                    <a:pt x="106" y="8"/>
                    <a:pt x="106" y="7"/>
                    <a:pt x="105" y="6"/>
                  </a:cubicBezTo>
                  <a:cubicBezTo>
                    <a:pt x="105" y="6"/>
                    <a:pt x="104" y="7"/>
                    <a:pt x="104" y="7"/>
                  </a:cubicBezTo>
                  <a:cubicBezTo>
                    <a:pt x="103" y="8"/>
                    <a:pt x="102" y="6"/>
                    <a:pt x="101" y="5"/>
                  </a:cubicBezTo>
                  <a:cubicBezTo>
                    <a:pt x="99" y="4"/>
                    <a:pt x="100" y="3"/>
                    <a:pt x="100" y="2"/>
                  </a:cubicBezTo>
                  <a:cubicBezTo>
                    <a:pt x="101" y="1"/>
                    <a:pt x="100" y="1"/>
                    <a:pt x="102" y="1"/>
                  </a:cubicBezTo>
                  <a:cubicBezTo>
                    <a:pt x="104" y="0"/>
                    <a:pt x="105" y="1"/>
                    <a:pt x="104" y="0"/>
                  </a:cubicBezTo>
                  <a:cubicBezTo>
                    <a:pt x="104" y="0"/>
                    <a:pt x="102" y="0"/>
                    <a:pt x="100" y="0"/>
                  </a:cubicBezTo>
                  <a:cubicBezTo>
                    <a:pt x="98" y="0"/>
                    <a:pt x="99" y="0"/>
                    <a:pt x="99" y="1"/>
                  </a:cubicBezTo>
                  <a:cubicBezTo>
                    <a:pt x="99" y="2"/>
                    <a:pt x="99" y="3"/>
                    <a:pt x="98" y="2"/>
                  </a:cubicBezTo>
                  <a:cubicBezTo>
                    <a:pt x="96" y="2"/>
                    <a:pt x="96" y="3"/>
                    <a:pt x="94" y="5"/>
                  </a:cubicBezTo>
                  <a:cubicBezTo>
                    <a:pt x="91" y="7"/>
                    <a:pt x="91" y="7"/>
                    <a:pt x="90" y="8"/>
                  </a:cubicBezTo>
                  <a:cubicBezTo>
                    <a:pt x="89" y="9"/>
                    <a:pt x="90" y="10"/>
                    <a:pt x="90" y="11"/>
                  </a:cubicBezTo>
                  <a:cubicBezTo>
                    <a:pt x="90" y="11"/>
                    <a:pt x="90" y="13"/>
                    <a:pt x="90" y="13"/>
                  </a:cubicBezTo>
                  <a:cubicBezTo>
                    <a:pt x="90" y="14"/>
                    <a:pt x="90" y="15"/>
                    <a:pt x="90" y="16"/>
                  </a:cubicBezTo>
                  <a:cubicBezTo>
                    <a:pt x="91" y="17"/>
                    <a:pt x="91" y="18"/>
                    <a:pt x="90" y="19"/>
                  </a:cubicBezTo>
                  <a:cubicBezTo>
                    <a:pt x="89" y="20"/>
                    <a:pt x="88" y="21"/>
                    <a:pt x="87" y="23"/>
                  </a:cubicBezTo>
                  <a:cubicBezTo>
                    <a:pt x="86" y="25"/>
                    <a:pt x="85" y="25"/>
                    <a:pt x="83" y="27"/>
                  </a:cubicBezTo>
                  <a:cubicBezTo>
                    <a:pt x="82" y="29"/>
                    <a:pt x="80" y="27"/>
                    <a:pt x="79" y="27"/>
                  </a:cubicBezTo>
                  <a:cubicBezTo>
                    <a:pt x="79" y="27"/>
                    <a:pt x="79" y="28"/>
                    <a:pt x="79" y="28"/>
                  </a:cubicBezTo>
                  <a:cubicBezTo>
                    <a:pt x="79" y="29"/>
                    <a:pt x="79" y="30"/>
                    <a:pt x="78" y="30"/>
                  </a:cubicBezTo>
                  <a:cubicBezTo>
                    <a:pt x="77" y="31"/>
                    <a:pt x="78" y="32"/>
                    <a:pt x="77" y="35"/>
                  </a:cubicBezTo>
                  <a:cubicBezTo>
                    <a:pt x="76" y="37"/>
                    <a:pt x="77" y="37"/>
                    <a:pt x="77" y="39"/>
                  </a:cubicBezTo>
                  <a:cubicBezTo>
                    <a:pt x="77" y="41"/>
                    <a:pt x="74" y="45"/>
                    <a:pt x="73" y="46"/>
                  </a:cubicBezTo>
                  <a:cubicBezTo>
                    <a:pt x="72" y="47"/>
                    <a:pt x="72" y="48"/>
                    <a:pt x="70" y="50"/>
                  </a:cubicBezTo>
                  <a:cubicBezTo>
                    <a:pt x="68" y="53"/>
                    <a:pt x="68" y="53"/>
                    <a:pt x="66" y="54"/>
                  </a:cubicBezTo>
                  <a:cubicBezTo>
                    <a:pt x="64" y="55"/>
                    <a:pt x="63" y="56"/>
                    <a:pt x="62" y="57"/>
                  </a:cubicBezTo>
                  <a:cubicBezTo>
                    <a:pt x="61" y="58"/>
                    <a:pt x="61" y="58"/>
                    <a:pt x="59" y="58"/>
                  </a:cubicBezTo>
                  <a:cubicBezTo>
                    <a:pt x="58" y="58"/>
                    <a:pt x="59" y="59"/>
                    <a:pt x="59" y="60"/>
                  </a:cubicBezTo>
                  <a:cubicBezTo>
                    <a:pt x="59" y="61"/>
                    <a:pt x="58" y="61"/>
                    <a:pt x="56" y="62"/>
                  </a:cubicBezTo>
                  <a:cubicBezTo>
                    <a:pt x="55" y="63"/>
                    <a:pt x="55" y="64"/>
                    <a:pt x="53" y="64"/>
                  </a:cubicBezTo>
                  <a:cubicBezTo>
                    <a:pt x="52" y="65"/>
                    <a:pt x="52" y="65"/>
                    <a:pt x="51" y="67"/>
                  </a:cubicBezTo>
                  <a:cubicBezTo>
                    <a:pt x="50" y="69"/>
                    <a:pt x="47" y="70"/>
                    <a:pt x="45" y="70"/>
                  </a:cubicBezTo>
                  <a:cubicBezTo>
                    <a:pt x="43" y="70"/>
                    <a:pt x="40" y="75"/>
                    <a:pt x="40" y="75"/>
                  </a:cubicBezTo>
                  <a:cubicBezTo>
                    <a:pt x="40" y="75"/>
                    <a:pt x="39" y="76"/>
                    <a:pt x="39" y="76"/>
                  </a:cubicBezTo>
                  <a:cubicBezTo>
                    <a:pt x="38" y="77"/>
                    <a:pt x="38" y="77"/>
                    <a:pt x="37" y="78"/>
                  </a:cubicBezTo>
                  <a:cubicBezTo>
                    <a:pt x="36" y="78"/>
                    <a:pt x="36" y="78"/>
                    <a:pt x="34" y="78"/>
                  </a:cubicBezTo>
                  <a:cubicBezTo>
                    <a:pt x="33" y="78"/>
                    <a:pt x="34" y="78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8"/>
                    <a:pt x="29" y="78"/>
                    <a:pt x="29" y="79"/>
                  </a:cubicBezTo>
                  <a:cubicBezTo>
                    <a:pt x="28" y="81"/>
                    <a:pt x="29" y="80"/>
                    <a:pt x="28" y="81"/>
                  </a:cubicBezTo>
                  <a:cubicBezTo>
                    <a:pt x="28" y="82"/>
                    <a:pt x="28" y="82"/>
                    <a:pt x="27" y="83"/>
                  </a:cubicBezTo>
                  <a:cubicBezTo>
                    <a:pt x="26" y="83"/>
                    <a:pt x="25" y="83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5"/>
                    <a:pt x="25" y="86"/>
                    <a:pt x="24" y="87"/>
                  </a:cubicBezTo>
                  <a:cubicBezTo>
                    <a:pt x="24" y="87"/>
                    <a:pt x="23" y="87"/>
                    <a:pt x="23" y="87"/>
                  </a:cubicBezTo>
                  <a:cubicBezTo>
                    <a:pt x="22" y="88"/>
                    <a:pt x="22" y="89"/>
                    <a:pt x="21" y="90"/>
                  </a:cubicBezTo>
                  <a:cubicBezTo>
                    <a:pt x="21" y="91"/>
                    <a:pt x="21" y="92"/>
                    <a:pt x="22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1" y="94"/>
                    <a:pt x="21" y="93"/>
                  </a:cubicBezTo>
                  <a:cubicBezTo>
                    <a:pt x="21" y="93"/>
                    <a:pt x="20" y="92"/>
                    <a:pt x="20" y="92"/>
                  </a:cubicBezTo>
                  <a:cubicBezTo>
                    <a:pt x="19" y="92"/>
                    <a:pt x="20" y="93"/>
                    <a:pt x="19" y="92"/>
                  </a:cubicBezTo>
                  <a:cubicBezTo>
                    <a:pt x="17" y="92"/>
                    <a:pt x="17" y="93"/>
                    <a:pt x="17" y="94"/>
                  </a:cubicBezTo>
                  <a:cubicBezTo>
                    <a:pt x="17" y="95"/>
                    <a:pt x="16" y="96"/>
                    <a:pt x="16" y="96"/>
                  </a:cubicBezTo>
                  <a:cubicBezTo>
                    <a:pt x="16" y="96"/>
                    <a:pt x="15" y="97"/>
                    <a:pt x="15" y="97"/>
                  </a:cubicBezTo>
                  <a:cubicBezTo>
                    <a:pt x="15" y="98"/>
                    <a:pt x="14" y="98"/>
                    <a:pt x="14" y="99"/>
                  </a:cubicBezTo>
                  <a:cubicBezTo>
                    <a:pt x="13" y="99"/>
                    <a:pt x="12" y="101"/>
                    <a:pt x="12" y="101"/>
                  </a:cubicBezTo>
                  <a:cubicBezTo>
                    <a:pt x="12" y="101"/>
                    <a:pt x="11" y="103"/>
                    <a:pt x="11" y="103"/>
                  </a:cubicBezTo>
                  <a:cubicBezTo>
                    <a:pt x="11" y="104"/>
                    <a:pt x="10" y="105"/>
                    <a:pt x="10" y="104"/>
                  </a:cubicBezTo>
                  <a:cubicBezTo>
                    <a:pt x="9" y="103"/>
                    <a:pt x="9" y="104"/>
                    <a:pt x="9" y="104"/>
                  </a:cubicBezTo>
                  <a:cubicBezTo>
                    <a:pt x="9" y="103"/>
                    <a:pt x="8" y="104"/>
                    <a:pt x="8" y="105"/>
                  </a:cubicBezTo>
                  <a:cubicBezTo>
                    <a:pt x="8" y="106"/>
                    <a:pt x="8" y="107"/>
                    <a:pt x="9" y="107"/>
                  </a:cubicBezTo>
                  <a:cubicBezTo>
                    <a:pt x="9" y="108"/>
                    <a:pt x="9" y="108"/>
                    <a:pt x="10" y="108"/>
                  </a:cubicBezTo>
                  <a:cubicBezTo>
                    <a:pt x="11" y="107"/>
                    <a:pt x="11" y="108"/>
                    <a:pt x="11" y="108"/>
                  </a:cubicBezTo>
                  <a:cubicBezTo>
                    <a:pt x="12" y="107"/>
                    <a:pt x="12" y="109"/>
                    <a:pt x="12" y="109"/>
                  </a:cubicBezTo>
                  <a:cubicBezTo>
                    <a:pt x="12" y="109"/>
                    <a:pt x="12" y="110"/>
                    <a:pt x="11" y="110"/>
                  </a:cubicBezTo>
                  <a:cubicBezTo>
                    <a:pt x="11" y="110"/>
                    <a:pt x="10" y="109"/>
                    <a:pt x="10" y="109"/>
                  </a:cubicBezTo>
                  <a:cubicBezTo>
                    <a:pt x="9" y="108"/>
                    <a:pt x="10" y="109"/>
                    <a:pt x="10" y="109"/>
                  </a:cubicBezTo>
                  <a:cubicBezTo>
                    <a:pt x="10" y="110"/>
                    <a:pt x="10" y="111"/>
                    <a:pt x="10" y="111"/>
                  </a:cubicBezTo>
                  <a:cubicBezTo>
                    <a:pt x="10" y="111"/>
                    <a:pt x="10" y="111"/>
                    <a:pt x="9" y="111"/>
                  </a:cubicBezTo>
                  <a:cubicBezTo>
                    <a:pt x="9" y="110"/>
                    <a:pt x="8" y="110"/>
                    <a:pt x="8" y="110"/>
                  </a:cubicBezTo>
                  <a:cubicBezTo>
                    <a:pt x="8" y="109"/>
                    <a:pt x="8" y="109"/>
                    <a:pt x="7" y="108"/>
                  </a:cubicBezTo>
                  <a:cubicBezTo>
                    <a:pt x="6" y="108"/>
                    <a:pt x="6" y="108"/>
                    <a:pt x="6" y="109"/>
                  </a:cubicBezTo>
                  <a:cubicBezTo>
                    <a:pt x="6" y="110"/>
                    <a:pt x="5" y="110"/>
                    <a:pt x="5" y="111"/>
                  </a:cubicBezTo>
                  <a:cubicBezTo>
                    <a:pt x="5" y="111"/>
                    <a:pt x="5" y="112"/>
                    <a:pt x="5" y="112"/>
                  </a:cubicBezTo>
                  <a:cubicBezTo>
                    <a:pt x="5" y="112"/>
                    <a:pt x="4" y="112"/>
                    <a:pt x="4" y="113"/>
                  </a:cubicBezTo>
                  <a:cubicBezTo>
                    <a:pt x="3" y="113"/>
                    <a:pt x="4" y="114"/>
                    <a:pt x="4" y="113"/>
                  </a:cubicBezTo>
                  <a:cubicBezTo>
                    <a:pt x="4" y="113"/>
                    <a:pt x="5" y="114"/>
                    <a:pt x="5" y="114"/>
                  </a:cubicBezTo>
                  <a:cubicBezTo>
                    <a:pt x="5" y="114"/>
                    <a:pt x="5" y="115"/>
                    <a:pt x="6" y="115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6" y="116"/>
                    <a:pt x="5" y="116"/>
                  </a:cubicBezTo>
                  <a:cubicBezTo>
                    <a:pt x="5" y="116"/>
                    <a:pt x="4" y="117"/>
                    <a:pt x="4" y="117"/>
                  </a:cubicBezTo>
                  <a:cubicBezTo>
                    <a:pt x="4" y="118"/>
                    <a:pt x="5" y="118"/>
                    <a:pt x="5" y="118"/>
                  </a:cubicBezTo>
                  <a:cubicBezTo>
                    <a:pt x="6" y="117"/>
                    <a:pt x="6" y="117"/>
                    <a:pt x="7" y="117"/>
                  </a:cubicBezTo>
                  <a:cubicBezTo>
                    <a:pt x="7" y="117"/>
                    <a:pt x="7" y="119"/>
                    <a:pt x="6" y="119"/>
                  </a:cubicBezTo>
                  <a:cubicBezTo>
                    <a:pt x="5" y="119"/>
                    <a:pt x="5" y="120"/>
                    <a:pt x="4" y="119"/>
                  </a:cubicBezTo>
                  <a:cubicBezTo>
                    <a:pt x="2" y="119"/>
                    <a:pt x="3" y="120"/>
                    <a:pt x="1" y="120"/>
                  </a:cubicBezTo>
                  <a:cubicBezTo>
                    <a:pt x="0" y="120"/>
                    <a:pt x="0" y="120"/>
                    <a:pt x="0" y="121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0" y="124"/>
                    <a:pt x="1" y="124"/>
                    <a:pt x="1" y="125"/>
                  </a:cubicBezTo>
                  <a:cubicBezTo>
                    <a:pt x="2" y="125"/>
                    <a:pt x="2" y="124"/>
                    <a:pt x="2" y="123"/>
                  </a:cubicBezTo>
                  <a:cubicBezTo>
                    <a:pt x="2" y="122"/>
                    <a:pt x="3" y="122"/>
                    <a:pt x="4" y="122"/>
                  </a:cubicBezTo>
                  <a:cubicBezTo>
                    <a:pt x="4" y="121"/>
                    <a:pt x="4" y="122"/>
                    <a:pt x="4" y="123"/>
                  </a:cubicBezTo>
                  <a:cubicBezTo>
                    <a:pt x="4" y="123"/>
                    <a:pt x="4" y="124"/>
                    <a:pt x="4" y="124"/>
                  </a:cubicBezTo>
                  <a:cubicBezTo>
                    <a:pt x="4" y="124"/>
                    <a:pt x="3" y="125"/>
                    <a:pt x="3" y="126"/>
                  </a:cubicBezTo>
                  <a:cubicBezTo>
                    <a:pt x="3" y="127"/>
                    <a:pt x="3" y="126"/>
                    <a:pt x="4" y="126"/>
                  </a:cubicBezTo>
                  <a:cubicBezTo>
                    <a:pt x="5" y="126"/>
                    <a:pt x="4" y="125"/>
                    <a:pt x="5" y="124"/>
                  </a:cubicBezTo>
                  <a:cubicBezTo>
                    <a:pt x="6" y="123"/>
                    <a:pt x="6" y="125"/>
                    <a:pt x="5" y="126"/>
                  </a:cubicBezTo>
                  <a:cubicBezTo>
                    <a:pt x="5" y="127"/>
                    <a:pt x="4" y="127"/>
                    <a:pt x="4" y="129"/>
                  </a:cubicBezTo>
                  <a:cubicBezTo>
                    <a:pt x="4" y="130"/>
                    <a:pt x="4" y="130"/>
                    <a:pt x="6" y="129"/>
                  </a:cubicBezTo>
                  <a:cubicBezTo>
                    <a:pt x="7" y="129"/>
                    <a:pt x="11" y="129"/>
                    <a:pt x="13" y="129"/>
                  </a:cubicBezTo>
                  <a:cubicBezTo>
                    <a:pt x="15" y="129"/>
                    <a:pt x="14" y="130"/>
                    <a:pt x="14" y="129"/>
                  </a:cubicBezTo>
                  <a:cubicBezTo>
                    <a:pt x="15" y="128"/>
                    <a:pt x="14" y="128"/>
                    <a:pt x="15" y="128"/>
                  </a:cubicBezTo>
                  <a:cubicBezTo>
                    <a:pt x="15" y="127"/>
                    <a:pt x="13" y="127"/>
                    <a:pt x="17" y="127"/>
                  </a:cubicBezTo>
                  <a:cubicBezTo>
                    <a:pt x="21" y="127"/>
                    <a:pt x="19" y="128"/>
                    <a:pt x="20" y="130"/>
                  </a:cubicBezTo>
                  <a:cubicBezTo>
                    <a:pt x="21" y="131"/>
                    <a:pt x="20" y="130"/>
                    <a:pt x="20" y="132"/>
                  </a:cubicBezTo>
                  <a:cubicBezTo>
                    <a:pt x="21" y="133"/>
                    <a:pt x="22" y="133"/>
                    <a:pt x="23" y="133"/>
                  </a:cubicBezTo>
                  <a:cubicBezTo>
                    <a:pt x="24" y="132"/>
                    <a:pt x="24" y="132"/>
                    <a:pt x="25" y="132"/>
                  </a:cubicBezTo>
                  <a:cubicBezTo>
                    <a:pt x="26" y="132"/>
                    <a:pt x="25" y="131"/>
                    <a:pt x="27" y="131"/>
                  </a:cubicBezTo>
                  <a:cubicBezTo>
                    <a:pt x="28" y="131"/>
                    <a:pt x="28" y="131"/>
                    <a:pt x="28" y="132"/>
                  </a:cubicBezTo>
                  <a:cubicBezTo>
                    <a:pt x="28" y="133"/>
                    <a:pt x="29" y="133"/>
                    <a:pt x="31" y="134"/>
                  </a:cubicBezTo>
                  <a:cubicBezTo>
                    <a:pt x="32" y="136"/>
                    <a:pt x="29" y="135"/>
                    <a:pt x="29" y="136"/>
                  </a:cubicBezTo>
                  <a:cubicBezTo>
                    <a:pt x="28" y="137"/>
                    <a:pt x="30" y="137"/>
                    <a:pt x="31" y="137"/>
                  </a:cubicBezTo>
                  <a:cubicBezTo>
                    <a:pt x="31" y="136"/>
                    <a:pt x="31" y="136"/>
                    <a:pt x="32" y="136"/>
                  </a:cubicBezTo>
                  <a:cubicBezTo>
                    <a:pt x="32" y="136"/>
                    <a:pt x="31" y="137"/>
                    <a:pt x="32" y="138"/>
                  </a:cubicBezTo>
                  <a:cubicBezTo>
                    <a:pt x="32" y="138"/>
                    <a:pt x="33" y="138"/>
                    <a:pt x="33" y="137"/>
                  </a:cubicBezTo>
                  <a:cubicBezTo>
                    <a:pt x="33" y="136"/>
                    <a:pt x="34" y="137"/>
                    <a:pt x="35" y="137"/>
                  </a:cubicBezTo>
                  <a:cubicBezTo>
                    <a:pt x="36" y="136"/>
                    <a:pt x="36" y="137"/>
                    <a:pt x="36" y="136"/>
                  </a:cubicBezTo>
                  <a:cubicBezTo>
                    <a:pt x="37" y="136"/>
                    <a:pt x="37" y="137"/>
                    <a:pt x="37" y="137"/>
                  </a:cubicBezTo>
                  <a:cubicBezTo>
                    <a:pt x="37" y="137"/>
                    <a:pt x="37" y="138"/>
                    <a:pt x="37" y="138"/>
                  </a:cubicBezTo>
                  <a:cubicBezTo>
                    <a:pt x="38" y="139"/>
                    <a:pt x="39" y="139"/>
                    <a:pt x="39" y="139"/>
                  </a:cubicBezTo>
                  <a:cubicBezTo>
                    <a:pt x="40" y="139"/>
                    <a:pt x="40" y="139"/>
                    <a:pt x="41" y="138"/>
                  </a:cubicBezTo>
                  <a:cubicBezTo>
                    <a:pt x="42" y="137"/>
                    <a:pt x="42" y="139"/>
                    <a:pt x="43" y="138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8"/>
                    <a:pt x="45" y="138"/>
                  </a:cubicBezTo>
                  <a:cubicBezTo>
                    <a:pt x="46" y="138"/>
                    <a:pt x="46" y="138"/>
                    <a:pt x="47" y="137"/>
                  </a:cubicBezTo>
                  <a:cubicBezTo>
                    <a:pt x="48" y="137"/>
                    <a:pt x="48" y="136"/>
                    <a:pt x="50" y="136"/>
                  </a:cubicBezTo>
                  <a:cubicBezTo>
                    <a:pt x="52" y="135"/>
                    <a:pt x="52" y="135"/>
                    <a:pt x="52" y="134"/>
                  </a:cubicBezTo>
                  <a:cubicBezTo>
                    <a:pt x="53" y="133"/>
                    <a:pt x="52" y="133"/>
                    <a:pt x="53" y="132"/>
                  </a:cubicBezTo>
                  <a:cubicBezTo>
                    <a:pt x="53" y="131"/>
                    <a:pt x="54" y="131"/>
                    <a:pt x="55" y="129"/>
                  </a:cubicBezTo>
                  <a:cubicBezTo>
                    <a:pt x="57" y="128"/>
                    <a:pt x="58" y="128"/>
                    <a:pt x="58" y="128"/>
                  </a:cubicBezTo>
                  <a:cubicBezTo>
                    <a:pt x="59" y="128"/>
                    <a:pt x="59" y="127"/>
                    <a:pt x="59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61" y="123"/>
                    <a:pt x="61" y="122"/>
                    <a:pt x="62" y="122"/>
                  </a:cubicBezTo>
                  <a:cubicBezTo>
                    <a:pt x="63" y="121"/>
                    <a:pt x="64" y="121"/>
                    <a:pt x="65" y="120"/>
                  </a:cubicBezTo>
                  <a:cubicBezTo>
                    <a:pt x="66" y="119"/>
                    <a:pt x="66" y="119"/>
                    <a:pt x="66" y="118"/>
                  </a:cubicBezTo>
                  <a:cubicBezTo>
                    <a:pt x="65" y="117"/>
                    <a:pt x="65" y="118"/>
                    <a:pt x="65" y="116"/>
                  </a:cubicBezTo>
                  <a:cubicBezTo>
                    <a:pt x="64" y="114"/>
                    <a:pt x="65" y="115"/>
                    <a:pt x="66" y="114"/>
                  </a:cubicBezTo>
                  <a:cubicBezTo>
                    <a:pt x="67" y="113"/>
                    <a:pt x="68" y="113"/>
                    <a:pt x="68" y="112"/>
                  </a:cubicBezTo>
                  <a:cubicBezTo>
                    <a:pt x="68" y="111"/>
                    <a:pt x="68" y="111"/>
                    <a:pt x="69" y="110"/>
                  </a:cubicBezTo>
                  <a:cubicBezTo>
                    <a:pt x="71" y="110"/>
                    <a:pt x="69" y="109"/>
                    <a:pt x="69" y="106"/>
                  </a:cubicBezTo>
                  <a:cubicBezTo>
                    <a:pt x="69" y="104"/>
                    <a:pt x="69" y="105"/>
                    <a:pt x="71" y="104"/>
                  </a:cubicBezTo>
                  <a:cubicBezTo>
                    <a:pt x="72" y="103"/>
                    <a:pt x="72" y="103"/>
                    <a:pt x="73" y="102"/>
                  </a:cubicBezTo>
                  <a:cubicBezTo>
                    <a:pt x="74" y="100"/>
                    <a:pt x="74" y="100"/>
                    <a:pt x="74" y="98"/>
                  </a:cubicBezTo>
                  <a:cubicBezTo>
                    <a:pt x="75" y="96"/>
                    <a:pt x="74" y="95"/>
                    <a:pt x="74" y="94"/>
                  </a:cubicBezTo>
                  <a:cubicBezTo>
                    <a:pt x="74" y="92"/>
                    <a:pt x="73" y="93"/>
                    <a:pt x="74" y="91"/>
                  </a:cubicBezTo>
                  <a:cubicBezTo>
                    <a:pt x="75" y="90"/>
                    <a:pt x="75" y="90"/>
                    <a:pt x="76" y="88"/>
                  </a:cubicBezTo>
                  <a:cubicBezTo>
                    <a:pt x="77" y="87"/>
                    <a:pt x="76" y="87"/>
                    <a:pt x="76" y="85"/>
                  </a:cubicBezTo>
                  <a:cubicBezTo>
                    <a:pt x="77" y="83"/>
                    <a:pt x="79" y="84"/>
                    <a:pt x="80" y="83"/>
                  </a:cubicBezTo>
                  <a:cubicBezTo>
                    <a:pt x="82" y="81"/>
                    <a:pt x="83" y="81"/>
                    <a:pt x="85" y="79"/>
                  </a:cubicBezTo>
                  <a:cubicBezTo>
                    <a:pt x="86" y="78"/>
                    <a:pt x="88" y="78"/>
                    <a:pt x="89" y="78"/>
                  </a:cubicBezTo>
                  <a:cubicBezTo>
                    <a:pt x="89" y="77"/>
                    <a:pt x="92" y="77"/>
                    <a:pt x="93" y="76"/>
                  </a:cubicBezTo>
                  <a:cubicBezTo>
                    <a:pt x="94" y="75"/>
                    <a:pt x="93" y="75"/>
                    <a:pt x="93" y="74"/>
                  </a:cubicBezTo>
                  <a:cubicBezTo>
                    <a:pt x="93" y="72"/>
                    <a:pt x="94" y="73"/>
                    <a:pt x="95" y="73"/>
                  </a:cubicBezTo>
                  <a:cubicBezTo>
                    <a:pt x="95" y="72"/>
                    <a:pt x="96" y="73"/>
                    <a:pt x="96" y="73"/>
                  </a:cubicBezTo>
                  <a:cubicBezTo>
                    <a:pt x="97" y="72"/>
                    <a:pt x="97" y="74"/>
                    <a:pt x="97" y="74"/>
                  </a:cubicBezTo>
                  <a:cubicBezTo>
                    <a:pt x="97" y="75"/>
                    <a:pt x="95" y="75"/>
                    <a:pt x="95" y="75"/>
                  </a:cubicBezTo>
                  <a:cubicBezTo>
                    <a:pt x="94" y="74"/>
                    <a:pt x="95" y="75"/>
                    <a:pt x="96" y="75"/>
                  </a:cubicBezTo>
                  <a:cubicBezTo>
                    <a:pt x="96" y="75"/>
                    <a:pt x="97" y="75"/>
                    <a:pt x="98" y="75"/>
                  </a:cubicBezTo>
                  <a:cubicBezTo>
                    <a:pt x="98" y="75"/>
                    <a:pt x="98" y="75"/>
                    <a:pt x="99" y="74"/>
                  </a:cubicBezTo>
                  <a:cubicBezTo>
                    <a:pt x="100" y="74"/>
                    <a:pt x="100" y="75"/>
                    <a:pt x="100" y="76"/>
                  </a:cubicBezTo>
                  <a:cubicBezTo>
                    <a:pt x="101" y="77"/>
                    <a:pt x="101" y="78"/>
                    <a:pt x="102" y="77"/>
                  </a:cubicBezTo>
                  <a:cubicBezTo>
                    <a:pt x="103" y="77"/>
                    <a:pt x="102" y="77"/>
                    <a:pt x="102" y="76"/>
                  </a:cubicBezTo>
                  <a:cubicBezTo>
                    <a:pt x="102" y="74"/>
                    <a:pt x="102" y="75"/>
                    <a:pt x="103" y="74"/>
                  </a:cubicBezTo>
                  <a:cubicBezTo>
                    <a:pt x="103" y="72"/>
                    <a:pt x="103" y="75"/>
                    <a:pt x="103" y="75"/>
                  </a:cubicBezTo>
                  <a:cubicBezTo>
                    <a:pt x="103" y="75"/>
                    <a:pt x="103" y="76"/>
                    <a:pt x="104" y="77"/>
                  </a:cubicBezTo>
                  <a:cubicBezTo>
                    <a:pt x="104" y="77"/>
                    <a:pt x="105" y="77"/>
                    <a:pt x="105" y="76"/>
                  </a:cubicBezTo>
                  <a:cubicBezTo>
                    <a:pt x="106" y="75"/>
                    <a:pt x="106" y="74"/>
                    <a:pt x="106" y="73"/>
                  </a:cubicBezTo>
                  <a:cubicBezTo>
                    <a:pt x="106" y="72"/>
                    <a:pt x="105" y="72"/>
                    <a:pt x="104" y="72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2" y="70"/>
                    <a:pt x="102" y="71"/>
                    <a:pt x="101" y="70"/>
                  </a:cubicBezTo>
                  <a:cubicBezTo>
                    <a:pt x="101" y="70"/>
                    <a:pt x="100" y="71"/>
                    <a:pt x="99" y="70"/>
                  </a:cubicBezTo>
                  <a:cubicBezTo>
                    <a:pt x="98" y="70"/>
                    <a:pt x="99" y="70"/>
                    <a:pt x="100" y="70"/>
                  </a:cubicBezTo>
                  <a:cubicBezTo>
                    <a:pt x="101" y="69"/>
                    <a:pt x="101" y="69"/>
                    <a:pt x="100" y="68"/>
                  </a:cubicBezTo>
                  <a:cubicBezTo>
                    <a:pt x="100" y="68"/>
                    <a:pt x="100" y="67"/>
                    <a:pt x="99" y="66"/>
                  </a:cubicBezTo>
                  <a:cubicBezTo>
                    <a:pt x="98" y="65"/>
                    <a:pt x="99" y="65"/>
                    <a:pt x="99" y="64"/>
                  </a:cubicBezTo>
                  <a:cubicBezTo>
                    <a:pt x="100" y="63"/>
                    <a:pt x="100" y="63"/>
                    <a:pt x="100" y="62"/>
                  </a:cubicBezTo>
                  <a:cubicBezTo>
                    <a:pt x="100" y="61"/>
                    <a:pt x="101" y="62"/>
                    <a:pt x="101" y="61"/>
                  </a:cubicBezTo>
                  <a:cubicBezTo>
                    <a:pt x="102" y="60"/>
                    <a:pt x="102" y="61"/>
                    <a:pt x="103" y="59"/>
                  </a:cubicBezTo>
                  <a:cubicBezTo>
                    <a:pt x="104" y="58"/>
                    <a:pt x="104" y="59"/>
                    <a:pt x="105" y="58"/>
                  </a:cubicBezTo>
                  <a:cubicBezTo>
                    <a:pt x="106" y="57"/>
                    <a:pt x="106" y="57"/>
                    <a:pt x="107" y="56"/>
                  </a:cubicBezTo>
                  <a:cubicBezTo>
                    <a:pt x="107" y="55"/>
                    <a:pt x="108" y="56"/>
                    <a:pt x="109" y="55"/>
                  </a:cubicBezTo>
                  <a:cubicBezTo>
                    <a:pt x="110" y="55"/>
                    <a:pt x="109" y="55"/>
                    <a:pt x="110" y="53"/>
                  </a:cubicBezTo>
                  <a:cubicBezTo>
                    <a:pt x="110" y="52"/>
                    <a:pt x="110" y="51"/>
                    <a:pt x="111" y="50"/>
                  </a:cubicBezTo>
                  <a:cubicBezTo>
                    <a:pt x="111" y="50"/>
                    <a:pt x="113" y="48"/>
                    <a:pt x="113" y="47"/>
                  </a:cubicBezTo>
                  <a:cubicBezTo>
                    <a:pt x="113" y="46"/>
                    <a:pt x="113" y="45"/>
                    <a:pt x="114" y="45"/>
                  </a:cubicBezTo>
                  <a:cubicBezTo>
                    <a:pt x="114" y="44"/>
                    <a:pt x="114" y="44"/>
                    <a:pt x="116" y="44"/>
                  </a:cubicBezTo>
                  <a:cubicBezTo>
                    <a:pt x="117" y="44"/>
                    <a:pt x="116" y="44"/>
                    <a:pt x="117" y="43"/>
                  </a:cubicBezTo>
                  <a:cubicBezTo>
                    <a:pt x="117" y="42"/>
                    <a:pt x="117" y="42"/>
                    <a:pt x="117" y="41"/>
                  </a:cubicBezTo>
                  <a:cubicBezTo>
                    <a:pt x="117" y="40"/>
                    <a:pt x="118" y="40"/>
                    <a:pt x="118" y="40"/>
                  </a:cubicBezTo>
                  <a:cubicBezTo>
                    <a:pt x="119" y="40"/>
                    <a:pt x="120" y="40"/>
                    <a:pt x="121" y="39"/>
                  </a:cubicBezTo>
                  <a:cubicBezTo>
                    <a:pt x="121" y="38"/>
                    <a:pt x="121" y="38"/>
                    <a:pt x="120" y="37"/>
                  </a:cubicBezTo>
                  <a:cubicBezTo>
                    <a:pt x="120" y="36"/>
                    <a:pt x="121" y="35"/>
                    <a:pt x="123" y="33"/>
                  </a:cubicBezTo>
                  <a:cubicBezTo>
                    <a:pt x="125" y="31"/>
                    <a:pt x="125" y="31"/>
                    <a:pt x="126" y="29"/>
                  </a:cubicBezTo>
                  <a:cubicBezTo>
                    <a:pt x="126" y="29"/>
                    <a:pt x="125" y="28"/>
                    <a:pt x="125" y="27"/>
                  </a:cubicBezTo>
                  <a:cubicBezTo>
                    <a:pt x="125" y="26"/>
                    <a:pt x="125" y="26"/>
                    <a:pt x="124" y="24"/>
                  </a:cubicBezTo>
                  <a:cubicBezTo>
                    <a:pt x="124" y="23"/>
                    <a:pt x="123" y="23"/>
                    <a:pt x="123" y="22"/>
                  </a:cubicBezTo>
                  <a:cubicBezTo>
                    <a:pt x="122" y="20"/>
                    <a:pt x="123" y="21"/>
                    <a:pt x="123" y="20"/>
                  </a:cubicBezTo>
                  <a:cubicBezTo>
                    <a:pt x="123" y="18"/>
                    <a:pt x="124" y="20"/>
                    <a:pt x="124" y="19"/>
                  </a:cubicBezTo>
                  <a:cubicBezTo>
                    <a:pt x="125" y="19"/>
                    <a:pt x="127" y="19"/>
                    <a:pt x="127" y="18"/>
                  </a:cubicBezTo>
                  <a:cubicBezTo>
                    <a:pt x="128" y="17"/>
                    <a:pt x="127" y="18"/>
                    <a:pt x="126" y="17"/>
                  </a:cubicBezTo>
                  <a:close/>
                  <a:moveTo>
                    <a:pt x="19" y="114"/>
                  </a:moveTo>
                  <a:cubicBezTo>
                    <a:pt x="19" y="115"/>
                    <a:pt x="18" y="115"/>
                    <a:pt x="18" y="114"/>
                  </a:cubicBezTo>
                  <a:cubicBezTo>
                    <a:pt x="17" y="113"/>
                    <a:pt x="17" y="114"/>
                    <a:pt x="16" y="114"/>
                  </a:cubicBezTo>
                  <a:cubicBezTo>
                    <a:pt x="15" y="114"/>
                    <a:pt x="15" y="114"/>
                    <a:pt x="13" y="113"/>
                  </a:cubicBezTo>
                  <a:cubicBezTo>
                    <a:pt x="12" y="111"/>
                    <a:pt x="14" y="112"/>
                    <a:pt x="14" y="112"/>
                  </a:cubicBezTo>
                  <a:cubicBezTo>
                    <a:pt x="15" y="112"/>
                    <a:pt x="15" y="113"/>
                    <a:pt x="16" y="112"/>
                  </a:cubicBezTo>
                  <a:cubicBezTo>
                    <a:pt x="17" y="112"/>
                    <a:pt x="17" y="112"/>
                    <a:pt x="18" y="112"/>
                  </a:cubicBezTo>
                  <a:cubicBezTo>
                    <a:pt x="18" y="112"/>
                    <a:pt x="19" y="112"/>
                    <a:pt x="19" y="113"/>
                  </a:cubicBezTo>
                  <a:cubicBezTo>
                    <a:pt x="20" y="113"/>
                    <a:pt x="20" y="114"/>
                    <a:pt x="19" y="114"/>
                  </a:cubicBezTo>
                  <a:close/>
                  <a:moveTo>
                    <a:pt x="23" y="101"/>
                  </a:moveTo>
                  <a:cubicBezTo>
                    <a:pt x="22" y="102"/>
                    <a:pt x="22" y="102"/>
                    <a:pt x="22" y="103"/>
                  </a:cubicBezTo>
                  <a:cubicBezTo>
                    <a:pt x="21" y="104"/>
                    <a:pt x="22" y="105"/>
                    <a:pt x="21" y="105"/>
                  </a:cubicBezTo>
                  <a:cubicBezTo>
                    <a:pt x="21" y="106"/>
                    <a:pt x="21" y="106"/>
                    <a:pt x="22" y="107"/>
                  </a:cubicBezTo>
                  <a:cubicBezTo>
                    <a:pt x="22" y="108"/>
                    <a:pt x="22" y="109"/>
                    <a:pt x="21" y="110"/>
                  </a:cubicBezTo>
                  <a:cubicBezTo>
                    <a:pt x="21" y="110"/>
                    <a:pt x="21" y="110"/>
                    <a:pt x="19" y="110"/>
                  </a:cubicBezTo>
                  <a:cubicBezTo>
                    <a:pt x="18" y="110"/>
                    <a:pt x="18" y="110"/>
                    <a:pt x="16" y="109"/>
                  </a:cubicBezTo>
                  <a:cubicBezTo>
                    <a:pt x="15" y="108"/>
                    <a:pt x="17" y="108"/>
                    <a:pt x="17" y="108"/>
                  </a:cubicBezTo>
                  <a:cubicBezTo>
                    <a:pt x="18" y="108"/>
                    <a:pt x="18" y="109"/>
                    <a:pt x="19" y="109"/>
                  </a:cubicBezTo>
                  <a:cubicBezTo>
                    <a:pt x="20" y="110"/>
                    <a:pt x="19" y="109"/>
                    <a:pt x="20" y="109"/>
                  </a:cubicBezTo>
                  <a:cubicBezTo>
                    <a:pt x="21" y="108"/>
                    <a:pt x="20" y="107"/>
                    <a:pt x="20" y="107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7" y="105"/>
                    <a:pt x="17" y="105"/>
                    <a:pt x="17" y="104"/>
                  </a:cubicBezTo>
                  <a:cubicBezTo>
                    <a:pt x="17" y="102"/>
                    <a:pt x="18" y="104"/>
                    <a:pt x="18" y="104"/>
                  </a:cubicBezTo>
                  <a:cubicBezTo>
                    <a:pt x="18" y="104"/>
                    <a:pt x="18" y="104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19" y="103"/>
                    <a:pt x="20" y="103"/>
                    <a:pt x="21" y="103"/>
                  </a:cubicBezTo>
                  <a:cubicBezTo>
                    <a:pt x="21" y="103"/>
                    <a:pt x="21" y="102"/>
                    <a:pt x="21" y="101"/>
                  </a:cubicBezTo>
                  <a:cubicBezTo>
                    <a:pt x="21" y="100"/>
                    <a:pt x="21" y="100"/>
                    <a:pt x="22" y="100"/>
                  </a:cubicBezTo>
                  <a:cubicBezTo>
                    <a:pt x="23" y="99"/>
                    <a:pt x="23" y="100"/>
                    <a:pt x="23" y="101"/>
                  </a:cubicBezTo>
                  <a:close/>
                  <a:moveTo>
                    <a:pt x="36" y="107"/>
                  </a:moveTo>
                  <a:cubicBezTo>
                    <a:pt x="35" y="107"/>
                    <a:pt x="36" y="106"/>
                    <a:pt x="36" y="105"/>
                  </a:cubicBezTo>
                  <a:cubicBezTo>
                    <a:pt x="36" y="104"/>
                    <a:pt x="36" y="104"/>
                    <a:pt x="35" y="103"/>
                  </a:cubicBezTo>
                  <a:cubicBezTo>
                    <a:pt x="34" y="102"/>
                    <a:pt x="34" y="103"/>
                    <a:pt x="32" y="103"/>
                  </a:cubicBezTo>
                  <a:cubicBezTo>
                    <a:pt x="30" y="103"/>
                    <a:pt x="31" y="102"/>
                    <a:pt x="30" y="101"/>
                  </a:cubicBezTo>
                  <a:cubicBezTo>
                    <a:pt x="29" y="100"/>
                    <a:pt x="29" y="99"/>
                    <a:pt x="30" y="98"/>
                  </a:cubicBezTo>
                  <a:cubicBezTo>
                    <a:pt x="31" y="97"/>
                    <a:pt x="31" y="99"/>
                    <a:pt x="31" y="100"/>
                  </a:cubicBezTo>
                  <a:cubicBezTo>
                    <a:pt x="31" y="100"/>
                    <a:pt x="32" y="101"/>
                    <a:pt x="32" y="101"/>
                  </a:cubicBezTo>
                  <a:cubicBezTo>
                    <a:pt x="33" y="101"/>
                    <a:pt x="33" y="101"/>
                    <a:pt x="34" y="101"/>
                  </a:cubicBezTo>
                  <a:cubicBezTo>
                    <a:pt x="35" y="101"/>
                    <a:pt x="35" y="101"/>
                    <a:pt x="35" y="102"/>
                  </a:cubicBezTo>
                  <a:cubicBezTo>
                    <a:pt x="36" y="102"/>
                    <a:pt x="36" y="102"/>
                    <a:pt x="37" y="103"/>
                  </a:cubicBezTo>
                  <a:cubicBezTo>
                    <a:pt x="37" y="103"/>
                    <a:pt x="37" y="105"/>
                    <a:pt x="37" y="106"/>
                  </a:cubicBezTo>
                  <a:cubicBezTo>
                    <a:pt x="37" y="106"/>
                    <a:pt x="37" y="107"/>
                    <a:pt x="36" y="107"/>
                  </a:cubicBezTo>
                  <a:close/>
                  <a:moveTo>
                    <a:pt x="42" y="93"/>
                  </a:moveTo>
                  <a:cubicBezTo>
                    <a:pt x="42" y="94"/>
                    <a:pt x="41" y="93"/>
                    <a:pt x="40" y="92"/>
                  </a:cubicBezTo>
                  <a:cubicBezTo>
                    <a:pt x="39" y="91"/>
                    <a:pt x="40" y="91"/>
                    <a:pt x="41" y="90"/>
                  </a:cubicBezTo>
                  <a:cubicBezTo>
                    <a:pt x="41" y="89"/>
                    <a:pt x="41" y="89"/>
                    <a:pt x="41" y="88"/>
                  </a:cubicBezTo>
                  <a:cubicBezTo>
                    <a:pt x="41" y="87"/>
                    <a:pt x="41" y="86"/>
                    <a:pt x="42" y="86"/>
                  </a:cubicBezTo>
                  <a:cubicBezTo>
                    <a:pt x="43" y="86"/>
                    <a:pt x="42" y="86"/>
                    <a:pt x="42" y="86"/>
                  </a:cubicBezTo>
                  <a:cubicBezTo>
                    <a:pt x="42" y="86"/>
                    <a:pt x="42" y="87"/>
                    <a:pt x="42" y="88"/>
                  </a:cubicBezTo>
                  <a:cubicBezTo>
                    <a:pt x="42" y="89"/>
                    <a:pt x="42" y="89"/>
                    <a:pt x="42" y="90"/>
                  </a:cubicBezTo>
                  <a:cubicBezTo>
                    <a:pt x="42" y="90"/>
                    <a:pt x="41" y="91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3" y="91"/>
                    <a:pt x="43" y="93"/>
                    <a:pt x="42" y="93"/>
                  </a:cubicBezTo>
                  <a:close/>
                  <a:moveTo>
                    <a:pt x="46" y="88"/>
                  </a:moveTo>
                  <a:cubicBezTo>
                    <a:pt x="46" y="89"/>
                    <a:pt x="45" y="89"/>
                    <a:pt x="45" y="90"/>
                  </a:cubicBezTo>
                  <a:cubicBezTo>
                    <a:pt x="44" y="91"/>
                    <a:pt x="45" y="91"/>
                    <a:pt x="44" y="92"/>
                  </a:cubicBezTo>
                  <a:cubicBezTo>
                    <a:pt x="44" y="93"/>
                    <a:pt x="44" y="90"/>
                    <a:pt x="44" y="89"/>
                  </a:cubicBezTo>
                  <a:cubicBezTo>
                    <a:pt x="44" y="89"/>
                    <a:pt x="44" y="88"/>
                    <a:pt x="45" y="88"/>
                  </a:cubicBezTo>
                  <a:cubicBezTo>
                    <a:pt x="45" y="87"/>
                    <a:pt x="45" y="86"/>
                    <a:pt x="46" y="86"/>
                  </a:cubicBezTo>
                  <a:cubicBezTo>
                    <a:pt x="46" y="86"/>
                    <a:pt x="47" y="87"/>
                    <a:pt x="46" y="88"/>
                  </a:cubicBezTo>
                  <a:close/>
                  <a:moveTo>
                    <a:pt x="59" y="79"/>
                  </a:moveTo>
                  <a:cubicBezTo>
                    <a:pt x="59" y="80"/>
                    <a:pt x="59" y="81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9" y="84"/>
                    <a:pt x="58" y="84"/>
                    <a:pt x="58" y="83"/>
                  </a:cubicBezTo>
                  <a:cubicBezTo>
                    <a:pt x="57" y="82"/>
                    <a:pt x="58" y="82"/>
                    <a:pt x="58" y="81"/>
                  </a:cubicBezTo>
                  <a:cubicBezTo>
                    <a:pt x="58" y="81"/>
                    <a:pt x="58" y="80"/>
                    <a:pt x="58" y="79"/>
                  </a:cubicBezTo>
                  <a:cubicBezTo>
                    <a:pt x="57" y="78"/>
                    <a:pt x="57" y="76"/>
                    <a:pt x="57" y="76"/>
                  </a:cubicBezTo>
                  <a:cubicBezTo>
                    <a:pt x="57" y="76"/>
                    <a:pt x="59" y="75"/>
                    <a:pt x="59" y="76"/>
                  </a:cubicBezTo>
                  <a:cubicBezTo>
                    <a:pt x="59" y="77"/>
                    <a:pt x="59" y="78"/>
                    <a:pt x="59" y="79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9">
              <a:extLst>
                <a:ext uri="{FF2B5EF4-FFF2-40B4-BE49-F238E27FC236}">
                  <a16:creationId xmlns:a16="http://schemas.microsoft.com/office/drawing/2014/main" id="{C39C6431-3710-4925-AD24-3B702EBE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" y="2974"/>
              <a:ext cx="11" cy="8"/>
            </a:xfrm>
            <a:custGeom>
              <a:avLst/>
              <a:gdLst>
                <a:gd name="T0" fmla="*/ 6 w 4"/>
                <a:gd name="T1" fmla="*/ 0 h 3"/>
                <a:gd name="T2" fmla="*/ 3 w 4"/>
                <a:gd name="T3" fmla="*/ 3 h 3"/>
                <a:gd name="T4" fmla="*/ 8 w 4"/>
                <a:gd name="T5" fmla="*/ 8 h 3"/>
                <a:gd name="T6" fmla="*/ 11 w 4"/>
                <a:gd name="T7" fmla="*/ 5 h 3"/>
                <a:gd name="T8" fmla="*/ 6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40">
              <a:extLst>
                <a:ext uri="{FF2B5EF4-FFF2-40B4-BE49-F238E27FC236}">
                  <a16:creationId xmlns:a16="http://schemas.microsoft.com/office/drawing/2014/main" id="{B539C722-47B1-442E-A420-7AB29F8C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3036"/>
              <a:ext cx="35" cy="40"/>
            </a:xfrm>
            <a:custGeom>
              <a:avLst/>
              <a:gdLst>
                <a:gd name="T0" fmla="*/ 19 w 13"/>
                <a:gd name="T1" fmla="*/ 3 h 15"/>
                <a:gd name="T2" fmla="*/ 13 w 13"/>
                <a:gd name="T3" fmla="*/ 3 h 15"/>
                <a:gd name="T4" fmla="*/ 11 w 13"/>
                <a:gd name="T5" fmla="*/ 8 h 15"/>
                <a:gd name="T6" fmla="*/ 16 w 13"/>
                <a:gd name="T7" fmla="*/ 16 h 15"/>
                <a:gd name="T8" fmla="*/ 13 w 13"/>
                <a:gd name="T9" fmla="*/ 21 h 15"/>
                <a:gd name="T10" fmla="*/ 11 w 13"/>
                <a:gd name="T11" fmla="*/ 21 h 15"/>
                <a:gd name="T12" fmla="*/ 11 w 13"/>
                <a:gd name="T13" fmla="*/ 24 h 15"/>
                <a:gd name="T14" fmla="*/ 5 w 13"/>
                <a:gd name="T15" fmla="*/ 27 h 15"/>
                <a:gd name="T16" fmla="*/ 5 w 13"/>
                <a:gd name="T17" fmla="*/ 29 h 15"/>
                <a:gd name="T18" fmla="*/ 5 w 13"/>
                <a:gd name="T19" fmla="*/ 37 h 15"/>
                <a:gd name="T20" fmla="*/ 5 w 13"/>
                <a:gd name="T21" fmla="*/ 40 h 15"/>
                <a:gd name="T22" fmla="*/ 11 w 13"/>
                <a:gd name="T23" fmla="*/ 37 h 15"/>
                <a:gd name="T24" fmla="*/ 11 w 13"/>
                <a:gd name="T25" fmla="*/ 32 h 15"/>
                <a:gd name="T26" fmla="*/ 16 w 13"/>
                <a:gd name="T27" fmla="*/ 29 h 15"/>
                <a:gd name="T28" fmla="*/ 24 w 13"/>
                <a:gd name="T29" fmla="*/ 29 h 15"/>
                <a:gd name="T30" fmla="*/ 35 w 13"/>
                <a:gd name="T31" fmla="*/ 24 h 15"/>
                <a:gd name="T32" fmla="*/ 32 w 13"/>
                <a:gd name="T33" fmla="*/ 19 h 15"/>
                <a:gd name="T34" fmla="*/ 30 w 13"/>
                <a:gd name="T35" fmla="*/ 19 h 15"/>
                <a:gd name="T36" fmla="*/ 24 w 13"/>
                <a:gd name="T37" fmla="*/ 19 h 15"/>
                <a:gd name="T38" fmla="*/ 24 w 13"/>
                <a:gd name="T39" fmla="*/ 13 h 15"/>
                <a:gd name="T40" fmla="*/ 32 w 13"/>
                <a:gd name="T41" fmla="*/ 16 h 15"/>
                <a:gd name="T42" fmla="*/ 30 w 13"/>
                <a:gd name="T43" fmla="*/ 11 h 15"/>
                <a:gd name="T44" fmla="*/ 24 w 13"/>
                <a:gd name="T45" fmla="*/ 5 h 15"/>
                <a:gd name="T46" fmla="*/ 22 w 13"/>
                <a:gd name="T47" fmla="*/ 3 h 15"/>
                <a:gd name="T48" fmla="*/ 19 w 13"/>
                <a:gd name="T49" fmla="*/ 3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15">
                  <a:moveTo>
                    <a:pt x="7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5"/>
                    <a:pt x="5" y="4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8"/>
                    <a:pt x="4" y="7"/>
                    <a:pt x="4" y="8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1" y="10"/>
                    <a:pt x="2" y="11"/>
                  </a:cubicBezTo>
                  <a:cubicBezTo>
                    <a:pt x="3" y="12"/>
                    <a:pt x="3" y="13"/>
                    <a:pt x="2" y="14"/>
                  </a:cubicBezTo>
                  <a:cubicBezTo>
                    <a:pt x="1" y="14"/>
                    <a:pt x="0" y="14"/>
                    <a:pt x="2" y="15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8" y="12"/>
                    <a:pt x="7" y="12"/>
                    <a:pt x="9" y="11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2" y="8"/>
                    <a:pt x="13" y="7"/>
                    <a:pt x="12" y="7"/>
                  </a:cubicBezTo>
                  <a:cubicBezTo>
                    <a:pt x="12" y="7"/>
                    <a:pt x="12" y="6"/>
                    <a:pt x="11" y="7"/>
                  </a:cubicBezTo>
                  <a:cubicBezTo>
                    <a:pt x="10" y="8"/>
                    <a:pt x="9" y="7"/>
                    <a:pt x="9" y="7"/>
                  </a:cubicBezTo>
                  <a:cubicBezTo>
                    <a:pt x="9" y="7"/>
                    <a:pt x="8" y="4"/>
                    <a:pt x="9" y="5"/>
                  </a:cubicBezTo>
                  <a:cubicBezTo>
                    <a:pt x="10" y="6"/>
                    <a:pt x="11" y="6"/>
                    <a:pt x="12" y="6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0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41">
              <a:extLst>
                <a:ext uri="{FF2B5EF4-FFF2-40B4-BE49-F238E27FC236}">
                  <a16:creationId xmlns:a16="http://schemas.microsoft.com/office/drawing/2014/main" id="{1408C985-CD45-4E48-BC36-EB8674100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" y="2295"/>
              <a:ext cx="278" cy="449"/>
            </a:xfrm>
            <a:custGeom>
              <a:avLst/>
              <a:gdLst>
                <a:gd name="T0" fmla="*/ 251 w 104"/>
                <a:gd name="T1" fmla="*/ 208 h 168"/>
                <a:gd name="T2" fmla="*/ 209 w 104"/>
                <a:gd name="T3" fmla="*/ 233 h 168"/>
                <a:gd name="T4" fmla="*/ 163 w 104"/>
                <a:gd name="T5" fmla="*/ 208 h 168"/>
                <a:gd name="T6" fmla="*/ 152 w 104"/>
                <a:gd name="T7" fmla="*/ 179 h 168"/>
                <a:gd name="T8" fmla="*/ 150 w 104"/>
                <a:gd name="T9" fmla="*/ 150 h 168"/>
                <a:gd name="T10" fmla="*/ 134 w 104"/>
                <a:gd name="T11" fmla="*/ 136 h 168"/>
                <a:gd name="T12" fmla="*/ 134 w 104"/>
                <a:gd name="T13" fmla="*/ 152 h 168"/>
                <a:gd name="T14" fmla="*/ 134 w 104"/>
                <a:gd name="T15" fmla="*/ 174 h 168"/>
                <a:gd name="T16" fmla="*/ 112 w 104"/>
                <a:gd name="T17" fmla="*/ 160 h 168"/>
                <a:gd name="T18" fmla="*/ 94 w 104"/>
                <a:gd name="T19" fmla="*/ 152 h 168"/>
                <a:gd name="T20" fmla="*/ 96 w 104"/>
                <a:gd name="T21" fmla="*/ 139 h 168"/>
                <a:gd name="T22" fmla="*/ 102 w 104"/>
                <a:gd name="T23" fmla="*/ 123 h 168"/>
                <a:gd name="T24" fmla="*/ 86 w 104"/>
                <a:gd name="T25" fmla="*/ 99 h 168"/>
                <a:gd name="T26" fmla="*/ 91 w 104"/>
                <a:gd name="T27" fmla="*/ 91 h 168"/>
                <a:gd name="T28" fmla="*/ 91 w 104"/>
                <a:gd name="T29" fmla="*/ 78 h 168"/>
                <a:gd name="T30" fmla="*/ 83 w 104"/>
                <a:gd name="T31" fmla="*/ 64 h 168"/>
                <a:gd name="T32" fmla="*/ 75 w 104"/>
                <a:gd name="T33" fmla="*/ 59 h 168"/>
                <a:gd name="T34" fmla="*/ 70 w 104"/>
                <a:gd name="T35" fmla="*/ 53 h 168"/>
                <a:gd name="T36" fmla="*/ 61 w 104"/>
                <a:gd name="T37" fmla="*/ 48 h 168"/>
                <a:gd name="T38" fmla="*/ 45 w 104"/>
                <a:gd name="T39" fmla="*/ 37 h 168"/>
                <a:gd name="T40" fmla="*/ 35 w 104"/>
                <a:gd name="T41" fmla="*/ 29 h 168"/>
                <a:gd name="T42" fmla="*/ 24 w 104"/>
                <a:gd name="T43" fmla="*/ 29 h 168"/>
                <a:gd name="T44" fmla="*/ 13 w 104"/>
                <a:gd name="T45" fmla="*/ 11 h 168"/>
                <a:gd name="T46" fmla="*/ 13 w 104"/>
                <a:gd name="T47" fmla="*/ 3 h 168"/>
                <a:gd name="T48" fmla="*/ 24 w 104"/>
                <a:gd name="T49" fmla="*/ 37 h 168"/>
                <a:gd name="T50" fmla="*/ 35 w 104"/>
                <a:gd name="T51" fmla="*/ 69 h 168"/>
                <a:gd name="T52" fmla="*/ 43 w 104"/>
                <a:gd name="T53" fmla="*/ 64 h 168"/>
                <a:gd name="T54" fmla="*/ 67 w 104"/>
                <a:gd name="T55" fmla="*/ 126 h 168"/>
                <a:gd name="T56" fmla="*/ 75 w 104"/>
                <a:gd name="T57" fmla="*/ 115 h 168"/>
                <a:gd name="T58" fmla="*/ 80 w 104"/>
                <a:gd name="T59" fmla="*/ 118 h 168"/>
                <a:gd name="T60" fmla="*/ 80 w 104"/>
                <a:gd name="T61" fmla="*/ 126 h 168"/>
                <a:gd name="T62" fmla="*/ 80 w 104"/>
                <a:gd name="T63" fmla="*/ 142 h 168"/>
                <a:gd name="T64" fmla="*/ 70 w 104"/>
                <a:gd name="T65" fmla="*/ 131 h 168"/>
                <a:gd name="T66" fmla="*/ 96 w 104"/>
                <a:gd name="T67" fmla="*/ 160 h 168"/>
                <a:gd name="T68" fmla="*/ 91 w 104"/>
                <a:gd name="T69" fmla="*/ 168 h 168"/>
                <a:gd name="T70" fmla="*/ 99 w 104"/>
                <a:gd name="T71" fmla="*/ 206 h 168"/>
                <a:gd name="T72" fmla="*/ 96 w 104"/>
                <a:gd name="T73" fmla="*/ 222 h 168"/>
                <a:gd name="T74" fmla="*/ 99 w 104"/>
                <a:gd name="T75" fmla="*/ 233 h 168"/>
                <a:gd name="T76" fmla="*/ 86 w 104"/>
                <a:gd name="T77" fmla="*/ 273 h 168"/>
                <a:gd name="T78" fmla="*/ 64 w 104"/>
                <a:gd name="T79" fmla="*/ 283 h 168"/>
                <a:gd name="T80" fmla="*/ 48 w 104"/>
                <a:gd name="T81" fmla="*/ 307 h 168"/>
                <a:gd name="T82" fmla="*/ 110 w 104"/>
                <a:gd name="T83" fmla="*/ 355 h 168"/>
                <a:gd name="T84" fmla="*/ 96 w 104"/>
                <a:gd name="T85" fmla="*/ 401 h 168"/>
                <a:gd name="T86" fmla="*/ 88 w 104"/>
                <a:gd name="T87" fmla="*/ 428 h 168"/>
                <a:gd name="T88" fmla="*/ 110 w 104"/>
                <a:gd name="T89" fmla="*/ 444 h 168"/>
                <a:gd name="T90" fmla="*/ 150 w 104"/>
                <a:gd name="T91" fmla="*/ 406 h 168"/>
                <a:gd name="T92" fmla="*/ 174 w 104"/>
                <a:gd name="T93" fmla="*/ 380 h 168"/>
                <a:gd name="T94" fmla="*/ 195 w 104"/>
                <a:gd name="T95" fmla="*/ 342 h 168"/>
                <a:gd name="T96" fmla="*/ 190 w 104"/>
                <a:gd name="T97" fmla="*/ 321 h 168"/>
                <a:gd name="T98" fmla="*/ 233 w 104"/>
                <a:gd name="T99" fmla="*/ 299 h 168"/>
                <a:gd name="T100" fmla="*/ 243 w 104"/>
                <a:gd name="T101" fmla="*/ 275 h 168"/>
                <a:gd name="T102" fmla="*/ 262 w 104"/>
                <a:gd name="T103" fmla="*/ 262 h 168"/>
                <a:gd name="T104" fmla="*/ 265 w 104"/>
                <a:gd name="T105" fmla="*/ 238 h 168"/>
                <a:gd name="T106" fmla="*/ 152 w 104"/>
                <a:gd name="T107" fmla="*/ 278 h 168"/>
                <a:gd name="T108" fmla="*/ 136 w 104"/>
                <a:gd name="T109" fmla="*/ 273 h 168"/>
                <a:gd name="T110" fmla="*/ 158 w 104"/>
                <a:gd name="T111" fmla="*/ 273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" h="168">
                  <a:moveTo>
                    <a:pt x="103" y="82"/>
                  </a:moveTo>
                  <a:cubicBezTo>
                    <a:pt x="102" y="80"/>
                    <a:pt x="100" y="81"/>
                    <a:pt x="100" y="80"/>
                  </a:cubicBezTo>
                  <a:cubicBezTo>
                    <a:pt x="100" y="79"/>
                    <a:pt x="98" y="77"/>
                    <a:pt x="97" y="77"/>
                  </a:cubicBezTo>
                  <a:cubicBezTo>
                    <a:pt x="96" y="78"/>
                    <a:pt x="95" y="76"/>
                    <a:pt x="94" y="78"/>
                  </a:cubicBezTo>
                  <a:cubicBezTo>
                    <a:pt x="93" y="79"/>
                    <a:pt x="91" y="81"/>
                    <a:pt x="90" y="80"/>
                  </a:cubicBezTo>
                  <a:cubicBezTo>
                    <a:pt x="90" y="80"/>
                    <a:pt x="89" y="80"/>
                    <a:pt x="88" y="81"/>
                  </a:cubicBezTo>
                  <a:cubicBezTo>
                    <a:pt x="88" y="82"/>
                    <a:pt x="81" y="88"/>
                    <a:pt x="79" y="87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6"/>
                    <a:pt x="75" y="85"/>
                  </a:cubicBezTo>
                  <a:cubicBezTo>
                    <a:pt x="73" y="85"/>
                    <a:pt x="70" y="85"/>
                    <a:pt x="69" y="83"/>
                  </a:cubicBezTo>
                  <a:cubicBezTo>
                    <a:pt x="68" y="81"/>
                    <a:pt x="66" y="80"/>
                    <a:pt x="64" y="79"/>
                  </a:cubicBezTo>
                  <a:cubicBezTo>
                    <a:pt x="63" y="78"/>
                    <a:pt x="61" y="78"/>
                    <a:pt x="61" y="78"/>
                  </a:cubicBezTo>
                  <a:cubicBezTo>
                    <a:pt x="62" y="79"/>
                    <a:pt x="58" y="78"/>
                    <a:pt x="58" y="76"/>
                  </a:cubicBezTo>
                  <a:cubicBezTo>
                    <a:pt x="57" y="75"/>
                    <a:pt x="58" y="74"/>
                    <a:pt x="57" y="73"/>
                  </a:cubicBezTo>
                  <a:cubicBezTo>
                    <a:pt x="57" y="73"/>
                    <a:pt x="59" y="73"/>
                    <a:pt x="58" y="72"/>
                  </a:cubicBezTo>
                  <a:cubicBezTo>
                    <a:pt x="58" y="70"/>
                    <a:pt x="57" y="70"/>
                    <a:pt x="57" y="67"/>
                  </a:cubicBezTo>
                  <a:cubicBezTo>
                    <a:pt x="57" y="63"/>
                    <a:pt x="58" y="63"/>
                    <a:pt x="57" y="62"/>
                  </a:cubicBezTo>
                  <a:cubicBezTo>
                    <a:pt x="55" y="61"/>
                    <a:pt x="55" y="59"/>
                    <a:pt x="55" y="59"/>
                  </a:cubicBezTo>
                  <a:cubicBezTo>
                    <a:pt x="54" y="58"/>
                    <a:pt x="55" y="57"/>
                    <a:pt x="56" y="57"/>
                  </a:cubicBezTo>
                  <a:cubicBezTo>
                    <a:pt x="56" y="57"/>
                    <a:pt x="57" y="56"/>
                    <a:pt x="56" y="56"/>
                  </a:cubicBezTo>
                  <a:cubicBezTo>
                    <a:pt x="55" y="55"/>
                    <a:pt x="54" y="57"/>
                    <a:pt x="53" y="57"/>
                  </a:cubicBezTo>
                  <a:cubicBezTo>
                    <a:pt x="53" y="56"/>
                    <a:pt x="52" y="55"/>
                    <a:pt x="51" y="55"/>
                  </a:cubicBezTo>
                  <a:cubicBezTo>
                    <a:pt x="51" y="54"/>
                    <a:pt x="52" y="53"/>
                    <a:pt x="52" y="53"/>
                  </a:cubicBezTo>
                  <a:cubicBezTo>
                    <a:pt x="51" y="52"/>
                    <a:pt x="51" y="51"/>
                    <a:pt x="50" y="51"/>
                  </a:cubicBezTo>
                  <a:cubicBezTo>
                    <a:pt x="49" y="50"/>
                    <a:pt x="48" y="49"/>
                    <a:pt x="47" y="50"/>
                  </a:cubicBezTo>
                  <a:cubicBezTo>
                    <a:pt x="46" y="51"/>
                    <a:pt x="48" y="53"/>
                    <a:pt x="49" y="53"/>
                  </a:cubicBezTo>
                  <a:cubicBezTo>
                    <a:pt x="50" y="53"/>
                    <a:pt x="50" y="55"/>
                    <a:pt x="50" y="55"/>
                  </a:cubicBezTo>
                  <a:cubicBezTo>
                    <a:pt x="49" y="55"/>
                    <a:pt x="50" y="56"/>
                    <a:pt x="50" y="57"/>
                  </a:cubicBezTo>
                  <a:cubicBezTo>
                    <a:pt x="50" y="57"/>
                    <a:pt x="50" y="57"/>
                    <a:pt x="49" y="57"/>
                  </a:cubicBezTo>
                  <a:cubicBezTo>
                    <a:pt x="49" y="58"/>
                    <a:pt x="48" y="58"/>
                    <a:pt x="49" y="59"/>
                  </a:cubicBezTo>
                  <a:cubicBezTo>
                    <a:pt x="50" y="60"/>
                    <a:pt x="51" y="61"/>
                    <a:pt x="50" y="62"/>
                  </a:cubicBezTo>
                  <a:cubicBezTo>
                    <a:pt x="50" y="63"/>
                    <a:pt x="51" y="64"/>
                    <a:pt x="50" y="65"/>
                  </a:cubicBezTo>
                  <a:cubicBezTo>
                    <a:pt x="50" y="66"/>
                    <a:pt x="50" y="68"/>
                    <a:pt x="48" y="67"/>
                  </a:cubicBezTo>
                  <a:cubicBezTo>
                    <a:pt x="46" y="66"/>
                    <a:pt x="46" y="65"/>
                    <a:pt x="46" y="64"/>
                  </a:cubicBezTo>
                  <a:cubicBezTo>
                    <a:pt x="46" y="62"/>
                    <a:pt x="47" y="61"/>
                    <a:pt x="45" y="61"/>
                  </a:cubicBezTo>
                  <a:cubicBezTo>
                    <a:pt x="44" y="61"/>
                    <a:pt x="42" y="61"/>
                    <a:pt x="42" y="60"/>
                  </a:cubicBezTo>
                  <a:cubicBezTo>
                    <a:pt x="42" y="59"/>
                    <a:pt x="42" y="59"/>
                    <a:pt x="41" y="59"/>
                  </a:cubicBezTo>
                  <a:cubicBezTo>
                    <a:pt x="40" y="60"/>
                    <a:pt x="39" y="59"/>
                    <a:pt x="39" y="58"/>
                  </a:cubicBezTo>
                  <a:cubicBezTo>
                    <a:pt x="38" y="57"/>
                    <a:pt x="36" y="57"/>
                    <a:pt x="36" y="58"/>
                  </a:cubicBezTo>
                  <a:cubicBezTo>
                    <a:pt x="36" y="59"/>
                    <a:pt x="35" y="59"/>
                    <a:pt x="35" y="57"/>
                  </a:cubicBezTo>
                  <a:cubicBezTo>
                    <a:pt x="35" y="56"/>
                    <a:pt x="36" y="57"/>
                    <a:pt x="37" y="56"/>
                  </a:cubicBezTo>
                  <a:cubicBezTo>
                    <a:pt x="37" y="55"/>
                    <a:pt x="36" y="54"/>
                    <a:pt x="37" y="54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8" y="52"/>
                    <a:pt x="36" y="54"/>
                    <a:pt x="36" y="52"/>
                  </a:cubicBezTo>
                  <a:cubicBezTo>
                    <a:pt x="36" y="51"/>
                    <a:pt x="36" y="50"/>
                    <a:pt x="37" y="50"/>
                  </a:cubicBezTo>
                  <a:cubicBezTo>
                    <a:pt x="38" y="49"/>
                    <a:pt x="36" y="48"/>
                    <a:pt x="37" y="48"/>
                  </a:cubicBezTo>
                  <a:cubicBezTo>
                    <a:pt x="37" y="47"/>
                    <a:pt x="39" y="48"/>
                    <a:pt x="39" y="47"/>
                  </a:cubicBezTo>
                  <a:cubicBezTo>
                    <a:pt x="39" y="47"/>
                    <a:pt x="37" y="46"/>
                    <a:pt x="38" y="46"/>
                  </a:cubicBezTo>
                  <a:cubicBezTo>
                    <a:pt x="38" y="46"/>
                    <a:pt x="39" y="46"/>
                    <a:pt x="38" y="45"/>
                  </a:cubicBezTo>
                  <a:cubicBezTo>
                    <a:pt x="38" y="45"/>
                    <a:pt x="36" y="45"/>
                    <a:pt x="36" y="43"/>
                  </a:cubicBezTo>
                  <a:cubicBezTo>
                    <a:pt x="36" y="41"/>
                    <a:pt x="36" y="40"/>
                    <a:pt x="34" y="39"/>
                  </a:cubicBezTo>
                  <a:cubicBezTo>
                    <a:pt x="32" y="39"/>
                    <a:pt x="32" y="38"/>
                    <a:pt x="32" y="37"/>
                  </a:cubicBezTo>
                  <a:cubicBezTo>
                    <a:pt x="33" y="36"/>
                    <a:pt x="33" y="35"/>
                    <a:pt x="32" y="34"/>
                  </a:cubicBezTo>
                  <a:cubicBezTo>
                    <a:pt x="31" y="34"/>
                    <a:pt x="30" y="34"/>
                    <a:pt x="30" y="33"/>
                  </a:cubicBezTo>
                  <a:cubicBezTo>
                    <a:pt x="30" y="33"/>
                    <a:pt x="31" y="33"/>
                    <a:pt x="32" y="33"/>
                  </a:cubicBezTo>
                  <a:cubicBezTo>
                    <a:pt x="32" y="33"/>
                    <a:pt x="34" y="33"/>
                    <a:pt x="34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2"/>
                    <a:pt x="35" y="32"/>
                    <a:pt x="34" y="31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4" y="28"/>
                    <a:pt x="34" y="29"/>
                    <a:pt x="33" y="28"/>
                  </a:cubicBezTo>
                  <a:cubicBezTo>
                    <a:pt x="32" y="27"/>
                    <a:pt x="33" y="27"/>
                    <a:pt x="32" y="26"/>
                  </a:cubicBezTo>
                  <a:cubicBezTo>
                    <a:pt x="31" y="25"/>
                    <a:pt x="31" y="26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2" y="24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2" y="21"/>
                    <a:pt x="31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3"/>
                    <a:pt x="27" y="24"/>
                    <a:pt x="26" y="23"/>
                  </a:cubicBezTo>
                  <a:cubicBezTo>
                    <a:pt x="26" y="22"/>
                    <a:pt x="27" y="21"/>
                    <a:pt x="26" y="20"/>
                  </a:cubicBezTo>
                  <a:cubicBezTo>
                    <a:pt x="25" y="20"/>
                    <a:pt x="24" y="19"/>
                    <a:pt x="25" y="19"/>
                  </a:cubicBezTo>
                  <a:cubicBezTo>
                    <a:pt x="26" y="19"/>
                    <a:pt x="26" y="20"/>
                    <a:pt x="27" y="20"/>
                  </a:cubicBezTo>
                  <a:cubicBezTo>
                    <a:pt x="27" y="19"/>
                    <a:pt x="27" y="18"/>
                    <a:pt x="26" y="18"/>
                  </a:cubicBezTo>
                  <a:cubicBezTo>
                    <a:pt x="25" y="18"/>
                    <a:pt x="23" y="19"/>
                    <a:pt x="23" y="18"/>
                  </a:cubicBezTo>
                  <a:cubicBezTo>
                    <a:pt x="23" y="16"/>
                    <a:pt x="24" y="15"/>
                    <a:pt x="23" y="15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9" y="17"/>
                    <a:pt x="20" y="15"/>
                    <a:pt x="19" y="15"/>
                  </a:cubicBezTo>
                  <a:cubicBezTo>
                    <a:pt x="18" y="14"/>
                    <a:pt x="18" y="13"/>
                    <a:pt x="17" y="14"/>
                  </a:cubicBezTo>
                  <a:cubicBezTo>
                    <a:pt x="16" y="14"/>
                    <a:pt x="17" y="15"/>
                    <a:pt x="16" y="15"/>
                  </a:cubicBezTo>
                  <a:cubicBezTo>
                    <a:pt x="14" y="14"/>
                    <a:pt x="13" y="14"/>
                    <a:pt x="14" y="13"/>
                  </a:cubicBezTo>
                  <a:cubicBezTo>
                    <a:pt x="14" y="12"/>
                    <a:pt x="15" y="11"/>
                    <a:pt x="14" y="11"/>
                  </a:cubicBezTo>
                  <a:cubicBezTo>
                    <a:pt x="14" y="10"/>
                    <a:pt x="13" y="10"/>
                    <a:pt x="13" y="11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3" y="13"/>
                    <a:pt x="13" y="16"/>
                    <a:pt x="12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1" y="12"/>
                    <a:pt x="9" y="12"/>
                    <a:pt x="9" y="11"/>
                  </a:cubicBezTo>
                  <a:cubicBezTo>
                    <a:pt x="10" y="10"/>
                    <a:pt x="10" y="10"/>
                    <a:pt x="9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6" y="3"/>
                    <a:pt x="7" y="5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8" y="0"/>
                    <a:pt x="7" y="1"/>
                  </a:cubicBezTo>
                  <a:cubicBezTo>
                    <a:pt x="7" y="1"/>
                    <a:pt x="6" y="2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9" y="12"/>
                    <a:pt x="9" y="14"/>
                  </a:cubicBezTo>
                  <a:cubicBezTo>
                    <a:pt x="9" y="16"/>
                    <a:pt x="9" y="18"/>
                    <a:pt x="9" y="18"/>
                  </a:cubicBezTo>
                  <a:cubicBezTo>
                    <a:pt x="8" y="18"/>
                    <a:pt x="7" y="18"/>
                    <a:pt x="8" y="19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12" y="27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5" y="24"/>
                    <a:pt x="16" y="23"/>
                    <a:pt x="16" y="22"/>
                  </a:cubicBezTo>
                  <a:cubicBezTo>
                    <a:pt x="16" y="22"/>
                    <a:pt x="17" y="22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4" y="24"/>
                    <a:pt x="14" y="25"/>
                  </a:cubicBezTo>
                  <a:cubicBezTo>
                    <a:pt x="14" y="26"/>
                    <a:pt x="12" y="27"/>
                    <a:pt x="13" y="28"/>
                  </a:cubicBezTo>
                  <a:cubicBezTo>
                    <a:pt x="14" y="28"/>
                    <a:pt x="21" y="38"/>
                    <a:pt x="23" y="44"/>
                  </a:cubicBezTo>
                  <a:cubicBezTo>
                    <a:pt x="24" y="47"/>
                    <a:pt x="24" y="47"/>
                    <a:pt x="25" y="47"/>
                  </a:cubicBezTo>
                  <a:cubicBezTo>
                    <a:pt x="27" y="47"/>
                    <a:pt x="28" y="45"/>
                    <a:pt x="27" y="44"/>
                  </a:cubicBezTo>
                  <a:cubicBezTo>
                    <a:pt x="25" y="44"/>
                    <a:pt x="23" y="41"/>
                    <a:pt x="25" y="41"/>
                  </a:cubicBezTo>
                  <a:cubicBezTo>
                    <a:pt x="26" y="42"/>
                    <a:pt x="27" y="42"/>
                    <a:pt x="27" y="42"/>
                  </a:cubicBezTo>
                  <a:cubicBezTo>
                    <a:pt x="27" y="43"/>
                    <a:pt x="28" y="44"/>
                    <a:pt x="28" y="43"/>
                  </a:cubicBezTo>
                  <a:cubicBezTo>
                    <a:pt x="29" y="43"/>
                    <a:pt x="28" y="41"/>
                    <a:pt x="28" y="41"/>
                  </a:cubicBezTo>
                  <a:cubicBezTo>
                    <a:pt x="28" y="41"/>
                    <a:pt x="29" y="43"/>
                    <a:pt x="30" y="43"/>
                  </a:cubicBezTo>
                  <a:cubicBezTo>
                    <a:pt x="30" y="42"/>
                    <a:pt x="32" y="42"/>
                    <a:pt x="31" y="43"/>
                  </a:cubicBezTo>
                  <a:cubicBezTo>
                    <a:pt x="30" y="43"/>
                    <a:pt x="29" y="44"/>
                    <a:pt x="30" y="44"/>
                  </a:cubicBezTo>
                  <a:cubicBezTo>
                    <a:pt x="30" y="45"/>
                    <a:pt x="31" y="44"/>
                    <a:pt x="31" y="45"/>
                  </a:cubicBezTo>
                  <a:cubicBezTo>
                    <a:pt x="31" y="45"/>
                    <a:pt x="30" y="46"/>
                    <a:pt x="29" y="46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7"/>
                    <a:pt x="29" y="48"/>
                    <a:pt x="30" y="47"/>
                  </a:cubicBezTo>
                  <a:cubicBezTo>
                    <a:pt x="31" y="47"/>
                    <a:pt x="31" y="46"/>
                    <a:pt x="31" y="47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1" y="50"/>
                    <a:pt x="32" y="51"/>
                    <a:pt x="31" y="52"/>
                  </a:cubicBezTo>
                  <a:cubicBezTo>
                    <a:pt x="31" y="53"/>
                    <a:pt x="31" y="53"/>
                    <a:pt x="30" y="53"/>
                  </a:cubicBezTo>
                  <a:cubicBezTo>
                    <a:pt x="29" y="52"/>
                    <a:pt x="31" y="51"/>
                    <a:pt x="30" y="51"/>
                  </a:cubicBezTo>
                  <a:cubicBezTo>
                    <a:pt x="29" y="51"/>
                    <a:pt x="29" y="50"/>
                    <a:pt x="28" y="49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7" y="50"/>
                    <a:pt x="28" y="51"/>
                    <a:pt x="29" y="52"/>
                  </a:cubicBezTo>
                  <a:cubicBezTo>
                    <a:pt x="29" y="53"/>
                    <a:pt x="32" y="60"/>
                    <a:pt x="32" y="61"/>
                  </a:cubicBezTo>
                  <a:cubicBezTo>
                    <a:pt x="32" y="62"/>
                    <a:pt x="33" y="62"/>
                    <a:pt x="34" y="61"/>
                  </a:cubicBezTo>
                  <a:cubicBezTo>
                    <a:pt x="35" y="60"/>
                    <a:pt x="35" y="59"/>
                    <a:pt x="36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9" y="62"/>
                    <a:pt x="39" y="62"/>
                    <a:pt x="38" y="63"/>
                  </a:cubicBezTo>
                  <a:cubicBezTo>
                    <a:pt x="37" y="63"/>
                    <a:pt x="36" y="64"/>
                    <a:pt x="35" y="63"/>
                  </a:cubicBezTo>
                  <a:cubicBezTo>
                    <a:pt x="35" y="63"/>
                    <a:pt x="35" y="62"/>
                    <a:pt x="34" y="63"/>
                  </a:cubicBezTo>
                  <a:cubicBezTo>
                    <a:pt x="33" y="63"/>
                    <a:pt x="32" y="63"/>
                    <a:pt x="33" y="64"/>
                  </a:cubicBezTo>
                  <a:cubicBezTo>
                    <a:pt x="34" y="65"/>
                    <a:pt x="34" y="66"/>
                    <a:pt x="35" y="68"/>
                  </a:cubicBezTo>
                  <a:cubicBezTo>
                    <a:pt x="35" y="70"/>
                    <a:pt x="35" y="71"/>
                    <a:pt x="35" y="73"/>
                  </a:cubicBezTo>
                  <a:cubicBezTo>
                    <a:pt x="36" y="75"/>
                    <a:pt x="37" y="76"/>
                    <a:pt x="37" y="77"/>
                  </a:cubicBezTo>
                  <a:cubicBezTo>
                    <a:pt x="37" y="78"/>
                    <a:pt x="38" y="79"/>
                    <a:pt x="38" y="79"/>
                  </a:cubicBezTo>
                  <a:cubicBezTo>
                    <a:pt x="39" y="78"/>
                    <a:pt x="40" y="79"/>
                    <a:pt x="38" y="80"/>
                  </a:cubicBezTo>
                  <a:cubicBezTo>
                    <a:pt x="37" y="80"/>
                    <a:pt x="35" y="79"/>
                    <a:pt x="36" y="81"/>
                  </a:cubicBezTo>
                  <a:cubicBezTo>
                    <a:pt x="36" y="82"/>
                    <a:pt x="35" y="84"/>
                    <a:pt x="36" y="83"/>
                  </a:cubicBezTo>
                  <a:cubicBezTo>
                    <a:pt x="37" y="83"/>
                    <a:pt x="38" y="84"/>
                    <a:pt x="37" y="8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8" y="85"/>
                    <a:pt x="38" y="86"/>
                  </a:cubicBezTo>
                  <a:cubicBezTo>
                    <a:pt x="38" y="86"/>
                    <a:pt x="38" y="87"/>
                    <a:pt x="37" y="87"/>
                  </a:cubicBezTo>
                  <a:cubicBezTo>
                    <a:pt x="36" y="87"/>
                    <a:pt x="34" y="86"/>
                    <a:pt x="34" y="87"/>
                  </a:cubicBezTo>
                  <a:cubicBezTo>
                    <a:pt x="34" y="88"/>
                    <a:pt x="35" y="91"/>
                    <a:pt x="34" y="91"/>
                  </a:cubicBezTo>
                  <a:cubicBezTo>
                    <a:pt x="33" y="92"/>
                    <a:pt x="33" y="92"/>
                    <a:pt x="33" y="93"/>
                  </a:cubicBezTo>
                  <a:cubicBezTo>
                    <a:pt x="33" y="95"/>
                    <a:pt x="33" y="101"/>
                    <a:pt x="32" y="102"/>
                  </a:cubicBezTo>
                  <a:cubicBezTo>
                    <a:pt x="31" y="103"/>
                    <a:pt x="30" y="105"/>
                    <a:pt x="29" y="105"/>
                  </a:cubicBezTo>
                  <a:cubicBezTo>
                    <a:pt x="28" y="106"/>
                    <a:pt x="27" y="106"/>
                    <a:pt x="27" y="106"/>
                  </a:cubicBezTo>
                  <a:cubicBezTo>
                    <a:pt x="27" y="106"/>
                    <a:pt x="26" y="105"/>
                    <a:pt x="26" y="106"/>
                  </a:cubicBezTo>
                  <a:cubicBezTo>
                    <a:pt x="25" y="106"/>
                    <a:pt x="24" y="106"/>
                    <a:pt x="24" y="106"/>
                  </a:cubicBezTo>
                  <a:cubicBezTo>
                    <a:pt x="23" y="107"/>
                    <a:pt x="23" y="107"/>
                    <a:pt x="22" y="107"/>
                  </a:cubicBezTo>
                  <a:cubicBezTo>
                    <a:pt x="22" y="107"/>
                    <a:pt x="22" y="107"/>
                    <a:pt x="21" y="107"/>
                  </a:cubicBezTo>
                  <a:cubicBezTo>
                    <a:pt x="20" y="108"/>
                    <a:pt x="18" y="109"/>
                    <a:pt x="17" y="110"/>
                  </a:cubicBezTo>
                  <a:cubicBezTo>
                    <a:pt x="17" y="111"/>
                    <a:pt x="16" y="113"/>
                    <a:pt x="18" y="115"/>
                  </a:cubicBezTo>
                  <a:cubicBezTo>
                    <a:pt x="19" y="117"/>
                    <a:pt x="22" y="118"/>
                    <a:pt x="24" y="119"/>
                  </a:cubicBezTo>
                  <a:cubicBezTo>
                    <a:pt x="26" y="120"/>
                    <a:pt x="27" y="122"/>
                    <a:pt x="28" y="123"/>
                  </a:cubicBezTo>
                  <a:cubicBezTo>
                    <a:pt x="28" y="124"/>
                    <a:pt x="31" y="125"/>
                    <a:pt x="35" y="126"/>
                  </a:cubicBezTo>
                  <a:cubicBezTo>
                    <a:pt x="38" y="127"/>
                    <a:pt x="40" y="128"/>
                    <a:pt x="41" y="133"/>
                  </a:cubicBezTo>
                  <a:cubicBezTo>
                    <a:pt x="41" y="138"/>
                    <a:pt x="42" y="138"/>
                    <a:pt x="41" y="139"/>
                  </a:cubicBezTo>
                  <a:cubicBezTo>
                    <a:pt x="40" y="141"/>
                    <a:pt x="39" y="141"/>
                    <a:pt x="40" y="142"/>
                  </a:cubicBezTo>
                  <a:cubicBezTo>
                    <a:pt x="40" y="144"/>
                    <a:pt x="40" y="144"/>
                    <a:pt x="39" y="146"/>
                  </a:cubicBezTo>
                  <a:cubicBezTo>
                    <a:pt x="37" y="148"/>
                    <a:pt x="36" y="149"/>
                    <a:pt x="36" y="150"/>
                  </a:cubicBezTo>
                  <a:cubicBezTo>
                    <a:pt x="36" y="152"/>
                    <a:pt x="37" y="151"/>
                    <a:pt x="35" y="152"/>
                  </a:cubicBezTo>
                  <a:cubicBezTo>
                    <a:pt x="33" y="153"/>
                    <a:pt x="32" y="156"/>
                    <a:pt x="31" y="156"/>
                  </a:cubicBezTo>
                  <a:cubicBezTo>
                    <a:pt x="30" y="157"/>
                    <a:pt x="29" y="157"/>
                    <a:pt x="30" y="158"/>
                  </a:cubicBezTo>
                  <a:cubicBezTo>
                    <a:pt x="30" y="159"/>
                    <a:pt x="31" y="161"/>
                    <a:pt x="33" y="160"/>
                  </a:cubicBezTo>
                  <a:cubicBezTo>
                    <a:pt x="34" y="160"/>
                    <a:pt x="33" y="162"/>
                    <a:pt x="35" y="161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9" y="163"/>
                    <a:pt x="38" y="164"/>
                    <a:pt x="39" y="164"/>
                  </a:cubicBezTo>
                  <a:cubicBezTo>
                    <a:pt x="40" y="164"/>
                    <a:pt x="40" y="168"/>
                    <a:pt x="41" y="166"/>
                  </a:cubicBezTo>
                  <a:cubicBezTo>
                    <a:pt x="43" y="165"/>
                    <a:pt x="46" y="165"/>
                    <a:pt x="48" y="163"/>
                  </a:cubicBezTo>
                  <a:cubicBezTo>
                    <a:pt x="50" y="160"/>
                    <a:pt x="51" y="159"/>
                    <a:pt x="53" y="159"/>
                  </a:cubicBezTo>
                  <a:cubicBezTo>
                    <a:pt x="54" y="158"/>
                    <a:pt x="53" y="156"/>
                    <a:pt x="54" y="156"/>
                  </a:cubicBezTo>
                  <a:cubicBezTo>
                    <a:pt x="56" y="155"/>
                    <a:pt x="55" y="153"/>
                    <a:pt x="56" y="152"/>
                  </a:cubicBezTo>
                  <a:cubicBezTo>
                    <a:pt x="57" y="152"/>
                    <a:pt x="57" y="151"/>
                    <a:pt x="58" y="148"/>
                  </a:cubicBezTo>
                  <a:cubicBezTo>
                    <a:pt x="60" y="146"/>
                    <a:pt x="60" y="147"/>
                    <a:pt x="61" y="146"/>
                  </a:cubicBezTo>
                  <a:cubicBezTo>
                    <a:pt x="62" y="145"/>
                    <a:pt x="61" y="144"/>
                    <a:pt x="62" y="144"/>
                  </a:cubicBezTo>
                  <a:cubicBezTo>
                    <a:pt x="63" y="143"/>
                    <a:pt x="64" y="143"/>
                    <a:pt x="65" y="142"/>
                  </a:cubicBezTo>
                  <a:cubicBezTo>
                    <a:pt x="65" y="142"/>
                    <a:pt x="64" y="140"/>
                    <a:pt x="65" y="140"/>
                  </a:cubicBezTo>
                  <a:cubicBezTo>
                    <a:pt x="67" y="140"/>
                    <a:pt x="66" y="138"/>
                    <a:pt x="66" y="138"/>
                  </a:cubicBezTo>
                  <a:cubicBezTo>
                    <a:pt x="67" y="137"/>
                    <a:pt x="68" y="137"/>
                    <a:pt x="69" y="135"/>
                  </a:cubicBezTo>
                  <a:cubicBezTo>
                    <a:pt x="70" y="133"/>
                    <a:pt x="71" y="131"/>
                    <a:pt x="73" y="128"/>
                  </a:cubicBezTo>
                  <a:cubicBezTo>
                    <a:pt x="74" y="126"/>
                    <a:pt x="73" y="126"/>
                    <a:pt x="74" y="126"/>
                  </a:cubicBezTo>
                  <a:cubicBezTo>
                    <a:pt x="75" y="125"/>
                    <a:pt x="74" y="124"/>
                    <a:pt x="73" y="124"/>
                  </a:cubicBezTo>
                  <a:cubicBezTo>
                    <a:pt x="73" y="124"/>
                    <a:pt x="72" y="124"/>
                    <a:pt x="72" y="122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71" y="119"/>
                    <a:pt x="71" y="118"/>
                    <a:pt x="72" y="118"/>
                  </a:cubicBezTo>
                  <a:cubicBezTo>
                    <a:pt x="72" y="117"/>
                    <a:pt x="73" y="115"/>
                    <a:pt x="74" y="114"/>
                  </a:cubicBezTo>
                  <a:cubicBezTo>
                    <a:pt x="75" y="113"/>
                    <a:pt x="77" y="112"/>
                    <a:pt x="79" y="112"/>
                  </a:cubicBezTo>
                  <a:cubicBezTo>
                    <a:pt x="81" y="112"/>
                    <a:pt x="86" y="112"/>
                    <a:pt x="87" y="112"/>
                  </a:cubicBezTo>
                  <a:cubicBezTo>
                    <a:pt x="87" y="112"/>
                    <a:pt x="88" y="113"/>
                    <a:pt x="89" y="112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0" y="108"/>
                    <a:pt x="89" y="107"/>
                    <a:pt x="90" y="106"/>
                  </a:cubicBezTo>
                  <a:cubicBezTo>
                    <a:pt x="92" y="106"/>
                    <a:pt x="90" y="104"/>
                    <a:pt x="91" y="103"/>
                  </a:cubicBezTo>
                  <a:cubicBezTo>
                    <a:pt x="92" y="103"/>
                    <a:pt x="92" y="105"/>
                    <a:pt x="93" y="104"/>
                  </a:cubicBezTo>
                  <a:cubicBezTo>
                    <a:pt x="94" y="103"/>
                    <a:pt x="95" y="103"/>
                    <a:pt x="96" y="102"/>
                  </a:cubicBezTo>
                  <a:cubicBezTo>
                    <a:pt x="97" y="101"/>
                    <a:pt x="98" y="101"/>
                    <a:pt x="97" y="100"/>
                  </a:cubicBezTo>
                  <a:cubicBezTo>
                    <a:pt x="97" y="98"/>
                    <a:pt x="98" y="99"/>
                    <a:pt x="98" y="98"/>
                  </a:cubicBezTo>
                  <a:cubicBezTo>
                    <a:pt x="99" y="98"/>
                    <a:pt x="98" y="96"/>
                    <a:pt x="99" y="95"/>
                  </a:cubicBezTo>
                  <a:cubicBezTo>
                    <a:pt x="99" y="95"/>
                    <a:pt x="98" y="94"/>
                    <a:pt x="98" y="94"/>
                  </a:cubicBezTo>
                  <a:cubicBezTo>
                    <a:pt x="98" y="93"/>
                    <a:pt x="98" y="91"/>
                    <a:pt x="99" y="92"/>
                  </a:cubicBezTo>
                  <a:cubicBezTo>
                    <a:pt x="99" y="92"/>
                    <a:pt x="99" y="89"/>
                    <a:pt x="99" y="89"/>
                  </a:cubicBezTo>
                  <a:cubicBezTo>
                    <a:pt x="100" y="90"/>
                    <a:pt x="100" y="88"/>
                    <a:pt x="100" y="88"/>
                  </a:cubicBezTo>
                  <a:cubicBezTo>
                    <a:pt x="101" y="87"/>
                    <a:pt x="101" y="85"/>
                    <a:pt x="102" y="85"/>
                  </a:cubicBezTo>
                  <a:cubicBezTo>
                    <a:pt x="103" y="84"/>
                    <a:pt x="104" y="83"/>
                    <a:pt x="103" y="82"/>
                  </a:cubicBezTo>
                  <a:close/>
                  <a:moveTo>
                    <a:pt x="57" y="104"/>
                  </a:moveTo>
                  <a:cubicBezTo>
                    <a:pt x="56" y="104"/>
                    <a:pt x="56" y="106"/>
                    <a:pt x="55" y="107"/>
                  </a:cubicBezTo>
                  <a:cubicBezTo>
                    <a:pt x="55" y="107"/>
                    <a:pt x="52" y="106"/>
                    <a:pt x="52" y="105"/>
                  </a:cubicBezTo>
                  <a:cubicBezTo>
                    <a:pt x="52" y="104"/>
                    <a:pt x="53" y="104"/>
                    <a:pt x="53" y="103"/>
                  </a:cubicBezTo>
                  <a:cubicBezTo>
                    <a:pt x="53" y="102"/>
                    <a:pt x="52" y="103"/>
                    <a:pt x="51" y="102"/>
                  </a:cubicBezTo>
                  <a:cubicBezTo>
                    <a:pt x="51" y="101"/>
                    <a:pt x="53" y="101"/>
                    <a:pt x="53" y="100"/>
                  </a:cubicBezTo>
                  <a:cubicBezTo>
                    <a:pt x="54" y="99"/>
                    <a:pt x="55" y="100"/>
                    <a:pt x="56" y="101"/>
                  </a:cubicBezTo>
                  <a:cubicBezTo>
                    <a:pt x="56" y="102"/>
                    <a:pt x="57" y="101"/>
                    <a:pt x="58" y="100"/>
                  </a:cubicBezTo>
                  <a:cubicBezTo>
                    <a:pt x="58" y="100"/>
                    <a:pt x="59" y="102"/>
                    <a:pt x="59" y="102"/>
                  </a:cubicBezTo>
                  <a:cubicBezTo>
                    <a:pt x="59" y="103"/>
                    <a:pt x="58" y="104"/>
                    <a:pt x="57" y="104"/>
                  </a:cubicBezTo>
                  <a:close/>
                </a:path>
              </a:pathLst>
            </a:custGeom>
            <a:solidFill>
              <a:srgbClr val="FF9555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F4A677-137A-4FF3-8C45-FFEED2E90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0313" y="1797050"/>
            <a:ext cx="6731000" cy="31670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x-none" sz="7000" b="0"/>
              <a:t>World maps</a:t>
            </a:r>
          </a:p>
        </p:txBody>
      </p:sp>
      <p:pic>
        <p:nvPicPr>
          <p:cNvPr id="3" name="Espace réservé pour une image  2">
            <a:extLst>
              <a:ext uri="{FF2B5EF4-FFF2-40B4-BE49-F238E27FC236}">
                <a16:creationId xmlns:a16="http://schemas.microsoft.com/office/drawing/2014/main" id="{D301325C-6B0D-4C75-A4A4-EE1FED7E3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735138"/>
            <a:ext cx="4140200" cy="329088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B9A84-0E7B-459A-88F7-70A55A27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World</a:t>
            </a:r>
          </a:p>
        </p:txBody>
      </p: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406D6746-4786-48B7-82D5-B5900BFB4E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0363" y="622300"/>
            <a:ext cx="7323137" cy="5957888"/>
            <a:chOff x="1203" y="14"/>
            <a:chExt cx="5274" cy="4292"/>
          </a:xfrm>
        </p:grpSpPr>
        <p:sp>
          <p:nvSpPr>
            <p:cNvPr id="11268" name="AutoShape 3">
              <a:extLst>
                <a:ext uri="{FF2B5EF4-FFF2-40B4-BE49-F238E27FC236}">
                  <a16:creationId xmlns:a16="http://schemas.microsoft.com/office/drawing/2014/main" id="{77294B6E-BF41-4D97-8D5F-87D020F85B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03" y="14"/>
              <a:ext cx="5274" cy="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9" name="Group 205">
              <a:extLst>
                <a:ext uri="{FF2B5EF4-FFF2-40B4-BE49-F238E27FC236}">
                  <a16:creationId xmlns:a16="http://schemas.microsoft.com/office/drawing/2014/main" id="{E1A754F0-37BD-416D-AEB3-648CB35DB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716"/>
              <a:ext cx="4614" cy="2669"/>
              <a:chOff x="1363" y="716"/>
              <a:chExt cx="4614" cy="2669"/>
            </a:xfrm>
          </p:grpSpPr>
          <p:sp>
            <p:nvSpPr>
              <p:cNvPr id="11500" name="Freeform 5">
                <a:extLst>
                  <a:ext uri="{FF2B5EF4-FFF2-40B4-BE49-F238E27FC236}">
                    <a16:creationId xmlns:a16="http://schemas.microsoft.com/office/drawing/2014/main" id="{74D616FB-CE07-4DF5-9FAD-A5F21DF34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2227"/>
                <a:ext cx="206" cy="146"/>
              </a:xfrm>
              <a:custGeom>
                <a:avLst/>
                <a:gdLst>
                  <a:gd name="T0" fmla="*/ 72 w 77"/>
                  <a:gd name="T1" fmla="*/ 93 h 55"/>
                  <a:gd name="T2" fmla="*/ 86 w 77"/>
                  <a:gd name="T3" fmla="*/ 85 h 55"/>
                  <a:gd name="T4" fmla="*/ 115 w 77"/>
                  <a:gd name="T5" fmla="*/ 98 h 55"/>
                  <a:gd name="T6" fmla="*/ 144 w 77"/>
                  <a:gd name="T7" fmla="*/ 127 h 55"/>
                  <a:gd name="T8" fmla="*/ 166 w 77"/>
                  <a:gd name="T9" fmla="*/ 127 h 55"/>
                  <a:gd name="T10" fmla="*/ 193 w 77"/>
                  <a:gd name="T11" fmla="*/ 127 h 55"/>
                  <a:gd name="T12" fmla="*/ 209 w 77"/>
                  <a:gd name="T13" fmla="*/ 133 h 55"/>
                  <a:gd name="T14" fmla="*/ 257 w 77"/>
                  <a:gd name="T15" fmla="*/ 119 h 55"/>
                  <a:gd name="T16" fmla="*/ 278 w 77"/>
                  <a:gd name="T17" fmla="*/ 98 h 55"/>
                  <a:gd name="T18" fmla="*/ 329 w 77"/>
                  <a:gd name="T19" fmla="*/ 111 h 55"/>
                  <a:gd name="T20" fmla="*/ 407 w 77"/>
                  <a:gd name="T21" fmla="*/ 64 h 55"/>
                  <a:gd name="T22" fmla="*/ 401 w 77"/>
                  <a:gd name="T23" fmla="*/ 35 h 55"/>
                  <a:gd name="T24" fmla="*/ 393 w 77"/>
                  <a:gd name="T25" fmla="*/ 13 h 55"/>
                  <a:gd name="T26" fmla="*/ 423 w 77"/>
                  <a:gd name="T27" fmla="*/ 0 h 55"/>
                  <a:gd name="T28" fmla="*/ 444 w 77"/>
                  <a:gd name="T29" fmla="*/ 42 h 55"/>
                  <a:gd name="T30" fmla="*/ 444 w 77"/>
                  <a:gd name="T31" fmla="*/ 64 h 55"/>
                  <a:gd name="T32" fmla="*/ 474 w 77"/>
                  <a:gd name="T33" fmla="*/ 85 h 55"/>
                  <a:gd name="T34" fmla="*/ 466 w 77"/>
                  <a:gd name="T35" fmla="*/ 154 h 55"/>
                  <a:gd name="T36" fmla="*/ 431 w 77"/>
                  <a:gd name="T37" fmla="*/ 170 h 55"/>
                  <a:gd name="T38" fmla="*/ 452 w 77"/>
                  <a:gd name="T39" fmla="*/ 204 h 55"/>
                  <a:gd name="T40" fmla="*/ 495 w 77"/>
                  <a:gd name="T41" fmla="*/ 255 h 55"/>
                  <a:gd name="T42" fmla="*/ 522 w 77"/>
                  <a:gd name="T43" fmla="*/ 295 h 55"/>
                  <a:gd name="T44" fmla="*/ 543 w 77"/>
                  <a:gd name="T45" fmla="*/ 332 h 55"/>
                  <a:gd name="T46" fmla="*/ 452 w 77"/>
                  <a:gd name="T47" fmla="*/ 374 h 55"/>
                  <a:gd name="T48" fmla="*/ 401 w 77"/>
                  <a:gd name="T49" fmla="*/ 374 h 55"/>
                  <a:gd name="T50" fmla="*/ 372 w 77"/>
                  <a:gd name="T51" fmla="*/ 374 h 55"/>
                  <a:gd name="T52" fmla="*/ 342 w 77"/>
                  <a:gd name="T53" fmla="*/ 374 h 55"/>
                  <a:gd name="T54" fmla="*/ 329 w 77"/>
                  <a:gd name="T55" fmla="*/ 388 h 55"/>
                  <a:gd name="T56" fmla="*/ 300 w 77"/>
                  <a:gd name="T57" fmla="*/ 358 h 55"/>
                  <a:gd name="T58" fmla="*/ 278 w 77"/>
                  <a:gd name="T59" fmla="*/ 337 h 55"/>
                  <a:gd name="T60" fmla="*/ 257 w 77"/>
                  <a:gd name="T61" fmla="*/ 345 h 55"/>
                  <a:gd name="T62" fmla="*/ 214 w 77"/>
                  <a:gd name="T63" fmla="*/ 345 h 55"/>
                  <a:gd name="T64" fmla="*/ 179 w 77"/>
                  <a:gd name="T65" fmla="*/ 316 h 55"/>
                  <a:gd name="T66" fmla="*/ 166 w 77"/>
                  <a:gd name="T67" fmla="*/ 295 h 55"/>
                  <a:gd name="T68" fmla="*/ 136 w 77"/>
                  <a:gd name="T69" fmla="*/ 255 h 55"/>
                  <a:gd name="T70" fmla="*/ 94 w 77"/>
                  <a:gd name="T71" fmla="*/ 226 h 55"/>
                  <a:gd name="T72" fmla="*/ 78 w 77"/>
                  <a:gd name="T73" fmla="*/ 196 h 55"/>
                  <a:gd name="T74" fmla="*/ 35 w 77"/>
                  <a:gd name="T75" fmla="*/ 175 h 55"/>
                  <a:gd name="T76" fmla="*/ 8 w 77"/>
                  <a:gd name="T77" fmla="*/ 162 h 55"/>
                  <a:gd name="T78" fmla="*/ 13 w 77"/>
                  <a:gd name="T79" fmla="*/ 11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7" h="55">
                    <a:moveTo>
                      <a:pt x="2" y="17"/>
                    </a:moveTo>
                    <a:cubicBezTo>
                      <a:pt x="9" y="17"/>
                      <a:pt x="10" y="15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1"/>
                      <a:pt x="57" y="9"/>
                      <a:pt x="57" y="9"/>
                    </a:cubicBezTo>
                    <a:cubicBezTo>
                      <a:pt x="57" y="8"/>
                      <a:pt x="57" y="6"/>
                      <a:pt x="57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1" y="3"/>
                      <a:pt x="62" y="6"/>
                      <a:pt x="62" y="6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5"/>
                      <a:pt x="66" y="17"/>
                      <a:pt x="65" y="18"/>
                    </a:cubicBezTo>
                    <a:cubicBezTo>
                      <a:pt x="64" y="19"/>
                      <a:pt x="65" y="20"/>
                      <a:pt x="65" y="22"/>
                    </a:cubicBezTo>
                    <a:cubicBezTo>
                      <a:pt x="65" y="24"/>
                      <a:pt x="65" y="24"/>
                      <a:pt x="63" y="24"/>
                    </a:cubicBezTo>
                    <a:cubicBezTo>
                      <a:pt x="62" y="24"/>
                      <a:pt x="61" y="21"/>
                      <a:pt x="60" y="24"/>
                    </a:cubicBezTo>
                    <a:cubicBezTo>
                      <a:pt x="59" y="26"/>
                      <a:pt x="56" y="28"/>
                      <a:pt x="58" y="29"/>
                    </a:cubicBezTo>
                    <a:cubicBezTo>
                      <a:pt x="60" y="29"/>
                      <a:pt x="62" y="28"/>
                      <a:pt x="63" y="29"/>
                    </a:cubicBezTo>
                    <a:cubicBezTo>
                      <a:pt x="65" y="30"/>
                      <a:pt x="65" y="30"/>
                      <a:pt x="66" y="32"/>
                    </a:cubicBezTo>
                    <a:cubicBezTo>
                      <a:pt x="67" y="34"/>
                      <a:pt x="69" y="33"/>
                      <a:pt x="69" y="36"/>
                    </a:cubicBezTo>
                    <a:cubicBezTo>
                      <a:pt x="70" y="38"/>
                      <a:pt x="70" y="40"/>
                      <a:pt x="71" y="40"/>
                    </a:cubicBezTo>
                    <a:cubicBezTo>
                      <a:pt x="73" y="41"/>
                      <a:pt x="72" y="42"/>
                      <a:pt x="73" y="42"/>
                    </a:cubicBezTo>
                    <a:cubicBezTo>
                      <a:pt x="75" y="43"/>
                      <a:pt x="76" y="41"/>
                      <a:pt x="77" y="42"/>
                    </a:cubicBezTo>
                    <a:cubicBezTo>
                      <a:pt x="77" y="43"/>
                      <a:pt x="76" y="47"/>
                      <a:pt x="76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0" y="53"/>
                      <a:pt x="59" y="53"/>
                    </a:cubicBezTo>
                    <a:cubicBezTo>
                      <a:pt x="58" y="52"/>
                      <a:pt x="58" y="51"/>
                      <a:pt x="56" y="53"/>
                    </a:cubicBezTo>
                    <a:cubicBezTo>
                      <a:pt x="55" y="54"/>
                      <a:pt x="52" y="54"/>
                      <a:pt x="52" y="54"/>
                    </a:cubicBezTo>
                    <a:cubicBezTo>
                      <a:pt x="52" y="54"/>
                      <a:pt x="52" y="52"/>
                      <a:pt x="52" y="53"/>
                    </a:cubicBezTo>
                    <a:cubicBezTo>
                      <a:pt x="51" y="54"/>
                      <a:pt x="50" y="54"/>
                      <a:pt x="50" y="54"/>
                    </a:cubicBezTo>
                    <a:cubicBezTo>
                      <a:pt x="49" y="53"/>
                      <a:pt x="49" y="52"/>
                      <a:pt x="48" y="53"/>
                    </a:cubicBezTo>
                    <a:cubicBezTo>
                      <a:pt x="48" y="54"/>
                      <a:pt x="47" y="54"/>
                      <a:pt x="47" y="54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3" y="50"/>
                      <a:pt x="42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39" y="49"/>
                      <a:pt x="40" y="48"/>
                      <a:pt x="39" y="48"/>
                    </a:cubicBezTo>
                    <a:cubicBezTo>
                      <a:pt x="38" y="48"/>
                      <a:pt x="38" y="46"/>
                      <a:pt x="37" y="47"/>
                    </a:cubicBezTo>
                    <a:cubicBezTo>
                      <a:pt x="37" y="49"/>
                      <a:pt x="37" y="49"/>
                      <a:pt x="36" y="49"/>
                    </a:cubicBezTo>
                    <a:cubicBezTo>
                      <a:pt x="34" y="49"/>
                      <a:pt x="34" y="46"/>
                      <a:pt x="33" y="47"/>
                    </a:cubicBezTo>
                    <a:cubicBezTo>
                      <a:pt x="32" y="49"/>
                      <a:pt x="32" y="49"/>
                      <a:pt x="30" y="49"/>
                    </a:cubicBezTo>
                    <a:cubicBezTo>
                      <a:pt x="28" y="49"/>
                      <a:pt x="28" y="49"/>
                      <a:pt x="27" y="48"/>
                    </a:cubicBezTo>
                    <a:cubicBezTo>
                      <a:pt x="27" y="47"/>
                      <a:pt x="25" y="45"/>
                      <a:pt x="25" y="45"/>
                    </a:cubicBezTo>
                    <a:cubicBezTo>
                      <a:pt x="25" y="45"/>
                      <a:pt x="25" y="44"/>
                      <a:pt x="25" y="43"/>
                    </a:cubicBezTo>
                    <a:cubicBezTo>
                      <a:pt x="25" y="43"/>
                      <a:pt x="24" y="42"/>
                      <a:pt x="23" y="42"/>
                    </a:cubicBezTo>
                    <a:cubicBezTo>
                      <a:pt x="23" y="41"/>
                      <a:pt x="21" y="40"/>
                      <a:pt x="20" y="40"/>
                    </a:cubicBezTo>
                    <a:cubicBezTo>
                      <a:pt x="19" y="39"/>
                      <a:pt x="20" y="36"/>
                      <a:pt x="19" y="36"/>
                    </a:cubicBezTo>
                    <a:cubicBezTo>
                      <a:pt x="18" y="35"/>
                      <a:pt x="18" y="33"/>
                      <a:pt x="16" y="32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1" y="31"/>
                      <a:pt x="13" y="30"/>
                      <a:pt x="13" y="29"/>
                    </a:cubicBezTo>
                    <a:cubicBezTo>
                      <a:pt x="14" y="27"/>
                      <a:pt x="12" y="28"/>
                      <a:pt x="11" y="28"/>
                    </a:cubicBezTo>
                    <a:cubicBezTo>
                      <a:pt x="9" y="27"/>
                      <a:pt x="9" y="26"/>
                      <a:pt x="8" y="26"/>
                    </a:cubicBezTo>
                    <a:cubicBezTo>
                      <a:pt x="7" y="25"/>
                      <a:pt x="6" y="26"/>
                      <a:pt x="5" y="25"/>
                    </a:cubicBezTo>
                    <a:cubicBezTo>
                      <a:pt x="4" y="25"/>
                      <a:pt x="6" y="24"/>
                      <a:pt x="5" y="22"/>
                    </a:cubicBezTo>
                    <a:cubicBezTo>
                      <a:pt x="4" y="21"/>
                      <a:pt x="2" y="23"/>
                      <a:pt x="1" y="23"/>
                    </a:cubicBezTo>
                    <a:cubicBezTo>
                      <a:pt x="0" y="22"/>
                      <a:pt x="1" y="20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" name="Line 6">
                <a:extLst>
                  <a:ext uri="{FF2B5EF4-FFF2-40B4-BE49-F238E27FC236}">
                    <a16:creationId xmlns:a16="http://schemas.microsoft.com/office/drawing/2014/main" id="{1A5F0E77-2AD5-44B8-8060-431E70E28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4" y="1957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" name="Line 7">
                <a:extLst>
                  <a:ext uri="{FF2B5EF4-FFF2-40B4-BE49-F238E27FC236}">
                    <a16:creationId xmlns:a16="http://schemas.microsoft.com/office/drawing/2014/main" id="{897BC88D-D267-4D23-8F4F-D67023BD8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3" name="Line 8">
                <a:extLst>
                  <a:ext uri="{FF2B5EF4-FFF2-40B4-BE49-F238E27FC236}">
                    <a16:creationId xmlns:a16="http://schemas.microsoft.com/office/drawing/2014/main" id="{8762291F-DCF7-46A7-9490-94C110655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4" name="Line 9">
                <a:extLst>
                  <a:ext uri="{FF2B5EF4-FFF2-40B4-BE49-F238E27FC236}">
                    <a16:creationId xmlns:a16="http://schemas.microsoft.com/office/drawing/2014/main" id="{B8EA4451-6305-4AF5-906F-E30056939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1613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5" name="Line 10">
                <a:extLst>
                  <a:ext uri="{FF2B5EF4-FFF2-40B4-BE49-F238E27FC236}">
                    <a16:creationId xmlns:a16="http://schemas.microsoft.com/office/drawing/2014/main" id="{808C2620-7F59-46F6-B92B-F9D4B481F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2395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6" name="Line 11">
                <a:extLst>
                  <a:ext uri="{FF2B5EF4-FFF2-40B4-BE49-F238E27FC236}">
                    <a16:creationId xmlns:a16="http://schemas.microsoft.com/office/drawing/2014/main" id="{FA64F22A-06E2-4B6E-813E-9C3630B08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8" y="2389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" name="Freeform 12">
                <a:extLst>
                  <a:ext uri="{FF2B5EF4-FFF2-40B4-BE49-F238E27FC236}">
                    <a16:creationId xmlns:a16="http://schemas.microsoft.com/office/drawing/2014/main" id="{039DB691-AD26-45BE-801C-E18390952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2387"/>
                <a:ext cx="13" cy="21"/>
              </a:xfrm>
              <a:custGeom>
                <a:avLst/>
                <a:gdLst>
                  <a:gd name="T0" fmla="*/ 0 w 5"/>
                  <a:gd name="T1" fmla="*/ 29 h 8"/>
                  <a:gd name="T2" fmla="*/ 0 w 5"/>
                  <a:gd name="T3" fmla="*/ 34 h 8"/>
                  <a:gd name="T4" fmla="*/ 26 w 5"/>
                  <a:gd name="T5" fmla="*/ 42 h 8"/>
                  <a:gd name="T6" fmla="*/ 21 w 5"/>
                  <a:gd name="T7" fmla="*/ 8 h 8"/>
                  <a:gd name="T8" fmla="*/ 13 w 5"/>
                  <a:gd name="T9" fmla="*/ 8 h 8"/>
                  <a:gd name="T10" fmla="*/ 8 w 5"/>
                  <a:gd name="T11" fmla="*/ 13 h 8"/>
                  <a:gd name="T12" fmla="*/ 0 w 5"/>
                  <a:gd name="T13" fmla="*/ 29 h 8"/>
                  <a:gd name="T14" fmla="*/ 0 w 5"/>
                  <a:gd name="T15" fmla="*/ 2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8"/>
                      <a:pt x="4" y="6"/>
                    </a:cubicBezTo>
                    <a:cubicBezTo>
                      <a:pt x="5" y="4"/>
                      <a:pt x="3" y="1"/>
                      <a:pt x="3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" name="Freeform 13">
                <a:extLst>
                  <a:ext uri="{FF2B5EF4-FFF2-40B4-BE49-F238E27FC236}">
                    <a16:creationId xmlns:a16="http://schemas.microsoft.com/office/drawing/2014/main" id="{B7EFC9D5-F96A-4C0B-8D06-43690ACB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2"/>
                <a:ext cx="16" cy="22"/>
              </a:xfrm>
              <a:custGeom>
                <a:avLst/>
                <a:gdLst>
                  <a:gd name="T0" fmla="*/ 29 w 6"/>
                  <a:gd name="T1" fmla="*/ 8 h 8"/>
                  <a:gd name="T2" fmla="*/ 21 w 6"/>
                  <a:gd name="T3" fmla="*/ 0 h 8"/>
                  <a:gd name="T4" fmla="*/ 21 w 6"/>
                  <a:gd name="T5" fmla="*/ 17 h 8"/>
                  <a:gd name="T6" fmla="*/ 8 w 6"/>
                  <a:gd name="T7" fmla="*/ 39 h 8"/>
                  <a:gd name="T8" fmla="*/ 29 w 6"/>
                  <a:gd name="T9" fmla="*/ 52 h 8"/>
                  <a:gd name="T10" fmla="*/ 35 w 6"/>
                  <a:gd name="T11" fmla="*/ 52 h 8"/>
                  <a:gd name="T12" fmla="*/ 29 w 6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3"/>
                      <a:pt x="0" y="4"/>
                      <a:pt x="1" y="5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7"/>
                    </a:cubicBezTo>
                    <a:cubicBezTo>
                      <a:pt x="6" y="6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9" name="Freeform 14">
                <a:extLst>
                  <a:ext uri="{FF2B5EF4-FFF2-40B4-BE49-F238E27FC236}">
                    <a16:creationId xmlns:a16="http://schemas.microsoft.com/office/drawing/2014/main" id="{E8386E67-8BC0-46EB-A911-F2CE75DE3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008"/>
                <a:ext cx="10" cy="18"/>
              </a:xfrm>
              <a:custGeom>
                <a:avLst/>
                <a:gdLst>
                  <a:gd name="T0" fmla="*/ 8 w 4"/>
                  <a:gd name="T1" fmla="*/ 0 h 7"/>
                  <a:gd name="T2" fmla="*/ 25 w 4"/>
                  <a:gd name="T3" fmla="*/ 13 h 7"/>
                  <a:gd name="T4" fmla="*/ 20 w 4"/>
                  <a:gd name="T5" fmla="*/ 33 h 7"/>
                  <a:gd name="T6" fmla="*/ 8 w 4"/>
                  <a:gd name="T7" fmla="*/ 46 h 7"/>
                  <a:gd name="T8" fmla="*/ 20 w 4"/>
                  <a:gd name="T9" fmla="*/ 13 h 7"/>
                  <a:gd name="T10" fmla="*/ 8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3" y="5"/>
                    </a:cubicBezTo>
                    <a:cubicBezTo>
                      <a:pt x="3" y="6"/>
                      <a:pt x="1" y="7"/>
                      <a:pt x="1" y="7"/>
                    </a:cubicBezTo>
                    <a:cubicBezTo>
                      <a:pt x="1" y="7"/>
                      <a:pt x="3" y="4"/>
                      <a:pt x="3" y="2"/>
                    </a:cubicBezTo>
                    <a:cubicBezTo>
                      <a:pt x="2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0" name="Freeform 15">
                <a:extLst>
                  <a:ext uri="{FF2B5EF4-FFF2-40B4-BE49-F238E27FC236}">
                    <a16:creationId xmlns:a16="http://schemas.microsoft.com/office/drawing/2014/main" id="{7A75858F-4C65-4731-B033-A56A58F8F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048"/>
                <a:ext cx="8" cy="5"/>
              </a:xfrm>
              <a:custGeom>
                <a:avLst/>
                <a:gdLst>
                  <a:gd name="T0" fmla="*/ 21 w 3"/>
                  <a:gd name="T1" fmla="*/ 0 h 2"/>
                  <a:gd name="T2" fmla="*/ 8 w 3"/>
                  <a:gd name="T3" fmla="*/ 8 h 2"/>
                  <a:gd name="T4" fmla="*/ 21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0" y="1"/>
                      <a:pt x="1" y="1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1" name="Freeform 16">
                <a:extLst>
                  <a:ext uri="{FF2B5EF4-FFF2-40B4-BE49-F238E27FC236}">
                    <a16:creationId xmlns:a16="http://schemas.microsoft.com/office/drawing/2014/main" id="{1079F380-EDF0-4A50-9E65-C8A71C85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2067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0 w 2"/>
                  <a:gd name="T3" fmla="*/ 8 h 3"/>
                  <a:gd name="T4" fmla="*/ 13 w 2"/>
                  <a:gd name="T5" fmla="*/ 13 h 3"/>
                  <a:gd name="T6" fmla="*/ 8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2" name="Freeform 17">
                <a:extLst>
                  <a:ext uri="{FF2B5EF4-FFF2-40B4-BE49-F238E27FC236}">
                    <a16:creationId xmlns:a16="http://schemas.microsoft.com/office/drawing/2014/main" id="{6C05A545-FB2A-4CE7-B743-85CD27EBD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061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17 w 4"/>
                  <a:gd name="T3" fmla="*/ 21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4" y="3"/>
                      <a:pt x="2" y="3"/>
                    </a:cubicBezTo>
                    <a:cubicBezTo>
                      <a:pt x="1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" name="Freeform 18">
                <a:extLst>
                  <a:ext uri="{FF2B5EF4-FFF2-40B4-BE49-F238E27FC236}">
                    <a16:creationId xmlns:a16="http://schemas.microsoft.com/office/drawing/2014/main" id="{6B783410-E4B0-4020-BFA8-1C99ECC87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075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21 w 3"/>
                  <a:gd name="T3" fmla="*/ 13 h 4"/>
                  <a:gd name="T4" fmla="*/ 21 w 3"/>
                  <a:gd name="T5" fmla="*/ 25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2" y="1"/>
                      <a:pt x="3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" name="Freeform 19">
                <a:extLst>
                  <a:ext uri="{FF2B5EF4-FFF2-40B4-BE49-F238E27FC236}">
                    <a16:creationId xmlns:a16="http://schemas.microsoft.com/office/drawing/2014/main" id="{C87A859F-8949-4C67-82BA-3C932887D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5" name="Freeform 20">
                <a:extLst>
                  <a:ext uri="{FF2B5EF4-FFF2-40B4-BE49-F238E27FC236}">
                    <a16:creationId xmlns:a16="http://schemas.microsoft.com/office/drawing/2014/main" id="{FA9DD52F-F75F-47A4-B86B-A5654582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6" name="Freeform 21">
                <a:extLst>
                  <a:ext uri="{FF2B5EF4-FFF2-40B4-BE49-F238E27FC236}">
                    <a16:creationId xmlns:a16="http://schemas.microsoft.com/office/drawing/2014/main" id="{C20F8BCD-19C9-4AD5-BAAE-7E5AF694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04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7" name="Line 22">
                <a:extLst>
                  <a:ext uri="{FF2B5EF4-FFF2-40B4-BE49-F238E27FC236}">
                    <a16:creationId xmlns:a16="http://schemas.microsoft.com/office/drawing/2014/main" id="{602437A5-0EBC-41F9-A379-1F6543ACA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2042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8" name="Freeform 23">
                <a:extLst>
                  <a:ext uri="{FF2B5EF4-FFF2-40B4-BE49-F238E27FC236}">
                    <a16:creationId xmlns:a16="http://schemas.microsoft.com/office/drawing/2014/main" id="{88F7198C-BF67-4E70-8E67-8EDEF0B0D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2010"/>
                <a:ext cx="14" cy="8"/>
              </a:xfrm>
              <a:custGeom>
                <a:avLst/>
                <a:gdLst>
                  <a:gd name="T0" fmla="*/ 39 w 5"/>
                  <a:gd name="T1" fmla="*/ 13 h 3"/>
                  <a:gd name="T2" fmla="*/ 8 w 5"/>
                  <a:gd name="T3" fmla="*/ 21 h 3"/>
                  <a:gd name="T4" fmla="*/ 0 w 5"/>
                  <a:gd name="T5" fmla="*/ 13 h 3"/>
                  <a:gd name="T6" fmla="*/ 22 w 5"/>
                  <a:gd name="T7" fmla="*/ 13 h 3"/>
                  <a:gd name="T8" fmla="*/ 39 w 5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" name="Freeform 24">
                <a:extLst>
                  <a:ext uri="{FF2B5EF4-FFF2-40B4-BE49-F238E27FC236}">
                    <a16:creationId xmlns:a16="http://schemas.microsoft.com/office/drawing/2014/main" id="{6F91FC14-3B5A-443E-83C2-AD691FB2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2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" name="Line 25">
                <a:extLst>
                  <a:ext uri="{FF2B5EF4-FFF2-40B4-BE49-F238E27FC236}">
                    <a16:creationId xmlns:a16="http://schemas.microsoft.com/office/drawing/2014/main" id="{A3DA91BD-21B9-4AD8-84D3-31777E595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20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1" name="Freeform 26">
                <a:extLst>
                  <a:ext uri="{FF2B5EF4-FFF2-40B4-BE49-F238E27FC236}">
                    <a16:creationId xmlns:a16="http://schemas.microsoft.com/office/drawing/2014/main" id="{AA52A5DE-CF4F-4886-839C-1AB64A6F5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0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2" name="Line 27">
                <a:extLst>
                  <a:ext uri="{FF2B5EF4-FFF2-40B4-BE49-F238E27FC236}">
                    <a16:creationId xmlns:a16="http://schemas.microsoft.com/office/drawing/2014/main" id="{8D7FBB71-993E-408C-BAC5-D467CEFA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2026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3" name="Freeform 28">
                <a:extLst>
                  <a:ext uri="{FF2B5EF4-FFF2-40B4-BE49-F238E27FC236}">
                    <a16:creationId xmlns:a16="http://schemas.microsoft.com/office/drawing/2014/main" id="{A934792D-281C-4D31-A9A1-C55F2CA8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034"/>
                <a:ext cx="13" cy="27"/>
              </a:xfrm>
              <a:custGeom>
                <a:avLst/>
                <a:gdLst>
                  <a:gd name="T0" fmla="*/ 13 w 5"/>
                  <a:gd name="T1" fmla="*/ 43 h 10"/>
                  <a:gd name="T2" fmla="*/ 8 w 5"/>
                  <a:gd name="T3" fmla="*/ 14 h 10"/>
                  <a:gd name="T4" fmla="*/ 21 w 5"/>
                  <a:gd name="T5" fmla="*/ 14 h 10"/>
                  <a:gd name="T6" fmla="*/ 26 w 5"/>
                  <a:gd name="T7" fmla="*/ 51 h 10"/>
                  <a:gd name="T8" fmla="*/ 21 w 5"/>
                  <a:gd name="T9" fmla="*/ 59 h 10"/>
                  <a:gd name="T10" fmla="*/ 13 w 5"/>
                  <a:gd name="T11" fmla="*/ 4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6"/>
                    </a:moveTo>
                    <a:cubicBezTo>
                      <a:pt x="2" y="6"/>
                      <a:pt x="2" y="4"/>
                      <a:pt x="1" y="2"/>
                    </a:cubicBezTo>
                    <a:cubicBezTo>
                      <a:pt x="0" y="1"/>
                      <a:pt x="3" y="0"/>
                      <a:pt x="3" y="2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3" y="10"/>
                      <a:pt x="3" y="8"/>
                    </a:cubicBezTo>
                    <a:cubicBezTo>
                      <a:pt x="2" y="7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4" name="Line 29">
                <a:extLst>
                  <a:ext uri="{FF2B5EF4-FFF2-40B4-BE49-F238E27FC236}">
                    <a16:creationId xmlns:a16="http://schemas.microsoft.com/office/drawing/2014/main" id="{16F96C7B-0F48-4627-893D-07A081DD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" name="Line 30">
                <a:extLst>
                  <a:ext uri="{FF2B5EF4-FFF2-40B4-BE49-F238E27FC236}">
                    <a16:creationId xmlns:a16="http://schemas.microsoft.com/office/drawing/2014/main" id="{365BC2B6-05AE-4DD9-B496-7422C7029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610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" name="Line 31">
                <a:extLst>
                  <a:ext uri="{FF2B5EF4-FFF2-40B4-BE49-F238E27FC236}">
                    <a16:creationId xmlns:a16="http://schemas.microsoft.com/office/drawing/2014/main" id="{5ADE99C7-9422-48FA-BAE3-E4BBAD37E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1610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7" name="Line 32">
                <a:extLst>
                  <a:ext uri="{FF2B5EF4-FFF2-40B4-BE49-F238E27FC236}">
                    <a16:creationId xmlns:a16="http://schemas.microsoft.com/office/drawing/2014/main" id="{546F3BDD-79F4-43C3-A775-4C0053D74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1610"/>
                <a:ext cx="5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8" name="Line 33">
                <a:extLst>
                  <a:ext uri="{FF2B5EF4-FFF2-40B4-BE49-F238E27FC236}">
                    <a16:creationId xmlns:a16="http://schemas.microsoft.com/office/drawing/2014/main" id="{B1090C59-1E4F-450A-A22E-F5ED8BB5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9" name="Freeform 35">
                <a:extLst>
                  <a:ext uri="{FF2B5EF4-FFF2-40B4-BE49-F238E27FC236}">
                    <a16:creationId xmlns:a16="http://schemas.microsoft.com/office/drawing/2014/main" id="{799177C1-D7F5-424C-B8CD-8F4B2934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104"/>
                <a:ext cx="75" cy="80"/>
              </a:xfrm>
              <a:custGeom>
                <a:avLst/>
                <a:gdLst>
                  <a:gd name="T0" fmla="*/ 158 w 28"/>
                  <a:gd name="T1" fmla="*/ 13 h 30"/>
                  <a:gd name="T2" fmla="*/ 150 w 28"/>
                  <a:gd name="T3" fmla="*/ 35 h 30"/>
                  <a:gd name="T4" fmla="*/ 145 w 28"/>
                  <a:gd name="T5" fmla="*/ 56 h 30"/>
                  <a:gd name="T6" fmla="*/ 145 w 28"/>
                  <a:gd name="T7" fmla="*/ 85 h 30"/>
                  <a:gd name="T8" fmla="*/ 145 w 28"/>
                  <a:gd name="T9" fmla="*/ 120 h 30"/>
                  <a:gd name="T10" fmla="*/ 158 w 28"/>
                  <a:gd name="T11" fmla="*/ 115 h 30"/>
                  <a:gd name="T12" fmla="*/ 158 w 28"/>
                  <a:gd name="T13" fmla="*/ 115 h 30"/>
                  <a:gd name="T14" fmla="*/ 171 w 28"/>
                  <a:gd name="T15" fmla="*/ 115 h 30"/>
                  <a:gd name="T16" fmla="*/ 201 w 28"/>
                  <a:gd name="T17" fmla="*/ 115 h 30"/>
                  <a:gd name="T18" fmla="*/ 201 w 28"/>
                  <a:gd name="T19" fmla="*/ 115 h 30"/>
                  <a:gd name="T20" fmla="*/ 201 w 28"/>
                  <a:gd name="T21" fmla="*/ 115 h 30"/>
                  <a:gd name="T22" fmla="*/ 179 w 28"/>
                  <a:gd name="T23" fmla="*/ 128 h 30"/>
                  <a:gd name="T24" fmla="*/ 158 w 28"/>
                  <a:gd name="T25" fmla="*/ 141 h 30"/>
                  <a:gd name="T26" fmla="*/ 137 w 28"/>
                  <a:gd name="T27" fmla="*/ 157 h 30"/>
                  <a:gd name="T28" fmla="*/ 137 w 28"/>
                  <a:gd name="T29" fmla="*/ 179 h 30"/>
                  <a:gd name="T30" fmla="*/ 107 w 28"/>
                  <a:gd name="T31" fmla="*/ 200 h 30"/>
                  <a:gd name="T32" fmla="*/ 94 w 28"/>
                  <a:gd name="T33" fmla="*/ 213 h 30"/>
                  <a:gd name="T34" fmla="*/ 94 w 28"/>
                  <a:gd name="T35" fmla="*/ 213 h 30"/>
                  <a:gd name="T36" fmla="*/ 78 w 28"/>
                  <a:gd name="T37" fmla="*/ 205 h 30"/>
                  <a:gd name="T38" fmla="*/ 51 w 28"/>
                  <a:gd name="T39" fmla="*/ 205 h 30"/>
                  <a:gd name="T40" fmla="*/ 8 w 28"/>
                  <a:gd name="T41" fmla="*/ 179 h 30"/>
                  <a:gd name="T42" fmla="*/ 0 w 28"/>
                  <a:gd name="T43" fmla="*/ 179 h 30"/>
                  <a:gd name="T44" fmla="*/ 0 w 28"/>
                  <a:gd name="T45" fmla="*/ 171 h 30"/>
                  <a:gd name="T46" fmla="*/ 0 w 28"/>
                  <a:gd name="T47" fmla="*/ 136 h 30"/>
                  <a:gd name="T48" fmla="*/ 13 w 28"/>
                  <a:gd name="T49" fmla="*/ 115 h 30"/>
                  <a:gd name="T50" fmla="*/ 35 w 28"/>
                  <a:gd name="T51" fmla="*/ 99 h 30"/>
                  <a:gd name="T52" fmla="*/ 86 w 28"/>
                  <a:gd name="T53" fmla="*/ 99 h 30"/>
                  <a:gd name="T54" fmla="*/ 78 w 28"/>
                  <a:gd name="T55" fmla="*/ 64 h 30"/>
                  <a:gd name="T56" fmla="*/ 56 w 28"/>
                  <a:gd name="T57" fmla="*/ 51 h 30"/>
                  <a:gd name="T58" fmla="*/ 72 w 28"/>
                  <a:gd name="T59" fmla="*/ 21 h 30"/>
                  <a:gd name="T60" fmla="*/ 94 w 28"/>
                  <a:gd name="T61" fmla="*/ 8 h 30"/>
                  <a:gd name="T62" fmla="*/ 123 w 28"/>
                  <a:gd name="T63" fmla="*/ 13 h 30"/>
                  <a:gd name="T64" fmla="*/ 137 w 28"/>
                  <a:gd name="T65" fmla="*/ 8 h 30"/>
                  <a:gd name="T66" fmla="*/ 158 w 28"/>
                  <a:gd name="T67" fmla="*/ 1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30">
                    <a:moveTo>
                      <a:pt x="22" y="2"/>
                    </a:moveTo>
                    <a:cubicBezTo>
                      <a:pt x="22" y="3"/>
                      <a:pt x="21" y="4"/>
                      <a:pt x="21" y="5"/>
                    </a:cubicBezTo>
                    <a:cubicBezTo>
                      <a:pt x="20" y="6"/>
                      <a:pt x="20" y="6"/>
                      <a:pt x="20" y="8"/>
                    </a:cubicBezTo>
                    <a:cubicBezTo>
                      <a:pt x="20" y="10"/>
                      <a:pt x="21" y="8"/>
                      <a:pt x="20" y="12"/>
                    </a:cubicBezTo>
                    <a:cubicBezTo>
                      <a:pt x="19" y="15"/>
                      <a:pt x="19" y="16"/>
                      <a:pt x="20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4" y="16"/>
                      <a:pt x="2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6" y="17"/>
                      <a:pt x="25" y="18"/>
                    </a:cubicBezTo>
                    <a:cubicBezTo>
                      <a:pt x="24" y="19"/>
                      <a:pt x="23" y="19"/>
                      <a:pt x="22" y="20"/>
                    </a:cubicBezTo>
                    <a:cubicBezTo>
                      <a:pt x="21" y="21"/>
                      <a:pt x="20" y="22"/>
                      <a:pt x="19" y="22"/>
                    </a:cubicBezTo>
                    <a:cubicBezTo>
                      <a:pt x="19" y="23"/>
                      <a:pt x="19" y="24"/>
                      <a:pt x="19" y="25"/>
                    </a:cubicBezTo>
                    <a:cubicBezTo>
                      <a:pt x="18" y="26"/>
                      <a:pt x="16" y="27"/>
                      <a:pt x="15" y="28"/>
                    </a:cubicBezTo>
                    <a:cubicBezTo>
                      <a:pt x="14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1" y="29"/>
                    </a:cubicBezTo>
                    <a:cubicBezTo>
                      <a:pt x="10" y="28"/>
                      <a:pt x="8" y="29"/>
                      <a:pt x="7" y="29"/>
                    </a:cubicBezTo>
                    <a:cubicBezTo>
                      <a:pt x="6" y="29"/>
                      <a:pt x="3" y="28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4" y="15"/>
                      <a:pt x="3" y="13"/>
                      <a:pt x="5" y="14"/>
                    </a:cubicBezTo>
                    <a:cubicBezTo>
                      <a:pt x="8" y="14"/>
                      <a:pt x="11" y="14"/>
                      <a:pt x="12" y="14"/>
                    </a:cubicBezTo>
                    <a:cubicBezTo>
                      <a:pt x="12" y="13"/>
                      <a:pt x="12" y="10"/>
                      <a:pt x="11" y="9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6"/>
                      <a:pt x="10" y="4"/>
                      <a:pt x="10" y="3"/>
                    </a:cubicBezTo>
                    <a:cubicBezTo>
                      <a:pt x="11" y="3"/>
                      <a:pt x="10" y="0"/>
                      <a:pt x="13" y="1"/>
                    </a:cubicBezTo>
                    <a:cubicBezTo>
                      <a:pt x="15" y="3"/>
                      <a:pt x="14" y="2"/>
                      <a:pt x="17" y="2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0" y="1"/>
                      <a:pt x="21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0" name="Freeform 36">
                <a:extLst>
                  <a:ext uri="{FF2B5EF4-FFF2-40B4-BE49-F238E27FC236}">
                    <a16:creationId xmlns:a16="http://schemas.microsoft.com/office/drawing/2014/main" id="{D2D54791-EA4C-4601-8F76-F55B09EF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144"/>
                <a:ext cx="104" cy="59"/>
              </a:xfrm>
              <a:custGeom>
                <a:avLst/>
                <a:gdLst>
                  <a:gd name="T0" fmla="*/ 0 w 39"/>
                  <a:gd name="T1" fmla="*/ 64 h 22"/>
                  <a:gd name="T2" fmla="*/ 13 w 39"/>
                  <a:gd name="T3" fmla="*/ 94 h 22"/>
                  <a:gd name="T4" fmla="*/ 51 w 39"/>
                  <a:gd name="T5" fmla="*/ 107 h 22"/>
                  <a:gd name="T6" fmla="*/ 72 w 39"/>
                  <a:gd name="T7" fmla="*/ 123 h 22"/>
                  <a:gd name="T8" fmla="*/ 64 w 39"/>
                  <a:gd name="T9" fmla="*/ 145 h 22"/>
                  <a:gd name="T10" fmla="*/ 77 w 39"/>
                  <a:gd name="T11" fmla="*/ 145 h 22"/>
                  <a:gd name="T12" fmla="*/ 85 w 39"/>
                  <a:gd name="T13" fmla="*/ 158 h 22"/>
                  <a:gd name="T14" fmla="*/ 93 w 39"/>
                  <a:gd name="T15" fmla="*/ 158 h 22"/>
                  <a:gd name="T16" fmla="*/ 115 w 39"/>
                  <a:gd name="T17" fmla="*/ 150 h 22"/>
                  <a:gd name="T18" fmla="*/ 120 w 39"/>
                  <a:gd name="T19" fmla="*/ 123 h 22"/>
                  <a:gd name="T20" fmla="*/ 141 w 39"/>
                  <a:gd name="T21" fmla="*/ 115 h 22"/>
                  <a:gd name="T22" fmla="*/ 149 w 39"/>
                  <a:gd name="T23" fmla="*/ 115 h 22"/>
                  <a:gd name="T24" fmla="*/ 163 w 39"/>
                  <a:gd name="T25" fmla="*/ 107 h 22"/>
                  <a:gd name="T26" fmla="*/ 171 w 39"/>
                  <a:gd name="T27" fmla="*/ 115 h 22"/>
                  <a:gd name="T28" fmla="*/ 184 w 39"/>
                  <a:gd name="T29" fmla="*/ 94 h 22"/>
                  <a:gd name="T30" fmla="*/ 213 w 39"/>
                  <a:gd name="T31" fmla="*/ 80 h 22"/>
                  <a:gd name="T32" fmla="*/ 243 w 39"/>
                  <a:gd name="T33" fmla="*/ 80 h 22"/>
                  <a:gd name="T34" fmla="*/ 256 w 39"/>
                  <a:gd name="T35" fmla="*/ 72 h 22"/>
                  <a:gd name="T36" fmla="*/ 264 w 39"/>
                  <a:gd name="T37" fmla="*/ 64 h 22"/>
                  <a:gd name="T38" fmla="*/ 277 w 39"/>
                  <a:gd name="T39" fmla="*/ 64 h 22"/>
                  <a:gd name="T40" fmla="*/ 277 w 39"/>
                  <a:gd name="T41" fmla="*/ 64 h 22"/>
                  <a:gd name="T42" fmla="*/ 269 w 39"/>
                  <a:gd name="T43" fmla="*/ 51 h 22"/>
                  <a:gd name="T44" fmla="*/ 256 w 39"/>
                  <a:gd name="T45" fmla="*/ 35 h 22"/>
                  <a:gd name="T46" fmla="*/ 221 w 39"/>
                  <a:gd name="T47" fmla="*/ 21 h 22"/>
                  <a:gd name="T48" fmla="*/ 200 w 39"/>
                  <a:gd name="T49" fmla="*/ 0 h 22"/>
                  <a:gd name="T50" fmla="*/ 163 w 39"/>
                  <a:gd name="T51" fmla="*/ 13 h 22"/>
                  <a:gd name="T52" fmla="*/ 136 w 39"/>
                  <a:gd name="T53" fmla="*/ 8 h 22"/>
                  <a:gd name="T54" fmla="*/ 85 w 39"/>
                  <a:gd name="T55" fmla="*/ 13 h 22"/>
                  <a:gd name="T56" fmla="*/ 72 w 39"/>
                  <a:gd name="T57" fmla="*/ 8 h 22"/>
                  <a:gd name="T58" fmla="*/ 64 w 39"/>
                  <a:gd name="T59" fmla="*/ 8 h 22"/>
                  <a:gd name="T60" fmla="*/ 43 w 39"/>
                  <a:gd name="T61" fmla="*/ 21 h 22"/>
                  <a:gd name="T62" fmla="*/ 21 w 39"/>
                  <a:gd name="T63" fmla="*/ 35 h 22"/>
                  <a:gd name="T64" fmla="*/ 0 w 39"/>
                  <a:gd name="T65" fmla="*/ 51 h 22"/>
                  <a:gd name="T66" fmla="*/ 0 w 39"/>
                  <a:gd name="T67" fmla="*/ 64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" h="22">
                    <a:moveTo>
                      <a:pt x="0" y="9"/>
                    </a:move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5" y="16"/>
                      <a:pt x="7" y="15"/>
                    </a:cubicBezTo>
                    <a:cubicBezTo>
                      <a:pt x="8" y="16"/>
                      <a:pt x="9" y="16"/>
                      <a:pt x="10" y="17"/>
                    </a:cubicBezTo>
                    <a:cubicBezTo>
                      <a:pt x="10" y="17"/>
                      <a:pt x="9" y="19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3" y="21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7" y="17"/>
                    </a:cubicBezTo>
                    <a:cubicBezTo>
                      <a:pt x="18" y="16"/>
                      <a:pt x="18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5"/>
                      <a:pt x="23" y="15"/>
                    </a:cubicBezTo>
                    <a:cubicBezTo>
                      <a:pt x="23" y="15"/>
                      <a:pt x="23" y="16"/>
                      <a:pt x="24" y="16"/>
                    </a:cubicBezTo>
                    <a:cubicBezTo>
                      <a:pt x="25" y="16"/>
                      <a:pt x="26" y="14"/>
                      <a:pt x="26" y="13"/>
                    </a:cubicBezTo>
                    <a:cubicBezTo>
                      <a:pt x="27" y="11"/>
                      <a:pt x="28" y="11"/>
                      <a:pt x="30" y="11"/>
                    </a:cubicBezTo>
                    <a:cubicBezTo>
                      <a:pt x="31" y="11"/>
                      <a:pt x="33" y="11"/>
                      <a:pt x="34" y="11"/>
                    </a:cubicBezTo>
                    <a:cubicBezTo>
                      <a:pt x="34" y="10"/>
                      <a:pt x="35" y="10"/>
                      <a:pt x="36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2" y="5"/>
                      <a:pt x="31" y="3"/>
                    </a:cubicBezTo>
                    <a:cubicBezTo>
                      <a:pt x="30" y="1"/>
                      <a:pt x="31" y="0"/>
                      <a:pt x="28" y="0"/>
                    </a:cubicBezTo>
                    <a:cubicBezTo>
                      <a:pt x="26" y="1"/>
                      <a:pt x="25" y="1"/>
                      <a:pt x="23" y="2"/>
                    </a:cubicBezTo>
                    <a:cubicBezTo>
                      <a:pt x="21" y="2"/>
                      <a:pt x="21" y="1"/>
                      <a:pt x="19" y="1"/>
                    </a:cubicBezTo>
                    <a:cubicBezTo>
                      <a:pt x="17" y="1"/>
                      <a:pt x="14" y="2"/>
                      <a:pt x="12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" name="Freeform 37">
                <a:extLst>
                  <a:ext uri="{FF2B5EF4-FFF2-40B4-BE49-F238E27FC236}">
                    <a16:creationId xmlns:a16="http://schemas.microsoft.com/office/drawing/2014/main" id="{2FF691F3-023F-4A7A-8901-9C4F05D4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3014"/>
                <a:ext cx="50" cy="51"/>
              </a:xfrm>
              <a:custGeom>
                <a:avLst/>
                <a:gdLst>
                  <a:gd name="T0" fmla="*/ 89 w 19"/>
                  <a:gd name="T1" fmla="*/ 13 h 19"/>
                  <a:gd name="T2" fmla="*/ 76 w 19"/>
                  <a:gd name="T3" fmla="*/ 21 h 19"/>
                  <a:gd name="T4" fmla="*/ 47 w 19"/>
                  <a:gd name="T5" fmla="*/ 13 h 19"/>
                  <a:gd name="T6" fmla="*/ 13 w 19"/>
                  <a:gd name="T7" fmla="*/ 0 h 19"/>
                  <a:gd name="T8" fmla="*/ 13 w 19"/>
                  <a:gd name="T9" fmla="*/ 13 h 19"/>
                  <a:gd name="T10" fmla="*/ 13 w 19"/>
                  <a:gd name="T11" fmla="*/ 35 h 19"/>
                  <a:gd name="T12" fmla="*/ 29 w 19"/>
                  <a:gd name="T13" fmla="*/ 56 h 19"/>
                  <a:gd name="T14" fmla="*/ 29 w 19"/>
                  <a:gd name="T15" fmla="*/ 81 h 19"/>
                  <a:gd name="T16" fmla="*/ 29 w 19"/>
                  <a:gd name="T17" fmla="*/ 94 h 19"/>
                  <a:gd name="T18" fmla="*/ 47 w 19"/>
                  <a:gd name="T19" fmla="*/ 102 h 19"/>
                  <a:gd name="T20" fmla="*/ 47 w 19"/>
                  <a:gd name="T21" fmla="*/ 137 h 19"/>
                  <a:gd name="T22" fmla="*/ 84 w 19"/>
                  <a:gd name="T23" fmla="*/ 129 h 19"/>
                  <a:gd name="T24" fmla="*/ 89 w 19"/>
                  <a:gd name="T25" fmla="*/ 107 h 19"/>
                  <a:gd name="T26" fmla="*/ 97 w 19"/>
                  <a:gd name="T27" fmla="*/ 107 h 19"/>
                  <a:gd name="T28" fmla="*/ 103 w 19"/>
                  <a:gd name="T29" fmla="*/ 102 h 19"/>
                  <a:gd name="T30" fmla="*/ 118 w 19"/>
                  <a:gd name="T31" fmla="*/ 107 h 19"/>
                  <a:gd name="T32" fmla="*/ 111 w 19"/>
                  <a:gd name="T33" fmla="*/ 81 h 19"/>
                  <a:gd name="T34" fmla="*/ 118 w 19"/>
                  <a:gd name="T35" fmla="*/ 64 h 19"/>
                  <a:gd name="T36" fmla="*/ 132 w 19"/>
                  <a:gd name="T37" fmla="*/ 35 h 19"/>
                  <a:gd name="T38" fmla="*/ 132 w 19"/>
                  <a:gd name="T39" fmla="*/ 13 h 19"/>
                  <a:gd name="T40" fmla="*/ 124 w 19"/>
                  <a:gd name="T41" fmla="*/ 8 h 19"/>
                  <a:gd name="T42" fmla="*/ 89 w 19"/>
                  <a:gd name="T43" fmla="*/ 13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13" y="2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0" y="3"/>
                      <a:pt x="8" y="3"/>
                      <a:pt x="7" y="2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3" y="6"/>
                      <a:pt x="4" y="6"/>
                      <a:pt x="4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3" y="12"/>
                      <a:pt x="4" y="13"/>
                    </a:cubicBezTo>
                    <a:cubicBezTo>
                      <a:pt x="5" y="13"/>
                      <a:pt x="7" y="13"/>
                      <a:pt x="7" y="14"/>
                    </a:cubicBezTo>
                    <a:cubicBezTo>
                      <a:pt x="7" y="16"/>
                      <a:pt x="6" y="19"/>
                      <a:pt x="7" y="19"/>
                    </a:cubicBezTo>
                    <a:cubicBezTo>
                      <a:pt x="9" y="19"/>
                      <a:pt x="11" y="19"/>
                      <a:pt x="12" y="18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4" y="15"/>
                      <a:pt x="14" y="16"/>
                      <a:pt x="14" y="15"/>
                    </a:cubicBezTo>
                    <a:cubicBezTo>
                      <a:pt x="15" y="15"/>
                      <a:pt x="15" y="12"/>
                      <a:pt x="15" y="14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8" y="8"/>
                      <a:pt x="18" y="6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0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" name="Freeform 38">
                <a:extLst>
                  <a:ext uri="{FF2B5EF4-FFF2-40B4-BE49-F238E27FC236}">
                    <a16:creationId xmlns:a16="http://schemas.microsoft.com/office/drawing/2014/main" id="{F5378B03-508A-44DE-89F2-F84AA61C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8" y="2995"/>
                <a:ext cx="5" cy="14"/>
              </a:xfrm>
              <a:custGeom>
                <a:avLst/>
                <a:gdLst>
                  <a:gd name="T0" fmla="*/ 13 w 2"/>
                  <a:gd name="T1" fmla="*/ 8 h 5"/>
                  <a:gd name="T2" fmla="*/ 0 w 2"/>
                  <a:gd name="T3" fmla="*/ 17 h 5"/>
                  <a:gd name="T4" fmla="*/ 8 w 2"/>
                  <a:gd name="T5" fmla="*/ 31 h 5"/>
                  <a:gd name="T6" fmla="*/ 13 w 2"/>
                  <a:gd name="T7" fmla="*/ 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4"/>
                    </a:cubicBezTo>
                    <a:cubicBezTo>
                      <a:pt x="2" y="4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3" name="Freeform 39">
                <a:extLst>
                  <a:ext uri="{FF2B5EF4-FFF2-40B4-BE49-F238E27FC236}">
                    <a16:creationId xmlns:a16="http://schemas.microsoft.com/office/drawing/2014/main" id="{F4845914-6C6D-40E0-A7C0-2533DA4E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" y="2998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17 h 4"/>
                  <a:gd name="T4" fmla="*/ 13 w 3"/>
                  <a:gd name="T5" fmla="*/ 30 h 4"/>
                  <a:gd name="T6" fmla="*/ 21 w 3"/>
                  <a:gd name="T7" fmla="*/ 22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4" name="Freeform 40">
                <a:extLst>
                  <a:ext uri="{FF2B5EF4-FFF2-40B4-BE49-F238E27FC236}">
                    <a16:creationId xmlns:a16="http://schemas.microsoft.com/office/drawing/2014/main" id="{92BFA20D-4C15-4867-BD2A-7C9E6D83D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" y="2691"/>
                <a:ext cx="56" cy="45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8 h 17"/>
                  <a:gd name="T4" fmla="*/ 8 w 21"/>
                  <a:gd name="T5" fmla="*/ 13 h 17"/>
                  <a:gd name="T6" fmla="*/ 8 w 21"/>
                  <a:gd name="T7" fmla="*/ 13 h 17"/>
                  <a:gd name="T8" fmla="*/ 13 w 21"/>
                  <a:gd name="T9" fmla="*/ 29 h 17"/>
                  <a:gd name="T10" fmla="*/ 21 w 21"/>
                  <a:gd name="T11" fmla="*/ 34 h 17"/>
                  <a:gd name="T12" fmla="*/ 35 w 21"/>
                  <a:gd name="T13" fmla="*/ 42 h 17"/>
                  <a:gd name="T14" fmla="*/ 35 w 21"/>
                  <a:gd name="T15" fmla="*/ 56 h 17"/>
                  <a:gd name="T16" fmla="*/ 43 w 21"/>
                  <a:gd name="T17" fmla="*/ 56 h 17"/>
                  <a:gd name="T18" fmla="*/ 43 w 21"/>
                  <a:gd name="T19" fmla="*/ 64 h 17"/>
                  <a:gd name="T20" fmla="*/ 56 w 21"/>
                  <a:gd name="T21" fmla="*/ 69 h 17"/>
                  <a:gd name="T22" fmla="*/ 64 w 21"/>
                  <a:gd name="T23" fmla="*/ 77 h 17"/>
                  <a:gd name="T24" fmla="*/ 77 w 21"/>
                  <a:gd name="T25" fmla="*/ 85 h 17"/>
                  <a:gd name="T26" fmla="*/ 85 w 21"/>
                  <a:gd name="T27" fmla="*/ 90 h 17"/>
                  <a:gd name="T28" fmla="*/ 93 w 21"/>
                  <a:gd name="T29" fmla="*/ 98 h 17"/>
                  <a:gd name="T30" fmla="*/ 107 w 21"/>
                  <a:gd name="T31" fmla="*/ 106 h 17"/>
                  <a:gd name="T32" fmla="*/ 107 w 21"/>
                  <a:gd name="T33" fmla="*/ 106 h 17"/>
                  <a:gd name="T34" fmla="*/ 120 w 21"/>
                  <a:gd name="T35" fmla="*/ 106 h 17"/>
                  <a:gd name="T36" fmla="*/ 136 w 21"/>
                  <a:gd name="T37" fmla="*/ 119 h 17"/>
                  <a:gd name="T38" fmla="*/ 136 w 21"/>
                  <a:gd name="T39" fmla="*/ 119 h 17"/>
                  <a:gd name="T40" fmla="*/ 141 w 21"/>
                  <a:gd name="T41" fmla="*/ 111 h 17"/>
                  <a:gd name="T42" fmla="*/ 136 w 21"/>
                  <a:gd name="T43" fmla="*/ 106 h 17"/>
                  <a:gd name="T44" fmla="*/ 128 w 21"/>
                  <a:gd name="T45" fmla="*/ 90 h 17"/>
                  <a:gd name="T46" fmla="*/ 115 w 21"/>
                  <a:gd name="T47" fmla="*/ 85 h 17"/>
                  <a:gd name="T48" fmla="*/ 115 w 21"/>
                  <a:gd name="T49" fmla="*/ 85 h 17"/>
                  <a:gd name="T50" fmla="*/ 99 w 21"/>
                  <a:gd name="T51" fmla="*/ 77 h 17"/>
                  <a:gd name="T52" fmla="*/ 99 w 21"/>
                  <a:gd name="T53" fmla="*/ 69 h 17"/>
                  <a:gd name="T54" fmla="*/ 93 w 21"/>
                  <a:gd name="T55" fmla="*/ 69 h 17"/>
                  <a:gd name="T56" fmla="*/ 93 w 21"/>
                  <a:gd name="T57" fmla="*/ 69 h 17"/>
                  <a:gd name="T58" fmla="*/ 85 w 21"/>
                  <a:gd name="T59" fmla="*/ 64 h 17"/>
                  <a:gd name="T60" fmla="*/ 77 w 21"/>
                  <a:gd name="T61" fmla="*/ 56 h 17"/>
                  <a:gd name="T62" fmla="*/ 72 w 21"/>
                  <a:gd name="T63" fmla="*/ 42 h 17"/>
                  <a:gd name="T64" fmla="*/ 56 w 21"/>
                  <a:gd name="T65" fmla="*/ 34 h 17"/>
                  <a:gd name="T66" fmla="*/ 43 w 21"/>
                  <a:gd name="T67" fmla="*/ 29 h 17"/>
                  <a:gd name="T68" fmla="*/ 35 w 21"/>
                  <a:gd name="T69" fmla="*/ 13 h 17"/>
                  <a:gd name="T70" fmla="*/ 21 w 21"/>
                  <a:gd name="T71" fmla="*/ 8 h 17"/>
                  <a:gd name="T72" fmla="*/ 8 w 21"/>
                  <a:gd name="T73" fmla="*/ 0 h 17"/>
                  <a:gd name="T74" fmla="*/ 0 w 21"/>
                  <a:gd name="T75" fmla="*/ 0 h 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3"/>
                      <a:pt x="13" y="14"/>
                    </a:cubicBezTo>
                    <a:cubicBezTo>
                      <a:pt x="14" y="14"/>
                      <a:pt x="13" y="13"/>
                      <a:pt x="14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8" y="16"/>
                      <a:pt x="17" y="16"/>
                      <a:pt x="18" y="16"/>
                    </a:cubicBezTo>
                    <a:cubicBezTo>
                      <a:pt x="18" y="17"/>
                      <a:pt x="19" y="16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4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4" y="10"/>
                      <a:pt x="13" y="9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9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5" name="Freeform 41">
                <a:extLst>
                  <a:ext uri="{FF2B5EF4-FFF2-40B4-BE49-F238E27FC236}">
                    <a16:creationId xmlns:a16="http://schemas.microsoft.com/office/drawing/2014/main" id="{CDED012B-F7C7-44E3-A3AD-187889BE1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" y="2702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0 h 4"/>
                  <a:gd name="T4" fmla="*/ 0 w 3"/>
                  <a:gd name="T5" fmla="*/ 8 h 4"/>
                  <a:gd name="T6" fmla="*/ 8 w 3"/>
                  <a:gd name="T7" fmla="*/ 8 h 4"/>
                  <a:gd name="T8" fmla="*/ 8 w 3"/>
                  <a:gd name="T9" fmla="*/ 13 h 4"/>
                  <a:gd name="T10" fmla="*/ 0 w 3"/>
                  <a:gd name="T11" fmla="*/ 13 h 4"/>
                  <a:gd name="T12" fmla="*/ 13 w 3"/>
                  <a:gd name="T13" fmla="*/ 20 h 4"/>
                  <a:gd name="T14" fmla="*/ 13 w 3"/>
                  <a:gd name="T15" fmla="*/ 25 h 4"/>
                  <a:gd name="T16" fmla="*/ 21 w 3"/>
                  <a:gd name="T17" fmla="*/ 25 h 4"/>
                  <a:gd name="T18" fmla="*/ 21 w 3"/>
                  <a:gd name="T19" fmla="*/ 13 h 4"/>
                  <a:gd name="T20" fmla="*/ 13 w 3"/>
                  <a:gd name="T21" fmla="*/ 13 h 4"/>
                  <a:gd name="T22" fmla="*/ 13 w 3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6" name="Freeform 42">
                <a:extLst>
                  <a:ext uri="{FF2B5EF4-FFF2-40B4-BE49-F238E27FC236}">
                    <a16:creationId xmlns:a16="http://schemas.microsoft.com/office/drawing/2014/main" id="{CB2E8878-C494-4003-BA93-552D5F0D5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" y="2696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8 w 2"/>
                  <a:gd name="T3" fmla="*/ 0 h 3"/>
                  <a:gd name="T4" fmla="*/ 8 w 2"/>
                  <a:gd name="T5" fmla="*/ 8 h 3"/>
                  <a:gd name="T6" fmla="*/ 8 w 2"/>
                  <a:gd name="T7" fmla="*/ 13 h 3"/>
                  <a:gd name="T8" fmla="*/ 8 w 2"/>
                  <a:gd name="T9" fmla="*/ 13 h 3"/>
                  <a:gd name="T10" fmla="*/ 0 w 2"/>
                  <a:gd name="T11" fmla="*/ 21 h 3"/>
                  <a:gd name="T12" fmla="*/ 8 w 2"/>
                  <a:gd name="T13" fmla="*/ 21 h 3"/>
                  <a:gd name="T14" fmla="*/ 13 w 2"/>
                  <a:gd name="T15" fmla="*/ 13 h 3"/>
                  <a:gd name="T16" fmla="*/ 8 w 2"/>
                  <a:gd name="T17" fmla="*/ 8 h 3"/>
                  <a:gd name="T18" fmla="*/ 13 w 2"/>
                  <a:gd name="T19" fmla="*/ 8 h 3"/>
                  <a:gd name="T20" fmla="*/ 13 w 2"/>
                  <a:gd name="T21" fmla="*/ 8 h 3"/>
                  <a:gd name="T22" fmla="*/ 13 w 2"/>
                  <a:gd name="T23" fmla="*/ 0 h 3"/>
                  <a:gd name="T24" fmla="*/ 8 w 2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" name="Freeform 43">
                <a:extLst>
                  <a:ext uri="{FF2B5EF4-FFF2-40B4-BE49-F238E27FC236}">
                    <a16:creationId xmlns:a16="http://schemas.microsoft.com/office/drawing/2014/main" id="{B449149C-A54C-4A6B-A54A-8CCAB906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" y="2712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0 w 2"/>
                  <a:gd name="T3" fmla="*/ 8 h 3"/>
                  <a:gd name="T4" fmla="*/ 0 w 2"/>
                  <a:gd name="T5" fmla="*/ 8 h 3"/>
                  <a:gd name="T6" fmla="*/ 8 w 2"/>
                  <a:gd name="T7" fmla="*/ 21 h 3"/>
                  <a:gd name="T8" fmla="*/ 8 w 2"/>
                  <a:gd name="T9" fmla="*/ 21 h 3"/>
                  <a:gd name="T10" fmla="*/ 13 w 2"/>
                  <a:gd name="T11" fmla="*/ 21 h 3"/>
                  <a:gd name="T12" fmla="*/ 13 w 2"/>
                  <a:gd name="T13" fmla="*/ 13 h 3"/>
                  <a:gd name="T14" fmla="*/ 13 w 2"/>
                  <a:gd name="T15" fmla="*/ 13 h 3"/>
                  <a:gd name="T16" fmla="*/ 8 w 2"/>
                  <a:gd name="T17" fmla="*/ 8 h 3"/>
                  <a:gd name="T18" fmla="*/ 8 w 2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" name="Freeform 44">
                <a:extLst>
                  <a:ext uri="{FF2B5EF4-FFF2-40B4-BE49-F238E27FC236}">
                    <a16:creationId xmlns:a16="http://schemas.microsoft.com/office/drawing/2014/main" id="{5BA41114-6001-4FA6-A03B-E2078127F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2502"/>
                <a:ext cx="612" cy="485"/>
              </a:xfrm>
              <a:custGeom>
                <a:avLst/>
                <a:gdLst>
                  <a:gd name="T0" fmla="*/ 1256 w 229"/>
                  <a:gd name="T1" fmla="*/ 1258 h 182"/>
                  <a:gd name="T2" fmla="*/ 1315 w 229"/>
                  <a:gd name="T3" fmla="*/ 1279 h 182"/>
                  <a:gd name="T4" fmla="*/ 1358 w 229"/>
                  <a:gd name="T5" fmla="*/ 1263 h 182"/>
                  <a:gd name="T6" fmla="*/ 1427 w 229"/>
                  <a:gd name="T7" fmla="*/ 1236 h 182"/>
                  <a:gd name="T8" fmla="*/ 1478 w 229"/>
                  <a:gd name="T9" fmla="*/ 1130 h 182"/>
                  <a:gd name="T10" fmla="*/ 1579 w 229"/>
                  <a:gd name="T11" fmla="*/ 981 h 182"/>
                  <a:gd name="T12" fmla="*/ 1601 w 229"/>
                  <a:gd name="T13" fmla="*/ 909 h 182"/>
                  <a:gd name="T14" fmla="*/ 1636 w 229"/>
                  <a:gd name="T15" fmla="*/ 794 h 182"/>
                  <a:gd name="T16" fmla="*/ 1614 w 229"/>
                  <a:gd name="T17" fmla="*/ 688 h 182"/>
                  <a:gd name="T18" fmla="*/ 1579 w 229"/>
                  <a:gd name="T19" fmla="*/ 626 h 182"/>
                  <a:gd name="T20" fmla="*/ 1507 w 229"/>
                  <a:gd name="T21" fmla="*/ 541 h 182"/>
                  <a:gd name="T22" fmla="*/ 1478 w 229"/>
                  <a:gd name="T23" fmla="*/ 498 h 182"/>
                  <a:gd name="T24" fmla="*/ 1451 w 229"/>
                  <a:gd name="T25" fmla="*/ 434 h 182"/>
                  <a:gd name="T26" fmla="*/ 1384 w 229"/>
                  <a:gd name="T27" fmla="*/ 392 h 182"/>
                  <a:gd name="T28" fmla="*/ 1342 w 229"/>
                  <a:gd name="T29" fmla="*/ 341 h 182"/>
                  <a:gd name="T30" fmla="*/ 1315 w 229"/>
                  <a:gd name="T31" fmla="*/ 235 h 182"/>
                  <a:gd name="T32" fmla="*/ 1264 w 229"/>
                  <a:gd name="T33" fmla="*/ 163 h 182"/>
                  <a:gd name="T34" fmla="*/ 1229 w 229"/>
                  <a:gd name="T35" fmla="*/ 85 h 182"/>
                  <a:gd name="T36" fmla="*/ 1200 w 229"/>
                  <a:gd name="T37" fmla="*/ 21 h 182"/>
                  <a:gd name="T38" fmla="*/ 1157 w 229"/>
                  <a:gd name="T39" fmla="*/ 93 h 182"/>
                  <a:gd name="T40" fmla="*/ 1165 w 229"/>
                  <a:gd name="T41" fmla="*/ 213 h 182"/>
                  <a:gd name="T42" fmla="*/ 1064 w 229"/>
                  <a:gd name="T43" fmla="*/ 320 h 182"/>
                  <a:gd name="T44" fmla="*/ 1000 w 229"/>
                  <a:gd name="T45" fmla="*/ 277 h 182"/>
                  <a:gd name="T46" fmla="*/ 949 w 229"/>
                  <a:gd name="T47" fmla="*/ 248 h 182"/>
                  <a:gd name="T48" fmla="*/ 906 w 229"/>
                  <a:gd name="T49" fmla="*/ 163 h 182"/>
                  <a:gd name="T50" fmla="*/ 943 w 229"/>
                  <a:gd name="T51" fmla="*/ 85 h 182"/>
                  <a:gd name="T52" fmla="*/ 901 w 229"/>
                  <a:gd name="T53" fmla="*/ 85 h 182"/>
                  <a:gd name="T54" fmla="*/ 871 w 229"/>
                  <a:gd name="T55" fmla="*/ 85 h 182"/>
                  <a:gd name="T56" fmla="*/ 820 w 229"/>
                  <a:gd name="T57" fmla="*/ 72 h 182"/>
                  <a:gd name="T58" fmla="*/ 751 w 229"/>
                  <a:gd name="T59" fmla="*/ 35 h 182"/>
                  <a:gd name="T60" fmla="*/ 764 w 229"/>
                  <a:gd name="T61" fmla="*/ 85 h 182"/>
                  <a:gd name="T62" fmla="*/ 700 w 229"/>
                  <a:gd name="T63" fmla="*/ 85 h 182"/>
                  <a:gd name="T64" fmla="*/ 657 w 229"/>
                  <a:gd name="T65" fmla="*/ 128 h 182"/>
                  <a:gd name="T66" fmla="*/ 623 w 229"/>
                  <a:gd name="T67" fmla="*/ 184 h 182"/>
                  <a:gd name="T68" fmla="*/ 615 w 229"/>
                  <a:gd name="T69" fmla="*/ 221 h 182"/>
                  <a:gd name="T70" fmla="*/ 564 w 229"/>
                  <a:gd name="T71" fmla="*/ 221 h 182"/>
                  <a:gd name="T72" fmla="*/ 492 w 229"/>
                  <a:gd name="T73" fmla="*/ 192 h 182"/>
                  <a:gd name="T74" fmla="*/ 465 w 229"/>
                  <a:gd name="T75" fmla="*/ 213 h 182"/>
                  <a:gd name="T76" fmla="*/ 436 w 229"/>
                  <a:gd name="T77" fmla="*/ 264 h 182"/>
                  <a:gd name="T78" fmla="*/ 414 w 229"/>
                  <a:gd name="T79" fmla="*/ 290 h 182"/>
                  <a:gd name="T80" fmla="*/ 379 w 229"/>
                  <a:gd name="T81" fmla="*/ 341 h 182"/>
                  <a:gd name="T82" fmla="*/ 315 w 229"/>
                  <a:gd name="T83" fmla="*/ 362 h 182"/>
                  <a:gd name="T84" fmla="*/ 299 w 229"/>
                  <a:gd name="T85" fmla="*/ 461 h 182"/>
                  <a:gd name="T86" fmla="*/ 171 w 229"/>
                  <a:gd name="T87" fmla="*/ 541 h 182"/>
                  <a:gd name="T88" fmla="*/ 35 w 229"/>
                  <a:gd name="T89" fmla="*/ 653 h 182"/>
                  <a:gd name="T90" fmla="*/ 29 w 229"/>
                  <a:gd name="T91" fmla="*/ 709 h 182"/>
                  <a:gd name="T92" fmla="*/ 29 w 229"/>
                  <a:gd name="T93" fmla="*/ 810 h 182"/>
                  <a:gd name="T94" fmla="*/ 72 w 229"/>
                  <a:gd name="T95" fmla="*/ 879 h 182"/>
                  <a:gd name="T96" fmla="*/ 171 w 229"/>
                  <a:gd name="T97" fmla="*/ 1058 h 182"/>
                  <a:gd name="T98" fmla="*/ 184 w 229"/>
                  <a:gd name="T99" fmla="*/ 1157 h 182"/>
                  <a:gd name="T100" fmla="*/ 243 w 229"/>
                  <a:gd name="T101" fmla="*/ 1207 h 182"/>
                  <a:gd name="T102" fmla="*/ 337 w 229"/>
                  <a:gd name="T103" fmla="*/ 1178 h 182"/>
                  <a:gd name="T104" fmla="*/ 465 w 229"/>
                  <a:gd name="T105" fmla="*/ 1114 h 182"/>
                  <a:gd name="T106" fmla="*/ 657 w 229"/>
                  <a:gd name="T107" fmla="*/ 1002 h 182"/>
                  <a:gd name="T108" fmla="*/ 815 w 229"/>
                  <a:gd name="T109" fmla="*/ 986 h 182"/>
                  <a:gd name="T110" fmla="*/ 914 w 229"/>
                  <a:gd name="T111" fmla="*/ 1050 h 182"/>
                  <a:gd name="T112" fmla="*/ 965 w 229"/>
                  <a:gd name="T113" fmla="*/ 1079 h 182"/>
                  <a:gd name="T114" fmla="*/ 1013 w 229"/>
                  <a:gd name="T115" fmla="*/ 1058 h 182"/>
                  <a:gd name="T116" fmla="*/ 1050 w 229"/>
                  <a:gd name="T117" fmla="*/ 1093 h 182"/>
                  <a:gd name="T118" fmla="*/ 1080 w 229"/>
                  <a:gd name="T119" fmla="*/ 1143 h 182"/>
                  <a:gd name="T120" fmla="*/ 1122 w 229"/>
                  <a:gd name="T121" fmla="*/ 1220 h 1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9" h="182">
                    <a:moveTo>
                      <a:pt x="161" y="174"/>
                    </a:moveTo>
                    <a:cubicBezTo>
                      <a:pt x="163" y="176"/>
                      <a:pt x="162" y="177"/>
                      <a:pt x="164" y="177"/>
                    </a:cubicBezTo>
                    <a:cubicBezTo>
                      <a:pt x="166" y="177"/>
                      <a:pt x="165" y="174"/>
                      <a:pt x="168" y="176"/>
                    </a:cubicBezTo>
                    <a:cubicBezTo>
                      <a:pt x="170" y="178"/>
                      <a:pt x="168" y="177"/>
                      <a:pt x="172" y="178"/>
                    </a:cubicBezTo>
                    <a:cubicBezTo>
                      <a:pt x="175" y="179"/>
                      <a:pt x="175" y="178"/>
                      <a:pt x="176" y="177"/>
                    </a:cubicBezTo>
                    <a:cubicBezTo>
                      <a:pt x="178" y="176"/>
                      <a:pt x="176" y="173"/>
                      <a:pt x="178" y="175"/>
                    </a:cubicBezTo>
                    <a:cubicBezTo>
                      <a:pt x="180" y="176"/>
                      <a:pt x="180" y="175"/>
                      <a:pt x="180" y="177"/>
                    </a:cubicBezTo>
                    <a:cubicBezTo>
                      <a:pt x="180" y="178"/>
                      <a:pt x="180" y="177"/>
                      <a:pt x="182" y="177"/>
                    </a:cubicBezTo>
                    <a:cubicBezTo>
                      <a:pt x="184" y="176"/>
                      <a:pt x="183" y="177"/>
                      <a:pt x="183" y="178"/>
                    </a:cubicBezTo>
                    <a:cubicBezTo>
                      <a:pt x="182" y="179"/>
                      <a:pt x="184" y="180"/>
                      <a:pt x="184" y="180"/>
                    </a:cubicBezTo>
                    <a:cubicBezTo>
                      <a:pt x="184" y="180"/>
                      <a:pt x="185" y="179"/>
                      <a:pt x="186" y="180"/>
                    </a:cubicBezTo>
                    <a:cubicBezTo>
                      <a:pt x="186" y="181"/>
                      <a:pt x="187" y="181"/>
                      <a:pt x="187" y="180"/>
                    </a:cubicBezTo>
                    <a:cubicBezTo>
                      <a:pt x="188" y="180"/>
                      <a:pt x="188" y="178"/>
                      <a:pt x="189" y="180"/>
                    </a:cubicBezTo>
                    <a:cubicBezTo>
                      <a:pt x="189" y="182"/>
                      <a:pt x="189" y="182"/>
                      <a:pt x="189" y="182"/>
                    </a:cubicBezTo>
                    <a:cubicBezTo>
                      <a:pt x="190" y="181"/>
                      <a:pt x="190" y="178"/>
                      <a:pt x="190" y="178"/>
                    </a:cubicBezTo>
                    <a:cubicBezTo>
                      <a:pt x="190" y="177"/>
                      <a:pt x="190" y="177"/>
                      <a:pt x="190" y="177"/>
                    </a:cubicBezTo>
                    <a:cubicBezTo>
                      <a:pt x="190" y="177"/>
                      <a:pt x="192" y="176"/>
                      <a:pt x="192" y="175"/>
                    </a:cubicBezTo>
                    <a:cubicBezTo>
                      <a:pt x="193" y="174"/>
                      <a:pt x="193" y="174"/>
                      <a:pt x="194" y="174"/>
                    </a:cubicBezTo>
                    <a:cubicBezTo>
                      <a:pt x="194" y="174"/>
                      <a:pt x="196" y="173"/>
                      <a:pt x="197" y="174"/>
                    </a:cubicBezTo>
                    <a:cubicBezTo>
                      <a:pt x="197" y="174"/>
                      <a:pt x="198" y="174"/>
                      <a:pt x="200" y="174"/>
                    </a:cubicBezTo>
                    <a:cubicBezTo>
                      <a:pt x="201" y="173"/>
                      <a:pt x="203" y="174"/>
                      <a:pt x="203" y="173"/>
                    </a:cubicBezTo>
                    <a:cubicBezTo>
                      <a:pt x="203" y="171"/>
                      <a:pt x="204" y="171"/>
                      <a:pt x="205" y="171"/>
                    </a:cubicBezTo>
                    <a:cubicBezTo>
                      <a:pt x="205" y="171"/>
                      <a:pt x="205" y="169"/>
                      <a:pt x="205" y="167"/>
                    </a:cubicBezTo>
                    <a:cubicBezTo>
                      <a:pt x="204" y="165"/>
                      <a:pt x="205" y="164"/>
                      <a:pt x="206" y="163"/>
                    </a:cubicBezTo>
                    <a:cubicBezTo>
                      <a:pt x="207" y="162"/>
                      <a:pt x="206" y="161"/>
                      <a:pt x="207" y="159"/>
                    </a:cubicBezTo>
                    <a:cubicBezTo>
                      <a:pt x="209" y="157"/>
                      <a:pt x="209" y="156"/>
                      <a:pt x="210" y="155"/>
                    </a:cubicBezTo>
                    <a:cubicBezTo>
                      <a:pt x="211" y="154"/>
                      <a:pt x="211" y="156"/>
                      <a:pt x="211" y="152"/>
                    </a:cubicBezTo>
                    <a:cubicBezTo>
                      <a:pt x="212" y="149"/>
                      <a:pt x="216" y="145"/>
                      <a:pt x="217" y="144"/>
                    </a:cubicBezTo>
                    <a:cubicBezTo>
                      <a:pt x="218" y="143"/>
                      <a:pt x="219" y="141"/>
                      <a:pt x="220" y="141"/>
                    </a:cubicBezTo>
                    <a:cubicBezTo>
                      <a:pt x="221" y="140"/>
                      <a:pt x="222" y="139"/>
                      <a:pt x="221" y="138"/>
                    </a:cubicBezTo>
                    <a:cubicBezTo>
                      <a:pt x="220" y="138"/>
                      <a:pt x="221" y="137"/>
                      <a:pt x="221" y="137"/>
                    </a:cubicBezTo>
                    <a:cubicBezTo>
                      <a:pt x="221" y="137"/>
                      <a:pt x="223" y="136"/>
                      <a:pt x="223" y="135"/>
                    </a:cubicBezTo>
                    <a:cubicBezTo>
                      <a:pt x="223" y="134"/>
                      <a:pt x="223" y="134"/>
                      <a:pt x="224" y="133"/>
                    </a:cubicBezTo>
                    <a:cubicBezTo>
                      <a:pt x="224" y="132"/>
                      <a:pt x="224" y="130"/>
                      <a:pt x="224" y="130"/>
                    </a:cubicBezTo>
                    <a:cubicBezTo>
                      <a:pt x="224" y="130"/>
                      <a:pt x="223" y="128"/>
                      <a:pt x="224" y="128"/>
                    </a:cubicBezTo>
                    <a:cubicBezTo>
                      <a:pt x="225" y="128"/>
                      <a:pt x="224" y="124"/>
                      <a:pt x="225" y="124"/>
                    </a:cubicBezTo>
                    <a:cubicBezTo>
                      <a:pt x="226" y="124"/>
                      <a:pt x="226" y="123"/>
                      <a:pt x="227" y="122"/>
                    </a:cubicBezTo>
                    <a:cubicBezTo>
                      <a:pt x="227" y="121"/>
                      <a:pt x="226" y="121"/>
                      <a:pt x="228" y="120"/>
                    </a:cubicBezTo>
                    <a:cubicBezTo>
                      <a:pt x="229" y="119"/>
                      <a:pt x="228" y="121"/>
                      <a:pt x="229" y="118"/>
                    </a:cubicBezTo>
                    <a:cubicBezTo>
                      <a:pt x="229" y="115"/>
                      <a:pt x="229" y="114"/>
                      <a:pt x="229" y="112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28" y="111"/>
                      <a:pt x="229" y="110"/>
                      <a:pt x="228" y="110"/>
                    </a:cubicBezTo>
                    <a:cubicBezTo>
                      <a:pt x="227" y="110"/>
                      <a:pt x="226" y="110"/>
                      <a:pt x="226" y="109"/>
                    </a:cubicBezTo>
                    <a:cubicBezTo>
                      <a:pt x="225" y="108"/>
                      <a:pt x="225" y="106"/>
                      <a:pt x="226" y="106"/>
                    </a:cubicBezTo>
                    <a:cubicBezTo>
                      <a:pt x="226" y="105"/>
                      <a:pt x="226" y="98"/>
                      <a:pt x="226" y="97"/>
                    </a:cubicBezTo>
                    <a:cubicBezTo>
                      <a:pt x="226" y="96"/>
                      <a:pt x="225" y="96"/>
                      <a:pt x="225" y="96"/>
                    </a:cubicBezTo>
                    <a:cubicBezTo>
                      <a:pt x="225" y="95"/>
                      <a:pt x="225" y="94"/>
                      <a:pt x="224" y="93"/>
                    </a:cubicBezTo>
                    <a:cubicBezTo>
                      <a:pt x="223" y="93"/>
                      <a:pt x="222" y="92"/>
                      <a:pt x="222" y="92"/>
                    </a:cubicBezTo>
                    <a:cubicBezTo>
                      <a:pt x="220" y="90"/>
                      <a:pt x="220" y="90"/>
                      <a:pt x="220" y="90"/>
                    </a:cubicBezTo>
                    <a:cubicBezTo>
                      <a:pt x="221" y="90"/>
                      <a:pt x="221" y="88"/>
                      <a:pt x="221" y="88"/>
                    </a:cubicBezTo>
                    <a:cubicBezTo>
                      <a:pt x="221" y="87"/>
                      <a:pt x="220" y="87"/>
                      <a:pt x="220" y="87"/>
                    </a:cubicBezTo>
                    <a:cubicBezTo>
                      <a:pt x="220" y="87"/>
                      <a:pt x="215" y="83"/>
                      <a:pt x="215" y="82"/>
                    </a:cubicBezTo>
                    <a:cubicBezTo>
                      <a:pt x="216" y="81"/>
                      <a:pt x="215" y="80"/>
                      <a:pt x="215" y="79"/>
                    </a:cubicBezTo>
                    <a:cubicBezTo>
                      <a:pt x="215" y="78"/>
                      <a:pt x="215" y="75"/>
                      <a:pt x="213" y="76"/>
                    </a:cubicBezTo>
                    <a:cubicBezTo>
                      <a:pt x="211" y="76"/>
                      <a:pt x="211" y="77"/>
                      <a:pt x="211" y="76"/>
                    </a:cubicBezTo>
                    <a:cubicBezTo>
                      <a:pt x="211" y="75"/>
                      <a:pt x="210" y="73"/>
                      <a:pt x="210" y="74"/>
                    </a:cubicBezTo>
                    <a:cubicBezTo>
                      <a:pt x="209" y="76"/>
                      <a:pt x="209" y="78"/>
                      <a:pt x="208" y="77"/>
                    </a:cubicBezTo>
                    <a:cubicBezTo>
                      <a:pt x="207" y="77"/>
                      <a:pt x="207" y="75"/>
                      <a:pt x="207" y="75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7" y="73"/>
                      <a:pt x="208" y="71"/>
                      <a:pt x="207" y="70"/>
                    </a:cubicBezTo>
                    <a:cubicBezTo>
                      <a:pt x="205" y="69"/>
                      <a:pt x="205" y="68"/>
                      <a:pt x="205" y="68"/>
                    </a:cubicBezTo>
                    <a:cubicBezTo>
                      <a:pt x="205" y="68"/>
                      <a:pt x="207" y="66"/>
                      <a:pt x="205" y="66"/>
                    </a:cubicBezTo>
                    <a:cubicBezTo>
                      <a:pt x="204" y="66"/>
                      <a:pt x="204" y="66"/>
                      <a:pt x="203" y="65"/>
                    </a:cubicBezTo>
                    <a:cubicBezTo>
                      <a:pt x="203" y="64"/>
                      <a:pt x="203" y="63"/>
                      <a:pt x="203" y="63"/>
                    </a:cubicBezTo>
                    <a:cubicBezTo>
                      <a:pt x="204" y="63"/>
                      <a:pt x="204" y="62"/>
                      <a:pt x="203" y="61"/>
                    </a:cubicBezTo>
                    <a:cubicBezTo>
                      <a:pt x="202" y="61"/>
                      <a:pt x="201" y="59"/>
                      <a:pt x="201" y="60"/>
                    </a:cubicBezTo>
                    <a:cubicBezTo>
                      <a:pt x="200" y="60"/>
                      <a:pt x="199" y="58"/>
                      <a:pt x="199" y="58"/>
                    </a:cubicBezTo>
                    <a:cubicBezTo>
                      <a:pt x="198" y="59"/>
                      <a:pt x="198" y="58"/>
                      <a:pt x="197" y="58"/>
                    </a:cubicBezTo>
                    <a:cubicBezTo>
                      <a:pt x="196" y="57"/>
                      <a:pt x="195" y="56"/>
                      <a:pt x="195" y="56"/>
                    </a:cubicBezTo>
                    <a:cubicBezTo>
                      <a:pt x="195" y="56"/>
                      <a:pt x="194" y="54"/>
                      <a:pt x="194" y="55"/>
                    </a:cubicBezTo>
                    <a:cubicBezTo>
                      <a:pt x="193" y="56"/>
                      <a:pt x="192" y="55"/>
                      <a:pt x="192" y="55"/>
                    </a:cubicBezTo>
                    <a:cubicBezTo>
                      <a:pt x="190" y="54"/>
                      <a:pt x="190" y="54"/>
                      <a:pt x="190" y="54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89" y="50"/>
                      <a:pt x="189" y="50"/>
                      <a:pt x="189" y="50"/>
                    </a:cubicBezTo>
                    <a:cubicBezTo>
                      <a:pt x="188" y="48"/>
                      <a:pt x="188" y="48"/>
                      <a:pt x="188" y="48"/>
                    </a:cubicBezTo>
                    <a:cubicBezTo>
                      <a:pt x="188" y="48"/>
                      <a:pt x="189" y="46"/>
                      <a:pt x="189" y="44"/>
                    </a:cubicBezTo>
                    <a:cubicBezTo>
                      <a:pt x="188" y="43"/>
                      <a:pt x="188" y="43"/>
                      <a:pt x="187" y="42"/>
                    </a:cubicBezTo>
                    <a:cubicBezTo>
                      <a:pt x="186" y="41"/>
                      <a:pt x="185" y="39"/>
                      <a:pt x="185" y="38"/>
                    </a:cubicBezTo>
                    <a:cubicBezTo>
                      <a:pt x="185" y="38"/>
                      <a:pt x="183" y="39"/>
                      <a:pt x="183" y="37"/>
                    </a:cubicBezTo>
                    <a:cubicBezTo>
                      <a:pt x="184" y="36"/>
                      <a:pt x="185" y="34"/>
                      <a:pt x="184" y="33"/>
                    </a:cubicBezTo>
                    <a:cubicBezTo>
                      <a:pt x="183" y="33"/>
                      <a:pt x="183" y="31"/>
                      <a:pt x="183" y="30"/>
                    </a:cubicBezTo>
                    <a:cubicBezTo>
                      <a:pt x="184" y="29"/>
                      <a:pt x="184" y="28"/>
                      <a:pt x="184" y="27"/>
                    </a:cubicBezTo>
                    <a:cubicBezTo>
                      <a:pt x="183" y="27"/>
                      <a:pt x="183" y="25"/>
                      <a:pt x="182" y="26"/>
                    </a:cubicBezTo>
                    <a:cubicBezTo>
                      <a:pt x="182" y="26"/>
                      <a:pt x="183" y="25"/>
                      <a:pt x="180" y="24"/>
                    </a:cubicBezTo>
                    <a:cubicBezTo>
                      <a:pt x="177" y="23"/>
                      <a:pt x="178" y="22"/>
                      <a:pt x="177" y="23"/>
                    </a:cubicBezTo>
                    <a:cubicBezTo>
                      <a:pt x="176" y="24"/>
                      <a:pt x="176" y="25"/>
                      <a:pt x="175" y="23"/>
                    </a:cubicBezTo>
                    <a:cubicBezTo>
                      <a:pt x="174" y="22"/>
                      <a:pt x="173" y="20"/>
                      <a:pt x="174" y="19"/>
                    </a:cubicBezTo>
                    <a:cubicBezTo>
                      <a:pt x="174" y="18"/>
                      <a:pt x="174" y="17"/>
                      <a:pt x="174" y="16"/>
                    </a:cubicBezTo>
                    <a:cubicBezTo>
                      <a:pt x="173" y="15"/>
                      <a:pt x="173" y="15"/>
                      <a:pt x="173" y="14"/>
                    </a:cubicBezTo>
                    <a:cubicBezTo>
                      <a:pt x="172" y="14"/>
                      <a:pt x="171" y="14"/>
                      <a:pt x="172" y="12"/>
                    </a:cubicBezTo>
                    <a:cubicBezTo>
                      <a:pt x="172" y="11"/>
                      <a:pt x="173" y="10"/>
                      <a:pt x="172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71" y="8"/>
                      <a:pt x="171" y="7"/>
                      <a:pt x="170" y="7"/>
                    </a:cubicBezTo>
                    <a:cubicBezTo>
                      <a:pt x="169" y="7"/>
                      <a:pt x="169" y="7"/>
                      <a:pt x="169" y="6"/>
                    </a:cubicBezTo>
                    <a:cubicBezTo>
                      <a:pt x="168" y="5"/>
                      <a:pt x="168" y="4"/>
                      <a:pt x="168" y="3"/>
                    </a:cubicBezTo>
                    <a:cubicBezTo>
                      <a:pt x="167" y="2"/>
                      <a:pt x="167" y="0"/>
                      <a:pt x="166" y="1"/>
                    </a:cubicBezTo>
                    <a:cubicBezTo>
                      <a:pt x="165" y="2"/>
                      <a:pt x="164" y="2"/>
                      <a:pt x="164" y="4"/>
                    </a:cubicBezTo>
                    <a:cubicBezTo>
                      <a:pt x="164" y="6"/>
                      <a:pt x="163" y="5"/>
                      <a:pt x="163" y="7"/>
                    </a:cubicBezTo>
                    <a:cubicBezTo>
                      <a:pt x="162" y="9"/>
                      <a:pt x="162" y="7"/>
                      <a:pt x="162" y="9"/>
                    </a:cubicBezTo>
                    <a:cubicBezTo>
                      <a:pt x="162" y="10"/>
                      <a:pt x="162" y="11"/>
                      <a:pt x="162" y="13"/>
                    </a:cubicBezTo>
                    <a:cubicBezTo>
                      <a:pt x="162" y="15"/>
                      <a:pt x="163" y="14"/>
                      <a:pt x="162" y="16"/>
                    </a:cubicBezTo>
                    <a:cubicBezTo>
                      <a:pt x="162" y="18"/>
                      <a:pt x="162" y="18"/>
                      <a:pt x="162" y="20"/>
                    </a:cubicBezTo>
                    <a:cubicBezTo>
                      <a:pt x="161" y="21"/>
                      <a:pt x="161" y="25"/>
                      <a:pt x="161" y="26"/>
                    </a:cubicBezTo>
                    <a:cubicBezTo>
                      <a:pt x="162" y="27"/>
                      <a:pt x="161" y="28"/>
                      <a:pt x="162" y="28"/>
                    </a:cubicBezTo>
                    <a:cubicBezTo>
                      <a:pt x="162" y="29"/>
                      <a:pt x="164" y="29"/>
                      <a:pt x="163" y="30"/>
                    </a:cubicBezTo>
                    <a:cubicBezTo>
                      <a:pt x="162" y="30"/>
                      <a:pt x="161" y="31"/>
                      <a:pt x="161" y="32"/>
                    </a:cubicBezTo>
                    <a:cubicBezTo>
                      <a:pt x="160" y="34"/>
                      <a:pt x="160" y="37"/>
                      <a:pt x="159" y="38"/>
                    </a:cubicBezTo>
                    <a:cubicBezTo>
                      <a:pt x="158" y="39"/>
                      <a:pt x="158" y="40"/>
                      <a:pt x="158" y="41"/>
                    </a:cubicBezTo>
                    <a:cubicBezTo>
                      <a:pt x="158" y="42"/>
                      <a:pt x="159" y="41"/>
                      <a:pt x="158" y="42"/>
                    </a:cubicBezTo>
                    <a:cubicBezTo>
                      <a:pt x="157" y="44"/>
                      <a:pt x="151" y="47"/>
                      <a:pt x="149" y="45"/>
                    </a:cubicBezTo>
                    <a:cubicBezTo>
                      <a:pt x="147" y="43"/>
                      <a:pt x="149" y="43"/>
                      <a:pt x="147" y="43"/>
                    </a:cubicBezTo>
                    <a:cubicBezTo>
                      <a:pt x="146" y="42"/>
                      <a:pt x="146" y="41"/>
                      <a:pt x="145" y="40"/>
                    </a:cubicBezTo>
                    <a:cubicBezTo>
                      <a:pt x="145" y="39"/>
                      <a:pt x="142" y="39"/>
                      <a:pt x="141" y="39"/>
                    </a:cubicBezTo>
                    <a:cubicBezTo>
                      <a:pt x="141" y="39"/>
                      <a:pt x="141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39" y="38"/>
                    </a:cubicBezTo>
                    <a:cubicBezTo>
                      <a:pt x="139" y="37"/>
                      <a:pt x="138" y="36"/>
                      <a:pt x="138" y="36"/>
                    </a:cubicBezTo>
                    <a:cubicBezTo>
                      <a:pt x="138" y="36"/>
                      <a:pt x="138" y="36"/>
                      <a:pt x="136" y="36"/>
                    </a:cubicBezTo>
                    <a:cubicBezTo>
                      <a:pt x="134" y="35"/>
                      <a:pt x="136" y="36"/>
                      <a:pt x="133" y="35"/>
                    </a:cubicBezTo>
                    <a:cubicBezTo>
                      <a:pt x="131" y="33"/>
                      <a:pt x="131" y="32"/>
                      <a:pt x="129" y="32"/>
                    </a:cubicBezTo>
                    <a:cubicBezTo>
                      <a:pt x="127" y="32"/>
                      <a:pt x="126" y="32"/>
                      <a:pt x="126" y="31"/>
                    </a:cubicBezTo>
                    <a:cubicBezTo>
                      <a:pt x="127" y="30"/>
                      <a:pt x="128" y="31"/>
                      <a:pt x="126" y="29"/>
                    </a:cubicBezTo>
                    <a:cubicBezTo>
                      <a:pt x="124" y="27"/>
                      <a:pt x="124" y="27"/>
                      <a:pt x="124" y="26"/>
                    </a:cubicBezTo>
                    <a:cubicBezTo>
                      <a:pt x="124" y="26"/>
                      <a:pt x="126" y="24"/>
                      <a:pt x="127" y="23"/>
                    </a:cubicBezTo>
                    <a:cubicBezTo>
                      <a:pt x="127" y="21"/>
                      <a:pt x="126" y="21"/>
                      <a:pt x="126" y="20"/>
                    </a:cubicBezTo>
                    <a:cubicBezTo>
                      <a:pt x="126" y="19"/>
                      <a:pt x="127" y="16"/>
                      <a:pt x="128" y="18"/>
                    </a:cubicBezTo>
                    <a:cubicBezTo>
                      <a:pt x="129" y="19"/>
                      <a:pt x="129" y="19"/>
                      <a:pt x="130" y="18"/>
                    </a:cubicBezTo>
                    <a:cubicBezTo>
                      <a:pt x="130" y="16"/>
                      <a:pt x="130" y="15"/>
                      <a:pt x="131" y="14"/>
                    </a:cubicBezTo>
                    <a:cubicBezTo>
                      <a:pt x="131" y="13"/>
                      <a:pt x="131" y="14"/>
                      <a:pt x="132" y="12"/>
                    </a:cubicBezTo>
                    <a:cubicBezTo>
                      <a:pt x="132" y="11"/>
                      <a:pt x="134" y="10"/>
                      <a:pt x="132" y="11"/>
                    </a:cubicBezTo>
                    <a:cubicBezTo>
                      <a:pt x="131" y="11"/>
                      <a:pt x="130" y="12"/>
                      <a:pt x="130" y="11"/>
                    </a:cubicBezTo>
                    <a:cubicBezTo>
                      <a:pt x="130" y="10"/>
                      <a:pt x="129" y="10"/>
                      <a:pt x="128" y="10"/>
                    </a:cubicBezTo>
                    <a:cubicBezTo>
                      <a:pt x="128" y="11"/>
                      <a:pt x="128" y="13"/>
                      <a:pt x="127" y="13"/>
                    </a:cubicBezTo>
                    <a:cubicBezTo>
                      <a:pt x="127" y="13"/>
                      <a:pt x="126" y="13"/>
                      <a:pt x="126" y="12"/>
                    </a:cubicBezTo>
                    <a:cubicBezTo>
                      <a:pt x="126" y="11"/>
                      <a:pt x="126" y="10"/>
                      <a:pt x="126" y="10"/>
                    </a:cubicBezTo>
                    <a:cubicBezTo>
                      <a:pt x="126" y="10"/>
                      <a:pt x="126" y="8"/>
                      <a:pt x="125" y="9"/>
                    </a:cubicBezTo>
                    <a:cubicBezTo>
                      <a:pt x="124" y="11"/>
                      <a:pt x="122" y="11"/>
                      <a:pt x="122" y="11"/>
                    </a:cubicBezTo>
                    <a:cubicBezTo>
                      <a:pt x="122" y="11"/>
                      <a:pt x="122" y="9"/>
                      <a:pt x="122" y="10"/>
                    </a:cubicBezTo>
                    <a:cubicBezTo>
                      <a:pt x="122" y="11"/>
                      <a:pt x="122" y="12"/>
                      <a:pt x="122" y="12"/>
                    </a:cubicBezTo>
                    <a:cubicBezTo>
                      <a:pt x="121" y="12"/>
                      <a:pt x="121" y="12"/>
                      <a:pt x="120" y="12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18" y="13"/>
                      <a:pt x="118" y="12"/>
                    </a:cubicBezTo>
                    <a:cubicBezTo>
                      <a:pt x="118" y="11"/>
                      <a:pt x="118" y="9"/>
                      <a:pt x="117" y="10"/>
                    </a:cubicBezTo>
                    <a:cubicBezTo>
                      <a:pt x="117" y="11"/>
                      <a:pt x="115" y="10"/>
                      <a:pt x="115" y="10"/>
                    </a:cubicBezTo>
                    <a:cubicBezTo>
                      <a:pt x="114" y="10"/>
                      <a:pt x="114" y="10"/>
                      <a:pt x="113" y="10"/>
                    </a:cubicBezTo>
                    <a:cubicBezTo>
                      <a:pt x="112" y="10"/>
                      <a:pt x="111" y="9"/>
                      <a:pt x="111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6" y="4"/>
                      <a:pt x="105" y="5"/>
                    </a:cubicBezTo>
                    <a:cubicBezTo>
                      <a:pt x="104" y="6"/>
                      <a:pt x="104" y="6"/>
                      <a:pt x="103" y="6"/>
                    </a:cubicBezTo>
                    <a:cubicBezTo>
                      <a:pt x="102" y="6"/>
                      <a:pt x="99" y="6"/>
                      <a:pt x="100" y="7"/>
                    </a:cubicBezTo>
                    <a:cubicBezTo>
                      <a:pt x="102" y="8"/>
                      <a:pt x="103" y="8"/>
                      <a:pt x="104" y="8"/>
                    </a:cubicBezTo>
                    <a:cubicBezTo>
                      <a:pt x="105" y="9"/>
                      <a:pt x="105" y="10"/>
                      <a:pt x="105" y="10"/>
                    </a:cubicBezTo>
                    <a:cubicBezTo>
                      <a:pt x="105" y="10"/>
                      <a:pt x="105" y="10"/>
                      <a:pt x="107" y="12"/>
                    </a:cubicBezTo>
                    <a:cubicBezTo>
                      <a:pt x="108" y="13"/>
                      <a:pt x="109" y="14"/>
                      <a:pt x="107" y="14"/>
                    </a:cubicBezTo>
                    <a:cubicBezTo>
                      <a:pt x="106" y="14"/>
                      <a:pt x="104" y="12"/>
                      <a:pt x="104" y="12"/>
                    </a:cubicBezTo>
                    <a:cubicBezTo>
                      <a:pt x="104" y="12"/>
                      <a:pt x="104" y="10"/>
                      <a:pt x="102" y="12"/>
                    </a:cubicBezTo>
                    <a:cubicBezTo>
                      <a:pt x="100" y="14"/>
                      <a:pt x="102" y="13"/>
                      <a:pt x="99" y="14"/>
                    </a:cubicBezTo>
                    <a:cubicBezTo>
                      <a:pt x="96" y="14"/>
                      <a:pt x="98" y="12"/>
                      <a:pt x="98" y="12"/>
                    </a:cubicBezTo>
                    <a:cubicBezTo>
                      <a:pt x="97" y="12"/>
                      <a:pt x="95" y="12"/>
                      <a:pt x="95" y="13"/>
                    </a:cubicBezTo>
                    <a:cubicBezTo>
                      <a:pt x="95" y="14"/>
                      <a:pt x="95" y="15"/>
                      <a:pt x="95" y="15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2" y="16"/>
                      <a:pt x="92" y="18"/>
                    </a:cubicBezTo>
                    <a:cubicBezTo>
                      <a:pt x="91" y="19"/>
                      <a:pt x="92" y="19"/>
                      <a:pt x="92" y="20"/>
                    </a:cubicBezTo>
                    <a:cubicBezTo>
                      <a:pt x="91" y="21"/>
                      <a:pt x="90" y="21"/>
                      <a:pt x="90" y="21"/>
                    </a:cubicBezTo>
                    <a:cubicBezTo>
                      <a:pt x="90" y="21"/>
                      <a:pt x="89" y="21"/>
                      <a:pt x="89" y="22"/>
                    </a:cubicBezTo>
                    <a:cubicBezTo>
                      <a:pt x="89" y="23"/>
                      <a:pt x="89" y="25"/>
                      <a:pt x="89" y="25"/>
                    </a:cubicBezTo>
                    <a:cubicBezTo>
                      <a:pt x="89" y="25"/>
                      <a:pt x="87" y="25"/>
                      <a:pt x="87" y="26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8" y="28"/>
                      <a:pt x="88" y="29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7" y="32"/>
                      <a:pt x="87" y="31"/>
                      <a:pt x="87" y="31"/>
                    </a:cubicBezTo>
                    <a:cubicBezTo>
                      <a:pt x="87" y="31"/>
                      <a:pt x="86" y="30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30"/>
                    </a:cubicBezTo>
                    <a:cubicBezTo>
                      <a:pt x="78" y="30"/>
                      <a:pt x="77" y="30"/>
                      <a:pt x="76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4" y="25"/>
                      <a:pt x="72" y="25"/>
                      <a:pt x="71" y="25"/>
                    </a:cubicBezTo>
                    <a:cubicBezTo>
                      <a:pt x="71" y="25"/>
                      <a:pt x="70" y="26"/>
                      <a:pt x="69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8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7"/>
                    </a:cubicBezTo>
                    <a:cubicBezTo>
                      <a:pt x="66" y="28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0"/>
                    </a:cubicBezTo>
                    <a:cubicBezTo>
                      <a:pt x="64" y="30"/>
                      <a:pt x="64" y="29"/>
                      <a:pt x="63" y="30"/>
                    </a:cubicBezTo>
                    <a:cubicBezTo>
                      <a:pt x="63" y="31"/>
                      <a:pt x="61" y="31"/>
                      <a:pt x="61" y="32"/>
                    </a:cubicBezTo>
                    <a:cubicBezTo>
                      <a:pt x="61" y="33"/>
                      <a:pt x="62" y="34"/>
                      <a:pt x="61" y="35"/>
                    </a:cubicBezTo>
                    <a:cubicBezTo>
                      <a:pt x="61" y="35"/>
                      <a:pt x="60" y="35"/>
                      <a:pt x="60" y="36"/>
                    </a:cubicBezTo>
                    <a:cubicBezTo>
                      <a:pt x="61" y="36"/>
                      <a:pt x="61" y="37"/>
                      <a:pt x="61" y="37"/>
                    </a:cubicBezTo>
                    <a:cubicBezTo>
                      <a:pt x="61" y="38"/>
                      <a:pt x="60" y="37"/>
                      <a:pt x="60" y="37"/>
                    </a:cubicBezTo>
                    <a:cubicBezTo>
                      <a:pt x="59" y="37"/>
                      <a:pt x="59" y="36"/>
                      <a:pt x="58" y="37"/>
                    </a:cubicBezTo>
                    <a:cubicBezTo>
                      <a:pt x="58" y="38"/>
                      <a:pt x="57" y="38"/>
                      <a:pt x="57" y="39"/>
                    </a:cubicBezTo>
                    <a:cubicBezTo>
                      <a:pt x="58" y="39"/>
                      <a:pt x="59" y="39"/>
                      <a:pt x="59" y="39"/>
                    </a:cubicBezTo>
                    <a:cubicBezTo>
                      <a:pt x="58" y="41"/>
                      <a:pt x="59" y="39"/>
                      <a:pt x="58" y="41"/>
                    </a:cubicBezTo>
                    <a:cubicBezTo>
                      <a:pt x="58" y="43"/>
                      <a:pt x="55" y="43"/>
                      <a:pt x="55" y="43"/>
                    </a:cubicBezTo>
                    <a:cubicBezTo>
                      <a:pt x="54" y="42"/>
                      <a:pt x="53" y="42"/>
                      <a:pt x="53" y="43"/>
                    </a:cubicBezTo>
                    <a:cubicBezTo>
                      <a:pt x="52" y="44"/>
                      <a:pt x="52" y="46"/>
                      <a:pt x="53" y="46"/>
                    </a:cubicBezTo>
                    <a:cubicBezTo>
                      <a:pt x="53" y="47"/>
                      <a:pt x="54" y="47"/>
                      <a:pt x="53" y="47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2" y="49"/>
                      <a:pt x="51" y="49"/>
                      <a:pt x="51" y="48"/>
                    </a:cubicBezTo>
                    <a:cubicBezTo>
                      <a:pt x="50" y="47"/>
                      <a:pt x="50" y="47"/>
                      <a:pt x="49" y="46"/>
                    </a:cubicBezTo>
                    <a:cubicBezTo>
                      <a:pt x="48" y="45"/>
                      <a:pt x="49" y="44"/>
                      <a:pt x="48" y="45"/>
                    </a:cubicBezTo>
                    <a:cubicBezTo>
                      <a:pt x="47" y="46"/>
                      <a:pt x="48" y="46"/>
                      <a:pt x="47" y="47"/>
                    </a:cubicBezTo>
                    <a:cubicBezTo>
                      <a:pt x="46" y="49"/>
                      <a:pt x="45" y="50"/>
                      <a:pt x="44" y="51"/>
                    </a:cubicBezTo>
                    <a:cubicBezTo>
                      <a:pt x="44" y="52"/>
                      <a:pt x="44" y="54"/>
                      <a:pt x="45" y="54"/>
                    </a:cubicBezTo>
                    <a:cubicBezTo>
                      <a:pt x="46" y="55"/>
                      <a:pt x="48" y="56"/>
                      <a:pt x="47" y="57"/>
                    </a:cubicBezTo>
                    <a:cubicBezTo>
                      <a:pt x="46" y="58"/>
                      <a:pt x="45" y="58"/>
                      <a:pt x="44" y="59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3" y="61"/>
                      <a:pt x="42" y="64"/>
                      <a:pt x="42" y="65"/>
                    </a:cubicBezTo>
                    <a:cubicBezTo>
                      <a:pt x="42" y="65"/>
                      <a:pt x="40" y="65"/>
                      <a:pt x="39" y="67"/>
                    </a:cubicBezTo>
                    <a:cubicBezTo>
                      <a:pt x="39" y="68"/>
                      <a:pt x="35" y="70"/>
                      <a:pt x="34" y="70"/>
                    </a:cubicBezTo>
                    <a:cubicBezTo>
                      <a:pt x="32" y="70"/>
                      <a:pt x="32" y="70"/>
                      <a:pt x="30" y="71"/>
                    </a:cubicBezTo>
                    <a:cubicBezTo>
                      <a:pt x="29" y="73"/>
                      <a:pt x="28" y="71"/>
                      <a:pt x="27" y="73"/>
                    </a:cubicBezTo>
                    <a:cubicBezTo>
                      <a:pt x="27" y="75"/>
                      <a:pt x="25" y="75"/>
                      <a:pt x="24" y="76"/>
                    </a:cubicBezTo>
                    <a:cubicBezTo>
                      <a:pt x="24" y="76"/>
                      <a:pt x="23" y="75"/>
                      <a:pt x="23" y="77"/>
                    </a:cubicBezTo>
                    <a:cubicBezTo>
                      <a:pt x="22" y="78"/>
                      <a:pt x="22" y="78"/>
                      <a:pt x="20" y="78"/>
                    </a:cubicBezTo>
                    <a:cubicBezTo>
                      <a:pt x="19" y="79"/>
                      <a:pt x="17" y="77"/>
                      <a:pt x="16" y="78"/>
                    </a:cubicBezTo>
                    <a:cubicBezTo>
                      <a:pt x="15" y="79"/>
                      <a:pt x="14" y="82"/>
                      <a:pt x="10" y="85"/>
                    </a:cubicBezTo>
                    <a:cubicBezTo>
                      <a:pt x="5" y="89"/>
                      <a:pt x="6" y="90"/>
                      <a:pt x="5" y="92"/>
                    </a:cubicBezTo>
                    <a:cubicBezTo>
                      <a:pt x="5" y="93"/>
                      <a:pt x="4" y="94"/>
                      <a:pt x="4" y="92"/>
                    </a:cubicBezTo>
                    <a:cubicBezTo>
                      <a:pt x="4" y="91"/>
                      <a:pt x="4" y="89"/>
                      <a:pt x="3" y="90"/>
                    </a:cubicBezTo>
                    <a:cubicBezTo>
                      <a:pt x="2" y="91"/>
                      <a:pt x="0" y="95"/>
                      <a:pt x="1" y="95"/>
                    </a:cubicBezTo>
                    <a:cubicBezTo>
                      <a:pt x="2" y="95"/>
                      <a:pt x="3" y="95"/>
                      <a:pt x="4" y="96"/>
                    </a:cubicBezTo>
                    <a:cubicBezTo>
                      <a:pt x="4" y="97"/>
                      <a:pt x="4" y="100"/>
                      <a:pt x="4" y="100"/>
                    </a:cubicBezTo>
                    <a:cubicBezTo>
                      <a:pt x="4" y="101"/>
                      <a:pt x="3" y="101"/>
                      <a:pt x="3" y="103"/>
                    </a:cubicBezTo>
                    <a:cubicBezTo>
                      <a:pt x="3" y="104"/>
                      <a:pt x="2" y="107"/>
                      <a:pt x="4" y="109"/>
                    </a:cubicBezTo>
                    <a:cubicBezTo>
                      <a:pt x="6" y="110"/>
                      <a:pt x="10" y="114"/>
                      <a:pt x="10" y="116"/>
                    </a:cubicBezTo>
                    <a:cubicBezTo>
                      <a:pt x="10" y="118"/>
                      <a:pt x="11" y="119"/>
                      <a:pt x="9" y="118"/>
                    </a:cubicBezTo>
                    <a:cubicBezTo>
                      <a:pt x="8" y="117"/>
                      <a:pt x="5" y="113"/>
                      <a:pt x="4" y="114"/>
                    </a:cubicBezTo>
                    <a:cubicBezTo>
                      <a:pt x="4" y="114"/>
                      <a:pt x="5" y="115"/>
                      <a:pt x="6" y="116"/>
                    </a:cubicBezTo>
                    <a:cubicBezTo>
                      <a:pt x="7" y="117"/>
                      <a:pt x="9" y="119"/>
                      <a:pt x="8" y="120"/>
                    </a:cubicBezTo>
                    <a:cubicBezTo>
                      <a:pt x="8" y="121"/>
                      <a:pt x="5" y="117"/>
                      <a:pt x="5" y="118"/>
                    </a:cubicBezTo>
                    <a:cubicBezTo>
                      <a:pt x="4" y="119"/>
                      <a:pt x="5" y="120"/>
                      <a:pt x="6" y="121"/>
                    </a:cubicBezTo>
                    <a:cubicBezTo>
                      <a:pt x="8" y="122"/>
                      <a:pt x="9" y="122"/>
                      <a:pt x="10" y="124"/>
                    </a:cubicBezTo>
                    <a:cubicBezTo>
                      <a:pt x="11" y="126"/>
                      <a:pt x="11" y="127"/>
                      <a:pt x="12" y="128"/>
                    </a:cubicBezTo>
                    <a:cubicBezTo>
                      <a:pt x="13" y="130"/>
                      <a:pt x="11" y="129"/>
                      <a:pt x="13" y="131"/>
                    </a:cubicBezTo>
                    <a:cubicBezTo>
                      <a:pt x="16" y="133"/>
                      <a:pt x="18" y="134"/>
                      <a:pt x="19" y="137"/>
                    </a:cubicBezTo>
                    <a:cubicBezTo>
                      <a:pt x="19" y="139"/>
                      <a:pt x="19" y="140"/>
                      <a:pt x="20" y="142"/>
                    </a:cubicBezTo>
                    <a:cubicBezTo>
                      <a:pt x="21" y="144"/>
                      <a:pt x="22" y="147"/>
                      <a:pt x="24" y="149"/>
                    </a:cubicBezTo>
                    <a:cubicBezTo>
                      <a:pt x="26" y="151"/>
                      <a:pt x="27" y="152"/>
                      <a:pt x="27" y="153"/>
                    </a:cubicBezTo>
                    <a:cubicBezTo>
                      <a:pt x="27" y="154"/>
                      <a:pt x="27" y="156"/>
                      <a:pt x="28" y="156"/>
                    </a:cubicBezTo>
                    <a:cubicBezTo>
                      <a:pt x="28" y="157"/>
                      <a:pt x="27" y="157"/>
                      <a:pt x="27" y="158"/>
                    </a:cubicBezTo>
                    <a:cubicBezTo>
                      <a:pt x="27" y="159"/>
                      <a:pt x="26" y="160"/>
                      <a:pt x="27" y="162"/>
                    </a:cubicBezTo>
                    <a:cubicBezTo>
                      <a:pt x="27" y="163"/>
                      <a:pt x="27" y="164"/>
                      <a:pt x="26" y="163"/>
                    </a:cubicBezTo>
                    <a:cubicBezTo>
                      <a:pt x="25" y="163"/>
                      <a:pt x="23" y="162"/>
                      <a:pt x="24" y="164"/>
                    </a:cubicBezTo>
                    <a:cubicBezTo>
                      <a:pt x="25" y="165"/>
                      <a:pt x="26" y="166"/>
                      <a:pt x="26" y="167"/>
                    </a:cubicBezTo>
                    <a:cubicBezTo>
                      <a:pt x="27" y="168"/>
                      <a:pt x="26" y="169"/>
                      <a:pt x="27" y="168"/>
                    </a:cubicBezTo>
                    <a:cubicBezTo>
                      <a:pt x="29" y="168"/>
                      <a:pt x="30" y="168"/>
                      <a:pt x="31" y="169"/>
                    </a:cubicBezTo>
                    <a:cubicBezTo>
                      <a:pt x="32" y="170"/>
                      <a:pt x="33" y="171"/>
                      <a:pt x="34" y="170"/>
                    </a:cubicBezTo>
                    <a:cubicBezTo>
                      <a:pt x="35" y="170"/>
                      <a:pt x="35" y="168"/>
                      <a:pt x="36" y="170"/>
                    </a:cubicBezTo>
                    <a:cubicBezTo>
                      <a:pt x="38" y="171"/>
                      <a:pt x="38" y="169"/>
                      <a:pt x="39" y="169"/>
                    </a:cubicBezTo>
                    <a:cubicBezTo>
                      <a:pt x="40" y="169"/>
                      <a:pt x="41" y="169"/>
                      <a:pt x="42" y="169"/>
                    </a:cubicBezTo>
                    <a:cubicBezTo>
                      <a:pt x="43" y="169"/>
                      <a:pt x="43" y="168"/>
                      <a:pt x="44" y="168"/>
                    </a:cubicBezTo>
                    <a:cubicBezTo>
                      <a:pt x="45" y="167"/>
                      <a:pt x="45" y="166"/>
                      <a:pt x="47" y="166"/>
                    </a:cubicBezTo>
                    <a:cubicBezTo>
                      <a:pt x="48" y="165"/>
                      <a:pt x="49" y="166"/>
                      <a:pt x="49" y="164"/>
                    </a:cubicBezTo>
                    <a:cubicBezTo>
                      <a:pt x="49" y="161"/>
                      <a:pt x="49" y="161"/>
                      <a:pt x="52" y="160"/>
                    </a:cubicBezTo>
                    <a:cubicBezTo>
                      <a:pt x="54" y="159"/>
                      <a:pt x="59" y="158"/>
                      <a:pt x="60" y="158"/>
                    </a:cubicBezTo>
                    <a:cubicBezTo>
                      <a:pt x="61" y="158"/>
                      <a:pt x="60" y="157"/>
                      <a:pt x="62" y="158"/>
                    </a:cubicBezTo>
                    <a:cubicBezTo>
                      <a:pt x="63" y="159"/>
                      <a:pt x="63" y="157"/>
                      <a:pt x="65" y="157"/>
                    </a:cubicBezTo>
                    <a:cubicBezTo>
                      <a:pt x="66" y="157"/>
                      <a:pt x="64" y="158"/>
                      <a:pt x="67" y="157"/>
                    </a:cubicBezTo>
                    <a:cubicBezTo>
                      <a:pt x="70" y="156"/>
                      <a:pt x="70" y="155"/>
                      <a:pt x="71" y="153"/>
                    </a:cubicBezTo>
                    <a:cubicBezTo>
                      <a:pt x="72" y="151"/>
                      <a:pt x="70" y="151"/>
                      <a:pt x="73" y="149"/>
                    </a:cubicBezTo>
                    <a:cubicBezTo>
                      <a:pt x="77" y="148"/>
                      <a:pt x="79" y="143"/>
                      <a:pt x="84" y="144"/>
                    </a:cubicBezTo>
                    <a:cubicBezTo>
                      <a:pt x="88" y="144"/>
                      <a:pt x="90" y="143"/>
                      <a:pt x="92" y="141"/>
                    </a:cubicBezTo>
                    <a:cubicBezTo>
                      <a:pt x="94" y="139"/>
                      <a:pt x="94" y="139"/>
                      <a:pt x="95" y="138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96" y="138"/>
                      <a:pt x="96" y="138"/>
                      <a:pt x="97" y="138"/>
                    </a:cubicBezTo>
                    <a:cubicBezTo>
                      <a:pt x="100" y="138"/>
                      <a:pt x="105" y="135"/>
                      <a:pt x="108" y="137"/>
                    </a:cubicBezTo>
                    <a:cubicBezTo>
                      <a:pt x="112" y="140"/>
                      <a:pt x="113" y="140"/>
                      <a:pt x="114" y="139"/>
                    </a:cubicBezTo>
                    <a:cubicBezTo>
                      <a:pt x="115" y="138"/>
                      <a:pt x="115" y="136"/>
                      <a:pt x="117" y="138"/>
                    </a:cubicBezTo>
                    <a:cubicBezTo>
                      <a:pt x="118" y="140"/>
                      <a:pt x="119" y="136"/>
                      <a:pt x="121" y="139"/>
                    </a:cubicBezTo>
                    <a:cubicBezTo>
                      <a:pt x="122" y="142"/>
                      <a:pt x="123" y="141"/>
                      <a:pt x="124" y="143"/>
                    </a:cubicBezTo>
                    <a:cubicBezTo>
                      <a:pt x="125" y="145"/>
                      <a:pt x="125" y="143"/>
                      <a:pt x="126" y="146"/>
                    </a:cubicBezTo>
                    <a:cubicBezTo>
                      <a:pt x="127" y="148"/>
                      <a:pt x="128" y="146"/>
                      <a:pt x="128" y="148"/>
                    </a:cubicBezTo>
                    <a:cubicBezTo>
                      <a:pt x="128" y="150"/>
                      <a:pt x="129" y="152"/>
                      <a:pt x="129" y="152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55"/>
                      <a:pt x="132" y="155"/>
                      <a:pt x="132" y="155"/>
                    </a:cubicBezTo>
                    <a:cubicBezTo>
                      <a:pt x="132" y="155"/>
                      <a:pt x="132" y="158"/>
                      <a:pt x="133" y="156"/>
                    </a:cubicBezTo>
                    <a:cubicBezTo>
                      <a:pt x="134" y="154"/>
                      <a:pt x="133" y="154"/>
                      <a:pt x="135" y="152"/>
                    </a:cubicBezTo>
                    <a:cubicBezTo>
                      <a:pt x="137" y="150"/>
                      <a:pt x="139" y="148"/>
                      <a:pt x="140" y="147"/>
                    </a:cubicBezTo>
                    <a:cubicBezTo>
                      <a:pt x="141" y="147"/>
                      <a:pt x="141" y="147"/>
                      <a:pt x="142" y="144"/>
                    </a:cubicBezTo>
                    <a:cubicBezTo>
                      <a:pt x="142" y="140"/>
                      <a:pt x="141" y="137"/>
                      <a:pt x="143" y="140"/>
                    </a:cubicBezTo>
                    <a:cubicBezTo>
                      <a:pt x="144" y="142"/>
                      <a:pt x="143" y="142"/>
                      <a:pt x="144" y="144"/>
                    </a:cubicBezTo>
                    <a:cubicBezTo>
                      <a:pt x="144" y="146"/>
                      <a:pt x="142" y="147"/>
                      <a:pt x="142" y="149"/>
                    </a:cubicBezTo>
                    <a:cubicBezTo>
                      <a:pt x="142" y="152"/>
                      <a:pt x="143" y="152"/>
                      <a:pt x="142" y="154"/>
                    </a:cubicBezTo>
                    <a:cubicBezTo>
                      <a:pt x="142" y="155"/>
                      <a:pt x="139" y="154"/>
                      <a:pt x="140" y="155"/>
                    </a:cubicBezTo>
                    <a:cubicBezTo>
                      <a:pt x="141" y="157"/>
                      <a:pt x="143" y="157"/>
                      <a:pt x="143" y="155"/>
                    </a:cubicBezTo>
                    <a:cubicBezTo>
                      <a:pt x="144" y="153"/>
                      <a:pt x="143" y="149"/>
                      <a:pt x="145" y="150"/>
                    </a:cubicBezTo>
                    <a:cubicBezTo>
                      <a:pt x="146" y="152"/>
                      <a:pt x="146" y="152"/>
                      <a:pt x="147" y="154"/>
                    </a:cubicBezTo>
                    <a:cubicBezTo>
                      <a:pt x="148" y="155"/>
                      <a:pt x="149" y="156"/>
                      <a:pt x="147" y="157"/>
                    </a:cubicBezTo>
                    <a:cubicBezTo>
                      <a:pt x="146" y="159"/>
                      <a:pt x="148" y="159"/>
                      <a:pt x="148" y="159"/>
                    </a:cubicBezTo>
                    <a:cubicBezTo>
                      <a:pt x="149" y="159"/>
                      <a:pt x="149" y="159"/>
                      <a:pt x="150" y="158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61"/>
                      <a:pt x="151" y="161"/>
                      <a:pt x="151" y="161"/>
                    </a:cubicBezTo>
                    <a:cubicBezTo>
                      <a:pt x="151" y="161"/>
                      <a:pt x="151" y="161"/>
                      <a:pt x="153" y="162"/>
                    </a:cubicBezTo>
                    <a:cubicBezTo>
                      <a:pt x="154" y="163"/>
                      <a:pt x="155" y="165"/>
                      <a:pt x="155" y="166"/>
                    </a:cubicBezTo>
                    <a:cubicBezTo>
                      <a:pt x="155" y="167"/>
                      <a:pt x="154" y="166"/>
                      <a:pt x="154" y="168"/>
                    </a:cubicBezTo>
                    <a:cubicBezTo>
                      <a:pt x="154" y="169"/>
                      <a:pt x="154" y="169"/>
                      <a:pt x="155" y="170"/>
                    </a:cubicBezTo>
                    <a:cubicBezTo>
                      <a:pt x="157" y="172"/>
                      <a:pt x="157" y="170"/>
                      <a:pt x="157" y="172"/>
                    </a:cubicBezTo>
                    <a:cubicBezTo>
                      <a:pt x="158" y="174"/>
                      <a:pt x="157" y="174"/>
                      <a:pt x="158" y="175"/>
                    </a:cubicBezTo>
                    <a:cubicBezTo>
                      <a:pt x="160" y="175"/>
                      <a:pt x="158" y="172"/>
                      <a:pt x="161" y="174"/>
                    </a:cubicBezTo>
                    <a:cubicBezTo>
                      <a:pt x="161" y="174"/>
                      <a:pt x="161" y="174"/>
                      <a:pt x="161" y="17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9" name="Freeform 45">
                <a:extLst>
                  <a:ext uri="{FF2B5EF4-FFF2-40B4-BE49-F238E27FC236}">
                    <a16:creationId xmlns:a16="http://schemas.microsoft.com/office/drawing/2014/main" id="{EE2B8994-8EF4-4228-B2F9-FE43DA7E5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168"/>
                <a:ext cx="43" cy="32"/>
              </a:xfrm>
              <a:custGeom>
                <a:avLst/>
                <a:gdLst>
                  <a:gd name="T0" fmla="*/ 43 w 16"/>
                  <a:gd name="T1" fmla="*/ 0 h 12"/>
                  <a:gd name="T2" fmla="*/ 59 w 16"/>
                  <a:gd name="T3" fmla="*/ 29 h 12"/>
                  <a:gd name="T4" fmla="*/ 94 w 16"/>
                  <a:gd name="T5" fmla="*/ 43 h 12"/>
                  <a:gd name="T6" fmla="*/ 116 w 16"/>
                  <a:gd name="T7" fmla="*/ 56 h 12"/>
                  <a:gd name="T8" fmla="*/ 108 w 16"/>
                  <a:gd name="T9" fmla="*/ 77 h 12"/>
                  <a:gd name="T10" fmla="*/ 108 w 16"/>
                  <a:gd name="T11" fmla="*/ 77 h 12"/>
                  <a:gd name="T12" fmla="*/ 108 w 16"/>
                  <a:gd name="T13" fmla="*/ 77 h 12"/>
                  <a:gd name="T14" fmla="*/ 86 w 16"/>
                  <a:gd name="T15" fmla="*/ 85 h 12"/>
                  <a:gd name="T16" fmla="*/ 51 w 16"/>
                  <a:gd name="T17" fmla="*/ 77 h 12"/>
                  <a:gd name="T18" fmla="*/ 30 w 16"/>
                  <a:gd name="T19" fmla="*/ 64 h 12"/>
                  <a:gd name="T20" fmla="*/ 8 w 16"/>
                  <a:gd name="T21" fmla="*/ 51 h 12"/>
                  <a:gd name="T22" fmla="*/ 0 w 16"/>
                  <a:gd name="T23" fmla="*/ 43 h 12"/>
                  <a:gd name="T24" fmla="*/ 0 w 16"/>
                  <a:gd name="T25" fmla="*/ 43 h 12"/>
                  <a:gd name="T26" fmla="*/ 13 w 16"/>
                  <a:gd name="T27" fmla="*/ 29 h 12"/>
                  <a:gd name="T28" fmla="*/ 43 w 16"/>
                  <a:gd name="T29" fmla="*/ 8 h 12"/>
                  <a:gd name="T30" fmla="*/ 43 w 16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2">
                    <a:moveTo>
                      <a:pt x="6" y="0"/>
                    </a:moveTo>
                    <a:cubicBezTo>
                      <a:pt x="6" y="1"/>
                      <a:pt x="7" y="3"/>
                      <a:pt x="8" y="4"/>
                    </a:cubicBezTo>
                    <a:cubicBezTo>
                      <a:pt x="9" y="5"/>
                      <a:pt x="11" y="7"/>
                      <a:pt x="13" y="6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6" y="8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2"/>
                      <a:pt x="12" y="12"/>
                    </a:cubicBezTo>
                    <a:cubicBezTo>
                      <a:pt x="11" y="12"/>
                      <a:pt x="10" y="11"/>
                      <a:pt x="7" y="11"/>
                    </a:cubicBezTo>
                    <a:cubicBezTo>
                      <a:pt x="5" y="11"/>
                      <a:pt x="6" y="11"/>
                      <a:pt x="4" y="9"/>
                    </a:cubicBezTo>
                    <a:cubicBezTo>
                      <a:pt x="3" y="7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0" name="Freeform 46">
                <a:extLst>
                  <a:ext uri="{FF2B5EF4-FFF2-40B4-BE49-F238E27FC236}">
                    <a16:creationId xmlns:a16="http://schemas.microsoft.com/office/drawing/2014/main" id="{92796C01-8261-4EF2-BB74-13D512ED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2168"/>
                <a:ext cx="78" cy="77"/>
              </a:xfrm>
              <a:custGeom>
                <a:avLst/>
                <a:gdLst>
                  <a:gd name="T0" fmla="*/ 202 w 29"/>
                  <a:gd name="T1" fmla="*/ 0 h 29"/>
                  <a:gd name="T2" fmla="*/ 210 w 29"/>
                  <a:gd name="T3" fmla="*/ 13 h 29"/>
                  <a:gd name="T4" fmla="*/ 196 w 29"/>
                  <a:gd name="T5" fmla="*/ 56 h 29"/>
                  <a:gd name="T6" fmla="*/ 180 w 29"/>
                  <a:gd name="T7" fmla="*/ 119 h 29"/>
                  <a:gd name="T8" fmla="*/ 180 w 29"/>
                  <a:gd name="T9" fmla="*/ 162 h 29"/>
                  <a:gd name="T10" fmla="*/ 188 w 29"/>
                  <a:gd name="T11" fmla="*/ 196 h 29"/>
                  <a:gd name="T12" fmla="*/ 180 w 29"/>
                  <a:gd name="T13" fmla="*/ 196 h 29"/>
                  <a:gd name="T14" fmla="*/ 159 w 29"/>
                  <a:gd name="T15" fmla="*/ 196 h 29"/>
                  <a:gd name="T16" fmla="*/ 129 w 29"/>
                  <a:gd name="T17" fmla="*/ 183 h 29"/>
                  <a:gd name="T18" fmla="*/ 129 w 29"/>
                  <a:gd name="T19" fmla="*/ 183 h 29"/>
                  <a:gd name="T20" fmla="*/ 102 w 29"/>
                  <a:gd name="T21" fmla="*/ 154 h 29"/>
                  <a:gd name="T22" fmla="*/ 94 w 29"/>
                  <a:gd name="T23" fmla="*/ 141 h 29"/>
                  <a:gd name="T24" fmla="*/ 81 w 29"/>
                  <a:gd name="T25" fmla="*/ 133 h 29"/>
                  <a:gd name="T26" fmla="*/ 81 w 29"/>
                  <a:gd name="T27" fmla="*/ 154 h 29"/>
                  <a:gd name="T28" fmla="*/ 86 w 29"/>
                  <a:gd name="T29" fmla="*/ 175 h 29"/>
                  <a:gd name="T30" fmla="*/ 86 w 29"/>
                  <a:gd name="T31" fmla="*/ 183 h 29"/>
                  <a:gd name="T32" fmla="*/ 65 w 29"/>
                  <a:gd name="T33" fmla="*/ 162 h 29"/>
                  <a:gd name="T34" fmla="*/ 35 w 29"/>
                  <a:gd name="T35" fmla="*/ 141 h 29"/>
                  <a:gd name="T36" fmla="*/ 13 w 29"/>
                  <a:gd name="T37" fmla="*/ 106 h 29"/>
                  <a:gd name="T38" fmla="*/ 8 w 29"/>
                  <a:gd name="T39" fmla="*/ 93 h 29"/>
                  <a:gd name="T40" fmla="*/ 8 w 29"/>
                  <a:gd name="T41" fmla="*/ 93 h 29"/>
                  <a:gd name="T42" fmla="*/ 13 w 29"/>
                  <a:gd name="T43" fmla="*/ 93 h 29"/>
                  <a:gd name="T44" fmla="*/ 35 w 29"/>
                  <a:gd name="T45" fmla="*/ 85 h 29"/>
                  <a:gd name="T46" fmla="*/ 43 w 29"/>
                  <a:gd name="T47" fmla="*/ 56 h 29"/>
                  <a:gd name="T48" fmla="*/ 65 w 29"/>
                  <a:gd name="T49" fmla="*/ 50 h 29"/>
                  <a:gd name="T50" fmla="*/ 73 w 29"/>
                  <a:gd name="T51" fmla="*/ 50 h 29"/>
                  <a:gd name="T52" fmla="*/ 81 w 29"/>
                  <a:gd name="T53" fmla="*/ 42 h 29"/>
                  <a:gd name="T54" fmla="*/ 94 w 29"/>
                  <a:gd name="T55" fmla="*/ 50 h 29"/>
                  <a:gd name="T56" fmla="*/ 108 w 29"/>
                  <a:gd name="T57" fmla="*/ 29 h 29"/>
                  <a:gd name="T58" fmla="*/ 137 w 29"/>
                  <a:gd name="T59" fmla="*/ 13 h 29"/>
                  <a:gd name="T60" fmla="*/ 167 w 29"/>
                  <a:gd name="T61" fmla="*/ 13 h 29"/>
                  <a:gd name="T62" fmla="*/ 180 w 29"/>
                  <a:gd name="T63" fmla="*/ 8 h 29"/>
                  <a:gd name="T64" fmla="*/ 188 w 29"/>
                  <a:gd name="T65" fmla="*/ 0 h 29"/>
                  <a:gd name="T66" fmla="*/ 196 w 29"/>
                  <a:gd name="T67" fmla="*/ 0 h 29"/>
                  <a:gd name="T68" fmla="*/ 202 w 29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" h="29">
                    <a:moveTo>
                      <a:pt x="28" y="0"/>
                    </a:moveTo>
                    <a:cubicBezTo>
                      <a:pt x="28" y="0"/>
                      <a:pt x="28" y="1"/>
                      <a:pt x="29" y="2"/>
                    </a:cubicBezTo>
                    <a:cubicBezTo>
                      <a:pt x="29" y="4"/>
                      <a:pt x="28" y="6"/>
                      <a:pt x="27" y="8"/>
                    </a:cubicBezTo>
                    <a:cubicBezTo>
                      <a:pt x="26" y="10"/>
                      <a:pt x="26" y="14"/>
                      <a:pt x="25" y="17"/>
                    </a:cubicBezTo>
                    <a:cubicBezTo>
                      <a:pt x="24" y="21"/>
                      <a:pt x="24" y="21"/>
                      <a:pt x="25" y="23"/>
                    </a:cubicBezTo>
                    <a:cubicBezTo>
                      <a:pt x="26" y="25"/>
                      <a:pt x="25" y="25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3" y="29"/>
                      <a:pt x="22" y="28"/>
                    </a:cubicBezTo>
                    <a:cubicBezTo>
                      <a:pt x="20" y="27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5"/>
                      <a:pt x="15" y="23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2" y="20"/>
                      <a:pt x="12" y="20"/>
                      <a:pt x="11" y="19"/>
                    </a:cubicBezTo>
                    <a:cubicBezTo>
                      <a:pt x="11" y="19"/>
                      <a:pt x="10" y="21"/>
                      <a:pt x="11" y="22"/>
                    </a:cubicBezTo>
                    <a:cubicBezTo>
                      <a:pt x="11" y="23"/>
                      <a:pt x="12" y="24"/>
                      <a:pt x="12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2" y="26"/>
                      <a:pt x="10" y="25"/>
                      <a:pt x="9" y="23"/>
                    </a:cubicBezTo>
                    <a:cubicBezTo>
                      <a:pt x="7" y="21"/>
                      <a:pt x="7" y="21"/>
                      <a:pt x="5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7" y="7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4" y="7"/>
                      <a:pt x="14" y="5"/>
                      <a:pt x="15" y="4"/>
                    </a:cubicBezTo>
                    <a:cubicBezTo>
                      <a:pt x="16" y="2"/>
                      <a:pt x="17" y="2"/>
                      <a:pt x="19" y="2"/>
                    </a:cubicBezTo>
                    <a:cubicBezTo>
                      <a:pt x="20" y="2"/>
                      <a:pt x="22" y="2"/>
                      <a:pt x="23" y="2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1" name="Freeform 47">
                <a:extLst>
                  <a:ext uri="{FF2B5EF4-FFF2-40B4-BE49-F238E27FC236}">
                    <a16:creationId xmlns:a16="http://schemas.microsoft.com/office/drawing/2014/main" id="{8EAA9373-184C-496D-AAFD-996BFB598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2235"/>
                <a:ext cx="53" cy="56"/>
              </a:xfrm>
              <a:custGeom>
                <a:avLst/>
                <a:gdLst>
                  <a:gd name="T0" fmla="*/ 127 w 20"/>
                  <a:gd name="T1" fmla="*/ 149 h 21"/>
                  <a:gd name="T2" fmla="*/ 133 w 20"/>
                  <a:gd name="T3" fmla="*/ 136 h 21"/>
                  <a:gd name="T4" fmla="*/ 140 w 20"/>
                  <a:gd name="T5" fmla="*/ 120 h 21"/>
                  <a:gd name="T6" fmla="*/ 140 w 20"/>
                  <a:gd name="T7" fmla="*/ 85 h 21"/>
                  <a:gd name="T8" fmla="*/ 140 w 20"/>
                  <a:gd name="T9" fmla="*/ 85 h 21"/>
                  <a:gd name="T10" fmla="*/ 111 w 20"/>
                  <a:gd name="T11" fmla="*/ 43 h 21"/>
                  <a:gd name="T12" fmla="*/ 106 w 20"/>
                  <a:gd name="T13" fmla="*/ 21 h 21"/>
                  <a:gd name="T14" fmla="*/ 98 w 20"/>
                  <a:gd name="T15" fmla="*/ 21 h 21"/>
                  <a:gd name="T16" fmla="*/ 77 w 20"/>
                  <a:gd name="T17" fmla="*/ 21 h 21"/>
                  <a:gd name="T18" fmla="*/ 50 w 20"/>
                  <a:gd name="T19" fmla="*/ 8 h 21"/>
                  <a:gd name="T20" fmla="*/ 50 w 20"/>
                  <a:gd name="T21" fmla="*/ 8 h 21"/>
                  <a:gd name="T22" fmla="*/ 34 w 20"/>
                  <a:gd name="T23" fmla="*/ 13 h 21"/>
                  <a:gd name="T24" fmla="*/ 13 w 20"/>
                  <a:gd name="T25" fmla="*/ 0 h 21"/>
                  <a:gd name="T26" fmla="*/ 8 w 20"/>
                  <a:gd name="T27" fmla="*/ 8 h 21"/>
                  <a:gd name="T28" fmla="*/ 0 w 20"/>
                  <a:gd name="T29" fmla="*/ 43 h 21"/>
                  <a:gd name="T30" fmla="*/ 8 w 20"/>
                  <a:gd name="T31" fmla="*/ 64 h 21"/>
                  <a:gd name="T32" fmla="*/ 34 w 20"/>
                  <a:gd name="T33" fmla="*/ 77 h 21"/>
                  <a:gd name="T34" fmla="*/ 42 w 20"/>
                  <a:gd name="T35" fmla="*/ 64 h 21"/>
                  <a:gd name="T36" fmla="*/ 56 w 20"/>
                  <a:gd name="T37" fmla="*/ 77 h 21"/>
                  <a:gd name="T38" fmla="*/ 72 w 20"/>
                  <a:gd name="T39" fmla="*/ 85 h 21"/>
                  <a:gd name="T40" fmla="*/ 98 w 20"/>
                  <a:gd name="T41" fmla="*/ 120 h 21"/>
                  <a:gd name="T42" fmla="*/ 90 w 20"/>
                  <a:gd name="T43" fmla="*/ 141 h 21"/>
                  <a:gd name="T44" fmla="*/ 119 w 20"/>
                  <a:gd name="T45" fmla="*/ 149 h 21"/>
                  <a:gd name="T46" fmla="*/ 127 w 20"/>
                  <a:gd name="T47" fmla="*/ 141 h 21"/>
                  <a:gd name="T48" fmla="*/ 127 w 20"/>
                  <a:gd name="T49" fmla="*/ 149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21">
                    <a:moveTo>
                      <a:pt x="18" y="21"/>
                    </a:moveTo>
                    <a:cubicBezTo>
                      <a:pt x="18" y="20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20" y="17"/>
                    </a:cubicBezTo>
                    <a:cubicBezTo>
                      <a:pt x="19" y="15"/>
                      <a:pt x="18" y="13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0"/>
                      <a:pt x="16" y="8"/>
                      <a:pt x="16" y="6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4"/>
                      <a:pt x="11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3" y="9"/>
                      <a:pt x="4" y="11"/>
                      <a:pt x="5" y="11"/>
                    </a:cubicBezTo>
                    <a:cubicBezTo>
                      <a:pt x="6" y="11"/>
                      <a:pt x="4" y="9"/>
                      <a:pt x="6" y="9"/>
                    </a:cubicBezTo>
                    <a:cubicBezTo>
                      <a:pt x="7" y="9"/>
                      <a:pt x="7" y="10"/>
                      <a:pt x="8" y="11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3"/>
                      <a:pt x="14" y="16"/>
                      <a:pt x="14" y="17"/>
                    </a:cubicBezTo>
                    <a:cubicBezTo>
                      <a:pt x="14" y="17"/>
                      <a:pt x="13" y="19"/>
                      <a:pt x="13" y="20"/>
                    </a:cubicBezTo>
                    <a:cubicBezTo>
                      <a:pt x="13" y="20"/>
                      <a:pt x="16" y="21"/>
                      <a:pt x="17" y="21"/>
                    </a:cubicBezTo>
                    <a:cubicBezTo>
                      <a:pt x="17" y="21"/>
                      <a:pt x="18" y="19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2" name="Freeform 48">
                <a:extLst>
                  <a:ext uri="{FF2B5EF4-FFF2-40B4-BE49-F238E27FC236}">
                    <a16:creationId xmlns:a16="http://schemas.microsoft.com/office/drawing/2014/main" id="{4F8CE3BC-80F0-40A9-9023-FC53EB30B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2267"/>
                <a:ext cx="109" cy="45"/>
              </a:xfrm>
              <a:custGeom>
                <a:avLst/>
                <a:gdLst>
                  <a:gd name="T0" fmla="*/ 247 w 41"/>
                  <a:gd name="T1" fmla="*/ 111 h 17"/>
                  <a:gd name="T2" fmla="*/ 276 w 41"/>
                  <a:gd name="T3" fmla="*/ 98 h 17"/>
                  <a:gd name="T4" fmla="*/ 282 w 41"/>
                  <a:gd name="T5" fmla="*/ 85 h 17"/>
                  <a:gd name="T6" fmla="*/ 290 w 41"/>
                  <a:gd name="T7" fmla="*/ 64 h 17"/>
                  <a:gd name="T8" fmla="*/ 290 w 41"/>
                  <a:gd name="T9" fmla="*/ 64 h 17"/>
                  <a:gd name="T10" fmla="*/ 282 w 41"/>
                  <a:gd name="T11" fmla="*/ 50 h 17"/>
                  <a:gd name="T12" fmla="*/ 261 w 41"/>
                  <a:gd name="T13" fmla="*/ 34 h 17"/>
                  <a:gd name="T14" fmla="*/ 239 w 41"/>
                  <a:gd name="T15" fmla="*/ 13 h 17"/>
                  <a:gd name="T16" fmla="*/ 218 w 41"/>
                  <a:gd name="T17" fmla="*/ 13 h 17"/>
                  <a:gd name="T18" fmla="*/ 191 w 41"/>
                  <a:gd name="T19" fmla="*/ 8 h 17"/>
                  <a:gd name="T20" fmla="*/ 154 w 41"/>
                  <a:gd name="T21" fmla="*/ 8 h 17"/>
                  <a:gd name="T22" fmla="*/ 120 w 41"/>
                  <a:gd name="T23" fmla="*/ 21 h 17"/>
                  <a:gd name="T24" fmla="*/ 77 w 41"/>
                  <a:gd name="T25" fmla="*/ 29 h 17"/>
                  <a:gd name="T26" fmla="*/ 51 w 41"/>
                  <a:gd name="T27" fmla="*/ 21 h 17"/>
                  <a:gd name="T28" fmla="*/ 13 w 41"/>
                  <a:gd name="T29" fmla="*/ 0 h 17"/>
                  <a:gd name="T30" fmla="*/ 13 w 41"/>
                  <a:gd name="T31" fmla="*/ 0 h 17"/>
                  <a:gd name="T32" fmla="*/ 13 w 41"/>
                  <a:gd name="T33" fmla="*/ 34 h 17"/>
                  <a:gd name="T34" fmla="*/ 8 w 41"/>
                  <a:gd name="T35" fmla="*/ 50 h 17"/>
                  <a:gd name="T36" fmla="*/ 0 w 41"/>
                  <a:gd name="T37" fmla="*/ 69 h 17"/>
                  <a:gd name="T38" fmla="*/ 8 w 41"/>
                  <a:gd name="T39" fmla="*/ 69 h 17"/>
                  <a:gd name="T40" fmla="*/ 29 w 41"/>
                  <a:gd name="T41" fmla="*/ 69 h 17"/>
                  <a:gd name="T42" fmla="*/ 56 w 41"/>
                  <a:gd name="T43" fmla="*/ 69 h 17"/>
                  <a:gd name="T44" fmla="*/ 72 w 41"/>
                  <a:gd name="T45" fmla="*/ 85 h 17"/>
                  <a:gd name="T46" fmla="*/ 85 w 41"/>
                  <a:gd name="T47" fmla="*/ 98 h 17"/>
                  <a:gd name="T48" fmla="*/ 93 w 41"/>
                  <a:gd name="T49" fmla="*/ 90 h 17"/>
                  <a:gd name="T50" fmla="*/ 114 w 41"/>
                  <a:gd name="T51" fmla="*/ 106 h 17"/>
                  <a:gd name="T52" fmla="*/ 136 w 41"/>
                  <a:gd name="T53" fmla="*/ 106 h 17"/>
                  <a:gd name="T54" fmla="*/ 149 w 41"/>
                  <a:gd name="T55" fmla="*/ 98 h 17"/>
                  <a:gd name="T56" fmla="*/ 136 w 41"/>
                  <a:gd name="T57" fmla="*/ 69 h 17"/>
                  <a:gd name="T58" fmla="*/ 149 w 41"/>
                  <a:gd name="T59" fmla="*/ 56 h 17"/>
                  <a:gd name="T60" fmla="*/ 170 w 41"/>
                  <a:gd name="T61" fmla="*/ 42 h 17"/>
                  <a:gd name="T62" fmla="*/ 175 w 41"/>
                  <a:gd name="T63" fmla="*/ 29 h 17"/>
                  <a:gd name="T64" fmla="*/ 183 w 41"/>
                  <a:gd name="T65" fmla="*/ 29 h 17"/>
                  <a:gd name="T66" fmla="*/ 205 w 41"/>
                  <a:gd name="T67" fmla="*/ 42 h 17"/>
                  <a:gd name="T68" fmla="*/ 213 w 41"/>
                  <a:gd name="T69" fmla="*/ 50 h 17"/>
                  <a:gd name="T70" fmla="*/ 226 w 41"/>
                  <a:gd name="T71" fmla="*/ 56 h 17"/>
                  <a:gd name="T72" fmla="*/ 218 w 41"/>
                  <a:gd name="T73" fmla="*/ 69 h 17"/>
                  <a:gd name="T74" fmla="*/ 226 w 41"/>
                  <a:gd name="T75" fmla="*/ 85 h 17"/>
                  <a:gd name="T76" fmla="*/ 239 w 41"/>
                  <a:gd name="T77" fmla="*/ 106 h 17"/>
                  <a:gd name="T78" fmla="*/ 247 w 41"/>
                  <a:gd name="T79" fmla="*/ 111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" h="17">
                    <a:moveTo>
                      <a:pt x="35" y="16"/>
                    </a:moveTo>
                    <a:cubicBezTo>
                      <a:pt x="36" y="16"/>
                      <a:pt x="38" y="15"/>
                      <a:pt x="39" y="14"/>
                    </a:cubicBezTo>
                    <a:cubicBezTo>
                      <a:pt x="39" y="13"/>
                      <a:pt x="40" y="12"/>
                      <a:pt x="40" y="12"/>
                    </a:cubicBezTo>
                    <a:cubicBezTo>
                      <a:pt x="41" y="11"/>
                      <a:pt x="40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8"/>
                      <a:pt x="40" y="7"/>
                      <a:pt x="40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2"/>
                      <a:pt x="34" y="2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9" y="0"/>
                      <a:pt x="27" y="1"/>
                    </a:cubicBezTo>
                    <a:cubicBezTo>
                      <a:pt x="25" y="1"/>
                      <a:pt x="22" y="0"/>
                      <a:pt x="22" y="1"/>
                    </a:cubicBezTo>
                    <a:cubicBezTo>
                      <a:pt x="21" y="2"/>
                      <a:pt x="20" y="2"/>
                      <a:pt x="17" y="3"/>
                    </a:cubicBezTo>
                    <a:cubicBezTo>
                      <a:pt x="15" y="5"/>
                      <a:pt x="11" y="4"/>
                      <a:pt x="11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9"/>
                      <a:pt x="4" y="10"/>
                    </a:cubicBezTo>
                    <a:cubicBezTo>
                      <a:pt x="6" y="10"/>
                      <a:pt x="6" y="9"/>
                      <a:pt x="8" y="10"/>
                    </a:cubicBezTo>
                    <a:cubicBezTo>
                      <a:pt x="9" y="11"/>
                      <a:pt x="10" y="10"/>
                      <a:pt x="10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3" y="14"/>
                      <a:pt x="12" y="13"/>
                      <a:pt x="13" y="13"/>
                    </a:cubicBezTo>
                    <a:cubicBezTo>
                      <a:pt x="14" y="14"/>
                      <a:pt x="15" y="14"/>
                      <a:pt x="16" y="15"/>
                    </a:cubicBezTo>
                    <a:cubicBezTo>
                      <a:pt x="17" y="17"/>
                      <a:pt x="18" y="15"/>
                      <a:pt x="19" y="15"/>
                    </a:cubicBezTo>
                    <a:cubicBezTo>
                      <a:pt x="20" y="15"/>
                      <a:pt x="21" y="14"/>
                      <a:pt x="21" y="14"/>
                    </a:cubicBezTo>
                    <a:cubicBezTo>
                      <a:pt x="21" y="14"/>
                      <a:pt x="20" y="10"/>
                      <a:pt x="19" y="10"/>
                    </a:cubicBezTo>
                    <a:cubicBezTo>
                      <a:pt x="19" y="10"/>
                      <a:pt x="20" y="8"/>
                      <a:pt x="21" y="8"/>
                    </a:cubicBezTo>
                    <a:cubicBezTo>
                      <a:pt x="22" y="8"/>
                      <a:pt x="24" y="6"/>
                      <a:pt x="24" y="6"/>
                    </a:cubicBezTo>
                    <a:cubicBezTo>
                      <a:pt x="24" y="5"/>
                      <a:pt x="24" y="4"/>
                      <a:pt x="25" y="4"/>
                    </a:cubicBezTo>
                    <a:cubicBezTo>
                      <a:pt x="25" y="4"/>
                      <a:pt x="25" y="3"/>
                      <a:pt x="26" y="4"/>
                    </a:cubicBezTo>
                    <a:cubicBezTo>
                      <a:pt x="27" y="5"/>
                      <a:pt x="28" y="4"/>
                      <a:pt x="29" y="6"/>
                    </a:cubicBezTo>
                    <a:cubicBezTo>
                      <a:pt x="30" y="7"/>
                      <a:pt x="29" y="7"/>
                      <a:pt x="30" y="7"/>
                    </a:cubicBezTo>
                    <a:cubicBezTo>
                      <a:pt x="31" y="8"/>
                      <a:pt x="32" y="7"/>
                      <a:pt x="32" y="8"/>
                    </a:cubicBezTo>
                    <a:cubicBezTo>
                      <a:pt x="33" y="9"/>
                      <a:pt x="31" y="9"/>
                      <a:pt x="31" y="10"/>
                    </a:cubicBezTo>
                    <a:cubicBezTo>
                      <a:pt x="31" y="11"/>
                      <a:pt x="31" y="11"/>
                      <a:pt x="32" y="12"/>
                    </a:cubicBezTo>
                    <a:cubicBezTo>
                      <a:pt x="33" y="13"/>
                      <a:pt x="33" y="14"/>
                      <a:pt x="34" y="15"/>
                    </a:cubicBezTo>
                    <a:cubicBezTo>
                      <a:pt x="34" y="16"/>
                      <a:pt x="35" y="16"/>
                      <a:pt x="3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" name="Freeform 49">
                <a:extLst>
                  <a:ext uri="{FF2B5EF4-FFF2-40B4-BE49-F238E27FC236}">
                    <a16:creationId xmlns:a16="http://schemas.microsoft.com/office/drawing/2014/main" id="{4D47C191-D372-432E-AC43-FB3CA40CB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277"/>
                <a:ext cx="91" cy="131"/>
              </a:xfrm>
              <a:custGeom>
                <a:avLst/>
                <a:gdLst>
                  <a:gd name="T0" fmla="*/ 214 w 34"/>
                  <a:gd name="T1" fmla="*/ 99 h 49"/>
                  <a:gd name="T2" fmla="*/ 187 w 34"/>
                  <a:gd name="T3" fmla="*/ 86 h 49"/>
                  <a:gd name="T4" fmla="*/ 150 w 34"/>
                  <a:gd name="T5" fmla="*/ 72 h 49"/>
                  <a:gd name="T6" fmla="*/ 128 w 34"/>
                  <a:gd name="T7" fmla="*/ 29 h 49"/>
                  <a:gd name="T8" fmla="*/ 78 w 34"/>
                  <a:gd name="T9" fmla="*/ 0 h 49"/>
                  <a:gd name="T10" fmla="*/ 78 w 34"/>
                  <a:gd name="T11" fmla="*/ 0 h 49"/>
                  <a:gd name="T12" fmla="*/ 51 w 34"/>
                  <a:gd name="T13" fmla="*/ 29 h 49"/>
                  <a:gd name="T14" fmla="*/ 35 w 34"/>
                  <a:gd name="T15" fmla="*/ 51 h 49"/>
                  <a:gd name="T16" fmla="*/ 51 w 34"/>
                  <a:gd name="T17" fmla="*/ 72 h 49"/>
                  <a:gd name="T18" fmla="*/ 13 w 34"/>
                  <a:gd name="T19" fmla="*/ 94 h 49"/>
                  <a:gd name="T20" fmla="*/ 8 w 34"/>
                  <a:gd name="T21" fmla="*/ 107 h 49"/>
                  <a:gd name="T22" fmla="*/ 13 w 34"/>
                  <a:gd name="T23" fmla="*/ 120 h 49"/>
                  <a:gd name="T24" fmla="*/ 13 w 34"/>
                  <a:gd name="T25" fmla="*/ 136 h 49"/>
                  <a:gd name="T26" fmla="*/ 29 w 34"/>
                  <a:gd name="T27" fmla="*/ 142 h 49"/>
                  <a:gd name="T28" fmla="*/ 51 w 34"/>
                  <a:gd name="T29" fmla="*/ 163 h 49"/>
                  <a:gd name="T30" fmla="*/ 78 w 34"/>
                  <a:gd name="T31" fmla="*/ 171 h 49"/>
                  <a:gd name="T32" fmla="*/ 78 w 34"/>
                  <a:gd name="T33" fmla="*/ 187 h 49"/>
                  <a:gd name="T34" fmla="*/ 86 w 34"/>
                  <a:gd name="T35" fmla="*/ 209 h 49"/>
                  <a:gd name="T36" fmla="*/ 99 w 34"/>
                  <a:gd name="T37" fmla="*/ 230 h 49"/>
                  <a:gd name="T38" fmla="*/ 94 w 34"/>
                  <a:gd name="T39" fmla="*/ 243 h 49"/>
                  <a:gd name="T40" fmla="*/ 86 w 34"/>
                  <a:gd name="T41" fmla="*/ 257 h 49"/>
                  <a:gd name="T42" fmla="*/ 94 w 34"/>
                  <a:gd name="T43" fmla="*/ 294 h 49"/>
                  <a:gd name="T44" fmla="*/ 107 w 34"/>
                  <a:gd name="T45" fmla="*/ 321 h 49"/>
                  <a:gd name="T46" fmla="*/ 128 w 34"/>
                  <a:gd name="T47" fmla="*/ 342 h 49"/>
                  <a:gd name="T48" fmla="*/ 166 w 34"/>
                  <a:gd name="T49" fmla="*/ 337 h 49"/>
                  <a:gd name="T50" fmla="*/ 201 w 34"/>
                  <a:gd name="T51" fmla="*/ 315 h 49"/>
                  <a:gd name="T52" fmla="*/ 214 w 34"/>
                  <a:gd name="T53" fmla="*/ 315 h 49"/>
                  <a:gd name="T54" fmla="*/ 230 w 34"/>
                  <a:gd name="T55" fmla="*/ 307 h 49"/>
                  <a:gd name="T56" fmla="*/ 244 w 34"/>
                  <a:gd name="T57" fmla="*/ 299 h 49"/>
                  <a:gd name="T58" fmla="*/ 214 w 34"/>
                  <a:gd name="T59" fmla="*/ 265 h 49"/>
                  <a:gd name="T60" fmla="*/ 201 w 34"/>
                  <a:gd name="T61" fmla="*/ 235 h 49"/>
                  <a:gd name="T62" fmla="*/ 193 w 34"/>
                  <a:gd name="T63" fmla="*/ 230 h 49"/>
                  <a:gd name="T64" fmla="*/ 171 w 34"/>
                  <a:gd name="T65" fmla="*/ 222 h 49"/>
                  <a:gd name="T66" fmla="*/ 171 w 34"/>
                  <a:gd name="T67" fmla="*/ 192 h 49"/>
                  <a:gd name="T68" fmla="*/ 179 w 34"/>
                  <a:gd name="T69" fmla="*/ 171 h 49"/>
                  <a:gd name="T70" fmla="*/ 193 w 34"/>
                  <a:gd name="T71" fmla="*/ 158 h 49"/>
                  <a:gd name="T72" fmla="*/ 201 w 34"/>
                  <a:gd name="T73" fmla="*/ 158 h 49"/>
                  <a:gd name="T74" fmla="*/ 209 w 34"/>
                  <a:gd name="T75" fmla="*/ 158 h 49"/>
                  <a:gd name="T76" fmla="*/ 214 w 34"/>
                  <a:gd name="T77" fmla="*/ 136 h 49"/>
                  <a:gd name="T78" fmla="*/ 214 w 34"/>
                  <a:gd name="T79" fmla="*/ 99 h 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49">
                    <a:moveTo>
                      <a:pt x="30" y="14"/>
                    </a:moveTo>
                    <a:cubicBezTo>
                      <a:pt x="28" y="15"/>
                      <a:pt x="27" y="12"/>
                      <a:pt x="26" y="12"/>
                    </a:cubicBezTo>
                    <a:cubicBezTo>
                      <a:pt x="26" y="11"/>
                      <a:pt x="23" y="10"/>
                      <a:pt x="21" y="10"/>
                    </a:cubicBezTo>
                    <a:cubicBezTo>
                      <a:pt x="20" y="9"/>
                      <a:pt x="23" y="5"/>
                      <a:pt x="18" y="4"/>
                    </a:cubicBezTo>
                    <a:cubicBezTo>
                      <a:pt x="14" y="3"/>
                      <a:pt x="14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8" y="3"/>
                      <a:pt x="7" y="4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5" y="9"/>
                      <a:pt x="7" y="8"/>
                      <a:pt x="7" y="10"/>
                    </a:cubicBezTo>
                    <a:cubicBezTo>
                      <a:pt x="8" y="12"/>
                      <a:pt x="3" y="12"/>
                      <a:pt x="2" y="13"/>
                    </a:cubicBezTo>
                    <a:cubicBezTo>
                      <a:pt x="1" y="14"/>
                      <a:pt x="0" y="14"/>
                      <a:pt x="1" y="15"/>
                    </a:cubicBezTo>
                    <a:cubicBezTo>
                      <a:pt x="1" y="16"/>
                      <a:pt x="1" y="17"/>
                      <a:pt x="2" y="17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20"/>
                      <a:pt x="3" y="20"/>
                      <a:pt x="4" y="20"/>
                    </a:cubicBezTo>
                    <a:cubicBezTo>
                      <a:pt x="5" y="21"/>
                      <a:pt x="7" y="23"/>
                      <a:pt x="7" y="23"/>
                    </a:cubicBezTo>
                    <a:cubicBezTo>
                      <a:pt x="9" y="23"/>
                      <a:pt x="10" y="22"/>
                      <a:pt x="11" y="24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7"/>
                      <a:pt x="12" y="28"/>
                      <a:pt x="12" y="29"/>
                    </a:cubicBezTo>
                    <a:cubicBezTo>
                      <a:pt x="14" y="29"/>
                      <a:pt x="15" y="30"/>
                      <a:pt x="14" y="32"/>
                    </a:cubicBezTo>
                    <a:cubicBezTo>
                      <a:pt x="14" y="33"/>
                      <a:pt x="14" y="33"/>
                      <a:pt x="13" y="34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1" y="38"/>
                      <a:pt x="13" y="39"/>
                      <a:pt x="13" y="41"/>
                    </a:cubicBezTo>
                    <a:cubicBezTo>
                      <a:pt x="14" y="42"/>
                      <a:pt x="14" y="44"/>
                      <a:pt x="15" y="45"/>
                    </a:cubicBezTo>
                    <a:cubicBezTo>
                      <a:pt x="16" y="46"/>
                      <a:pt x="17" y="48"/>
                      <a:pt x="18" y="48"/>
                    </a:cubicBezTo>
                    <a:cubicBezTo>
                      <a:pt x="20" y="49"/>
                      <a:pt x="22" y="47"/>
                      <a:pt x="23" y="47"/>
                    </a:cubicBezTo>
                    <a:cubicBezTo>
                      <a:pt x="25" y="46"/>
                      <a:pt x="26" y="45"/>
                      <a:pt x="28" y="44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1" y="44"/>
                      <a:pt x="31" y="43"/>
                      <a:pt x="32" y="43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3" y="40"/>
                      <a:pt x="31" y="39"/>
                      <a:pt x="30" y="37"/>
                    </a:cubicBezTo>
                    <a:cubicBezTo>
                      <a:pt x="29" y="36"/>
                      <a:pt x="29" y="35"/>
                      <a:pt x="28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1"/>
                      <a:pt x="25" y="32"/>
                      <a:pt x="24" y="31"/>
                    </a:cubicBezTo>
                    <a:cubicBezTo>
                      <a:pt x="23" y="30"/>
                      <a:pt x="23" y="28"/>
                      <a:pt x="24" y="27"/>
                    </a:cubicBezTo>
                    <a:cubicBezTo>
                      <a:pt x="24" y="26"/>
                      <a:pt x="25" y="25"/>
                      <a:pt x="25" y="24"/>
                    </a:cubicBezTo>
                    <a:cubicBezTo>
                      <a:pt x="25" y="23"/>
                      <a:pt x="26" y="23"/>
                      <a:pt x="27" y="22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1"/>
                      <a:pt x="30" y="20"/>
                      <a:pt x="30" y="19"/>
                    </a:cubicBezTo>
                    <a:cubicBezTo>
                      <a:pt x="30" y="17"/>
                      <a:pt x="30" y="16"/>
                      <a:pt x="30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" name="Freeform 50">
                <a:extLst>
                  <a:ext uri="{FF2B5EF4-FFF2-40B4-BE49-F238E27FC236}">
                    <a16:creationId xmlns:a16="http://schemas.microsoft.com/office/drawing/2014/main" id="{0AD8D76C-38A4-46D9-BF3F-71D410CE5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5" name="Freeform 51">
                <a:extLst>
                  <a:ext uri="{FF2B5EF4-FFF2-40B4-BE49-F238E27FC236}">
                    <a16:creationId xmlns:a16="http://schemas.microsoft.com/office/drawing/2014/main" id="{321EF6DA-027A-4343-A1F5-BCD86F97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6" name="Freeform 52">
                <a:extLst>
                  <a:ext uri="{FF2B5EF4-FFF2-40B4-BE49-F238E27FC236}">
                    <a16:creationId xmlns:a16="http://schemas.microsoft.com/office/drawing/2014/main" id="{377CC0A0-CBE2-4009-82A8-548ABF97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312"/>
                <a:ext cx="75" cy="85"/>
              </a:xfrm>
              <a:custGeom>
                <a:avLst/>
                <a:gdLst>
                  <a:gd name="T0" fmla="*/ 78 w 28"/>
                  <a:gd name="T1" fmla="*/ 205 h 32"/>
                  <a:gd name="T2" fmla="*/ 107 w 28"/>
                  <a:gd name="T3" fmla="*/ 213 h 32"/>
                  <a:gd name="T4" fmla="*/ 115 w 28"/>
                  <a:gd name="T5" fmla="*/ 183 h 32"/>
                  <a:gd name="T6" fmla="*/ 137 w 28"/>
                  <a:gd name="T7" fmla="*/ 183 h 32"/>
                  <a:gd name="T8" fmla="*/ 150 w 28"/>
                  <a:gd name="T9" fmla="*/ 183 h 32"/>
                  <a:gd name="T10" fmla="*/ 166 w 28"/>
                  <a:gd name="T11" fmla="*/ 175 h 32"/>
                  <a:gd name="T12" fmla="*/ 171 w 28"/>
                  <a:gd name="T13" fmla="*/ 183 h 32"/>
                  <a:gd name="T14" fmla="*/ 188 w 28"/>
                  <a:gd name="T15" fmla="*/ 183 h 32"/>
                  <a:gd name="T16" fmla="*/ 193 w 28"/>
                  <a:gd name="T17" fmla="*/ 154 h 32"/>
                  <a:gd name="T18" fmla="*/ 193 w 28"/>
                  <a:gd name="T19" fmla="*/ 133 h 32"/>
                  <a:gd name="T20" fmla="*/ 193 w 28"/>
                  <a:gd name="T21" fmla="*/ 106 h 32"/>
                  <a:gd name="T22" fmla="*/ 179 w 28"/>
                  <a:gd name="T23" fmla="*/ 85 h 32"/>
                  <a:gd name="T24" fmla="*/ 193 w 28"/>
                  <a:gd name="T25" fmla="*/ 43 h 32"/>
                  <a:gd name="T26" fmla="*/ 193 w 28"/>
                  <a:gd name="T27" fmla="*/ 13 h 32"/>
                  <a:gd name="T28" fmla="*/ 193 w 28"/>
                  <a:gd name="T29" fmla="*/ 13 h 32"/>
                  <a:gd name="T30" fmla="*/ 129 w 28"/>
                  <a:gd name="T31" fmla="*/ 13 h 32"/>
                  <a:gd name="T32" fmla="*/ 78 w 28"/>
                  <a:gd name="T33" fmla="*/ 21 h 32"/>
                  <a:gd name="T34" fmla="*/ 51 w 28"/>
                  <a:gd name="T35" fmla="*/ 13 h 32"/>
                  <a:gd name="T36" fmla="*/ 51 w 28"/>
                  <a:gd name="T37" fmla="*/ 13 h 32"/>
                  <a:gd name="T38" fmla="*/ 51 w 28"/>
                  <a:gd name="T39" fmla="*/ 43 h 32"/>
                  <a:gd name="T40" fmla="*/ 43 w 28"/>
                  <a:gd name="T41" fmla="*/ 64 h 32"/>
                  <a:gd name="T42" fmla="*/ 35 w 28"/>
                  <a:gd name="T43" fmla="*/ 64 h 32"/>
                  <a:gd name="T44" fmla="*/ 29 w 28"/>
                  <a:gd name="T45" fmla="*/ 64 h 32"/>
                  <a:gd name="T46" fmla="*/ 13 w 28"/>
                  <a:gd name="T47" fmla="*/ 77 h 32"/>
                  <a:gd name="T48" fmla="*/ 8 w 28"/>
                  <a:gd name="T49" fmla="*/ 98 h 32"/>
                  <a:gd name="T50" fmla="*/ 8 w 28"/>
                  <a:gd name="T51" fmla="*/ 128 h 32"/>
                  <a:gd name="T52" fmla="*/ 29 w 28"/>
                  <a:gd name="T53" fmla="*/ 133 h 32"/>
                  <a:gd name="T54" fmla="*/ 35 w 28"/>
                  <a:gd name="T55" fmla="*/ 149 h 32"/>
                  <a:gd name="T56" fmla="*/ 51 w 28"/>
                  <a:gd name="T57" fmla="*/ 170 h 32"/>
                  <a:gd name="T58" fmla="*/ 78 w 28"/>
                  <a:gd name="T59" fmla="*/ 205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8" h="32">
                    <a:moveTo>
                      <a:pt x="11" y="29"/>
                    </a:moveTo>
                    <a:cubicBezTo>
                      <a:pt x="12" y="30"/>
                      <a:pt x="14" y="32"/>
                      <a:pt x="15" y="30"/>
                    </a:cubicBezTo>
                    <a:cubicBezTo>
                      <a:pt x="16" y="29"/>
                      <a:pt x="16" y="27"/>
                      <a:pt x="16" y="26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20" y="26"/>
                      <a:pt x="20" y="26"/>
                      <a:pt x="21" y="26"/>
                    </a:cubicBezTo>
                    <a:cubicBezTo>
                      <a:pt x="22" y="26"/>
                      <a:pt x="22" y="25"/>
                      <a:pt x="23" y="25"/>
                    </a:cubicBezTo>
                    <a:cubicBezTo>
                      <a:pt x="23" y="25"/>
                      <a:pt x="23" y="25"/>
                      <a:pt x="24" y="26"/>
                    </a:cubicBezTo>
                    <a:cubicBezTo>
                      <a:pt x="25" y="26"/>
                      <a:pt x="25" y="26"/>
                      <a:pt x="26" y="26"/>
                    </a:cubicBezTo>
                    <a:cubicBezTo>
                      <a:pt x="27" y="25"/>
                      <a:pt x="27" y="24"/>
                      <a:pt x="27" y="22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8" y="16"/>
                      <a:pt x="27" y="15"/>
                    </a:cubicBezTo>
                    <a:cubicBezTo>
                      <a:pt x="26" y="14"/>
                      <a:pt x="25" y="14"/>
                      <a:pt x="25" y="12"/>
                    </a:cubicBezTo>
                    <a:cubicBezTo>
                      <a:pt x="24" y="10"/>
                      <a:pt x="25" y="8"/>
                      <a:pt x="27" y="6"/>
                    </a:cubicBezTo>
                    <a:cubicBezTo>
                      <a:pt x="28" y="5"/>
                      <a:pt x="28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2"/>
                    </a:cubicBezTo>
                    <a:cubicBezTo>
                      <a:pt x="15" y="3"/>
                      <a:pt x="13" y="4"/>
                      <a:pt x="11" y="3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4" y="19"/>
                      <a:pt x="5" y="20"/>
                      <a:pt x="5" y="21"/>
                    </a:cubicBezTo>
                    <a:cubicBezTo>
                      <a:pt x="6" y="22"/>
                      <a:pt x="6" y="23"/>
                      <a:pt x="7" y="24"/>
                    </a:cubicBezTo>
                    <a:cubicBezTo>
                      <a:pt x="8" y="26"/>
                      <a:pt x="10" y="27"/>
                      <a:pt x="11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7" name="Freeform 53">
                <a:extLst>
                  <a:ext uri="{FF2B5EF4-FFF2-40B4-BE49-F238E27FC236}">
                    <a16:creationId xmlns:a16="http://schemas.microsoft.com/office/drawing/2014/main" id="{2771EF74-637E-446F-B5C0-59F7EF3D4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317"/>
                <a:ext cx="57" cy="70"/>
              </a:xfrm>
              <a:custGeom>
                <a:avLst/>
                <a:gdLst>
                  <a:gd name="T0" fmla="*/ 14 w 21"/>
                  <a:gd name="T1" fmla="*/ 180 h 26"/>
                  <a:gd name="T2" fmla="*/ 22 w 21"/>
                  <a:gd name="T3" fmla="*/ 188 h 26"/>
                  <a:gd name="T4" fmla="*/ 38 w 21"/>
                  <a:gd name="T5" fmla="*/ 180 h 26"/>
                  <a:gd name="T6" fmla="*/ 60 w 21"/>
                  <a:gd name="T7" fmla="*/ 167 h 26"/>
                  <a:gd name="T8" fmla="*/ 81 w 21"/>
                  <a:gd name="T9" fmla="*/ 175 h 26"/>
                  <a:gd name="T10" fmla="*/ 90 w 21"/>
                  <a:gd name="T11" fmla="*/ 167 h 26"/>
                  <a:gd name="T12" fmla="*/ 95 w 21"/>
                  <a:gd name="T13" fmla="*/ 167 h 26"/>
                  <a:gd name="T14" fmla="*/ 111 w 21"/>
                  <a:gd name="T15" fmla="*/ 145 h 26"/>
                  <a:gd name="T16" fmla="*/ 133 w 21"/>
                  <a:gd name="T17" fmla="*/ 108 h 26"/>
                  <a:gd name="T18" fmla="*/ 155 w 21"/>
                  <a:gd name="T19" fmla="*/ 65 h 26"/>
                  <a:gd name="T20" fmla="*/ 155 w 21"/>
                  <a:gd name="T21" fmla="*/ 65 h 26"/>
                  <a:gd name="T22" fmla="*/ 103 w 21"/>
                  <a:gd name="T23" fmla="*/ 35 h 26"/>
                  <a:gd name="T24" fmla="*/ 52 w 21"/>
                  <a:gd name="T25" fmla="*/ 8 h 26"/>
                  <a:gd name="T26" fmla="*/ 22 w 21"/>
                  <a:gd name="T27" fmla="*/ 0 h 26"/>
                  <a:gd name="T28" fmla="*/ 22 w 21"/>
                  <a:gd name="T29" fmla="*/ 0 h 26"/>
                  <a:gd name="T30" fmla="*/ 22 w 21"/>
                  <a:gd name="T31" fmla="*/ 30 h 26"/>
                  <a:gd name="T32" fmla="*/ 8 w 21"/>
                  <a:gd name="T33" fmla="*/ 73 h 26"/>
                  <a:gd name="T34" fmla="*/ 22 w 21"/>
                  <a:gd name="T35" fmla="*/ 94 h 26"/>
                  <a:gd name="T36" fmla="*/ 22 w 21"/>
                  <a:gd name="T37" fmla="*/ 124 h 26"/>
                  <a:gd name="T38" fmla="*/ 22 w 21"/>
                  <a:gd name="T39" fmla="*/ 145 h 26"/>
                  <a:gd name="T40" fmla="*/ 14 w 21"/>
                  <a:gd name="T41" fmla="*/ 18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2" y="25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5"/>
                    </a:cubicBezTo>
                    <a:cubicBezTo>
                      <a:pt x="6" y="25"/>
                      <a:pt x="7" y="23"/>
                      <a:pt x="8" y="23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1"/>
                      <a:pt x="15" y="20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19" y="13"/>
                      <a:pt x="20" y="11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17" y="8"/>
                      <a:pt x="14" y="5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3" y="14"/>
                      <a:pt x="3" y="16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2"/>
                      <a:pt x="2" y="23"/>
                      <a:pt x="2" y="2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8" name="Freeform 54">
                <a:extLst>
                  <a:ext uri="{FF2B5EF4-FFF2-40B4-BE49-F238E27FC236}">
                    <a16:creationId xmlns:a16="http://schemas.microsoft.com/office/drawing/2014/main" id="{1C29A596-671F-4F2F-8E40-A3A7EC892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13"/>
                <a:ext cx="216" cy="305"/>
              </a:xfrm>
              <a:custGeom>
                <a:avLst/>
                <a:gdLst>
                  <a:gd name="T0" fmla="*/ 568 w 81"/>
                  <a:gd name="T1" fmla="*/ 479 h 114"/>
                  <a:gd name="T2" fmla="*/ 555 w 81"/>
                  <a:gd name="T3" fmla="*/ 431 h 114"/>
                  <a:gd name="T4" fmla="*/ 547 w 81"/>
                  <a:gd name="T5" fmla="*/ 393 h 114"/>
                  <a:gd name="T6" fmla="*/ 541 w 81"/>
                  <a:gd name="T7" fmla="*/ 329 h 114"/>
                  <a:gd name="T8" fmla="*/ 547 w 81"/>
                  <a:gd name="T9" fmla="*/ 300 h 114"/>
                  <a:gd name="T10" fmla="*/ 456 w 81"/>
                  <a:gd name="T11" fmla="*/ 316 h 114"/>
                  <a:gd name="T12" fmla="*/ 413 w 81"/>
                  <a:gd name="T13" fmla="*/ 265 h 114"/>
                  <a:gd name="T14" fmla="*/ 312 w 81"/>
                  <a:gd name="T15" fmla="*/ 243 h 114"/>
                  <a:gd name="T16" fmla="*/ 299 w 81"/>
                  <a:gd name="T17" fmla="*/ 201 h 114"/>
                  <a:gd name="T18" fmla="*/ 269 w 81"/>
                  <a:gd name="T19" fmla="*/ 166 h 114"/>
                  <a:gd name="T20" fmla="*/ 291 w 81"/>
                  <a:gd name="T21" fmla="*/ 99 h 114"/>
                  <a:gd name="T22" fmla="*/ 307 w 81"/>
                  <a:gd name="T23" fmla="*/ 78 h 114"/>
                  <a:gd name="T24" fmla="*/ 333 w 81"/>
                  <a:gd name="T25" fmla="*/ 43 h 114"/>
                  <a:gd name="T26" fmla="*/ 371 w 81"/>
                  <a:gd name="T27" fmla="*/ 13 h 114"/>
                  <a:gd name="T28" fmla="*/ 320 w 81"/>
                  <a:gd name="T29" fmla="*/ 13 h 114"/>
                  <a:gd name="T30" fmla="*/ 264 w 81"/>
                  <a:gd name="T31" fmla="*/ 51 h 114"/>
                  <a:gd name="T32" fmla="*/ 221 w 81"/>
                  <a:gd name="T33" fmla="*/ 56 h 114"/>
                  <a:gd name="T34" fmla="*/ 200 w 81"/>
                  <a:gd name="T35" fmla="*/ 78 h 114"/>
                  <a:gd name="T36" fmla="*/ 149 w 81"/>
                  <a:gd name="T37" fmla="*/ 115 h 114"/>
                  <a:gd name="T38" fmla="*/ 149 w 81"/>
                  <a:gd name="T39" fmla="*/ 158 h 114"/>
                  <a:gd name="T40" fmla="*/ 107 w 81"/>
                  <a:gd name="T41" fmla="*/ 179 h 114"/>
                  <a:gd name="T42" fmla="*/ 99 w 81"/>
                  <a:gd name="T43" fmla="*/ 214 h 114"/>
                  <a:gd name="T44" fmla="*/ 93 w 81"/>
                  <a:gd name="T45" fmla="*/ 209 h 114"/>
                  <a:gd name="T46" fmla="*/ 77 w 81"/>
                  <a:gd name="T47" fmla="*/ 243 h 114"/>
                  <a:gd name="T48" fmla="*/ 51 w 81"/>
                  <a:gd name="T49" fmla="*/ 257 h 114"/>
                  <a:gd name="T50" fmla="*/ 56 w 81"/>
                  <a:gd name="T51" fmla="*/ 265 h 114"/>
                  <a:gd name="T52" fmla="*/ 77 w 81"/>
                  <a:gd name="T53" fmla="*/ 308 h 114"/>
                  <a:gd name="T54" fmla="*/ 77 w 81"/>
                  <a:gd name="T55" fmla="*/ 372 h 114"/>
                  <a:gd name="T56" fmla="*/ 85 w 81"/>
                  <a:gd name="T57" fmla="*/ 431 h 114"/>
                  <a:gd name="T58" fmla="*/ 64 w 81"/>
                  <a:gd name="T59" fmla="*/ 479 h 114"/>
                  <a:gd name="T60" fmla="*/ 29 w 81"/>
                  <a:gd name="T61" fmla="*/ 487 h 114"/>
                  <a:gd name="T62" fmla="*/ 8 w 81"/>
                  <a:gd name="T63" fmla="*/ 522 h 114"/>
                  <a:gd name="T64" fmla="*/ 8 w 81"/>
                  <a:gd name="T65" fmla="*/ 543 h 114"/>
                  <a:gd name="T66" fmla="*/ 72 w 81"/>
                  <a:gd name="T67" fmla="*/ 586 h 114"/>
                  <a:gd name="T68" fmla="*/ 115 w 81"/>
                  <a:gd name="T69" fmla="*/ 602 h 114"/>
                  <a:gd name="T70" fmla="*/ 200 w 81"/>
                  <a:gd name="T71" fmla="*/ 623 h 114"/>
                  <a:gd name="T72" fmla="*/ 277 w 81"/>
                  <a:gd name="T73" fmla="*/ 717 h 114"/>
                  <a:gd name="T74" fmla="*/ 349 w 81"/>
                  <a:gd name="T75" fmla="*/ 717 h 114"/>
                  <a:gd name="T76" fmla="*/ 392 w 81"/>
                  <a:gd name="T77" fmla="*/ 722 h 114"/>
                  <a:gd name="T78" fmla="*/ 405 w 81"/>
                  <a:gd name="T79" fmla="*/ 787 h 114"/>
                  <a:gd name="T80" fmla="*/ 440 w 81"/>
                  <a:gd name="T81" fmla="*/ 781 h 114"/>
                  <a:gd name="T82" fmla="*/ 461 w 81"/>
                  <a:gd name="T83" fmla="*/ 672 h 114"/>
                  <a:gd name="T84" fmla="*/ 435 w 81"/>
                  <a:gd name="T85" fmla="*/ 594 h 114"/>
                  <a:gd name="T86" fmla="*/ 469 w 81"/>
                  <a:gd name="T87" fmla="*/ 565 h 114"/>
                  <a:gd name="T88" fmla="*/ 469 w 81"/>
                  <a:gd name="T89" fmla="*/ 522 h 114"/>
                  <a:gd name="T90" fmla="*/ 520 w 81"/>
                  <a:gd name="T91" fmla="*/ 522 h 114"/>
                  <a:gd name="T92" fmla="*/ 533 w 81"/>
                  <a:gd name="T93" fmla="*/ 522 h 114"/>
                  <a:gd name="T94" fmla="*/ 576 w 81"/>
                  <a:gd name="T95" fmla="*/ 500 h 1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" h="114">
                    <a:moveTo>
                      <a:pt x="81" y="70"/>
                    </a:moveTo>
                    <a:cubicBezTo>
                      <a:pt x="80" y="69"/>
                      <a:pt x="80" y="68"/>
                      <a:pt x="80" y="67"/>
                    </a:cubicBezTo>
                    <a:cubicBezTo>
                      <a:pt x="79" y="66"/>
                      <a:pt x="76" y="66"/>
                      <a:pt x="77" y="64"/>
                    </a:cubicBezTo>
                    <a:cubicBezTo>
                      <a:pt x="79" y="63"/>
                      <a:pt x="80" y="62"/>
                      <a:pt x="78" y="60"/>
                    </a:cubicBezTo>
                    <a:cubicBezTo>
                      <a:pt x="78" y="59"/>
                      <a:pt x="77" y="59"/>
                      <a:pt x="77" y="58"/>
                    </a:cubicBezTo>
                    <a:cubicBezTo>
                      <a:pt x="77" y="57"/>
                      <a:pt x="77" y="56"/>
                      <a:pt x="77" y="55"/>
                    </a:cubicBezTo>
                    <a:cubicBezTo>
                      <a:pt x="76" y="53"/>
                      <a:pt x="75" y="52"/>
                      <a:pt x="75" y="50"/>
                    </a:cubicBezTo>
                    <a:cubicBezTo>
                      <a:pt x="75" y="49"/>
                      <a:pt x="75" y="47"/>
                      <a:pt x="76" y="46"/>
                    </a:cubicBezTo>
                    <a:cubicBezTo>
                      <a:pt x="76" y="46"/>
                      <a:pt x="77" y="45"/>
                      <a:pt x="77" y="44"/>
                    </a:cubicBezTo>
                    <a:cubicBezTo>
                      <a:pt x="78" y="43"/>
                      <a:pt x="78" y="43"/>
                      <a:pt x="77" y="42"/>
                    </a:cubicBezTo>
                    <a:cubicBezTo>
                      <a:pt x="75" y="41"/>
                      <a:pt x="71" y="42"/>
                      <a:pt x="68" y="43"/>
                    </a:cubicBezTo>
                    <a:cubicBezTo>
                      <a:pt x="67" y="43"/>
                      <a:pt x="65" y="45"/>
                      <a:pt x="64" y="44"/>
                    </a:cubicBezTo>
                    <a:cubicBezTo>
                      <a:pt x="63" y="43"/>
                      <a:pt x="63" y="41"/>
                      <a:pt x="62" y="40"/>
                    </a:cubicBezTo>
                    <a:cubicBezTo>
                      <a:pt x="62" y="38"/>
                      <a:pt x="59" y="38"/>
                      <a:pt x="58" y="37"/>
                    </a:cubicBezTo>
                    <a:cubicBezTo>
                      <a:pt x="55" y="36"/>
                      <a:pt x="52" y="37"/>
                      <a:pt x="50" y="38"/>
                    </a:cubicBezTo>
                    <a:cubicBezTo>
                      <a:pt x="47" y="38"/>
                      <a:pt x="43" y="38"/>
                      <a:pt x="44" y="34"/>
                    </a:cubicBezTo>
                    <a:cubicBezTo>
                      <a:pt x="45" y="33"/>
                      <a:pt x="45" y="32"/>
                      <a:pt x="45" y="31"/>
                    </a:cubicBezTo>
                    <a:cubicBezTo>
                      <a:pt x="44" y="29"/>
                      <a:pt x="42" y="29"/>
                      <a:pt x="42" y="28"/>
                    </a:cubicBezTo>
                    <a:cubicBezTo>
                      <a:pt x="42" y="26"/>
                      <a:pt x="43" y="24"/>
                      <a:pt x="42" y="23"/>
                    </a:cubicBezTo>
                    <a:cubicBezTo>
                      <a:pt x="41" y="22"/>
                      <a:pt x="39" y="23"/>
                      <a:pt x="38" y="23"/>
                    </a:cubicBezTo>
                    <a:cubicBezTo>
                      <a:pt x="38" y="21"/>
                      <a:pt x="40" y="21"/>
                      <a:pt x="40" y="19"/>
                    </a:cubicBezTo>
                    <a:cubicBezTo>
                      <a:pt x="40" y="17"/>
                      <a:pt x="40" y="16"/>
                      <a:pt x="41" y="14"/>
                    </a:cubicBezTo>
                    <a:cubicBezTo>
                      <a:pt x="42" y="13"/>
                      <a:pt x="42" y="13"/>
                      <a:pt x="43" y="12"/>
                    </a:cubicBezTo>
                    <a:cubicBezTo>
                      <a:pt x="43" y="12"/>
                      <a:pt x="42" y="11"/>
                      <a:pt x="43" y="11"/>
                    </a:cubicBezTo>
                    <a:cubicBezTo>
                      <a:pt x="43" y="9"/>
                      <a:pt x="45" y="8"/>
                      <a:pt x="46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5"/>
                      <a:pt x="49" y="4"/>
                      <a:pt x="50" y="4"/>
                    </a:cubicBezTo>
                    <a:cubicBezTo>
                      <a:pt x="51" y="4"/>
                      <a:pt x="52" y="2"/>
                      <a:pt x="52" y="2"/>
                    </a:cubicBezTo>
                    <a:cubicBezTo>
                      <a:pt x="52" y="2"/>
                      <a:pt x="52" y="0"/>
                      <a:pt x="50" y="0"/>
                    </a:cubicBezTo>
                    <a:cubicBezTo>
                      <a:pt x="48" y="0"/>
                      <a:pt x="45" y="2"/>
                      <a:pt x="45" y="2"/>
                    </a:cubicBezTo>
                    <a:cubicBezTo>
                      <a:pt x="45" y="2"/>
                      <a:pt x="45" y="4"/>
                      <a:pt x="43" y="5"/>
                    </a:cubicBezTo>
                    <a:cubicBezTo>
                      <a:pt x="41" y="6"/>
                      <a:pt x="38" y="7"/>
                      <a:pt x="37" y="7"/>
                    </a:cubicBezTo>
                    <a:cubicBezTo>
                      <a:pt x="36" y="8"/>
                      <a:pt x="36" y="9"/>
                      <a:pt x="34" y="8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31" y="8"/>
                      <a:pt x="32" y="11"/>
                      <a:pt x="31" y="12"/>
                    </a:cubicBezTo>
                    <a:cubicBezTo>
                      <a:pt x="29" y="12"/>
                      <a:pt x="28" y="11"/>
                      <a:pt x="28" y="11"/>
                    </a:cubicBezTo>
                    <a:cubicBezTo>
                      <a:pt x="28" y="11"/>
                      <a:pt x="28" y="7"/>
                      <a:pt x="27" y="9"/>
                    </a:cubicBezTo>
                    <a:cubicBezTo>
                      <a:pt x="25" y="12"/>
                      <a:pt x="21" y="15"/>
                      <a:pt x="21" y="16"/>
                    </a:cubicBezTo>
                    <a:cubicBezTo>
                      <a:pt x="22" y="17"/>
                      <a:pt x="23" y="19"/>
                      <a:pt x="23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19" y="22"/>
                      <a:pt x="18" y="23"/>
                    </a:cubicBezTo>
                    <a:cubicBezTo>
                      <a:pt x="16" y="23"/>
                      <a:pt x="15" y="24"/>
                      <a:pt x="15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30"/>
                      <a:pt x="14" y="30"/>
                    </a:cubicBezTo>
                    <a:cubicBezTo>
                      <a:pt x="14" y="30"/>
                      <a:pt x="13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3" y="31"/>
                      <a:pt x="12" y="31"/>
                    </a:cubicBezTo>
                    <a:cubicBezTo>
                      <a:pt x="12" y="32"/>
                      <a:pt x="11" y="33"/>
                      <a:pt x="11" y="34"/>
                    </a:cubicBezTo>
                    <a:cubicBezTo>
                      <a:pt x="10" y="35"/>
                      <a:pt x="8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8" y="36"/>
                      <a:pt x="8" y="37"/>
                    </a:cubicBezTo>
                    <a:cubicBezTo>
                      <a:pt x="9" y="38"/>
                      <a:pt x="8" y="38"/>
                      <a:pt x="9" y="40"/>
                    </a:cubicBezTo>
                    <a:cubicBezTo>
                      <a:pt x="10" y="41"/>
                      <a:pt x="11" y="42"/>
                      <a:pt x="11" y="43"/>
                    </a:cubicBezTo>
                    <a:cubicBezTo>
                      <a:pt x="10" y="44"/>
                      <a:pt x="9" y="44"/>
                      <a:pt x="10" y="46"/>
                    </a:cubicBezTo>
                    <a:cubicBezTo>
                      <a:pt x="11" y="48"/>
                      <a:pt x="11" y="51"/>
                      <a:pt x="11" y="52"/>
                    </a:cubicBezTo>
                    <a:cubicBezTo>
                      <a:pt x="12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2" y="60"/>
                    </a:cubicBezTo>
                    <a:cubicBezTo>
                      <a:pt x="12" y="61"/>
                      <a:pt x="10" y="62"/>
                      <a:pt x="10" y="63"/>
                    </a:cubicBezTo>
                    <a:cubicBezTo>
                      <a:pt x="9" y="65"/>
                      <a:pt x="9" y="65"/>
                      <a:pt x="9" y="67"/>
                    </a:cubicBezTo>
                    <a:cubicBezTo>
                      <a:pt x="8" y="68"/>
                      <a:pt x="7" y="68"/>
                      <a:pt x="6" y="69"/>
                    </a:cubicBezTo>
                    <a:cubicBezTo>
                      <a:pt x="5" y="69"/>
                      <a:pt x="5" y="66"/>
                      <a:pt x="4" y="68"/>
                    </a:cubicBezTo>
                    <a:cubicBezTo>
                      <a:pt x="2" y="71"/>
                      <a:pt x="3" y="71"/>
                      <a:pt x="3" y="72"/>
                    </a:cubicBezTo>
                    <a:cubicBezTo>
                      <a:pt x="2" y="73"/>
                      <a:pt x="2" y="73"/>
                      <a:pt x="1" y="73"/>
                    </a:cubicBezTo>
                    <a:cubicBezTo>
                      <a:pt x="0" y="74"/>
                      <a:pt x="1" y="75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" y="77"/>
                      <a:pt x="5" y="79"/>
                      <a:pt x="7" y="81"/>
                    </a:cubicBezTo>
                    <a:cubicBezTo>
                      <a:pt x="8" y="81"/>
                      <a:pt x="9" y="82"/>
                      <a:pt x="10" y="82"/>
                    </a:cubicBezTo>
                    <a:cubicBezTo>
                      <a:pt x="11" y="82"/>
                      <a:pt x="11" y="82"/>
                      <a:pt x="13" y="83"/>
                    </a:cubicBezTo>
                    <a:cubicBezTo>
                      <a:pt x="14" y="83"/>
                      <a:pt x="15" y="84"/>
                      <a:pt x="16" y="84"/>
                    </a:cubicBezTo>
                    <a:cubicBezTo>
                      <a:pt x="17" y="84"/>
                      <a:pt x="19" y="83"/>
                      <a:pt x="20" y="83"/>
                    </a:cubicBezTo>
                    <a:cubicBezTo>
                      <a:pt x="23" y="83"/>
                      <a:pt x="26" y="86"/>
                      <a:pt x="28" y="87"/>
                    </a:cubicBezTo>
                    <a:cubicBezTo>
                      <a:pt x="31" y="88"/>
                      <a:pt x="34" y="90"/>
                      <a:pt x="35" y="92"/>
                    </a:cubicBezTo>
                    <a:cubicBezTo>
                      <a:pt x="37" y="95"/>
                      <a:pt x="37" y="98"/>
                      <a:pt x="39" y="100"/>
                    </a:cubicBezTo>
                    <a:cubicBezTo>
                      <a:pt x="41" y="103"/>
                      <a:pt x="43" y="102"/>
                      <a:pt x="46" y="101"/>
                    </a:cubicBezTo>
                    <a:cubicBezTo>
                      <a:pt x="47" y="101"/>
                      <a:pt x="48" y="100"/>
                      <a:pt x="49" y="100"/>
                    </a:cubicBezTo>
                    <a:cubicBezTo>
                      <a:pt x="50" y="100"/>
                      <a:pt x="51" y="101"/>
                      <a:pt x="52" y="102"/>
                    </a:cubicBezTo>
                    <a:cubicBezTo>
                      <a:pt x="53" y="102"/>
                      <a:pt x="54" y="101"/>
                      <a:pt x="55" y="101"/>
                    </a:cubicBezTo>
                    <a:cubicBezTo>
                      <a:pt x="57" y="101"/>
                      <a:pt x="58" y="101"/>
                      <a:pt x="59" y="103"/>
                    </a:cubicBezTo>
                    <a:cubicBezTo>
                      <a:pt x="60" y="104"/>
                      <a:pt x="58" y="108"/>
                      <a:pt x="57" y="110"/>
                    </a:cubicBezTo>
                    <a:cubicBezTo>
                      <a:pt x="59" y="111"/>
                      <a:pt x="61" y="112"/>
                      <a:pt x="61" y="114"/>
                    </a:cubicBezTo>
                    <a:cubicBezTo>
                      <a:pt x="62" y="113"/>
                      <a:pt x="62" y="110"/>
                      <a:pt x="62" y="109"/>
                    </a:cubicBezTo>
                    <a:cubicBezTo>
                      <a:pt x="63" y="106"/>
                      <a:pt x="63" y="103"/>
                      <a:pt x="64" y="101"/>
                    </a:cubicBezTo>
                    <a:cubicBezTo>
                      <a:pt x="64" y="99"/>
                      <a:pt x="65" y="97"/>
                      <a:pt x="65" y="94"/>
                    </a:cubicBezTo>
                    <a:cubicBezTo>
                      <a:pt x="66" y="93"/>
                      <a:pt x="66" y="91"/>
                      <a:pt x="65" y="90"/>
                    </a:cubicBezTo>
                    <a:cubicBezTo>
                      <a:pt x="64" y="87"/>
                      <a:pt x="60" y="87"/>
                      <a:pt x="61" y="83"/>
                    </a:cubicBezTo>
                    <a:cubicBezTo>
                      <a:pt x="61" y="80"/>
                      <a:pt x="64" y="80"/>
                      <a:pt x="66" y="81"/>
                    </a:cubicBezTo>
                    <a:cubicBezTo>
                      <a:pt x="66" y="81"/>
                      <a:pt x="66" y="80"/>
                      <a:pt x="66" y="79"/>
                    </a:cubicBezTo>
                    <a:cubicBezTo>
                      <a:pt x="65" y="78"/>
                      <a:pt x="64" y="78"/>
                      <a:pt x="63" y="78"/>
                    </a:cubicBezTo>
                    <a:cubicBezTo>
                      <a:pt x="60" y="76"/>
                      <a:pt x="64" y="72"/>
                      <a:pt x="66" y="73"/>
                    </a:cubicBezTo>
                    <a:cubicBezTo>
                      <a:pt x="68" y="73"/>
                      <a:pt x="70" y="74"/>
                      <a:pt x="71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7" y="73"/>
                      <a:pt x="78" y="72"/>
                      <a:pt x="80" y="71"/>
                    </a:cubicBez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" name="Freeform 55">
                <a:extLst>
                  <a:ext uri="{FF2B5EF4-FFF2-40B4-BE49-F238E27FC236}">
                    <a16:creationId xmlns:a16="http://schemas.microsoft.com/office/drawing/2014/main" id="{51141BD9-9D70-4BC7-8B04-31E320D32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416"/>
                <a:ext cx="107" cy="120"/>
              </a:xfrm>
              <a:custGeom>
                <a:avLst/>
                <a:gdLst>
                  <a:gd name="T0" fmla="*/ 21 w 40"/>
                  <a:gd name="T1" fmla="*/ 243 h 45"/>
                  <a:gd name="T2" fmla="*/ 21 w 40"/>
                  <a:gd name="T3" fmla="*/ 256 h 45"/>
                  <a:gd name="T4" fmla="*/ 13 w 40"/>
                  <a:gd name="T5" fmla="*/ 285 h 45"/>
                  <a:gd name="T6" fmla="*/ 35 w 40"/>
                  <a:gd name="T7" fmla="*/ 291 h 45"/>
                  <a:gd name="T8" fmla="*/ 56 w 40"/>
                  <a:gd name="T9" fmla="*/ 285 h 45"/>
                  <a:gd name="T10" fmla="*/ 64 w 40"/>
                  <a:gd name="T11" fmla="*/ 299 h 45"/>
                  <a:gd name="T12" fmla="*/ 99 w 40"/>
                  <a:gd name="T13" fmla="*/ 307 h 45"/>
                  <a:gd name="T14" fmla="*/ 136 w 40"/>
                  <a:gd name="T15" fmla="*/ 248 h 45"/>
                  <a:gd name="T16" fmla="*/ 171 w 40"/>
                  <a:gd name="T17" fmla="*/ 227 h 45"/>
                  <a:gd name="T18" fmla="*/ 230 w 40"/>
                  <a:gd name="T19" fmla="*/ 184 h 45"/>
                  <a:gd name="T20" fmla="*/ 278 w 40"/>
                  <a:gd name="T21" fmla="*/ 128 h 45"/>
                  <a:gd name="T22" fmla="*/ 286 w 40"/>
                  <a:gd name="T23" fmla="*/ 99 h 45"/>
                  <a:gd name="T24" fmla="*/ 265 w 40"/>
                  <a:gd name="T25" fmla="*/ 64 h 45"/>
                  <a:gd name="T26" fmla="*/ 257 w 40"/>
                  <a:gd name="T27" fmla="*/ 56 h 45"/>
                  <a:gd name="T28" fmla="*/ 243 w 40"/>
                  <a:gd name="T29" fmla="*/ 51 h 45"/>
                  <a:gd name="T30" fmla="*/ 214 w 40"/>
                  <a:gd name="T31" fmla="*/ 56 h 45"/>
                  <a:gd name="T32" fmla="*/ 193 w 40"/>
                  <a:gd name="T33" fmla="*/ 51 h 45"/>
                  <a:gd name="T34" fmla="*/ 171 w 40"/>
                  <a:gd name="T35" fmla="*/ 43 h 45"/>
                  <a:gd name="T36" fmla="*/ 150 w 40"/>
                  <a:gd name="T37" fmla="*/ 35 h 45"/>
                  <a:gd name="T38" fmla="*/ 107 w 40"/>
                  <a:gd name="T39" fmla="*/ 0 h 45"/>
                  <a:gd name="T40" fmla="*/ 107 w 40"/>
                  <a:gd name="T41" fmla="*/ 0 h 45"/>
                  <a:gd name="T42" fmla="*/ 99 w 40"/>
                  <a:gd name="T43" fmla="*/ 8 h 45"/>
                  <a:gd name="T44" fmla="*/ 78 w 40"/>
                  <a:gd name="T45" fmla="*/ 13 h 45"/>
                  <a:gd name="T46" fmla="*/ 64 w 40"/>
                  <a:gd name="T47" fmla="*/ 13 h 45"/>
                  <a:gd name="T48" fmla="*/ 43 w 40"/>
                  <a:gd name="T49" fmla="*/ 51 h 45"/>
                  <a:gd name="T50" fmla="*/ 35 w 40"/>
                  <a:gd name="T51" fmla="*/ 77 h 45"/>
                  <a:gd name="T52" fmla="*/ 21 w 40"/>
                  <a:gd name="T53" fmla="*/ 93 h 45"/>
                  <a:gd name="T54" fmla="*/ 13 w 40"/>
                  <a:gd name="T55" fmla="*/ 120 h 45"/>
                  <a:gd name="T56" fmla="*/ 8 w 40"/>
                  <a:gd name="T57" fmla="*/ 141 h 45"/>
                  <a:gd name="T58" fmla="*/ 8 w 40"/>
                  <a:gd name="T59" fmla="*/ 163 h 45"/>
                  <a:gd name="T60" fmla="*/ 8 w 40"/>
                  <a:gd name="T61" fmla="*/ 179 h 45"/>
                  <a:gd name="T62" fmla="*/ 29 w 40"/>
                  <a:gd name="T63" fmla="*/ 179 h 45"/>
                  <a:gd name="T64" fmla="*/ 56 w 40"/>
                  <a:gd name="T65" fmla="*/ 171 h 45"/>
                  <a:gd name="T66" fmla="*/ 56 w 40"/>
                  <a:gd name="T67" fmla="*/ 200 h 45"/>
                  <a:gd name="T68" fmla="*/ 43 w 40"/>
                  <a:gd name="T69" fmla="*/ 227 h 45"/>
                  <a:gd name="T70" fmla="*/ 21 w 40"/>
                  <a:gd name="T71" fmla="*/ 235 h 45"/>
                  <a:gd name="T72" fmla="*/ 21 w 40"/>
                  <a:gd name="T73" fmla="*/ 243 h 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" h="45">
                    <a:moveTo>
                      <a:pt x="3" y="34"/>
                    </a:moveTo>
                    <a:cubicBezTo>
                      <a:pt x="3" y="34"/>
                      <a:pt x="3" y="35"/>
                      <a:pt x="3" y="36"/>
                    </a:cubicBezTo>
                    <a:cubicBezTo>
                      <a:pt x="3" y="37"/>
                      <a:pt x="1" y="39"/>
                      <a:pt x="2" y="40"/>
                    </a:cubicBezTo>
                    <a:cubicBezTo>
                      <a:pt x="3" y="40"/>
                      <a:pt x="4" y="41"/>
                      <a:pt x="5" y="41"/>
                    </a:cubicBezTo>
                    <a:cubicBezTo>
                      <a:pt x="6" y="41"/>
                      <a:pt x="7" y="40"/>
                      <a:pt x="8" y="40"/>
                    </a:cubicBezTo>
                    <a:cubicBezTo>
                      <a:pt x="9" y="41"/>
                      <a:pt x="9" y="41"/>
                      <a:pt x="9" y="42"/>
                    </a:cubicBezTo>
                    <a:cubicBezTo>
                      <a:pt x="11" y="44"/>
                      <a:pt x="12" y="45"/>
                      <a:pt x="14" y="43"/>
                    </a:cubicBezTo>
                    <a:cubicBezTo>
                      <a:pt x="16" y="41"/>
                      <a:pt x="17" y="37"/>
                      <a:pt x="19" y="35"/>
                    </a:cubicBezTo>
                    <a:cubicBezTo>
                      <a:pt x="20" y="32"/>
                      <a:pt x="21" y="32"/>
                      <a:pt x="24" y="32"/>
                    </a:cubicBezTo>
                    <a:cubicBezTo>
                      <a:pt x="27" y="31"/>
                      <a:pt x="30" y="29"/>
                      <a:pt x="32" y="26"/>
                    </a:cubicBezTo>
                    <a:cubicBezTo>
                      <a:pt x="35" y="24"/>
                      <a:pt x="37" y="21"/>
                      <a:pt x="39" y="18"/>
                    </a:cubicBezTo>
                    <a:cubicBezTo>
                      <a:pt x="39" y="16"/>
                      <a:pt x="40" y="16"/>
                      <a:pt x="40" y="14"/>
                    </a:cubicBezTo>
                    <a:cubicBezTo>
                      <a:pt x="40" y="12"/>
                      <a:pt x="38" y="10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3" y="7"/>
                      <a:pt x="31" y="8"/>
                      <a:pt x="30" y="8"/>
                    </a:cubicBezTo>
                    <a:cubicBezTo>
                      <a:pt x="29" y="8"/>
                      <a:pt x="28" y="7"/>
                      <a:pt x="27" y="7"/>
                    </a:cubicBezTo>
                    <a:cubicBezTo>
                      <a:pt x="25" y="6"/>
                      <a:pt x="25" y="6"/>
                      <a:pt x="24" y="6"/>
                    </a:cubicBezTo>
                    <a:cubicBezTo>
                      <a:pt x="23" y="6"/>
                      <a:pt x="22" y="5"/>
                      <a:pt x="21" y="5"/>
                    </a:cubicBezTo>
                    <a:cubicBezTo>
                      <a:pt x="19" y="3"/>
                      <a:pt x="17" y="2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7" y="3"/>
                      <a:pt x="6" y="6"/>
                      <a:pt x="6" y="7"/>
                    </a:cubicBezTo>
                    <a:cubicBezTo>
                      <a:pt x="7" y="8"/>
                      <a:pt x="6" y="11"/>
                      <a:pt x="5" y="11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2" y="14"/>
                      <a:pt x="2" y="17"/>
                      <a:pt x="2" y="17"/>
                    </a:cubicBezTo>
                    <a:cubicBezTo>
                      <a:pt x="3" y="18"/>
                      <a:pt x="1" y="20"/>
                      <a:pt x="1" y="20"/>
                    </a:cubicBezTo>
                    <a:cubicBezTo>
                      <a:pt x="1" y="21"/>
                      <a:pt x="1" y="23"/>
                      <a:pt x="1" y="23"/>
                    </a:cubicBezTo>
                    <a:cubicBezTo>
                      <a:pt x="1" y="24"/>
                      <a:pt x="0" y="25"/>
                      <a:pt x="1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5" y="26"/>
                      <a:pt x="8" y="22"/>
                      <a:pt x="8" y="24"/>
                    </a:cubicBezTo>
                    <a:cubicBezTo>
                      <a:pt x="8" y="26"/>
                      <a:pt x="8" y="26"/>
                      <a:pt x="8" y="28"/>
                    </a:cubicBezTo>
                    <a:cubicBezTo>
                      <a:pt x="8" y="29"/>
                      <a:pt x="7" y="31"/>
                      <a:pt x="6" y="32"/>
                    </a:cubicBezTo>
                    <a:cubicBezTo>
                      <a:pt x="5" y="32"/>
                      <a:pt x="3" y="32"/>
                      <a:pt x="3" y="33"/>
                    </a:cubicBez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" name="Freeform 56">
                <a:extLst>
                  <a:ext uri="{FF2B5EF4-FFF2-40B4-BE49-F238E27FC236}">
                    <a16:creationId xmlns:a16="http://schemas.microsoft.com/office/drawing/2014/main" id="{639DEC84-C3C4-4CFE-9C40-50A783D3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438"/>
                <a:ext cx="236" cy="333"/>
              </a:xfrm>
              <a:custGeom>
                <a:avLst/>
                <a:gdLst>
                  <a:gd name="T0" fmla="*/ 531 w 88"/>
                  <a:gd name="T1" fmla="*/ 879 h 125"/>
                  <a:gd name="T2" fmla="*/ 440 w 88"/>
                  <a:gd name="T3" fmla="*/ 810 h 125"/>
                  <a:gd name="T4" fmla="*/ 303 w 88"/>
                  <a:gd name="T5" fmla="*/ 746 h 125"/>
                  <a:gd name="T6" fmla="*/ 215 w 88"/>
                  <a:gd name="T7" fmla="*/ 581 h 125"/>
                  <a:gd name="T8" fmla="*/ 102 w 88"/>
                  <a:gd name="T9" fmla="*/ 392 h 125"/>
                  <a:gd name="T10" fmla="*/ 13 w 88"/>
                  <a:gd name="T11" fmla="*/ 312 h 125"/>
                  <a:gd name="T12" fmla="*/ 8 w 88"/>
                  <a:gd name="T13" fmla="*/ 242 h 125"/>
                  <a:gd name="T14" fmla="*/ 51 w 88"/>
                  <a:gd name="T15" fmla="*/ 184 h 125"/>
                  <a:gd name="T16" fmla="*/ 51 w 88"/>
                  <a:gd name="T17" fmla="*/ 184 h 125"/>
                  <a:gd name="T18" fmla="*/ 43 w 88"/>
                  <a:gd name="T19" fmla="*/ 226 h 125"/>
                  <a:gd name="T20" fmla="*/ 86 w 88"/>
                  <a:gd name="T21" fmla="*/ 226 h 125"/>
                  <a:gd name="T22" fmla="*/ 129 w 88"/>
                  <a:gd name="T23" fmla="*/ 248 h 125"/>
                  <a:gd name="T24" fmla="*/ 201 w 88"/>
                  <a:gd name="T25" fmla="*/ 170 h 125"/>
                  <a:gd name="T26" fmla="*/ 308 w 88"/>
                  <a:gd name="T27" fmla="*/ 72 h 125"/>
                  <a:gd name="T28" fmla="*/ 295 w 88"/>
                  <a:gd name="T29" fmla="*/ 8 h 125"/>
                  <a:gd name="T30" fmla="*/ 330 w 88"/>
                  <a:gd name="T31" fmla="*/ 21 h 125"/>
                  <a:gd name="T32" fmla="*/ 410 w 88"/>
                  <a:gd name="T33" fmla="*/ 120 h 125"/>
                  <a:gd name="T34" fmla="*/ 483 w 88"/>
                  <a:gd name="T35" fmla="*/ 115 h 125"/>
                  <a:gd name="T36" fmla="*/ 526 w 88"/>
                  <a:gd name="T37" fmla="*/ 120 h 125"/>
                  <a:gd name="T38" fmla="*/ 539 w 88"/>
                  <a:gd name="T39" fmla="*/ 184 h 125"/>
                  <a:gd name="T40" fmla="*/ 569 w 88"/>
                  <a:gd name="T41" fmla="*/ 213 h 125"/>
                  <a:gd name="T42" fmla="*/ 504 w 88"/>
                  <a:gd name="T43" fmla="*/ 221 h 125"/>
                  <a:gd name="T44" fmla="*/ 440 w 88"/>
                  <a:gd name="T45" fmla="*/ 264 h 125"/>
                  <a:gd name="T46" fmla="*/ 410 w 88"/>
                  <a:gd name="T47" fmla="*/ 312 h 125"/>
                  <a:gd name="T48" fmla="*/ 381 w 88"/>
                  <a:gd name="T49" fmla="*/ 354 h 125"/>
                  <a:gd name="T50" fmla="*/ 418 w 88"/>
                  <a:gd name="T51" fmla="*/ 448 h 125"/>
                  <a:gd name="T52" fmla="*/ 445 w 88"/>
                  <a:gd name="T53" fmla="*/ 461 h 125"/>
                  <a:gd name="T54" fmla="*/ 475 w 88"/>
                  <a:gd name="T55" fmla="*/ 490 h 125"/>
                  <a:gd name="T56" fmla="*/ 547 w 88"/>
                  <a:gd name="T57" fmla="*/ 538 h 125"/>
                  <a:gd name="T58" fmla="*/ 598 w 88"/>
                  <a:gd name="T59" fmla="*/ 546 h 125"/>
                  <a:gd name="T60" fmla="*/ 625 w 88"/>
                  <a:gd name="T61" fmla="*/ 602 h 125"/>
                  <a:gd name="T62" fmla="*/ 611 w 88"/>
                  <a:gd name="T63" fmla="*/ 725 h 125"/>
                  <a:gd name="T64" fmla="*/ 611 w 88"/>
                  <a:gd name="T65" fmla="*/ 794 h 125"/>
                  <a:gd name="T66" fmla="*/ 555 w 88"/>
                  <a:gd name="T67" fmla="*/ 879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8" h="125">
                    <a:moveTo>
                      <a:pt x="77" y="124"/>
                    </a:moveTo>
                    <a:cubicBezTo>
                      <a:pt x="77" y="125"/>
                      <a:pt x="76" y="125"/>
                      <a:pt x="74" y="124"/>
                    </a:cubicBezTo>
                    <a:cubicBezTo>
                      <a:pt x="70" y="122"/>
                      <a:pt x="71" y="122"/>
                      <a:pt x="69" y="118"/>
                    </a:cubicBezTo>
                    <a:cubicBezTo>
                      <a:pt x="68" y="115"/>
                      <a:pt x="65" y="116"/>
                      <a:pt x="61" y="114"/>
                    </a:cubicBezTo>
                    <a:cubicBezTo>
                      <a:pt x="58" y="112"/>
                      <a:pt x="50" y="110"/>
                      <a:pt x="48" y="108"/>
                    </a:cubicBezTo>
                    <a:cubicBezTo>
                      <a:pt x="46" y="107"/>
                      <a:pt x="44" y="106"/>
                      <a:pt x="42" y="105"/>
                    </a:cubicBezTo>
                    <a:cubicBezTo>
                      <a:pt x="41" y="104"/>
                      <a:pt x="36" y="93"/>
                      <a:pt x="36" y="89"/>
                    </a:cubicBezTo>
                    <a:cubicBezTo>
                      <a:pt x="36" y="86"/>
                      <a:pt x="32" y="84"/>
                      <a:pt x="30" y="82"/>
                    </a:cubicBezTo>
                    <a:cubicBezTo>
                      <a:pt x="29" y="80"/>
                      <a:pt x="25" y="74"/>
                      <a:pt x="25" y="74"/>
                    </a:cubicBezTo>
                    <a:cubicBezTo>
                      <a:pt x="25" y="74"/>
                      <a:pt x="16" y="57"/>
                      <a:pt x="14" y="55"/>
                    </a:cubicBezTo>
                    <a:cubicBezTo>
                      <a:pt x="13" y="54"/>
                      <a:pt x="12" y="50"/>
                      <a:pt x="10" y="48"/>
                    </a:cubicBezTo>
                    <a:cubicBezTo>
                      <a:pt x="9" y="46"/>
                      <a:pt x="4" y="45"/>
                      <a:pt x="2" y="44"/>
                    </a:cubicBezTo>
                    <a:cubicBezTo>
                      <a:pt x="0" y="43"/>
                      <a:pt x="3" y="42"/>
                      <a:pt x="5" y="41"/>
                    </a:cubicBezTo>
                    <a:cubicBezTo>
                      <a:pt x="6" y="40"/>
                      <a:pt x="2" y="36"/>
                      <a:pt x="1" y="34"/>
                    </a:cubicBezTo>
                    <a:cubicBezTo>
                      <a:pt x="0" y="33"/>
                      <a:pt x="0" y="29"/>
                      <a:pt x="3" y="29"/>
                    </a:cubicBezTo>
                    <a:cubicBezTo>
                      <a:pt x="5" y="28"/>
                      <a:pt x="7" y="27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8"/>
                    </a:cubicBezTo>
                    <a:cubicBezTo>
                      <a:pt x="7" y="29"/>
                      <a:pt x="5" y="31"/>
                      <a:pt x="6" y="32"/>
                    </a:cubicBezTo>
                    <a:cubicBezTo>
                      <a:pt x="7" y="32"/>
                      <a:pt x="8" y="33"/>
                      <a:pt x="9" y="33"/>
                    </a:cubicBezTo>
                    <a:cubicBezTo>
                      <a:pt x="10" y="33"/>
                      <a:pt x="11" y="32"/>
                      <a:pt x="12" y="32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6"/>
                      <a:pt x="16" y="37"/>
                      <a:pt x="18" y="35"/>
                    </a:cubicBezTo>
                    <a:cubicBezTo>
                      <a:pt x="20" y="33"/>
                      <a:pt x="22" y="29"/>
                      <a:pt x="23" y="27"/>
                    </a:cubicBezTo>
                    <a:cubicBezTo>
                      <a:pt x="24" y="24"/>
                      <a:pt x="25" y="24"/>
                      <a:pt x="28" y="24"/>
                    </a:cubicBezTo>
                    <a:cubicBezTo>
                      <a:pt x="31" y="23"/>
                      <a:pt x="34" y="21"/>
                      <a:pt x="36" y="18"/>
                    </a:cubicBezTo>
                    <a:cubicBezTo>
                      <a:pt x="39" y="16"/>
                      <a:pt x="41" y="13"/>
                      <a:pt x="43" y="10"/>
                    </a:cubicBezTo>
                    <a:cubicBezTo>
                      <a:pt x="43" y="8"/>
                      <a:pt x="44" y="8"/>
                      <a:pt x="44" y="6"/>
                    </a:cubicBezTo>
                    <a:cubicBezTo>
                      <a:pt x="44" y="4"/>
                      <a:pt x="43" y="2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3"/>
                      <a:pt x="46" y="3"/>
                    </a:cubicBezTo>
                    <a:cubicBezTo>
                      <a:pt x="49" y="4"/>
                      <a:pt x="52" y="6"/>
                      <a:pt x="53" y="8"/>
                    </a:cubicBezTo>
                    <a:cubicBezTo>
                      <a:pt x="55" y="11"/>
                      <a:pt x="55" y="14"/>
                      <a:pt x="57" y="17"/>
                    </a:cubicBezTo>
                    <a:cubicBezTo>
                      <a:pt x="59" y="19"/>
                      <a:pt x="61" y="18"/>
                      <a:pt x="64" y="17"/>
                    </a:cubicBezTo>
                    <a:cubicBezTo>
                      <a:pt x="65" y="17"/>
                      <a:pt x="66" y="16"/>
                      <a:pt x="67" y="16"/>
                    </a:cubicBezTo>
                    <a:cubicBezTo>
                      <a:pt x="68" y="16"/>
                      <a:pt x="69" y="17"/>
                      <a:pt x="70" y="18"/>
                    </a:cubicBezTo>
                    <a:cubicBezTo>
                      <a:pt x="71" y="18"/>
                      <a:pt x="72" y="17"/>
                      <a:pt x="73" y="17"/>
                    </a:cubicBezTo>
                    <a:cubicBezTo>
                      <a:pt x="75" y="17"/>
                      <a:pt x="76" y="17"/>
                      <a:pt x="77" y="19"/>
                    </a:cubicBezTo>
                    <a:cubicBezTo>
                      <a:pt x="78" y="20"/>
                      <a:pt x="76" y="24"/>
                      <a:pt x="75" y="26"/>
                    </a:cubicBezTo>
                    <a:cubicBezTo>
                      <a:pt x="77" y="27"/>
                      <a:pt x="78" y="28"/>
                      <a:pt x="79" y="29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0"/>
                      <a:pt x="77" y="30"/>
                      <a:pt x="75" y="30"/>
                    </a:cubicBezTo>
                    <a:cubicBezTo>
                      <a:pt x="74" y="30"/>
                      <a:pt x="72" y="31"/>
                      <a:pt x="70" y="31"/>
                    </a:cubicBezTo>
                    <a:cubicBezTo>
                      <a:pt x="69" y="32"/>
                      <a:pt x="68" y="33"/>
                      <a:pt x="67" y="33"/>
                    </a:cubicBezTo>
                    <a:cubicBezTo>
                      <a:pt x="65" y="35"/>
                      <a:pt x="63" y="35"/>
                      <a:pt x="61" y="37"/>
                    </a:cubicBezTo>
                    <a:cubicBezTo>
                      <a:pt x="60" y="38"/>
                      <a:pt x="58" y="39"/>
                      <a:pt x="57" y="41"/>
                    </a:cubicBezTo>
                    <a:cubicBezTo>
                      <a:pt x="56" y="42"/>
                      <a:pt x="57" y="43"/>
                      <a:pt x="57" y="44"/>
                    </a:cubicBezTo>
                    <a:cubicBezTo>
                      <a:pt x="57" y="45"/>
                      <a:pt x="57" y="46"/>
                      <a:pt x="57" y="47"/>
                    </a:cubicBezTo>
                    <a:cubicBezTo>
                      <a:pt x="56" y="48"/>
                      <a:pt x="54" y="49"/>
                      <a:pt x="53" y="50"/>
                    </a:cubicBezTo>
                    <a:cubicBezTo>
                      <a:pt x="51" y="53"/>
                      <a:pt x="54" y="56"/>
                      <a:pt x="55" y="59"/>
                    </a:cubicBezTo>
                    <a:cubicBezTo>
                      <a:pt x="56" y="60"/>
                      <a:pt x="58" y="62"/>
                      <a:pt x="58" y="63"/>
                    </a:cubicBezTo>
                    <a:cubicBezTo>
                      <a:pt x="59" y="64"/>
                      <a:pt x="58" y="66"/>
                      <a:pt x="60" y="66"/>
                    </a:cubicBezTo>
                    <a:cubicBezTo>
                      <a:pt x="61" y="66"/>
                      <a:pt x="61" y="65"/>
                      <a:pt x="62" y="65"/>
                    </a:cubicBezTo>
                    <a:cubicBezTo>
                      <a:pt x="62" y="65"/>
                      <a:pt x="63" y="66"/>
                      <a:pt x="64" y="67"/>
                    </a:cubicBezTo>
                    <a:cubicBezTo>
                      <a:pt x="65" y="68"/>
                      <a:pt x="64" y="69"/>
                      <a:pt x="66" y="69"/>
                    </a:cubicBezTo>
                    <a:cubicBezTo>
                      <a:pt x="70" y="69"/>
                      <a:pt x="72" y="65"/>
                      <a:pt x="75" y="64"/>
                    </a:cubicBezTo>
                    <a:cubicBezTo>
                      <a:pt x="76" y="67"/>
                      <a:pt x="74" y="73"/>
                      <a:pt x="76" y="76"/>
                    </a:cubicBezTo>
                    <a:cubicBezTo>
                      <a:pt x="76" y="76"/>
                      <a:pt x="78" y="77"/>
                      <a:pt x="79" y="77"/>
                    </a:cubicBezTo>
                    <a:cubicBezTo>
                      <a:pt x="80" y="78"/>
                      <a:pt x="81" y="76"/>
                      <a:pt x="83" y="77"/>
                    </a:cubicBezTo>
                    <a:cubicBezTo>
                      <a:pt x="84" y="78"/>
                      <a:pt x="84" y="79"/>
                      <a:pt x="85" y="80"/>
                    </a:cubicBezTo>
                    <a:cubicBezTo>
                      <a:pt x="85" y="82"/>
                      <a:pt x="87" y="83"/>
                      <a:pt x="87" y="85"/>
                    </a:cubicBezTo>
                    <a:cubicBezTo>
                      <a:pt x="88" y="87"/>
                      <a:pt x="86" y="91"/>
                      <a:pt x="85" y="94"/>
                    </a:cubicBezTo>
                    <a:cubicBezTo>
                      <a:pt x="85" y="96"/>
                      <a:pt x="86" y="99"/>
                      <a:pt x="85" y="102"/>
                    </a:cubicBezTo>
                    <a:cubicBezTo>
                      <a:pt x="84" y="104"/>
                      <a:pt x="83" y="106"/>
                      <a:pt x="84" y="108"/>
                    </a:cubicBezTo>
                    <a:cubicBezTo>
                      <a:pt x="86" y="109"/>
                      <a:pt x="87" y="110"/>
                      <a:pt x="85" y="112"/>
                    </a:cubicBezTo>
                    <a:cubicBezTo>
                      <a:pt x="84" y="114"/>
                      <a:pt x="83" y="116"/>
                      <a:pt x="82" y="119"/>
                    </a:cubicBezTo>
                    <a:cubicBezTo>
                      <a:pt x="81" y="120"/>
                      <a:pt x="79" y="124"/>
                      <a:pt x="77" y="1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1" name="Freeform 57">
                <a:extLst>
                  <a:ext uri="{FF2B5EF4-FFF2-40B4-BE49-F238E27FC236}">
                    <a16:creationId xmlns:a16="http://schemas.microsoft.com/office/drawing/2014/main" id="{C34A8C90-C2E5-44D4-A32C-FF96FD41F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611"/>
                <a:ext cx="227" cy="238"/>
              </a:xfrm>
              <a:custGeom>
                <a:avLst/>
                <a:gdLst>
                  <a:gd name="T0" fmla="*/ 43 w 85"/>
                  <a:gd name="T1" fmla="*/ 385 h 89"/>
                  <a:gd name="T2" fmla="*/ 64 w 85"/>
                  <a:gd name="T3" fmla="*/ 436 h 89"/>
                  <a:gd name="T4" fmla="*/ 77 w 85"/>
                  <a:gd name="T5" fmla="*/ 457 h 89"/>
                  <a:gd name="T6" fmla="*/ 72 w 85"/>
                  <a:gd name="T7" fmla="*/ 487 h 89"/>
                  <a:gd name="T8" fmla="*/ 77 w 85"/>
                  <a:gd name="T9" fmla="*/ 516 h 89"/>
                  <a:gd name="T10" fmla="*/ 93 w 85"/>
                  <a:gd name="T11" fmla="*/ 564 h 89"/>
                  <a:gd name="T12" fmla="*/ 115 w 85"/>
                  <a:gd name="T13" fmla="*/ 636 h 89"/>
                  <a:gd name="T14" fmla="*/ 142 w 85"/>
                  <a:gd name="T15" fmla="*/ 623 h 89"/>
                  <a:gd name="T16" fmla="*/ 179 w 85"/>
                  <a:gd name="T17" fmla="*/ 594 h 89"/>
                  <a:gd name="T18" fmla="*/ 200 w 85"/>
                  <a:gd name="T19" fmla="*/ 594 h 89"/>
                  <a:gd name="T20" fmla="*/ 222 w 85"/>
                  <a:gd name="T21" fmla="*/ 602 h 89"/>
                  <a:gd name="T22" fmla="*/ 248 w 85"/>
                  <a:gd name="T23" fmla="*/ 602 h 89"/>
                  <a:gd name="T24" fmla="*/ 264 w 85"/>
                  <a:gd name="T25" fmla="*/ 615 h 89"/>
                  <a:gd name="T26" fmla="*/ 291 w 85"/>
                  <a:gd name="T27" fmla="*/ 602 h 89"/>
                  <a:gd name="T28" fmla="*/ 307 w 85"/>
                  <a:gd name="T29" fmla="*/ 586 h 89"/>
                  <a:gd name="T30" fmla="*/ 336 w 85"/>
                  <a:gd name="T31" fmla="*/ 594 h 89"/>
                  <a:gd name="T32" fmla="*/ 358 w 85"/>
                  <a:gd name="T33" fmla="*/ 594 h 89"/>
                  <a:gd name="T34" fmla="*/ 363 w 85"/>
                  <a:gd name="T35" fmla="*/ 564 h 89"/>
                  <a:gd name="T36" fmla="*/ 393 w 85"/>
                  <a:gd name="T37" fmla="*/ 500 h 89"/>
                  <a:gd name="T38" fmla="*/ 491 w 85"/>
                  <a:gd name="T39" fmla="*/ 457 h 89"/>
                  <a:gd name="T40" fmla="*/ 534 w 85"/>
                  <a:gd name="T41" fmla="*/ 457 h 89"/>
                  <a:gd name="T42" fmla="*/ 563 w 85"/>
                  <a:gd name="T43" fmla="*/ 471 h 89"/>
                  <a:gd name="T44" fmla="*/ 577 w 85"/>
                  <a:gd name="T45" fmla="*/ 479 h 89"/>
                  <a:gd name="T46" fmla="*/ 598 w 85"/>
                  <a:gd name="T47" fmla="*/ 444 h 89"/>
                  <a:gd name="T48" fmla="*/ 598 w 85"/>
                  <a:gd name="T49" fmla="*/ 414 h 89"/>
                  <a:gd name="T50" fmla="*/ 606 w 85"/>
                  <a:gd name="T51" fmla="*/ 385 h 89"/>
                  <a:gd name="T52" fmla="*/ 585 w 85"/>
                  <a:gd name="T53" fmla="*/ 358 h 89"/>
                  <a:gd name="T54" fmla="*/ 577 w 85"/>
                  <a:gd name="T55" fmla="*/ 316 h 89"/>
                  <a:gd name="T56" fmla="*/ 534 w 85"/>
                  <a:gd name="T57" fmla="*/ 316 h 89"/>
                  <a:gd name="T58" fmla="*/ 491 w 85"/>
                  <a:gd name="T59" fmla="*/ 300 h 89"/>
                  <a:gd name="T60" fmla="*/ 491 w 85"/>
                  <a:gd name="T61" fmla="*/ 265 h 89"/>
                  <a:gd name="T62" fmla="*/ 486 w 85"/>
                  <a:gd name="T63" fmla="*/ 222 h 89"/>
                  <a:gd name="T64" fmla="*/ 470 w 85"/>
                  <a:gd name="T65" fmla="*/ 201 h 89"/>
                  <a:gd name="T66" fmla="*/ 443 w 85"/>
                  <a:gd name="T67" fmla="*/ 193 h 89"/>
                  <a:gd name="T68" fmla="*/ 422 w 85"/>
                  <a:gd name="T69" fmla="*/ 179 h 89"/>
                  <a:gd name="T70" fmla="*/ 385 w 85"/>
                  <a:gd name="T71" fmla="*/ 166 h 89"/>
                  <a:gd name="T72" fmla="*/ 342 w 85"/>
                  <a:gd name="T73" fmla="*/ 158 h 89"/>
                  <a:gd name="T74" fmla="*/ 315 w 85"/>
                  <a:gd name="T75" fmla="*/ 158 h 89"/>
                  <a:gd name="T76" fmla="*/ 286 w 85"/>
                  <a:gd name="T77" fmla="*/ 136 h 89"/>
                  <a:gd name="T78" fmla="*/ 270 w 85"/>
                  <a:gd name="T79" fmla="*/ 128 h 89"/>
                  <a:gd name="T80" fmla="*/ 256 w 85"/>
                  <a:gd name="T81" fmla="*/ 120 h 89"/>
                  <a:gd name="T82" fmla="*/ 248 w 85"/>
                  <a:gd name="T83" fmla="*/ 78 h 89"/>
                  <a:gd name="T84" fmla="*/ 248 w 85"/>
                  <a:gd name="T85" fmla="*/ 29 h 89"/>
                  <a:gd name="T86" fmla="*/ 214 w 85"/>
                  <a:gd name="T87" fmla="*/ 8 h 89"/>
                  <a:gd name="T88" fmla="*/ 136 w 85"/>
                  <a:gd name="T89" fmla="*/ 51 h 89"/>
                  <a:gd name="T90" fmla="*/ 77 w 85"/>
                  <a:gd name="T91" fmla="*/ 78 h 89"/>
                  <a:gd name="T92" fmla="*/ 0 w 85"/>
                  <a:gd name="T93" fmla="*/ 72 h 89"/>
                  <a:gd name="T94" fmla="*/ 0 w 85"/>
                  <a:gd name="T95" fmla="*/ 78 h 89"/>
                  <a:gd name="T96" fmla="*/ 21 w 85"/>
                  <a:gd name="T97" fmla="*/ 86 h 89"/>
                  <a:gd name="T98" fmla="*/ 51 w 85"/>
                  <a:gd name="T99" fmla="*/ 86 h 89"/>
                  <a:gd name="T100" fmla="*/ 64 w 85"/>
                  <a:gd name="T101" fmla="*/ 107 h 89"/>
                  <a:gd name="T102" fmla="*/ 77 w 85"/>
                  <a:gd name="T103" fmla="*/ 142 h 89"/>
                  <a:gd name="T104" fmla="*/ 72 w 85"/>
                  <a:gd name="T105" fmla="*/ 209 h 89"/>
                  <a:gd name="T106" fmla="*/ 64 w 85"/>
                  <a:gd name="T107" fmla="*/ 265 h 89"/>
                  <a:gd name="T108" fmla="*/ 56 w 85"/>
                  <a:gd name="T109" fmla="*/ 308 h 89"/>
                  <a:gd name="T110" fmla="*/ 72 w 85"/>
                  <a:gd name="T111" fmla="*/ 337 h 89"/>
                  <a:gd name="T112" fmla="*/ 43 w 85"/>
                  <a:gd name="T113" fmla="*/ 385 h 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89">
                    <a:moveTo>
                      <a:pt x="6" y="54"/>
                    </a:moveTo>
                    <a:cubicBezTo>
                      <a:pt x="8" y="55"/>
                      <a:pt x="8" y="59"/>
                      <a:pt x="9" y="61"/>
                    </a:cubicBezTo>
                    <a:cubicBezTo>
                      <a:pt x="9" y="62"/>
                      <a:pt x="11" y="63"/>
                      <a:pt x="11" y="64"/>
                    </a:cubicBezTo>
                    <a:cubicBezTo>
                      <a:pt x="12" y="66"/>
                      <a:pt x="11" y="66"/>
                      <a:pt x="10" y="68"/>
                    </a:cubicBezTo>
                    <a:cubicBezTo>
                      <a:pt x="9" y="70"/>
                      <a:pt x="10" y="70"/>
                      <a:pt x="11" y="72"/>
                    </a:cubicBezTo>
                    <a:cubicBezTo>
                      <a:pt x="12" y="74"/>
                      <a:pt x="13" y="77"/>
                      <a:pt x="13" y="79"/>
                    </a:cubicBezTo>
                    <a:cubicBezTo>
                      <a:pt x="15" y="82"/>
                      <a:pt x="15" y="86"/>
                      <a:pt x="16" y="89"/>
                    </a:cubicBezTo>
                    <a:cubicBezTo>
                      <a:pt x="17" y="87"/>
                      <a:pt x="19" y="87"/>
                      <a:pt x="20" y="87"/>
                    </a:cubicBezTo>
                    <a:cubicBezTo>
                      <a:pt x="22" y="86"/>
                      <a:pt x="23" y="84"/>
                      <a:pt x="25" y="83"/>
                    </a:cubicBezTo>
                    <a:cubicBezTo>
                      <a:pt x="27" y="82"/>
                      <a:pt x="26" y="83"/>
                      <a:pt x="28" y="83"/>
                    </a:cubicBezTo>
                    <a:cubicBezTo>
                      <a:pt x="29" y="84"/>
                      <a:pt x="30" y="84"/>
                      <a:pt x="31" y="84"/>
                    </a:cubicBezTo>
                    <a:cubicBezTo>
                      <a:pt x="32" y="84"/>
                      <a:pt x="34" y="84"/>
                      <a:pt x="35" y="84"/>
                    </a:cubicBezTo>
                    <a:cubicBezTo>
                      <a:pt x="36" y="84"/>
                      <a:pt x="36" y="85"/>
                      <a:pt x="37" y="86"/>
                    </a:cubicBezTo>
                    <a:cubicBezTo>
                      <a:pt x="39" y="87"/>
                      <a:pt x="39" y="85"/>
                      <a:pt x="41" y="84"/>
                    </a:cubicBezTo>
                    <a:cubicBezTo>
                      <a:pt x="42" y="83"/>
                      <a:pt x="42" y="82"/>
                      <a:pt x="43" y="82"/>
                    </a:cubicBezTo>
                    <a:cubicBezTo>
                      <a:pt x="44" y="82"/>
                      <a:pt x="46" y="83"/>
                      <a:pt x="47" y="83"/>
                    </a:cubicBezTo>
                    <a:cubicBezTo>
                      <a:pt x="48" y="83"/>
                      <a:pt x="49" y="83"/>
                      <a:pt x="50" y="83"/>
                    </a:cubicBezTo>
                    <a:cubicBezTo>
                      <a:pt x="50" y="83"/>
                      <a:pt x="51" y="80"/>
                      <a:pt x="51" y="79"/>
                    </a:cubicBezTo>
                    <a:cubicBezTo>
                      <a:pt x="52" y="76"/>
                      <a:pt x="53" y="72"/>
                      <a:pt x="55" y="70"/>
                    </a:cubicBezTo>
                    <a:cubicBezTo>
                      <a:pt x="58" y="67"/>
                      <a:pt x="64" y="66"/>
                      <a:pt x="69" y="64"/>
                    </a:cubicBezTo>
                    <a:cubicBezTo>
                      <a:pt x="71" y="64"/>
                      <a:pt x="73" y="64"/>
                      <a:pt x="75" y="64"/>
                    </a:cubicBezTo>
                    <a:cubicBezTo>
                      <a:pt x="76" y="65"/>
                      <a:pt x="78" y="66"/>
                      <a:pt x="79" y="66"/>
                    </a:cubicBezTo>
                    <a:cubicBezTo>
                      <a:pt x="80" y="67"/>
                      <a:pt x="81" y="67"/>
                      <a:pt x="81" y="67"/>
                    </a:cubicBezTo>
                    <a:cubicBezTo>
                      <a:pt x="83" y="66"/>
                      <a:pt x="83" y="64"/>
                      <a:pt x="84" y="62"/>
                    </a:cubicBezTo>
                    <a:cubicBezTo>
                      <a:pt x="84" y="60"/>
                      <a:pt x="84" y="59"/>
                      <a:pt x="84" y="58"/>
                    </a:cubicBezTo>
                    <a:cubicBezTo>
                      <a:pt x="84" y="56"/>
                      <a:pt x="85" y="55"/>
                      <a:pt x="85" y="54"/>
                    </a:cubicBezTo>
                    <a:cubicBezTo>
                      <a:pt x="85" y="51"/>
                      <a:pt x="83" y="52"/>
                      <a:pt x="82" y="50"/>
                    </a:cubicBezTo>
                    <a:cubicBezTo>
                      <a:pt x="80" y="49"/>
                      <a:pt x="82" y="46"/>
                      <a:pt x="81" y="44"/>
                    </a:cubicBezTo>
                    <a:cubicBezTo>
                      <a:pt x="79" y="44"/>
                      <a:pt x="77" y="44"/>
                      <a:pt x="75" y="44"/>
                    </a:cubicBezTo>
                    <a:cubicBezTo>
                      <a:pt x="73" y="43"/>
                      <a:pt x="70" y="44"/>
                      <a:pt x="69" y="42"/>
                    </a:cubicBezTo>
                    <a:cubicBezTo>
                      <a:pt x="68" y="41"/>
                      <a:pt x="69" y="38"/>
                      <a:pt x="69" y="37"/>
                    </a:cubicBezTo>
                    <a:cubicBezTo>
                      <a:pt x="69" y="35"/>
                      <a:pt x="69" y="33"/>
                      <a:pt x="68" y="31"/>
                    </a:cubicBezTo>
                    <a:cubicBezTo>
                      <a:pt x="68" y="30"/>
                      <a:pt x="67" y="28"/>
                      <a:pt x="66" y="28"/>
                    </a:cubicBezTo>
                    <a:cubicBezTo>
                      <a:pt x="65" y="27"/>
                      <a:pt x="63" y="28"/>
                      <a:pt x="62" y="27"/>
                    </a:cubicBezTo>
                    <a:cubicBezTo>
                      <a:pt x="61" y="27"/>
                      <a:pt x="60" y="26"/>
                      <a:pt x="59" y="25"/>
                    </a:cubicBezTo>
                    <a:cubicBezTo>
                      <a:pt x="57" y="24"/>
                      <a:pt x="56" y="24"/>
                      <a:pt x="54" y="23"/>
                    </a:cubicBezTo>
                    <a:cubicBezTo>
                      <a:pt x="52" y="22"/>
                      <a:pt x="50" y="21"/>
                      <a:pt x="48" y="22"/>
                    </a:cubicBezTo>
                    <a:cubicBezTo>
                      <a:pt x="47" y="22"/>
                      <a:pt x="46" y="22"/>
                      <a:pt x="44" y="22"/>
                    </a:cubicBezTo>
                    <a:cubicBezTo>
                      <a:pt x="43" y="22"/>
                      <a:pt x="41" y="20"/>
                      <a:pt x="40" y="19"/>
                    </a:cubicBezTo>
                    <a:cubicBezTo>
                      <a:pt x="39" y="19"/>
                      <a:pt x="39" y="18"/>
                      <a:pt x="38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6"/>
                      <a:pt x="35" y="13"/>
                      <a:pt x="35" y="11"/>
                    </a:cubicBezTo>
                    <a:cubicBezTo>
                      <a:pt x="35" y="9"/>
                      <a:pt x="35" y="6"/>
                      <a:pt x="35" y="4"/>
                    </a:cubicBezTo>
                    <a:cubicBezTo>
                      <a:pt x="36" y="0"/>
                      <a:pt x="33" y="0"/>
                      <a:pt x="30" y="1"/>
                    </a:cubicBezTo>
                    <a:cubicBezTo>
                      <a:pt x="25" y="2"/>
                      <a:pt x="23" y="5"/>
                      <a:pt x="19" y="7"/>
                    </a:cubicBezTo>
                    <a:cubicBezTo>
                      <a:pt x="16" y="9"/>
                      <a:pt x="15" y="12"/>
                      <a:pt x="11" y="11"/>
                    </a:cubicBezTo>
                    <a:cubicBezTo>
                      <a:pt x="9" y="11"/>
                      <a:pt x="1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4" y="13"/>
                      <a:pt x="5" y="11"/>
                      <a:pt x="7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10" y="17"/>
                      <a:pt x="11" y="18"/>
                      <a:pt x="11" y="20"/>
                    </a:cubicBezTo>
                    <a:cubicBezTo>
                      <a:pt x="12" y="22"/>
                      <a:pt x="10" y="26"/>
                      <a:pt x="10" y="29"/>
                    </a:cubicBezTo>
                    <a:cubicBezTo>
                      <a:pt x="9" y="31"/>
                      <a:pt x="10" y="34"/>
                      <a:pt x="9" y="37"/>
                    </a:cubicBezTo>
                    <a:cubicBezTo>
                      <a:pt x="9" y="39"/>
                      <a:pt x="7" y="41"/>
                      <a:pt x="8" y="43"/>
                    </a:cubicBezTo>
                    <a:cubicBezTo>
                      <a:pt x="10" y="44"/>
                      <a:pt x="11" y="45"/>
                      <a:pt x="10" y="47"/>
                    </a:cubicBezTo>
                    <a:cubicBezTo>
                      <a:pt x="8" y="49"/>
                      <a:pt x="7" y="51"/>
                      <a:pt x="6" y="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2" name="Freeform 58">
                <a:extLst>
                  <a:ext uri="{FF2B5EF4-FFF2-40B4-BE49-F238E27FC236}">
                    <a16:creationId xmlns:a16="http://schemas.microsoft.com/office/drawing/2014/main" id="{86B18B55-EC1C-45A2-A883-3924DA68C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782"/>
                <a:ext cx="144" cy="144"/>
              </a:xfrm>
              <a:custGeom>
                <a:avLst/>
                <a:gdLst>
                  <a:gd name="T0" fmla="*/ 213 w 54"/>
                  <a:gd name="T1" fmla="*/ 21 h 54"/>
                  <a:gd name="T2" fmla="*/ 205 w 54"/>
                  <a:gd name="T3" fmla="*/ 13 h 54"/>
                  <a:gd name="T4" fmla="*/ 179 w 54"/>
                  <a:gd name="T5" fmla="*/ 0 h 54"/>
                  <a:gd name="T6" fmla="*/ 136 w 54"/>
                  <a:gd name="T7" fmla="*/ 0 h 54"/>
                  <a:gd name="T8" fmla="*/ 35 w 54"/>
                  <a:gd name="T9" fmla="*/ 43 h 54"/>
                  <a:gd name="T10" fmla="*/ 8 w 54"/>
                  <a:gd name="T11" fmla="*/ 107 h 54"/>
                  <a:gd name="T12" fmla="*/ 0 w 54"/>
                  <a:gd name="T13" fmla="*/ 136 h 54"/>
                  <a:gd name="T14" fmla="*/ 0 w 54"/>
                  <a:gd name="T15" fmla="*/ 136 h 54"/>
                  <a:gd name="T16" fmla="*/ 43 w 54"/>
                  <a:gd name="T17" fmla="*/ 200 h 54"/>
                  <a:gd name="T18" fmla="*/ 77 w 54"/>
                  <a:gd name="T19" fmla="*/ 213 h 54"/>
                  <a:gd name="T20" fmla="*/ 120 w 54"/>
                  <a:gd name="T21" fmla="*/ 227 h 54"/>
                  <a:gd name="T22" fmla="*/ 141 w 54"/>
                  <a:gd name="T23" fmla="*/ 227 h 54"/>
                  <a:gd name="T24" fmla="*/ 179 w 54"/>
                  <a:gd name="T25" fmla="*/ 235 h 54"/>
                  <a:gd name="T26" fmla="*/ 227 w 54"/>
                  <a:gd name="T27" fmla="*/ 285 h 54"/>
                  <a:gd name="T28" fmla="*/ 192 w 54"/>
                  <a:gd name="T29" fmla="*/ 328 h 54"/>
                  <a:gd name="T30" fmla="*/ 163 w 54"/>
                  <a:gd name="T31" fmla="*/ 371 h 54"/>
                  <a:gd name="T32" fmla="*/ 235 w 54"/>
                  <a:gd name="T33" fmla="*/ 371 h 54"/>
                  <a:gd name="T34" fmla="*/ 291 w 54"/>
                  <a:gd name="T35" fmla="*/ 384 h 54"/>
                  <a:gd name="T36" fmla="*/ 320 w 54"/>
                  <a:gd name="T37" fmla="*/ 355 h 54"/>
                  <a:gd name="T38" fmla="*/ 355 w 54"/>
                  <a:gd name="T39" fmla="*/ 312 h 54"/>
                  <a:gd name="T40" fmla="*/ 371 w 54"/>
                  <a:gd name="T41" fmla="*/ 264 h 54"/>
                  <a:gd name="T42" fmla="*/ 384 w 54"/>
                  <a:gd name="T43" fmla="*/ 227 h 54"/>
                  <a:gd name="T44" fmla="*/ 341 w 54"/>
                  <a:gd name="T45" fmla="*/ 221 h 54"/>
                  <a:gd name="T46" fmla="*/ 333 w 54"/>
                  <a:gd name="T47" fmla="*/ 192 h 54"/>
                  <a:gd name="T48" fmla="*/ 333 w 54"/>
                  <a:gd name="T49" fmla="*/ 149 h 54"/>
                  <a:gd name="T50" fmla="*/ 269 w 54"/>
                  <a:gd name="T51" fmla="*/ 136 h 54"/>
                  <a:gd name="T52" fmla="*/ 227 w 54"/>
                  <a:gd name="T53" fmla="*/ 128 h 54"/>
                  <a:gd name="T54" fmla="*/ 227 w 54"/>
                  <a:gd name="T55" fmla="*/ 77 h 54"/>
                  <a:gd name="T56" fmla="*/ 221 w 54"/>
                  <a:gd name="T57" fmla="*/ 21 h 54"/>
                  <a:gd name="T58" fmla="*/ 213 w 54"/>
                  <a:gd name="T59" fmla="*/ 21 h 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" h="54">
                    <a:moveTo>
                      <a:pt x="30" y="3"/>
                    </a:moveTo>
                    <a:cubicBezTo>
                      <a:pt x="30" y="3"/>
                      <a:pt x="30" y="2"/>
                      <a:pt x="29" y="2"/>
                    </a:cubicBezTo>
                    <a:cubicBezTo>
                      <a:pt x="28" y="2"/>
                      <a:pt x="26" y="1"/>
                      <a:pt x="25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4" y="2"/>
                      <a:pt x="8" y="3"/>
                      <a:pt x="5" y="6"/>
                    </a:cubicBezTo>
                    <a:cubicBezTo>
                      <a:pt x="3" y="8"/>
                      <a:pt x="2" y="12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2"/>
                      <a:pt x="4" y="25"/>
                      <a:pt x="6" y="28"/>
                    </a:cubicBezTo>
                    <a:cubicBezTo>
                      <a:pt x="8" y="29"/>
                      <a:pt x="9" y="29"/>
                      <a:pt x="11" y="30"/>
                    </a:cubicBezTo>
                    <a:cubicBezTo>
                      <a:pt x="13" y="31"/>
                      <a:pt x="15" y="32"/>
                      <a:pt x="17" y="32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1" y="32"/>
                      <a:pt x="23" y="33"/>
                      <a:pt x="25" y="33"/>
                    </a:cubicBezTo>
                    <a:cubicBezTo>
                      <a:pt x="28" y="34"/>
                      <a:pt x="33" y="36"/>
                      <a:pt x="32" y="40"/>
                    </a:cubicBezTo>
                    <a:cubicBezTo>
                      <a:pt x="31" y="42"/>
                      <a:pt x="28" y="44"/>
                      <a:pt x="27" y="46"/>
                    </a:cubicBezTo>
                    <a:cubicBezTo>
                      <a:pt x="26" y="48"/>
                      <a:pt x="25" y="50"/>
                      <a:pt x="23" y="52"/>
                    </a:cubicBezTo>
                    <a:cubicBezTo>
                      <a:pt x="26" y="52"/>
                      <a:pt x="30" y="52"/>
                      <a:pt x="33" y="52"/>
                    </a:cubicBezTo>
                    <a:cubicBezTo>
                      <a:pt x="35" y="53"/>
                      <a:pt x="38" y="54"/>
                      <a:pt x="41" y="54"/>
                    </a:cubicBezTo>
                    <a:cubicBezTo>
                      <a:pt x="42" y="53"/>
                      <a:pt x="44" y="51"/>
                      <a:pt x="45" y="50"/>
                    </a:cubicBezTo>
                    <a:cubicBezTo>
                      <a:pt x="47" y="49"/>
                      <a:pt x="49" y="46"/>
                      <a:pt x="50" y="44"/>
                    </a:cubicBezTo>
                    <a:cubicBezTo>
                      <a:pt x="51" y="42"/>
                      <a:pt x="51" y="39"/>
                      <a:pt x="52" y="37"/>
                    </a:cubicBezTo>
                    <a:cubicBezTo>
                      <a:pt x="52" y="36"/>
                      <a:pt x="54" y="34"/>
                      <a:pt x="54" y="32"/>
                    </a:cubicBezTo>
                    <a:cubicBezTo>
                      <a:pt x="54" y="27"/>
                      <a:pt x="50" y="30"/>
                      <a:pt x="48" y="31"/>
                    </a:cubicBezTo>
                    <a:cubicBezTo>
                      <a:pt x="47" y="30"/>
                      <a:pt x="47" y="29"/>
                      <a:pt x="47" y="27"/>
                    </a:cubicBezTo>
                    <a:cubicBezTo>
                      <a:pt x="47" y="25"/>
                      <a:pt x="48" y="22"/>
                      <a:pt x="47" y="21"/>
                    </a:cubicBezTo>
                    <a:cubicBezTo>
                      <a:pt x="44" y="18"/>
                      <a:pt x="41" y="19"/>
                      <a:pt x="38" y="19"/>
                    </a:cubicBezTo>
                    <a:cubicBezTo>
                      <a:pt x="36" y="20"/>
                      <a:pt x="33" y="19"/>
                      <a:pt x="32" y="18"/>
                    </a:cubicBezTo>
                    <a:cubicBezTo>
                      <a:pt x="31" y="16"/>
                      <a:pt x="32" y="13"/>
                      <a:pt x="32" y="11"/>
                    </a:cubicBezTo>
                    <a:cubicBezTo>
                      <a:pt x="32" y="8"/>
                      <a:pt x="33" y="5"/>
                      <a:pt x="31" y="3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3" name="Freeform 59">
                <a:extLst>
                  <a:ext uri="{FF2B5EF4-FFF2-40B4-BE49-F238E27FC236}">
                    <a16:creationId xmlns:a16="http://schemas.microsoft.com/office/drawing/2014/main" id="{6F34C99D-08DA-4DB2-BC96-D6E4E62E2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2966"/>
                <a:ext cx="88" cy="88"/>
              </a:xfrm>
              <a:custGeom>
                <a:avLst/>
                <a:gdLst>
                  <a:gd name="T0" fmla="*/ 77 w 33"/>
                  <a:gd name="T1" fmla="*/ 0 h 33"/>
                  <a:gd name="T2" fmla="*/ 107 w 33"/>
                  <a:gd name="T3" fmla="*/ 8 h 33"/>
                  <a:gd name="T4" fmla="*/ 128 w 33"/>
                  <a:gd name="T5" fmla="*/ 51 h 33"/>
                  <a:gd name="T6" fmla="*/ 149 w 33"/>
                  <a:gd name="T7" fmla="*/ 56 h 33"/>
                  <a:gd name="T8" fmla="*/ 163 w 33"/>
                  <a:gd name="T9" fmla="*/ 64 h 33"/>
                  <a:gd name="T10" fmla="*/ 205 w 33"/>
                  <a:gd name="T11" fmla="*/ 93 h 33"/>
                  <a:gd name="T12" fmla="*/ 235 w 33"/>
                  <a:gd name="T13" fmla="*/ 128 h 33"/>
                  <a:gd name="T14" fmla="*/ 221 w 33"/>
                  <a:gd name="T15" fmla="*/ 149 h 33"/>
                  <a:gd name="T16" fmla="*/ 221 w 33"/>
                  <a:gd name="T17" fmla="*/ 179 h 33"/>
                  <a:gd name="T18" fmla="*/ 213 w 33"/>
                  <a:gd name="T19" fmla="*/ 179 h 33"/>
                  <a:gd name="T20" fmla="*/ 200 w 33"/>
                  <a:gd name="T21" fmla="*/ 192 h 33"/>
                  <a:gd name="T22" fmla="*/ 163 w 33"/>
                  <a:gd name="T23" fmla="*/ 221 h 33"/>
                  <a:gd name="T24" fmla="*/ 93 w 33"/>
                  <a:gd name="T25" fmla="*/ 227 h 33"/>
                  <a:gd name="T26" fmla="*/ 64 w 33"/>
                  <a:gd name="T27" fmla="*/ 221 h 33"/>
                  <a:gd name="T28" fmla="*/ 29 w 33"/>
                  <a:gd name="T29" fmla="*/ 200 h 33"/>
                  <a:gd name="T30" fmla="*/ 0 w 33"/>
                  <a:gd name="T31" fmla="*/ 192 h 33"/>
                  <a:gd name="T32" fmla="*/ 0 w 33"/>
                  <a:gd name="T33" fmla="*/ 184 h 33"/>
                  <a:gd name="T34" fmla="*/ 0 w 33"/>
                  <a:gd name="T35" fmla="*/ 184 h 33"/>
                  <a:gd name="T36" fmla="*/ 13 w 33"/>
                  <a:gd name="T37" fmla="*/ 157 h 33"/>
                  <a:gd name="T38" fmla="*/ 29 w 33"/>
                  <a:gd name="T39" fmla="*/ 85 h 33"/>
                  <a:gd name="T40" fmla="*/ 51 w 33"/>
                  <a:gd name="T41" fmla="*/ 29 h 33"/>
                  <a:gd name="T42" fmla="*/ 77 w 33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" h="33">
                    <a:moveTo>
                      <a:pt x="11" y="0"/>
                    </a:moveTo>
                    <a:cubicBezTo>
                      <a:pt x="13" y="0"/>
                      <a:pt x="14" y="0"/>
                      <a:pt x="15" y="1"/>
                    </a:cubicBezTo>
                    <a:cubicBezTo>
                      <a:pt x="16" y="3"/>
                      <a:pt x="16" y="7"/>
                      <a:pt x="18" y="7"/>
                    </a:cubicBezTo>
                    <a:cubicBezTo>
                      <a:pt x="19" y="8"/>
                      <a:pt x="20" y="7"/>
                      <a:pt x="21" y="8"/>
                    </a:cubicBezTo>
                    <a:cubicBezTo>
                      <a:pt x="22" y="8"/>
                      <a:pt x="22" y="8"/>
                      <a:pt x="23" y="9"/>
                    </a:cubicBezTo>
                    <a:cubicBezTo>
                      <a:pt x="25" y="10"/>
                      <a:pt x="27" y="11"/>
                      <a:pt x="29" y="13"/>
                    </a:cubicBezTo>
                    <a:cubicBezTo>
                      <a:pt x="30" y="14"/>
                      <a:pt x="33" y="16"/>
                      <a:pt x="33" y="18"/>
                    </a:cubicBezTo>
                    <a:cubicBezTo>
                      <a:pt x="32" y="19"/>
                      <a:pt x="31" y="20"/>
                      <a:pt x="31" y="21"/>
                    </a:cubicBezTo>
                    <a:cubicBezTo>
                      <a:pt x="31" y="22"/>
                      <a:pt x="30" y="23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8" y="27"/>
                    </a:cubicBezTo>
                    <a:cubicBezTo>
                      <a:pt x="27" y="27"/>
                      <a:pt x="25" y="30"/>
                      <a:pt x="23" y="31"/>
                    </a:cubicBezTo>
                    <a:cubicBezTo>
                      <a:pt x="21" y="32"/>
                      <a:pt x="16" y="33"/>
                      <a:pt x="13" y="32"/>
                    </a:cubicBezTo>
                    <a:cubicBezTo>
                      <a:pt x="10" y="32"/>
                      <a:pt x="11" y="32"/>
                      <a:pt x="9" y="31"/>
                    </a:cubicBezTo>
                    <a:cubicBezTo>
                      <a:pt x="8" y="29"/>
                      <a:pt x="6" y="30"/>
                      <a:pt x="4" y="28"/>
                    </a:cubicBezTo>
                    <a:cubicBezTo>
                      <a:pt x="2" y="26"/>
                      <a:pt x="1" y="26"/>
                      <a:pt x="0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18"/>
                      <a:pt x="3" y="15"/>
                      <a:pt x="4" y="12"/>
                    </a:cubicBezTo>
                    <a:cubicBezTo>
                      <a:pt x="4" y="9"/>
                      <a:pt x="5" y="6"/>
                      <a:pt x="7" y="4"/>
                    </a:cubicBezTo>
                    <a:cubicBezTo>
                      <a:pt x="8" y="2"/>
                      <a:pt x="10" y="1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4" name="Freeform 60">
                <a:extLst>
                  <a:ext uri="{FF2B5EF4-FFF2-40B4-BE49-F238E27FC236}">
                    <a16:creationId xmlns:a16="http://schemas.microsoft.com/office/drawing/2014/main" id="{04C0B502-DE02-40B0-9ADD-03727094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336"/>
                <a:ext cx="721" cy="694"/>
              </a:xfrm>
              <a:custGeom>
                <a:avLst/>
                <a:gdLst>
                  <a:gd name="T0" fmla="*/ 884 w 270"/>
                  <a:gd name="T1" fmla="*/ 1775 h 260"/>
                  <a:gd name="T2" fmla="*/ 777 w 270"/>
                  <a:gd name="T3" fmla="*/ 1690 h 260"/>
                  <a:gd name="T4" fmla="*/ 833 w 270"/>
                  <a:gd name="T5" fmla="*/ 1618 h 260"/>
                  <a:gd name="T6" fmla="*/ 905 w 270"/>
                  <a:gd name="T7" fmla="*/ 1476 h 260"/>
                  <a:gd name="T8" fmla="*/ 919 w 270"/>
                  <a:gd name="T9" fmla="*/ 1417 h 260"/>
                  <a:gd name="T10" fmla="*/ 806 w 270"/>
                  <a:gd name="T11" fmla="*/ 1324 h 260"/>
                  <a:gd name="T12" fmla="*/ 756 w 270"/>
                  <a:gd name="T13" fmla="*/ 1212 h 260"/>
                  <a:gd name="T14" fmla="*/ 764 w 270"/>
                  <a:gd name="T15" fmla="*/ 1089 h 260"/>
                  <a:gd name="T16" fmla="*/ 670 w 270"/>
                  <a:gd name="T17" fmla="*/ 998 h 260"/>
                  <a:gd name="T18" fmla="*/ 598 w 270"/>
                  <a:gd name="T19" fmla="*/ 913 h 260"/>
                  <a:gd name="T20" fmla="*/ 465 w 270"/>
                  <a:gd name="T21" fmla="*/ 870 h 260"/>
                  <a:gd name="T22" fmla="*/ 427 w 270"/>
                  <a:gd name="T23" fmla="*/ 763 h 260"/>
                  <a:gd name="T24" fmla="*/ 179 w 270"/>
                  <a:gd name="T25" fmla="*/ 806 h 260"/>
                  <a:gd name="T26" fmla="*/ 93 w 270"/>
                  <a:gd name="T27" fmla="*/ 747 h 260"/>
                  <a:gd name="T28" fmla="*/ 29 w 270"/>
                  <a:gd name="T29" fmla="*/ 691 h 260"/>
                  <a:gd name="T30" fmla="*/ 43 w 270"/>
                  <a:gd name="T31" fmla="*/ 563 h 260"/>
                  <a:gd name="T32" fmla="*/ 171 w 270"/>
                  <a:gd name="T33" fmla="*/ 486 h 260"/>
                  <a:gd name="T34" fmla="*/ 206 w 270"/>
                  <a:gd name="T35" fmla="*/ 448 h 260"/>
                  <a:gd name="T36" fmla="*/ 200 w 270"/>
                  <a:gd name="T37" fmla="*/ 264 h 260"/>
                  <a:gd name="T38" fmla="*/ 235 w 270"/>
                  <a:gd name="T39" fmla="*/ 192 h 260"/>
                  <a:gd name="T40" fmla="*/ 299 w 270"/>
                  <a:gd name="T41" fmla="*/ 192 h 260"/>
                  <a:gd name="T42" fmla="*/ 350 w 270"/>
                  <a:gd name="T43" fmla="*/ 200 h 260"/>
                  <a:gd name="T44" fmla="*/ 422 w 270"/>
                  <a:gd name="T45" fmla="*/ 222 h 260"/>
                  <a:gd name="T46" fmla="*/ 521 w 270"/>
                  <a:gd name="T47" fmla="*/ 163 h 260"/>
                  <a:gd name="T48" fmla="*/ 507 w 270"/>
                  <a:gd name="T49" fmla="*/ 64 h 260"/>
                  <a:gd name="T50" fmla="*/ 571 w 270"/>
                  <a:gd name="T51" fmla="*/ 56 h 260"/>
                  <a:gd name="T52" fmla="*/ 657 w 270"/>
                  <a:gd name="T53" fmla="*/ 8 h 260"/>
                  <a:gd name="T54" fmla="*/ 684 w 270"/>
                  <a:gd name="T55" fmla="*/ 35 h 260"/>
                  <a:gd name="T56" fmla="*/ 692 w 270"/>
                  <a:gd name="T57" fmla="*/ 107 h 260"/>
                  <a:gd name="T58" fmla="*/ 769 w 270"/>
                  <a:gd name="T59" fmla="*/ 179 h 260"/>
                  <a:gd name="T60" fmla="*/ 849 w 270"/>
                  <a:gd name="T61" fmla="*/ 141 h 260"/>
                  <a:gd name="T62" fmla="*/ 905 w 270"/>
                  <a:gd name="T63" fmla="*/ 120 h 260"/>
                  <a:gd name="T64" fmla="*/ 956 w 270"/>
                  <a:gd name="T65" fmla="*/ 120 h 260"/>
                  <a:gd name="T66" fmla="*/ 999 w 270"/>
                  <a:gd name="T67" fmla="*/ 115 h 260"/>
                  <a:gd name="T68" fmla="*/ 1049 w 270"/>
                  <a:gd name="T69" fmla="*/ 93 h 260"/>
                  <a:gd name="T70" fmla="*/ 1127 w 270"/>
                  <a:gd name="T71" fmla="*/ 85 h 260"/>
                  <a:gd name="T72" fmla="*/ 1114 w 270"/>
                  <a:gd name="T73" fmla="*/ 235 h 260"/>
                  <a:gd name="T74" fmla="*/ 1140 w 270"/>
                  <a:gd name="T75" fmla="*/ 278 h 260"/>
                  <a:gd name="T76" fmla="*/ 1234 w 270"/>
                  <a:gd name="T77" fmla="*/ 227 h 260"/>
                  <a:gd name="T78" fmla="*/ 1255 w 270"/>
                  <a:gd name="T79" fmla="*/ 256 h 260"/>
                  <a:gd name="T80" fmla="*/ 1434 w 270"/>
                  <a:gd name="T81" fmla="*/ 286 h 260"/>
                  <a:gd name="T82" fmla="*/ 1469 w 270"/>
                  <a:gd name="T83" fmla="*/ 312 h 260"/>
                  <a:gd name="T84" fmla="*/ 1634 w 270"/>
                  <a:gd name="T85" fmla="*/ 312 h 260"/>
                  <a:gd name="T86" fmla="*/ 1827 w 270"/>
                  <a:gd name="T87" fmla="*/ 657 h 260"/>
                  <a:gd name="T88" fmla="*/ 1698 w 270"/>
                  <a:gd name="T89" fmla="*/ 811 h 260"/>
                  <a:gd name="T90" fmla="*/ 1661 w 270"/>
                  <a:gd name="T91" fmla="*/ 1041 h 260"/>
                  <a:gd name="T92" fmla="*/ 1554 w 270"/>
                  <a:gd name="T93" fmla="*/ 1247 h 260"/>
                  <a:gd name="T94" fmla="*/ 1413 w 270"/>
                  <a:gd name="T95" fmla="*/ 1324 h 260"/>
                  <a:gd name="T96" fmla="*/ 1306 w 270"/>
                  <a:gd name="T97" fmla="*/ 1383 h 260"/>
                  <a:gd name="T98" fmla="*/ 1162 w 270"/>
                  <a:gd name="T99" fmla="*/ 1532 h 260"/>
                  <a:gd name="T100" fmla="*/ 1084 w 270"/>
                  <a:gd name="T101" fmla="*/ 1652 h 260"/>
                  <a:gd name="T102" fmla="*/ 1041 w 270"/>
                  <a:gd name="T103" fmla="*/ 1695 h 260"/>
                  <a:gd name="T104" fmla="*/ 1007 w 270"/>
                  <a:gd name="T105" fmla="*/ 1716 h 260"/>
                  <a:gd name="T106" fmla="*/ 935 w 270"/>
                  <a:gd name="T107" fmla="*/ 1823 h 2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0" h="260">
                    <a:moveTo>
                      <a:pt x="125" y="260"/>
                    </a:moveTo>
                    <a:cubicBezTo>
                      <a:pt x="125" y="259"/>
                      <a:pt x="125" y="258"/>
                      <a:pt x="126" y="257"/>
                    </a:cubicBezTo>
                    <a:cubicBezTo>
                      <a:pt x="126" y="256"/>
                      <a:pt x="127" y="255"/>
                      <a:pt x="128" y="254"/>
                    </a:cubicBezTo>
                    <a:cubicBezTo>
                      <a:pt x="128" y="252"/>
                      <a:pt x="125" y="250"/>
                      <a:pt x="124" y="249"/>
                    </a:cubicBezTo>
                    <a:cubicBezTo>
                      <a:pt x="122" y="247"/>
                      <a:pt x="120" y="246"/>
                      <a:pt x="118" y="245"/>
                    </a:cubicBezTo>
                    <a:cubicBezTo>
                      <a:pt x="117" y="244"/>
                      <a:pt x="117" y="244"/>
                      <a:pt x="116" y="244"/>
                    </a:cubicBezTo>
                    <a:cubicBezTo>
                      <a:pt x="115" y="243"/>
                      <a:pt x="114" y="244"/>
                      <a:pt x="113" y="243"/>
                    </a:cubicBezTo>
                    <a:cubicBezTo>
                      <a:pt x="111" y="243"/>
                      <a:pt x="111" y="239"/>
                      <a:pt x="109" y="237"/>
                    </a:cubicBezTo>
                    <a:cubicBezTo>
                      <a:pt x="109" y="236"/>
                      <a:pt x="108" y="236"/>
                      <a:pt x="106" y="236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7" y="235"/>
                      <a:pt x="108" y="234"/>
                      <a:pt x="109" y="233"/>
                    </a:cubicBezTo>
                    <a:cubicBezTo>
                      <a:pt x="112" y="231"/>
                      <a:pt x="114" y="229"/>
                      <a:pt x="117" y="227"/>
                    </a:cubicBezTo>
                    <a:cubicBezTo>
                      <a:pt x="120" y="225"/>
                      <a:pt x="123" y="223"/>
                      <a:pt x="125" y="220"/>
                    </a:cubicBezTo>
                    <a:cubicBezTo>
                      <a:pt x="127" y="219"/>
                      <a:pt x="130" y="218"/>
                      <a:pt x="131" y="215"/>
                    </a:cubicBezTo>
                    <a:cubicBezTo>
                      <a:pt x="132" y="213"/>
                      <a:pt x="131" y="210"/>
                      <a:pt x="131" y="208"/>
                    </a:cubicBezTo>
                    <a:cubicBezTo>
                      <a:pt x="130" y="208"/>
                      <a:pt x="129" y="207"/>
                      <a:pt x="127" y="207"/>
                    </a:cubicBezTo>
                    <a:cubicBezTo>
                      <a:pt x="127" y="207"/>
                      <a:pt x="127" y="207"/>
                      <a:pt x="126" y="207"/>
                    </a:cubicBezTo>
                    <a:cubicBezTo>
                      <a:pt x="126" y="207"/>
                      <a:pt x="126" y="207"/>
                      <a:pt x="126" y="207"/>
                    </a:cubicBezTo>
                    <a:cubicBezTo>
                      <a:pt x="126" y="206"/>
                      <a:pt x="126" y="205"/>
                      <a:pt x="127" y="204"/>
                    </a:cubicBezTo>
                    <a:cubicBezTo>
                      <a:pt x="127" y="203"/>
                      <a:pt x="129" y="201"/>
                      <a:pt x="129" y="199"/>
                    </a:cubicBezTo>
                    <a:cubicBezTo>
                      <a:pt x="129" y="194"/>
                      <a:pt x="125" y="197"/>
                      <a:pt x="123" y="198"/>
                    </a:cubicBezTo>
                    <a:cubicBezTo>
                      <a:pt x="122" y="197"/>
                      <a:pt x="121" y="196"/>
                      <a:pt x="122" y="194"/>
                    </a:cubicBezTo>
                    <a:cubicBezTo>
                      <a:pt x="122" y="192"/>
                      <a:pt x="123" y="189"/>
                      <a:pt x="121" y="188"/>
                    </a:cubicBezTo>
                    <a:cubicBezTo>
                      <a:pt x="119" y="185"/>
                      <a:pt x="116" y="186"/>
                      <a:pt x="113" y="186"/>
                    </a:cubicBezTo>
                    <a:cubicBezTo>
                      <a:pt x="111" y="187"/>
                      <a:pt x="108" y="187"/>
                      <a:pt x="107" y="185"/>
                    </a:cubicBezTo>
                    <a:cubicBezTo>
                      <a:pt x="106" y="184"/>
                      <a:pt x="107" y="180"/>
                      <a:pt x="107" y="178"/>
                    </a:cubicBezTo>
                    <a:cubicBezTo>
                      <a:pt x="107" y="175"/>
                      <a:pt x="108" y="172"/>
                      <a:pt x="106" y="170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7" y="169"/>
                      <a:pt x="108" y="167"/>
                      <a:pt x="108" y="165"/>
                    </a:cubicBezTo>
                    <a:cubicBezTo>
                      <a:pt x="109" y="163"/>
                      <a:pt x="109" y="162"/>
                      <a:pt x="109" y="161"/>
                    </a:cubicBezTo>
                    <a:cubicBezTo>
                      <a:pt x="109" y="159"/>
                      <a:pt x="110" y="158"/>
                      <a:pt x="110" y="157"/>
                    </a:cubicBezTo>
                    <a:cubicBezTo>
                      <a:pt x="110" y="154"/>
                      <a:pt x="108" y="155"/>
                      <a:pt x="107" y="153"/>
                    </a:cubicBezTo>
                    <a:cubicBezTo>
                      <a:pt x="105" y="152"/>
                      <a:pt x="106" y="149"/>
                      <a:pt x="106" y="147"/>
                    </a:cubicBezTo>
                    <a:cubicBezTo>
                      <a:pt x="104" y="147"/>
                      <a:pt x="102" y="147"/>
                      <a:pt x="100" y="147"/>
                    </a:cubicBezTo>
                    <a:cubicBezTo>
                      <a:pt x="98" y="146"/>
                      <a:pt x="95" y="147"/>
                      <a:pt x="94" y="145"/>
                    </a:cubicBezTo>
                    <a:cubicBezTo>
                      <a:pt x="93" y="144"/>
                      <a:pt x="94" y="141"/>
                      <a:pt x="94" y="140"/>
                    </a:cubicBezTo>
                    <a:cubicBezTo>
                      <a:pt x="94" y="138"/>
                      <a:pt x="94" y="136"/>
                      <a:pt x="93" y="134"/>
                    </a:cubicBezTo>
                    <a:cubicBezTo>
                      <a:pt x="93" y="133"/>
                      <a:pt x="92" y="131"/>
                      <a:pt x="91" y="131"/>
                    </a:cubicBezTo>
                    <a:cubicBezTo>
                      <a:pt x="90" y="130"/>
                      <a:pt x="88" y="131"/>
                      <a:pt x="87" y="130"/>
                    </a:cubicBezTo>
                    <a:cubicBezTo>
                      <a:pt x="86" y="130"/>
                      <a:pt x="85" y="129"/>
                      <a:pt x="84" y="128"/>
                    </a:cubicBezTo>
                    <a:cubicBezTo>
                      <a:pt x="82" y="127"/>
                      <a:pt x="81" y="127"/>
                      <a:pt x="79" y="126"/>
                    </a:cubicBezTo>
                    <a:cubicBezTo>
                      <a:pt x="77" y="125"/>
                      <a:pt x="75" y="124"/>
                      <a:pt x="73" y="125"/>
                    </a:cubicBezTo>
                    <a:cubicBezTo>
                      <a:pt x="72" y="125"/>
                      <a:pt x="71" y="125"/>
                      <a:pt x="69" y="125"/>
                    </a:cubicBezTo>
                    <a:cubicBezTo>
                      <a:pt x="68" y="125"/>
                      <a:pt x="66" y="123"/>
                      <a:pt x="65" y="122"/>
                    </a:cubicBezTo>
                    <a:cubicBezTo>
                      <a:pt x="64" y="122"/>
                      <a:pt x="63" y="121"/>
                      <a:pt x="63" y="121"/>
                    </a:cubicBezTo>
                    <a:cubicBezTo>
                      <a:pt x="62" y="121"/>
                      <a:pt x="61" y="120"/>
                      <a:pt x="61" y="120"/>
                    </a:cubicBezTo>
                    <a:cubicBezTo>
                      <a:pt x="60" y="119"/>
                      <a:pt x="60" y="116"/>
                      <a:pt x="60" y="114"/>
                    </a:cubicBezTo>
                    <a:cubicBezTo>
                      <a:pt x="60" y="112"/>
                      <a:pt x="60" y="109"/>
                      <a:pt x="60" y="107"/>
                    </a:cubicBezTo>
                    <a:cubicBezTo>
                      <a:pt x="61" y="103"/>
                      <a:pt x="58" y="103"/>
                      <a:pt x="55" y="104"/>
                    </a:cubicBezTo>
                    <a:cubicBezTo>
                      <a:pt x="50" y="105"/>
                      <a:pt x="47" y="108"/>
                      <a:pt x="44" y="110"/>
                    </a:cubicBezTo>
                    <a:cubicBezTo>
                      <a:pt x="41" y="112"/>
                      <a:pt x="39" y="115"/>
                      <a:pt x="36" y="114"/>
                    </a:cubicBezTo>
                    <a:cubicBezTo>
                      <a:pt x="34" y="114"/>
                      <a:pt x="27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3" y="110"/>
                      <a:pt x="25" y="105"/>
                      <a:pt x="24" y="102"/>
                    </a:cubicBezTo>
                    <a:cubicBezTo>
                      <a:pt x="21" y="103"/>
                      <a:pt x="19" y="107"/>
                      <a:pt x="15" y="107"/>
                    </a:cubicBezTo>
                    <a:cubicBezTo>
                      <a:pt x="13" y="107"/>
                      <a:pt x="14" y="106"/>
                      <a:pt x="13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0" y="103"/>
                      <a:pt x="10" y="104"/>
                      <a:pt x="9" y="104"/>
                    </a:cubicBezTo>
                    <a:cubicBezTo>
                      <a:pt x="7" y="104"/>
                      <a:pt x="8" y="102"/>
                      <a:pt x="7" y="101"/>
                    </a:cubicBezTo>
                    <a:cubicBezTo>
                      <a:pt x="7" y="99"/>
                      <a:pt x="5" y="98"/>
                      <a:pt x="4" y="97"/>
                    </a:cubicBezTo>
                    <a:cubicBezTo>
                      <a:pt x="3" y="94"/>
                      <a:pt x="0" y="91"/>
                      <a:pt x="2" y="88"/>
                    </a:cubicBezTo>
                    <a:cubicBezTo>
                      <a:pt x="3" y="87"/>
                      <a:pt x="5" y="86"/>
                      <a:pt x="6" y="85"/>
                    </a:cubicBezTo>
                    <a:cubicBezTo>
                      <a:pt x="6" y="84"/>
                      <a:pt x="6" y="83"/>
                      <a:pt x="6" y="82"/>
                    </a:cubicBezTo>
                    <a:cubicBezTo>
                      <a:pt x="6" y="81"/>
                      <a:pt x="5" y="80"/>
                      <a:pt x="6" y="79"/>
                    </a:cubicBezTo>
                    <a:cubicBezTo>
                      <a:pt x="7" y="77"/>
                      <a:pt x="9" y="76"/>
                      <a:pt x="10" y="75"/>
                    </a:cubicBezTo>
                    <a:cubicBezTo>
                      <a:pt x="12" y="73"/>
                      <a:pt x="14" y="73"/>
                      <a:pt x="16" y="71"/>
                    </a:cubicBezTo>
                    <a:cubicBezTo>
                      <a:pt x="17" y="71"/>
                      <a:pt x="18" y="70"/>
                      <a:pt x="19" y="69"/>
                    </a:cubicBezTo>
                    <a:cubicBezTo>
                      <a:pt x="21" y="69"/>
                      <a:pt x="23" y="68"/>
                      <a:pt x="24" y="68"/>
                    </a:cubicBezTo>
                    <a:cubicBezTo>
                      <a:pt x="26" y="68"/>
                      <a:pt x="27" y="68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7"/>
                      <a:pt x="29" y="64"/>
                      <a:pt x="29" y="63"/>
                    </a:cubicBezTo>
                    <a:cubicBezTo>
                      <a:pt x="30" y="60"/>
                      <a:pt x="30" y="57"/>
                      <a:pt x="31" y="55"/>
                    </a:cubicBezTo>
                    <a:cubicBezTo>
                      <a:pt x="31" y="53"/>
                      <a:pt x="32" y="51"/>
                      <a:pt x="32" y="49"/>
                    </a:cubicBezTo>
                    <a:cubicBezTo>
                      <a:pt x="33" y="47"/>
                      <a:pt x="33" y="45"/>
                      <a:pt x="32" y="44"/>
                    </a:cubicBezTo>
                    <a:cubicBezTo>
                      <a:pt x="31" y="41"/>
                      <a:pt x="27" y="41"/>
                      <a:pt x="28" y="37"/>
                    </a:cubicBezTo>
                    <a:cubicBezTo>
                      <a:pt x="28" y="34"/>
                      <a:pt x="31" y="34"/>
                      <a:pt x="33" y="35"/>
                    </a:cubicBezTo>
                    <a:cubicBezTo>
                      <a:pt x="33" y="35"/>
                      <a:pt x="33" y="34"/>
                      <a:pt x="33" y="33"/>
                    </a:cubicBezTo>
                    <a:cubicBezTo>
                      <a:pt x="32" y="32"/>
                      <a:pt x="31" y="32"/>
                      <a:pt x="30" y="32"/>
                    </a:cubicBezTo>
                    <a:cubicBezTo>
                      <a:pt x="27" y="30"/>
                      <a:pt x="30" y="26"/>
                      <a:pt x="33" y="27"/>
                    </a:cubicBezTo>
                    <a:cubicBezTo>
                      <a:pt x="35" y="27"/>
                      <a:pt x="37" y="28"/>
                      <a:pt x="38" y="28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5" y="26"/>
                      <a:pt x="47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9" y="27"/>
                      <a:pt x="49" y="28"/>
                    </a:cubicBezTo>
                    <a:cubicBezTo>
                      <a:pt x="49" y="29"/>
                      <a:pt x="50" y="30"/>
                      <a:pt x="50" y="31"/>
                    </a:cubicBezTo>
                    <a:cubicBezTo>
                      <a:pt x="51" y="31"/>
                      <a:pt x="52" y="31"/>
                      <a:pt x="53" y="30"/>
                    </a:cubicBezTo>
                    <a:cubicBezTo>
                      <a:pt x="55" y="30"/>
                      <a:pt x="55" y="33"/>
                      <a:pt x="57" y="32"/>
                    </a:cubicBezTo>
                    <a:cubicBezTo>
                      <a:pt x="58" y="31"/>
                      <a:pt x="58" y="31"/>
                      <a:pt x="59" y="31"/>
                    </a:cubicBezTo>
                    <a:cubicBezTo>
                      <a:pt x="60" y="32"/>
                      <a:pt x="60" y="33"/>
                      <a:pt x="60" y="33"/>
                    </a:cubicBezTo>
                    <a:cubicBezTo>
                      <a:pt x="61" y="32"/>
                      <a:pt x="62" y="30"/>
                      <a:pt x="63" y="29"/>
                    </a:cubicBezTo>
                    <a:cubicBezTo>
                      <a:pt x="65" y="28"/>
                      <a:pt x="66" y="28"/>
                      <a:pt x="67" y="27"/>
                    </a:cubicBezTo>
                    <a:cubicBezTo>
                      <a:pt x="70" y="26"/>
                      <a:pt x="71" y="23"/>
                      <a:pt x="73" y="23"/>
                    </a:cubicBezTo>
                    <a:cubicBezTo>
                      <a:pt x="73" y="21"/>
                      <a:pt x="69" y="20"/>
                      <a:pt x="68" y="20"/>
                    </a:cubicBezTo>
                    <a:cubicBezTo>
                      <a:pt x="71" y="19"/>
                      <a:pt x="67" y="17"/>
                      <a:pt x="67" y="16"/>
                    </a:cubicBezTo>
                    <a:cubicBezTo>
                      <a:pt x="66" y="14"/>
                      <a:pt x="64" y="11"/>
                      <a:pt x="64" y="9"/>
                    </a:cubicBezTo>
                    <a:cubicBezTo>
                      <a:pt x="65" y="5"/>
                      <a:pt x="71" y="12"/>
                      <a:pt x="71" y="9"/>
                    </a:cubicBezTo>
                    <a:cubicBezTo>
                      <a:pt x="72" y="9"/>
                      <a:pt x="73" y="11"/>
                      <a:pt x="73" y="11"/>
                    </a:cubicBezTo>
                    <a:cubicBezTo>
                      <a:pt x="74" y="11"/>
                      <a:pt x="74" y="10"/>
                      <a:pt x="75" y="10"/>
                    </a:cubicBezTo>
                    <a:cubicBezTo>
                      <a:pt x="76" y="10"/>
                      <a:pt x="77" y="12"/>
                      <a:pt x="77" y="13"/>
                    </a:cubicBezTo>
                    <a:cubicBezTo>
                      <a:pt x="78" y="12"/>
                      <a:pt x="78" y="8"/>
                      <a:pt x="80" y="8"/>
                    </a:cubicBezTo>
                    <a:cubicBezTo>
                      <a:pt x="81" y="7"/>
                      <a:pt x="81" y="8"/>
                      <a:pt x="82" y="8"/>
                    </a:cubicBezTo>
                    <a:cubicBezTo>
                      <a:pt x="84" y="9"/>
                      <a:pt x="86" y="7"/>
                      <a:pt x="87" y="6"/>
                    </a:cubicBezTo>
                    <a:cubicBezTo>
                      <a:pt x="88" y="5"/>
                      <a:pt x="90" y="4"/>
                      <a:pt x="91" y="3"/>
                    </a:cubicBezTo>
                    <a:cubicBezTo>
                      <a:pt x="91" y="3"/>
                      <a:pt x="91" y="2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2"/>
                    </a:cubicBezTo>
                    <a:cubicBezTo>
                      <a:pt x="94" y="1"/>
                      <a:pt x="95" y="0"/>
                      <a:pt x="96" y="2"/>
                    </a:cubicBezTo>
                    <a:cubicBezTo>
                      <a:pt x="97" y="3"/>
                      <a:pt x="96" y="4"/>
                      <a:pt x="96" y="5"/>
                    </a:cubicBezTo>
                    <a:cubicBezTo>
                      <a:pt x="96" y="6"/>
                      <a:pt x="97" y="6"/>
                      <a:pt x="97" y="7"/>
                    </a:cubicBezTo>
                    <a:cubicBezTo>
                      <a:pt x="99" y="7"/>
                      <a:pt x="100" y="8"/>
                      <a:pt x="99" y="10"/>
                    </a:cubicBezTo>
                    <a:cubicBezTo>
                      <a:pt x="99" y="11"/>
                      <a:pt x="99" y="11"/>
                      <a:pt x="98" y="12"/>
                    </a:cubicBezTo>
                    <a:cubicBezTo>
                      <a:pt x="97" y="13"/>
                      <a:pt x="97" y="13"/>
                      <a:pt x="97" y="15"/>
                    </a:cubicBezTo>
                    <a:cubicBezTo>
                      <a:pt x="96" y="17"/>
                      <a:pt x="98" y="17"/>
                      <a:pt x="98" y="19"/>
                    </a:cubicBezTo>
                    <a:cubicBezTo>
                      <a:pt x="99" y="20"/>
                      <a:pt x="99" y="22"/>
                      <a:pt x="100" y="24"/>
                    </a:cubicBezTo>
                    <a:cubicBezTo>
                      <a:pt x="101" y="24"/>
                      <a:pt x="102" y="26"/>
                      <a:pt x="103" y="26"/>
                    </a:cubicBezTo>
                    <a:cubicBezTo>
                      <a:pt x="105" y="27"/>
                      <a:pt x="107" y="26"/>
                      <a:pt x="108" y="25"/>
                    </a:cubicBezTo>
                    <a:cubicBezTo>
                      <a:pt x="110" y="24"/>
                      <a:pt x="111" y="23"/>
                      <a:pt x="113" y="22"/>
                    </a:cubicBezTo>
                    <a:cubicBezTo>
                      <a:pt x="113" y="22"/>
                      <a:pt x="114" y="22"/>
                      <a:pt x="115" y="22"/>
                    </a:cubicBezTo>
                    <a:cubicBezTo>
                      <a:pt x="116" y="22"/>
                      <a:pt x="116" y="21"/>
                      <a:pt x="117" y="21"/>
                    </a:cubicBezTo>
                    <a:cubicBezTo>
                      <a:pt x="118" y="20"/>
                      <a:pt x="119" y="21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20" y="21"/>
                      <a:pt x="122" y="23"/>
                      <a:pt x="124" y="21"/>
                    </a:cubicBezTo>
                    <a:cubicBezTo>
                      <a:pt x="124" y="20"/>
                      <a:pt x="124" y="19"/>
                      <a:pt x="124" y="17"/>
                    </a:cubicBezTo>
                    <a:cubicBezTo>
                      <a:pt x="125" y="17"/>
                      <a:pt x="126" y="17"/>
                      <a:pt x="127" y="17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30" y="17"/>
                      <a:pt x="130" y="16"/>
                      <a:pt x="131" y="16"/>
                    </a:cubicBezTo>
                    <a:cubicBezTo>
                      <a:pt x="131" y="16"/>
                      <a:pt x="131" y="16"/>
                      <a:pt x="132" y="17"/>
                    </a:cubicBezTo>
                    <a:cubicBezTo>
                      <a:pt x="133" y="17"/>
                      <a:pt x="133" y="17"/>
                      <a:pt x="134" y="17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9"/>
                      <a:pt x="136" y="18"/>
                      <a:pt x="137" y="18"/>
                    </a:cubicBezTo>
                    <a:cubicBezTo>
                      <a:pt x="138" y="18"/>
                      <a:pt x="139" y="16"/>
                      <a:pt x="140" y="16"/>
                    </a:cubicBezTo>
                    <a:cubicBezTo>
                      <a:pt x="141" y="16"/>
                      <a:pt x="142" y="17"/>
                      <a:pt x="143" y="17"/>
                    </a:cubicBezTo>
                    <a:cubicBezTo>
                      <a:pt x="143" y="17"/>
                      <a:pt x="143" y="16"/>
                      <a:pt x="144" y="16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6" y="16"/>
                      <a:pt x="147" y="13"/>
                      <a:pt x="147" y="13"/>
                    </a:cubicBezTo>
                    <a:cubicBezTo>
                      <a:pt x="148" y="11"/>
                      <a:pt x="149" y="9"/>
                      <a:pt x="150" y="8"/>
                    </a:cubicBezTo>
                    <a:cubicBezTo>
                      <a:pt x="151" y="6"/>
                      <a:pt x="153" y="4"/>
                      <a:pt x="153" y="2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5" y="1"/>
                      <a:pt x="157" y="10"/>
                      <a:pt x="158" y="12"/>
                    </a:cubicBezTo>
                    <a:cubicBezTo>
                      <a:pt x="158" y="13"/>
                      <a:pt x="159" y="16"/>
                      <a:pt x="161" y="18"/>
                    </a:cubicBezTo>
                    <a:cubicBezTo>
                      <a:pt x="164" y="20"/>
                      <a:pt x="165" y="22"/>
                      <a:pt x="165" y="23"/>
                    </a:cubicBezTo>
                    <a:cubicBezTo>
                      <a:pt x="164" y="24"/>
                      <a:pt x="162" y="28"/>
                      <a:pt x="160" y="29"/>
                    </a:cubicBezTo>
                    <a:cubicBezTo>
                      <a:pt x="159" y="31"/>
                      <a:pt x="157" y="32"/>
                      <a:pt x="156" y="33"/>
                    </a:cubicBezTo>
                    <a:cubicBezTo>
                      <a:pt x="156" y="34"/>
                      <a:pt x="154" y="35"/>
                      <a:pt x="152" y="39"/>
                    </a:cubicBezTo>
                    <a:cubicBezTo>
                      <a:pt x="151" y="43"/>
                      <a:pt x="147" y="44"/>
                      <a:pt x="147" y="44"/>
                    </a:cubicBezTo>
                    <a:cubicBezTo>
                      <a:pt x="150" y="44"/>
                      <a:pt x="156" y="40"/>
                      <a:pt x="157" y="40"/>
                    </a:cubicBezTo>
                    <a:cubicBezTo>
                      <a:pt x="158" y="39"/>
                      <a:pt x="159" y="40"/>
                      <a:pt x="160" y="39"/>
                    </a:cubicBezTo>
                    <a:cubicBezTo>
                      <a:pt x="160" y="38"/>
                      <a:pt x="160" y="36"/>
                      <a:pt x="160" y="36"/>
                    </a:cubicBezTo>
                    <a:cubicBezTo>
                      <a:pt x="160" y="36"/>
                      <a:pt x="160" y="34"/>
                      <a:pt x="162" y="32"/>
                    </a:cubicBezTo>
                    <a:cubicBezTo>
                      <a:pt x="163" y="31"/>
                      <a:pt x="164" y="33"/>
                      <a:pt x="166" y="32"/>
                    </a:cubicBezTo>
                    <a:cubicBezTo>
                      <a:pt x="168" y="32"/>
                      <a:pt x="169" y="31"/>
                      <a:pt x="173" y="32"/>
                    </a:cubicBezTo>
                    <a:cubicBezTo>
                      <a:pt x="178" y="32"/>
                      <a:pt x="173" y="35"/>
                      <a:pt x="173" y="37"/>
                    </a:cubicBezTo>
                    <a:cubicBezTo>
                      <a:pt x="173" y="39"/>
                      <a:pt x="169" y="42"/>
                      <a:pt x="169" y="42"/>
                    </a:cubicBezTo>
                    <a:cubicBezTo>
                      <a:pt x="169" y="43"/>
                      <a:pt x="171" y="43"/>
                      <a:pt x="173" y="41"/>
                    </a:cubicBezTo>
                    <a:cubicBezTo>
                      <a:pt x="176" y="40"/>
                      <a:pt x="175" y="39"/>
                      <a:pt x="176" y="36"/>
                    </a:cubicBezTo>
                    <a:cubicBezTo>
                      <a:pt x="176" y="33"/>
                      <a:pt x="180" y="33"/>
                      <a:pt x="183" y="33"/>
                    </a:cubicBezTo>
                    <a:cubicBezTo>
                      <a:pt x="185" y="32"/>
                      <a:pt x="189" y="34"/>
                      <a:pt x="193" y="37"/>
                    </a:cubicBezTo>
                    <a:cubicBezTo>
                      <a:pt x="197" y="39"/>
                      <a:pt x="197" y="40"/>
                      <a:pt x="199" y="39"/>
                    </a:cubicBezTo>
                    <a:cubicBezTo>
                      <a:pt x="200" y="39"/>
                      <a:pt x="200" y="40"/>
                      <a:pt x="201" y="40"/>
                    </a:cubicBezTo>
                    <a:cubicBezTo>
                      <a:pt x="202" y="41"/>
                      <a:pt x="201" y="43"/>
                      <a:pt x="200" y="44"/>
                    </a:cubicBezTo>
                    <a:cubicBezTo>
                      <a:pt x="200" y="45"/>
                      <a:pt x="201" y="48"/>
                      <a:pt x="201" y="47"/>
                    </a:cubicBezTo>
                    <a:cubicBezTo>
                      <a:pt x="202" y="46"/>
                      <a:pt x="202" y="47"/>
                      <a:pt x="202" y="47"/>
                    </a:cubicBezTo>
                    <a:cubicBezTo>
                      <a:pt x="202" y="47"/>
                      <a:pt x="204" y="46"/>
                      <a:pt x="206" y="44"/>
                    </a:cubicBezTo>
                    <a:cubicBezTo>
                      <a:pt x="209" y="42"/>
                      <a:pt x="211" y="43"/>
                      <a:pt x="212" y="43"/>
                    </a:cubicBezTo>
                    <a:cubicBezTo>
                      <a:pt x="213" y="43"/>
                      <a:pt x="214" y="44"/>
                      <a:pt x="216" y="45"/>
                    </a:cubicBezTo>
                    <a:cubicBezTo>
                      <a:pt x="218" y="46"/>
                      <a:pt x="220" y="46"/>
                      <a:pt x="222" y="46"/>
                    </a:cubicBezTo>
                    <a:cubicBezTo>
                      <a:pt x="225" y="45"/>
                      <a:pt x="225" y="44"/>
                      <a:pt x="229" y="44"/>
                    </a:cubicBezTo>
                    <a:cubicBezTo>
                      <a:pt x="233" y="44"/>
                      <a:pt x="241" y="50"/>
                      <a:pt x="244" y="53"/>
                    </a:cubicBezTo>
                    <a:cubicBezTo>
                      <a:pt x="248" y="56"/>
                      <a:pt x="253" y="57"/>
                      <a:pt x="256" y="56"/>
                    </a:cubicBezTo>
                    <a:cubicBezTo>
                      <a:pt x="260" y="56"/>
                      <a:pt x="261" y="56"/>
                      <a:pt x="263" y="64"/>
                    </a:cubicBezTo>
                    <a:cubicBezTo>
                      <a:pt x="270" y="83"/>
                      <a:pt x="257" y="90"/>
                      <a:pt x="256" y="92"/>
                    </a:cubicBezTo>
                    <a:cubicBezTo>
                      <a:pt x="255" y="93"/>
                      <a:pt x="254" y="95"/>
                      <a:pt x="252" y="96"/>
                    </a:cubicBezTo>
                    <a:cubicBezTo>
                      <a:pt x="250" y="98"/>
                      <a:pt x="249" y="99"/>
                      <a:pt x="247" y="103"/>
                    </a:cubicBezTo>
                    <a:cubicBezTo>
                      <a:pt x="246" y="106"/>
                      <a:pt x="243" y="111"/>
                      <a:pt x="242" y="114"/>
                    </a:cubicBezTo>
                    <a:cubicBezTo>
                      <a:pt x="240" y="116"/>
                      <a:pt x="240" y="115"/>
                      <a:pt x="238" y="114"/>
                    </a:cubicBezTo>
                    <a:cubicBezTo>
                      <a:pt x="236" y="113"/>
                      <a:pt x="237" y="116"/>
                      <a:pt x="235" y="118"/>
                    </a:cubicBezTo>
                    <a:cubicBezTo>
                      <a:pt x="233" y="119"/>
                      <a:pt x="234" y="125"/>
                      <a:pt x="234" y="129"/>
                    </a:cubicBezTo>
                    <a:cubicBezTo>
                      <a:pt x="235" y="133"/>
                      <a:pt x="235" y="136"/>
                      <a:pt x="234" y="137"/>
                    </a:cubicBezTo>
                    <a:cubicBezTo>
                      <a:pt x="234" y="139"/>
                      <a:pt x="233" y="140"/>
                      <a:pt x="233" y="146"/>
                    </a:cubicBezTo>
                    <a:cubicBezTo>
                      <a:pt x="232" y="152"/>
                      <a:pt x="231" y="150"/>
                      <a:pt x="229" y="152"/>
                    </a:cubicBezTo>
                    <a:cubicBezTo>
                      <a:pt x="226" y="154"/>
                      <a:pt x="228" y="155"/>
                      <a:pt x="227" y="161"/>
                    </a:cubicBezTo>
                    <a:cubicBezTo>
                      <a:pt x="226" y="167"/>
                      <a:pt x="222" y="169"/>
                      <a:pt x="219" y="172"/>
                    </a:cubicBezTo>
                    <a:cubicBezTo>
                      <a:pt x="216" y="176"/>
                      <a:pt x="218" y="174"/>
                      <a:pt x="218" y="175"/>
                    </a:cubicBezTo>
                    <a:cubicBezTo>
                      <a:pt x="217" y="176"/>
                      <a:pt x="217" y="178"/>
                      <a:pt x="217" y="178"/>
                    </a:cubicBezTo>
                    <a:cubicBezTo>
                      <a:pt x="217" y="179"/>
                      <a:pt x="215" y="180"/>
                      <a:pt x="212" y="180"/>
                    </a:cubicBezTo>
                    <a:cubicBezTo>
                      <a:pt x="210" y="181"/>
                      <a:pt x="210" y="182"/>
                      <a:pt x="209" y="185"/>
                    </a:cubicBezTo>
                    <a:cubicBezTo>
                      <a:pt x="208" y="188"/>
                      <a:pt x="199" y="187"/>
                      <a:pt x="198" y="186"/>
                    </a:cubicBezTo>
                    <a:cubicBezTo>
                      <a:pt x="197" y="186"/>
                      <a:pt x="195" y="187"/>
                      <a:pt x="194" y="188"/>
                    </a:cubicBezTo>
                    <a:cubicBezTo>
                      <a:pt x="193" y="188"/>
                      <a:pt x="192" y="190"/>
                      <a:pt x="191" y="190"/>
                    </a:cubicBezTo>
                    <a:cubicBezTo>
                      <a:pt x="190" y="189"/>
                      <a:pt x="189" y="190"/>
                      <a:pt x="188" y="191"/>
                    </a:cubicBezTo>
                    <a:cubicBezTo>
                      <a:pt x="187" y="193"/>
                      <a:pt x="185" y="193"/>
                      <a:pt x="183" y="194"/>
                    </a:cubicBezTo>
                    <a:cubicBezTo>
                      <a:pt x="180" y="194"/>
                      <a:pt x="173" y="200"/>
                      <a:pt x="171" y="202"/>
                    </a:cubicBezTo>
                    <a:cubicBezTo>
                      <a:pt x="168" y="203"/>
                      <a:pt x="168" y="202"/>
                      <a:pt x="167" y="204"/>
                    </a:cubicBezTo>
                    <a:cubicBezTo>
                      <a:pt x="165" y="205"/>
                      <a:pt x="167" y="205"/>
                      <a:pt x="164" y="207"/>
                    </a:cubicBezTo>
                    <a:cubicBezTo>
                      <a:pt x="161" y="209"/>
                      <a:pt x="163" y="211"/>
                      <a:pt x="163" y="215"/>
                    </a:cubicBezTo>
                    <a:cubicBezTo>
                      <a:pt x="162" y="220"/>
                      <a:pt x="162" y="223"/>
                      <a:pt x="162" y="224"/>
                    </a:cubicBezTo>
                    <a:cubicBezTo>
                      <a:pt x="162" y="224"/>
                      <a:pt x="161" y="225"/>
                      <a:pt x="160" y="226"/>
                    </a:cubicBezTo>
                    <a:cubicBezTo>
                      <a:pt x="159" y="227"/>
                      <a:pt x="157" y="228"/>
                      <a:pt x="155" y="229"/>
                    </a:cubicBezTo>
                    <a:cubicBezTo>
                      <a:pt x="154" y="230"/>
                      <a:pt x="153" y="232"/>
                      <a:pt x="152" y="232"/>
                    </a:cubicBezTo>
                    <a:cubicBezTo>
                      <a:pt x="151" y="232"/>
                      <a:pt x="150" y="235"/>
                      <a:pt x="150" y="236"/>
                    </a:cubicBezTo>
                    <a:cubicBezTo>
                      <a:pt x="149" y="236"/>
                      <a:pt x="151" y="234"/>
                      <a:pt x="148" y="240"/>
                    </a:cubicBezTo>
                    <a:cubicBezTo>
                      <a:pt x="144" y="245"/>
                      <a:pt x="140" y="246"/>
                      <a:pt x="140" y="246"/>
                    </a:cubicBezTo>
                    <a:cubicBezTo>
                      <a:pt x="143" y="244"/>
                      <a:pt x="146" y="238"/>
                      <a:pt x="146" y="238"/>
                    </a:cubicBezTo>
                    <a:cubicBezTo>
                      <a:pt x="146" y="237"/>
                      <a:pt x="146" y="238"/>
                      <a:pt x="145" y="238"/>
                    </a:cubicBezTo>
                    <a:cubicBezTo>
                      <a:pt x="143" y="238"/>
                      <a:pt x="144" y="236"/>
                      <a:pt x="143" y="237"/>
                    </a:cubicBezTo>
                    <a:cubicBezTo>
                      <a:pt x="142" y="237"/>
                      <a:pt x="144" y="238"/>
                      <a:pt x="143" y="239"/>
                    </a:cubicBezTo>
                    <a:cubicBezTo>
                      <a:pt x="143" y="239"/>
                      <a:pt x="142" y="241"/>
                      <a:pt x="141" y="241"/>
                    </a:cubicBezTo>
                    <a:cubicBezTo>
                      <a:pt x="140" y="242"/>
                      <a:pt x="139" y="243"/>
                      <a:pt x="137" y="245"/>
                    </a:cubicBezTo>
                    <a:cubicBezTo>
                      <a:pt x="136" y="247"/>
                      <a:pt x="137" y="248"/>
                      <a:pt x="137" y="248"/>
                    </a:cubicBezTo>
                    <a:cubicBezTo>
                      <a:pt x="137" y="248"/>
                      <a:pt x="135" y="249"/>
                      <a:pt x="134" y="252"/>
                    </a:cubicBezTo>
                    <a:cubicBezTo>
                      <a:pt x="132" y="256"/>
                      <a:pt x="133" y="255"/>
                      <a:pt x="131" y="256"/>
                    </a:cubicBezTo>
                    <a:cubicBezTo>
                      <a:pt x="129" y="258"/>
                      <a:pt x="128" y="259"/>
                      <a:pt x="126" y="259"/>
                    </a:cubicBezTo>
                    <a:cubicBezTo>
                      <a:pt x="126" y="260"/>
                      <a:pt x="126" y="260"/>
                      <a:pt x="125" y="2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" name="Freeform 61">
                <a:extLst>
                  <a:ext uri="{FF2B5EF4-FFF2-40B4-BE49-F238E27FC236}">
                    <a16:creationId xmlns:a16="http://schemas.microsoft.com/office/drawing/2014/main" id="{3ACC8799-14DA-4DBB-BB8B-FB511425D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830"/>
                <a:ext cx="360" cy="504"/>
              </a:xfrm>
              <a:custGeom>
                <a:avLst/>
                <a:gdLst>
                  <a:gd name="T0" fmla="*/ 341 w 135"/>
                  <a:gd name="T1" fmla="*/ 64 h 189"/>
                  <a:gd name="T2" fmla="*/ 277 w 135"/>
                  <a:gd name="T3" fmla="*/ 136 h 189"/>
                  <a:gd name="T4" fmla="*/ 269 w 135"/>
                  <a:gd name="T5" fmla="*/ 221 h 189"/>
                  <a:gd name="T6" fmla="*/ 243 w 135"/>
                  <a:gd name="T7" fmla="*/ 264 h 189"/>
                  <a:gd name="T8" fmla="*/ 200 w 135"/>
                  <a:gd name="T9" fmla="*/ 363 h 189"/>
                  <a:gd name="T10" fmla="*/ 171 w 135"/>
                  <a:gd name="T11" fmla="*/ 435 h 189"/>
                  <a:gd name="T12" fmla="*/ 192 w 135"/>
                  <a:gd name="T13" fmla="*/ 563 h 189"/>
                  <a:gd name="T14" fmla="*/ 163 w 135"/>
                  <a:gd name="T15" fmla="*/ 640 h 189"/>
                  <a:gd name="T16" fmla="*/ 128 w 135"/>
                  <a:gd name="T17" fmla="*/ 725 h 189"/>
                  <a:gd name="T18" fmla="*/ 136 w 135"/>
                  <a:gd name="T19" fmla="*/ 760 h 189"/>
                  <a:gd name="T20" fmla="*/ 99 w 135"/>
                  <a:gd name="T21" fmla="*/ 811 h 189"/>
                  <a:gd name="T22" fmla="*/ 85 w 135"/>
                  <a:gd name="T23" fmla="*/ 904 h 189"/>
                  <a:gd name="T24" fmla="*/ 77 w 135"/>
                  <a:gd name="T25" fmla="*/ 968 h 189"/>
                  <a:gd name="T26" fmla="*/ 107 w 135"/>
                  <a:gd name="T27" fmla="*/ 1011 h 189"/>
                  <a:gd name="T28" fmla="*/ 72 w 135"/>
                  <a:gd name="T29" fmla="*/ 1037 h 189"/>
                  <a:gd name="T30" fmla="*/ 72 w 135"/>
                  <a:gd name="T31" fmla="*/ 1080 h 189"/>
                  <a:gd name="T32" fmla="*/ 72 w 135"/>
                  <a:gd name="T33" fmla="*/ 1117 h 189"/>
                  <a:gd name="T34" fmla="*/ 43 w 135"/>
                  <a:gd name="T35" fmla="*/ 1165 h 189"/>
                  <a:gd name="T36" fmla="*/ 13 w 135"/>
                  <a:gd name="T37" fmla="*/ 1259 h 189"/>
                  <a:gd name="T38" fmla="*/ 43 w 135"/>
                  <a:gd name="T39" fmla="*/ 1288 h 189"/>
                  <a:gd name="T40" fmla="*/ 136 w 135"/>
                  <a:gd name="T41" fmla="*/ 1323 h 189"/>
                  <a:gd name="T42" fmla="*/ 149 w 135"/>
                  <a:gd name="T43" fmla="*/ 1331 h 189"/>
                  <a:gd name="T44" fmla="*/ 157 w 135"/>
                  <a:gd name="T45" fmla="*/ 1315 h 189"/>
                  <a:gd name="T46" fmla="*/ 149 w 135"/>
                  <a:gd name="T47" fmla="*/ 1272 h 189"/>
                  <a:gd name="T48" fmla="*/ 184 w 135"/>
                  <a:gd name="T49" fmla="*/ 1245 h 189"/>
                  <a:gd name="T50" fmla="*/ 213 w 135"/>
                  <a:gd name="T51" fmla="*/ 1224 h 189"/>
                  <a:gd name="T52" fmla="*/ 256 w 135"/>
                  <a:gd name="T53" fmla="*/ 1181 h 189"/>
                  <a:gd name="T54" fmla="*/ 299 w 135"/>
                  <a:gd name="T55" fmla="*/ 1117 h 189"/>
                  <a:gd name="T56" fmla="*/ 248 w 135"/>
                  <a:gd name="T57" fmla="*/ 1059 h 189"/>
                  <a:gd name="T58" fmla="*/ 320 w 135"/>
                  <a:gd name="T59" fmla="*/ 1032 h 189"/>
                  <a:gd name="T60" fmla="*/ 341 w 135"/>
                  <a:gd name="T61" fmla="*/ 973 h 189"/>
                  <a:gd name="T62" fmla="*/ 371 w 135"/>
                  <a:gd name="T63" fmla="*/ 952 h 189"/>
                  <a:gd name="T64" fmla="*/ 376 w 135"/>
                  <a:gd name="T65" fmla="*/ 931 h 189"/>
                  <a:gd name="T66" fmla="*/ 376 w 135"/>
                  <a:gd name="T67" fmla="*/ 904 h 189"/>
                  <a:gd name="T68" fmla="*/ 371 w 135"/>
                  <a:gd name="T69" fmla="*/ 853 h 189"/>
                  <a:gd name="T70" fmla="*/ 419 w 135"/>
                  <a:gd name="T71" fmla="*/ 867 h 189"/>
                  <a:gd name="T72" fmla="*/ 483 w 135"/>
                  <a:gd name="T73" fmla="*/ 840 h 189"/>
                  <a:gd name="T74" fmla="*/ 504 w 135"/>
                  <a:gd name="T75" fmla="*/ 803 h 189"/>
                  <a:gd name="T76" fmla="*/ 499 w 135"/>
                  <a:gd name="T77" fmla="*/ 760 h 189"/>
                  <a:gd name="T78" fmla="*/ 547 w 135"/>
                  <a:gd name="T79" fmla="*/ 768 h 189"/>
                  <a:gd name="T80" fmla="*/ 611 w 135"/>
                  <a:gd name="T81" fmla="*/ 755 h 189"/>
                  <a:gd name="T82" fmla="*/ 747 w 135"/>
                  <a:gd name="T83" fmla="*/ 661 h 189"/>
                  <a:gd name="T84" fmla="*/ 733 w 135"/>
                  <a:gd name="T85" fmla="*/ 627 h 189"/>
                  <a:gd name="T86" fmla="*/ 725 w 135"/>
                  <a:gd name="T87" fmla="*/ 597 h 189"/>
                  <a:gd name="T88" fmla="*/ 696 w 135"/>
                  <a:gd name="T89" fmla="*/ 555 h 189"/>
                  <a:gd name="T90" fmla="*/ 696 w 135"/>
                  <a:gd name="T91" fmla="*/ 547 h 189"/>
                  <a:gd name="T92" fmla="*/ 725 w 135"/>
                  <a:gd name="T93" fmla="*/ 448 h 189"/>
                  <a:gd name="T94" fmla="*/ 797 w 135"/>
                  <a:gd name="T95" fmla="*/ 341 h 189"/>
                  <a:gd name="T96" fmla="*/ 917 w 135"/>
                  <a:gd name="T97" fmla="*/ 248 h 189"/>
                  <a:gd name="T98" fmla="*/ 952 w 135"/>
                  <a:gd name="T99" fmla="*/ 157 h 189"/>
                  <a:gd name="T100" fmla="*/ 925 w 135"/>
                  <a:gd name="T101" fmla="*/ 157 h 189"/>
                  <a:gd name="T102" fmla="*/ 909 w 135"/>
                  <a:gd name="T103" fmla="*/ 184 h 189"/>
                  <a:gd name="T104" fmla="*/ 845 w 135"/>
                  <a:gd name="T105" fmla="*/ 256 h 189"/>
                  <a:gd name="T106" fmla="*/ 717 w 135"/>
                  <a:gd name="T107" fmla="*/ 243 h 189"/>
                  <a:gd name="T108" fmla="*/ 781 w 135"/>
                  <a:gd name="T109" fmla="*/ 157 h 189"/>
                  <a:gd name="T110" fmla="*/ 696 w 135"/>
                  <a:gd name="T111" fmla="*/ 99 h 189"/>
                  <a:gd name="T112" fmla="*/ 632 w 135"/>
                  <a:gd name="T113" fmla="*/ 85 h 189"/>
                  <a:gd name="T114" fmla="*/ 555 w 135"/>
                  <a:gd name="T115" fmla="*/ 8 h 189"/>
                  <a:gd name="T116" fmla="*/ 533 w 135"/>
                  <a:gd name="T117" fmla="*/ 8 h 189"/>
                  <a:gd name="T118" fmla="*/ 491 w 135"/>
                  <a:gd name="T119" fmla="*/ 13 h 189"/>
                  <a:gd name="T120" fmla="*/ 448 w 135"/>
                  <a:gd name="T121" fmla="*/ 13 h 189"/>
                  <a:gd name="T122" fmla="*/ 397 w 135"/>
                  <a:gd name="T123" fmla="*/ 8 h 189"/>
                  <a:gd name="T124" fmla="*/ 349 w 135"/>
                  <a:gd name="T125" fmla="*/ 35 h 1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5" h="189">
                    <a:moveTo>
                      <a:pt x="49" y="5"/>
                    </a:moveTo>
                    <a:cubicBezTo>
                      <a:pt x="49" y="5"/>
                      <a:pt x="49" y="7"/>
                      <a:pt x="48" y="9"/>
                    </a:cubicBezTo>
                    <a:cubicBezTo>
                      <a:pt x="48" y="13"/>
                      <a:pt x="48" y="14"/>
                      <a:pt x="44" y="16"/>
                    </a:cubicBezTo>
                    <a:cubicBezTo>
                      <a:pt x="40" y="18"/>
                      <a:pt x="38" y="15"/>
                      <a:pt x="39" y="19"/>
                    </a:cubicBezTo>
                    <a:cubicBezTo>
                      <a:pt x="40" y="23"/>
                      <a:pt x="41" y="26"/>
                      <a:pt x="40" y="28"/>
                    </a:cubicBezTo>
                    <a:cubicBezTo>
                      <a:pt x="40" y="29"/>
                      <a:pt x="38" y="31"/>
                      <a:pt x="38" y="31"/>
                    </a:cubicBezTo>
                    <a:cubicBezTo>
                      <a:pt x="39" y="32"/>
                      <a:pt x="41" y="32"/>
                      <a:pt x="40" y="33"/>
                    </a:cubicBezTo>
                    <a:cubicBezTo>
                      <a:pt x="39" y="34"/>
                      <a:pt x="35" y="36"/>
                      <a:pt x="34" y="37"/>
                    </a:cubicBezTo>
                    <a:cubicBezTo>
                      <a:pt x="32" y="38"/>
                      <a:pt x="33" y="40"/>
                      <a:pt x="32" y="41"/>
                    </a:cubicBezTo>
                    <a:cubicBezTo>
                      <a:pt x="32" y="43"/>
                      <a:pt x="28" y="50"/>
                      <a:pt x="28" y="51"/>
                    </a:cubicBezTo>
                    <a:cubicBezTo>
                      <a:pt x="28" y="52"/>
                      <a:pt x="29" y="55"/>
                      <a:pt x="27" y="56"/>
                    </a:cubicBezTo>
                    <a:cubicBezTo>
                      <a:pt x="26" y="57"/>
                      <a:pt x="24" y="58"/>
                      <a:pt x="24" y="61"/>
                    </a:cubicBezTo>
                    <a:cubicBezTo>
                      <a:pt x="25" y="63"/>
                      <a:pt x="28" y="71"/>
                      <a:pt x="28" y="73"/>
                    </a:cubicBezTo>
                    <a:cubicBezTo>
                      <a:pt x="28" y="75"/>
                      <a:pt x="28" y="77"/>
                      <a:pt x="27" y="79"/>
                    </a:cubicBezTo>
                    <a:cubicBezTo>
                      <a:pt x="26" y="81"/>
                      <a:pt x="23" y="81"/>
                      <a:pt x="23" y="84"/>
                    </a:cubicBezTo>
                    <a:cubicBezTo>
                      <a:pt x="23" y="87"/>
                      <a:pt x="23" y="87"/>
                      <a:pt x="23" y="90"/>
                    </a:cubicBezTo>
                    <a:cubicBezTo>
                      <a:pt x="23" y="92"/>
                      <a:pt x="23" y="89"/>
                      <a:pt x="20" y="94"/>
                    </a:cubicBezTo>
                    <a:cubicBezTo>
                      <a:pt x="18" y="98"/>
                      <a:pt x="18" y="100"/>
                      <a:pt x="18" y="102"/>
                    </a:cubicBezTo>
                    <a:cubicBezTo>
                      <a:pt x="18" y="103"/>
                      <a:pt x="19" y="104"/>
                      <a:pt x="19" y="105"/>
                    </a:cubicBezTo>
                    <a:cubicBezTo>
                      <a:pt x="19" y="106"/>
                      <a:pt x="22" y="105"/>
                      <a:pt x="19" y="107"/>
                    </a:cubicBezTo>
                    <a:cubicBezTo>
                      <a:pt x="16" y="110"/>
                      <a:pt x="15" y="109"/>
                      <a:pt x="14" y="111"/>
                    </a:cubicBezTo>
                    <a:cubicBezTo>
                      <a:pt x="13" y="113"/>
                      <a:pt x="14" y="111"/>
                      <a:pt x="14" y="114"/>
                    </a:cubicBezTo>
                    <a:cubicBezTo>
                      <a:pt x="14" y="118"/>
                      <a:pt x="13" y="117"/>
                      <a:pt x="13" y="121"/>
                    </a:cubicBezTo>
                    <a:cubicBezTo>
                      <a:pt x="13" y="125"/>
                      <a:pt x="13" y="125"/>
                      <a:pt x="12" y="127"/>
                    </a:cubicBezTo>
                    <a:cubicBezTo>
                      <a:pt x="11" y="129"/>
                      <a:pt x="8" y="131"/>
                      <a:pt x="9" y="132"/>
                    </a:cubicBezTo>
                    <a:cubicBezTo>
                      <a:pt x="9" y="134"/>
                      <a:pt x="12" y="133"/>
                      <a:pt x="11" y="136"/>
                    </a:cubicBezTo>
                    <a:cubicBezTo>
                      <a:pt x="11" y="139"/>
                      <a:pt x="10" y="139"/>
                      <a:pt x="12" y="140"/>
                    </a:cubicBezTo>
                    <a:cubicBezTo>
                      <a:pt x="13" y="141"/>
                      <a:pt x="15" y="141"/>
                      <a:pt x="15" y="142"/>
                    </a:cubicBezTo>
                    <a:cubicBezTo>
                      <a:pt x="15" y="143"/>
                      <a:pt x="13" y="145"/>
                      <a:pt x="12" y="145"/>
                    </a:cubicBezTo>
                    <a:cubicBezTo>
                      <a:pt x="11" y="145"/>
                      <a:pt x="9" y="146"/>
                      <a:pt x="10" y="146"/>
                    </a:cubicBezTo>
                    <a:cubicBezTo>
                      <a:pt x="11" y="147"/>
                      <a:pt x="13" y="146"/>
                      <a:pt x="13" y="148"/>
                    </a:cubicBezTo>
                    <a:cubicBezTo>
                      <a:pt x="13" y="149"/>
                      <a:pt x="10" y="150"/>
                      <a:pt x="10" y="152"/>
                    </a:cubicBezTo>
                    <a:cubicBezTo>
                      <a:pt x="11" y="153"/>
                      <a:pt x="11" y="153"/>
                      <a:pt x="11" y="154"/>
                    </a:cubicBezTo>
                    <a:cubicBezTo>
                      <a:pt x="11" y="155"/>
                      <a:pt x="10" y="156"/>
                      <a:pt x="10" y="157"/>
                    </a:cubicBezTo>
                    <a:cubicBezTo>
                      <a:pt x="10" y="158"/>
                      <a:pt x="10" y="158"/>
                      <a:pt x="9" y="160"/>
                    </a:cubicBezTo>
                    <a:cubicBezTo>
                      <a:pt x="7" y="162"/>
                      <a:pt x="6" y="163"/>
                      <a:pt x="6" y="164"/>
                    </a:cubicBezTo>
                    <a:cubicBezTo>
                      <a:pt x="6" y="165"/>
                      <a:pt x="0" y="170"/>
                      <a:pt x="0" y="172"/>
                    </a:cubicBezTo>
                    <a:cubicBezTo>
                      <a:pt x="0" y="174"/>
                      <a:pt x="1" y="176"/>
                      <a:pt x="2" y="177"/>
                    </a:cubicBezTo>
                    <a:cubicBezTo>
                      <a:pt x="3" y="178"/>
                      <a:pt x="5" y="175"/>
                      <a:pt x="6" y="177"/>
                    </a:cubicBezTo>
                    <a:cubicBezTo>
                      <a:pt x="7" y="179"/>
                      <a:pt x="4" y="178"/>
                      <a:pt x="6" y="181"/>
                    </a:cubicBezTo>
                    <a:cubicBezTo>
                      <a:pt x="7" y="184"/>
                      <a:pt x="6" y="184"/>
                      <a:pt x="9" y="185"/>
                    </a:cubicBezTo>
                    <a:cubicBezTo>
                      <a:pt x="11" y="186"/>
                      <a:pt x="18" y="184"/>
                      <a:pt x="19" y="186"/>
                    </a:cubicBezTo>
                    <a:cubicBezTo>
                      <a:pt x="19" y="186"/>
                      <a:pt x="19" y="186"/>
                      <a:pt x="19" y="186"/>
                    </a:cubicBezTo>
                    <a:cubicBezTo>
                      <a:pt x="20" y="186"/>
                      <a:pt x="20" y="186"/>
                      <a:pt x="21" y="187"/>
                    </a:cubicBezTo>
                    <a:cubicBezTo>
                      <a:pt x="22" y="188"/>
                      <a:pt x="24" y="189"/>
                      <a:pt x="25" y="189"/>
                    </a:cubicBezTo>
                    <a:cubicBezTo>
                      <a:pt x="25" y="188"/>
                      <a:pt x="22" y="185"/>
                      <a:pt x="22" y="185"/>
                    </a:cubicBezTo>
                    <a:cubicBezTo>
                      <a:pt x="22" y="184"/>
                      <a:pt x="22" y="184"/>
                      <a:pt x="21" y="184"/>
                    </a:cubicBezTo>
                    <a:cubicBezTo>
                      <a:pt x="21" y="184"/>
                      <a:pt x="21" y="180"/>
                      <a:pt x="21" y="179"/>
                    </a:cubicBezTo>
                    <a:cubicBezTo>
                      <a:pt x="21" y="179"/>
                      <a:pt x="22" y="176"/>
                      <a:pt x="23" y="177"/>
                    </a:cubicBezTo>
                    <a:cubicBezTo>
                      <a:pt x="24" y="177"/>
                      <a:pt x="25" y="175"/>
                      <a:pt x="26" y="175"/>
                    </a:cubicBezTo>
                    <a:cubicBezTo>
                      <a:pt x="26" y="175"/>
                      <a:pt x="28" y="176"/>
                      <a:pt x="29" y="174"/>
                    </a:cubicBezTo>
                    <a:cubicBezTo>
                      <a:pt x="29" y="173"/>
                      <a:pt x="29" y="172"/>
                      <a:pt x="30" y="172"/>
                    </a:cubicBezTo>
                    <a:cubicBezTo>
                      <a:pt x="30" y="171"/>
                      <a:pt x="32" y="169"/>
                      <a:pt x="32" y="168"/>
                    </a:cubicBezTo>
                    <a:cubicBezTo>
                      <a:pt x="33" y="168"/>
                      <a:pt x="35" y="167"/>
                      <a:pt x="36" y="166"/>
                    </a:cubicBezTo>
                    <a:cubicBezTo>
                      <a:pt x="37" y="165"/>
                      <a:pt x="41" y="163"/>
                      <a:pt x="40" y="162"/>
                    </a:cubicBezTo>
                    <a:cubicBezTo>
                      <a:pt x="39" y="161"/>
                      <a:pt x="44" y="158"/>
                      <a:pt x="42" y="157"/>
                    </a:cubicBezTo>
                    <a:cubicBezTo>
                      <a:pt x="40" y="157"/>
                      <a:pt x="35" y="155"/>
                      <a:pt x="35" y="154"/>
                    </a:cubicBezTo>
                    <a:cubicBezTo>
                      <a:pt x="34" y="153"/>
                      <a:pt x="34" y="150"/>
                      <a:pt x="35" y="149"/>
                    </a:cubicBezTo>
                    <a:cubicBezTo>
                      <a:pt x="35" y="148"/>
                      <a:pt x="39" y="146"/>
                      <a:pt x="39" y="146"/>
                    </a:cubicBezTo>
                    <a:cubicBezTo>
                      <a:pt x="40" y="146"/>
                      <a:pt x="44" y="145"/>
                      <a:pt x="45" y="145"/>
                    </a:cubicBezTo>
                    <a:cubicBezTo>
                      <a:pt x="46" y="144"/>
                      <a:pt x="48" y="141"/>
                      <a:pt x="48" y="141"/>
                    </a:cubicBezTo>
                    <a:cubicBezTo>
                      <a:pt x="48" y="140"/>
                      <a:pt x="48" y="139"/>
                      <a:pt x="48" y="137"/>
                    </a:cubicBezTo>
                    <a:cubicBezTo>
                      <a:pt x="49" y="136"/>
                      <a:pt x="48" y="135"/>
                      <a:pt x="49" y="134"/>
                    </a:cubicBezTo>
                    <a:cubicBezTo>
                      <a:pt x="51" y="134"/>
                      <a:pt x="51" y="134"/>
                      <a:pt x="52" y="134"/>
                    </a:cubicBezTo>
                    <a:cubicBezTo>
                      <a:pt x="53" y="134"/>
                      <a:pt x="54" y="133"/>
                      <a:pt x="54" y="133"/>
                    </a:cubicBezTo>
                    <a:cubicBezTo>
                      <a:pt x="54" y="132"/>
                      <a:pt x="53" y="131"/>
                      <a:pt x="53" y="131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4" y="130"/>
                      <a:pt x="53" y="128"/>
                      <a:pt x="53" y="127"/>
                    </a:cubicBezTo>
                    <a:cubicBezTo>
                      <a:pt x="52" y="127"/>
                      <a:pt x="52" y="125"/>
                      <a:pt x="52" y="124"/>
                    </a:cubicBezTo>
                    <a:cubicBezTo>
                      <a:pt x="52" y="123"/>
                      <a:pt x="51" y="121"/>
                      <a:pt x="52" y="120"/>
                    </a:cubicBezTo>
                    <a:cubicBezTo>
                      <a:pt x="53" y="118"/>
                      <a:pt x="55" y="117"/>
                      <a:pt x="56" y="119"/>
                    </a:cubicBezTo>
                    <a:cubicBezTo>
                      <a:pt x="57" y="121"/>
                      <a:pt x="57" y="121"/>
                      <a:pt x="59" y="122"/>
                    </a:cubicBezTo>
                    <a:cubicBezTo>
                      <a:pt x="61" y="122"/>
                      <a:pt x="63" y="121"/>
                      <a:pt x="63" y="121"/>
                    </a:cubicBezTo>
                    <a:cubicBezTo>
                      <a:pt x="63" y="121"/>
                      <a:pt x="69" y="119"/>
                      <a:pt x="68" y="118"/>
                    </a:cubicBezTo>
                    <a:cubicBezTo>
                      <a:pt x="67" y="117"/>
                      <a:pt x="67" y="116"/>
                      <a:pt x="68" y="116"/>
                    </a:cubicBezTo>
                    <a:cubicBezTo>
                      <a:pt x="69" y="115"/>
                      <a:pt x="71" y="114"/>
                      <a:pt x="71" y="113"/>
                    </a:cubicBezTo>
                    <a:cubicBezTo>
                      <a:pt x="71" y="113"/>
                      <a:pt x="70" y="112"/>
                      <a:pt x="70" y="110"/>
                    </a:cubicBezTo>
                    <a:cubicBezTo>
                      <a:pt x="69" y="109"/>
                      <a:pt x="70" y="107"/>
                      <a:pt x="70" y="107"/>
                    </a:cubicBezTo>
                    <a:cubicBezTo>
                      <a:pt x="71" y="107"/>
                      <a:pt x="71" y="107"/>
                      <a:pt x="73" y="108"/>
                    </a:cubicBezTo>
                    <a:cubicBezTo>
                      <a:pt x="74" y="110"/>
                      <a:pt x="74" y="108"/>
                      <a:pt x="77" y="108"/>
                    </a:cubicBezTo>
                    <a:cubicBezTo>
                      <a:pt x="79" y="109"/>
                      <a:pt x="81" y="108"/>
                      <a:pt x="82" y="108"/>
                    </a:cubicBezTo>
                    <a:cubicBezTo>
                      <a:pt x="84" y="107"/>
                      <a:pt x="84" y="106"/>
                      <a:pt x="86" y="106"/>
                    </a:cubicBezTo>
                    <a:cubicBezTo>
                      <a:pt x="89" y="106"/>
                      <a:pt x="102" y="101"/>
                      <a:pt x="103" y="98"/>
                    </a:cubicBezTo>
                    <a:cubicBezTo>
                      <a:pt x="105" y="95"/>
                      <a:pt x="106" y="94"/>
                      <a:pt x="105" y="93"/>
                    </a:cubicBezTo>
                    <a:cubicBezTo>
                      <a:pt x="104" y="92"/>
                      <a:pt x="102" y="93"/>
                      <a:pt x="102" y="91"/>
                    </a:cubicBezTo>
                    <a:cubicBezTo>
                      <a:pt x="101" y="90"/>
                      <a:pt x="101" y="89"/>
                      <a:pt x="103" y="88"/>
                    </a:cubicBezTo>
                    <a:cubicBezTo>
                      <a:pt x="104" y="88"/>
                      <a:pt x="106" y="86"/>
                      <a:pt x="104" y="85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98" y="83"/>
                      <a:pt x="97" y="82"/>
                    </a:cubicBezTo>
                    <a:cubicBezTo>
                      <a:pt x="97" y="80"/>
                      <a:pt x="97" y="79"/>
                      <a:pt x="98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8" y="75"/>
                      <a:pt x="99" y="74"/>
                      <a:pt x="100" y="72"/>
                    </a:cubicBezTo>
                    <a:cubicBezTo>
                      <a:pt x="101" y="69"/>
                      <a:pt x="101" y="66"/>
                      <a:pt x="102" y="63"/>
                    </a:cubicBezTo>
                    <a:cubicBezTo>
                      <a:pt x="102" y="60"/>
                      <a:pt x="103" y="57"/>
                      <a:pt x="105" y="55"/>
                    </a:cubicBezTo>
                    <a:cubicBezTo>
                      <a:pt x="107" y="52"/>
                      <a:pt x="110" y="50"/>
                      <a:pt x="112" y="48"/>
                    </a:cubicBezTo>
                    <a:cubicBezTo>
                      <a:pt x="115" y="46"/>
                      <a:pt x="117" y="44"/>
                      <a:pt x="120" y="42"/>
                    </a:cubicBezTo>
                    <a:cubicBezTo>
                      <a:pt x="123" y="40"/>
                      <a:pt x="126" y="37"/>
                      <a:pt x="129" y="35"/>
                    </a:cubicBezTo>
                    <a:cubicBezTo>
                      <a:pt x="130" y="33"/>
                      <a:pt x="133" y="33"/>
                      <a:pt x="134" y="30"/>
                    </a:cubicBezTo>
                    <a:cubicBezTo>
                      <a:pt x="135" y="28"/>
                      <a:pt x="134" y="25"/>
                      <a:pt x="134" y="22"/>
                    </a:cubicBezTo>
                    <a:cubicBezTo>
                      <a:pt x="133" y="22"/>
                      <a:pt x="132" y="22"/>
                      <a:pt x="131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2"/>
                      <a:pt x="129" y="22"/>
                      <a:pt x="129" y="22"/>
                    </a:cubicBezTo>
                    <a:cubicBezTo>
                      <a:pt x="129" y="23"/>
                      <a:pt x="129" y="25"/>
                      <a:pt x="128" y="26"/>
                    </a:cubicBezTo>
                    <a:cubicBezTo>
                      <a:pt x="127" y="28"/>
                      <a:pt x="125" y="31"/>
                      <a:pt x="123" y="32"/>
                    </a:cubicBezTo>
                    <a:cubicBezTo>
                      <a:pt x="122" y="33"/>
                      <a:pt x="120" y="35"/>
                      <a:pt x="119" y="36"/>
                    </a:cubicBezTo>
                    <a:cubicBezTo>
                      <a:pt x="116" y="36"/>
                      <a:pt x="113" y="35"/>
                      <a:pt x="111" y="34"/>
                    </a:cubicBezTo>
                    <a:cubicBezTo>
                      <a:pt x="108" y="34"/>
                      <a:pt x="104" y="34"/>
                      <a:pt x="101" y="34"/>
                    </a:cubicBezTo>
                    <a:cubicBezTo>
                      <a:pt x="103" y="32"/>
                      <a:pt x="104" y="30"/>
                      <a:pt x="105" y="28"/>
                    </a:cubicBezTo>
                    <a:cubicBezTo>
                      <a:pt x="107" y="26"/>
                      <a:pt x="109" y="24"/>
                      <a:pt x="110" y="22"/>
                    </a:cubicBezTo>
                    <a:cubicBezTo>
                      <a:pt x="111" y="17"/>
                      <a:pt x="106" y="16"/>
                      <a:pt x="103" y="15"/>
                    </a:cubicBezTo>
                    <a:cubicBezTo>
                      <a:pt x="101" y="15"/>
                      <a:pt x="99" y="14"/>
                      <a:pt x="98" y="14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93" y="14"/>
                      <a:pt x="91" y="13"/>
                      <a:pt x="89" y="12"/>
                    </a:cubicBezTo>
                    <a:cubicBezTo>
                      <a:pt x="87" y="11"/>
                      <a:pt x="86" y="11"/>
                      <a:pt x="84" y="10"/>
                    </a:cubicBezTo>
                    <a:cubicBezTo>
                      <a:pt x="81" y="7"/>
                      <a:pt x="80" y="4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6" y="1"/>
                      <a:pt x="75" y="1"/>
                    </a:cubicBezTo>
                    <a:cubicBezTo>
                      <a:pt x="74" y="0"/>
                      <a:pt x="72" y="0"/>
                      <a:pt x="71" y="0"/>
                    </a:cubicBezTo>
                    <a:cubicBezTo>
                      <a:pt x="70" y="0"/>
                      <a:pt x="70" y="1"/>
                      <a:pt x="69" y="2"/>
                    </a:cubicBezTo>
                    <a:cubicBezTo>
                      <a:pt x="67" y="3"/>
                      <a:pt x="67" y="5"/>
                      <a:pt x="65" y="4"/>
                    </a:cubicBezTo>
                    <a:cubicBezTo>
                      <a:pt x="64" y="3"/>
                      <a:pt x="64" y="2"/>
                      <a:pt x="63" y="2"/>
                    </a:cubicBezTo>
                    <a:cubicBezTo>
                      <a:pt x="62" y="2"/>
                      <a:pt x="60" y="2"/>
                      <a:pt x="59" y="2"/>
                    </a:cubicBezTo>
                    <a:cubicBezTo>
                      <a:pt x="58" y="2"/>
                      <a:pt x="57" y="2"/>
                      <a:pt x="56" y="1"/>
                    </a:cubicBezTo>
                    <a:cubicBezTo>
                      <a:pt x="54" y="1"/>
                      <a:pt x="55" y="0"/>
                      <a:pt x="53" y="1"/>
                    </a:cubicBezTo>
                    <a:cubicBezTo>
                      <a:pt x="51" y="2"/>
                      <a:pt x="51" y="4"/>
                      <a:pt x="4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" name="Freeform 62">
                <a:extLst>
                  <a:ext uri="{FF2B5EF4-FFF2-40B4-BE49-F238E27FC236}">
                    <a16:creationId xmlns:a16="http://schemas.microsoft.com/office/drawing/2014/main" id="{20F7278A-B485-4A64-ADB5-4845BBADC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3337"/>
                <a:ext cx="51" cy="37"/>
              </a:xfrm>
              <a:custGeom>
                <a:avLst/>
                <a:gdLst>
                  <a:gd name="T0" fmla="*/ 94 w 19"/>
                  <a:gd name="T1" fmla="*/ 98 h 14"/>
                  <a:gd name="T2" fmla="*/ 115 w 19"/>
                  <a:gd name="T3" fmla="*/ 98 h 14"/>
                  <a:gd name="T4" fmla="*/ 123 w 19"/>
                  <a:gd name="T5" fmla="*/ 77 h 14"/>
                  <a:gd name="T6" fmla="*/ 86 w 19"/>
                  <a:gd name="T7" fmla="*/ 69 h 14"/>
                  <a:gd name="T8" fmla="*/ 51 w 19"/>
                  <a:gd name="T9" fmla="*/ 42 h 14"/>
                  <a:gd name="T10" fmla="*/ 30 w 19"/>
                  <a:gd name="T11" fmla="*/ 13 h 14"/>
                  <a:gd name="T12" fmla="*/ 13 w 19"/>
                  <a:gd name="T13" fmla="*/ 0 h 14"/>
                  <a:gd name="T14" fmla="*/ 21 w 19"/>
                  <a:gd name="T15" fmla="*/ 0 h 14"/>
                  <a:gd name="T16" fmla="*/ 13 w 19"/>
                  <a:gd name="T17" fmla="*/ 50 h 14"/>
                  <a:gd name="T18" fmla="*/ 13 w 19"/>
                  <a:gd name="T19" fmla="*/ 85 h 14"/>
                  <a:gd name="T20" fmla="*/ 86 w 19"/>
                  <a:gd name="T21" fmla="*/ 98 h 14"/>
                  <a:gd name="T22" fmla="*/ 94 w 19"/>
                  <a:gd name="T23" fmla="*/ 9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4" y="14"/>
                      <a:pt x="15" y="13"/>
                      <a:pt x="16" y="14"/>
                    </a:cubicBezTo>
                    <a:cubicBezTo>
                      <a:pt x="17" y="14"/>
                      <a:pt x="19" y="12"/>
                      <a:pt x="17" y="11"/>
                    </a:cubicBezTo>
                    <a:cubicBezTo>
                      <a:pt x="15" y="10"/>
                      <a:pt x="13" y="10"/>
                      <a:pt x="12" y="10"/>
                    </a:cubicBezTo>
                    <a:cubicBezTo>
                      <a:pt x="11" y="9"/>
                      <a:pt x="9" y="8"/>
                      <a:pt x="7" y="6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5"/>
                      <a:pt x="2" y="7"/>
                    </a:cubicBezTo>
                    <a:cubicBezTo>
                      <a:pt x="2" y="9"/>
                      <a:pt x="0" y="12"/>
                      <a:pt x="2" y="12"/>
                    </a:cubicBezTo>
                    <a:cubicBezTo>
                      <a:pt x="4" y="13"/>
                      <a:pt x="10" y="12"/>
                      <a:pt x="12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7" name="Freeform 63">
                <a:extLst>
                  <a:ext uri="{FF2B5EF4-FFF2-40B4-BE49-F238E27FC236}">
                    <a16:creationId xmlns:a16="http://schemas.microsoft.com/office/drawing/2014/main" id="{EC562E03-0591-4137-81F3-21C579E49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755"/>
                <a:ext cx="161" cy="630"/>
              </a:xfrm>
              <a:custGeom>
                <a:avLst/>
                <a:gdLst>
                  <a:gd name="T0" fmla="*/ 239 w 60"/>
                  <a:gd name="T1" fmla="*/ 1604 h 236"/>
                  <a:gd name="T2" fmla="*/ 223 w 60"/>
                  <a:gd name="T3" fmla="*/ 1540 h 236"/>
                  <a:gd name="T4" fmla="*/ 145 w 60"/>
                  <a:gd name="T5" fmla="*/ 1519 h 236"/>
                  <a:gd name="T6" fmla="*/ 94 w 60"/>
                  <a:gd name="T7" fmla="*/ 1460 h 236"/>
                  <a:gd name="T8" fmla="*/ 145 w 60"/>
                  <a:gd name="T9" fmla="*/ 1340 h 236"/>
                  <a:gd name="T10" fmla="*/ 150 w 60"/>
                  <a:gd name="T11" fmla="*/ 1284 h 236"/>
                  <a:gd name="T12" fmla="*/ 166 w 60"/>
                  <a:gd name="T13" fmla="*/ 1233 h 236"/>
                  <a:gd name="T14" fmla="*/ 158 w 60"/>
                  <a:gd name="T15" fmla="*/ 1169 h 236"/>
                  <a:gd name="T16" fmla="*/ 172 w 60"/>
                  <a:gd name="T17" fmla="*/ 1062 h 236"/>
                  <a:gd name="T18" fmla="*/ 217 w 60"/>
                  <a:gd name="T19" fmla="*/ 961 h 236"/>
                  <a:gd name="T20" fmla="*/ 223 w 60"/>
                  <a:gd name="T21" fmla="*/ 870 h 236"/>
                  <a:gd name="T22" fmla="*/ 274 w 60"/>
                  <a:gd name="T23" fmla="*/ 763 h 236"/>
                  <a:gd name="T24" fmla="*/ 274 w 60"/>
                  <a:gd name="T25" fmla="*/ 598 h 236"/>
                  <a:gd name="T26" fmla="*/ 325 w 60"/>
                  <a:gd name="T27" fmla="*/ 464 h 236"/>
                  <a:gd name="T28" fmla="*/ 368 w 60"/>
                  <a:gd name="T29" fmla="*/ 398 h 236"/>
                  <a:gd name="T30" fmla="*/ 424 w 60"/>
                  <a:gd name="T31" fmla="*/ 264 h 236"/>
                  <a:gd name="T32" fmla="*/ 432 w 60"/>
                  <a:gd name="T33" fmla="*/ 235 h 236"/>
                  <a:gd name="T34" fmla="*/ 360 w 60"/>
                  <a:gd name="T35" fmla="*/ 128 h 236"/>
                  <a:gd name="T36" fmla="*/ 346 w 60"/>
                  <a:gd name="T37" fmla="*/ 51 h 236"/>
                  <a:gd name="T38" fmla="*/ 287 w 60"/>
                  <a:gd name="T39" fmla="*/ 35 h 236"/>
                  <a:gd name="T40" fmla="*/ 266 w 60"/>
                  <a:gd name="T41" fmla="*/ 278 h 236"/>
                  <a:gd name="T42" fmla="*/ 231 w 60"/>
                  <a:gd name="T43" fmla="*/ 491 h 236"/>
                  <a:gd name="T44" fmla="*/ 193 w 60"/>
                  <a:gd name="T45" fmla="*/ 606 h 236"/>
                  <a:gd name="T46" fmla="*/ 166 w 60"/>
                  <a:gd name="T47" fmla="*/ 806 h 236"/>
                  <a:gd name="T48" fmla="*/ 102 w 60"/>
                  <a:gd name="T49" fmla="*/ 897 h 236"/>
                  <a:gd name="T50" fmla="*/ 81 w 60"/>
                  <a:gd name="T51" fmla="*/ 1062 h 236"/>
                  <a:gd name="T52" fmla="*/ 123 w 60"/>
                  <a:gd name="T53" fmla="*/ 1084 h 236"/>
                  <a:gd name="T54" fmla="*/ 107 w 60"/>
                  <a:gd name="T55" fmla="*/ 1161 h 236"/>
                  <a:gd name="T56" fmla="*/ 115 w 60"/>
                  <a:gd name="T57" fmla="*/ 1212 h 236"/>
                  <a:gd name="T58" fmla="*/ 86 w 60"/>
                  <a:gd name="T59" fmla="*/ 1263 h 236"/>
                  <a:gd name="T60" fmla="*/ 64 w 60"/>
                  <a:gd name="T61" fmla="*/ 1276 h 236"/>
                  <a:gd name="T62" fmla="*/ 30 w 60"/>
                  <a:gd name="T63" fmla="*/ 1284 h 236"/>
                  <a:gd name="T64" fmla="*/ 21 w 60"/>
                  <a:gd name="T65" fmla="*/ 1305 h 236"/>
                  <a:gd name="T66" fmla="*/ 56 w 60"/>
                  <a:gd name="T67" fmla="*/ 1327 h 236"/>
                  <a:gd name="T68" fmla="*/ 56 w 60"/>
                  <a:gd name="T69" fmla="*/ 1375 h 236"/>
                  <a:gd name="T70" fmla="*/ 30 w 60"/>
                  <a:gd name="T71" fmla="*/ 1418 h 236"/>
                  <a:gd name="T72" fmla="*/ 30 w 60"/>
                  <a:gd name="T73" fmla="*/ 1434 h 236"/>
                  <a:gd name="T74" fmla="*/ 56 w 60"/>
                  <a:gd name="T75" fmla="*/ 1434 h 236"/>
                  <a:gd name="T76" fmla="*/ 30 w 60"/>
                  <a:gd name="T77" fmla="*/ 1482 h 236"/>
                  <a:gd name="T78" fmla="*/ 51 w 60"/>
                  <a:gd name="T79" fmla="*/ 1498 h 236"/>
                  <a:gd name="T80" fmla="*/ 72 w 60"/>
                  <a:gd name="T81" fmla="*/ 1519 h 236"/>
                  <a:gd name="T82" fmla="*/ 81 w 60"/>
                  <a:gd name="T83" fmla="*/ 1554 h 236"/>
                  <a:gd name="T84" fmla="*/ 72 w 60"/>
                  <a:gd name="T85" fmla="*/ 1596 h 236"/>
                  <a:gd name="T86" fmla="*/ 115 w 60"/>
                  <a:gd name="T87" fmla="*/ 1567 h 236"/>
                  <a:gd name="T88" fmla="*/ 115 w 60"/>
                  <a:gd name="T89" fmla="*/ 1596 h 236"/>
                  <a:gd name="T90" fmla="*/ 166 w 60"/>
                  <a:gd name="T91" fmla="*/ 1588 h 236"/>
                  <a:gd name="T92" fmla="*/ 180 w 60"/>
                  <a:gd name="T93" fmla="*/ 1575 h 236"/>
                  <a:gd name="T94" fmla="*/ 201 w 60"/>
                  <a:gd name="T95" fmla="*/ 1596 h 236"/>
                  <a:gd name="T96" fmla="*/ 201 w 60"/>
                  <a:gd name="T97" fmla="*/ 1626 h 236"/>
                  <a:gd name="T98" fmla="*/ 193 w 60"/>
                  <a:gd name="T99" fmla="*/ 1647 h 236"/>
                  <a:gd name="T100" fmla="*/ 252 w 60"/>
                  <a:gd name="T101" fmla="*/ 1652 h 236"/>
                  <a:gd name="T102" fmla="*/ 317 w 60"/>
                  <a:gd name="T103" fmla="*/ 1652 h 2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0" h="236">
                    <a:moveTo>
                      <a:pt x="43" y="232"/>
                    </a:moveTo>
                    <a:cubicBezTo>
                      <a:pt x="41" y="230"/>
                      <a:pt x="35" y="231"/>
                      <a:pt x="33" y="230"/>
                    </a:cubicBezTo>
                    <a:cubicBezTo>
                      <a:pt x="30" y="230"/>
                      <a:pt x="33" y="227"/>
                      <a:pt x="33" y="225"/>
                    </a:cubicBezTo>
                    <a:cubicBezTo>
                      <a:pt x="34" y="223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3" y="217"/>
                      <a:pt x="31" y="217"/>
                      <a:pt x="31" y="216"/>
                    </a:cubicBezTo>
                    <a:cubicBezTo>
                      <a:pt x="30" y="216"/>
                      <a:pt x="30" y="215"/>
                      <a:pt x="30" y="215"/>
                    </a:cubicBezTo>
                    <a:cubicBezTo>
                      <a:pt x="30" y="214"/>
                      <a:pt x="30" y="214"/>
                      <a:pt x="30" y="214"/>
                    </a:cubicBezTo>
                    <a:cubicBezTo>
                      <a:pt x="29" y="212"/>
                      <a:pt x="22" y="214"/>
                      <a:pt x="20" y="213"/>
                    </a:cubicBezTo>
                    <a:cubicBezTo>
                      <a:pt x="17" y="213"/>
                      <a:pt x="18" y="213"/>
                      <a:pt x="17" y="209"/>
                    </a:cubicBezTo>
                    <a:cubicBezTo>
                      <a:pt x="15" y="206"/>
                      <a:pt x="18" y="207"/>
                      <a:pt x="17" y="205"/>
                    </a:cubicBezTo>
                    <a:cubicBezTo>
                      <a:pt x="16" y="203"/>
                      <a:pt x="14" y="206"/>
                      <a:pt x="13" y="205"/>
                    </a:cubicBezTo>
                    <a:cubicBezTo>
                      <a:pt x="12" y="204"/>
                      <a:pt x="11" y="202"/>
                      <a:pt x="11" y="200"/>
                    </a:cubicBezTo>
                    <a:cubicBezTo>
                      <a:pt x="11" y="198"/>
                      <a:pt x="17" y="193"/>
                      <a:pt x="17" y="192"/>
                    </a:cubicBezTo>
                    <a:cubicBezTo>
                      <a:pt x="17" y="191"/>
                      <a:pt x="18" y="190"/>
                      <a:pt x="20" y="188"/>
                    </a:cubicBezTo>
                    <a:cubicBezTo>
                      <a:pt x="21" y="186"/>
                      <a:pt x="21" y="186"/>
                      <a:pt x="21" y="185"/>
                    </a:cubicBezTo>
                    <a:cubicBezTo>
                      <a:pt x="21" y="184"/>
                      <a:pt x="22" y="183"/>
                      <a:pt x="22" y="182"/>
                    </a:cubicBezTo>
                    <a:cubicBezTo>
                      <a:pt x="22" y="181"/>
                      <a:pt x="22" y="181"/>
                      <a:pt x="21" y="180"/>
                    </a:cubicBezTo>
                    <a:cubicBezTo>
                      <a:pt x="21" y="178"/>
                      <a:pt x="24" y="177"/>
                      <a:pt x="24" y="176"/>
                    </a:cubicBezTo>
                    <a:cubicBezTo>
                      <a:pt x="24" y="174"/>
                      <a:pt x="22" y="175"/>
                      <a:pt x="21" y="174"/>
                    </a:cubicBezTo>
                    <a:cubicBezTo>
                      <a:pt x="20" y="174"/>
                      <a:pt x="22" y="173"/>
                      <a:pt x="23" y="173"/>
                    </a:cubicBezTo>
                    <a:cubicBezTo>
                      <a:pt x="24" y="173"/>
                      <a:pt x="26" y="171"/>
                      <a:pt x="26" y="170"/>
                    </a:cubicBezTo>
                    <a:cubicBezTo>
                      <a:pt x="26" y="169"/>
                      <a:pt x="24" y="169"/>
                      <a:pt x="23" y="168"/>
                    </a:cubicBezTo>
                    <a:cubicBezTo>
                      <a:pt x="21" y="167"/>
                      <a:pt x="22" y="167"/>
                      <a:pt x="22" y="164"/>
                    </a:cubicBezTo>
                    <a:cubicBezTo>
                      <a:pt x="23" y="161"/>
                      <a:pt x="20" y="162"/>
                      <a:pt x="20" y="160"/>
                    </a:cubicBezTo>
                    <a:cubicBezTo>
                      <a:pt x="19" y="159"/>
                      <a:pt x="22" y="157"/>
                      <a:pt x="23" y="155"/>
                    </a:cubicBezTo>
                    <a:cubicBezTo>
                      <a:pt x="24" y="154"/>
                      <a:pt x="24" y="153"/>
                      <a:pt x="24" y="149"/>
                    </a:cubicBezTo>
                    <a:cubicBezTo>
                      <a:pt x="24" y="145"/>
                      <a:pt x="25" y="146"/>
                      <a:pt x="25" y="142"/>
                    </a:cubicBezTo>
                    <a:cubicBezTo>
                      <a:pt x="25" y="139"/>
                      <a:pt x="24" y="141"/>
                      <a:pt x="25" y="139"/>
                    </a:cubicBezTo>
                    <a:cubicBezTo>
                      <a:pt x="26" y="137"/>
                      <a:pt x="27" y="138"/>
                      <a:pt x="30" y="135"/>
                    </a:cubicBezTo>
                    <a:cubicBezTo>
                      <a:pt x="33" y="133"/>
                      <a:pt x="30" y="134"/>
                      <a:pt x="30" y="133"/>
                    </a:cubicBezTo>
                    <a:cubicBezTo>
                      <a:pt x="30" y="132"/>
                      <a:pt x="29" y="131"/>
                      <a:pt x="29" y="130"/>
                    </a:cubicBezTo>
                    <a:cubicBezTo>
                      <a:pt x="29" y="128"/>
                      <a:pt x="29" y="126"/>
                      <a:pt x="31" y="122"/>
                    </a:cubicBezTo>
                    <a:cubicBezTo>
                      <a:pt x="34" y="118"/>
                      <a:pt x="34" y="120"/>
                      <a:pt x="34" y="118"/>
                    </a:cubicBezTo>
                    <a:cubicBezTo>
                      <a:pt x="34" y="116"/>
                      <a:pt x="34" y="115"/>
                      <a:pt x="34" y="112"/>
                    </a:cubicBezTo>
                    <a:cubicBezTo>
                      <a:pt x="34" y="110"/>
                      <a:pt x="37" y="109"/>
                      <a:pt x="38" y="107"/>
                    </a:cubicBezTo>
                    <a:cubicBezTo>
                      <a:pt x="39" y="105"/>
                      <a:pt x="39" y="103"/>
                      <a:pt x="39" y="101"/>
                    </a:cubicBezTo>
                    <a:cubicBezTo>
                      <a:pt x="39" y="99"/>
                      <a:pt x="36" y="91"/>
                      <a:pt x="35" y="89"/>
                    </a:cubicBezTo>
                    <a:cubicBezTo>
                      <a:pt x="35" y="87"/>
                      <a:pt x="37" y="85"/>
                      <a:pt x="38" y="84"/>
                    </a:cubicBezTo>
                    <a:cubicBezTo>
                      <a:pt x="40" y="83"/>
                      <a:pt x="39" y="80"/>
                      <a:pt x="39" y="79"/>
                    </a:cubicBezTo>
                    <a:cubicBezTo>
                      <a:pt x="39" y="78"/>
                      <a:pt x="43" y="71"/>
                      <a:pt x="43" y="70"/>
                    </a:cubicBezTo>
                    <a:cubicBezTo>
                      <a:pt x="44" y="68"/>
                      <a:pt x="43" y="66"/>
                      <a:pt x="45" y="65"/>
                    </a:cubicBezTo>
                    <a:cubicBezTo>
                      <a:pt x="46" y="64"/>
                      <a:pt x="50" y="62"/>
                      <a:pt x="51" y="61"/>
                    </a:cubicBezTo>
                    <a:cubicBezTo>
                      <a:pt x="52" y="60"/>
                      <a:pt x="50" y="60"/>
                      <a:pt x="49" y="59"/>
                    </a:cubicBezTo>
                    <a:cubicBezTo>
                      <a:pt x="49" y="59"/>
                      <a:pt x="51" y="57"/>
                      <a:pt x="51" y="56"/>
                    </a:cubicBezTo>
                    <a:cubicBezTo>
                      <a:pt x="52" y="54"/>
                      <a:pt x="51" y="51"/>
                      <a:pt x="50" y="47"/>
                    </a:cubicBezTo>
                    <a:cubicBezTo>
                      <a:pt x="49" y="43"/>
                      <a:pt x="51" y="46"/>
                      <a:pt x="55" y="44"/>
                    </a:cubicBezTo>
                    <a:cubicBezTo>
                      <a:pt x="59" y="42"/>
                      <a:pt x="59" y="41"/>
                      <a:pt x="59" y="37"/>
                    </a:cubicBezTo>
                    <a:cubicBezTo>
                      <a:pt x="60" y="34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8" y="33"/>
                      <a:pt x="56" y="33"/>
                      <a:pt x="55" y="35"/>
                    </a:cubicBezTo>
                    <a:cubicBezTo>
                      <a:pt x="54" y="32"/>
                      <a:pt x="54" y="28"/>
                      <a:pt x="52" y="25"/>
                    </a:cubicBezTo>
                    <a:cubicBezTo>
                      <a:pt x="52" y="22"/>
                      <a:pt x="51" y="20"/>
                      <a:pt x="50" y="18"/>
                    </a:cubicBezTo>
                    <a:cubicBezTo>
                      <a:pt x="49" y="16"/>
                      <a:pt x="48" y="16"/>
                      <a:pt x="49" y="14"/>
                    </a:cubicBezTo>
                    <a:cubicBezTo>
                      <a:pt x="50" y="12"/>
                      <a:pt x="51" y="12"/>
                      <a:pt x="50" y="10"/>
                    </a:cubicBezTo>
                    <a:cubicBezTo>
                      <a:pt x="50" y="9"/>
                      <a:pt x="48" y="8"/>
                      <a:pt x="48" y="7"/>
                    </a:cubicBezTo>
                    <a:cubicBezTo>
                      <a:pt x="47" y="5"/>
                      <a:pt x="47" y="1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2" y="5"/>
                      <a:pt x="40" y="5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9"/>
                      <a:pt x="40" y="16"/>
                      <a:pt x="40" y="19"/>
                    </a:cubicBezTo>
                    <a:cubicBezTo>
                      <a:pt x="41" y="21"/>
                      <a:pt x="37" y="34"/>
                      <a:pt x="37" y="39"/>
                    </a:cubicBezTo>
                    <a:cubicBezTo>
                      <a:pt x="37" y="44"/>
                      <a:pt x="37" y="48"/>
                      <a:pt x="37" y="50"/>
                    </a:cubicBezTo>
                    <a:cubicBezTo>
                      <a:pt x="37" y="53"/>
                      <a:pt x="36" y="55"/>
                      <a:pt x="35" y="58"/>
                    </a:cubicBezTo>
                    <a:cubicBezTo>
                      <a:pt x="35" y="61"/>
                      <a:pt x="33" y="66"/>
                      <a:pt x="32" y="69"/>
                    </a:cubicBezTo>
                    <a:cubicBezTo>
                      <a:pt x="31" y="73"/>
                      <a:pt x="30" y="75"/>
                      <a:pt x="30" y="78"/>
                    </a:cubicBezTo>
                    <a:cubicBezTo>
                      <a:pt x="31" y="81"/>
                      <a:pt x="31" y="85"/>
                      <a:pt x="29" y="85"/>
                    </a:cubicBezTo>
                    <a:cubicBezTo>
                      <a:pt x="27" y="85"/>
                      <a:pt x="27" y="81"/>
                      <a:pt x="27" y="85"/>
                    </a:cubicBezTo>
                    <a:cubicBezTo>
                      <a:pt x="27" y="88"/>
                      <a:pt x="28" y="95"/>
                      <a:pt x="28" y="98"/>
                    </a:cubicBezTo>
                    <a:cubicBezTo>
                      <a:pt x="27" y="101"/>
                      <a:pt x="25" y="105"/>
                      <a:pt x="25" y="106"/>
                    </a:cubicBezTo>
                    <a:cubicBezTo>
                      <a:pt x="24" y="108"/>
                      <a:pt x="23" y="112"/>
                      <a:pt x="23" y="113"/>
                    </a:cubicBezTo>
                    <a:cubicBezTo>
                      <a:pt x="23" y="114"/>
                      <a:pt x="19" y="118"/>
                      <a:pt x="19" y="120"/>
                    </a:cubicBezTo>
                    <a:cubicBezTo>
                      <a:pt x="18" y="122"/>
                      <a:pt x="16" y="124"/>
                      <a:pt x="16" y="124"/>
                    </a:cubicBezTo>
                    <a:cubicBezTo>
                      <a:pt x="16" y="124"/>
                      <a:pt x="14" y="124"/>
                      <a:pt x="14" y="126"/>
                    </a:cubicBezTo>
                    <a:cubicBezTo>
                      <a:pt x="13" y="127"/>
                      <a:pt x="14" y="134"/>
                      <a:pt x="15" y="136"/>
                    </a:cubicBezTo>
                    <a:cubicBezTo>
                      <a:pt x="15" y="138"/>
                      <a:pt x="16" y="139"/>
                      <a:pt x="14" y="142"/>
                    </a:cubicBezTo>
                    <a:cubicBezTo>
                      <a:pt x="12" y="144"/>
                      <a:pt x="11" y="149"/>
                      <a:pt x="11" y="149"/>
                    </a:cubicBezTo>
                    <a:cubicBezTo>
                      <a:pt x="11" y="149"/>
                      <a:pt x="11" y="152"/>
                      <a:pt x="12" y="153"/>
                    </a:cubicBezTo>
                    <a:cubicBezTo>
                      <a:pt x="12" y="154"/>
                      <a:pt x="14" y="155"/>
                      <a:pt x="15" y="154"/>
                    </a:cubicBezTo>
                    <a:cubicBezTo>
                      <a:pt x="15" y="154"/>
                      <a:pt x="16" y="152"/>
                      <a:pt x="17" y="152"/>
                    </a:cubicBezTo>
                    <a:cubicBezTo>
                      <a:pt x="18" y="153"/>
                      <a:pt x="18" y="156"/>
                      <a:pt x="17" y="157"/>
                    </a:cubicBezTo>
                    <a:cubicBezTo>
                      <a:pt x="17" y="158"/>
                      <a:pt x="17" y="159"/>
                      <a:pt x="17" y="159"/>
                    </a:cubicBezTo>
                    <a:cubicBezTo>
                      <a:pt x="16" y="160"/>
                      <a:pt x="15" y="162"/>
                      <a:pt x="15" y="163"/>
                    </a:cubicBezTo>
                    <a:cubicBezTo>
                      <a:pt x="15" y="163"/>
                      <a:pt x="16" y="165"/>
                      <a:pt x="16" y="166"/>
                    </a:cubicBezTo>
                    <a:cubicBezTo>
                      <a:pt x="15" y="167"/>
                      <a:pt x="14" y="168"/>
                      <a:pt x="15" y="168"/>
                    </a:cubicBezTo>
                    <a:cubicBezTo>
                      <a:pt x="15" y="169"/>
                      <a:pt x="16" y="169"/>
                      <a:pt x="16" y="170"/>
                    </a:cubicBezTo>
                    <a:cubicBezTo>
                      <a:pt x="16" y="170"/>
                      <a:pt x="14" y="171"/>
                      <a:pt x="13" y="172"/>
                    </a:cubicBezTo>
                    <a:cubicBezTo>
                      <a:pt x="13" y="174"/>
                      <a:pt x="13" y="174"/>
                      <a:pt x="13" y="175"/>
                    </a:cubicBezTo>
                    <a:cubicBezTo>
                      <a:pt x="13" y="176"/>
                      <a:pt x="13" y="176"/>
                      <a:pt x="12" y="177"/>
                    </a:cubicBezTo>
                    <a:cubicBezTo>
                      <a:pt x="12" y="178"/>
                      <a:pt x="12" y="178"/>
                      <a:pt x="12" y="179"/>
                    </a:cubicBezTo>
                    <a:cubicBezTo>
                      <a:pt x="12" y="179"/>
                      <a:pt x="11" y="181"/>
                      <a:pt x="10" y="181"/>
                    </a:cubicBezTo>
                    <a:cubicBezTo>
                      <a:pt x="9" y="180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8" y="177"/>
                    </a:cubicBezTo>
                    <a:cubicBezTo>
                      <a:pt x="7" y="176"/>
                      <a:pt x="7" y="175"/>
                      <a:pt x="6" y="177"/>
                    </a:cubicBezTo>
                    <a:cubicBezTo>
                      <a:pt x="5" y="180"/>
                      <a:pt x="5" y="180"/>
                      <a:pt x="4" y="180"/>
                    </a:cubicBezTo>
                    <a:cubicBezTo>
                      <a:pt x="2" y="181"/>
                      <a:pt x="2" y="181"/>
                      <a:pt x="2" y="182"/>
                    </a:cubicBezTo>
                    <a:cubicBezTo>
                      <a:pt x="2" y="183"/>
                      <a:pt x="0" y="182"/>
                      <a:pt x="1" y="183"/>
                    </a:cubicBezTo>
                    <a:cubicBezTo>
                      <a:pt x="1" y="184"/>
                      <a:pt x="2" y="183"/>
                      <a:pt x="3" y="183"/>
                    </a:cubicBezTo>
                    <a:cubicBezTo>
                      <a:pt x="4" y="183"/>
                      <a:pt x="6" y="183"/>
                      <a:pt x="6" y="183"/>
                    </a:cubicBezTo>
                    <a:cubicBezTo>
                      <a:pt x="6" y="184"/>
                      <a:pt x="7" y="184"/>
                      <a:pt x="7" y="184"/>
                    </a:cubicBezTo>
                    <a:cubicBezTo>
                      <a:pt x="8" y="185"/>
                      <a:pt x="9" y="185"/>
                      <a:pt x="8" y="186"/>
                    </a:cubicBezTo>
                    <a:cubicBezTo>
                      <a:pt x="7" y="187"/>
                      <a:pt x="7" y="189"/>
                      <a:pt x="8" y="189"/>
                    </a:cubicBezTo>
                    <a:cubicBezTo>
                      <a:pt x="9" y="189"/>
                      <a:pt x="11" y="189"/>
                      <a:pt x="10" y="190"/>
                    </a:cubicBezTo>
                    <a:cubicBezTo>
                      <a:pt x="10" y="191"/>
                      <a:pt x="8" y="193"/>
                      <a:pt x="8" y="193"/>
                    </a:cubicBezTo>
                    <a:cubicBezTo>
                      <a:pt x="7" y="193"/>
                      <a:pt x="9" y="194"/>
                      <a:pt x="7" y="195"/>
                    </a:cubicBezTo>
                    <a:cubicBezTo>
                      <a:pt x="5" y="196"/>
                      <a:pt x="4" y="194"/>
                      <a:pt x="4" y="196"/>
                    </a:cubicBezTo>
                    <a:cubicBezTo>
                      <a:pt x="4" y="198"/>
                      <a:pt x="6" y="198"/>
                      <a:pt x="4" y="199"/>
                    </a:cubicBezTo>
                    <a:cubicBezTo>
                      <a:pt x="2" y="199"/>
                      <a:pt x="1" y="198"/>
                      <a:pt x="1" y="200"/>
                    </a:cubicBezTo>
                    <a:cubicBezTo>
                      <a:pt x="0" y="202"/>
                      <a:pt x="0" y="203"/>
                      <a:pt x="1" y="203"/>
                    </a:cubicBezTo>
                    <a:cubicBezTo>
                      <a:pt x="3" y="203"/>
                      <a:pt x="3" y="201"/>
                      <a:pt x="4" y="201"/>
                    </a:cubicBezTo>
                    <a:cubicBezTo>
                      <a:pt x="5" y="202"/>
                      <a:pt x="6" y="201"/>
                      <a:pt x="6" y="200"/>
                    </a:cubicBezTo>
                    <a:cubicBezTo>
                      <a:pt x="6" y="199"/>
                      <a:pt x="7" y="197"/>
                      <a:pt x="8" y="198"/>
                    </a:cubicBezTo>
                    <a:cubicBezTo>
                      <a:pt x="8" y="199"/>
                      <a:pt x="9" y="199"/>
                      <a:pt x="8" y="201"/>
                    </a:cubicBezTo>
                    <a:cubicBezTo>
                      <a:pt x="7" y="203"/>
                      <a:pt x="5" y="201"/>
                      <a:pt x="6" y="203"/>
                    </a:cubicBezTo>
                    <a:cubicBezTo>
                      <a:pt x="7" y="205"/>
                      <a:pt x="7" y="206"/>
                      <a:pt x="6" y="206"/>
                    </a:cubicBezTo>
                    <a:cubicBezTo>
                      <a:pt x="5" y="207"/>
                      <a:pt x="3" y="207"/>
                      <a:pt x="4" y="208"/>
                    </a:cubicBezTo>
                    <a:cubicBezTo>
                      <a:pt x="4" y="209"/>
                      <a:pt x="6" y="208"/>
                      <a:pt x="6" y="208"/>
                    </a:cubicBezTo>
                    <a:cubicBezTo>
                      <a:pt x="7" y="207"/>
                      <a:pt x="7" y="205"/>
                      <a:pt x="7" y="207"/>
                    </a:cubicBezTo>
                    <a:cubicBezTo>
                      <a:pt x="7" y="209"/>
                      <a:pt x="6" y="210"/>
                      <a:pt x="7" y="210"/>
                    </a:cubicBezTo>
                    <a:cubicBezTo>
                      <a:pt x="8" y="211"/>
                      <a:pt x="9" y="211"/>
                      <a:pt x="10" y="210"/>
                    </a:cubicBezTo>
                    <a:cubicBezTo>
                      <a:pt x="11" y="209"/>
                      <a:pt x="11" y="211"/>
                      <a:pt x="11" y="212"/>
                    </a:cubicBezTo>
                    <a:cubicBezTo>
                      <a:pt x="10" y="213"/>
                      <a:pt x="9" y="212"/>
                      <a:pt x="10" y="213"/>
                    </a:cubicBezTo>
                    <a:cubicBezTo>
                      <a:pt x="11" y="215"/>
                      <a:pt x="12" y="214"/>
                      <a:pt x="12" y="214"/>
                    </a:cubicBezTo>
                    <a:cubicBezTo>
                      <a:pt x="13" y="213"/>
                      <a:pt x="15" y="212"/>
                      <a:pt x="15" y="213"/>
                    </a:cubicBezTo>
                    <a:cubicBezTo>
                      <a:pt x="15" y="213"/>
                      <a:pt x="11" y="216"/>
                      <a:pt x="11" y="218"/>
                    </a:cubicBezTo>
                    <a:cubicBezTo>
                      <a:pt x="11" y="219"/>
                      <a:pt x="12" y="220"/>
                      <a:pt x="12" y="220"/>
                    </a:cubicBezTo>
                    <a:cubicBezTo>
                      <a:pt x="12" y="220"/>
                      <a:pt x="10" y="221"/>
                      <a:pt x="10" y="222"/>
                    </a:cubicBezTo>
                    <a:cubicBezTo>
                      <a:pt x="10" y="223"/>
                      <a:pt x="9" y="223"/>
                      <a:pt x="10" y="224"/>
                    </a:cubicBezTo>
                    <a:cubicBezTo>
                      <a:pt x="11" y="225"/>
                      <a:pt x="13" y="224"/>
                      <a:pt x="13" y="224"/>
                    </a:cubicBezTo>
                    <a:cubicBezTo>
                      <a:pt x="15" y="222"/>
                      <a:pt x="15" y="222"/>
                      <a:pt x="15" y="222"/>
                    </a:cubicBezTo>
                    <a:cubicBezTo>
                      <a:pt x="15" y="222"/>
                      <a:pt x="15" y="220"/>
                      <a:pt x="16" y="220"/>
                    </a:cubicBezTo>
                    <a:cubicBezTo>
                      <a:pt x="17" y="221"/>
                      <a:pt x="15" y="219"/>
                      <a:pt x="18" y="220"/>
                    </a:cubicBezTo>
                    <a:cubicBezTo>
                      <a:pt x="20" y="220"/>
                      <a:pt x="20" y="221"/>
                      <a:pt x="19" y="222"/>
                    </a:cubicBezTo>
                    <a:cubicBezTo>
                      <a:pt x="17" y="223"/>
                      <a:pt x="16" y="223"/>
                      <a:pt x="16" y="224"/>
                    </a:cubicBezTo>
                    <a:cubicBezTo>
                      <a:pt x="17" y="225"/>
                      <a:pt x="16" y="226"/>
                      <a:pt x="17" y="226"/>
                    </a:cubicBezTo>
                    <a:cubicBezTo>
                      <a:pt x="18" y="226"/>
                      <a:pt x="20" y="226"/>
                      <a:pt x="21" y="225"/>
                    </a:cubicBezTo>
                    <a:cubicBezTo>
                      <a:pt x="22" y="225"/>
                      <a:pt x="23" y="224"/>
                      <a:pt x="23" y="223"/>
                    </a:cubicBezTo>
                    <a:cubicBezTo>
                      <a:pt x="22" y="222"/>
                      <a:pt x="22" y="220"/>
                      <a:pt x="23" y="220"/>
                    </a:cubicBezTo>
                    <a:cubicBezTo>
                      <a:pt x="25" y="220"/>
                      <a:pt x="23" y="219"/>
                      <a:pt x="25" y="219"/>
                    </a:cubicBezTo>
                    <a:cubicBezTo>
                      <a:pt x="26" y="220"/>
                      <a:pt x="25" y="220"/>
                      <a:pt x="25" y="221"/>
                    </a:cubicBezTo>
                    <a:cubicBezTo>
                      <a:pt x="25" y="222"/>
                      <a:pt x="25" y="222"/>
                      <a:pt x="27" y="222"/>
                    </a:cubicBezTo>
                    <a:cubicBezTo>
                      <a:pt x="28" y="222"/>
                      <a:pt x="29" y="221"/>
                      <a:pt x="29" y="222"/>
                    </a:cubicBezTo>
                    <a:cubicBezTo>
                      <a:pt x="29" y="223"/>
                      <a:pt x="29" y="223"/>
                      <a:pt x="28" y="224"/>
                    </a:cubicBezTo>
                    <a:cubicBezTo>
                      <a:pt x="27" y="225"/>
                      <a:pt x="26" y="224"/>
                      <a:pt x="26" y="225"/>
                    </a:cubicBezTo>
                    <a:cubicBezTo>
                      <a:pt x="25" y="226"/>
                      <a:pt x="27" y="227"/>
                      <a:pt x="27" y="227"/>
                    </a:cubicBezTo>
                    <a:cubicBezTo>
                      <a:pt x="27" y="227"/>
                      <a:pt x="29" y="226"/>
                      <a:pt x="28" y="228"/>
                    </a:cubicBezTo>
                    <a:cubicBezTo>
                      <a:pt x="27" y="229"/>
                      <a:pt x="24" y="229"/>
                      <a:pt x="24" y="229"/>
                    </a:cubicBezTo>
                    <a:cubicBezTo>
                      <a:pt x="23" y="229"/>
                      <a:pt x="22" y="227"/>
                      <a:pt x="22" y="229"/>
                    </a:cubicBezTo>
                    <a:cubicBezTo>
                      <a:pt x="22" y="231"/>
                      <a:pt x="27" y="228"/>
                      <a:pt x="27" y="231"/>
                    </a:cubicBezTo>
                    <a:cubicBezTo>
                      <a:pt x="27" y="234"/>
                      <a:pt x="27" y="233"/>
                      <a:pt x="28" y="234"/>
                    </a:cubicBezTo>
                    <a:cubicBezTo>
                      <a:pt x="30" y="235"/>
                      <a:pt x="29" y="235"/>
                      <a:pt x="31" y="234"/>
                    </a:cubicBezTo>
                    <a:cubicBezTo>
                      <a:pt x="33" y="233"/>
                      <a:pt x="35" y="230"/>
                      <a:pt x="35" y="232"/>
                    </a:cubicBezTo>
                    <a:cubicBezTo>
                      <a:pt x="36" y="235"/>
                      <a:pt x="34" y="236"/>
                      <a:pt x="38" y="235"/>
                    </a:cubicBezTo>
                    <a:cubicBezTo>
                      <a:pt x="42" y="233"/>
                      <a:pt x="43" y="232"/>
                      <a:pt x="43" y="232"/>
                    </a:cubicBezTo>
                    <a:cubicBezTo>
                      <a:pt x="43" y="232"/>
                      <a:pt x="43" y="232"/>
                      <a:pt x="44" y="232"/>
                    </a:cubicBezTo>
                    <a:lnTo>
                      <a:pt x="43" y="23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8" name="Freeform 64">
                <a:extLst>
                  <a:ext uri="{FF2B5EF4-FFF2-40B4-BE49-F238E27FC236}">
                    <a16:creationId xmlns:a16="http://schemas.microsoft.com/office/drawing/2014/main" id="{D0E4CF68-09D8-4D1F-83E8-0D87F27F7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072"/>
                <a:ext cx="59" cy="45"/>
              </a:xfrm>
              <a:custGeom>
                <a:avLst/>
                <a:gdLst>
                  <a:gd name="T0" fmla="*/ 0 w 22"/>
                  <a:gd name="T1" fmla="*/ 21 h 17"/>
                  <a:gd name="T2" fmla="*/ 0 w 22"/>
                  <a:gd name="T3" fmla="*/ 21 h 17"/>
                  <a:gd name="T4" fmla="*/ 21 w 22"/>
                  <a:gd name="T5" fmla="*/ 13 h 17"/>
                  <a:gd name="T6" fmla="*/ 56 w 22"/>
                  <a:gd name="T7" fmla="*/ 13 h 17"/>
                  <a:gd name="T8" fmla="*/ 86 w 22"/>
                  <a:gd name="T9" fmla="*/ 42 h 17"/>
                  <a:gd name="T10" fmla="*/ 137 w 22"/>
                  <a:gd name="T11" fmla="*/ 50 h 17"/>
                  <a:gd name="T12" fmla="*/ 145 w 22"/>
                  <a:gd name="T13" fmla="*/ 85 h 17"/>
                  <a:gd name="T14" fmla="*/ 72 w 22"/>
                  <a:gd name="T15" fmla="*/ 98 h 17"/>
                  <a:gd name="T16" fmla="*/ 35 w 22"/>
                  <a:gd name="T17" fmla="*/ 98 h 17"/>
                  <a:gd name="T18" fmla="*/ 21 w 22"/>
                  <a:gd name="T19" fmla="*/ 119 h 17"/>
                  <a:gd name="T20" fmla="*/ 8 w 22"/>
                  <a:gd name="T21" fmla="*/ 98 h 17"/>
                  <a:gd name="T22" fmla="*/ 0 w 22"/>
                  <a:gd name="T23" fmla="*/ 90 h 17"/>
                  <a:gd name="T24" fmla="*/ 0 w 22"/>
                  <a:gd name="T25" fmla="*/ 2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0"/>
                      <a:pt x="7" y="3"/>
                      <a:pt x="8" y="2"/>
                    </a:cubicBezTo>
                    <a:cubicBezTo>
                      <a:pt x="9" y="2"/>
                      <a:pt x="10" y="6"/>
                      <a:pt x="12" y="6"/>
                    </a:cubicBezTo>
                    <a:cubicBezTo>
                      <a:pt x="15" y="7"/>
                      <a:pt x="16" y="7"/>
                      <a:pt x="19" y="7"/>
                    </a:cubicBezTo>
                    <a:cubicBezTo>
                      <a:pt x="22" y="6"/>
                      <a:pt x="21" y="10"/>
                      <a:pt x="20" y="12"/>
                    </a:cubicBezTo>
                    <a:cubicBezTo>
                      <a:pt x="18" y="13"/>
                      <a:pt x="18" y="13"/>
                      <a:pt x="10" y="14"/>
                    </a:cubicBezTo>
                    <a:cubicBezTo>
                      <a:pt x="7" y="14"/>
                      <a:pt x="7" y="14"/>
                      <a:pt x="5" y="14"/>
                    </a:cubicBezTo>
                    <a:cubicBezTo>
                      <a:pt x="3" y="13"/>
                      <a:pt x="4" y="17"/>
                      <a:pt x="3" y="17"/>
                    </a:cubicBezTo>
                    <a:cubicBezTo>
                      <a:pt x="3" y="17"/>
                      <a:pt x="3" y="15"/>
                      <a:pt x="1" y="14"/>
                    </a:cubicBezTo>
                    <a:cubicBezTo>
                      <a:pt x="1" y="14"/>
                      <a:pt x="1" y="14"/>
                      <a:pt x="0" y="1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9" name="Freeform 65">
                <a:extLst>
                  <a:ext uri="{FF2B5EF4-FFF2-40B4-BE49-F238E27FC236}">
                    <a16:creationId xmlns:a16="http://schemas.microsoft.com/office/drawing/2014/main" id="{B7D1759E-0996-4DBB-9A84-169F8DBA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075"/>
                <a:ext cx="51" cy="40"/>
              </a:xfrm>
              <a:custGeom>
                <a:avLst/>
                <a:gdLst>
                  <a:gd name="T0" fmla="*/ 137 w 19"/>
                  <a:gd name="T1" fmla="*/ 85 h 15"/>
                  <a:gd name="T2" fmla="*/ 35 w 19"/>
                  <a:gd name="T3" fmla="*/ 99 h 15"/>
                  <a:gd name="T4" fmla="*/ 8 w 19"/>
                  <a:gd name="T5" fmla="*/ 64 h 15"/>
                  <a:gd name="T6" fmla="*/ 35 w 19"/>
                  <a:gd name="T7" fmla="*/ 72 h 15"/>
                  <a:gd name="T8" fmla="*/ 102 w 19"/>
                  <a:gd name="T9" fmla="*/ 72 h 15"/>
                  <a:gd name="T10" fmla="*/ 94 w 19"/>
                  <a:gd name="T11" fmla="*/ 51 h 15"/>
                  <a:gd name="T12" fmla="*/ 56 w 19"/>
                  <a:gd name="T13" fmla="*/ 21 h 15"/>
                  <a:gd name="T14" fmla="*/ 81 w 19"/>
                  <a:gd name="T15" fmla="*/ 0 h 15"/>
                  <a:gd name="T16" fmla="*/ 115 w 19"/>
                  <a:gd name="T17" fmla="*/ 8 h 15"/>
                  <a:gd name="T18" fmla="*/ 137 w 19"/>
                  <a:gd name="T19" fmla="*/ 13 h 15"/>
                  <a:gd name="T20" fmla="*/ 137 w 19"/>
                  <a:gd name="T21" fmla="*/ 8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5">
                    <a:moveTo>
                      <a:pt x="19" y="12"/>
                    </a:moveTo>
                    <a:cubicBezTo>
                      <a:pt x="16" y="12"/>
                      <a:pt x="9" y="14"/>
                      <a:pt x="5" y="14"/>
                    </a:cubicBezTo>
                    <a:cubicBezTo>
                      <a:pt x="0" y="15"/>
                      <a:pt x="1" y="12"/>
                      <a:pt x="1" y="9"/>
                    </a:cubicBezTo>
                    <a:cubicBezTo>
                      <a:pt x="1" y="6"/>
                      <a:pt x="3" y="10"/>
                      <a:pt x="5" y="10"/>
                    </a:cubicBezTo>
                    <a:cubicBezTo>
                      <a:pt x="6" y="10"/>
                      <a:pt x="15" y="11"/>
                      <a:pt x="14" y="10"/>
                    </a:cubicBezTo>
                    <a:cubicBezTo>
                      <a:pt x="12" y="9"/>
                      <a:pt x="12" y="8"/>
                      <a:pt x="13" y="7"/>
                    </a:cubicBezTo>
                    <a:cubicBezTo>
                      <a:pt x="14" y="5"/>
                      <a:pt x="11" y="5"/>
                      <a:pt x="8" y="3"/>
                    </a:cubicBezTo>
                    <a:cubicBezTo>
                      <a:pt x="5" y="2"/>
                      <a:pt x="10" y="0"/>
                      <a:pt x="11" y="0"/>
                    </a:cubicBezTo>
                    <a:cubicBezTo>
                      <a:pt x="11" y="0"/>
                      <a:pt x="15" y="0"/>
                      <a:pt x="16" y="1"/>
                    </a:cubicBezTo>
                    <a:cubicBezTo>
                      <a:pt x="17" y="1"/>
                      <a:pt x="18" y="1"/>
                      <a:pt x="19" y="2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0" name="Freeform 66">
                <a:extLst>
                  <a:ext uri="{FF2B5EF4-FFF2-40B4-BE49-F238E27FC236}">
                    <a16:creationId xmlns:a16="http://schemas.microsoft.com/office/drawing/2014/main" id="{AEA80EE8-F8DB-4EE6-B244-A7A0E02F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099"/>
                <a:ext cx="29" cy="50"/>
              </a:xfrm>
              <a:custGeom>
                <a:avLst/>
                <a:gdLst>
                  <a:gd name="T0" fmla="*/ 21 w 11"/>
                  <a:gd name="T1" fmla="*/ 118 h 19"/>
                  <a:gd name="T2" fmla="*/ 47 w 11"/>
                  <a:gd name="T3" fmla="*/ 89 h 19"/>
                  <a:gd name="T4" fmla="*/ 55 w 11"/>
                  <a:gd name="T5" fmla="*/ 63 h 19"/>
                  <a:gd name="T6" fmla="*/ 55 w 11"/>
                  <a:gd name="T7" fmla="*/ 34 h 19"/>
                  <a:gd name="T8" fmla="*/ 69 w 11"/>
                  <a:gd name="T9" fmla="*/ 21 h 19"/>
                  <a:gd name="T10" fmla="*/ 76 w 11"/>
                  <a:gd name="T11" fmla="*/ 21 h 19"/>
                  <a:gd name="T12" fmla="*/ 63 w 11"/>
                  <a:gd name="T13" fmla="*/ 8 h 19"/>
                  <a:gd name="T14" fmla="*/ 42 w 11"/>
                  <a:gd name="T15" fmla="*/ 8 h 19"/>
                  <a:gd name="T16" fmla="*/ 29 w 11"/>
                  <a:gd name="T17" fmla="*/ 29 h 19"/>
                  <a:gd name="T18" fmla="*/ 13 w 11"/>
                  <a:gd name="T19" fmla="*/ 47 h 19"/>
                  <a:gd name="T20" fmla="*/ 8 w 11"/>
                  <a:gd name="T21" fmla="*/ 68 h 19"/>
                  <a:gd name="T22" fmla="*/ 8 w 11"/>
                  <a:gd name="T23" fmla="*/ 97 h 19"/>
                  <a:gd name="T24" fmla="*/ 8 w 11"/>
                  <a:gd name="T25" fmla="*/ 132 h 19"/>
                  <a:gd name="T26" fmla="*/ 21 w 11"/>
                  <a:gd name="T27" fmla="*/ 124 h 19"/>
                  <a:gd name="T28" fmla="*/ 21 w 11"/>
                  <a:gd name="T29" fmla="*/ 118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19">
                    <a:moveTo>
                      <a:pt x="3" y="17"/>
                    </a:moveTo>
                    <a:cubicBezTo>
                      <a:pt x="5" y="16"/>
                      <a:pt x="7" y="13"/>
                      <a:pt x="7" y="13"/>
                    </a:cubicBezTo>
                    <a:cubicBezTo>
                      <a:pt x="7" y="13"/>
                      <a:pt x="8" y="11"/>
                      <a:pt x="8" y="9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10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10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18"/>
                      <a:pt x="3" y="18"/>
                      <a:pt x="3" y="18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" name="Freeform 67">
                <a:extLst>
                  <a:ext uri="{FF2B5EF4-FFF2-40B4-BE49-F238E27FC236}">
                    <a16:creationId xmlns:a16="http://schemas.microsoft.com/office/drawing/2014/main" id="{7D6ADE7D-2377-4D1C-AAE7-38E0A98DA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24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" name="Line 68">
                <a:extLst>
                  <a:ext uri="{FF2B5EF4-FFF2-40B4-BE49-F238E27FC236}">
                    <a16:creationId xmlns:a16="http://schemas.microsoft.com/office/drawing/2014/main" id="{3C480A38-7739-45D3-B03F-DB429607B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24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3" name="Freeform 69">
                <a:extLst>
                  <a:ext uri="{FF2B5EF4-FFF2-40B4-BE49-F238E27FC236}">
                    <a16:creationId xmlns:a16="http://schemas.microsoft.com/office/drawing/2014/main" id="{34A4F18A-9753-441B-BDD2-37A8A1515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30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4" name="Line 70">
                <a:extLst>
                  <a:ext uri="{FF2B5EF4-FFF2-40B4-BE49-F238E27FC236}">
                    <a16:creationId xmlns:a16="http://schemas.microsoft.com/office/drawing/2014/main" id="{D6E43422-EAC6-4346-A777-A7BC8BD1C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2304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5" name="Freeform 71">
                <a:extLst>
                  <a:ext uri="{FF2B5EF4-FFF2-40B4-BE49-F238E27FC236}">
                    <a16:creationId xmlns:a16="http://schemas.microsoft.com/office/drawing/2014/main" id="{C06E7B0D-D6C4-4A2D-9BC7-07F4AE57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016"/>
                <a:ext cx="187" cy="64"/>
              </a:xfrm>
              <a:custGeom>
                <a:avLst/>
                <a:gdLst>
                  <a:gd name="T0" fmla="*/ 171 w 70"/>
                  <a:gd name="T1" fmla="*/ 13 h 24"/>
                  <a:gd name="T2" fmla="*/ 107 w 70"/>
                  <a:gd name="T3" fmla="*/ 8 h 24"/>
                  <a:gd name="T4" fmla="*/ 64 w 70"/>
                  <a:gd name="T5" fmla="*/ 29 h 24"/>
                  <a:gd name="T6" fmla="*/ 51 w 70"/>
                  <a:gd name="T7" fmla="*/ 51 h 24"/>
                  <a:gd name="T8" fmla="*/ 29 w 70"/>
                  <a:gd name="T9" fmla="*/ 72 h 24"/>
                  <a:gd name="T10" fmla="*/ 94 w 70"/>
                  <a:gd name="T11" fmla="*/ 51 h 24"/>
                  <a:gd name="T12" fmla="*/ 115 w 70"/>
                  <a:gd name="T13" fmla="*/ 29 h 24"/>
                  <a:gd name="T14" fmla="*/ 142 w 70"/>
                  <a:gd name="T15" fmla="*/ 29 h 24"/>
                  <a:gd name="T16" fmla="*/ 171 w 70"/>
                  <a:gd name="T17" fmla="*/ 29 h 24"/>
                  <a:gd name="T18" fmla="*/ 150 w 70"/>
                  <a:gd name="T19" fmla="*/ 43 h 24"/>
                  <a:gd name="T20" fmla="*/ 184 w 70"/>
                  <a:gd name="T21" fmla="*/ 56 h 24"/>
                  <a:gd name="T22" fmla="*/ 243 w 70"/>
                  <a:gd name="T23" fmla="*/ 56 h 24"/>
                  <a:gd name="T24" fmla="*/ 256 w 70"/>
                  <a:gd name="T25" fmla="*/ 85 h 24"/>
                  <a:gd name="T26" fmla="*/ 294 w 70"/>
                  <a:gd name="T27" fmla="*/ 85 h 24"/>
                  <a:gd name="T28" fmla="*/ 321 w 70"/>
                  <a:gd name="T29" fmla="*/ 99 h 24"/>
                  <a:gd name="T30" fmla="*/ 350 w 70"/>
                  <a:gd name="T31" fmla="*/ 128 h 24"/>
                  <a:gd name="T32" fmla="*/ 350 w 70"/>
                  <a:gd name="T33" fmla="*/ 149 h 24"/>
                  <a:gd name="T34" fmla="*/ 371 w 70"/>
                  <a:gd name="T35" fmla="*/ 163 h 24"/>
                  <a:gd name="T36" fmla="*/ 486 w 70"/>
                  <a:gd name="T37" fmla="*/ 163 h 24"/>
                  <a:gd name="T38" fmla="*/ 500 w 70"/>
                  <a:gd name="T39" fmla="*/ 157 h 24"/>
                  <a:gd name="T40" fmla="*/ 486 w 70"/>
                  <a:gd name="T41" fmla="*/ 128 h 24"/>
                  <a:gd name="T42" fmla="*/ 457 w 70"/>
                  <a:gd name="T43" fmla="*/ 120 h 24"/>
                  <a:gd name="T44" fmla="*/ 427 w 70"/>
                  <a:gd name="T45" fmla="*/ 93 h 24"/>
                  <a:gd name="T46" fmla="*/ 379 w 70"/>
                  <a:gd name="T47" fmla="*/ 85 h 24"/>
                  <a:gd name="T48" fmla="*/ 337 w 70"/>
                  <a:gd name="T49" fmla="*/ 72 h 24"/>
                  <a:gd name="T50" fmla="*/ 307 w 70"/>
                  <a:gd name="T51" fmla="*/ 51 h 24"/>
                  <a:gd name="T52" fmla="*/ 264 w 70"/>
                  <a:gd name="T53" fmla="*/ 35 h 24"/>
                  <a:gd name="T54" fmla="*/ 214 w 70"/>
                  <a:gd name="T55" fmla="*/ 13 h 24"/>
                  <a:gd name="T56" fmla="*/ 171 w 70"/>
                  <a:gd name="T57" fmla="*/ 13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0" h="24">
                    <a:moveTo>
                      <a:pt x="24" y="2"/>
                    </a:moveTo>
                    <a:cubicBezTo>
                      <a:pt x="19" y="1"/>
                      <a:pt x="17" y="0"/>
                      <a:pt x="15" y="1"/>
                    </a:cubicBezTo>
                    <a:cubicBezTo>
                      <a:pt x="12" y="2"/>
                      <a:pt x="10" y="1"/>
                      <a:pt x="9" y="4"/>
                    </a:cubicBezTo>
                    <a:cubicBezTo>
                      <a:pt x="8" y="6"/>
                      <a:pt x="9" y="6"/>
                      <a:pt x="7" y="7"/>
                    </a:cubicBezTo>
                    <a:cubicBezTo>
                      <a:pt x="5" y="9"/>
                      <a:pt x="0" y="10"/>
                      <a:pt x="4" y="10"/>
                    </a:cubicBezTo>
                    <a:cubicBezTo>
                      <a:pt x="9" y="9"/>
                      <a:pt x="11" y="8"/>
                      <a:pt x="13" y="7"/>
                    </a:cubicBezTo>
                    <a:cubicBezTo>
                      <a:pt x="15" y="6"/>
                      <a:pt x="14" y="4"/>
                      <a:pt x="16" y="4"/>
                    </a:cubicBezTo>
                    <a:cubicBezTo>
                      <a:pt x="17" y="5"/>
                      <a:pt x="19" y="2"/>
                      <a:pt x="20" y="4"/>
                    </a:cubicBezTo>
                    <a:cubicBezTo>
                      <a:pt x="21" y="6"/>
                      <a:pt x="24" y="2"/>
                      <a:pt x="24" y="4"/>
                    </a:cubicBezTo>
                    <a:cubicBezTo>
                      <a:pt x="24" y="7"/>
                      <a:pt x="21" y="5"/>
                      <a:pt x="21" y="6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9" y="10"/>
                      <a:pt x="32" y="5"/>
                      <a:pt x="34" y="8"/>
                    </a:cubicBezTo>
                    <a:cubicBezTo>
                      <a:pt x="35" y="11"/>
                      <a:pt x="34" y="11"/>
                      <a:pt x="36" y="12"/>
                    </a:cubicBezTo>
                    <a:cubicBezTo>
                      <a:pt x="38" y="12"/>
                      <a:pt x="39" y="10"/>
                      <a:pt x="41" y="12"/>
                    </a:cubicBezTo>
                    <a:cubicBezTo>
                      <a:pt x="44" y="14"/>
                      <a:pt x="46" y="10"/>
                      <a:pt x="45" y="14"/>
                    </a:cubicBezTo>
                    <a:cubicBezTo>
                      <a:pt x="44" y="17"/>
                      <a:pt x="47" y="16"/>
                      <a:pt x="49" y="18"/>
                    </a:cubicBezTo>
                    <a:cubicBezTo>
                      <a:pt x="51" y="20"/>
                      <a:pt x="48" y="19"/>
                      <a:pt x="49" y="21"/>
                    </a:cubicBezTo>
                    <a:cubicBezTo>
                      <a:pt x="49" y="24"/>
                      <a:pt x="46" y="23"/>
                      <a:pt x="52" y="23"/>
                    </a:cubicBezTo>
                    <a:cubicBezTo>
                      <a:pt x="58" y="23"/>
                      <a:pt x="66" y="23"/>
                      <a:pt x="68" y="23"/>
                    </a:cubicBezTo>
                    <a:cubicBezTo>
                      <a:pt x="69" y="23"/>
                      <a:pt x="70" y="22"/>
                      <a:pt x="70" y="22"/>
                    </a:cubicBezTo>
                    <a:cubicBezTo>
                      <a:pt x="70" y="22"/>
                      <a:pt x="70" y="17"/>
                      <a:pt x="68" y="18"/>
                    </a:cubicBezTo>
                    <a:cubicBezTo>
                      <a:pt x="66" y="19"/>
                      <a:pt x="66" y="16"/>
                      <a:pt x="64" y="17"/>
                    </a:cubicBezTo>
                    <a:cubicBezTo>
                      <a:pt x="61" y="18"/>
                      <a:pt x="62" y="13"/>
                      <a:pt x="60" y="13"/>
                    </a:cubicBezTo>
                    <a:cubicBezTo>
                      <a:pt x="58" y="14"/>
                      <a:pt x="55" y="13"/>
                      <a:pt x="53" y="12"/>
                    </a:cubicBezTo>
                    <a:cubicBezTo>
                      <a:pt x="51" y="11"/>
                      <a:pt x="49" y="10"/>
                      <a:pt x="47" y="10"/>
                    </a:cubicBezTo>
                    <a:cubicBezTo>
                      <a:pt x="46" y="9"/>
                      <a:pt x="45" y="8"/>
                      <a:pt x="43" y="7"/>
                    </a:cubicBezTo>
                    <a:cubicBezTo>
                      <a:pt x="41" y="6"/>
                      <a:pt x="39" y="6"/>
                      <a:pt x="37" y="5"/>
                    </a:cubicBezTo>
                    <a:cubicBezTo>
                      <a:pt x="36" y="5"/>
                      <a:pt x="31" y="2"/>
                      <a:pt x="30" y="2"/>
                    </a:cubicBezTo>
                    <a:cubicBezTo>
                      <a:pt x="29" y="2"/>
                      <a:pt x="24" y="2"/>
                      <a:pt x="2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6" name="Freeform 72">
                <a:extLst>
                  <a:ext uri="{FF2B5EF4-FFF2-40B4-BE49-F238E27FC236}">
                    <a16:creationId xmlns:a16="http://schemas.microsoft.com/office/drawing/2014/main" id="{C8FA4241-C7BE-410C-8C2E-E9E2D9C0C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2091"/>
                <a:ext cx="37" cy="18"/>
              </a:xfrm>
              <a:custGeom>
                <a:avLst/>
                <a:gdLst>
                  <a:gd name="T0" fmla="*/ 50 w 14"/>
                  <a:gd name="T1" fmla="*/ 21 h 7"/>
                  <a:gd name="T2" fmla="*/ 8 w 14"/>
                  <a:gd name="T3" fmla="*/ 13 h 7"/>
                  <a:gd name="T4" fmla="*/ 13 w 14"/>
                  <a:gd name="T5" fmla="*/ 46 h 7"/>
                  <a:gd name="T6" fmla="*/ 69 w 14"/>
                  <a:gd name="T7" fmla="*/ 39 h 7"/>
                  <a:gd name="T8" fmla="*/ 98 w 14"/>
                  <a:gd name="T9" fmla="*/ 21 h 7"/>
                  <a:gd name="T10" fmla="*/ 63 w 14"/>
                  <a:gd name="T11" fmla="*/ 13 h 7"/>
                  <a:gd name="T12" fmla="*/ 50 w 14"/>
                  <a:gd name="T13" fmla="*/ 2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7" y="3"/>
                    </a:moveTo>
                    <a:cubicBezTo>
                      <a:pt x="5" y="3"/>
                      <a:pt x="1" y="0"/>
                      <a:pt x="1" y="2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4" y="7"/>
                      <a:pt x="8" y="6"/>
                      <a:pt x="10" y="6"/>
                    </a:cubicBezTo>
                    <a:cubicBezTo>
                      <a:pt x="11" y="6"/>
                      <a:pt x="14" y="3"/>
                      <a:pt x="14" y="3"/>
                    </a:cubicBezTo>
                    <a:cubicBezTo>
                      <a:pt x="13" y="3"/>
                      <a:pt x="10" y="2"/>
                      <a:pt x="9" y="2"/>
                    </a:cubicBezTo>
                    <a:cubicBezTo>
                      <a:pt x="8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" name="Freeform 73">
                <a:extLst>
                  <a:ext uri="{FF2B5EF4-FFF2-40B4-BE49-F238E27FC236}">
                    <a16:creationId xmlns:a16="http://schemas.microsoft.com/office/drawing/2014/main" id="{D7637DD7-BFB2-4F46-8D26-A1DDBFB08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2101"/>
                <a:ext cx="38" cy="22"/>
              </a:xfrm>
              <a:custGeom>
                <a:avLst/>
                <a:gdLst>
                  <a:gd name="T0" fmla="*/ 43 w 14"/>
                  <a:gd name="T1" fmla="*/ 0 h 8"/>
                  <a:gd name="T2" fmla="*/ 0 w 14"/>
                  <a:gd name="T3" fmla="*/ 17 h 8"/>
                  <a:gd name="T4" fmla="*/ 38 w 14"/>
                  <a:gd name="T5" fmla="*/ 52 h 8"/>
                  <a:gd name="T6" fmla="*/ 81 w 14"/>
                  <a:gd name="T7" fmla="*/ 47 h 8"/>
                  <a:gd name="T8" fmla="*/ 103 w 14"/>
                  <a:gd name="T9" fmla="*/ 30 h 8"/>
                  <a:gd name="T10" fmla="*/ 43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cubicBezTo>
                      <a:pt x="4" y="1"/>
                      <a:pt x="0" y="0"/>
                      <a:pt x="0" y="2"/>
                    </a:cubicBezTo>
                    <a:cubicBezTo>
                      <a:pt x="0" y="4"/>
                      <a:pt x="2" y="6"/>
                      <a:pt x="5" y="7"/>
                    </a:cubicBezTo>
                    <a:cubicBezTo>
                      <a:pt x="7" y="8"/>
                      <a:pt x="10" y="6"/>
                      <a:pt x="11" y="6"/>
                    </a:cubicBezTo>
                    <a:cubicBezTo>
                      <a:pt x="13" y="6"/>
                      <a:pt x="14" y="4"/>
                      <a:pt x="1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" name="Freeform 74">
                <a:extLst>
                  <a:ext uri="{FF2B5EF4-FFF2-40B4-BE49-F238E27FC236}">
                    <a16:creationId xmlns:a16="http://schemas.microsoft.com/office/drawing/2014/main" id="{18FC1999-886A-4DBB-9200-2334B0659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232"/>
                <a:ext cx="14" cy="19"/>
              </a:xfrm>
              <a:custGeom>
                <a:avLst/>
                <a:gdLst>
                  <a:gd name="T0" fmla="*/ 17 w 5"/>
                  <a:gd name="T1" fmla="*/ 8 h 7"/>
                  <a:gd name="T2" fmla="*/ 0 w 5"/>
                  <a:gd name="T3" fmla="*/ 38 h 7"/>
                  <a:gd name="T4" fmla="*/ 31 w 5"/>
                  <a:gd name="T5" fmla="*/ 43 h 7"/>
                  <a:gd name="T6" fmla="*/ 39 w 5"/>
                  <a:gd name="T7" fmla="*/ 22 h 7"/>
                  <a:gd name="T8" fmla="*/ 31 w 5"/>
                  <a:gd name="T9" fmla="*/ 8 h 7"/>
                  <a:gd name="T10" fmla="*/ 17 w 5"/>
                  <a:gd name="T11" fmla="*/ 8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1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1" y="6"/>
                      <a:pt x="3" y="7"/>
                      <a:pt x="4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0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9" name="Freeform 75">
                <a:extLst>
                  <a:ext uri="{FF2B5EF4-FFF2-40B4-BE49-F238E27FC236}">
                    <a16:creationId xmlns:a16="http://schemas.microsoft.com/office/drawing/2014/main" id="{265D0D02-5132-4754-B291-80AE37D1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2435"/>
                <a:ext cx="21" cy="21"/>
              </a:xfrm>
              <a:custGeom>
                <a:avLst/>
                <a:gdLst>
                  <a:gd name="T0" fmla="*/ 29 w 8"/>
                  <a:gd name="T1" fmla="*/ 0 h 8"/>
                  <a:gd name="T2" fmla="*/ 21 w 8"/>
                  <a:gd name="T3" fmla="*/ 21 h 8"/>
                  <a:gd name="T4" fmla="*/ 8 w 8"/>
                  <a:gd name="T5" fmla="*/ 21 h 8"/>
                  <a:gd name="T6" fmla="*/ 29 w 8"/>
                  <a:gd name="T7" fmla="*/ 29 h 8"/>
                  <a:gd name="T8" fmla="*/ 21 w 8"/>
                  <a:gd name="T9" fmla="*/ 42 h 8"/>
                  <a:gd name="T10" fmla="*/ 29 w 8"/>
                  <a:gd name="T11" fmla="*/ 55 h 8"/>
                  <a:gd name="T12" fmla="*/ 47 w 8"/>
                  <a:gd name="T13" fmla="*/ 55 h 8"/>
                  <a:gd name="T14" fmla="*/ 55 w 8"/>
                  <a:gd name="T15" fmla="*/ 42 h 8"/>
                  <a:gd name="T16" fmla="*/ 55 w 8"/>
                  <a:gd name="T17" fmla="*/ 21 h 8"/>
                  <a:gd name="T18" fmla="*/ 29 w 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3" y="0"/>
                      <a:pt x="3" y="3"/>
                      <a:pt x="3" y="3"/>
                    </a:cubicBezTo>
                    <a:cubicBezTo>
                      <a:pt x="3" y="3"/>
                      <a:pt x="0" y="2"/>
                      <a:pt x="1" y="3"/>
                    </a:cubicBezTo>
                    <a:cubicBezTo>
                      <a:pt x="1" y="4"/>
                      <a:pt x="4" y="4"/>
                      <a:pt x="4" y="4"/>
                    </a:cubicBezTo>
                    <a:cubicBezTo>
                      <a:pt x="5" y="4"/>
                      <a:pt x="3" y="6"/>
                      <a:pt x="3" y="6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8" y="8"/>
                      <a:pt x="8" y="6"/>
                      <a:pt x="8" y="6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0" name="Freeform 76">
                <a:extLst>
                  <a:ext uri="{FF2B5EF4-FFF2-40B4-BE49-F238E27FC236}">
                    <a16:creationId xmlns:a16="http://schemas.microsoft.com/office/drawing/2014/main" id="{88EBF775-8924-4C83-8251-7CAF49D5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3316"/>
                <a:ext cx="46" cy="21"/>
              </a:xfrm>
              <a:custGeom>
                <a:avLst/>
                <a:gdLst>
                  <a:gd name="T0" fmla="*/ 60 w 17"/>
                  <a:gd name="T1" fmla="*/ 13 h 8"/>
                  <a:gd name="T2" fmla="*/ 43 w 17"/>
                  <a:gd name="T3" fmla="*/ 8 h 8"/>
                  <a:gd name="T4" fmla="*/ 22 w 17"/>
                  <a:gd name="T5" fmla="*/ 21 h 8"/>
                  <a:gd name="T6" fmla="*/ 0 w 17"/>
                  <a:gd name="T7" fmla="*/ 29 h 8"/>
                  <a:gd name="T8" fmla="*/ 38 w 17"/>
                  <a:gd name="T9" fmla="*/ 42 h 8"/>
                  <a:gd name="T10" fmla="*/ 51 w 17"/>
                  <a:gd name="T11" fmla="*/ 47 h 8"/>
                  <a:gd name="T12" fmla="*/ 81 w 17"/>
                  <a:gd name="T13" fmla="*/ 42 h 8"/>
                  <a:gd name="T14" fmla="*/ 103 w 17"/>
                  <a:gd name="T15" fmla="*/ 21 h 8"/>
                  <a:gd name="T16" fmla="*/ 116 w 17"/>
                  <a:gd name="T17" fmla="*/ 13 h 8"/>
                  <a:gd name="T18" fmla="*/ 111 w 17"/>
                  <a:gd name="T19" fmla="*/ 0 h 8"/>
                  <a:gd name="T20" fmla="*/ 60 w 17"/>
                  <a:gd name="T21" fmla="*/ 13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8" y="2"/>
                    </a:moveTo>
                    <a:cubicBezTo>
                      <a:pt x="8" y="2"/>
                      <a:pt x="7" y="0"/>
                      <a:pt x="6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0" y="3"/>
                      <a:pt x="0" y="4"/>
                    </a:cubicBezTo>
                    <a:cubicBezTo>
                      <a:pt x="1" y="6"/>
                      <a:pt x="5" y="6"/>
                      <a:pt x="5" y="6"/>
                    </a:cubicBezTo>
                    <a:cubicBezTo>
                      <a:pt x="6" y="7"/>
                      <a:pt x="7" y="5"/>
                      <a:pt x="7" y="7"/>
                    </a:cubicBezTo>
                    <a:cubicBezTo>
                      <a:pt x="8" y="8"/>
                      <a:pt x="9" y="7"/>
                      <a:pt x="11" y="6"/>
                    </a:cubicBezTo>
                    <a:cubicBezTo>
                      <a:pt x="12" y="4"/>
                      <a:pt x="13" y="3"/>
                      <a:pt x="14" y="3"/>
                    </a:cubicBezTo>
                    <a:cubicBezTo>
                      <a:pt x="15" y="3"/>
                      <a:pt x="17" y="2"/>
                      <a:pt x="16" y="2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4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1" name="Freeform 77">
                <a:extLst>
                  <a:ext uri="{FF2B5EF4-FFF2-40B4-BE49-F238E27FC236}">
                    <a16:creationId xmlns:a16="http://schemas.microsoft.com/office/drawing/2014/main" id="{2C2EED28-FDFF-49AD-AEBB-8843D393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3169"/>
                <a:ext cx="19" cy="27"/>
              </a:xfrm>
              <a:custGeom>
                <a:avLst/>
                <a:gdLst>
                  <a:gd name="T0" fmla="*/ 30 w 7"/>
                  <a:gd name="T1" fmla="*/ 0 h 10"/>
                  <a:gd name="T2" fmla="*/ 14 w 7"/>
                  <a:gd name="T3" fmla="*/ 14 h 10"/>
                  <a:gd name="T4" fmla="*/ 22 w 7"/>
                  <a:gd name="T5" fmla="*/ 30 h 10"/>
                  <a:gd name="T6" fmla="*/ 8 w 7"/>
                  <a:gd name="T7" fmla="*/ 51 h 10"/>
                  <a:gd name="T8" fmla="*/ 14 w 7"/>
                  <a:gd name="T9" fmla="*/ 65 h 10"/>
                  <a:gd name="T10" fmla="*/ 43 w 7"/>
                  <a:gd name="T11" fmla="*/ 59 h 10"/>
                  <a:gd name="T12" fmla="*/ 52 w 7"/>
                  <a:gd name="T13" fmla="*/ 30 h 10"/>
                  <a:gd name="T14" fmla="*/ 30 w 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3" y="0"/>
                      <a:pt x="2" y="0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1" y="8"/>
                      <a:pt x="0" y="8"/>
                      <a:pt x="2" y="9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6" y="8"/>
                      <a:pt x="7" y="5"/>
                      <a:pt x="7" y="4"/>
                    </a:cubicBezTo>
                    <a:cubicBezTo>
                      <a:pt x="7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2" name="Freeform 78">
                <a:extLst>
                  <a:ext uri="{FF2B5EF4-FFF2-40B4-BE49-F238E27FC236}">
                    <a16:creationId xmlns:a16="http://schemas.microsoft.com/office/drawing/2014/main" id="{AE4AA3C6-B95C-4FA3-9F10-02D74951B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262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8 h 6"/>
                  <a:gd name="T4" fmla="*/ 13 w 6"/>
                  <a:gd name="T5" fmla="*/ 29 h 6"/>
                  <a:gd name="T6" fmla="*/ 8 w 6"/>
                  <a:gd name="T7" fmla="*/ 43 h 6"/>
                  <a:gd name="T8" fmla="*/ 29 w 6"/>
                  <a:gd name="T9" fmla="*/ 29 h 6"/>
                  <a:gd name="T10" fmla="*/ 43 w 6"/>
                  <a:gd name="T11" fmla="*/ 13 h 6"/>
                  <a:gd name="T12" fmla="*/ 29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2" y="6"/>
                      <a:pt x="4" y="4"/>
                      <a:pt x="4" y="4"/>
                    </a:cubicBezTo>
                    <a:cubicBezTo>
                      <a:pt x="5" y="3"/>
                      <a:pt x="6" y="2"/>
                      <a:pt x="6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" name="Freeform 79">
                <a:extLst>
                  <a:ext uri="{FF2B5EF4-FFF2-40B4-BE49-F238E27FC236}">
                    <a16:creationId xmlns:a16="http://schemas.microsoft.com/office/drawing/2014/main" id="{A7BCDC16-DD62-4BA7-8B2E-2DA8C575B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313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22 h 4"/>
                  <a:gd name="T4" fmla="*/ 13 w 3"/>
                  <a:gd name="T5" fmla="*/ 17 h 4"/>
                  <a:gd name="T6" fmla="*/ 13 w 3"/>
                  <a:gd name="T7" fmla="*/ 8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" name="Freeform 80">
                <a:extLst>
                  <a:ext uri="{FF2B5EF4-FFF2-40B4-BE49-F238E27FC236}">
                    <a16:creationId xmlns:a16="http://schemas.microsoft.com/office/drawing/2014/main" id="{48F268ED-84DF-4CF8-86BC-34FD2F098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326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13 w 2"/>
                  <a:gd name="T3" fmla="*/ 8 h 3"/>
                  <a:gd name="T4" fmla="*/ 8 w 2"/>
                  <a:gd name="T5" fmla="*/ 21 h 3"/>
                  <a:gd name="T6" fmla="*/ 0 w 2"/>
                  <a:gd name="T7" fmla="*/ 13 h 3"/>
                  <a:gd name="T8" fmla="*/ 0 w 2"/>
                  <a:gd name="T9" fmla="*/ 8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5" name="Freeform 81">
                <a:extLst>
                  <a:ext uri="{FF2B5EF4-FFF2-40B4-BE49-F238E27FC236}">
                    <a16:creationId xmlns:a16="http://schemas.microsoft.com/office/drawing/2014/main" id="{8DAF41E9-A180-4D0B-BA0C-B604DF056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3342"/>
                <a:ext cx="11" cy="6"/>
              </a:xfrm>
              <a:custGeom>
                <a:avLst/>
                <a:gdLst>
                  <a:gd name="T0" fmla="*/ 17 w 4"/>
                  <a:gd name="T1" fmla="*/ 0 h 2"/>
                  <a:gd name="T2" fmla="*/ 8 w 4"/>
                  <a:gd name="T3" fmla="*/ 9 h 2"/>
                  <a:gd name="T4" fmla="*/ 17 w 4"/>
                  <a:gd name="T5" fmla="*/ 18 h 2"/>
                  <a:gd name="T6" fmla="*/ 30 w 4"/>
                  <a:gd name="T7" fmla="*/ 9 h 2"/>
                  <a:gd name="T8" fmla="*/ 30 w 4"/>
                  <a:gd name="T9" fmla="*/ 0 h 2"/>
                  <a:gd name="T10" fmla="*/ 17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6" name="Freeform 82">
                <a:extLst>
                  <a:ext uri="{FF2B5EF4-FFF2-40B4-BE49-F238E27FC236}">
                    <a16:creationId xmlns:a16="http://schemas.microsoft.com/office/drawing/2014/main" id="{0438F95C-0C35-4EE6-A2E4-937A38EF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716"/>
                <a:ext cx="465" cy="448"/>
              </a:xfrm>
              <a:custGeom>
                <a:avLst/>
                <a:gdLst>
                  <a:gd name="T0" fmla="*/ 1235 w 174"/>
                  <a:gd name="T1" fmla="*/ 312 h 168"/>
                  <a:gd name="T2" fmla="*/ 1200 w 174"/>
                  <a:gd name="T3" fmla="*/ 269 h 168"/>
                  <a:gd name="T4" fmla="*/ 1179 w 174"/>
                  <a:gd name="T5" fmla="*/ 213 h 168"/>
                  <a:gd name="T6" fmla="*/ 1171 w 174"/>
                  <a:gd name="T7" fmla="*/ 179 h 168"/>
                  <a:gd name="T8" fmla="*/ 1171 w 174"/>
                  <a:gd name="T9" fmla="*/ 141 h 168"/>
                  <a:gd name="T10" fmla="*/ 1171 w 174"/>
                  <a:gd name="T11" fmla="*/ 107 h 168"/>
                  <a:gd name="T12" fmla="*/ 1171 w 174"/>
                  <a:gd name="T13" fmla="*/ 85 h 168"/>
                  <a:gd name="T14" fmla="*/ 1136 w 174"/>
                  <a:gd name="T15" fmla="*/ 77 h 168"/>
                  <a:gd name="T16" fmla="*/ 1093 w 174"/>
                  <a:gd name="T17" fmla="*/ 56 h 168"/>
                  <a:gd name="T18" fmla="*/ 1050 w 174"/>
                  <a:gd name="T19" fmla="*/ 35 h 168"/>
                  <a:gd name="T20" fmla="*/ 1008 w 174"/>
                  <a:gd name="T21" fmla="*/ 35 h 168"/>
                  <a:gd name="T22" fmla="*/ 927 w 174"/>
                  <a:gd name="T23" fmla="*/ 8 h 168"/>
                  <a:gd name="T24" fmla="*/ 879 w 174"/>
                  <a:gd name="T25" fmla="*/ 56 h 168"/>
                  <a:gd name="T26" fmla="*/ 850 w 174"/>
                  <a:gd name="T27" fmla="*/ 128 h 168"/>
                  <a:gd name="T28" fmla="*/ 820 w 174"/>
                  <a:gd name="T29" fmla="*/ 163 h 168"/>
                  <a:gd name="T30" fmla="*/ 794 w 174"/>
                  <a:gd name="T31" fmla="*/ 115 h 168"/>
                  <a:gd name="T32" fmla="*/ 764 w 174"/>
                  <a:gd name="T33" fmla="*/ 77 h 168"/>
                  <a:gd name="T34" fmla="*/ 722 w 174"/>
                  <a:gd name="T35" fmla="*/ 64 h 168"/>
                  <a:gd name="T36" fmla="*/ 679 w 174"/>
                  <a:gd name="T37" fmla="*/ 107 h 168"/>
                  <a:gd name="T38" fmla="*/ 644 w 174"/>
                  <a:gd name="T39" fmla="*/ 171 h 168"/>
                  <a:gd name="T40" fmla="*/ 665 w 174"/>
                  <a:gd name="T41" fmla="*/ 227 h 168"/>
                  <a:gd name="T42" fmla="*/ 585 w 174"/>
                  <a:gd name="T43" fmla="*/ 243 h 168"/>
                  <a:gd name="T44" fmla="*/ 543 w 174"/>
                  <a:gd name="T45" fmla="*/ 205 h 168"/>
                  <a:gd name="T46" fmla="*/ 465 w 174"/>
                  <a:gd name="T47" fmla="*/ 227 h 168"/>
                  <a:gd name="T48" fmla="*/ 401 w 174"/>
                  <a:gd name="T49" fmla="*/ 264 h 168"/>
                  <a:gd name="T50" fmla="*/ 337 w 174"/>
                  <a:gd name="T51" fmla="*/ 341 h 168"/>
                  <a:gd name="T52" fmla="*/ 329 w 174"/>
                  <a:gd name="T53" fmla="*/ 392 h 168"/>
                  <a:gd name="T54" fmla="*/ 278 w 174"/>
                  <a:gd name="T55" fmla="*/ 419 h 168"/>
                  <a:gd name="T56" fmla="*/ 315 w 174"/>
                  <a:gd name="T57" fmla="*/ 512 h 168"/>
                  <a:gd name="T58" fmla="*/ 208 w 174"/>
                  <a:gd name="T59" fmla="*/ 547 h 168"/>
                  <a:gd name="T60" fmla="*/ 99 w 174"/>
                  <a:gd name="T61" fmla="*/ 541 h 168"/>
                  <a:gd name="T62" fmla="*/ 13 w 174"/>
                  <a:gd name="T63" fmla="*/ 525 h 168"/>
                  <a:gd name="T64" fmla="*/ 107 w 174"/>
                  <a:gd name="T65" fmla="*/ 584 h 168"/>
                  <a:gd name="T66" fmla="*/ 163 w 174"/>
                  <a:gd name="T67" fmla="*/ 597 h 168"/>
                  <a:gd name="T68" fmla="*/ 337 w 174"/>
                  <a:gd name="T69" fmla="*/ 576 h 168"/>
                  <a:gd name="T70" fmla="*/ 401 w 174"/>
                  <a:gd name="T71" fmla="*/ 576 h 168"/>
                  <a:gd name="T72" fmla="*/ 465 w 174"/>
                  <a:gd name="T73" fmla="*/ 563 h 168"/>
                  <a:gd name="T74" fmla="*/ 551 w 174"/>
                  <a:gd name="T75" fmla="*/ 547 h 168"/>
                  <a:gd name="T76" fmla="*/ 607 w 174"/>
                  <a:gd name="T77" fmla="*/ 555 h 168"/>
                  <a:gd name="T78" fmla="*/ 529 w 174"/>
                  <a:gd name="T79" fmla="*/ 563 h 168"/>
                  <a:gd name="T80" fmla="*/ 470 w 174"/>
                  <a:gd name="T81" fmla="*/ 605 h 168"/>
                  <a:gd name="T82" fmla="*/ 585 w 174"/>
                  <a:gd name="T83" fmla="*/ 640 h 168"/>
                  <a:gd name="T84" fmla="*/ 657 w 174"/>
                  <a:gd name="T85" fmla="*/ 619 h 168"/>
                  <a:gd name="T86" fmla="*/ 657 w 174"/>
                  <a:gd name="T87" fmla="*/ 683 h 168"/>
                  <a:gd name="T88" fmla="*/ 687 w 174"/>
                  <a:gd name="T89" fmla="*/ 739 h 168"/>
                  <a:gd name="T90" fmla="*/ 714 w 174"/>
                  <a:gd name="T91" fmla="*/ 789 h 168"/>
                  <a:gd name="T92" fmla="*/ 730 w 174"/>
                  <a:gd name="T93" fmla="*/ 832 h 168"/>
                  <a:gd name="T94" fmla="*/ 735 w 174"/>
                  <a:gd name="T95" fmla="*/ 896 h 168"/>
                  <a:gd name="T96" fmla="*/ 764 w 174"/>
                  <a:gd name="T97" fmla="*/ 925 h 168"/>
                  <a:gd name="T98" fmla="*/ 772 w 174"/>
                  <a:gd name="T99" fmla="*/ 960 h 168"/>
                  <a:gd name="T100" fmla="*/ 756 w 174"/>
                  <a:gd name="T101" fmla="*/ 1003 h 168"/>
                  <a:gd name="T102" fmla="*/ 743 w 174"/>
                  <a:gd name="T103" fmla="*/ 1117 h 168"/>
                  <a:gd name="T104" fmla="*/ 730 w 174"/>
                  <a:gd name="T105" fmla="*/ 1131 h 168"/>
                  <a:gd name="T106" fmla="*/ 756 w 174"/>
                  <a:gd name="T107" fmla="*/ 1131 h 168"/>
                  <a:gd name="T108" fmla="*/ 722 w 174"/>
                  <a:gd name="T109" fmla="*/ 1173 h 168"/>
                  <a:gd name="T110" fmla="*/ 799 w 174"/>
                  <a:gd name="T111" fmla="*/ 1131 h 168"/>
                  <a:gd name="T112" fmla="*/ 794 w 174"/>
                  <a:gd name="T113" fmla="*/ 1037 h 168"/>
                  <a:gd name="T114" fmla="*/ 820 w 174"/>
                  <a:gd name="T115" fmla="*/ 883 h 168"/>
                  <a:gd name="T116" fmla="*/ 756 w 174"/>
                  <a:gd name="T117" fmla="*/ 853 h 168"/>
                  <a:gd name="T118" fmla="*/ 794 w 174"/>
                  <a:gd name="T119" fmla="*/ 776 h 168"/>
                  <a:gd name="T120" fmla="*/ 751 w 174"/>
                  <a:gd name="T121" fmla="*/ 725 h 1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4" h="168">
                    <a:moveTo>
                      <a:pt x="174" y="49"/>
                    </a:moveTo>
                    <a:cubicBezTo>
                      <a:pt x="174" y="48"/>
                      <a:pt x="174" y="46"/>
                      <a:pt x="173" y="44"/>
                    </a:cubicBezTo>
                    <a:cubicBezTo>
                      <a:pt x="173" y="43"/>
                      <a:pt x="171" y="42"/>
                      <a:pt x="171" y="41"/>
                    </a:cubicBezTo>
                    <a:cubicBezTo>
                      <a:pt x="170" y="40"/>
                      <a:pt x="168" y="38"/>
                      <a:pt x="168" y="38"/>
                    </a:cubicBezTo>
                    <a:cubicBezTo>
                      <a:pt x="168" y="38"/>
                      <a:pt x="168" y="35"/>
                      <a:pt x="168" y="34"/>
                    </a:cubicBezTo>
                    <a:cubicBezTo>
                      <a:pt x="168" y="32"/>
                      <a:pt x="166" y="31"/>
                      <a:pt x="165" y="30"/>
                    </a:cubicBezTo>
                    <a:cubicBezTo>
                      <a:pt x="164" y="29"/>
                      <a:pt x="164" y="28"/>
                      <a:pt x="164" y="27"/>
                    </a:cubicBezTo>
                    <a:cubicBezTo>
                      <a:pt x="164" y="25"/>
                      <a:pt x="164" y="26"/>
                      <a:pt x="164" y="25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4" y="20"/>
                    </a:cubicBezTo>
                    <a:cubicBezTo>
                      <a:pt x="163" y="18"/>
                      <a:pt x="163" y="16"/>
                      <a:pt x="163" y="16"/>
                    </a:cubicBezTo>
                    <a:cubicBezTo>
                      <a:pt x="163" y="16"/>
                      <a:pt x="162" y="15"/>
                      <a:pt x="164" y="15"/>
                    </a:cubicBezTo>
                    <a:cubicBezTo>
                      <a:pt x="165" y="14"/>
                      <a:pt x="166" y="13"/>
                      <a:pt x="166" y="13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1"/>
                      <a:pt x="158" y="8"/>
                      <a:pt x="157" y="9"/>
                    </a:cubicBezTo>
                    <a:cubicBezTo>
                      <a:pt x="157" y="9"/>
                      <a:pt x="154" y="7"/>
                      <a:pt x="153" y="8"/>
                    </a:cubicBezTo>
                    <a:cubicBezTo>
                      <a:pt x="151" y="9"/>
                      <a:pt x="149" y="8"/>
                      <a:pt x="149" y="8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3" y="4"/>
                      <a:pt x="141" y="5"/>
                    </a:cubicBezTo>
                    <a:cubicBezTo>
                      <a:pt x="140" y="5"/>
                      <a:pt x="138" y="6"/>
                      <a:pt x="137" y="6"/>
                    </a:cubicBezTo>
                    <a:cubicBezTo>
                      <a:pt x="136" y="5"/>
                      <a:pt x="133" y="1"/>
                      <a:pt x="130" y="1"/>
                    </a:cubicBezTo>
                    <a:cubicBezTo>
                      <a:pt x="127" y="2"/>
                      <a:pt x="127" y="0"/>
                      <a:pt x="125" y="3"/>
                    </a:cubicBezTo>
                    <a:cubicBezTo>
                      <a:pt x="124" y="5"/>
                      <a:pt x="125" y="4"/>
                      <a:pt x="123" y="8"/>
                    </a:cubicBezTo>
                    <a:cubicBezTo>
                      <a:pt x="120" y="12"/>
                      <a:pt x="119" y="11"/>
                      <a:pt x="118" y="13"/>
                    </a:cubicBezTo>
                    <a:cubicBezTo>
                      <a:pt x="118" y="15"/>
                      <a:pt x="121" y="17"/>
                      <a:pt x="119" y="18"/>
                    </a:cubicBezTo>
                    <a:cubicBezTo>
                      <a:pt x="118" y="18"/>
                      <a:pt x="116" y="19"/>
                      <a:pt x="116" y="19"/>
                    </a:cubicBezTo>
                    <a:cubicBezTo>
                      <a:pt x="116" y="19"/>
                      <a:pt x="117" y="22"/>
                      <a:pt x="115" y="23"/>
                    </a:cubicBezTo>
                    <a:cubicBezTo>
                      <a:pt x="113" y="23"/>
                      <a:pt x="112" y="28"/>
                      <a:pt x="110" y="22"/>
                    </a:cubicBezTo>
                    <a:cubicBezTo>
                      <a:pt x="109" y="17"/>
                      <a:pt x="110" y="16"/>
                      <a:pt x="111" y="16"/>
                    </a:cubicBezTo>
                    <a:cubicBezTo>
                      <a:pt x="112" y="15"/>
                      <a:pt x="112" y="14"/>
                      <a:pt x="111" y="13"/>
                    </a:cubicBezTo>
                    <a:cubicBezTo>
                      <a:pt x="110" y="13"/>
                      <a:pt x="108" y="11"/>
                      <a:pt x="107" y="11"/>
                    </a:cubicBezTo>
                    <a:cubicBezTo>
                      <a:pt x="106" y="12"/>
                      <a:pt x="104" y="11"/>
                      <a:pt x="104" y="11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6" y="11"/>
                      <a:pt x="98" y="14"/>
                      <a:pt x="95" y="15"/>
                    </a:cubicBezTo>
                    <a:cubicBezTo>
                      <a:pt x="93" y="15"/>
                      <a:pt x="90" y="14"/>
                      <a:pt x="90" y="15"/>
                    </a:cubicBezTo>
                    <a:cubicBezTo>
                      <a:pt x="89" y="17"/>
                      <a:pt x="90" y="24"/>
                      <a:pt x="90" y="24"/>
                    </a:cubicBezTo>
                    <a:cubicBezTo>
                      <a:pt x="93" y="29"/>
                      <a:pt x="98" y="30"/>
                      <a:pt x="98" y="30"/>
                    </a:cubicBezTo>
                    <a:cubicBezTo>
                      <a:pt x="98" y="30"/>
                      <a:pt x="96" y="31"/>
                      <a:pt x="93" y="32"/>
                    </a:cubicBezTo>
                    <a:cubicBezTo>
                      <a:pt x="91" y="34"/>
                      <a:pt x="89" y="30"/>
                      <a:pt x="87" y="32"/>
                    </a:cubicBezTo>
                    <a:cubicBezTo>
                      <a:pt x="86" y="35"/>
                      <a:pt x="83" y="35"/>
                      <a:pt x="82" y="34"/>
                    </a:cubicBezTo>
                    <a:cubicBezTo>
                      <a:pt x="81" y="33"/>
                      <a:pt x="82" y="31"/>
                      <a:pt x="80" y="30"/>
                    </a:cubicBezTo>
                    <a:cubicBezTo>
                      <a:pt x="78" y="30"/>
                      <a:pt x="78" y="29"/>
                      <a:pt x="76" y="29"/>
                    </a:cubicBezTo>
                    <a:cubicBezTo>
                      <a:pt x="74" y="30"/>
                      <a:pt x="74" y="25"/>
                      <a:pt x="72" y="28"/>
                    </a:cubicBezTo>
                    <a:cubicBezTo>
                      <a:pt x="70" y="32"/>
                      <a:pt x="68" y="33"/>
                      <a:pt x="65" y="32"/>
                    </a:cubicBezTo>
                    <a:cubicBezTo>
                      <a:pt x="62" y="32"/>
                      <a:pt x="65" y="31"/>
                      <a:pt x="62" y="32"/>
                    </a:cubicBezTo>
                    <a:cubicBezTo>
                      <a:pt x="59" y="33"/>
                      <a:pt x="55" y="35"/>
                      <a:pt x="56" y="37"/>
                    </a:cubicBezTo>
                    <a:cubicBezTo>
                      <a:pt x="56" y="40"/>
                      <a:pt x="57" y="40"/>
                      <a:pt x="53" y="42"/>
                    </a:cubicBezTo>
                    <a:cubicBezTo>
                      <a:pt x="49" y="44"/>
                      <a:pt x="46" y="46"/>
                      <a:pt x="47" y="48"/>
                    </a:cubicBezTo>
                    <a:cubicBezTo>
                      <a:pt x="49" y="50"/>
                      <a:pt x="51" y="46"/>
                      <a:pt x="53" y="47"/>
                    </a:cubicBezTo>
                    <a:cubicBezTo>
                      <a:pt x="55" y="48"/>
                      <a:pt x="47" y="53"/>
                      <a:pt x="46" y="55"/>
                    </a:cubicBezTo>
                    <a:cubicBezTo>
                      <a:pt x="44" y="58"/>
                      <a:pt x="44" y="57"/>
                      <a:pt x="43" y="59"/>
                    </a:cubicBezTo>
                    <a:cubicBezTo>
                      <a:pt x="41" y="61"/>
                      <a:pt x="37" y="54"/>
                      <a:pt x="39" y="59"/>
                    </a:cubicBezTo>
                    <a:cubicBezTo>
                      <a:pt x="41" y="65"/>
                      <a:pt x="43" y="63"/>
                      <a:pt x="45" y="66"/>
                    </a:cubicBezTo>
                    <a:cubicBezTo>
                      <a:pt x="47" y="70"/>
                      <a:pt x="43" y="71"/>
                      <a:pt x="44" y="72"/>
                    </a:cubicBezTo>
                    <a:cubicBezTo>
                      <a:pt x="45" y="73"/>
                      <a:pt x="41" y="76"/>
                      <a:pt x="38" y="76"/>
                    </a:cubicBezTo>
                    <a:cubicBezTo>
                      <a:pt x="36" y="76"/>
                      <a:pt x="31" y="77"/>
                      <a:pt x="29" y="77"/>
                    </a:cubicBezTo>
                    <a:cubicBezTo>
                      <a:pt x="27" y="77"/>
                      <a:pt x="24" y="78"/>
                      <a:pt x="21" y="76"/>
                    </a:cubicBezTo>
                    <a:cubicBezTo>
                      <a:pt x="18" y="74"/>
                      <a:pt x="19" y="74"/>
                      <a:pt x="14" y="76"/>
                    </a:cubicBezTo>
                    <a:cubicBezTo>
                      <a:pt x="9" y="78"/>
                      <a:pt x="7" y="77"/>
                      <a:pt x="6" y="77"/>
                    </a:cubicBezTo>
                    <a:cubicBezTo>
                      <a:pt x="4" y="76"/>
                      <a:pt x="3" y="72"/>
                      <a:pt x="2" y="74"/>
                    </a:cubicBezTo>
                    <a:cubicBezTo>
                      <a:pt x="1" y="75"/>
                      <a:pt x="0" y="79"/>
                      <a:pt x="5" y="80"/>
                    </a:cubicBezTo>
                    <a:cubicBezTo>
                      <a:pt x="10" y="80"/>
                      <a:pt x="14" y="81"/>
                      <a:pt x="15" y="82"/>
                    </a:cubicBezTo>
                    <a:cubicBezTo>
                      <a:pt x="16" y="83"/>
                      <a:pt x="17" y="77"/>
                      <a:pt x="20" y="80"/>
                    </a:cubicBezTo>
                    <a:cubicBezTo>
                      <a:pt x="22" y="83"/>
                      <a:pt x="20" y="82"/>
                      <a:pt x="23" y="84"/>
                    </a:cubicBezTo>
                    <a:cubicBezTo>
                      <a:pt x="27" y="87"/>
                      <a:pt x="29" y="85"/>
                      <a:pt x="35" y="84"/>
                    </a:cubicBezTo>
                    <a:cubicBezTo>
                      <a:pt x="41" y="83"/>
                      <a:pt x="45" y="79"/>
                      <a:pt x="47" y="81"/>
                    </a:cubicBezTo>
                    <a:cubicBezTo>
                      <a:pt x="49" y="83"/>
                      <a:pt x="50" y="84"/>
                      <a:pt x="52" y="83"/>
                    </a:cubicBezTo>
                    <a:cubicBezTo>
                      <a:pt x="55" y="83"/>
                      <a:pt x="54" y="80"/>
                      <a:pt x="56" y="81"/>
                    </a:cubicBezTo>
                    <a:cubicBezTo>
                      <a:pt x="59" y="82"/>
                      <a:pt x="57" y="81"/>
                      <a:pt x="60" y="80"/>
                    </a:cubicBezTo>
                    <a:cubicBezTo>
                      <a:pt x="62" y="79"/>
                      <a:pt x="61" y="80"/>
                      <a:pt x="65" y="79"/>
                    </a:cubicBezTo>
                    <a:cubicBezTo>
                      <a:pt x="69" y="78"/>
                      <a:pt x="69" y="78"/>
                      <a:pt x="72" y="78"/>
                    </a:cubicBezTo>
                    <a:cubicBezTo>
                      <a:pt x="75" y="78"/>
                      <a:pt x="74" y="77"/>
                      <a:pt x="77" y="77"/>
                    </a:cubicBezTo>
                    <a:cubicBezTo>
                      <a:pt x="79" y="77"/>
                      <a:pt x="78" y="75"/>
                      <a:pt x="81" y="76"/>
                    </a:cubicBezTo>
                    <a:cubicBezTo>
                      <a:pt x="84" y="77"/>
                      <a:pt x="84" y="77"/>
                      <a:pt x="85" y="78"/>
                    </a:cubicBezTo>
                    <a:cubicBezTo>
                      <a:pt x="85" y="80"/>
                      <a:pt x="81" y="79"/>
                      <a:pt x="78" y="79"/>
                    </a:cubicBezTo>
                    <a:cubicBezTo>
                      <a:pt x="76" y="80"/>
                      <a:pt x="76" y="77"/>
                      <a:pt x="74" y="79"/>
                    </a:cubicBezTo>
                    <a:cubicBezTo>
                      <a:pt x="72" y="82"/>
                      <a:pt x="71" y="82"/>
                      <a:pt x="71" y="83"/>
                    </a:cubicBezTo>
                    <a:cubicBezTo>
                      <a:pt x="71" y="84"/>
                      <a:pt x="64" y="83"/>
                      <a:pt x="66" y="85"/>
                    </a:cubicBezTo>
                    <a:cubicBezTo>
                      <a:pt x="68" y="86"/>
                      <a:pt x="73" y="88"/>
                      <a:pt x="75" y="87"/>
                    </a:cubicBezTo>
                    <a:cubicBezTo>
                      <a:pt x="77" y="87"/>
                      <a:pt x="80" y="90"/>
                      <a:pt x="82" y="90"/>
                    </a:cubicBezTo>
                    <a:cubicBezTo>
                      <a:pt x="84" y="89"/>
                      <a:pt x="86" y="87"/>
                      <a:pt x="87" y="86"/>
                    </a:cubicBezTo>
                    <a:cubicBezTo>
                      <a:pt x="88" y="84"/>
                      <a:pt x="91" y="85"/>
                      <a:pt x="92" y="87"/>
                    </a:cubicBezTo>
                    <a:cubicBezTo>
                      <a:pt x="92" y="89"/>
                      <a:pt x="92" y="88"/>
                      <a:pt x="91" y="91"/>
                    </a:cubicBezTo>
                    <a:cubicBezTo>
                      <a:pt x="90" y="94"/>
                      <a:pt x="91" y="95"/>
                      <a:pt x="92" y="96"/>
                    </a:cubicBezTo>
                    <a:cubicBezTo>
                      <a:pt x="92" y="98"/>
                      <a:pt x="90" y="100"/>
                      <a:pt x="92" y="101"/>
                    </a:cubicBezTo>
                    <a:cubicBezTo>
                      <a:pt x="93" y="103"/>
                      <a:pt x="94" y="103"/>
                      <a:pt x="96" y="104"/>
                    </a:cubicBezTo>
                    <a:cubicBezTo>
                      <a:pt x="98" y="105"/>
                      <a:pt x="99" y="104"/>
                      <a:pt x="99" y="106"/>
                    </a:cubicBezTo>
                    <a:cubicBezTo>
                      <a:pt x="100" y="109"/>
                      <a:pt x="97" y="109"/>
                      <a:pt x="100" y="111"/>
                    </a:cubicBezTo>
                    <a:cubicBezTo>
                      <a:pt x="102" y="113"/>
                      <a:pt x="104" y="111"/>
                      <a:pt x="104" y="113"/>
                    </a:cubicBezTo>
                    <a:cubicBezTo>
                      <a:pt x="104" y="115"/>
                      <a:pt x="103" y="116"/>
                      <a:pt x="102" y="117"/>
                    </a:cubicBezTo>
                    <a:cubicBezTo>
                      <a:pt x="101" y="119"/>
                      <a:pt x="99" y="122"/>
                      <a:pt x="100" y="123"/>
                    </a:cubicBezTo>
                    <a:cubicBezTo>
                      <a:pt x="102" y="124"/>
                      <a:pt x="102" y="125"/>
                      <a:pt x="103" y="126"/>
                    </a:cubicBezTo>
                    <a:cubicBezTo>
                      <a:pt x="104" y="127"/>
                      <a:pt x="104" y="126"/>
                      <a:pt x="105" y="126"/>
                    </a:cubicBezTo>
                    <a:cubicBezTo>
                      <a:pt x="106" y="126"/>
                      <a:pt x="108" y="128"/>
                      <a:pt x="107" y="130"/>
                    </a:cubicBezTo>
                    <a:cubicBezTo>
                      <a:pt x="106" y="132"/>
                      <a:pt x="104" y="133"/>
                      <a:pt x="106" y="133"/>
                    </a:cubicBezTo>
                    <a:cubicBezTo>
                      <a:pt x="107" y="134"/>
                      <a:pt x="108" y="133"/>
                      <a:pt x="108" y="135"/>
                    </a:cubicBezTo>
                    <a:cubicBezTo>
                      <a:pt x="109" y="136"/>
                      <a:pt x="109" y="138"/>
                      <a:pt x="107" y="139"/>
                    </a:cubicBezTo>
                    <a:cubicBezTo>
                      <a:pt x="106" y="141"/>
                      <a:pt x="105" y="138"/>
                      <a:pt x="106" y="141"/>
                    </a:cubicBezTo>
                    <a:cubicBezTo>
                      <a:pt x="106" y="144"/>
                      <a:pt x="103" y="148"/>
                      <a:pt x="103" y="149"/>
                    </a:cubicBezTo>
                    <a:cubicBezTo>
                      <a:pt x="104" y="154"/>
                      <a:pt x="105" y="156"/>
                      <a:pt x="104" y="157"/>
                    </a:cubicBezTo>
                    <a:cubicBezTo>
                      <a:pt x="103" y="157"/>
                      <a:pt x="98" y="158"/>
                      <a:pt x="99" y="159"/>
                    </a:cubicBezTo>
                    <a:cubicBezTo>
                      <a:pt x="100" y="160"/>
                      <a:pt x="100" y="160"/>
                      <a:pt x="102" y="159"/>
                    </a:cubicBezTo>
                    <a:cubicBezTo>
                      <a:pt x="104" y="158"/>
                      <a:pt x="106" y="155"/>
                      <a:pt x="106" y="157"/>
                    </a:cubicBezTo>
                    <a:cubicBezTo>
                      <a:pt x="106" y="158"/>
                      <a:pt x="107" y="158"/>
                      <a:pt x="106" y="159"/>
                    </a:cubicBezTo>
                    <a:cubicBezTo>
                      <a:pt x="106" y="161"/>
                      <a:pt x="104" y="164"/>
                      <a:pt x="102" y="164"/>
                    </a:cubicBezTo>
                    <a:cubicBezTo>
                      <a:pt x="101" y="165"/>
                      <a:pt x="101" y="165"/>
                      <a:pt x="101" y="165"/>
                    </a:cubicBezTo>
                    <a:cubicBezTo>
                      <a:pt x="101" y="165"/>
                      <a:pt x="106" y="168"/>
                      <a:pt x="108" y="165"/>
                    </a:cubicBezTo>
                    <a:cubicBezTo>
                      <a:pt x="109" y="162"/>
                      <a:pt x="112" y="160"/>
                      <a:pt x="112" y="159"/>
                    </a:cubicBezTo>
                    <a:cubicBezTo>
                      <a:pt x="113" y="157"/>
                      <a:pt x="113" y="154"/>
                      <a:pt x="111" y="151"/>
                    </a:cubicBezTo>
                    <a:cubicBezTo>
                      <a:pt x="110" y="149"/>
                      <a:pt x="109" y="149"/>
                      <a:pt x="111" y="146"/>
                    </a:cubicBezTo>
                    <a:cubicBezTo>
                      <a:pt x="112" y="143"/>
                      <a:pt x="112" y="143"/>
                      <a:pt x="113" y="139"/>
                    </a:cubicBezTo>
                    <a:cubicBezTo>
                      <a:pt x="114" y="136"/>
                      <a:pt x="115" y="127"/>
                      <a:pt x="115" y="124"/>
                    </a:cubicBezTo>
                    <a:cubicBezTo>
                      <a:pt x="116" y="121"/>
                      <a:pt x="113" y="117"/>
                      <a:pt x="111" y="119"/>
                    </a:cubicBezTo>
                    <a:cubicBezTo>
                      <a:pt x="110" y="121"/>
                      <a:pt x="107" y="123"/>
                      <a:pt x="106" y="120"/>
                    </a:cubicBezTo>
                    <a:cubicBezTo>
                      <a:pt x="106" y="117"/>
                      <a:pt x="108" y="116"/>
                      <a:pt x="109" y="114"/>
                    </a:cubicBezTo>
                    <a:cubicBezTo>
                      <a:pt x="111" y="112"/>
                      <a:pt x="112" y="110"/>
                      <a:pt x="111" y="109"/>
                    </a:cubicBezTo>
                    <a:cubicBezTo>
                      <a:pt x="109" y="107"/>
                      <a:pt x="108" y="106"/>
                      <a:pt x="107" y="105"/>
                    </a:cubicBezTo>
                    <a:cubicBezTo>
                      <a:pt x="106" y="103"/>
                      <a:pt x="104" y="103"/>
                      <a:pt x="105" y="102"/>
                    </a:cubicBezTo>
                    <a:cubicBezTo>
                      <a:pt x="106" y="100"/>
                      <a:pt x="168" y="52"/>
                      <a:pt x="174" y="4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7" name="Freeform 83">
                <a:extLst>
                  <a:ext uri="{FF2B5EF4-FFF2-40B4-BE49-F238E27FC236}">
                    <a16:creationId xmlns:a16="http://schemas.microsoft.com/office/drawing/2014/main" id="{6AF24025-C542-45A5-8C23-F43B02E15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698"/>
                <a:ext cx="499" cy="473"/>
              </a:xfrm>
              <a:custGeom>
                <a:avLst/>
                <a:gdLst>
                  <a:gd name="T0" fmla="*/ 1297 w 187"/>
                  <a:gd name="T1" fmla="*/ 1093 h 177"/>
                  <a:gd name="T2" fmla="*/ 1254 w 187"/>
                  <a:gd name="T3" fmla="*/ 1093 h 177"/>
                  <a:gd name="T4" fmla="*/ 1217 w 187"/>
                  <a:gd name="T5" fmla="*/ 1136 h 177"/>
                  <a:gd name="T6" fmla="*/ 1246 w 187"/>
                  <a:gd name="T7" fmla="*/ 1187 h 177"/>
                  <a:gd name="T8" fmla="*/ 1174 w 187"/>
                  <a:gd name="T9" fmla="*/ 1200 h 177"/>
                  <a:gd name="T10" fmla="*/ 1161 w 187"/>
                  <a:gd name="T11" fmla="*/ 1256 h 177"/>
                  <a:gd name="T12" fmla="*/ 1131 w 187"/>
                  <a:gd name="T13" fmla="*/ 1256 h 177"/>
                  <a:gd name="T14" fmla="*/ 1083 w 187"/>
                  <a:gd name="T15" fmla="*/ 1221 h 177"/>
                  <a:gd name="T16" fmla="*/ 1011 w 187"/>
                  <a:gd name="T17" fmla="*/ 1187 h 177"/>
                  <a:gd name="T18" fmla="*/ 918 w 187"/>
                  <a:gd name="T19" fmla="*/ 1200 h 177"/>
                  <a:gd name="T20" fmla="*/ 827 w 187"/>
                  <a:gd name="T21" fmla="*/ 1165 h 177"/>
                  <a:gd name="T22" fmla="*/ 720 w 187"/>
                  <a:gd name="T23" fmla="*/ 1122 h 177"/>
                  <a:gd name="T24" fmla="*/ 648 w 187"/>
                  <a:gd name="T25" fmla="*/ 1072 h 177"/>
                  <a:gd name="T26" fmla="*/ 555 w 187"/>
                  <a:gd name="T27" fmla="*/ 1013 h 177"/>
                  <a:gd name="T28" fmla="*/ 456 w 187"/>
                  <a:gd name="T29" fmla="*/ 927 h 177"/>
                  <a:gd name="T30" fmla="*/ 448 w 187"/>
                  <a:gd name="T31" fmla="*/ 799 h 177"/>
                  <a:gd name="T32" fmla="*/ 427 w 187"/>
                  <a:gd name="T33" fmla="*/ 708 h 177"/>
                  <a:gd name="T34" fmla="*/ 363 w 187"/>
                  <a:gd name="T35" fmla="*/ 607 h 177"/>
                  <a:gd name="T36" fmla="*/ 291 w 187"/>
                  <a:gd name="T37" fmla="*/ 529 h 177"/>
                  <a:gd name="T38" fmla="*/ 312 w 187"/>
                  <a:gd name="T39" fmla="*/ 457 h 177"/>
                  <a:gd name="T40" fmla="*/ 243 w 187"/>
                  <a:gd name="T41" fmla="*/ 379 h 177"/>
                  <a:gd name="T42" fmla="*/ 213 w 187"/>
                  <a:gd name="T43" fmla="*/ 299 h 177"/>
                  <a:gd name="T44" fmla="*/ 192 w 187"/>
                  <a:gd name="T45" fmla="*/ 200 h 177"/>
                  <a:gd name="T46" fmla="*/ 179 w 187"/>
                  <a:gd name="T47" fmla="*/ 115 h 177"/>
                  <a:gd name="T48" fmla="*/ 99 w 187"/>
                  <a:gd name="T49" fmla="*/ 56 h 177"/>
                  <a:gd name="T50" fmla="*/ 99 w 187"/>
                  <a:gd name="T51" fmla="*/ 115 h 177"/>
                  <a:gd name="T52" fmla="*/ 107 w 187"/>
                  <a:gd name="T53" fmla="*/ 179 h 177"/>
                  <a:gd name="T54" fmla="*/ 128 w 187"/>
                  <a:gd name="T55" fmla="*/ 251 h 177"/>
                  <a:gd name="T56" fmla="*/ 136 w 187"/>
                  <a:gd name="T57" fmla="*/ 321 h 177"/>
                  <a:gd name="T58" fmla="*/ 163 w 187"/>
                  <a:gd name="T59" fmla="*/ 385 h 177"/>
                  <a:gd name="T60" fmla="*/ 192 w 187"/>
                  <a:gd name="T61" fmla="*/ 478 h 177"/>
                  <a:gd name="T62" fmla="*/ 200 w 187"/>
                  <a:gd name="T63" fmla="*/ 564 h 177"/>
                  <a:gd name="T64" fmla="*/ 248 w 187"/>
                  <a:gd name="T65" fmla="*/ 649 h 177"/>
                  <a:gd name="T66" fmla="*/ 192 w 187"/>
                  <a:gd name="T67" fmla="*/ 620 h 177"/>
                  <a:gd name="T68" fmla="*/ 128 w 187"/>
                  <a:gd name="T69" fmla="*/ 550 h 177"/>
                  <a:gd name="T70" fmla="*/ 141 w 187"/>
                  <a:gd name="T71" fmla="*/ 478 h 177"/>
                  <a:gd name="T72" fmla="*/ 77 w 187"/>
                  <a:gd name="T73" fmla="*/ 385 h 177"/>
                  <a:gd name="T74" fmla="*/ 77 w 187"/>
                  <a:gd name="T75" fmla="*/ 286 h 177"/>
                  <a:gd name="T76" fmla="*/ 43 w 187"/>
                  <a:gd name="T77" fmla="*/ 206 h 177"/>
                  <a:gd name="T78" fmla="*/ 13 w 187"/>
                  <a:gd name="T79" fmla="*/ 56 h 177"/>
                  <a:gd name="T80" fmla="*/ 43 w 187"/>
                  <a:gd name="T81" fmla="*/ 13 h 177"/>
                  <a:gd name="T82" fmla="*/ 179 w 187"/>
                  <a:gd name="T83" fmla="*/ 77 h 177"/>
                  <a:gd name="T84" fmla="*/ 435 w 187"/>
                  <a:gd name="T85" fmla="*/ 158 h 177"/>
                  <a:gd name="T86" fmla="*/ 555 w 187"/>
                  <a:gd name="T87" fmla="*/ 206 h 177"/>
                  <a:gd name="T88" fmla="*/ 619 w 187"/>
                  <a:gd name="T89" fmla="*/ 342 h 177"/>
                  <a:gd name="T90" fmla="*/ 747 w 187"/>
                  <a:gd name="T91" fmla="*/ 321 h 177"/>
                  <a:gd name="T92" fmla="*/ 833 w 187"/>
                  <a:gd name="T93" fmla="*/ 513 h 177"/>
                  <a:gd name="T94" fmla="*/ 934 w 187"/>
                  <a:gd name="T95" fmla="*/ 593 h 177"/>
                  <a:gd name="T96" fmla="*/ 913 w 187"/>
                  <a:gd name="T97" fmla="*/ 620 h 177"/>
                  <a:gd name="T98" fmla="*/ 913 w 187"/>
                  <a:gd name="T99" fmla="*/ 943 h 177"/>
                  <a:gd name="T100" fmla="*/ 969 w 187"/>
                  <a:gd name="T101" fmla="*/ 1013 h 177"/>
                  <a:gd name="T102" fmla="*/ 1067 w 187"/>
                  <a:gd name="T103" fmla="*/ 1058 h 177"/>
                  <a:gd name="T104" fmla="*/ 1174 w 187"/>
                  <a:gd name="T105" fmla="*/ 1042 h 177"/>
                  <a:gd name="T106" fmla="*/ 1238 w 187"/>
                  <a:gd name="T107" fmla="*/ 991 h 177"/>
                  <a:gd name="T108" fmla="*/ 1302 w 187"/>
                  <a:gd name="T109" fmla="*/ 999 h 177"/>
                  <a:gd name="T110" fmla="*/ 1332 w 187"/>
                  <a:gd name="T111" fmla="*/ 1064 h 1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7" h="177">
                    <a:moveTo>
                      <a:pt x="185" y="154"/>
                    </a:moveTo>
                    <a:cubicBezTo>
                      <a:pt x="184" y="154"/>
                      <a:pt x="183" y="153"/>
                      <a:pt x="182" y="153"/>
                    </a:cubicBezTo>
                    <a:cubicBezTo>
                      <a:pt x="181" y="153"/>
                      <a:pt x="182" y="153"/>
                      <a:pt x="180" y="154"/>
                    </a:cubicBezTo>
                    <a:cubicBezTo>
                      <a:pt x="177" y="154"/>
                      <a:pt x="178" y="155"/>
                      <a:pt x="176" y="153"/>
                    </a:cubicBezTo>
                    <a:cubicBezTo>
                      <a:pt x="173" y="152"/>
                      <a:pt x="174" y="155"/>
                      <a:pt x="173" y="155"/>
                    </a:cubicBezTo>
                    <a:cubicBezTo>
                      <a:pt x="173" y="156"/>
                      <a:pt x="172" y="158"/>
                      <a:pt x="171" y="159"/>
                    </a:cubicBezTo>
                    <a:cubicBezTo>
                      <a:pt x="170" y="159"/>
                      <a:pt x="172" y="160"/>
                      <a:pt x="174" y="161"/>
                    </a:cubicBezTo>
                    <a:cubicBezTo>
                      <a:pt x="175" y="162"/>
                      <a:pt x="175" y="165"/>
                      <a:pt x="175" y="166"/>
                    </a:cubicBezTo>
                    <a:cubicBezTo>
                      <a:pt x="174" y="166"/>
                      <a:pt x="171" y="166"/>
                      <a:pt x="168" y="166"/>
                    </a:cubicBezTo>
                    <a:cubicBezTo>
                      <a:pt x="166" y="165"/>
                      <a:pt x="167" y="167"/>
                      <a:pt x="165" y="168"/>
                    </a:cubicBezTo>
                    <a:cubicBezTo>
                      <a:pt x="164" y="169"/>
                      <a:pt x="163" y="170"/>
                      <a:pt x="163" y="171"/>
                    </a:cubicBezTo>
                    <a:cubicBezTo>
                      <a:pt x="163" y="173"/>
                      <a:pt x="163" y="175"/>
                      <a:pt x="163" y="176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3" y="177"/>
                      <a:pt x="159" y="177"/>
                      <a:pt x="159" y="176"/>
                    </a:cubicBezTo>
                    <a:cubicBezTo>
                      <a:pt x="158" y="176"/>
                      <a:pt x="157" y="173"/>
                      <a:pt x="156" y="173"/>
                    </a:cubicBezTo>
                    <a:cubicBezTo>
                      <a:pt x="155" y="173"/>
                      <a:pt x="153" y="173"/>
                      <a:pt x="152" y="171"/>
                    </a:cubicBezTo>
                    <a:cubicBezTo>
                      <a:pt x="151" y="169"/>
                      <a:pt x="149" y="170"/>
                      <a:pt x="148" y="168"/>
                    </a:cubicBezTo>
                    <a:cubicBezTo>
                      <a:pt x="146" y="166"/>
                      <a:pt x="145" y="165"/>
                      <a:pt x="142" y="166"/>
                    </a:cubicBezTo>
                    <a:cubicBezTo>
                      <a:pt x="140" y="166"/>
                      <a:pt x="136" y="167"/>
                      <a:pt x="134" y="168"/>
                    </a:cubicBezTo>
                    <a:cubicBezTo>
                      <a:pt x="132" y="169"/>
                      <a:pt x="130" y="169"/>
                      <a:pt x="129" y="168"/>
                    </a:cubicBezTo>
                    <a:cubicBezTo>
                      <a:pt x="127" y="167"/>
                      <a:pt x="124" y="167"/>
                      <a:pt x="123" y="167"/>
                    </a:cubicBezTo>
                    <a:cubicBezTo>
                      <a:pt x="121" y="166"/>
                      <a:pt x="117" y="165"/>
                      <a:pt x="116" y="163"/>
                    </a:cubicBezTo>
                    <a:cubicBezTo>
                      <a:pt x="114" y="162"/>
                      <a:pt x="108" y="161"/>
                      <a:pt x="106" y="159"/>
                    </a:cubicBezTo>
                    <a:cubicBezTo>
                      <a:pt x="105" y="157"/>
                      <a:pt x="104" y="159"/>
                      <a:pt x="101" y="157"/>
                    </a:cubicBezTo>
                    <a:cubicBezTo>
                      <a:pt x="98" y="155"/>
                      <a:pt x="97" y="156"/>
                      <a:pt x="95" y="154"/>
                    </a:cubicBezTo>
                    <a:cubicBezTo>
                      <a:pt x="93" y="152"/>
                      <a:pt x="92" y="151"/>
                      <a:pt x="91" y="150"/>
                    </a:cubicBezTo>
                    <a:cubicBezTo>
                      <a:pt x="91" y="149"/>
                      <a:pt x="88" y="147"/>
                      <a:pt x="86" y="146"/>
                    </a:cubicBezTo>
                    <a:cubicBezTo>
                      <a:pt x="84" y="146"/>
                      <a:pt x="82" y="142"/>
                      <a:pt x="78" y="142"/>
                    </a:cubicBezTo>
                    <a:cubicBezTo>
                      <a:pt x="75" y="141"/>
                      <a:pt x="72" y="138"/>
                      <a:pt x="71" y="134"/>
                    </a:cubicBezTo>
                    <a:cubicBezTo>
                      <a:pt x="71" y="130"/>
                      <a:pt x="67" y="131"/>
                      <a:pt x="64" y="130"/>
                    </a:cubicBezTo>
                    <a:cubicBezTo>
                      <a:pt x="62" y="129"/>
                      <a:pt x="60" y="125"/>
                      <a:pt x="60" y="123"/>
                    </a:cubicBezTo>
                    <a:cubicBezTo>
                      <a:pt x="59" y="120"/>
                      <a:pt x="63" y="116"/>
                      <a:pt x="63" y="112"/>
                    </a:cubicBezTo>
                    <a:cubicBezTo>
                      <a:pt x="64" y="108"/>
                      <a:pt x="63" y="108"/>
                      <a:pt x="61" y="105"/>
                    </a:cubicBezTo>
                    <a:cubicBezTo>
                      <a:pt x="59" y="103"/>
                      <a:pt x="60" y="101"/>
                      <a:pt x="60" y="99"/>
                    </a:cubicBezTo>
                    <a:cubicBezTo>
                      <a:pt x="60" y="97"/>
                      <a:pt x="58" y="93"/>
                      <a:pt x="56" y="92"/>
                    </a:cubicBezTo>
                    <a:cubicBezTo>
                      <a:pt x="55" y="90"/>
                      <a:pt x="52" y="87"/>
                      <a:pt x="51" y="85"/>
                    </a:cubicBezTo>
                    <a:cubicBezTo>
                      <a:pt x="51" y="84"/>
                      <a:pt x="50" y="82"/>
                      <a:pt x="49" y="79"/>
                    </a:cubicBezTo>
                    <a:cubicBezTo>
                      <a:pt x="47" y="75"/>
                      <a:pt x="46" y="77"/>
                      <a:pt x="41" y="74"/>
                    </a:cubicBezTo>
                    <a:cubicBezTo>
                      <a:pt x="37" y="71"/>
                      <a:pt x="41" y="71"/>
                      <a:pt x="43" y="70"/>
                    </a:cubicBezTo>
                    <a:cubicBezTo>
                      <a:pt x="46" y="69"/>
                      <a:pt x="44" y="67"/>
                      <a:pt x="44" y="64"/>
                    </a:cubicBezTo>
                    <a:cubicBezTo>
                      <a:pt x="43" y="61"/>
                      <a:pt x="40" y="62"/>
                      <a:pt x="39" y="59"/>
                    </a:cubicBezTo>
                    <a:cubicBezTo>
                      <a:pt x="38" y="56"/>
                      <a:pt x="36" y="55"/>
                      <a:pt x="34" y="53"/>
                    </a:cubicBezTo>
                    <a:cubicBezTo>
                      <a:pt x="33" y="52"/>
                      <a:pt x="32" y="52"/>
                      <a:pt x="32" y="50"/>
                    </a:cubicBezTo>
                    <a:cubicBezTo>
                      <a:pt x="31" y="48"/>
                      <a:pt x="31" y="44"/>
                      <a:pt x="30" y="42"/>
                    </a:cubicBezTo>
                    <a:cubicBezTo>
                      <a:pt x="29" y="40"/>
                      <a:pt x="27" y="39"/>
                      <a:pt x="26" y="37"/>
                    </a:cubicBezTo>
                    <a:cubicBezTo>
                      <a:pt x="26" y="34"/>
                      <a:pt x="26" y="33"/>
                      <a:pt x="27" y="28"/>
                    </a:cubicBezTo>
                    <a:cubicBezTo>
                      <a:pt x="28" y="24"/>
                      <a:pt x="26" y="24"/>
                      <a:pt x="25" y="21"/>
                    </a:cubicBezTo>
                    <a:cubicBezTo>
                      <a:pt x="24" y="19"/>
                      <a:pt x="25" y="19"/>
                      <a:pt x="25" y="16"/>
                    </a:cubicBezTo>
                    <a:cubicBezTo>
                      <a:pt x="24" y="12"/>
                      <a:pt x="22" y="15"/>
                      <a:pt x="19" y="13"/>
                    </a:cubicBezTo>
                    <a:cubicBezTo>
                      <a:pt x="17" y="11"/>
                      <a:pt x="14" y="8"/>
                      <a:pt x="14" y="8"/>
                    </a:cubicBezTo>
                    <a:cubicBezTo>
                      <a:pt x="14" y="8"/>
                      <a:pt x="14" y="9"/>
                      <a:pt x="14" y="11"/>
                    </a:cubicBezTo>
                    <a:cubicBezTo>
                      <a:pt x="14" y="12"/>
                      <a:pt x="14" y="15"/>
                      <a:pt x="14" y="16"/>
                    </a:cubicBezTo>
                    <a:cubicBezTo>
                      <a:pt x="14" y="17"/>
                      <a:pt x="13" y="19"/>
                      <a:pt x="13" y="21"/>
                    </a:cubicBezTo>
                    <a:cubicBezTo>
                      <a:pt x="12" y="22"/>
                      <a:pt x="13" y="24"/>
                      <a:pt x="15" y="25"/>
                    </a:cubicBezTo>
                    <a:cubicBezTo>
                      <a:pt x="16" y="26"/>
                      <a:pt x="15" y="29"/>
                      <a:pt x="15" y="31"/>
                    </a:cubicBezTo>
                    <a:cubicBezTo>
                      <a:pt x="16" y="34"/>
                      <a:pt x="17" y="35"/>
                      <a:pt x="18" y="35"/>
                    </a:cubicBezTo>
                    <a:cubicBezTo>
                      <a:pt x="19" y="36"/>
                      <a:pt x="18" y="39"/>
                      <a:pt x="18" y="41"/>
                    </a:cubicBezTo>
                    <a:cubicBezTo>
                      <a:pt x="17" y="43"/>
                      <a:pt x="18" y="45"/>
                      <a:pt x="19" y="45"/>
                    </a:cubicBezTo>
                    <a:cubicBezTo>
                      <a:pt x="21" y="46"/>
                      <a:pt x="20" y="48"/>
                      <a:pt x="21" y="50"/>
                    </a:cubicBezTo>
                    <a:cubicBezTo>
                      <a:pt x="21" y="52"/>
                      <a:pt x="22" y="54"/>
                      <a:pt x="23" y="54"/>
                    </a:cubicBezTo>
                    <a:cubicBezTo>
                      <a:pt x="24" y="55"/>
                      <a:pt x="25" y="60"/>
                      <a:pt x="26" y="61"/>
                    </a:cubicBezTo>
                    <a:cubicBezTo>
                      <a:pt x="27" y="63"/>
                      <a:pt x="26" y="66"/>
                      <a:pt x="27" y="67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1" y="73"/>
                      <a:pt x="29" y="76"/>
                      <a:pt x="28" y="79"/>
                    </a:cubicBezTo>
                    <a:cubicBezTo>
                      <a:pt x="27" y="82"/>
                      <a:pt x="30" y="83"/>
                      <a:pt x="33" y="83"/>
                    </a:cubicBezTo>
                    <a:cubicBezTo>
                      <a:pt x="36" y="82"/>
                      <a:pt x="36" y="90"/>
                      <a:pt x="35" y="91"/>
                    </a:cubicBezTo>
                    <a:cubicBezTo>
                      <a:pt x="35" y="92"/>
                      <a:pt x="33" y="94"/>
                      <a:pt x="31" y="93"/>
                    </a:cubicBezTo>
                    <a:cubicBezTo>
                      <a:pt x="28" y="92"/>
                      <a:pt x="28" y="89"/>
                      <a:pt x="27" y="87"/>
                    </a:cubicBezTo>
                    <a:cubicBezTo>
                      <a:pt x="25" y="85"/>
                      <a:pt x="24" y="82"/>
                      <a:pt x="23" y="79"/>
                    </a:cubicBezTo>
                    <a:cubicBezTo>
                      <a:pt x="22" y="76"/>
                      <a:pt x="21" y="79"/>
                      <a:pt x="18" y="77"/>
                    </a:cubicBezTo>
                    <a:cubicBezTo>
                      <a:pt x="15" y="76"/>
                      <a:pt x="17" y="76"/>
                      <a:pt x="18" y="73"/>
                    </a:cubicBezTo>
                    <a:cubicBezTo>
                      <a:pt x="19" y="71"/>
                      <a:pt x="20" y="71"/>
                      <a:pt x="20" y="67"/>
                    </a:cubicBezTo>
                    <a:cubicBezTo>
                      <a:pt x="21" y="63"/>
                      <a:pt x="17" y="62"/>
                      <a:pt x="16" y="57"/>
                    </a:cubicBezTo>
                    <a:cubicBezTo>
                      <a:pt x="15" y="55"/>
                      <a:pt x="13" y="56"/>
                      <a:pt x="11" y="54"/>
                    </a:cubicBezTo>
                    <a:cubicBezTo>
                      <a:pt x="10" y="52"/>
                      <a:pt x="8" y="51"/>
                      <a:pt x="7" y="44"/>
                    </a:cubicBezTo>
                    <a:cubicBezTo>
                      <a:pt x="6" y="42"/>
                      <a:pt x="10" y="44"/>
                      <a:pt x="11" y="40"/>
                    </a:cubicBezTo>
                    <a:cubicBezTo>
                      <a:pt x="12" y="37"/>
                      <a:pt x="11" y="37"/>
                      <a:pt x="10" y="34"/>
                    </a:cubicBezTo>
                    <a:cubicBezTo>
                      <a:pt x="9" y="30"/>
                      <a:pt x="8" y="31"/>
                      <a:pt x="6" y="29"/>
                    </a:cubicBezTo>
                    <a:cubicBezTo>
                      <a:pt x="4" y="26"/>
                      <a:pt x="5" y="21"/>
                      <a:pt x="5" y="19"/>
                    </a:cubicBezTo>
                    <a:cubicBezTo>
                      <a:pt x="5" y="17"/>
                      <a:pt x="3" y="11"/>
                      <a:pt x="2" y="8"/>
                    </a:cubicBezTo>
                    <a:cubicBezTo>
                      <a:pt x="1" y="4"/>
                      <a:pt x="0" y="4"/>
                      <a:pt x="0" y="1"/>
                    </a:cubicBezTo>
                    <a:cubicBezTo>
                      <a:pt x="0" y="1"/>
                      <a:pt x="2" y="2"/>
                      <a:pt x="6" y="2"/>
                    </a:cubicBezTo>
                    <a:cubicBezTo>
                      <a:pt x="10" y="2"/>
                      <a:pt x="16" y="0"/>
                      <a:pt x="18" y="3"/>
                    </a:cubicBezTo>
                    <a:cubicBezTo>
                      <a:pt x="21" y="6"/>
                      <a:pt x="21" y="8"/>
                      <a:pt x="25" y="11"/>
                    </a:cubicBezTo>
                    <a:cubicBezTo>
                      <a:pt x="29" y="13"/>
                      <a:pt x="35" y="22"/>
                      <a:pt x="46" y="22"/>
                    </a:cubicBezTo>
                    <a:cubicBezTo>
                      <a:pt x="57" y="22"/>
                      <a:pt x="60" y="25"/>
                      <a:pt x="61" y="22"/>
                    </a:cubicBezTo>
                    <a:cubicBezTo>
                      <a:pt x="62" y="19"/>
                      <a:pt x="63" y="21"/>
                      <a:pt x="69" y="22"/>
                    </a:cubicBezTo>
                    <a:cubicBezTo>
                      <a:pt x="74" y="23"/>
                      <a:pt x="74" y="25"/>
                      <a:pt x="78" y="29"/>
                    </a:cubicBezTo>
                    <a:cubicBezTo>
                      <a:pt x="81" y="33"/>
                      <a:pt x="80" y="33"/>
                      <a:pt x="82" y="39"/>
                    </a:cubicBezTo>
                    <a:cubicBezTo>
                      <a:pt x="84" y="45"/>
                      <a:pt x="83" y="46"/>
                      <a:pt x="87" y="48"/>
                    </a:cubicBezTo>
                    <a:cubicBezTo>
                      <a:pt x="91" y="50"/>
                      <a:pt x="94" y="47"/>
                      <a:pt x="98" y="45"/>
                    </a:cubicBezTo>
                    <a:cubicBezTo>
                      <a:pt x="101" y="42"/>
                      <a:pt x="99" y="40"/>
                      <a:pt x="105" y="45"/>
                    </a:cubicBezTo>
                    <a:cubicBezTo>
                      <a:pt x="111" y="50"/>
                      <a:pt x="114" y="50"/>
                      <a:pt x="113" y="57"/>
                    </a:cubicBezTo>
                    <a:cubicBezTo>
                      <a:pt x="113" y="64"/>
                      <a:pt x="117" y="72"/>
                      <a:pt x="117" y="72"/>
                    </a:cubicBezTo>
                    <a:cubicBezTo>
                      <a:pt x="120" y="77"/>
                      <a:pt x="120" y="79"/>
                      <a:pt x="124" y="80"/>
                    </a:cubicBezTo>
                    <a:cubicBezTo>
                      <a:pt x="127" y="81"/>
                      <a:pt x="131" y="83"/>
                      <a:pt x="131" y="83"/>
                    </a:cubicBezTo>
                    <a:cubicBezTo>
                      <a:pt x="131" y="83"/>
                      <a:pt x="131" y="83"/>
                      <a:pt x="131" y="83"/>
                    </a:cubicBezTo>
                    <a:cubicBezTo>
                      <a:pt x="131" y="84"/>
                      <a:pt x="130" y="85"/>
                      <a:pt x="128" y="87"/>
                    </a:cubicBezTo>
                    <a:cubicBezTo>
                      <a:pt x="124" y="91"/>
                      <a:pt x="125" y="97"/>
                      <a:pt x="122" y="108"/>
                    </a:cubicBezTo>
                    <a:cubicBezTo>
                      <a:pt x="119" y="120"/>
                      <a:pt x="127" y="129"/>
                      <a:pt x="128" y="132"/>
                    </a:cubicBezTo>
                    <a:cubicBezTo>
                      <a:pt x="129" y="134"/>
                      <a:pt x="132" y="139"/>
                      <a:pt x="132" y="139"/>
                    </a:cubicBezTo>
                    <a:cubicBezTo>
                      <a:pt x="136" y="142"/>
                      <a:pt x="136" y="142"/>
                      <a:pt x="136" y="142"/>
                    </a:cubicBezTo>
                    <a:cubicBezTo>
                      <a:pt x="136" y="142"/>
                      <a:pt x="138" y="142"/>
                      <a:pt x="140" y="144"/>
                    </a:cubicBezTo>
                    <a:cubicBezTo>
                      <a:pt x="141" y="146"/>
                      <a:pt x="146" y="147"/>
                      <a:pt x="150" y="148"/>
                    </a:cubicBezTo>
                    <a:cubicBezTo>
                      <a:pt x="153" y="149"/>
                      <a:pt x="155" y="148"/>
                      <a:pt x="160" y="145"/>
                    </a:cubicBezTo>
                    <a:cubicBezTo>
                      <a:pt x="165" y="142"/>
                      <a:pt x="162" y="146"/>
                      <a:pt x="165" y="146"/>
                    </a:cubicBezTo>
                    <a:cubicBezTo>
                      <a:pt x="167" y="145"/>
                      <a:pt x="167" y="145"/>
                      <a:pt x="171" y="143"/>
                    </a:cubicBezTo>
                    <a:cubicBezTo>
                      <a:pt x="174" y="142"/>
                      <a:pt x="173" y="142"/>
                      <a:pt x="174" y="139"/>
                    </a:cubicBezTo>
                    <a:cubicBezTo>
                      <a:pt x="174" y="139"/>
                      <a:pt x="176" y="135"/>
                      <a:pt x="178" y="137"/>
                    </a:cubicBezTo>
                    <a:cubicBezTo>
                      <a:pt x="180" y="138"/>
                      <a:pt x="182" y="139"/>
                      <a:pt x="183" y="140"/>
                    </a:cubicBezTo>
                    <a:cubicBezTo>
                      <a:pt x="184" y="140"/>
                      <a:pt x="186" y="143"/>
                      <a:pt x="186" y="143"/>
                    </a:cubicBezTo>
                    <a:cubicBezTo>
                      <a:pt x="186" y="143"/>
                      <a:pt x="187" y="148"/>
                      <a:pt x="187" y="149"/>
                    </a:cubicBezTo>
                    <a:cubicBezTo>
                      <a:pt x="187" y="151"/>
                      <a:pt x="185" y="154"/>
                      <a:pt x="185" y="1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8" name="Freeform 84">
                <a:extLst>
                  <a:ext uri="{FF2B5EF4-FFF2-40B4-BE49-F238E27FC236}">
                    <a16:creationId xmlns:a16="http://schemas.microsoft.com/office/drawing/2014/main" id="{9A983A63-6ED4-41BA-A846-BBF886FEF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831"/>
                <a:ext cx="96" cy="69"/>
              </a:xfrm>
              <a:custGeom>
                <a:avLst/>
                <a:gdLst>
                  <a:gd name="T0" fmla="*/ 136 w 36"/>
                  <a:gd name="T1" fmla="*/ 21 h 26"/>
                  <a:gd name="T2" fmla="*/ 115 w 36"/>
                  <a:gd name="T3" fmla="*/ 35 h 26"/>
                  <a:gd name="T4" fmla="*/ 85 w 36"/>
                  <a:gd name="T5" fmla="*/ 64 h 26"/>
                  <a:gd name="T6" fmla="*/ 35 w 36"/>
                  <a:gd name="T7" fmla="*/ 93 h 26"/>
                  <a:gd name="T8" fmla="*/ 13 w 36"/>
                  <a:gd name="T9" fmla="*/ 106 h 26"/>
                  <a:gd name="T10" fmla="*/ 29 w 36"/>
                  <a:gd name="T11" fmla="*/ 141 h 26"/>
                  <a:gd name="T12" fmla="*/ 29 w 36"/>
                  <a:gd name="T13" fmla="*/ 170 h 26"/>
                  <a:gd name="T14" fmla="*/ 93 w 36"/>
                  <a:gd name="T15" fmla="*/ 162 h 26"/>
                  <a:gd name="T16" fmla="*/ 163 w 36"/>
                  <a:gd name="T17" fmla="*/ 111 h 26"/>
                  <a:gd name="T18" fmla="*/ 213 w 36"/>
                  <a:gd name="T19" fmla="*/ 111 h 26"/>
                  <a:gd name="T20" fmla="*/ 243 w 36"/>
                  <a:gd name="T21" fmla="*/ 106 h 26"/>
                  <a:gd name="T22" fmla="*/ 243 w 36"/>
                  <a:gd name="T23" fmla="*/ 77 h 26"/>
                  <a:gd name="T24" fmla="*/ 221 w 36"/>
                  <a:gd name="T25" fmla="*/ 50 h 26"/>
                  <a:gd name="T26" fmla="*/ 192 w 36"/>
                  <a:gd name="T27" fmla="*/ 29 h 26"/>
                  <a:gd name="T28" fmla="*/ 171 w 36"/>
                  <a:gd name="T29" fmla="*/ 8 h 26"/>
                  <a:gd name="T30" fmla="*/ 149 w 36"/>
                  <a:gd name="T31" fmla="*/ 8 h 26"/>
                  <a:gd name="T32" fmla="*/ 136 w 36"/>
                  <a:gd name="T33" fmla="*/ 2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26">
                    <a:moveTo>
                      <a:pt x="19" y="3"/>
                    </a:moveTo>
                    <a:cubicBezTo>
                      <a:pt x="18" y="3"/>
                      <a:pt x="18" y="3"/>
                      <a:pt x="16" y="5"/>
                    </a:cubicBezTo>
                    <a:cubicBezTo>
                      <a:pt x="15" y="7"/>
                      <a:pt x="13" y="8"/>
                      <a:pt x="12" y="9"/>
                    </a:cubicBezTo>
                    <a:cubicBezTo>
                      <a:pt x="10" y="9"/>
                      <a:pt x="7" y="11"/>
                      <a:pt x="5" y="13"/>
                    </a:cubicBezTo>
                    <a:cubicBezTo>
                      <a:pt x="3" y="15"/>
                      <a:pt x="3" y="14"/>
                      <a:pt x="2" y="15"/>
                    </a:cubicBezTo>
                    <a:cubicBezTo>
                      <a:pt x="1" y="17"/>
                      <a:pt x="1" y="17"/>
                      <a:pt x="4" y="20"/>
                    </a:cubicBezTo>
                    <a:cubicBezTo>
                      <a:pt x="6" y="23"/>
                      <a:pt x="0" y="24"/>
                      <a:pt x="4" y="24"/>
                    </a:cubicBezTo>
                    <a:cubicBezTo>
                      <a:pt x="9" y="24"/>
                      <a:pt x="5" y="26"/>
                      <a:pt x="13" y="23"/>
                    </a:cubicBezTo>
                    <a:cubicBezTo>
                      <a:pt x="21" y="20"/>
                      <a:pt x="21" y="15"/>
                      <a:pt x="23" y="16"/>
                    </a:cubicBezTo>
                    <a:cubicBezTo>
                      <a:pt x="26" y="18"/>
                      <a:pt x="26" y="16"/>
                      <a:pt x="30" y="16"/>
                    </a:cubicBezTo>
                    <a:cubicBezTo>
                      <a:pt x="33" y="17"/>
                      <a:pt x="32" y="15"/>
                      <a:pt x="34" y="15"/>
                    </a:cubicBezTo>
                    <a:cubicBezTo>
                      <a:pt x="35" y="14"/>
                      <a:pt x="36" y="12"/>
                      <a:pt x="34" y="11"/>
                    </a:cubicBezTo>
                    <a:cubicBezTo>
                      <a:pt x="33" y="9"/>
                      <a:pt x="33" y="7"/>
                      <a:pt x="31" y="7"/>
                    </a:cubicBezTo>
                    <a:cubicBezTo>
                      <a:pt x="28" y="8"/>
                      <a:pt x="28" y="8"/>
                      <a:pt x="27" y="4"/>
                    </a:cubicBezTo>
                    <a:cubicBezTo>
                      <a:pt x="26" y="1"/>
                      <a:pt x="26" y="0"/>
                      <a:pt x="24" y="1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2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" name="Freeform 85">
                <a:extLst>
                  <a:ext uri="{FF2B5EF4-FFF2-40B4-BE49-F238E27FC236}">
                    <a16:creationId xmlns:a16="http://schemas.microsoft.com/office/drawing/2014/main" id="{0C505DCB-0861-4E6D-9B46-40DAE65D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873"/>
                <a:ext cx="134" cy="118"/>
              </a:xfrm>
              <a:custGeom>
                <a:avLst/>
                <a:gdLst>
                  <a:gd name="T0" fmla="*/ 86 w 50"/>
                  <a:gd name="T1" fmla="*/ 35 h 44"/>
                  <a:gd name="T2" fmla="*/ 51 w 50"/>
                  <a:gd name="T3" fmla="*/ 80 h 44"/>
                  <a:gd name="T4" fmla="*/ 72 w 50"/>
                  <a:gd name="T5" fmla="*/ 94 h 44"/>
                  <a:gd name="T6" fmla="*/ 51 w 50"/>
                  <a:gd name="T7" fmla="*/ 115 h 44"/>
                  <a:gd name="T8" fmla="*/ 35 w 50"/>
                  <a:gd name="T9" fmla="*/ 107 h 44"/>
                  <a:gd name="T10" fmla="*/ 51 w 50"/>
                  <a:gd name="T11" fmla="*/ 137 h 44"/>
                  <a:gd name="T12" fmla="*/ 94 w 50"/>
                  <a:gd name="T13" fmla="*/ 150 h 44"/>
                  <a:gd name="T14" fmla="*/ 137 w 50"/>
                  <a:gd name="T15" fmla="*/ 172 h 44"/>
                  <a:gd name="T16" fmla="*/ 86 w 50"/>
                  <a:gd name="T17" fmla="*/ 180 h 44"/>
                  <a:gd name="T18" fmla="*/ 51 w 50"/>
                  <a:gd name="T19" fmla="*/ 158 h 44"/>
                  <a:gd name="T20" fmla="*/ 21 w 50"/>
                  <a:gd name="T21" fmla="*/ 158 h 44"/>
                  <a:gd name="T22" fmla="*/ 21 w 50"/>
                  <a:gd name="T23" fmla="*/ 209 h 44"/>
                  <a:gd name="T24" fmla="*/ 64 w 50"/>
                  <a:gd name="T25" fmla="*/ 231 h 44"/>
                  <a:gd name="T26" fmla="*/ 64 w 50"/>
                  <a:gd name="T27" fmla="*/ 266 h 44"/>
                  <a:gd name="T28" fmla="*/ 137 w 50"/>
                  <a:gd name="T29" fmla="*/ 266 h 44"/>
                  <a:gd name="T30" fmla="*/ 188 w 50"/>
                  <a:gd name="T31" fmla="*/ 260 h 44"/>
                  <a:gd name="T32" fmla="*/ 222 w 50"/>
                  <a:gd name="T33" fmla="*/ 266 h 44"/>
                  <a:gd name="T34" fmla="*/ 265 w 50"/>
                  <a:gd name="T35" fmla="*/ 303 h 44"/>
                  <a:gd name="T36" fmla="*/ 316 w 50"/>
                  <a:gd name="T37" fmla="*/ 308 h 44"/>
                  <a:gd name="T38" fmla="*/ 324 w 50"/>
                  <a:gd name="T39" fmla="*/ 274 h 44"/>
                  <a:gd name="T40" fmla="*/ 346 w 50"/>
                  <a:gd name="T41" fmla="*/ 282 h 44"/>
                  <a:gd name="T42" fmla="*/ 351 w 50"/>
                  <a:gd name="T43" fmla="*/ 260 h 44"/>
                  <a:gd name="T44" fmla="*/ 324 w 50"/>
                  <a:gd name="T45" fmla="*/ 239 h 44"/>
                  <a:gd name="T46" fmla="*/ 324 w 50"/>
                  <a:gd name="T47" fmla="*/ 209 h 44"/>
                  <a:gd name="T48" fmla="*/ 330 w 50"/>
                  <a:gd name="T49" fmla="*/ 166 h 44"/>
                  <a:gd name="T50" fmla="*/ 338 w 50"/>
                  <a:gd name="T51" fmla="*/ 129 h 44"/>
                  <a:gd name="T52" fmla="*/ 338 w 50"/>
                  <a:gd name="T53" fmla="*/ 64 h 44"/>
                  <a:gd name="T54" fmla="*/ 303 w 50"/>
                  <a:gd name="T55" fmla="*/ 56 h 44"/>
                  <a:gd name="T56" fmla="*/ 281 w 50"/>
                  <a:gd name="T57" fmla="*/ 107 h 44"/>
                  <a:gd name="T58" fmla="*/ 265 w 50"/>
                  <a:gd name="T59" fmla="*/ 150 h 44"/>
                  <a:gd name="T60" fmla="*/ 257 w 50"/>
                  <a:gd name="T61" fmla="*/ 115 h 44"/>
                  <a:gd name="T62" fmla="*/ 257 w 50"/>
                  <a:gd name="T63" fmla="*/ 72 h 44"/>
                  <a:gd name="T64" fmla="*/ 201 w 50"/>
                  <a:gd name="T65" fmla="*/ 94 h 44"/>
                  <a:gd name="T66" fmla="*/ 222 w 50"/>
                  <a:gd name="T67" fmla="*/ 72 h 44"/>
                  <a:gd name="T68" fmla="*/ 193 w 50"/>
                  <a:gd name="T69" fmla="*/ 51 h 44"/>
                  <a:gd name="T70" fmla="*/ 166 w 50"/>
                  <a:gd name="T71" fmla="*/ 51 h 44"/>
                  <a:gd name="T72" fmla="*/ 188 w 50"/>
                  <a:gd name="T73" fmla="*/ 8 h 44"/>
                  <a:gd name="T74" fmla="*/ 107 w 50"/>
                  <a:gd name="T75" fmla="*/ 21 h 44"/>
                  <a:gd name="T76" fmla="*/ 94 w 50"/>
                  <a:gd name="T77" fmla="*/ 30 h 44"/>
                  <a:gd name="T78" fmla="*/ 86 w 50"/>
                  <a:gd name="T79" fmla="*/ 35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" h="44">
                    <a:moveTo>
                      <a:pt x="12" y="5"/>
                    </a:moveTo>
                    <a:cubicBezTo>
                      <a:pt x="10" y="7"/>
                      <a:pt x="6" y="9"/>
                      <a:pt x="7" y="11"/>
                    </a:cubicBezTo>
                    <a:cubicBezTo>
                      <a:pt x="9" y="13"/>
                      <a:pt x="9" y="12"/>
                      <a:pt x="10" y="13"/>
                    </a:cubicBezTo>
                    <a:cubicBezTo>
                      <a:pt x="12" y="14"/>
                      <a:pt x="8" y="16"/>
                      <a:pt x="7" y="16"/>
                    </a:cubicBezTo>
                    <a:cubicBezTo>
                      <a:pt x="6" y="15"/>
                      <a:pt x="6" y="12"/>
                      <a:pt x="5" y="15"/>
                    </a:cubicBezTo>
                    <a:cubicBezTo>
                      <a:pt x="5" y="17"/>
                      <a:pt x="4" y="18"/>
                      <a:pt x="7" y="19"/>
                    </a:cubicBezTo>
                    <a:cubicBezTo>
                      <a:pt x="9" y="20"/>
                      <a:pt x="11" y="19"/>
                      <a:pt x="13" y="21"/>
                    </a:cubicBezTo>
                    <a:cubicBezTo>
                      <a:pt x="16" y="22"/>
                      <a:pt x="20" y="22"/>
                      <a:pt x="19" y="24"/>
                    </a:cubicBezTo>
                    <a:cubicBezTo>
                      <a:pt x="18" y="25"/>
                      <a:pt x="14" y="27"/>
                      <a:pt x="12" y="25"/>
                    </a:cubicBezTo>
                    <a:cubicBezTo>
                      <a:pt x="10" y="23"/>
                      <a:pt x="8" y="22"/>
                      <a:pt x="7" y="22"/>
                    </a:cubicBezTo>
                    <a:cubicBezTo>
                      <a:pt x="6" y="22"/>
                      <a:pt x="4" y="21"/>
                      <a:pt x="3" y="22"/>
                    </a:cubicBezTo>
                    <a:cubicBezTo>
                      <a:pt x="2" y="24"/>
                      <a:pt x="0" y="27"/>
                      <a:pt x="3" y="29"/>
                    </a:cubicBezTo>
                    <a:cubicBezTo>
                      <a:pt x="6" y="31"/>
                      <a:pt x="9" y="29"/>
                      <a:pt x="9" y="32"/>
                    </a:cubicBezTo>
                    <a:cubicBezTo>
                      <a:pt x="9" y="34"/>
                      <a:pt x="5" y="36"/>
                      <a:pt x="9" y="37"/>
                    </a:cubicBezTo>
                    <a:cubicBezTo>
                      <a:pt x="12" y="37"/>
                      <a:pt x="15" y="36"/>
                      <a:pt x="19" y="37"/>
                    </a:cubicBezTo>
                    <a:cubicBezTo>
                      <a:pt x="23" y="37"/>
                      <a:pt x="23" y="35"/>
                      <a:pt x="26" y="36"/>
                    </a:cubicBezTo>
                    <a:cubicBezTo>
                      <a:pt x="29" y="38"/>
                      <a:pt x="28" y="35"/>
                      <a:pt x="31" y="37"/>
                    </a:cubicBezTo>
                    <a:cubicBezTo>
                      <a:pt x="34" y="39"/>
                      <a:pt x="33" y="39"/>
                      <a:pt x="37" y="42"/>
                    </a:cubicBezTo>
                    <a:cubicBezTo>
                      <a:pt x="42" y="44"/>
                      <a:pt x="43" y="43"/>
                      <a:pt x="44" y="43"/>
                    </a:cubicBezTo>
                    <a:cubicBezTo>
                      <a:pt x="45" y="42"/>
                      <a:pt x="45" y="38"/>
                      <a:pt x="45" y="38"/>
                    </a:cubicBezTo>
                    <a:cubicBezTo>
                      <a:pt x="45" y="38"/>
                      <a:pt x="45" y="39"/>
                      <a:pt x="48" y="39"/>
                    </a:cubicBezTo>
                    <a:cubicBezTo>
                      <a:pt x="50" y="39"/>
                      <a:pt x="50" y="36"/>
                      <a:pt x="49" y="36"/>
                    </a:cubicBezTo>
                    <a:cubicBezTo>
                      <a:pt x="48" y="36"/>
                      <a:pt x="44" y="33"/>
                      <a:pt x="45" y="33"/>
                    </a:cubicBezTo>
                    <a:cubicBezTo>
                      <a:pt x="46" y="32"/>
                      <a:pt x="44" y="34"/>
                      <a:pt x="45" y="29"/>
                    </a:cubicBezTo>
                    <a:cubicBezTo>
                      <a:pt x="45" y="24"/>
                      <a:pt x="44" y="26"/>
                      <a:pt x="46" y="23"/>
                    </a:cubicBezTo>
                    <a:cubicBezTo>
                      <a:pt x="48" y="20"/>
                      <a:pt x="46" y="22"/>
                      <a:pt x="47" y="18"/>
                    </a:cubicBezTo>
                    <a:cubicBezTo>
                      <a:pt x="47" y="13"/>
                      <a:pt x="49" y="9"/>
                      <a:pt x="47" y="9"/>
                    </a:cubicBezTo>
                    <a:cubicBezTo>
                      <a:pt x="45" y="9"/>
                      <a:pt x="43" y="6"/>
                      <a:pt x="42" y="8"/>
                    </a:cubicBezTo>
                    <a:cubicBezTo>
                      <a:pt x="41" y="10"/>
                      <a:pt x="40" y="12"/>
                      <a:pt x="39" y="15"/>
                    </a:cubicBezTo>
                    <a:cubicBezTo>
                      <a:pt x="39" y="18"/>
                      <a:pt x="39" y="21"/>
                      <a:pt x="37" y="21"/>
                    </a:cubicBezTo>
                    <a:cubicBezTo>
                      <a:pt x="35" y="21"/>
                      <a:pt x="34" y="17"/>
                      <a:pt x="36" y="16"/>
                    </a:cubicBezTo>
                    <a:cubicBezTo>
                      <a:pt x="38" y="14"/>
                      <a:pt x="38" y="9"/>
                      <a:pt x="36" y="10"/>
                    </a:cubicBezTo>
                    <a:cubicBezTo>
                      <a:pt x="34" y="12"/>
                      <a:pt x="27" y="14"/>
                      <a:pt x="28" y="13"/>
                    </a:cubicBezTo>
                    <a:cubicBezTo>
                      <a:pt x="30" y="12"/>
                      <a:pt x="31" y="11"/>
                      <a:pt x="31" y="10"/>
                    </a:cubicBezTo>
                    <a:cubicBezTo>
                      <a:pt x="30" y="8"/>
                      <a:pt x="28" y="7"/>
                      <a:pt x="27" y="7"/>
                    </a:cubicBezTo>
                    <a:cubicBezTo>
                      <a:pt x="26" y="8"/>
                      <a:pt x="19" y="9"/>
                      <a:pt x="23" y="7"/>
                    </a:cubicBezTo>
                    <a:cubicBezTo>
                      <a:pt x="26" y="5"/>
                      <a:pt x="29" y="0"/>
                      <a:pt x="26" y="1"/>
                    </a:cubicBezTo>
                    <a:cubicBezTo>
                      <a:pt x="23" y="2"/>
                      <a:pt x="16" y="2"/>
                      <a:pt x="15" y="3"/>
                    </a:cubicBezTo>
                    <a:cubicBezTo>
                      <a:pt x="14" y="4"/>
                      <a:pt x="13" y="2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0" name="Freeform 86">
                <a:extLst>
                  <a:ext uri="{FF2B5EF4-FFF2-40B4-BE49-F238E27FC236}">
                    <a16:creationId xmlns:a16="http://schemas.microsoft.com/office/drawing/2014/main" id="{62C47F1F-B952-4AEB-8C9B-171EC76FC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799"/>
                <a:ext cx="67" cy="24"/>
              </a:xfrm>
              <a:custGeom>
                <a:avLst/>
                <a:gdLst>
                  <a:gd name="T0" fmla="*/ 115 w 25"/>
                  <a:gd name="T1" fmla="*/ 0 h 9"/>
                  <a:gd name="T2" fmla="*/ 78 w 25"/>
                  <a:gd name="T3" fmla="*/ 13 h 9"/>
                  <a:gd name="T4" fmla="*/ 51 w 25"/>
                  <a:gd name="T5" fmla="*/ 21 h 9"/>
                  <a:gd name="T6" fmla="*/ 29 w 25"/>
                  <a:gd name="T7" fmla="*/ 29 h 9"/>
                  <a:gd name="T8" fmla="*/ 21 w 25"/>
                  <a:gd name="T9" fmla="*/ 51 h 9"/>
                  <a:gd name="T10" fmla="*/ 56 w 25"/>
                  <a:gd name="T11" fmla="*/ 64 h 9"/>
                  <a:gd name="T12" fmla="*/ 86 w 25"/>
                  <a:gd name="T13" fmla="*/ 43 h 9"/>
                  <a:gd name="T14" fmla="*/ 107 w 25"/>
                  <a:gd name="T15" fmla="*/ 51 h 9"/>
                  <a:gd name="T16" fmla="*/ 129 w 25"/>
                  <a:gd name="T17" fmla="*/ 43 h 9"/>
                  <a:gd name="T18" fmla="*/ 150 w 25"/>
                  <a:gd name="T19" fmla="*/ 51 h 9"/>
                  <a:gd name="T20" fmla="*/ 166 w 25"/>
                  <a:gd name="T21" fmla="*/ 29 h 9"/>
                  <a:gd name="T22" fmla="*/ 172 w 25"/>
                  <a:gd name="T23" fmla="*/ 13 h 9"/>
                  <a:gd name="T24" fmla="*/ 115 w 25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16" y="0"/>
                    </a:moveTo>
                    <a:cubicBezTo>
                      <a:pt x="15" y="0"/>
                      <a:pt x="12" y="0"/>
                      <a:pt x="11" y="2"/>
                    </a:cubicBezTo>
                    <a:cubicBezTo>
                      <a:pt x="9" y="4"/>
                      <a:pt x="8" y="4"/>
                      <a:pt x="7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0" y="5"/>
                      <a:pt x="3" y="7"/>
                    </a:cubicBezTo>
                    <a:cubicBezTo>
                      <a:pt x="5" y="9"/>
                      <a:pt x="7" y="9"/>
                      <a:pt x="8" y="9"/>
                    </a:cubicBezTo>
                    <a:cubicBezTo>
                      <a:pt x="10" y="8"/>
                      <a:pt x="11" y="3"/>
                      <a:pt x="12" y="6"/>
                    </a:cubicBezTo>
                    <a:cubicBezTo>
                      <a:pt x="13" y="9"/>
                      <a:pt x="14" y="4"/>
                      <a:pt x="15" y="7"/>
                    </a:cubicBezTo>
                    <a:cubicBezTo>
                      <a:pt x="16" y="9"/>
                      <a:pt x="17" y="6"/>
                      <a:pt x="18" y="6"/>
                    </a:cubicBezTo>
                    <a:cubicBezTo>
                      <a:pt x="19" y="7"/>
                      <a:pt x="20" y="7"/>
                      <a:pt x="21" y="7"/>
                    </a:cubicBezTo>
                    <a:cubicBezTo>
                      <a:pt x="22" y="7"/>
                      <a:pt x="22" y="5"/>
                      <a:pt x="23" y="4"/>
                    </a:cubicBezTo>
                    <a:cubicBezTo>
                      <a:pt x="24" y="4"/>
                      <a:pt x="25" y="2"/>
                      <a:pt x="24" y="2"/>
                    </a:cubicBezTo>
                    <a:cubicBezTo>
                      <a:pt x="23" y="2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1" name="Freeform 87">
                <a:extLst>
                  <a:ext uri="{FF2B5EF4-FFF2-40B4-BE49-F238E27FC236}">
                    <a16:creationId xmlns:a16="http://schemas.microsoft.com/office/drawing/2014/main" id="{2CFB9F56-2BF0-48A3-85E3-ABB8179E1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825"/>
                <a:ext cx="72" cy="40"/>
              </a:xfrm>
              <a:custGeom>
                <a:avLst/>
                <a:gdLst>
                  <a:gd name="T0" fmla="*/ 56 w 27"/>
                  <a:gd name="T1" fmla="*/ 8 h 15"/>
                  <a:gd name="T2" fmla="*/ 29 w 27"/>
                  <a:gd name="T3" fmla="*/ 21 h 15"/>
                  <a:gd name="T4" fmla="*/ 0 w 27"/>
                  <a:gd name="T5" fmla="*/ 43 h 15"/>
                  <a:gd name="T6" fmla="*/ 29 w 27"/>
                  <a:gd name="T7" fmla="*/ 56 h 15"/>
                  <a:gd name="T8" fmla="*/ 35 w 27"/>
                  <a:gd name="T9" fmla="*/ 77 h 15"/>
                  <a:gd name="T10" fmla="*/ 64 w 27"/>
                  <a:gd name="T11" fmla="*/ 64 h 15"/>
                  <a:gd name="T12" fmla="*/ 21 w 27"/>
                  <a:gd name="T13" fmla="*/ 85 h 15"/>
                  <a:gd name="T14" fmla="*/ 99 w 27"/>
                  <a:gd name="T15" fmla="*/ 99 h 15"/>
                  <a:gd name="T16" fmla="*/ 157 w 27"/>
                  <a:gd name="T17" fmla="*/ 107 h 15"/>
                  <a:gd name="T18" fmla="*/ 179 w 27"/>
                  <a:gd name="T19" fmla="*/ 77 h 15"/>
                  <a:gd name="T20" fmla="*/ 171 w 27"/>
                  <a:gd name="T21" fmla="*/ 56 h 15"/>
                  <a:gd name="T22" fmla="*/ 179 w 27"/>
                  <a:gd name="T23" fmla="*/ 35 h 15"/>
                  <a:gd name="T24" fmla="*/ 179 w 27"/>
                  <a:gd name="T25" fmla="*/ 8 h 15"/>
                  <a:gd name="T26" fmla="*/ 141 w 27"/>
                  <a:gd name="T27" fmla="*/ 21 h 15"/>
                  <a:gd name="T28" fmla="*/ 128 w 27"/>
                  <a:gd name="T29" fmla="*/ 51 h 15"/>
                  <a:gd name="T30" fmla="*/ 115 w 27"/>
                  <a:gd name="T31" fmla="*/ 35 h 15"/>
                  <a:gd name="T32" fmla="*/ 93 w 27"/>
                  <a:gd name="T33" fmla="*/ 29 h 15"/>
                  <a:gd name="T34" fmla="*/ 77 w 27"/>
                  <a:gd name="T35" fmla="*/ 8 h 15"/>
                  <a:gd name="T36" fmla="*/ 56 w 27"/>
                  <a:gd name="T37" fmla="*/ 8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5">
                    <a:moveTo>
                      <a:pt x="8" y="1"/>
                    </a:moveTo>
                    <a:cubicBezTo>
                      <a:pt x="7" y="1"/>
                      <a:pt x="3" y="1"/>
                      <a:pt x="4" y="3"/>
                    </a:cubicBezTo>
                    <a:cubicBezTo>
                      <a:pt x="4" y="4"/>
                      <a:pt x="0" y="6"/>
                      <a:pt x="0" y="6"/>
                    </a:cubicBezTo>
                    <a:cubicBezTo>
                      <a:pt x="2" y="9"/>
                      <a:pt x="2" y="7"/>
                      <a:pt x="4" y="8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1"/>
                      <a:pt x="7" y="6"/>
                      <a:pt x="9" y="9"/>
                    </a:cubicBezTo>
                    <a:cubicBezTo>
                      <a:pt x="10" y="11"/>
                      <a:pt x="3" y="11"/>
                      <a:pt x="3" y="12"/>
                    </a:cubicBezTo>
                    <a:cubicBezTo>
                      <a:pt x="3" y="13"/>
                      <a:pt x="12" y="13"/>
                      <a:pt x="14" y="14"/>
                    </a:cubicBezTo>
                    <a:cubicBezTo>
                      <a:pt x="16" y="15"/>
                      <a:pt x="21" y="14"/>
                      <a:pt x="22" y="15"/>
                    </a:cubicBezTo>
                    <a:cubicBezTo>
                      <a:pt x="23" y="15"/>
                      <a:pt x="25" y="12"/>
                      <a:pt x="25" y="11"/>
                    </a:cubicBezTo>
                    <a:cubicBezTo>
                      <a:pt x="26" y="10"/>
                      <a:pt x="25" y="10"/>
                      <a:pt x="24" y="8"/>
                    </a:cubicBezTo>
                    <a:cubicBezTo>
                      <a:pt x="24" y="6"/>
                      <a:pt x="25" y="6"/>
                      <a:pt x="25" y="5"/>
                    </a:cubicBezTo>
                    <a:cubicBezTo>
                      <a:pt x="26" y="4"/>
                      <a:pt x="27" y="0"/>
                      <a:pt x="25" y="1"/>
                    </a:cubicBezTo>
                    <a:cubicBezTo>
                      <a:pt x="23" y="2"/>
                      <a:pt x="20" y="1"/>
                      <a:pt x="20" y="3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7" y="7"/>
                      <a:pt x="17" y="5"/>
                      <a:pt x="16" y="5"/>
                    </a:cubicBezTo>
                    <a:cubicBezTo>
                      <a:pt x="15" y="5"/>
                      <a:pt x="13" y="5"/>
                      <a:pt x="13" y="4"/>
                    </a:cubicBezTo>
                    <a:cubicBezTo>
                      <a:pt x="12" y="3"/>
                      <a:pt x="13" y="1"/>
                      <a:pt x="11" y="1"/>
                    </a:cubicBezTo>
                    <a:cubicBezTo>
                      <a:pt x="10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2" name="Freeform 88">
                <a:extLst>
                  <a:ext uri="{FF2B5EF4-FFF2-40B4-BE49-F238E27FC236}">
                    <a16:creationId xmlns:a16="http://schemas.microsoft.com/office/drawing/2014/main" id="{D839361F-40B5-47B1-ADAB-64AD96428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897"/>
                <a:ext cx="54" cy="51"/>
              </a:xfrm>
              <a:custGeom>
                <a:avLst/>
                <a:gdLst>
                  <a:gd name="T0" fmla="*/ 73 w 20"/>
                  <a:gd name="T1" fmla="*/ 8 h 19"/>
                  <a:gd name="T2" fmla="*/ 59 w 20"/>
                  <a:gd name="T3" fmla="*/ 35 h 19"/>
                  <a:gd name="T4" fmla="*/ 73 w 20"/>
                  <a:gd name="T5" fmla="*/ 51 h 19"/>
                  <a:gd name="T6" fmla="*/ 43 w 20"/>
                  <a:gd name="T7" fmla="*/ 56 h 19"/>
                  <a:gd name="T8" fmla="*/ 30 w 20"/>
                  <a:gd name="T9" fmla="*/ 35 h 19"/>
                  <a:gd name="T10" fmla="*/ 14 w 20"/>
                  <a:gd name="T11" fmla="*/ 86 h 19"/>
                  <a:gd name="T12" fmla="*/ 51 w 20"/>
                  <a:gd name="T13" fmla="*/ 94 h 19"/>
                  <a:gd name="T14" fmla="*/ 51 w 20"/>
                  <a:gd name="T15" fmla="*/ 137 h 19"/>
                  <a:gd name="T16" fmla="*/ 81 w 20"/>
                  <a:gd name="T17" fmla="*/ 129 h 19"/>
                  <a:gd name="T18" fmla="*/ 103 w 20"/>
                  <a:gd name="T19" fmla="*/ 107 h 19"/>
                  <a:gd name="T20" fmla="*/ 124 w 20"/>
                  <a:gd name="T21" fmla="*/ 86 h 19"/>
                  <a:gd name="T22" fmla="*/ 124 w 20"/>
                  <a:gd name="T23" fmla="*/ 64 h 19"/>
                  <a:gd name="T24" fmla="*/ 124 w 20"/>
                  <a:gd name="T25" fmla="*/ 35 h 19"/>
                  <a:gd name="T26" fmla="*/ 146 w 20"/>
                  <a:gd name="T27" fmla="*/ 21 h 19"/>
                  <a:gd name="T28" fmla="*/ 138 w 20"/>
                  <a:gd name="T29" fmla="*/ 8 h 19"/>
                  <a:gd name="T30" fmla="*/ 81 w 20"/>
                  <a:gd name="T31" fmla="*/ 8 h 19"/>
                  <a:gd name="T32" fmla="*/ 73 w 20"/>
                  <a:gd name="T33" fmla="*/ 8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10" y="1"/>
                    </a:moveTo>
                    <a:cubicBezTo>
                      <a:pt x="9" y="1"/>
                      <a:pt x="7" y="5"/>
                      <a:pt x="8" y="5"/>
                    </a:cubicBezTo>
                    <a:cubicBezTo>
                      <a:pt x="9" y="6"/>
                      <a:pt x="11" y="6"/>
                      <a:pt x="10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6" y="8"/>
                      <a:pt x="5" y="4"/>
                      <a:pt x="4" y="5"/>
                    </a:cubicBezTo>
                    <a:cubicBezTo>
                      <a:pt x="3" y="5"/>
                      <a:pt x="0" y="11"/>
                      <a:pt x="2" y="12"/>
                    </a:cubicBezTo>
                    <a:cubicBezTo>
                      <a:pt x="5" y="13"/>
                      <a:pt x="7" y="11"/>
                      <a:pt x="7" y="13"/>
                    </a:cubicBezTo>
                    <a:cubicBezTo>
                      <a:pt x="8" y="16"/>
                      <a:pt x="5" y="18"/>
                      <a:pt x="7" y="19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2" y="16"/>
                      <a:pt x="12" y="13"/>
                      <a:pt x="14" y="15"/>
                    </a:cubicBezTo>
                    <a:cubicBezTo>
                      <a:pt x="16" y="16"/>
                      <a:pt x="17" y="14"/>
                      <a:pt x="17" y="12"/>
                    </a:cubicBezTo>
                    <a:cubicBezTo>
                      <a:pt x="17" y="11"/>
                      <a:pt x="17" y="9"/>
                      <a:pt x="17" y="9"/>
                    </a:cubicBezTo>
                    <a:cubicBezTo>
                      <a:pt x="17" y="9"/>
                      <a:pt x="16" y="5"/>
                      <a:pt x="17" y="5"/>
                    </a:cubicBezTo>
                    <a:cubicBezTo>
                      <a:pt x="19" y="5"/>
                      <a:pt x="20" y="3"/>
                      <a:pt x="20" y="3"/>
                    </a:cubicBezTo>
                    <a:cubicBezTo>
                      <a:pt x="20" y="3"/>
                      <a:pt x="20" y="0"/>
                      <a:pt x="19" y="1"/>
                    </a:cubicBezTo>
                    <a:cubicBezTo>
                      <a:pt x="18" y="2"/>
                      <a:pt x="11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3" name="Freeform 89">
                <a:extLst>
                  <a:ext uri="{FF2B5EF4-FFF2-40B4-BE49-F238E27FC236}">
                    <a16:creationId xmlns:a16="http://schemas.microsoft.com/office/drawing/2014/main" id="{ABDA330C-4D60-471F-B921-1E0DB3211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913"/>
                <a:ext cx="257" cy="238"/>
              </a:xfrm>
              <a:custGeom>
                <a:avLst/>
                <a:gdLst>
                  <a:gd name="T0" fmla="*/ 43 w 96"/>
                  <a:gd name="T1" fmla="*/ 43 h 89"/>
                  <a:gd name="T2" fmla="*/ 8 w 96"/>
                  <a:gd name="T3" fmla="*/ 120 h 89"/>
                  <a:gd name="T4" fmla="*/ 51 w 96"/>
                  <a:gd name="T5" fmla="*/ 142 h 89"/>
                  <a:gd name="T6" fmla="*/ 35 w 96"/>
                  <a:gd name="T7" fmla="*/ 171 h 89"/>
                  <a:gd name="T8" fmla="*/ 94 w 96"/>
                  <a:gd name="T9" fmla="*/ 187 h 89"/>
                  <a:gd name="T10" fmla="*/ 179 w 96"/>
                  <a:gd name="T11" fmla="*/ 201 h 89"/>
                  <a:gd name="T12" fmla="*/ 236 w 96"/>
                  <a:gd name="T13" fmla="*/ 179 h 89"/>
                  <a:gd name="T14" fmla="*/ 329 w 96"/>
                  <a:gd name="T15" fmla="*/ 257 h 89"/>
                  <a:gd name="T16" fmla="*/ 345 w 96"/>
                  <a:gd name="T17" fmla="*/ 300 h 89"/>
                  <a:gd name="T18" fmla="*/ 380 w 96"/>
                  <a:gd name="T19" fmla="*/ 316 h 89"/>
                  <a:gd name="T20" fmla="*/ 402 w 96"/>
                  <a:gd name="T21" fmla="*/ 321 h 89"/>
                  <a:gd name="T22" fmla="*/ 415 w 96"/>
                  <a:gd name="T23" fmla="*/ 372 h 89"/>
                  <a:gd name="T24" fmla="*/ 380 w 96"/>
                  <a:gd name="T25" fmla="*/ 401 h 89"/>
                  <a:gd name="T26" fmla="*/ 321 w 96"/>
                  <a:gd name="T27" fmla="*/ 457 h 89"/>
                  <a:gd name="T28" fmla="*/ 257 w 96"/>
                  <a:gd name="T29" fmla="*/ 495 h 89"/>
                  <a:gd name="T30" fmla="*/ 337 w 96"/>
                  <a:gd name="T31" fmla="*/ 508 h 89"/>
                  <a:gd name="T32" fmla="*/ 415 w 96"/>
                  <a:gd name="T33" fmla="*/ 516 h 89"/>
                  <a:gd name="T34" fmla="*/ 479 w 96"/>
                  <a:gd name="T35" fmla="*/ 564 h 89"/>
                  <a:gd name="T36" fmla="*/ 573 w 96"/>
                  <a:gd name="T37" fmla="*/ 615 h 89"/>
                  <a:gd name="T38" fmla="*/ 637 w 96"/>
                  <a:gd name="T39" fmla="*/ 623 h 89"/>
                  <a:gd name="T40" fmla="*/ 538 w 96"/>
                  <a:gd name="T41" fmla="*/ 538 h 89"/>
                  <a:gd name="T42" fmla="*/ 610 w 96"/>
                  <a:gd name="T43" fmla="*/ 564 h 89"/>
                  <a:gd name="T44" fmla="*/ 659 w 96"/>
                  <a:gd name="T45" fmla="*/ 559 h 89"/>
                  <a:gd name="T46" fmla="*/ 632 w 96"/>
                  <a:gd name="T47" fmla="*/ 487 h 89"/>
                  <a:gd name="T48" fmla="*/ 560 w 96"/>
                  <a:gd name="T49" fmla="*/ 436 h 89"/>
                  <a:gd name="T50" fmla="*/ 487 w 96"/>
                  <a:gd name="T51" fmla="*/ 385 h 89"/>
                  <a:gd name="T52" fmla="*/ 565 w 96"/>
                  <a:gd name="T53" fmla="*/ 401 h 89"/>
                  <a:gd name="T54" fmla="*/ 653 w 96"/>
                  <a:gd name="T55" fmla="*/ 444 h 89"/>
                  <a:gd name="T56" fmla="*/ 680 w 96"/>
                  <a:gd name="T57" fmla="*/ 372 h 89"/>
                  <a:gd name="T58" fmla="*/ 602 w 96"/>
                  <a:gd name="T59" fmla="*/ 316 h 89"/>
                  <a:gd name="T60" fmla="*/ 530 w 96"/>
                  <a:gd name="T61" fmla="*/ 257 h 89"/>
                  <a:gd name="T62" fmla="*/ 530 w 96"/>
                  <a:gd name="T63" fmla="*/ 235 h 89"/>
                  <a:gd name="T64" fmla="*/ 479 w 96"/>
                  <a:gd name="T65" fmla="*/ 222 h 89"/>
                  <a:gd name="T66" fmla="*/ 474 w 96"/>
                  <a:gd name="T67" fmla="*/ 179 h 89"/>
                  <a:gd name="T68" fmla="*/ 444 w 96"/>
                  <a:gd name="T69" fmla="*/ 201 h 89"/>
                  <a:gd name="T70" fmla="*/ 410 w 96"/>
                  <a:gd name="T71" fmla="*/ 158 h 89"/>
                  <a:gd name="T72" fmla="*/ 372 w 96"/>
                  <a:gd name="T73" fmla="*/ 115 h 89"/>
                  <a:gd name="T74" fmla="*/ 345 w 96"/>
                  <a:gd name="T75" fmla="*/ 136 h 89"/>
                  <a:gd name="T76" fmla="*/ 321 w 96"/>
                  <a:gd name="T77" fmla="*/ 86 h 89"/>
                  <a:gd name="T78" fmla="*/ 294 w 96"/>
                  <a:gd name="T79" fmla="*/ 128 h 89"/>
                  <a:gd name="T80" fmla="*/ 230 w 96"/>
                  <a:gd name="T81" fmla="*/ 64 h 89"/>
                  <a:gd name="T82" fmla="*/ 201 w 96"/>
                  <a:gd name="T83" fmla="*/ 94 h 89"/>
                  <a:gd name="T84" fmla="*/ 209 w 96"/>
                  <a:gd name="T85" fmla="*/ 35 h 89"/>
                  <a:gd name="T86" fmla="*/ 137 w 96"/>
                  <a:gd name="T87" fmla="*/ 51 h 89"/>
                  <a:gd name="T88" fmla="*/ 115 w 96"/>
                  <a:gd name="T89" fmla="*/ 72 h 89"/>
                  <a:gd name="T90" fmla="*/ 123 w 96"/>
                  <a:gd name="T91" fmla="*/ 86 h 89"/>
                  <a:gd name="T92" fmla="*/ 107 w 96"/>
                  <a:gd name="T93" fmla="*/ 94 h 89"/>
                  <a:gd name="T94" fmla="*/ 115 w 96"/>
                  <a:gd name="T95" fmla="*/ 120 h 89"/>
                  <a:gd name="T96" fmla="*/ 78 w 96"/>
                  <a:gd name="T97" fmla="*/ 107 h 89"/>
                  <a:gd name="T98" fmla="*/ 86 w 96"/>
                  <a:gd name="T99" fmla="*/ 0 h 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" h="89">
                    <a:moveTo>
                      <a:pt x="12" y="0"/>
                    </a:moveTo>
                    <a:cubicBezTo>
                      <a:pt x="10" y="1"/>
                      <a:pt x="8" y="3"/>
                      <a:pt x="6" y="6"/>
                    </a:cubicBezTo>
                    <a:cubicBezTo>
                      <a:pt x="4" y="8"/>
                      <a:pt x="2" y="9"/>
                      <a:pt x="2" y="12"/>
                    </a:cubicBezTo>
                    <a:cubicBezTo>
                      <a:pt x="2" y="15"/>
                      <a:pt x="0" y="16"/>
                      <a:pt x="1" y="17"/>
                    </a:cubicBezTo>
                    <a:cubicBezTo>
                      <a:pt x="2" y="18"/>
                      <a:pt x="4" y="14"/>
                      <a:pt x="6" y="16"/>
                    </a:cubicBezTo>
                    <a:cubicBezTo>
                      <a:pt x="9" y="19"/>
                      <a:pt x="10" y="19"/>
                      <a:pt x="7" y="20"/>
                    </a:cubicBezTo>
                    <a:cubicBezTo>
                      <a:pt x="5" y="21"/>
                      <a:pt x="2" y="22"/>
                      <a:pt x="2" y="22"/>
                    </a:cubicBezTo>
                    <a:cubicBezTo>
                      <a:pt x="2" y="22"/>
                      <a:pt x="1" y="23"/>
                      <a:pt x="5" y="24"/>
                    </a:cubicBezTo>
                    <a:cubicBezTo>
                      <a:pt x="9" y="25"/>
                      <a:pt x="10" y="21"/>
                      <a:pt x="11" y="23"/>
                    </a:cubicBezTo>
                    <a:cubicBezTo>
                      <a:pt x="11" y="25"/>
                      <a:pt x="10" y="26"/>
                      <a:pt x="13" y="26"/>
                    </a:cubicBezTo>
                    <a:cubicBezTo>
                      <a:pt x="15" y="26"/>
                      <a:pt x="15" y="24"/>
                      <a:pt x="17" y="26"/>
                    </a:cubicBezTo>
                    <a:cubicBezTo>
                      <a:pt x="20" y="28"/>
                      <a:pt x="22" y="27"/>
                      <a:pt x="25" y="28"/>
                    </a:cubicBezTo>
                    <a:cubicBezTo>
                      <a:pt x="28" y="28"/>
                      <a:pt x="31" y="26"/>
                      <a:pt x="31" y="26"/>
                    </a:cubicBezTo>
                    <a:cubicBezTo>
                      <a:pt x="31" y="26"/>
                      <a:pt x="31" y="21"/>
                      <a:pt x="33" y="25"/>
                    </a:cubicBezTo>
                    <a:cubicBezTo>
                      <a:pt x="35" y="28"/>
                      <a:pt x="34" y="28"/>
                      <a:pt x="37" y="29"/>
                    </a:cubicBezTo>
                    <a:cubicBezTo>
                      <a:pt x="39" y="30"/>
                      <a:pt x="43" y="33"/>
                      <a:pt x="46" y="36"/>
                    </a:cubicBezTo>
                    <a:cubicBezTo>
                      <a:pt x="49" y="39"/>
                      <a:pt x="48" y="38"/>
                      <a:pt x="49" y="39"/>
                    </a:cubicBezTo>
                    <a:cubicBezTo>
                      <a:pt x="49" y="40"/>
                      <a:pt x="46" y="43"/>
                      <a:pt x="48" y="42"/>
                    </a:cubicBezTo>
                    <a:cubicBezTo>
                      <a:pt x="50" y="42"/>
                      <a:pt x="50" y="41"/>
                      <a:pt x="51" y="42"/>
                    </a:cubicBezTo>
                    <a:cubicBezTo>
                      <a:pt x="52" y="42"/>
                      <a:pt x="53" y="43"/>
                      <a:pt x="53" y="44"/>
                    </a:cubicBezTo>
                    <a:cubicBezTo>
                      <a:pt x="53" y="45"/>
                      <a:pt x="51" y="48"/>
                      <a:pt x="53" y="47"/>
                    </a:cubicBezTo>
                    <a:cubicBezTo>
                      <a:pt x="55" y="46"/>
                      <a:pt x="56" y="42"/>
                      <a:pt x="56" y="45"/>
                    </a:cubicBezTo>
                    <a:cubicBezTo>
                      <a:pt x="56" y="48"/>
                      <a:pt x="55" y="49"/>
                      <a:pt x="56" y="49"/>
                    </a:cubicBezTo>
                    <a:cubicBezTo>
                      <a:pt x="57" y="50"/>
                      <a:pt x="59" y="51"/>
                      <a:pt x="58" y="52"/>
                    </a:cubicBezTo>
                    <a:cubicBezTo>
                      <a:pt x="56" y="53"/>
                      <a:pt x="57" y="53"/>
                      <a:pt x="56" y="54"/>
                    </a:cubicBezTo>
                    <a:cubicBezTo>
                      <a:pt x="55" y="54"/>
                      <a:pt x="54" y="53"/>
                      <a:pt x="53" y="56"/>
                    </a:cubicBezTo>
                    <a:cubicBezTo>
                      <a:pt x="52" y="58"/>
                      <a:pt x="52" y="59"/>
                      <a:pt x="52" y="60"/>
                    </a:cubicBezTo>
                    <a:cubicBezTo>
                      <a:pt x="53" y="62"/>
                      <a:pt x="47" y="64"/>
                      <a:pt x="45" y="64"/>
                    </a:cubicBezTo>
                    <a:cubicBezTo>
                      <a:pt x="42" y="63"/>
                      <a:pt x="40" y="61"/>
                      <a:pt x="39" y="61"/>
                    </a:cubicBezTo>
                    <a:cubicBezTo>
                      <a:pt x="38" y="62"/>
                      <a:pt x="34" y="67"/>
                      <a:pt x="36" y="69"/>
                    </a:cubicBezTo>
                    <a:cubicBezTo>
                      <a:pt x="37" y="72"/>
                      <a:pt x="38" y="75"/>
                      <a:pt x="42" y="75"/>
                    </a:cubicBezTo>
                    <a:cubicBezTo>
                      <a:pt x="46" y="75"/>
                      <a:pt x="46" y="70"/>
                      <a:pt x="47" y="71"/>
                    </a:cubicBezTo>
                    <a:cubicBezTo>
                      <a:pt x="48" y="72"/>
                      <a:pt x="52" y="68"/>
                      <a:pt x="53" y="69"/>
                    </a:cubicBezTo>
                    <a:cubicBezTo>
                      <a:pt x="54" y="70"/>
                      <a:pt x="57" y="67"/>
                      <a:pt x="58" y="72"/>
                    </a:cubicBezTo>
                    <a:cubicBezTo>
                      <a:pt x="60" y="76"/>
                      <a:pt x="62" y="77"/>
                      <a:pt x="64" y="78"/>
                    </a:cubicBezTo>
                    <a:cubicBezTo>
                      <a:pt x="66" y="79"/>
                      <a:pt x="69" y="75"/>
                      <a:pt x="67" y="79"/>
                    </a:cubicBezTo>
                    <a:cubicBezTo>
                      <a:pt x="66" y="83"/>
                      <a:pt x="73" y="82"/>
                      <a:pt x="75" y="84"/>
                    </a:cubicBezTo>
                    <a:cubicBezTo>
                      <a:pt x="77" y="87"/>
                      <a:pt x="77" y="82"/>
                      <a:pt x="80" y="86"/>
                    </a:cubicBezTo>
                    <a:cubicBezTo>
                      <a:pt x="83" y="89"/>
                      <a:pt x="84" y="86"/>
                      <a:pt x="85" y="87"/>
                    </a:cubicBezTo>
                    <a:cubicBezTo>
                      <a:pt x="87" y="89"/>
                      <a:pt x="89" y="86"/>
                      <a:pt x="89" y="87"/>
                    </a:cubicBezTo>
                    <a:cubicBezTo>
                      <a:pt x="90" y="88"/>
                      <a:pt x="77" y="79"/>
                      <a:pt x="76" y="78"/>
                    </a:cubicBezTo>
                    <a:cubicBezTo>
                      <a:pt x="75" y="78"/>
                      <a:pt x="73" y="75"/>
                      <a:pt x="75" y="75"/>
                    </a:cubicBezTo>
                    <a:cubicBezTo>
                      <a:pt x="77" y="75"/>
                      <a:pt x="79" y="74"/>
                      <a:pt x="81" y="77"/>
                    </a:cubicBezTo>
                    <a:cubicBezTo>
                      <a:pt x="83" y="80"/>
                      <a:pt x="83" y="78"/>
                      <a:pt x="85" y="79"/>
                    </a:cubicBezTo>
                    <a:cubicBezTo>
                      <a:pt x="87" y="81"/>
                      <a:pt x="88" y="78"/>
                      <a:pt x="89" y="80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2" y="77"/>
                      <a:pt x="91" y="73"/>
                      <a:pt x="91" y="73"/>
                    </a:cubicBezTo>
                    <a:cubicBezTo>
                      <a:pt x="91" y="73"/>
                      <a:pt x="90" y="67"/>
                      <a:pt x="88" y="68"/>
                    </a:cubicBezTo>
                    <a:cubicBezTo>
                      <a:pt x="86" y="70"/>
                      <a:pt x="86" y="64"/>
                      <a:pt x="83" y="65"/>
                    </a:cubicBezTo>
                    <a:cubicBezTo>
                      <a:pt x="80" y="65"/>
                      <a:pt x="81" y="62"/>
                      <a:pt x="78" y="61"/>
                    </a:cubicBezTo>
                    <a:cubicBezTo>
                      <a:pt x="74" y="60"/>
                      <a:pt x="72" y="54"/>
                      <a:pt x="71" y="55"/>
                    </a:cubicBezTo>
                    <a:cubicBezTo>
                      <a:pt x="70" y="56"/>
                      <a:pt x="69" y="51"/>
                      <a:pt x="68" y="54"/>
                    </a:cubicBezTo>
                    <a:cubicBezTo>
                      <a:pt x="67" y="57"/>
                      <a:pt x="74" y="50"/>
                      <a:pt x="75" y="52"/>
                    </a:cubicBezTo>
                    <a:cubicBezTo>
                      <a:pt x="76" y="53"/>
                      <a:pt x="78" y="55"/>
                      <a:pt x="79" y="56"/>
                    </a:cubicBezTo>
                    <a:cubicBezTo>
                      <a:pt x="80" y="57"/>
                      <a:pt x="82" y="54"/>
                      <a:pt x="84" y="57"/>
                    </a:cubicBezTo>
                    <a:cubicBezTo>
                      <a:pt x="87" y="60"/>
                      <a:pt x="89" y="59"/>
                      <a:pt x="91" y="62"/>
                    </a:cubicBezTo>
                    <a:cubicBezTo>
                      <a:pt x="93" y="64"/>
                      <a:pt x="94" y="62"/>
                      <a:pt x="94" y="59"/>
                    </a:cubicBezTo>
                    <a:cubicBezTo>
                      <a:pt x="94" y="57"/>
                      <a:pt x="96" y="50"/>
                      <a:pt x="95" y="52"/>
                    </a:cubicBezTo>
                    <a:cubicBezTo>
                      <a:pt x="94" y="53"/>
                      <a:pt x="93" y="45"/>
                      <a:pt x="90" y="48"/>
                    </a:cubicBezTo>
                    <a:cubicBezTo>
                      <a:pt x="88" y="51"/>
                      <a:pt x="86" y="43"/>
                      <a:pt x="84" y="44"/>
                    </a:cubicBezTo>
                    <a:cubicBezTo>
                      <a:pt x="81" y="45"/>
                      <a:pt x="80" y="41"/>
                      <a:pt x="78" y="41"/>
                    </a:cubicBezTo>
                    <a:cubicBezTo>
                      <a:pt x="77" y="40"/>
                      <a:pt x="75" y="36"/>
                      <a:pt x="74" y="36"/>
                    </a:cubicBezTo>
                    <a:cubicBezTo>
                      <a:pt x="73" y="37"/>
                      <a:pt x="71" y="32"/>
                      <a:pt x="70" y="32"/>
                    </a:cubicBezTo>
                    <a:cubicBezTo>
                      <a:pt x="69" y="32"/>
                      <a:pt x="74" y="34"/>
                      <a:pt x="74" y="33"/>
                    </a:cubicBezTo>
                    <a:cubicBezTo>
                      <a:pt x="74" y="31"/>
                      <a:pt x="72" y="27"/>
                      <a:pt x="71" y="28"/>
                    </a:cubicBezTo>
                    <a:cubicBezTo>
                      <a:pt x="69" y="29"/>
                      <a:pt x="67" y="30"/>
                      <a:pt x="67" y="31"/>
                    </a:cubicBezTo>
                    <a:cubicBezTo>
                      <a:pt x="66" y="32"/>
                      <a:pt x="66" y="32"/>
                      <a:pt x="65" y="31"/>
                    </a:cubicBezTo>
                    <a:cubicBezTo>
                      <a:pt x="64" y="30"/>
                      <a:pt x="64" y="25"/>
                      <a:pt x="66" y="25"/>
                    </a:cubicBezTo>
                    <a:cubicBezTo>
                      <a:pt x="68" y="26"/>
                      <a:pt x="64" y="24"/>
                      <a:pt x="64" y="24"/>
                    </a:cubicBezTo>
                    <a:cubicBezTo>
                      <a:pt x="64" y="24"/>
                      <a:pt x="63" y="26"/>
                      <a:pt x="62" y="28"/>
                    </a:cubicBezTo>
                    <a:cubicBezTo>
                      <a:pt x="61" y="29"/>
                      <a:pt x="61" y="20"/>
                      <a:pt x="62" y="20"/>
                    </a:cubicBezTo>
                    <a:cubicBezTo>
                      <a:pt x="63" y="20"/>
                      <a:pt x="57" y="19"/>
                      <a:pt x="57" y="22"/>
                    </a:cubicBezTo>
                    <a:cubicBezTo>
                      <a:pt x="56" y="25"/>
                      <a:pt x="54" y="20"/>
                      <a:pt x="55" y="19"/>
                    </a:cubicBezTo>
                    <a:cubicBezTo>
                      <a:pt x="55" y="18"/>
                      <a:pt x="52" y="16"/>
                      <a:pt x="52" y="16"/>
                    </a:cubicBezTo>
                    <a:cubicBezTo>
                      <a:pt x="52" y="16"/>
                      <a:pt x="51" y="20"/>
                      <a:pt x="51" y="21"/>
                    </a:cubicBezTo>
                    <a:cubicBezTo>
                      <a:pt x="52" y="22"/>
                      <a:pt x="49" y="20"/>
                      <a:pt x="48" y="19"/>
                    </a:cubicBezTo>
                    <a:cubicBezTo>
                      <a:pt x="48" y="19"/>
                      <a:pt x="47" y="16"/>
                      <a:pt x="47" y="15"/>
                    </a:cubicBezTo>
                    <a:cubicBezTo>
                      <a:pt x="48" y="14"/>
                      <a:pt x="46" y="12"/>
                      <a:pt x="45" y="12"/>
                    </a:cubicBezTo>
                    <a:cubicBezTo>
                      <a:pt x="44" y="12"/>
                      <a:pt x="41" y="11"/>
                      <a:pt x="41" y="13"/>
                    </a:cubicBezTo>
                    <a:cubicBezTo>
                      <a:pt x="42" y="15"/>
                      <a:pt x="44" y="20"/>
                      <a:pt x="41" y="18"/>
                    </a:cubicBezTo>
                    <a:cubicBezTo>
                      <a:pt x="39" y="15"/>
                      <a:pt x="36" y="12"/>
                      <a:pt x="36" y="12"/>
                    </a:cubicBezTo>
                    <a:cubicBezTo>
                      <a:pt x="36" y="11"/>
                      <a:pt x="32" y="9"/>
                      <a:pt x="32" y="9"/>
                    </a:cubicBezTo>
                    <a:cubicBezTo>
                      <a:pt x="32" y="9"/>
                      <a:pt x="31" y="11"/>
                      <a:pt x="31" y="12"/>
                    </a:cubicBezTo>
                    <a:cubicBezTo>
                      <a:pt x="31" y="13"/>
                      <a:pt x="29" y="12"/>
                      <a:pt x="28" y="13"/>
                    </a:cubicBezTo>
                    <a:cubicBezTo>
                      <a:pt x="28" y="13"/>
                      <a:pt x="26" y="12"/>
                      <a:pt x="27" y="10"/>
                    </a:cubicBezTo>
                    <a:cubicBezTo>
                      <a:pt x="29" y="9"/>
                      <a:pt x="30" y="5"/>
                      <a:pt x="29" y="5"/>
                    </a:cubicBezTo>
                    <a:cubicBezTo>
                      <a:pt x="28" y="5"/>
                      <a:pt x="28" y="2"/>
                      <a:pt x="25" y="2"/>
                    </a:cubicBezTo>
                    <a:cubicBezTo>
                      <a:pt x="23" y="2"/>
                      <a:pt x="21" y="7"/>
                      <a:pt x="19" y="7"/>
                    </a:cubicBezTo>
                    <a:cubicBezTo>
                      <a:pt x="18" y="7"/>
                      <a:pt x="13" y="5"/>
                      <a:pt x="14" y="6"/>
                    </a:cubicBezTo>
                    <a:cubicBezTo>
                      <a:pt x="16" y="8"/>
                      <a:pt x="14" y="9"/>
                      <a:pt x="16" y="10"/>
                    </a:cubicBezTo>
                    <a:cubicBezTo>
                      <a:pt x="18" y="10"/>
                      <a:pt x="20" y="13"/>
                      <a:pt x="19" y="13"/>
                    </a:cubicBezTo>
                    <a:cubicBezTo>
                      <a:pt x="18" y="13"/>
                      <a:pt x="17" y="12"/>
                      <a:pt x="17" y="12"/>
                    </a:cubicBezTo>
                    <a:cubicBezTo>
                      <a:pt x="16" y="12"/>
                      <a:pt x="16" y="9"/>
                      <a:pt x="15" y="10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6" y="15"/>
                      <a:pt x="19" y="14"/>
                      <a:pt x="19" y="15"/>
                    </a:cubicBezTo>
                    <a:cubicBezTo>
                      <a:pt x="19" y="16"/>
                      <a:pt x="18" y="17"/>
                      <a:pt x="16" y="17"/>
                    </a:cubicBezTo>
                    <a:cubicBezTo>
                      <a:pt x="15" y="18"/>
                      <a:pt x="15" y="16"/>
                      <a:pt x="14" y="17"/>
                    </a:cubicBezTo>
                    <a:cubicBezTo>
                      <a:pt x="12" y="18"/>
                      <a:pt x="10" y="17"/>
                      <a:pt x="11" y="15"/>
                    </a:cubicBezTo>
                    <a:cubicBezTo>
                      <a:pt x="11" y="14"/>
                      <a:pt x="12" y="4"/>
                      <a:pt x="15" y="3"/>
                    </a:cubicBezTo>
                    <a:cubicBezTo>
                      <a:pt x="19" y="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4" name="Freeform 90">
                <a:extLst>
                  <a:ext uri="{FF2B5EF4-FFF2-40B4-BE49-F238E27FC236}">
                    <a16:creationId xmlns:a16="http://schemas.microsoft.com/office/drawing/2014/main" id="{811137AC-0E73-43DC-BA29-95ED33F1E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916"/>
                <a:ext cx="35" cy="21"/>
              </a:xfrm>
              <a:custGeom>
                <a:avLst/>
                <a:gdLst>
                  <a:gd name="T0" fmla="*/ 22 w 13"/>
                  <a:gd name="T1" fmla="*/ 8 h 8"/>
                  <a:gd name="T2" fmla="*/ 0 w 13"/>
                  <a:gd name="T3" fmla="*/ 21 h 8"/>
                  <a:gd name="T4" fmla="*/ 8 w 13"/>
                  <a:gd name="T5" fmla="*/ 42 h 8"/>
                  <a:gd name="T6" fmla="*/ 43 w 13"/>
                  <a:gd name="T7" fmla="*/ 47 h 8"/>
                  <a:gd name="T8" fmla="*/ 65 w 13"/>
                  <a:gd name="T9" fmla="*/ 42 h 8"/>
                  <a:gd name="T10" fmla="*/ 86 w 13"/>
                  <a:gd name="T11" fmla="*/ 29 h 8"/>
                  <a:gd name="T12" fmla="*/ 51 w 13"/>
                  <a:gd name="T13" fmla="*/ 8 h 8"/>
                  <a:gd name="T14" fmla="*/ 22 w 13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3" y="1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3" y="7"/>
                      <a:pt x="4" y="7"/>
                      <a:pt x="6" y="7"/>
                    </a:cubicBezTo>
                    <a:cubicBezTo>
                      <a:pt x="7" y="8"/>
                      <a:pt x="8" y="5"/>
                      <a:pt x="9" y="6"/>
                    </a:cubicBezTo>
                    <a:cubicBezTo>
                      <a:pt x="10" y="6"/>
                      <a:pt x="13" y="4"/>
                      <a:pt x="12" y="4"/>
                    </a:cubicBezTo>
                    <a:cubicBezTo>
                      <a:pt x="11" y="3"/>
                      <a:pt x="8" y="1"/>
                      <a:pt x="7" y="1"/>
                    </a:cubicBezTo>
                    <a:cubicBezTo>
                      <a:pt x="6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5" name="Freeform 91">
                <a:extLst>
                  <a:ext uri="{FF2B5EF4-FFF2-40B4-BE49-F238E27FC236}">
                    <a16:creationId xmlns:a16="http://schemas.microsoft.com/office/drawing/2014/main" id="{838BA77B-9327-496B-A842-C9C82DEAD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074"/>
                <a:ext cx="72" cy="53"/>
              </a:xfrm>
              <a:custGeom>
                <a:avLst/>
                <a:gdLst>
                  <a:gd name="T0" fmla="*/ 77 w 27"/>
                  <a:gd name="T1" fmla="*/ 0 h 20"/>
                  <a:gd name="T2" fmla="*/ 51 w 27"/>
                  <a:gd name="T3" fmla="*/ 13 h 20"/>
                  <a:gd name="T4" fmla="*/ 51 w 27"/>
                  <a:gd name="T5" fmla="*/ 50 h 20"/>
                  <a:gd name="T6" fmla="*/ 8 w 27"/>
                  <a:gd name="T7" fmla="*/ 111 h 20"/>
                  <a:gd name="T8" fmla="*/ 35 w 27"/>
                  <a:gd name="T9" fmla="*/ 106 h 20"/>
                  <a:gd name="T10" fmla="*/ 56 w 27"/>
                  <a:gd name="T11" fmla="*/ 111 h 20"/>
                  <a:gd name="T12" fmla="*/ 51 w 27"/>
                  <a:gd name="T13" fmla="*/ 140 h 20"/>
                  <a:gd name="T14" fmla="*/ 85 w 27"/>
                  <a:gd name="T15" fmla="*/ 106 h 20"/>
                  <a:gd name="T16" fmla="*/ 115 w 27"/>
                  <a:gd name="T17" fmla="*/ 98 h 20"/>
                  <a:gd name="T18" fmla="*/ 141 w 27"/>
                  <a:gd name="T19" fmla="*/ 119 h 20"/>
                  <a:gd name="T20" fmla="*/ 184 w 27"/>
                  <a:gd name="T21" fmla="*/ 119 h 20"/>
                  <a:gd name="T22" fmla="*/ 179 w 27"/>
                  <a:gd name="T23" fmla="*/ 85 h 20"/>
                  <a:gd name="T24" fmla="*/ 136 w 27"/>
                  <a:gd name="T25" fmla="*/ 64 h 20"/>
                  <a:gd name="T26" fmla="*/ 120 w 27"/>
                  <a:gd name="T27" fmla="*/ 29 h 20"/>
                  <a:gd name="T28" fmla="*/ 99 w 27"/>
                  <a:gd name="T29" fmla="*/ 13 h 20"/>
                  <a:gd name="T30" fmla="*/ 77 w 27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11" y="0"/>
                    </a:moveTo>
                    <a:cubicBezTo>
                      <a:pt x="11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6" y="9"/>
                      <a:pt x="1" y="15"/>
                      <a:pt x="1" y="16"/>
                    </a:cubicBezTo>
                    <a:cubicBezTo>
                      <a:pt x="0" y="17"/>
                      <a:pt x="3" y="15"/>
                      <a:pt x="5" y="15"/>
                    </a:cubicBezTo>
                    <a:cubicBezTo>
                      <a:pt x="6" y="16"/>
                      <a:pt x="9" y="12"/>
                      <a:pt x="8" y="16"/>
                    </a:cubicBezTo>
                    <a:cubicBezTo>
                      <a:pt x="7" y="19"/>
                      <a:pt x="5" y="20"/>
                      <a:pt x="7" y="20"/>
                    </a:cubicBezTo>
                    <a:cubicBezTo>
                      <a:pt x="10" y="20"/>
                      <a:pt x="11" y="16"/>
                      <a:pt x="12" y="15"/>
                    </a:cubicBezTo>
                    <a:cubicBezTo>
                      <a:pt x="14" y="15"/>
                      <a:pt x="15" y="11"/>
                      <a:pt x="16" y="14"/>
                    </a:cubicBezTo>
                    <a:cubicBezTo>
                      <a:pt x="17" y="17"/>
                      <a:pt x="17" y="15"/>
                      <a:pt x="20" y="17"/>
                    </a:cubicBezTo>
                    <a:cubicBezTo>
                      <a:pt x="23" y="19"/>
                      <a:pt x="25" y="16"/>
                      <a:pt x="26" y="17"/>
                    </a:cubicBezTo>
                    <a:cubicBezTo>
                      <a:pt x="27" y="17"/>
                      <a:pt x="27" y="12"/>
                      <a:pt x="25" y="12"/>
                    </a:cubicBezTo>
                    <a:cubicBezTo>
                      <a:pt x="23" y="12"/>
                      <a:pt x="20" y="10"/>
                      <a:pt x="19" y="9"/>
                    </a:cubicBezTo>
                    <a:cubicBezTo>
                      <a:pt x="18" y="7"/>
                      <a:pt x="18" y="5"/>
                      <a:pt x="17" y="4"/>
                    </a:cubicBezTo>
                    <a:cubicBezTo>
                      <a:pt x="15" y="4"/>
                      <a:pt x="14" y="2"/>
                      <a:pt x="14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6" name="Freeform 92">
                <a:extLst>
                  <a:ext uri="{FF2B5EF4-FFF2-40B4-BE49-F238E27FC236}">
                    <a16:creationId xmlns:a16="http://schemas.microsoft.com/office/drawing/2014/main" id="{96283F83-8319-484D-B7B0-82C03A63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132"/>
                <a:ext cx="24" cy="19"/>
              </a:xfrm>
              <a:custGeom>
                <a:avLst/>
                <a:gdLst>
                  <a:gd name="T0" fmla="*/ 35 w 9"/>
                  <a:gd name="T1" fmla="*/ 0 h 7"/>
                  <a:gd name="T2" fmla="*/ 13 w 9"/>
                  <a:gd name="T3" fmla="*/ 30 h 7"/>
                  <a:gd name="T4" fmla="*/ 43 w 9"/>
                  <a:gd name="T5" fmla="*/ 38 h 7"/>
                  <a:gd name="T6" fmla="*/ 64 w 9"/>
                  <a:gd name="T7" fmla="*/ 22 h 7"/>
                  <a:gd name="T8" fmla="*/ 35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4" y="1"/>
                      <a:pt x="0" y="1"/>
                      <a:pt x="2" y="4"/>
                    </a:cubicBezTo>
                    <a:cubicBezTo>
                      <a:pt x="4" y="7"/>
                      <a:pt x="5" y="5"/>
                      <a:pt x="6" y="5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7" name="Freeform 93">
                <a:extLst>
                  <a:ext uri="{FF2B5EF4-FFF2-40B4-BE49-F238E27FC236}">
                    <a16:creationId xmlns:a16="http://schemas.microsoft.com/office/drawing/2014/main" id="{DFCFE3C0-C2DD-4A53-9165-1D1D10C77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1146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8 w 6"/>
                  <a:gd name="T3" fmla="*/ 21 h 6"/>
                  <a:gd name="T4" fmla="*/ 21 w 6"/>
                  <a:gd name="T5" fmla="*/ 43 h 6"/>
                  <a:gd name="T6" fmla="*/ 43 w 6"/>
                  <a:gd name="T7" fmla="*/ 21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0"/>
                      <a:pt x="0" y="0"/>
                      <a:pt x="1" y="3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5" y="5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8" name="Freeform 94">
                <a:extLst>
                  <a:ext uri="{FF2B5EF4-FFF2-40B4-BE49-F238E27FC236}">
                    <a16:creationId xmlns:a16="http://schemas.microsoft.com/office/drawing/2014/main" id="{2AAF64D5-2A2E-4B7B-8D19-C9A18552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023"/>
                <a:ext cx="29" cy="27"/>
              </a:xfrm>
              <a:custGeom>
                <a:avLst/>
                <a:gdLst>
                  <a:gd name="T0" fmla="*/ 42 w 11"/>
                  <a:gd name="T1" fmla="*/ 8 h 10"/>
                  <a:gd name="T2" fmla="*/ 13 w 11"/>
                  <a:gd name="T3" fmla="*/ 22 h 10"/>
                  <a:gd name="T4" fmla="*/ 13 w 11"/>
                  <a:gd name="T5" fmla="*/ 51 h 10"/>
                  <a:gd name="T6" fmla="*/ 55 w 11"/>
                  <a:gd name="T7" fmla="*/ 59 h 10"/>
                  <a:gd name="T8" fmla="*/ 42 w 11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1"/>
                    </a:moveTo>
                    <a:cubicBezTo>
                      <a:pt x="5" y="1"/>
                      <a:pt x="2" y="0"/>
                      <a:pt x="2" y="3"/>
                    </a:cubicBezTo>
                    <a:cubicBezTo>
                      <a:pt x="1" y="6"/>
                      <a:pt x="0" y="5"/>
                      <a:pt x="2" y="7"/>
                    </a:cubicBezTo>
                    <a:cubicBezTo>
                      <a:pt x="4" y="10"/>
                      <a:pt x="7" y="9"/>
                      <a:pt x="8" y="8"/>
                    </a:cubicBezTo>
                    <a:cubicBezTo>
                      <a:pt x="9" y="7"/>
                      <a:pt x="11" y="2"/>
                      <a:pt x="6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9" name="Freeform 95">
                <a:extLst>
                  <a:ext uri="{FF2B5EF4-FFF2-40B4-BE49-F238E27FC236}">
                    <a16:creationId xmlns:a16="http://schemas.microsoft.com/office/drawing/2014/main" id="{47C55945-9857-4946-BBD9-82ABA239D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732"/>
                <a:ext cx="142" cy="141"/>
              </a:xfrm>
              <a:custGeom>
                <a:avLst/>
                <a:gdLst>
                  <a:gd name="T0" fmla="*/ 324 w 53"/>
                  <a:gd name="T1" fmla="*/ 21 h 53"/>
                  <a:gd name="T2" fmla="*/ 265 w 53"/>
                  <a:gd name="T3" fmla="*/ 8 h 53"/>
                  <a:gd name="T4" fmla="*/ 209 w 53"/>
                  <a:gd name="T5" fmla="*/ 43 h 53"/>
                  <a:gd name="T6" fmla="*/ 145 w 53"/>
                  <a:gd name="T7" fmla="*/ 43 h 53"/>
                  <a:gd name="T8" fmla="*/ 107 w 53"/>
                  <a:gd name="T9" fmla="*/ 77 h 53"/>
                  <a:gd name="T10" fmla="*/ 137 w 53"/>
                  <a:gd name="T11" fmla="*/ 114 h 53"/>
                  <a:gd name="T12" fmla="*/ 158 w 53"/>
                  <a:gd name="T13" fmla="*/ 114 h 53"/>
                  <a:gd name="T14" fmla="*/ 209 w 53"/>
                  <a:gd name="T15" fmla="*/ 106 h 53"/>
                  <a:gd name="T16" fmla="*/ 166 w 53"/>
                  <a:gd name="T17" fmla="*/ 149 h 53"/>
                  <a:gd name="T18" fmla="*/ 188 w 53"/>
                  <a:gd name="T19" fmla="*/ 170 h 53"/>
                  <a:gd name="T20" fmla="*/ 145 w 53"/>
                  <a:gd name="T21" fmla="*/ 162 h 53"/>
                  <a:gd name="T22" fmla="*/ 145 w 53"/>
                  <a:gd name="T23" fmla="*/ 205 h 53"/>
                  <a:gd name="T24" fmla="*/ 129 w 53"/>
                  <a:gd name="T25" fmla="*/ 234 h 53"/>
                  <a:gd name="T26" fmla="*/ 107 w 53"/>
                  <a:gd name="T27" fmla="*/ 247 h 53"/>
                  <a:gd name="T28" fmla="*/ 78 w 53"/>
                  <a:gd name="T29" fmla="*/ 269 h 53"/>
                  <a:gd name="T30" fmla="*/ 115 w 53"/>
                  <a:gd name="T31" fmla="*/ 269 h 53"/>
                  <a:gd name="T32" fmla="*/ 137 w 53"/>
                  <a:gd name="T33" fmla="*/ 290 h 53"/>
                  <a:gd name="T34" fmla="*/ 72 w 53"/>
                  <a:gd name="T35" fmla="*/ 282 h 53"/>
                  <a:gd name="T36" fmla="*/ 35 w 53"/>
                  <a:gd name="T37" fmla="*/ 333 h 53"/>
                  <a:gd name="T38" fmla="*/ 115 w 53"/>
                  <a:gd name="T39" fmla="*/ 341 h 53"/>
                  <a:gd name="T40" fmla="*/ 137 w 53"/>
                  <a:gd name="T41" fmla="*/ 346 h 53"/>
                  <a:gd name="T42" fmla="*/ 171 w 53"/>
                  <a:gd name="T43" fmla="*/ 375 h 53"/>
                  <a:gd name="T44" fmla="*/ 222 w 53"/>
                  <a:gd name="T45" fmla="*/ 341 h 53"/>
                  <a:gd name="T46" fmla="*/ 201 w 53"/>
                  <a:gd name="T47" fmla="*/ 311 h 53"/>
                  <a:gd name="T48" fmla="*/ 222 w 53"/>
                  <a:gd name="T49" fmla="*/ 277 h 53"/>
                  <a:gd name="T50" fmla="*/ 257 w 53"/>
                  <a:gd name="T51" fmla="*/ 234 h 53"/>
                  <a:gd name="T52" fmla="*/ 236 w 53"/>
                  <a:gd name="T53" fmla="*/ 213 h 53"/>
                  <a:gd name="T54" fmla="*/ 257 w 53"/>
                  <a:gd name="T55" fmla="*/ 192 h 53"/>
                  <a:gd name="T56" fmla="*/ 287 w 53"/>
                  <a:gd name="T57" fmla="*/ 192 h 53"/>
                  <a:gd name="T58" fmla="*/ 279 w 53"/>
                  <a:gd name="T59" fmla="*/ 162 h 53"/>
                  <a:gd name="T60" fmla="*/ 316 w 53"/>
                  <a:gd name="T61" fmla="*/ 128 h 53"/>
                  <a:gd name="T62" fmla="*/ 367 w 53"/>
                  <a:gd name="T63" fmla="*/ 85 h 53"/>
                  <a:gd name="T64" fmla="*/ 338 w 53"/>
                  <a:gd name="T65" fmla="*/ 77 h 53"/>
                  <a:gd name="T66" fmla="*/ 359 w 53"/>
                  <a:gd name="T67" fmla="*/ 29 h 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" h="53">
                    <a:moveTo>
                      <a:pt x="50" y="4"/>
                    </a:moveTo>
                    <a:cubicBezTo>
                      <a:pt x="48" y="4"/>
                      <a:pt x="47" y="2"/>
                      <a:pt x="45" y="3"/>
                    </a:cubicBezTo>
                    <a:cubicBezTo>
                      <a:pt x="43" y="4"/>
                      <a:pt x="43" y="4"/>
                      <a:pt x="41" y="3"/>
                    </a:cubicBezTo>
                    <a:cubicBezTo>
                      <a:pt x="40" y="3"/>
                      <a:pt x="40" y="0"/>
                      <a:pt x="37" y="1"/>
                    </a:cubicBezTo>
                    <a:cubicBezTo>
                      <a:pt x="35" y="2"/>
                      <a:pt x="31" y="3"/>
                      <a:pt x="31" y="4"/>
                    </a:cubicBezTo>
                    <a:cubicBezTo>
                      <a:pt x="32" y="6"/>
                      <a:pt x="31" y="6"/>
                      <a:pt x="29" y="6"/>
                    </a:cubicBezTo>
                    <a:cubicBezTo>
                      <a:pt x="26" y="5"/>
                      <a:pt x="25" y="2"/>
                      <a:pt x="25" y="5"/>
                    </a:cubicBezTo>
                    <a:cubicBezTo>
                      <a:pt x="26" y="7"/>
                      <a:pt x="21" y="5"/>
                      <a:pt x="20" y="6"/>
                    </a:cubicBezTo>
                    <a:cubicBezTo>
                      <a:pt x="19" y="7"/>
                      <a:pt x="17" y="9"/>
                      <a:pt x="18" y="10"/>
                    </a:cubicBezTo>
                    <a:cubicBezTo>
                      <a:pt x="19" y="11"/>
                      <a:pt x="18" y="9"/>
                      <a:pt x="15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8" y="16"/>
                      <a:pt x="21" y="13"/>
                      <a:pt x="19" y="16"/>
                    </a:cubicBezTo>
                    <a:cubicBezTo>
                      <a:pt x="17" y="18"/>
                      <a:pt x="16" y="19"/>
                      <a:pt x="18" y="19"/>
                    </a:cubicBezTo>
                    <a:cubicBezTo>
                      <a:pt x="21" y="18"/>
                      <a:pt x="21" y="16"/>
                      <a:pt x="22" y="16"/>
                    </a:cubicBezTo>
                    <a:cubicBezTo>
                      <a:pt x="23" y="16"/>
                      <a:pt x="25" y="18"/>
                      <a:pt x="27" y="17"/>
                    </a:cubicBezTo>
                    <a:cubicBezTo>
                      <a:pt x="28" y="16"/>
                      <a:pt x="28" y="14"/>
                      <a:pt x="29" y="15"/>
                    </a:cubicBezTo>
                    <a:cubicBezTo>
                      <a:pt x="30" y="16"/>
                      <a:pt x="25" y="20"/>
                      <a:pt x="26" y="21"/>
                    </a:cubicBezTo>
                    <a:cubicBezTo>
                      <a:pt x="27" y="22"/>
                      <a:pt x="23" y="22"/>
                      <a:pt x="23" y="21"/>
                    </a:cubicBezTo>
                    <a:cubicBezTo>
                      <a:pt x="23" y="20"/>
                      <a:pt x="19" y="19"/>
                      <a:pt x="21" y="21"/>
                    </a:cubicBezTo>
                    <a:cubicBezTo>
                      <a:pt x="23" y="23"/>
                      <a:pt x="25" y="22"/>
                      <a:pt x="26" y="24"/>
                    </a:cubicBezTo>
                    <a:cubicBezTo>
                      <a:pt x="26" y="27"/>
                      <a:pt x="22" y="27"/>
                      <a:pt x="22" y="26"/>
                    </a:cubicBezTo>
                    <a:cubicBezTo>
                      <a:pt x="21" y="25"/>
                      <a:pt x="20" y="23"/>
                      <a:pt x="20" y="23"/>
                    </a:cubicBezTo>
                    <a:cubicBezTo>
                      <a:pt x="20" y="23"/>
                      <a:pt x="16" y="23"/>
                      <a:pt x="17" y="25"/>
                    </a:cubicBezTo>
                    <a:cubicBezTo>
                      <a:pt x="17" y="27"/>
                      <a:pt x="19" y="28"/>
                      <a:pt x="20" y="29"/>
                    </a:cubicBezTo>
                    <a:cubicBezTo>
                      <a:pt x="21" y="30"/>
                      <a:pt x="24" y="28"/>
                      <a:pt x="23" y="31"/>
                    </a:cubicBezTo>
                    <a:cubicBezTo>
                      <a:pt x="21" y="34"/>
                      <a:pt x="19" y="33"/>
                      <a:pt x="18" y="33"/>
                    </a:cubicBezTo>
                    <a:cubicBezTo>
                      <a:pt x="17" y="33"/>
                      <a:pt x="17" y="29"/>
                      <a:pt x="16" y="31"/>
                    </a:cubicBezTo>
                    <a:cubicBezTo>
                      <a:pt x="15" y="33"/>
                      <a:pt x="16" y="35"/>
                      <a:pt x="15" y="35"/>
                    </a:cubicBezTo>
                    <a:cubicBezTo>
                      <a:pt x="14" y="35"/>
                      <a:pt x="11" y="35"/>
                      <a:pt x="11" y="35"/>
                    </a:cubicBezTo>
                    <a:cubicBezTo>
                      <a:pt x="11" y="35"/>
                      <a:pt x="9" y="37"/>
                      <a:pt x="11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5" y="38"/>
                      <a:pt x="15" y="38"/>
                      <a:pt x="16" y="38"/>
                    </a:cubicBezTo>
                    <a:cubicBezTo>
                      <a:pt x="17" y="39"/>
                      <a:pt x="16" y="40"/>
                      <a:pt x="17" y="42"/>
                    </a:cubicBezTo>
                    <a:cubicBezTo>
                      <a:pt x="17" y="43"/>
                      <a:pt x="19" y="41"/>
                      <a:pt x="19" y="41"/>
                    </a:cubicBezTo>
                    <a:cubicBezTo>
                      <a:pt x="19" y="41"/>
                      <a:pt x="16" y="44"/>
                      <a:pt x="15" y="42"/>
                    </a:cubicBezTo>
                    <a:cubicBezTo>
                      <a:pt x="14" y="41"/>
                      <a:pt x="10" y="39"/>
                      <a:pt x="10" y="40"/>
                    </a:cubicBezTo>
                    <a:cubicBezTo>
                      <a:pt x="10" y="44"/>
                      <a:pt x="6" y="43"/>
                      <a:pt x="5" y="44"/>
                    </a:cubicBezTo>
                    <a:cubicBezTo>
                      <a:pt x="5" y="45"/>
                      <a:pt x="0" y="46"/>
                      <a:pt x="5" y="47"/>
                    </a:cubicBezTo>
                    <a:cubicBezTo>
                      <a:pt x="9" y="49"/>
                      <a:pt x="9" y="46"/>
                      <a:pt x="12" y="47"/>
                    </a:cubicBezTo>
                    <a:cubicBezTo>
                      <a:pt x="14" y="48"/>
                      <a:pt x="15" y="49"/>
                      <a:pt x="16" y="48"/>
                    </a:cubicBezTo>
                    <a:cubicBezTo>
                      <a:pt x="17" y="48"/>
                      <a:pt x="17" y="44"/>
                      <a:pt x="19" y="46"/>
                    </a:cubicBezTo>
                    <a:cubicBezTo>
                      <a:pt x="20" y="48"/>
                      <a:pt x="18" y="49"/>
                      <a:pt x="19" y="49"/>
                    </a:cubicBezTo>
                    <a:cubicBezTo>
                      <a:pt x="21" y="50"/>
                      <a:pt x="22" y="48"/>
                      <a:pt x="23" y="49"/>
                    </a:cubicBezTo>
                    <a:cubicBezTo>
                      <a:pt x="24" y="51"/>
                      <a:pt x="22" y="53"/>
                      <a:pt x="24" y="53"/>
                    </a:cubicBezTo>
                    <a:cubicBezTo>
                      <a:pt x="27" y="52"/>
                      <a:pt x="26" y="48"/>
                      <a:pt x="28" y="49"/>
                    </a:cubicBezTo>
                    <a:cubicBezTo>
                      <a:pt x="31" y="50"/>
                      <a:pt x="31" y="48"/>
                      <a:pt x="31" y="48"/>
                    </a:cubicBezTo>
                    <a:cubicBezTo>
                      <a:pt x="31" y="48"/>
                      <a:pt x="31" y="45"/>
                      <a:pt x="30" y="45"/>
                    </a:cubicBezTo>
                    <a:cubicBezTo>
                      <a:pt x="29" y="46"/>
                      <a:pt x="28" y="45"/>
                      <a:pt x="28" y="44"/>
                    </a:cubicBezTo>
                    <a:cubicBezTo>
                      <a:pt x="28" y="43"/>
                      <a:pt x="30" y="44"/>
                      <a:pt x="31" y="43"/>
                    </a:cubicBezTo>
                    <a:cubicBezTo>
                      <a:pt x="32" y="42"/>
                      <a:pt x="30" y="39"/>
                      <a:pt x="31" y="39"/>
                    </a:cubicBezTo>
                    <a:cubicBezTo>
                      <a:pt x="35" y="40"/>
                      <a:pt x="35" y="39"/>
                      <a:pt x="35" y="38"/>
                    </a:cubicBezTo>
                    <a:cubicBezTo>
                      <a:pt x="36" y="37"/>
                      <a:pt x="36" y="33"/>
                      <a:pt x="36" y="33"/>
                    </a:cubicBezTo>
                    <a:cubicBezTo>
                      <a:pt x="36" y="33"/>
                      <a:pt x="35" y="31"/>
                      <a:pt x="34" y="32"/>
                    </a:cubicBezTo>
                    <a:cubicBezTo>
                      <a:pt x="33" y="33"/>
                      <a:pt x="33" y="30"/>
                      <a:pt x="33" y="30"/>
                    </a:cubicBezTo>
                    <a:cubicBezTo>
                      <a:pt x="33" y="30"/>
                      <a:pt x="30" y="32"/>
                      <a:pt x="31" y="30"/>
                    </a:cubicBezTo>
                    <a:cubicBezTo>
                      <a:pt x="32" y="27"/>
                      <a:pt x="34" y="25"/>
                      <a:pt x="36" y="27"/>
                    </a:cubicBezTo>
                    <a:cubicBezTo>
                      <a:pt x="37" y="29"/>
                      <a:pt x="35" y="28"/>
                      <a:pt x="37" y="29"/>
                    </a:cubicBezTo>
                    <a:cubicBezTo>
                      <a:pt x="39" y="30"/>
                      <a:pt x="38" y="29"/>
                      <a:pt x="40" y="27"/>
                    </a:cubicBezTo>
                    <a:cubicBezTo>
                      <a:pt x="41" y="25"/>
                      <a:pt x="42" y="24"/>
                      <a:pt x="41" y="24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40" y="22"/>
                      <a:pt x="40" y="21"/>
                      <a:pt x="41" y="21"/>
                    </a:cubicBezTo>
                    <a:cubicBezTo>
                      <a:pt x="42" y="22"/>
                      <a:pt x="42" y="19"/>
                      <a:pt x="44" y="18"/>
                    </a:cubicBezTo>
                    <a:cubicBezTo>
                      <a:pt x="46" y="18"/>
                      <a:pt x="47" y="17"/>
                      <a:pt x="48" y="16"/>
                    </a:cubicBezTo>
                    <a:cubicBezTo>
                      <a:pt x="49" y="15"/>
                      <a:pt x="51" y="12"/>
                      <a:pt x="51" y="12"/>
                    </a:cubicBezTo>
                    <a:cubicBezTo>
                      <a:pt x="51" y="12"/>
                      <a:pt x="49" y="12"/>
                      <a:pt x="48" y="12"/>
                    </a:cubicBezTo>
                    <a:cubicBezTo>
                      <a:pt x="47" y="13"/>
                      <a:pt x="45" y="12"/>
                      <a:pt x="47" y="11"/>
                    </a:cubicBezTo>
                    <a:cubicBezTo>
                      <a:pt x="48" y="10"/>
                      <a:pt x="53" y="6"/>
                      <a:pt x="53" y="6"/>
                    </a:cubicBezTo>
                    <a:cubicBezTo>
                      <a:pt x="53" y="6"/>
                      <a:pt x="52" y="4"/>
                      <a:pt x="5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0" name="Freeform 96">
                <a:extLst>
                  <a:ext uri="{FF2B5EF4-FFF2-40B4-BE49-F238E27FC236}">
                    <a16:creationId xmlns:a16="http://schemas.microsoft.com/office/drawing/2014/main" id="{7E23476C-4773-45CB-B301-41DCFE0D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764"/>
                <a:ext cx="51" cy="64"/>
              </a:xfrm>
              <a:custGeom>
                <a:avLst/>
                <a:gdLst>
                  <a:gd name="T0" fmla="*/ 86 w 19"/>
                  <a:gd name="T1" fmla="*/ 0 h 24"/>
                  <a:gd name="T2" fmla="*/ 56 w 19"/>
                  <a:gd name="T3" fmla="*/ 13 h 24"/>
                  <a:gd name="T4" fmla="*/ 56 w 19"/>
                  <a:gd name="T5" fmla="*/ 35 h 24"/>
                  <a:gd name="T6" fmla="*/ 30 w 19"/>
                  <a:gd name="T7" fmla="*/ 43 h 24"/>
                  <a:gd name="T8" fmla="*/ 13 w 19"/>
                  <a:gd name="T9" fmla="*/ 43 h 24"/>
                  <a:gd name="T10" fmla="*/ 35 w 19"/>
                  <a:gd name="T11" fmla="*/ 72 h 24"/>
                  <a:gd name="T12" fmla="*/ 0 w 19"/>
                  <a:gd name="T13" fmla="*/ 72 h 24"/>
                  <a:gd name="T14" fmla="*/ 0 w 19"/>
                  <a:gd name="T15" fmla="*/ 77 h 24"/>
                  <a:gd name="T16" fmla="*/ 30 w 19"/>
                  <a:gd name="T17" fmla="*/ 85 h 24"/>
                  <a:gd name="T18" fmla="*/ 13 w 19"/>
                  <a:gd name="T19" fmla="*/ 99 h 24"/>
                  <a:gd name="T20" fmla="*/ 43 w 19"/>
                  <a:gd name="T21" fmla="*/ 93 h 24"/>
                  <a:gd name="T22" fmla="*/ 30 w 19"/>
                  <a:gd name="T23" fmla="*/ 115 h 24"/>
                  <a:gd name="T24" fmla="*/ 30 w 19"/>
                  <a:gd name="T25" fmla="*/ 136 h 24"/>
                  <a:gd name="T26" fmla="*/ 56 w 19"/>
                  <a:gd name="T27" fmla="*/ 141 h 24"/>
                  <a:gd name="T28" fmla="*/ 51 w 19"/>
                  <a:gd name="T29" fmla="*/ 163 h 24"/>
                  <a:gd name="T30" fmla="*/ 86 w 19"/>
                  <a:gd name="T31" fmla="*/ 149 h 24"/>
                  <a:gd name="T32" fmla="*/ 107 w 19"/>
                  <a:gd name="T33" fmla="*/ 128 h 24"/>
                  <a:gd name="T34" fmla="*/ 123 w 19"/>
                  <a:gd name="T35" fmla="*/ 107 h 24"/>
                  <a:gd name="T36" fmla="*/ 123 w 19"/>
                  <a:gd name="T37" fmla="*/ 77 h 24"/>
                  <a:gd name="T38" fmla="*/ 115 w 19"/>
                  <a:gd name="T39" fmla="*/ 56 h 24"/>
                  <a:gd name="T40" fmla="*/ 102 w 19"/>
                  <a:gd name="T41" fmla="*/ 35 h 24"/>
                  <a:gd name="T42" fmla="*/ 86 w 19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0" y="1"/>
                      <a:pt x="8" y="1"/>
                      <a:pt x="8" y="2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1" y="4"/>
                      <a:pt x="2" y="6"/>
                    </a:cubicBezTo>
                    <a:cubicBezTo>
                      <a:pt x="4" y="8"/>
                      <a:pt x="5" y="9"/>
                      <a:pt x="5" y="10"/>
                    </a:cubicBezTo>
                    <a:cubicBezTo>
                      <a:pt x="4" y="10"/>
                      <a:pt x="0" y="9"/>
                      <a:pt x="0" y="10"/>
                    </a:cubicBezTo>
                    <a:cubicBezTo>
                      <a:pt x="0" y="11"/>
                      <a:pt x="0" y="10"/>
                      <a:pt x="0" y="11"/>
                    </a:cubicBezTo>
                    <a:cubicBezTo>
                      <a:pt x="1" y="13"/>
                      <a:pt x="4" y="11"/>
                      <a:pt x="4" y="12"/>
                    </a:cubicBezTo>
                    <a:cubicBezTo>
                      <a:pt x="4" y="13"/>
                      <a:pt x="1" y="13"/>
                      <a:pt x="2" y="14"/>
                    </a:cubicBezTo>
                    <a:cubicBezTo>
                      <a:pt x="4" y="15"/>
                      <a:pt x="5" y="13"/>
                      <a:pt x="6" y="13"/>
                    </a:cubicBezTo>
                    <a:cubicBezTo>
                      <a:pt x="7" y="14"/>
                      <a:pt x="5" y="15"/>
                      <a:pt x="4" y="16"/>
                    </a:cubicBezTo>
                    <a:cubicBezTo>
                      <a:pt x="3" y="17"/>
                      <a:pt x="3" y="17"/>
                      <a:pt x="4" y="19"/>
                    </a:cubicBezTo>
                    <a:cubicBezTo>
                      <a:pt x="5" y="20"/>
                      <a:pt x="9" y="19"/>
                      <a:pt x="8" y="20"/>
                    </a:cubicBezTo>
                    <a:cubicBezTo>
                      <a:pt x="8" y="21"/>
                      <a:pt x="4" y="24"/>
                      <a:pt x="7" y="23"/>
                    </a:cubicBezTo>
                    <a:cubicBezTo>
                      <a:pt x="10" y="23"/>
                      <a:pt x="11" y="21"/>
                      <a:pt x="12" y="21"/>
                    </a:cubicBezTo>
                    <a:cubicBezTo>
                      <a:pt x="13" y="21"/>
                      <a:pt x="13" y="17"/>
                      <a:pt x="15" y="18"/>
                    </a:cubicBezTo>
                    <a:cubicBezTo>
                      <a:pt x="16" y="20"/>
                      <a:pt x="17" y="17"/>
                      <a:pt x="17" y="15"/>
                    </a:cubicBezTo>
                    <a:cubicBezTo>
                      <a:pt x="16" y="14"/>
                      <a:pt x="16" y="11"/>
                      <a:pt x="17" y="11"/>
                    </a:cubicBezTo>
                    <a:cubicBezTo>
                      <a:pt x="19" y="11"/>
                      <a:pt x="17" y="10"/>
                      <a:pt x="16" y="8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3" y="4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1" name="Freeform 97">
                <a:extLst>
                  <a:ext uri="{FF2B5EF4-FFF2-40B4-BE49-F238E27FC236}">
                    <a16:creationId xmlns:a16="http://schemas.microsoft.com/office/drawing/2014/main" id="{643CF9A4-88CD-4D49-B2B7-4D3DF6C59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791"/>
                <a:ext cx="27" cy="42"/>
              </a:xfrm>
              <a:custGeom>
                <a:avLst/>
                <a:gdLst>
                  <a:gd name="T0" fmla="*/ 30 w 10"/>
                  <a:gd name="T1" fmla="*/ 8 h 16"/>
                  <a:gd name="T2" fmla="*/ 14 w 10"/>
                  <a:gd name="T3" fmla="*/ 42 h 16"/>
                  <a:gd name="T4" fmla="*/ 8 w 10"/>
                  <a:gd name="T5" fmla="*/ 47 h 16"/>
                  <a:gd name="T6" fmla="*/ 30 w 10"/>
                  <a:gd name="T7" fmla="*/ 63 h 16"/>
                  <a:gd name="T8" fmla="*/ 43 w 10"/>
                  <a:gd name="T9" fmla="*/ 84 h 16"/>
                  <a:gd name="T10" fmla="*/ 59 w 10"/>
                  <a:gd name="T11" fmla="*/ 97 h 16"/>
                  <a:gd name="T12" fmla="*/ 65 w 10"/>
                  <a:gd name="T13" fmla="*/ 63 h 16"/>
                  <a:gd name="T14" fmla="*/ 73 w 10"/>
                  <a:gd name="T15" fmla="*/ 29 h 16"/>
                  <a:gd name="T16" fmla="*/ 51 w 10"/>
                  <a:gd name="T17" fmla="*/ 8 h 16"/>
                  <a:gd name="T18" fmla="*/ 30 w 10"/>
                  <a:gd name="T19" fmla="*/ 8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4" y="1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3" y="7"/>
                      <a:pt x="1" y="6"/>
                      <a:pt x="1" y="7"/>
                    </a:cubicBezTo>
                    <a:cubicBezTo>
                      <a:pt x="0" y="8"/>
                      <a:pt x="2" y="9"/>
                      <a:pt x="4" y="9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5" y="14"/>
                      <a:pt x="7" y="16"/>
                      <a:pt x="8" y="14"/>
                    </a:cubicBezTo>
                    <a:cubicBezTo>
                      <a:pt x="9" y="13"/>
                      <a:pt x="9" y="10"/>
                      <a:pt x="9" y="9"/>
                    </a:cubicBezTo>
                    <a:cubicBezTo>
                      <a:pt x="9" y="7"/>
                      <a:pt x="10" y="5"/>
                      <a:pt x="10" y="4"/>
                    </a:cubicBezTo>
                    <a:cubicBezTo>
                      <a:pt x="9" y="4"/>
                      <a:pt x="8" y="0"/>
                      <a:pt x="7" y="1"/>
                    </a:cubicBezTo>
                    <a:cubicBezTo>
                      <a:pt x="6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2" name="Freeform 98">
                <a:extLst>
                  <a:ext uri="{FF2B5EF4-FFF2-40B4-BE49-F238E27FC236}">
                    <a16:creationId xmlns:a16="http://schemas.microsoft.com/office/drawing/2014/main" id="{C5659D6C-5BEE-435E-880B-B4317EBF9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812"/>
                <a:ext cx="19" cy="16"/>
              </a:xfrm>
              <a:custGeom>
                <a:avLst/>
                <a:gdLst>
                  <a:gd name="T0" fmla="*/ 22 w 7"/>
                  <a:gd name="T1" fmla="*/ 8 h 6"/>
                  <a:gd name="T2" fmla="*/ 14 w 7"/>
                  <a:gd name="T3" fmla="*/ 29 h 6"/>
                  <a:gd name="T4" fmla="*/ 30 w 7"/>
                  <a:gd name="T5" fmla="*/ 35 h 6"/>
                  <a:gd name="T6" fmla="*/ 43 w 7"/>
                  <a:gd name="T7" fmla="*/ 29 h 6"/>
                  <a:gd name="T8" fmla="*/ 52 w 7"/>
                  <a:gd name="T9" fmla="*/ 13 h 6"/>
                  <a:gd name="T10" fmla="*/ 22 w 7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3" y="6"/>
                      <a:pt x="2" y="5"/>
                      <a:pt x="4" y="5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3" name="Freeform 99">
                <a:extLst>
                  <a:ext uri="{FF2B5EF4-FFF2-40B4-BE49-F238E27FC236}">
                    <a16:creationId xmlns:a16="http://schemas.microsoft.com/office/drawing/2014/main" id="{84203C37-2421-42F5-BDFC-2CB6F4D0A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836"/>
                <a:ext cx="40" cy="43"/>
              </a:xfrm>
              <a:custGeom>
                <a:avLst/>
                <a:gdLst>
                  <a:gd name="T0" fmla="*/ 64 w 15"/>
                  <a:gd name="T1" fmla="*/ 22 h 16"/>
                  <a:gd name="T2" fmla="*/ 43 w 15"/>
                  <a:gd name="T3" fmla="*/ 43 h 16"/>
                  <a:gd name="T4" fmla="*/ 29 w 15"/>
                  <a:gd name="T5" fmla="*/ 35 h 16"/>
                  <a:gd name="T6" fmla="*/ 13 w 15"/>
                  <a:gd name="T7" fmla="*/ 43 h 16"/>
                  <a:gd name="T8" fmla="*/ 8 w 15"/>
                  <a:gd name="T9" fmla="*/ 8 h 16"/>
                  <a:gd name="T10" fmla="*/ 8 w 15"/>
                  <a:gd name="T11" fmla="*/ 73 h 16"/>
                  <a:gd name="T12" fmla="*/ 35 w 15"/>
                  <a:gd name="T13" fmla="*/ 65 h 16"/>
                  <a:gd name="T14" fmla="*/ 21 w 15"/>
                  <a:gd name="T15" fmla="*/ 94 h 16"/>
                  <a:gd name="T16" fmla="*/ 35 w 15"/>
                  <a:gd name="T17" fmla="*/ 108 h 16"/>
                  <a:gd name="T18" fmla="*/ 64 w 15"/>
                  <a:gd name="T19" fmla="*/ 102 h 16"/>
                  <a:gd name="T20" fmla="*/ 93 w 15"/>
                  <a:gd name="T21" fmla="*/ 81 h 16"/>
                  <a:gd name="T22" fmla="*/ 99 w 15"/>
                  <a:gd name="T23" fmla="*/ 30 h 16"/>
                  <a:gd name="T24" fmla="*/ 64 w 15"/>
                  <a:gd name="T25" fmla="*/ 22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6">
                    <a:moveTo>
                      <a:pt x="9" y="3"/>
                    </a:moveTo>
                    <a:cubicBezTo>
                      <a:pt x="8" y="4"/>
                      <a:pt x="6" y="6"/>
                      <a:pt x="6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4" y="5"/>
                      <a:pt x="2" y="7"/>
                      <a:pt x="2" y="6"/>
                    </a:cubicBezTo>
                    <a:cubicBezTo>
                      <a:pt x="1" y="5"/>
                      <a:pt x="2" y="0"/>
                      <a:pt x="1" y="1"/>
                    </a:cubicBezTo>
                    <a:cubicBezTo>
                      <a:pt x="0" y="1"/>
                      <a:pt x="0" y="9"/>
                      <a:pt x="1" y="10"/>
                    </a:cubicBezTo>
                    <a:cubicBezTo>
                      <a:pt x="2" y="10"/>
                      <a:pt x="4" y="8"/>
                      <a:pt x="5" y="9"/>
                    </a:cubicBezTo>
                    <a:cubicBezTo>
                      <a:pt x="6" y="9"/>
                      <a:pt x="3" y="12"/>
                      <a:pt x="3" y="13"/>
                    </a:cubicBezTo>
                    <a:cubicBezTo>
                      <a:pt x="3" y="14"/>
                      <a:pt x="4" y="15"/>
                      <a:pt x="5" y="15"/>
                    </a:cubicBezTo>
                    <a:cubicBezTo>
                      <a:pt x="6" y="16"/>
                      <a:pt x="8" y="14"/>
                      <a:pt x="9" y="14"/>
                    </a:cubicBezTo>
                    <a:cubicBezTo>
                      <a:pt x="11" y="15"/>
                      <a:pt x="13" y="12"/>
                      <a:pt x="13" y="11"/>
                    </a:cubicBezTo>
                    <a:cubicBezTo>
                      <a:pt x="13" y="10"/>
                      <a:pt x="15" y="4"/>
                      <a:pt x="14" y="4"/>
                    </a:cubicBezTo>
                    <a:cubicBezTo>
                      <a:pt x="13" y="4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4" name="Freeform 100">
                <a:extLst>
                  <a:ext uri="{FF2B5EF4-FFF2-40B4-BE49-F238E27FC236}">
                    <a16:creationId xmlns:a16="http://schemas.microsoft.com/office/drawing/2014/main" id="{9C10D32F-F733-42C9-9172-81602D71F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855"/>
                <a:ext cx="86" cy="48"/>
              </a:xfrm>
              <a:custGeom>
                <a:avLst/>
                <a:gdLst>
                  <a:gd name="T0" fmla="*/ 30 w 32"/>
                  <a:gd name="T1" fmla="*/ 0 h 18"/>
                  <a:gd name="T2" fmla="*/ 13 w 32"/>
                  <a:gd name="T3" fmla="*/ 21 h 18"/>
                  <a:gd name="T4" fmla="*/ 22 w 32"/>
                  <a:gd name="T5" fmla="*/ 56 h 18"/>
                  <a:gd name="T6" fmla="*/ 8 w 32"/>
                  <a:gd name="T7" fmla="*/ 77 h 18"/>
                  <a:gd name="T8" fmla="*/ 22 w 32"/>
                  <a:gd name="T9" fmla="*/ 93 h 18"/>
                  <a:gd name="T10" fmla="*/ 65 w 32"/>
                  <a:gd name="T11" fmla="*/ 93 h 18"/>
                  <a:gd name="T12" fmla="*/ 102 w 32"/>
                  <a:gd name="T13" fmla="*/ 107 h 18"/>
                  <a:gd name="T14" fmla="*/ 137 w 32"/>
                  <a:gd name="T15" fmla="*/ 115 h 18"/>
                  <a:gd name="T16" fmla="*/ 167 w 32"/>
                  <a:gd name="T17" fmla="*/ 107 h 18"/>
                  <a:gd name="T18" fmla="*/ 196 w 32"/>
                  <a:gd name="T19" fmla="*/ 99 h 18"/>
                  <a:gd name="T20" fmla="*/ 223 w 32"/>
                  <a:gd name="T21" fmla="*/ 64 h 18"/>
                  <a:gd name="T22" fmla="*/ 167 w 32"/>
                  <a:gd name="T23" fmla="*/ 51 h 18"/>
                  <a:gd name="T24" fmla="*/ 129 w 32"/>
                  <a:gd name="T25" fmla="*/ 72 h 18"/>
                  <a:gd name="T26" fmla="*/ 94 w 32"/>
                  <a:gd name="T27" fmla="*/ 56 h 18"/>
                  <a:gd name="T28" fmla="*/ 73 w 32"/>
                  <a:gd name="T29" fmla="*/ 51 h 18"/>
                  <a:gd name="T30" fmla="*/ 51 w 32"/>
                  <a:gd name="T31" fmla="*/ 21 h 18"/>
                  <a:gd name="T32" fmla="*/ 30 w 3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18">
                    <a:moveTo>
                      <a:pt x="4" y="0"/>
                    </a:moveTo>
                    <a:cubicBezTo>
                      <a:pt x="3" y="0"/>
                      <a:pt x="0" y="0"/>
                      <a:pt x="2" y="3"/>
                    </a:cubicBezTo>
                    <a:cubicBezTo>
                      <a:pt x="4" y="5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5" y="13"/>
                      <a:pt x="7" y="10"/>
                      <a:pt x="9" y="13"/>
                    </a:cubicBezTo>
                    <a:cubicBezTo>
                      <a:pt x="11" y="15"/>
                      <a:pt x="13" y="14"/>
                      <a:pt x="14" y="15"/>
                    </a:cubicBezTo>
                    <a:cubicBezTo>
                      <a:pt x="16" y="16"/>
                      <a:pt x="17" y="14"/>
                      <a:pt x="19" y="16"/>
                    </a:cubicBezTo>
                    <a:cubicBezTo>
                      <a:pt x="21" y="18"/>
                      <a:pt x="22" y="14"/>
                      <a:pt x="23" y="15"/>
                    </a:cubicBezTo>
                    <a:cubicBezTo>
                      <a:pt x="24" y="16"/>
                      <a:pt x="26" y="11"/>
                      <a:pt x="27" y="14"/>
                    </a:cubicBezTo>
                    <a:cubicBezTo>
                      <a:pt x="28" y="18"/>
                      <a:pt x="32" y="9"/>
                      <a:pt x="31" y="9"/>
                    </a:cubicBezTo>
                    <a:cubicBezTo>
                      <a:pt x="30" y="8"/>
                      <a:pt x="23" y="6"/>
                      <a:pt x="23" y="7"/>
                    </a:cubicBezTo>
                    <a:cubicBezTo>
                      <a:pt x="23" y="8"/>
                      <a:pt x="19" y="9"/>
                      <a:pt x="18" y="10"/>
                    </a:cubicBezTo>
                    <a:cubicBezTo>
                      <a:pt x="16" y="10"/>
                      <a:pt x="13" y="8"/>
                      <a:pt x="13" y="8"/>
                    </a:cubicBezTo>
                    <a:cubicBezTo>
                      <a:pt x="12" y="9"/>
                      <a:pt x="11" y="7"/>
                      <a:pt x="10" y="7"/>
                    </a:cubicBezTo>
                    <a:cubicBezTo>
                      <a:pt x="9" y="7"/>
                      <a:pt x="6" y="4"/>
                      <a:pt x="7" y="3"/>
                    </a:cubicBezTo>
                    <a:cubicBezTo>
                      <a:pt x="7" y="3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5" name="Freeform 101">
                <a:extLst>
                  <a:ext uri="{FF2B5EF4-FFF2-40B4-BE49-F238E27FC236}">
                    <a16:creationId xmlns:a16="http://schemas.microsoft.com/office/drawing/2014/main" id="{94462D1C-4BE9-4DCC-8C44-7043FBB6F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871"/>
                <a:ext cx="27" cy="21"/>
              </a:xfrm>
              <a:custGeom>
                <a:avLst/>
                <a:gdLst>
                  <a:gd name="T0" fmla="*/ 38 w 10"/>
                  <a:gd name="T1" fmla="*/ 0 h 8"/>
                  <a:gd name="T2" fmla="*/ 14 w 10"/>
                  <a:gd name="T3" fmla="*/ 29 h 8"/>
                  <a:gd name="T4" fmla="*/ 43 w 10"/>
                  <a:gd name="T5" fmla="*/ 47 h 8"/>
                  <a:gd name="T6" fmla="*/ 73 w 10"/>
                  <a:gd name="T7" fmla="*/ 34 h 8"/>
                  <a:gd name="T8" fmla="*/ 38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3" y="0"/>
                      <a:pt x="0" y="1"/>
                      <a:pt x="2" y="4"/>
                    </a:cubicBezTo>
                    <a:cubicBezTo>
                      <a:pt x="4" y="8"/>
                      <a:pt x="4" y="7"/>
                      <a:pt x="6" y="7"/>
                    </a:cubicBezTo>
                    <a:cubicBezTo>
                      <a:pt x="9" y="8"/>
                      <a:pt x="10" y="7"/>
                      <a:pt x="10" y="5"/>
                    </a:cubicBezTo>
                    <a:cubicBezTo>
                      <a:pt x="10" y="4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6" name="Freeform 102">
                <a:extLst>
                  <a:ext uri="{FF2B5EF4-FFF2-40B4-BE49-F238E27FC236}">
                    <a16:creationId xmlns:a16="http://schemas.microsoft.com/office/drawing/2014/main" id="{8C8E4CD1-06BC-4775-AC6F-F8398F7E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341"/>
                <a:ext cx="117" cy="109"/>
              </a:xfrm>
              <a:custGeom>
                <a:avLst/>
                <a:gdLst>
                  <a:gd name="T0" fmla="*/ 128 w 44"/>
                  <a:gd name="T1" fmla="*/ 43 h 41"/>
                  <a:gd name="T2" fmla="*/ 93 w 44"/>
                  <a:gd name="T3" fmla="*/ 21 h 41"/>
                  <a:gd name="T4" fmla="*/ 72 w 44"/>
                  <a:gd name="T5" fmla="*/ 72 h 41"/>
                  <a:gd name="T6" fmla="*/ 56 w 44"/>
                  <a:gd name="T7" fmla="*/ 136 h 41"/>
                  <a:gd name="T8" fmla="*/ 56 w 44"/>
                  <a:gd name="T9" fmla="*/ 162 h 41"/>
                  <a:gd name="T10" fmla="*/ 21 w 44"/>
                  <a:gd name="T11" fmla="*/ 175 h 41"/>
                  <a:gd name="T12" fmla="*/ 51 w 44"/>
                  <a:gd name="T13" fmla="*/ 205 h 41"/>
                  <a:gd name="T14" fmla="*/ 29 w 44"/>
                  <a:gd name="T15" fmla="*/ 226 h 41"/>
                  <a:gd name="T16" fmla="*/ 93 w 44"/>
                  <a:gd name="T17" fmla="*/ 234 h 41"/>
                  <a:gd name="T18" fmla="*/ 149 w 44"/>
                  <a:gd name="T19" fmla="*/ 234 h 41"/>
                  <a:gd name="T20" fmla="*/ 191 w 44"/>
                  <a:gd name="T21" fmla="*/ 234 h 41"/>
                  <a:gd name="T22" fmla="*/ 205 w 44"/>
                  <a:gd name="T23" fmla="*/ 261 h 41"/>
                  <a:gd name="T24" fmla="*/ 269 w 44"/>
                  <a:gd name="T25" fmla="*/ 247 h 41"/>
                  <a:gd name="T26" fmla="*/ 298 w 44"/>
                  <a:gd name="T27" fmla="*/ 276 h 41"/>
                  <a:gd name="T28" fmla="*/ 298 w 44"/>
                  <a:gd name="T29" fmla="*/ 197 h 41"/>
                  <a:gd name="T30" fmla="*/ 269 w 44"/>
                  <a:gd name="T31" fmla="*/ 183 h 41"/>
                  <a:gd name="T32" fmla="*/ 247 w 44"/>
                  <a:gd name="T33" fmla="*/ 170 h 41"/>
                  <a:gd name="T34" fmla="*/ 239 w 44"/>
                  <a:gd name="T35" fmla="*/ 136 h 41"/>
                  <a:gd name="T36" fmla="*/ 197 w 44"/>
                  <a:gd name="T37" fmla="*/ 128 h 41"/>
                  <a:gd name="T38" fmla="*/ 128 w 44"/>
                  <a:gd name="T39" fmla="*/ 114 h 41"/>
                  <a:gd name="T40" fmla="*/ 128 w 44"/>
                  <a:gd name="T41" fmla="*/ 72 h 41"/>
                  <a:gd name="T42" fmla="*/ 141 w 44"/>
                  <a:gd name="T43" fmla="*/ 43 h 41"/>
                  <a:gd name="T44" fmla="*/ 128 w 44"/>
                  <a:gd name="T45" fmla="*/ 43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41">
                    <a:moveTo>
                      <a:pt x="18" y="6"/>
                    </a:moveTo>
                    <a:cubicBezTo>
                      <a:pt x="17" y="3"/>
                      <a:pt x="15" y="0"/>
                      <a:pt x="13" y="3"/>
                    </a:cubicBezTo>
                    <a:cubicBezTo>
                      <a:pt x="11" y="6"/>
                      <a:pt x="10" y="4"/>
                      <a:pt x="10" y="10"/>
                    </a:cubicBezTo>
                    <a:cubicBezTo>
                      <a:pt x="11" y="15"/>
                      <a:pt x="10" y="16"/>
                      <a:pt x="8" y="19"/>
                    </a:cubicBezTo>
                    <a:cubicBezTo>
                      <a:pt x="7" y="22"/>
                      <a:pt x="11" y="22"/>
                      <a:pt x="8" y="23"/>
                    </a:cubicBezTo>
                    <a:cubicBezTo>
                      <a:pt x="5" y="25"/>
                      <a:pt x="0" y="23"/>
                      <a:pt x="3" y="25"/>
                    </a:cubicBezTo>
                    <a:cubicBezTo>
                      <a:pt x="6" y="28"/>
                      <a:pt x="9" y="27"/>
                      <a:pt x="7" y="29"/>
                    </a:cubicBezTo>
                    <a:cubicBezTo>
                      <a:pt x="5" y="31"/>
                      <a:pt x="1" y="30"/>
                      <a:pt x="4" y="32"/>
                    </a:cubicBezTo>
                    <a:cubicBezTo>
                      <a:pt x="6" y="35"/>
                      <a:pt x="11" y="33"/>
                      <a:pt x="13" y="33"/>
                    </a:cubicBezTo>
                    <a:cubicBezTo>
                      <a:pt x="16" y="33"/>
                      <a:pt x="18" y="31"/>
                      <a:pt x="21" y="33"/>
                    </a:cubicBezTo>
                    <a:cubicBezTo>
                      <a:pt x="23" y="35"/>
                      <a:pt x="25" y="32"/>
                      <a:pt x="27" y="33"/>
                    </a:cubicBezTo>
                    <a:cubicBezTo>
                      <a:pt x="29" y="34"/>
                      <a:pt x="22" y="38"/>
                      <a:pt x="29" y="37"/>
                    </a:cubicBezTo>
                    <a:cubicBezTo>
                      <a:pt x="37" y="36"/>
                      <a:pt x="36" y="29"/>
                      <a:pt x="38" y="35"/>
                    </a:cubicBezTo>
                    <a:cubicBezTo>
                      <a:pt x="40" y="41"/>
                      <a:pt x="41" y="41"/>
                      <a:pt x="42" y="39"/>
                    </a:cubicBezTo>
                    <a:cubicBezTo>
                      <a:pt x="44" y="37"/>
                      <a:pt x="44" y="28"/>
                      <a:pt x="42" y="28"/>
                    </a:cubicBezTo>
                    <a:cubicBezTo>
                      <a:pt x="40" y="28"/>
                      <a:pt x="41" y="23"/>
                      <a:pt x="38" y="26"/>
                    </a:cubicBezTo>
                    <a:cubicBezTo>
                      <a:pt x="36" y="29"/>
                      <a:pt x="34" y="26"/>
                      <a:pt x="35" y="24"/>
                    </a:cubicBezTo>
                    <a:cubicBezTo>
                      <a:pt x="36" y="22"/>
                      <a:pt x="38" y="18"/>
                      <a:pt x="34" y="19"/>
                    </a:cubicBezTo>
                    <a:cubicBezTo>
                      <a:pt x="30" y="21"/>
                      <a:pt x="35" y="16"/>
                      <a:pt x="28" y="18"/>
                    </a:cubicBezTo>
                    <a:cubicBezTo>
                      <a:pt x="21" y="19"/>
                      <a:pt x="18" y="19"/>
                      <a:pt x="18" y="16"/>
                    </a:cubicBezTo>
                    <a:cubicBezTo>
                      <a:pt x="18" y="14"/>
                      <a:pt x="17" y="11"/>
                      <a:pt x="18" y="10"/>
                    </a:cubicBezTo>
                    <a:cubicBezTo>
                      <a:pt x="19" y="9"/>
                      <a:pt x="20" y="6"/>
                      <a:pt x="20" y="6"/>
                    </a:cubicBez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7" name="Freeform 103">
                <a:extLst>
                  <a:ext uri="{FF2B5EF4-FFF2-40B4-BE49-F238E27FC236}">
                    <a16:creationId xmlns:a16="http://schemas.microsoft.com/office/drawing/2014/main" id="{C2DAC129-FB7C-4F33-BCFA-2E7820DA9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6" y="1316"/>
                <a:ext cx="965" cy="641"/>
              </a:xfrm>
              <a:custGeom>
                <a:avLst/>
                <a:gdLst>
                  <a:gd name="T0" fmla="*/ 2486 w 361"/>
                  <a:gd name="T1" fmla="*/ 379 h 240"/>
                  <a:gd name="T2" fmla="*/ 2259 w 361"/>
                  <a:gd name="T3" fmla="*/ 529 h 240"/>
                  <a:gd name="T4" fmla="*/ 2179 w 361"/>
                  <a:gd name="T5" fmla="*/ 577 h 240"/>
                  <a:gd name="T6" fmla="*/ 2045 w 361"/>
                  <a:gd name="T7" fmla="*/ 636 h 240"/>
                  <a:gd name="T8" fmla="*/ 1965 w 361"/>
                  <a:gd name="T9" fmla="*/ 529 h 240"/>
                  <a:gd name="T10" fmla="*/ 1893 w 361"/>
                  <a:gd name="T11" fmla="*/ 614 h 240"/>
                  <a:gd name="T12" fmla="*/ 1850 w 361"/>
                  <a:gd name="T13" fmla="*/ 513 h 240"/>
                  <a:gd name="T14" fmla="*/ 1828 w 361"/>
                  <a:gd name="T15" fmla="*/ 449 h 240"/>
                  <a:gd name="T16" fmla="*/ 1673 w 361"/>
                  <a:gd name="T17" fmla="*/ 385 h 240"/>
                  <a:gd name="T18" fmla="*/ 1516 w 361"/>
                  <a:gd name="T19" fmla="*/ 379 h 240"/>
                  <a:gd name="T20" fmla="*/ 1572 w 361"/>
                  <a:gd name="T21" fmla="*/ 329 h 240"/>
                  <a:gd name="T22" fmla="*/ 1465 w 361"/>
                  <a:gd name="T23" fmla="*/ 294 h 240"/>
                  <a:gd name="T24" fmla="*/ 1345 w 361"/>
                  <a:gd name="T25" fmla="*/ 256 h 240"/>
                  <a:gd name="T26" fmla="*/ 222 w 361"/>
                  <a:gd name="T27" fmla="*/ 56 h 240"/>
                  <a:gd name="T28" fmla="*/ 163 w 361"/>
                  <a:gd name="T29" fmla="*/ 179 h 240"/>
                  <a:gd name="T30" fmla="*/ 56 w 361"/>
                  <a:gd name="T31" fmla="*/ 401 h 240"/>
                  <a:gd name="T32" fmla="*/ 0 w 361"/>
                  <a:gd name="T33" fmla="*/ 577 h 240"/>
                  <a:gd name="T34" fmla="*/ 21 w 361"/>
                  <a:gd name="T35" fmla="*/ 713 h 240"/>
                  <a:gd name="T36" fmla="*/ 64 w 361"/>
                  <a:gd name="T37" fmla="*/ 884 h 240"/>
                  <a:gd name="T38" fmla="*/ 120 w 361"/>
                  <a:gd name="T39" fmla="*/ 1028 h 240"/>
                  <a:gd name="T40" fmla="*/ 449 w 361"/>
                  <a:gd name="T41" fmla="*/ 1178 h 240"/>
                  <a:gd name="T42" fmla="*/ 708 w 361"/>
                  <a:gd name="T43" fmla="*/ 1298 h 240"/>
                  <a:gd name="T44" fmla="*/ 930 w 361"/>
                  <a:gd name="T45" fmla="*/ 1426 h 240"/>
                  <a:gd name="T46" fmla="*/ 1059 w 361"/>
                  <a:gd name="T47" fmla="*/ 1613 h 240"/>
                  <a:gd name="T48" fmla="*/ 1128 w 361"/>
                  <a:gd name="T49" fmla="*/ 1442 h 240"/>
                  <a:gd name="T50" fmla="*/ 1366 w 361"/>
                  <a:gd name="T51" fmla="*/ 1405 h 240"/>
                  <a:gd name="T52" fmla="*/ 1478 w 361"/>
                  <a:gd name="T53" fmla="*/ 1448 h 240"/>
                  <a:gd name="T54" fmla="*/ 1542 w 361"/>
                  <a:gd name="T55" fmla="*/ 1375 h 240"/>
                  <a:gd name="T56" fmla="*/ 1716 w 361"/>
                  <a:gd name="T57" fmla="*/ 1413 h 240"/>
                  <a:gd name="T58" fmla="*/ 1836 w 361"/>
                  <a:gd name="T59" fmla="*/ 1464 h 240"/>
                  <a:gd name="T60" fmla="*/ 1850 w 361"/>
                  <a:gd name="T61" fmla="*/ 1576 h 240"/>
                  <a:gd name="T62" fmla="*/ 1922 w 361"/>
                  <a:gd name="T63" fmla="*/ 1691 h 240"/>
                  <a:gd name="T64" fmla="*/ 1965 w 361"/>
                  <a:gd name="T65" fmla="*/ 1562 h 240"/>
                  <a:gd name="T66" fmla="*/ 1922 w 361"/>
                  <a:gd name="T67" fmla="*/ 1311 h 240"/>
                  <a:gd name="T68" fmla="*/ 2136 w 361"/>
                  <a:gd name="T69" fmla="*/ 1127 h 240"/>
                  <a:gd name="T70" fmla="*/ 2173 w 361"/>
                  <a:gd name="T71" fmla="*/ 1063 h 240"/>
                  <a:gd name="T72" fmla="*/ 2187 w 361"/>
                  <a:gd name="T73" fmla="*/ 1034 h 240"/>
                  <a:gd name="T74" fmla="*/ 2152 w 361"/>
                  <a:gd name="T75" fmla="*/ 991 h 240"/>
                  <a:gd name="T76" fmla="*/ 2173 w 361"/>
                  <a:gd name="T77" fmla="*/ 956 h 240"/>
                  <a:gd name="T78" fmla="*/ 2165 w 361"/>
                  <a:gd name="T79" fmla="*/ 900 h 240"/>
                  <a:gd name="T80" fmla="*/ 2179 w 361"/>
                  <a:gd name="T81" fmla="*/ 892 h 240"/>
                  <a:gd name="T82" fmla="*/ 2195 w 361"/>
                  <a:gd name="T83" fmla="*/ 978 h 240"/>
                  <a:gd name="T84" fmla="*/ 2229 w 361"/>
                  <a:gd name="T85" fmla="*/ 892 h 240"/>
                  <a:gd name="T86" fmla="*/ 2229 w 361"/>
                  <a:gd name="T87" fmla="*/ 828 h 240"/>
                  <a:gd name="T88" fmla="*/ 2264 w 361"/>
                  <a:gd name="T89" fmla="*/ 849 h 240"/>
                  <a:gd name="T90" fmla="*/ 2344 w 361"/>
                  <a:gd name="T91" fmla="*/ 748 h 240"/>
                  <a:gd name="T92" fmla="*/ 2430 w 361"/>
                  <a:gd name="T93" fmla="*/ 700 h 240"/>
                  <a:gd name="T94" fmla="*/ 2473 w 361"/>
                  <a:gd name="T95" fmla="*/ 564 h 240"/>
                  <a:gd name="T96" fmla="*/ 2580 w 361"/>
                  <a:gd name="T97" fmla="*/ 513 h 240"/>
                  <a:gd name="T98" fmla="*/ 1665 w 361"/>
                  <a:gd name="T99" fmla="*/ 705 h 240"/>
                  <a:gd name="T100" fmla="*/ 1716 w 361"/>
                  <a:gd name="T101" fmla="*/ 465 h 240"/>
                  <a:gd name="T102" fmla="*/ 2045 w 361"/>
                  <a:gd name="T103" fmla="*/ 641 h 240"/>
                  <a:gd name="T104" fmla="*/ 1858 w 361"/>
                  <a:gd name="T105" fmla="*/ 721 h 240"/>
                  <a:gd name="T106" fmla="*/ 1973 w 361"/>
                  <a:gd name="T107" fmla="*/ 657 h 240"/>
                  <a:gd name="T108" fmla="*/ 2045 w 361"/>
                  <a:gd name="T109" fmla="*/ 641 h 2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1" h="240">
                    <a:moveTo>
                      <a:pt x="361" y="72"/>
                    </a:moveTo>
                    <a:cubicBezTo>
                      <a:pt x="359" y="70"/>
                      <a:pt x="356" y="66"/>
                      <a:pt x="355" y="63"/>
                    </a:cubicBezTo>
                    <a:cubicBezTo>
                      <a:pt x="353" y="59"/>
                      <a:pt x="355" y="56"/>
                      <a:pt x="353" y="54"/>
                    </a:cubicBezTo>
                    <a:cubicBezTo>
                      <a:pt x="351" y="52"/>
                      <a:pt x="350" y="55"/>
                      <a:pt x="348" y="53"/>
                    </a:cubicBezTo>
                    <a:cubicBezTo>
                      <a:pt x="345" y="51"/>
                      <a:pt x="344" y="53"/>
                      <a:pt x="343" y="55"/>
                    </a:cubicBezTo>
                    <a:cubicBezTo>
                      <a:pt x="341" y="58"/>
                      <a:pt x="340" y="61"/>
                      <a:pt x="338" y="67"/>
                    </a:cubicBezTo>
                    <a:cubicBezTo>
                      <a:pt x="337" y="72"/>
                      <a:pt x="332" y="72"/>
                      <a:pt x="329" y="73"/>
                    </a:cubicBezTo>
                    <a:cubicBezTo>
                      <a:pt x="326" y="74"/>
                      <a:pt x="321" y="75"/>
                      <a:pt x="316" y="74"/>
                    </a:cubicBezTo>
                    <a:cubicBezTo>
                      <a:pt x="311" y="73"/>
                      <a:pt x="310" y="74"/>
                      <a:pt x="309" y="76"/>
                    </a:cubicBezTo>
                    <a:cubicBezTo>
                      <a:pt x="307" y="77"/>
                      <a:pt x="304" y="79"/>
                      <a:pt x="304" y="79"/>
                    </a:cubicBezTo>
                    <a:cubicBezTo>
                      <a:pt x="304" y="79"/>
                      <a:pt x="304" y="79"/>
                      <a:pt x="304" y="79"/>
                    </a:cubicBezTo>
                    <a:cubicBezTo>
                      <a:pt x="304" y="80"/>
                      <a:pt x="305" y="81"/>
                      <a:pt x="305" y="81"/>
                    </a:cubicBezTo>
                    <a:cubicBezTo>
                      <a:pt x="305" y="81"/>
                      <a:pt x="304" y="85"/>
                      <a:pt x="303" y="86"/>
                    </a:cubicBezTo>
                    <a:cubicBezTo>
                      <a:pt x="303" y="86"/>
                      <a:pt x="300" y="88"/>
                      <a:pt x="299" y="88"/>
                    </a:cubicBezTo>
                    <a:cubicBezTo>
                      <a:pt x="297" y="89"/>
                      <a:pt x="294" y="89"/>
                      <a:pt x="291" y="87"/>
                    </a:cubicBezTo>
                    <a:cubicBezTo>
                      <a:pt x="287" y="84"/>
                      <a:pt x="289" y="88"/>
                      <a:pt x="286" y="89"/>
                    </a:cubicBezTo>
                    <a:cubicBezTo>
                      <a:pt x="284" y="89"/>
                      <a:pt x="283" y="86"/>
                      <a:pt x="283" y="84"/>
                    </a:cubicBezTo>
                    <a:cubicBezTo>
                      <a:pt x="283" y="84"/>
                      <a:pt x="283" y="84"/>
                      <a:pt x="283" y="84"/>
                    </a:cubicBezTo>
                    <a:cubicBezTo>
                      <a:pt x="282" y="82"/>
                      <a:pt x="279" y="78"/>
                      <a:pt x="276" y="76"/>
                    </a:cubicBezTo>
                    <a:cubicBezTo>
                      <a:pt x="276" y="76"/>
                      <a:pt x="275" y="75"/>
                      <a:pt x="275" y="74"/>
                    </a:cubicBezTo>
                    <a:cubicBezTo>
                      <a:pt x="273" y="71"/>
                      <a:pt x="271" y="71"/>
                      <a:pt x="270" y="71"/>
                    </a:cubicBezTo>
                    <a:cubicBezTo>
                      <a:pt x="269" y="72"/>
                      <a:pt x="271" y="74"/>
                      <a:pt x="271" y="75"/>
                    </a:cubicBezTo>
                    <a:cubicBezTo>
                      <a:pt x="270" y="76"/>
                      <a:pt x="271" y="81"/>
                      <a:pt x="269" y="85"/>
                    </a:cubicBezTo>
                    <a:cubicBezTo>
                      <a:pt x="267" y="89"/>
                      <a:pt x="267" y="89"/>
                      <a:pt x="265" y="86"/>
                    </a:cubicBezTo>
                    <a:cubicBezTo>
                      <a:pt x="263" y="83"/>
                      <a:pt x="264" y="83"/>
                      <a:pt x="262" y="81"/>
                    </a:cubicBezTo>
                    <a:cubicBezTo>
                      <a:pt x="260" y="79"/>
                      <a:pt x="258" y="83"/>
                      <a:pt x="256" y="83"/>
                    </a:cubicBezTo>
                    <a:cubicBezTo>
                      <a:pt x="254" y="83"/>
                      <a:pt x="258" y="79"/>
                      <a:pt x="259" y="77"/>
                    </a:cubicBezTo>
                    <a:cubicBezTo>
                      <a:pt x="260" y="74"/>
                      <a:pt x="260" y="74"/>
                      <a:pt x="259" y="72"/>
                    </a:cubicBezTo>
                    <a:cubicBezTo>
                      <a:pt x="258" y="70"/>
                      <a:pt x="257" y="70"/>
                      <a:pt x="252" y="67"/>
                    </a:cubicBezTo>
                    <a:cubicBezTo>
                      <a:pt x="251" y="66"/>
                      <a:pt x="250" y="65"/>
                      <a:pt x="249" y="65"/>
                    </a:cubicBezTo>
                    <a:cubicBezTo>
                      <a:pt x="250" y="65"/>
                      <a:pt x="251" y="65"/>
                      <a:pt x="251" y="65"/>
                    </a:cubicBezTo>
                    <a:cubicBezTo>
                      <a:pt x="253" y="65"/>
                      <a:pt x="256" y="65"/>
                      <a:pt x="256" y="63"/>
                    </a:cubicBezTo>
                    <a:cubicBezTo>
                      <a:pt x="256" y="61"/>
                      <a:pt x="254" y="61"/>
                      <a:pt x="251" y="58"/>
                    </a:cubicBezTo>
                    <a:cubicBezTo>
                      <a:pt x="248" y="55"/>
                      <a:pt x="250" y="59"/>
                      <a:pt x="245" y="57"/>
                    </a:cubicBezTo>
                    <a:cubicBezTo>
                      <a:pt x="240" y="55"/>
                      <a:pt x="242" y="58"/>
                      <a:pt x="239" y="56"/>
                    </a:cubicBezTo>
                    <a:cubicBezTo>
                      <a:pt x="235" y="54"/>
                      <a:pt x="235" y="57"/>
                      <a:pt x="234" y="54"/>
                    </a:cubicBezTo>
                    <a:cubicBezTo>
                      <a:pt x="233" y="52"/>
                      <a:pt x="233" y="52"/>
                      <a:pt x="230" y="52"/>
                    </a:cubicBezTo>
                    <a:cubicBezTo>
                      <a:pt x="227" y="52"/>
                      <a:pt x="227" y="55"/>
                      <a:pt x="222" y="55"/>
                    </a:cubicBezTo>
                    <a:cubicBezTo>
                      <a:pt x="217" y="56"/>
                      <a:pt x="218" y="55"/>
                      <a:pt x="211" y="56"/>
                    </a:cubicBezTo>
                    <a:cubicBezTo>
                      <a:pt x="205" y="56"/>
                      <a:pt x="211" y="54"/>
                      <a:pt x="212" y="53"/>
                    </a:cubicBezTo>
                    <a:cubicBezTo>
                      <a:pt x="212" y="52"/>
                      <a:pt x="216" y="50"/>
                      <a:pt x="220" y="49"/>
                    </a:cubicBezTo>
                    <a:cubicBezTo>
                      <a:pt x="223" y="48"/>
                      <a:pt x="225" y="48"/>
                      <a:pt x="226" y="46"/>
                    </a:cubicBezTo>
                    <a:cubicBezTo>
                      <a:pt x="225" y="46"/>
                      <a:pt x="225" y="46"/>
                      <a:pt x="225" y="46"/>
                    </a:cubicBezTo>
                    <a:cubicBezTo>
                      <a:pt x="225" y="46"/>
                      <a:pt x="222" y="46"/>
                      <a:pt x="220" y="46"/>
                    </a:cubicBezTo>
                    <a:cubicBezTo>
                      <a:pt x="218" y="46"/>
                      <a:pt x="218" y="46"/>
                      <a:pt x="217" y="44"/>
                    </a:cubicBezTo>
                    <a:cubicBezTo>
                      <a:pt x="216" y="42"/>
                      <a:pt x="214" y="43"/>
                      <a:pt x="213" y="43"/>
                    </a:cubicBezTo>
                    <a:cubicBezTo>
                      <a:pt x="212" y="43"/>
                      <a:pt x="210" y="44"/>
                      <a:pt x="209" y="43"/>
                    </a:cubicBezTo>
                    <a:cubicBezTo>
                      <a:pt x="208" y="42"/>
                      <a:pt x="207" y="41"/>
                      <a:pt x="205" y="41"/>
                    </a:cubicBezTo>
                    <a:cubicBezTo>
                      <a:pt x="203" y="41"/>
                      <a:pt x="199" y="38"/>
                      <a:pt x="197" y="37"/>
                    </a:cubicBezTo>
                    <a:cubicBezTo>
                      <a:pt x="194" y="37"/>
                      <a:pt x="197" y="34"/>
                      <a:pt x="196" y="33"/>
                    </a:cubicBezTo>
                    <a:cubicBezTo>
                      <a:pt x="195" y="32"/>
                      <a:pt x="193" y="34"/>
                      <a:pt x="193" y="36"/>
                    </a:cubicBezTo>
                    <a:cubicBezTo>
                      <a:pt x="193" y="37"/>
                      <a:pt x="188" y="36"/>
                      <a:pt x="188" y="36"/>
                    </a:cubicBezTo>
                    <a:cubicBezTo>
                      <a:pt x="148" y="31"/>
                      <a:pt x="55" y="2"/>
                      <a:pt x="48" y="1"/>
                    </a:cubicBezTo>
                    <a:cubicBezTo>
                      <a:pt x="42" y="0"/>
                      <a:pt x="42" y="6"/>
                      <a:pt x="39" y="8"/>
                    </a:cubicBezTo>
                    <a:cubicBezTo>
                      <a:pt x="37" y="9"/>
                      <a:pt x="34" y="4"/>
                      <a:pt x="34" y="4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30" y="10"/>
                      <a:pt x="31" y="11"/>
                      <a:pt x="31" y="12"/>
                    </a:cubicBezTo>
                    <a:cubicBezTo>
                      <a:pt x="30" y="14"/>
                      <a:pt x="29" y="16"/>
                      <a:pt x="29" y="18"/>
                    </a:cubicBezTo>
                    <a:cubicBezTo>
                      <a:pt x="29" y="19"/>
                      <a:pt x="31" y="20"/>
                      <a:pt x="29" y="22"/>
                    </a:cubicBezTo>
                    <a:cubicBezTo>
                      <a:pt x="26" y="24"/>
                      <a:pt x="24" y="21"/>
                      <a:pt x="23" y="25"/>
                    </a:cubicBezTo>
                    <a:cubicBezTo>
                      <a:pt x="21" y="28"/>
                      <a:pt x="13" y="38"/>
                      <a:pt x="13" y="40"/>
                    </a:cubicBezTo>
                    <a:cubicBezTo>
                      <a:pt x="13" y="41"/>
                      <a:pt x="12" y="44"/>
                      <a:pt x="10" y="46"/>
                    </a:cubicBezTo>
                    <a:cubicBezTo>
                      <a:pt x="7" y="48"/>
                      <a:pt x="5" y="48"/>
                      <a:pt x="6" y="50"/>
                    </a:cubicBezTo>
                    <a:cubicBezTo>
                      <a:pt x="7" y="53"/>
                      <a:pt x="10" y="54"/>
                      <a:pt x="8" y="56"/>
                    </a:cubicBezTo>
                    <a:cubicBezTo>
                      <a:pt x="7" y="57"/>
                      <a:pt x="7" y="57"/>
                      <a:pt x="6" y="59"/>
                    </a:cubicBezTo>
                    <a:cubicBezTo>
                      <a:pt x="5" y="61"/>
                      <a:pt x="0" y="68"/>
                      <a:pt x="1" y="69"/>
                    </a:cubicBezTo>
                    <a:cubicBezTo>
                      <a:pt x="1" y="71"/>
                      <a:pt x="3" y="74"/>
                      <a:pt x="2" y="76"/>
                    </a:cubicBezTo>
                    <a:cubicBezTo>
                      <a:pt x="1" y="78"/>
                      <a:pt x="0" y="77"/>
                      <a:pt x="0" y="81"/>
                    </a:cubicBezTo>
                    <a:cubicBezTo>
                      <a:pt x="1" y="85"/>
                      <a:pt x="4" y="87"/>
                      <a:pt x="5" y="88"/>
                    </a:cubicBezTo>
                    <a:cubicBezTo>
                      <a:pt x="6" y="88"/>
                      <a:pt x="8" y="87"/>
                      <a:pt x="8" y="89"/>
                    </a:cubicBezTo>
                    <a:cubicBezTo>
                      <a:pt x="8" y="91"/>
                      <a:pt x="5" y="90"/>
                      <a:pt x="3" y="93"/>
                    </a:cubicBezTo>
                    <a:cubicBezTo>
                      <a:pt x="1" y="96"/>
                      <a:pt x="2" y="99"/>
                      <a:pt x="3" y="100"/>
                    </a:cubicBezTo>
                    <a:cubicBezTo>
                      <a:pt x="3" y="101"/>
                      <a:pt x="4" y="104"/>
                      <a:pt x="5" y="105"/>
                    </a:cubicBezTo>
                    <a:cubicBezTo>
                      <a:pt x="6" y="107"/>
                      <a:pt x="4" y="109"/>
                      <a:pt x="4" y="111"/>
                    </a:cubicBezTo>
                    <a:cubicBezTo>
                      <a:pt x="3" y="113"/>
                      <a:pt x="4" y="115"/>
                      <a:pt x="5" y="118"/>
                    </a:cubicBezTo>
                    <a:cubicBezTo>
                      <a:pt x="7" y="121"/>
                      <a:pt x="8" y="123"/>
                      <a:pt x="9" y="124"/>
                    </a:cubicBezTo>
                    <a:cubicBezTo>
                      <a:pt x="10" y="126"/>
                      <a:pt x="12" y="126"/>
                      <a:pt x="12" y="128"/>
                    </a:cubicBezTo>
                    <a:cubicBezTo>
                      <a:pt x="11" y="130"/>
                      <a:pt x="14" y="131"/>
                      <a:pt x="15" y="132"/>
                    </a:cubicBezTo>
                    <a:cubicBezTo>
                      <a:pt x="16" y="134"/>
                      <a:pt x="18" y="134"/>
                      <a:pt x="18" y="137"/>
                    </a:cubicBezTo>
                    <a:cubicBezTo>
                      <a:pt x="18" y="140"/>
                      <a:pt x="17" y="142"/>
                      <a:pt x="17" y="144"/>
                    </a:cubicBezTo>
                    <a:cubicBezTo>
                      <a:pt x="17" y="144"/>
                      <a:pt x="19" y="145"/>
                      <a:pt x="23" y="145"/>
                    </a:cubicBezTo>
                    <a:cubicBezTo>
                      <a:pt x="27" y="145"/>
                      <a:pt x="33" y="143"/>
                      <a:pt x="35" y="146"/>
                    </a:cubicBezTo>
                    <a:cubicBezTo>
                      <a:pt x="37" y="149"/>
                      <a:pt x="38" y="151"/>
                      <a:pt x="42" y="154"/>
                    </a:cubicBezTo>
                    <a:cubicBezTo>
                      <a:pt x="46" y="156"/>
                      <a:pt x="52" y="165"/>
                      <a:pt x="63" y="165"/>
                    </a:cubicBezTo>
                    <a:cubicBezTo>
                      <a:pt x="74" y="165"/>
                      <a:pt x="77" y="168"/>
                      <a:pt x="78" y="165"/>
                    </a:cubicBezTo>
                    <a:cubicBezTo>
                      <a:pt x="79" y="162"/>
                      <a:pt x="80" y="164"/>
                      <a:pt x="86" y="165"/>
                    </a:cubicBezTo>
                    <a:cubicBezTo>
                      <a:pt x="91" y="166"/>
                      <a:pt x="91" y="168"/>
                      <a:pt x="95" y="172"/>
                    </a:cubicBezTo>
                    <a:cubicBezTo>
                      <a:pt x="98" y="176"/>
                      <a:pt x="97" y="176"/>
                      <a:pt x="99" y="182"/>
                    </a:cubicBezTo>
                    <a:cubicBezTo>
                      <a:pt x="101" y="188"/>
                      <a:pt x="100" y="189"/>
                      <a:pt x="104" y="191"/>
                    </a:cubicBezTo>
                    <a:cubicBezTo>
                      <a:pt x="108" y="193"/>
                      <a:pt x="111" y="190"/>
                      <a:pt x="115" y="188"/>
                    </a:cubicBezTo>
                    <a:cubicBezTo>
                      <a:pt x="118" y="185"/>
                      <a:pt x="116" y="183"/>
                      <a:pt x="122" y="188"/>
                    </a:cubicBezTo>
                    <a:cubicBezTo>
                      <a:pt x="128" y="193"/>
                      <a:pt x="131" y="193"/>
                      <a:pt x="130" y="200"/>
                    </a:cubicBezTo>
                    <a:cubicBezTo>
                      <a:pt x="130" y="207"/>
                      <a:pt x="130" y="210"/>
                      <a:pt x="134" y="215"/>
                    </a:cubicBezTo>
                    <a:cubicBezTo>
                      <a:pt x="137" y="220"/>
                      <a:pt x="137" y="222"/>
                      <a:pt x="140" y="223"/>
                    </a:cubicBezTo>
                    <a:cubicBezTo>
                      <a:pt x="144" y="224"/>
                      <a:pt x="148" y="226"/>
                      <a:pt x="148" y="226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8" y="225"/>
                      <a:pt x="148" y="224"/>
                      <a:pt x="148" y="222"/>
                    </a:cubicBezTo>
                    <a:cubicBezTo>
                      <a:pt x="147" y="217"/>
                      <a:pt x="146" y="217"/>
                      <a:pt x="147" y="213"/>
                    </a:cubicBezTo>
                    <a:cubicBezTo>
                      <a:pt x="148" y="209"/>
                      <a:pt x="150" y="205"/>
                      <a:pt x="153" y="204"/>
                    </a:cubicBezTo>
                    <a:cubicBezTo>
                      <a:pt x="156" y="204"/>
                      <a:pt x="155" y="201"/>
                      <a:pt x="158" y="202"/>
                    </a:cubicBezTo>
                    <a:cubicBezTo>
                      <a:pt x="162" y="203"/>
                      <a:pt x="158" y="205"/>
                      <a:pt x="167" y="200"/>
                    </a:cubicBezTo>
                    <a:cubicBezTo>
                      <a:pt x="175" y="196"/>
                      <a:pt x="178" y="196"/>
                      <a:pt x="178" y="196"/>
                    </a:cubicBezTo>
                    <a:cubicBezTo>
                      <a:pt x="178" y="196"/>
                      <a:pt x="182" y="196"/>
                      <a:pt x="186" y="197"/>
                    </a:cubicBezTo>
                    <a:cubicBezTo>
                      <a:pt x="189" y="197"/>
                      <a:pt x="191" y="197"/>
                      <a:pt x="191" y="197"/>
                    </a:cubicBezTo>
                    <a:cubicBezTo>
                      <a:pt x="192" y="197"/>
                      <a:pt x="192" y="194"/>
                      <a:pt x="194" y="197"/>
                    </a:cubicBezTo>
                    <a:cubicBezTo>
                      <a:pt x="196" y="200"/>
                      <a:pt x="196" y="198"/>
                      <a:pt x="198" y="200"/>
                    </a:cubicBezTo>
                    <a:cubicBezTo>
                      <a:pt x="201" y="202"/>
                      <a:pt x="200" y="198"/>
                      <a:pt x="203" y="200"/>
                    </a:cubicBezTo>
                    <a:cubicBezTo>
                      <a:pt x="206" y="203"/>
                      <a:pt x="203" y="204"/>
                      <a:pt x="207" y="203"/>
                    </a:cubicBezTo>
                    <a:cubicBezTo>
                      <a:pt x="212" y="202"/>
                      <a:pt x="212" y="201"/>
                      <a:pt x="212" y="201"/>
                    </a:cubicBezTo>
                    <a:cubicBezTo>
                      <a:pt x="211" y="201"/>
                      <a:pt x="208" y="199"/>
                      <a:pt x="208" y="199"/>
                    </a:cubicBezTo>
                    <a:cubicBezTo>
                      <a:pt x="208" y="199"/>
                      <a:pt x="206" y="194"/>
                      <a:pt x="210" y="194"/>
                    </a:cubicBezTo>
                    <a:cubicBezTo>
                      <a:pt x="214" y="194"/>
                      <a:pt x="209" y="193"/>
                      <a:pt x="216" y="193"/>
                    </a:cubicBezTo>
                    <a:cubicBezTo>
                      <a:pt x="224" y="193"/>
                      <a:pt x="219" y="196"/>
                      <a:pt x="222" y="194"/>
                    </a:cubicBezTo>
                    <a:cubicBezTo>
                      <a:pt x="225" y="192"/>
                      <a:pt x="225" y="190"/>
                      <a:pt x="228" y="192"/>
                    </a:cubicBezTo>
                    <a:cubicBezTo>
                      <a:pt x="231" y="193"/>
                      <a:pt x="230" y="192"/>
                      <a:pt x="233" y="194"/>
                    </a:cubicBezTo>
                    <a:cubicBezTo>
                      <a:pt x="235" y="196"/>
                      <a:pt x="239" y="197"/>
                      <a:pt x="240" y="198"/>
                    </a:cubicBezTo>
                    <a:cubicBezTo>
                      <a:pt x="240" y="200"/>
                      <a:pt x="242" y="202"/>
                      <a:pt x="242" y="202"/>
                    </a:cubicBezTo>
                    <a:cubicBezTo>
                      <a:pt x="242" y="202"/>
                      <a:pt x="243" y="197"/>
                      <a:pt x="247" y="198"/>
                    </a:cubicBezTo>
                    <a:cubicBezTo>
                      <a:pt x="251" y="198"/>
                      <a:pt x="250" y="197"/>
                      <a:pt x="252" y="200"/>
                    </a:cubicBezTo>
                    <a:cubicBezTo>
                      <a:pt x="254" y="203"/>
                      <a:pt x="256" y="205"/>
                      <a:pt x="257" y="205"/>
                    </a:cubicBezTo>
                    <a:cubicBezTo>
                      <a:pt x="258" y="206"/>
                      <a:pt x="259" y="204"/>
                      <a:pt x="259" y="207"/>
                    </a:cubicBezTo>
                    <a:cubicBezTo>
                      <a:pt x="259" y="210"/>
                      <a:pt x="255" y="208"/>
                      <a:pt x="256" y="213"/>
                    </a:cubicBezTo>
                    <a:cubicBezTo>
                      <a:pt x="257" y="217"/>
                      <a:pt x="258" y="217"/>
                      <a:pt x="259" y="218"/>
                    </a:cubicBezTo>
                    <a:cubicBezTo>
                      <a:pt x="260" y="218"/>
                      <a:pt x="258" y="217"/>
                      <a:pt x="259" y="221"/>
                    </a:cubicBezTo>
                    <a:cubicBezTo>
                      <a:pt x="259" y="224"/>
                      <a:pt x="261" y="224"/>
                      <a:pt x="262" y="225"/>
                    </a:cubicBezTo>
                    <a:cubicBezTo>
                      <a:pt x="264" y="227"/>
                      <a:pt x="265" y="228"/>
                      <a:pt x="265" y="228"/>
                    </a:cubicBezTo>
                    <a:cubicBezTo>
                      <a:pt x="265" y="228"/>
                      <a:pt x="266" y="233"/>
                      <a:pt x="266" y="235"/>
                    </a:cubicBezTo>
                    <a:cubicBezTo>
                      <a:pt x="267" y="236"/>
                      <a:pt x="267" y="236"/>
                      <a:pt x="269" y="237"/>
                    </a:cubicBezTo>
                    <a:cubicBezTo>
                      <a:pt x="272" y="239"/>
                      <a:pt x="272" y="240"/>
                      <a:pt x="274" y="238"/>
                    </a:cubicBezTo>
                    <a:cubicBezTo>
                      <a:pt x="275" y="236"/>
                      <a:pt x="276" y="235"/>
                      <a:pt x="276" y="234"/>
                    </a:cubicBezTo>
                    <a:cubicBezTo>
                      <a:pt x="276" y="233"/>
                      <a:pt x="278" y="226"/>
                      <a:pt x="278" y="226"/>
                    </a:cubicBezTo>
                    <a:cubicBezTo>
                      <a:pt x="278" y="226"/>
                      <a:pt x="277" y="220"/>
                      <a:pt x="275" y="219"/>
                    </a:cubicBezTo>
                    <a:cubicBezTo>
                      <a:pt x="274" y="218"/>
                      <a:pt x="273" y="217"/>
                      <a:pt x="272" y="214"/>
                    </a:cubicBezTo>
                    <a:cubicBezTo>
                      <a:pt x="272" y="211"/>
                      <a:pt x="273" y="211"/>
                      <a:pt x="271" y="206"/>
                    </a:cubicBezTo>
                    <a:cubicBezTo>
                      <a:pt x="269" y="201"/>
                      <a:pt x="268" y="196"/>
                      <a:pt x="268" y="191"/>
                    </a:cubicBezTo>
                    <a:cubicBezTo>
                      <a:pt x="267" y="186"/>
                      <a:pt x="269" y="184"/>
                      <a:pt x="269" y="184"/>
                    </a:cubicBezTo>
                    <a:cubicBezTo>
                      <a:pt x="269" y="184"/>
                      <a:pt x="270" y="182"/>
                      <a:pt x="272" y="179"/>
                    </a:cubicBezTo>
                    <a:cubicBezTo>
                      <a:pt x="275" y="177"/>
                      <a:pt x="279" y="176"/>
                      <a:pt x="285" y="169"/>
                    </a:cubicBezTo>
                    <a:cubicBezTo>
                      <a:pt x="291" y="162"/>
                      <a:pt x="290" y="166"/>
                      <a:pt x="293" y="164"/>
                    </a:cubicBezTo>
                    <a:cubicBezTo>
                      <a:pt x="296" y="162"/>
                      <a:pt x="296" y="158"/>
                      <a:pt x="299" y="158"/>
                    </a:cubicBezTo>
                    <a:cubicBezTo>
                      <a:pt x="303" y="158"/>
                      <a:pt x="304" y="159"/>
                      <a:pt x="305" y="157"/>
                    </a:cubicBezTo>
                    <a:cubicBezTo>
                      <a:pt x="306" y="155"/>
                      <a:pt x="303" y="154"/>
                      <a:pt x="303" y="153"/>
                    </a:cubicBezTo>
                    <a:cubicBezTo>
                      <a:pt x="303" y="152"/>
                      <a:pt x="307" y="151"/>
                      <a:pt x="307" y="151"/>
                    </a:cubicBezTo>
                    <a:cubicBezTo>
                      <a:pt x="306" y="151"/>
                      <a:pt x="305" y="150"/>
                      <a:pt x="304" y="149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1" y="147"/>
                      <a:pt x="301" y="147"/>
                      <a:pt x="301" y="147"/>
                    </a:cubicBezTo>
                    <a:cubicBezTo>
                      <a:pt x="301" y="147"/>
                      <a:pt x="302" y="145"/>
                      <a:pt x="303" y="146"/>
                    </a:cubicBezTo>
                    <a:cubicBezTo>
                      <a:pt x="305" y="147"/>
                      <a:pt x="306" y="145"/>
                      <a:pt x="306" y="145"/>
                    </a:cubicBezTo>
                    <a:cubicBezTo>
                      <a:pt x="306" y="145"/>
                      <a:pt x="307" y="143"/>
                      <a:pt x="306" y="143"/>
                    </a:cubicBezTo>
                    <a:cubicBezTo>
                      <a:pt x="306" y="142"/>
                      <a:pt x="306" y="140"/>
                      <a:pt x="305" y="140"/>
                    </a:cubicBezTo>
                    <a:cubicBezTo>
                      <a:pt x="304" y="140"/>
                      <a:pt x="303" y="140"/>
                      <a:pt x="303" y="140"/>
                    </a:cubicBezTo>
                    <a:cubicBezTo>
                      <a:pt x="301" y="139"/>
                      <a:pt x="301" y="139"/>
                      <a:pt x="301" y="139"/>
                    </a:cubicBezTo>
                    <a:cubicBezTo>
                      <a:pt x="300" y="139"/>
                      <a:pt x="299" y="138"/>
                      <a:pt x="299" y="138"/>
                    </a:cubicBezTo>
                    <a:cubicBezTo>
                      <a:pt x="302" y="136"/>
                      <a:pt x="302" y="136"/>
                      <a:pt x="302" y="136"/>
                    </a:cubicBezTo>
                    <a:cubicBezTo>
                      <a:pt x="304" y="136"/>
                      <a:pt x="304" y="136"/>
                      <a:pt x="304" y="136"/>
                    </a:cubicBezTo>
                    <a:cubicBezTo>
                      <a:pt x="304" y="134"/>
                      <a:pt x="304" y="134"/>
                      <a:pt x="304" y="134"/>
                    </a:cubicBezTo>
                    <a:cubicBezTo>
                      <a:pt x="303" y="133"/>
                      <a:pt x="303" y="132"/>
                      <a:pt x="303" y="132"/>
                    </a:cubicBezTo>
                    <a:cubicBezTo>
                      <a:pt x="303" y="132"/>
                      <a:pt x="302" y="132"/>
                      <a:pt x="301" y="131"/>
                    </a:cubicBezTo>
                    <a:cubicBezTo>
                      <a:pt x="301" y="130"/>
                      <a:pt x="303" y="131"/>
                      <a:pt x="303" y="129"/>
                    </a:cubicBezTo>
                    <a:cubicBezTo>
                      <a:pt x="303" y="126"/>
                      <a:pt x="303" y="126"/>
                      <a:pt x="303" y="126"/>
                    </a:cubicBezTo>
                    <a:cubicBezTo>
                      <a:pt x="303" y="126"/>
                      <a:pt x="302" y="124"/>
                      <a:pt x="303" y="123"/>
                    </a:cubicBezTo>
                    <a:cubicBezTo>
                      <a:pt x="303" y="122"/>
                      <a:pt x="302" y="121"/>
                      <a:pt x="303" y="120"/>
                    </a:cubicBezTo>
                    <a:cubicBezTo>
                      <a:pt x="304" y="119"/>
                      <a:pt x="306" y="120"/>
                      <a:pt x="306" y="120"/>
                    </a:cubicBezTo>
                    <a:cubicBezTo>
                      <a:pt x="306" y="120"/>
                      <a:pt x="304" y="123"/>
                      <a:pt x="305" y="125"/>
                    </a:cubicBezTo>
                    <a:cubicBezTo>
                      <a:pt x="306" y="128"/>
                      <a:pt x="307" y="130"/>
                      <a:pt x="307" y="130"/>
                    </a:cubicBezTo>
                    <a:cubicBezTo>
                      <a:pt x="307" y="130"/>
                      <a:pt x="309" y="133"/>
                      <a:pt x="308" y="134"/>
                    </a:cubicBezTo>
                    <a:cubicBezTo>
                      <a:pt x="308" y="135"/>
                      <a:pt x="307" y="136"/>
                      <a:pt x="307" y="136"/>
                    </a:cubicBezTo>
                    <a:cubicBezTo>
                      <a:pt x="307" y="136"/>
                      <a:pt x="306" y="136"/>
                      <a:pt x="307" y="137"/>
                    </a:cubicBezTo>
                    <a:cubicBezTo>
                      <a:pt x="308" y="138"/>
                      <a:pt x="309" y="135"/>
                      <a:pt x="309" y="135"/>
                    </a:cubicBezTo>
                    <a:cubicBezTo>
                      <a:pt x="309" y="135"/>
                      <a:pt x="309" y="132"/>
                      <a:pt x="310" y="131"/>
                    </a:cubicBezTo>
                    <a:cubicBezTo>
                      <a:pt x="311" y="130"/>
                      <a:pt x="312" y="130"/>
                      <a:pt x="312" y="129"/>
                    </a:cubicBezTo>
                    <a:cubicBezTo>
                      <a:pt x="312" y="127"/>
                      <a:pt x="313" y="126"/>
                      <a:pt x="312" y="125"/>
                    </a:cubicBezTo>
                    <a:cubicBezTo>
                      <a:pt x="311" y="124"/>
                      <a:pt x="312" y="123"/>
                      <a:pt x="310" y="122"/>
                    </a:cubicBezTo>
                    <a:cubicBezTo>
                      <a:pt x="309" y="122"/>
                      <a:pt x="308" y="121"/>
                      <a:pt x="309" y="120"/>
                    </a:cubicBezTo>
                    <a:cubicBezTo>
                      <a:pt x="309" y="118"/>
                      <a:pt x="310" y="116"/>
                      <a:pt x="310" y="116"/>
                    </a:cubicBezTo>
                    <a:cubicBezTo>
                      <a:pt x="310" y="116"/>
                      <a:pt x="313" y="115"/>
                      <a:pt x="312" y="116"/>
                    </a:cubicBezTo>
                    <a:cubicBezTo>
                      <a:pt x="311" y="117"/>
                      <a:pt x="310" y="119"/>
                      <a:pt x="311" y="120"/>
                    </a:cubicBezTo>
                    <a:cubicBezTo>
                      <a:pt x="312" y="121"/>
                      <a:pt x="313" y="122"/>
                      <a:pt x="314" y="123"/>
                    </a:cubicBezTo>
                    <a:cubicBezTo>
                      <a:pt x="316" y="121"/>
                      <a:pt x="316" y="121"/>
                      <a:pt x="316" y="121"/>
                    </a:cubicBezTo>
                    <a:cubicBezTo>
                      <a:pt x="316" y="121"/>
                      <a:pt x="317" y="120"/>
                      <a:pt x="317" y="119"/>
                    </a:cubicBezTo>
                    <a:cubicBezTo>
                      <a:pt x="318" y="114"/>
                      <a:pt x="318" y="114"/>
                      <a:pt x="318" y="114"/>
                    </a:cubicBezTo>
                    <a:cubicBezTo>
                      <a:pt x="318" y="114"/>
                      <a:pt x="319" y="111"/>
                      <a:pt x="319" y="110"/>
                    </a:cubicBezTo>
                    <a:cubicBezTo>
                      <a:pt x="319" y="109"/>
                      <a:pt x="324" y="105"/>
                      <a:pt x="324" y="105"/>
                    </a:cubicBezTo>
                    <a:cubicBezTo>
                      <a:pt x="324" y="105"/>
                      <a:pt x="326" y="104"/>
                      <a:pt x="328" y="105"/>
                    </a:cubicBezTo>
                    <a:cubicBezTo>
                      <a:pt x="330" y="105"/>
                      <a:pt x="328" y="103"/>
                      <a:pt x="332" y="103"/>
                    </a:cubicBezTo>
                    <a:cubicBezTo>
                      <a:pt x="335" y="103"/>
                      <a:pt x="337" y="101"/>
                      <a:pt x="337" y="101"/>
                    </a:cubicBezTo>
                    <a:cubicBezTo>
                      <a:pt x="337" y="101"/>
                      <a:pt x="338" y="101"/>
                      <a:pt x="339" y="100"/>
                    </a:cubicBezTo>
                    <a:cubicBezTo>
                      <a:pt x="340" y="99"/>
                      <a:pt x="340" y="99"/>
                      <a:pt x="340" y="98"/>
                    </a:cubicBezTo>
                    <a:cubicBezTo>
                      <a:pt x="340" y="97"/>
                      <a:pt x="340" y="95"/>
                      <a:pt x="340" y="95"/>
                    </a:cubicBezTo>
                    <a:cubicBezTo>
                      <a:pt x="340" y="95"/>
                      <a:pt x="339" y="94"/>
                      <a:pt x="339" y="93"/>
                    </a:cubicBezTo>
                    <a:cubicBezTo>
                      <a:pt x="339" y="91"/>
                      <a:pt x="339" y="93"/>
                      <a:pt x="339" y="89"/>
                    </a:cubicBezTo>
                    <a:cubicBezTo>
                      <a:pt x="340" y="86"/>
                      <a:pt x="346" y="79"/>
                      <a:pt x="346" y="79"/>
                    </a:cubicBezTo>
                    <a:cubicBezTo>
                      <a:pt x="346" y="79"/>
                      <a:pt x="353" y="77"/>
                      <a:pt x="356" y="77"/>
                    </a:cubicBezTo>
                    <a:cubicBezTo>
                      <a:pt x="358" y="76"/>
                      <a:pt x="359" y="75"/>
                      <a:pt x="360" y="74"/>
                    </a:cubicBezTo>
                    <a:cubicBezTo>
                      <a:pt x="361" y="73"/>
                      <a:pt x="361" y="73"/>
                      <a:pt x="361" y="73"/>
                    </a:cubicBezTo>
                    <a:lnTo>
                      <a:pt x="361" y="72"/>
                    </a:lnTo>
                    <a:close/>
                    <a:moveTo>
                      <a:pt x="246" y="69"/>
                    </a:moveTo>
                    <a:cubicBezTo>
                      <a:pt x="243" y="71"/>
                      <a:pt x="240" y="80"/>
                      <a:pt x="240" y="80"/>
                    </a:cubicBezTo>
                    <a:cubicBezTo>
                      <a:pt x="240" y="80"/>
                      <a:pt x="240" y="90"/>
                      <a:pt x="239" y="92"/>
                    </a:cubicBezTo>
                    <a:cubicBezTo>
                      <a:pt x="239" y="95"/>
                      <a:pt x="235" y="98"/>
                      <a:pt x="233" y="99"/>
                    </a:cubicBezTo>
                    <a:cubicBezTo>
                      <a:pt x="231" y="100"/>
                      <a:pt x="231" y="89"/>
                      <a:pt x="232" y="85"/>
                    </a:cubicBezTo>
                    <a:cubicBezTo>
                      <a:pt x="233" y="80"/>
                      <a:pt x="234" y="80"/>
                      <a:pt x="234" y="77"/>
                    </a:cubicBezTo>
                    <a:cubicBezTo>
                      <a:pt x="235" y="74"/>
                      <a:pt x="232" y="75"/>
                      <a:pt x="233" y="70"/>
                    </a:cubicBezTo>
                    <a:cubicBezTo>
                      <a:pt x="234" y="66"/>
                      <a:pt x="237" y="68"/>
                      <a:pt x="240" y="65"/>
                    </a:cubicBezTo>
                    <a:cubicBezTo>
                      <a:pt x="243" y="62"/>
                      <a:pt x="244" y="65"/>
                      <a:pt x="246" y="65"/>
                    </a:cubicBezTo>
                    <a:cubicBezTo>
                      <a:pt x="247" y="66"/>
                      <a:pt x="248" y="66"/>
                      <a:pt x="249" y="65"/>
                    </a:cubicBezTo>
                    <a:cubicBezTo>
                      <a:pt x="248" y="66"/>
                      <a:pt x="248" y="68"/>
                      <a:pt x="246" y="69"/>
                    </a:cubicBezTo>
                    <a:close/>
                    <a:moveTo>
                      <a:pt x="286" y="90"/>
                    </a:moveTo>
                    <a:cubicBezTo>
                      <a:pt x="285" y="91"/>
                      <a:pt x="285" y="92"/>
                      <a:pt x="284" y="93"/>
                    </a:cubicBezTo>
                    <a:cubicBezTo>
                      <a:pt x="283" y="93"/>
                      <a:pt x="280" y="96"/>
                      <a:pt x="279" y="97"/>
                    </a:cubicBezTo>
                    <a:cubicBezTo>
                      <a:pt x="278" y="98"/>
                      <a:pt x="271" y="102"/>
                      <a:pt x="267" y="102"/>
                    </a:cubicBezTo>
                    <a:cubicBezTo>
                      <a:pt x="264" y="102"/>
                      <a:pt x="265" y="103"/>
                      <a:pt x="260" y="101"/>
                    </a:cubicBezTo>
                    <a:cubicBezTo>
                      <a:pt x="256" y="99"/>
                      <a:pt x="258" y="99"/>
                      <a:pt x="258" y="98"/>
                    </a:cubicBezTo>
                    <a:cubicBezTo>
                      <a:pt x="258" y="96"/>
                      <a:pt x="263" y="98"/>
                      <a:pt x="265" y="96"/>
                    </a:cubicBezTo>
                    <a:cubicBezTo>
                      <a:pt x="265" y="96"/>
                      <a:pt x="267" y="93"/>
                      <a:pt x="268" y="94"/>
                    </a:cubicBezTo>
                    <a:cubicBezTo>
                      <a:pt x="269" y="94"/>
                      <a:pt x="274" y="94"/>
                      <a:pt x="276" y="92"/>
                    </a:cubicBezTo>
                    <a:cubicBezTo>
                      <a:pt x="277" y="90"/>
                      <a:pt x="279" y="92"/>
                      <a:pt x="281" y="91"/>
                    </a:cubicBezTo>
                    <a:cubicBezTo>
                      <a:pt x="282" y="91"/>
                      <a:pt x="285" y="90"/>
                      <a:pt x="286" y="90"/>
                    </a:cubicBezTo>
                    <a:cubicBezTo>
                      <a:pt x="286" y="90"/>
                      <a:pt x="286" y="89"/>
                      <a:pt x="286" y="90"/>
                    </a:cubicBezTo>
                    <a:cubicBezTo>
                      <a:pt x="286" y="90"/>
                      <a:pt x="286" y="90"/>
                      <a:pt x="286" y="9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8" name="Freeform 104">
                <a:extLst>
                  <a:ext uri="{FF2B5EF4-FFF2-40B4-BE49-F238E27FC236}">
                    <a16:creationId xmlns:a16="http://schemas.microsoft.com/office/drawing/2014/main" id="{CF9078FF-CD00-4EA4-974E-D29CBF442D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3" y="847"/>
                <a:ext cx="1039" cy="696"/>
              </a:xfrm>
              <a:custGeom>
                <a:avLst/>
                <a:gdLst>
                  <a:gd name="T0" fmla="*/ 2676 w 389"/>
                  <a:gd name="T1" fmla="*/ 1208 h 261"/>
                  <a:gd name="T2" fmla="*/ 2596 w 389"/>
                  <a:gd name="T3" fmla="*/ 1160 h 261"/>
                  <a:gd name="T4" fmla="*/ 2447 w 389"/>
                  <a:gd name="T5" fmla="*/ 1024 h 261"/>
                  <a:gd name="T6" fmla="*/ 2391 w 389"/>
                  <a:gd name="T7" fmla="*/ 947 h 261"/>
                  <a:gd name="T8" fmla="*/ 2348 w 389"/>
                  <a:gd name="T9" fmla="*/ 896 h 261"/>
                  <a:gd name="T10" fmla="*/ 2318 w 389"/>
                  <a:gd name="T11" fmla="*/ 973 h 261"/>
                  <a:gd name="T12" fmla="*/ 2241 w 389"/>
                  <a:gd name="T13" fmla="*/ 989 h 261"/>
                  <a:gd name="T14" fmla="*/ 2190 w 389"/>
                  <a:gd name="T15" fmla="*/ 917 h 261"/>
                  <a:gd name="T16" fmla="*/ 2091 w 389"/>
                  <a:gd name="T17" fmla="*/ 824 h 261"/>
                  <a:gd name="T18" fmla="*/ 1963 w 389"/>
                  <a:gd name="T19" fmla="*/ 797 h 261"/>
                  <a:gd name="T20" fmla="*/ 1904 w 389"/>
                  <a:gd name="T21" fmla="*/ 960 h 261"/>
                  <a:gd name="T22" fmla="*/ 1883 w 389"/>
                  <a:gd name="T23" fmla="*/ 1344 h 261"/>
                  <a:gd name="T24" fmla="*/ 1827 w 389"/>
                  <a:gd name="T25" fmla="*/ 1421 h 261"/>
                  <a:gd name="T26" fmla="*/ 1741 w 389"/>
                  <a:gd name="T27" fmla="*/ 1293 h 261"/>
                  <a:gd name="T28" fmla="*/ 1627 w 389"/>
                  <a:gd name="T29" fmla="*/ 1160 h 261"/>
                  <a:gd name="T30" fmla="*/ 1376 w 389"/>
                  <a:gd name="T31" fmla="*/ 853 h 261"/>
                  <a:gd name="T32" fmla="*/ 1656 w 389"/>
                  <a:gd name="T33" fmla="*/ 632 h 261"/>
                  <a:gd name="T34" fmla="*/ 1790 w 389"/>
                  <a:gd name="T35" fmla="*/ 563 h 261"/>
                  <a:gd name="T36" fmla="*/ 1798 w 389"/>
                  <a:gd name="T37" fmla="*/ 413 h 261"/>
                  <a:gd name="T38" fmla="*/ 1712 w 389"/>
                  <a:gd name="T39" fmla="*/ 477 h 261"/>
                  <a:gd name="T40" fmla="*/ 1635 w 389"/>
                  <a:gd name="T41" fmla="*/ 413 h 261"/>
                  <a:gd name="T42" fmla="*/ 1592 w 389"/>
                  <a:gd name="T43" fmla="*/ 307 h 261"/>
                  <a:gd name="T44" fmla="*/ 1656 w 389"/>
                  <a:gd name="T45" fmla="*/ 192 h 261"/>
                  <a:gd name="T46" fmla="*/ 1563 w 389"/>
                  <a:gd name="T47" fmla="*/ 243 h 261"/>
                  <a:gd name="T48" fmla="*/ 1512 w 389"/>
                  <a:gd name="T49" fmla="*/ 363 h 261"/>
                  <a:gd name="T50" fmla="*/ 1442 w 389"/>
                  <a:gd name="T51" fmla="*/ 499 h 261"/>
                  <a:gd name="T52" fmla="*/ 1370 w 389"/>
                  <a:gd name="T53" fmla="*/ 448 h 261"/>
                  <a:gd name="T54" fmla="*/ 1178 w 389"/>
                  <a:gd name="T55" fmla="*/ 371 h 261"/>
                  <a:gd name="T56" fmla="*/ 1149 w 389"/>
                  <a:gd name="T57" fmla="*/ 419 h 261"/>
                  <a:gd name="T58" fmla="*/ 1050 w 389"/>
                  <a:gd name="T59" fmla="*/ 328 h 261"/>
                  <a:gd name="T60" fmla="*/ 921 w 389"/>
                  <a:gd name="T61" fmla="*/ 192 h 261"/>
                  <a:gd name="T62" fmla="*/ 871 w 389"/>
                  <a:gd name="T63" fmla="*/ 136 h 261"/>
                  <a:gd name="T64" fmla="*/ 785 w 389"/>
                  <a:gd name="T65" fmla="*/ 99 h 261"/>
                  <a:gd name="T66" fmla="*/ 670 w 389"/>
                  <a:gd name="T67" fmla="*/ 99 h 261"/>
                  <a:gd name="T68" fmla="*/ 150 w 389"/>
                  <a:gd name="T69" fmla="*/ 397 h 261"/>
                  <a:gd name="T70" fmla="*/ 179 w 389"/>
                  <a:gd name="T71" fmla="*/ 691 h 261"/>
                  <a:gd name="T72" fmla="*/ 99 w 389"/>
                  <a:gd name="T73" fmla="*/ 840 h 261"/>
                  <a:gd name="T74" fmla="*/ 85 w 389"/>
                  <a:gd name="T75" fmla="*/ 947 h 261"/>
                  <a:gd name="T76" fmla="*/ 77 w 389"/>
                  <a:gd name="T77" fmla="*/ 1032 h 261"/>
                  <a:gd name="T78" fmla="*/ 120 w 389"/>
                  <a:gd name="T79" fmla="*/ 1123 h 261"/>
                  <a:gd name="T80" fmla="*/ 99 w 389"/>
                  <a:gd name="T81" fmla="*/ 1216 h 261"/>
                  <a:gd name="T82" fmla="*/ 8 w 389"/>
                  <a:gd name="T83" fmla="*/ 1101 h 261"/>
                  <a:gd name="T84" fmla="*/ 99 w 389"/>
                  <a:gd name="T85" fmla="*/ 1309 h 261"/>
                  <a:gd name="T86" fmla="*/ 1311 w 389"/>
                  <a:gd name="T87" fmla="*/ 1557 h 261"/>
                  <a:gd name="T88" fmla="*/ 1490 w 389"/>
                  <a:gd name="T89" fmla="*/ 1544 h 261"/>
                  <a:gd name="T90" fmla="*/ 1683 w 389"/>
                  <a:gd name="T91" fmla="*/ 1693 h 261"/>
                  <a:gd name="T92" fmla="*/ 1840 w 389"/>
                  <a:gd name="T93" fmla="*/ 1856 h 261"/>
                  <a:gd name="T94" fmla="*/ 2027 w 389"/>
                  <a:gd name="T95" fmla="*/ 1792 h 261"/>
                  <a:gd name="T96" fmla="*/ 2353 w 389"/>
                  <a:gd name="T97" fmla="*/ 1699 h 261"/>
                  <a:gd name="T98" fmla="*/ 2497 w 389"/>
                  <a:gd name="T99" fmla="*/ 1720 h 261"/>
                  <a:gd name="T100" fmla="*/ 2455 w 389"/>
                  <a:gd name="T101" fmla="*/ 1827 h 261"/>
                  <a:gd name="T102" fmla="*/ 2634 w 389"/>
                  <a:gd name="T103" fmla="*/ 1728 h 261"/>
                  <a:gd name="T104" fmla="*/ 2639 w 389"/>
                  <a:gd name="T105" fmla="*/ 1629 h 261"/>
                  <a:gd name="T106" fmla="*/ 2455 w 389"/>
                  <a:gd name="T107" fmla="*/ 1592 h 261"/>
                  <a:gd name="T108" fmla="*/ 2318 w 389"/>
                  <a:gd name="T109" fmla="*/ 1549 h 261"/>
                  <a:gd name="T110" fmla="*/ 2489 w 389"/>
                  <a:gd name="T111" fmla="*/ 1437 h 261"/>
                  <a:gd name="T112" fmla="*/ 2762 w 389"/>
                  <a:gd name="T113" fmla="*/ 1288 h 261"/>
                  <a:gd name="T114" fmla="*/ 743 w 389"/>
                  <a:gd name="T115" fmla="*/ 355 h 261"/>
                  <a:gd name="T116" fmla="*/ 799 w 389"/>
                  <a:gd name="T117" fmla="*/ 419 h 261"/>
                  <a:gd name="T118" fmla="*/ 764 w 389"/>
                  <a:gd name="T119" fmla="*/ 669 h 261"/>
                  <a:gd name="T120" fmla="*/ 1140 w 389"/>
                  <a:gd name="T121" fmla="*/ 1331 h 261"/>
                  <a:gd name="T122" fmla="*/ 1178 w 389"/>
                  <a:gd name="T123" fmla="*/ 1400 h 2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89" h="261">
                    <a:moveTo>
                      <a:pt x="387" y="181"/>
                    </a:moveTo>
                    <a:cubicBezTo>
                      <a:pt x="385" y="180"/>
                      <a:pt x="384" y="179"/>
                      <a:pt x="384" y="179"/>
                    </a:cubicBezTo>
                    <a:cubicBezTo>
                      <a:pt x="384" y="176"/>
                      <a:pt x="384" y="176"/>
                      <a:pt x="384" y="176"/>
                    </a:cubicBezTo>
                    <a:cubicBezTo>
                      <a:pt x="384" y="176"/>
                      <a:pt x="384" y="172"/>
                      <a:pt x="382" y="172"/>
                    </a:cubicBezTo>
                    <a:cubicBezTo>
                      <a:pt x="380" y="172"/>
                      <a:pt x="379" y="171"/>
                      <a:pt x="379" y="171"/>
                    </a:cubicBezTo>
                    <a:cubicBezTo>
                      <a:pt x="377" y="173"/>
                      <a:pt x="377" y="173"/>
                      <a:pt x="377" y="173"/>
                    </a:cubicBezTo>
                    <a:cubicBezTo>
                      <a:pt x="376" y="173"/>
                      <a:pt x="375" y="170"/>
                      <a:pt x="375" y="170"/>
                    </a:cubicBezTo>
                    <a:cubicBezTo>
                      <a:pt x="375" y="170"/>
                      <a:pt x="370" y="170"/>
                      <a:pt x="369" y="170"/>
                    </a:cubicBezTo>
                    <a:cubicBezTo>
                      <a:pt x="368" y="171"/>
                      <a:pt x="367" y="173"/>
                      <a:pt x="367" y="173"/>
                    </a:cubicBezTo>
                    <a:cubicBezTo>
                      <a:pt x="362" y="177"/>
                      <a:pt x="362" y="177"/>
                      <a:pt x="362" y="177"/>
                    </a:cubicBezTo>
                    <a:cubicBezTo>
                      <a:pt x="361" y="177"/>
                      <a:pt x="361" y="175"/>
                      <a:pt x="361" y="175"/>
                    </a:cubicBezTo>
                    <a:cubicBezTo>
                      <a:pt x="361" y="175"/>
                      <a:pt x="366" y="170"/>
                      <a:pt x="368" y="169"/>
                    </a:cubicBezTo>
                    <a:cubicBezTo>
                      <a:pt x="370" y="168"/>
                      <a:pt x="375" y="168"/>
                      <a:pt x="373" y="166"/>
                    </a:cubicBezTo>
                    <a:cubicBezTo>
                      <a:pt x="371" y="164"/>
                      <a:pt x="365" y="164"/>
                      <a:pt x="364" y="163"/>
                    </a:cubicBezTo>
                    <a:cubicBezTo>
                      <a:pt x="363" y="163"/>
                      <a:pt x="363" y="162"/>
                      <a:pt x="362" y="162"/>
                    </a:cubicBezTo>
                    <a:cubicBezTo>
                      <a:pt x="361" y="163"/>
                      <a:pt x="360" y="166"/>
                      <a:pt x="359" y="164"/>
                    </a:cubicBezTo>
                    <a:cubicBezTo>
                      <a:pt x="358" y="162"/>
                      <a:pt x="358" y="162"/>
                      <a:pt x="357" y="161"/>
                    </a:cubicBezTo>
                    <a:cubicBezTo>
                      <a:pt x="356" y="159"/>
                      <a:pt x="355" y="158"/>
                      <a:pt x="355" y="158"/>
                    </a:cubicBezTo>
                    <a:cubicBezTo>
                      <a:pt x="355" y="158"/>
                      <a:pt x="348" y="154"/>
                      <a:pt x="347" y="152"/>
                    </a:cubicBezTo>
                    <a:cubicBezTo>
                      <a:pt x="346" y="150"/>
                      <a:pt x="349" y="151"/>
                      <a:pt x="348" y="149"/>
                    </a:cubicBezTo>
                    <a:cubicBezTo>
                      <a:pt x="347" y="147"/>
                      <a:pt x="344" y="144"/>
                      <a:pt x="343" y="144"/>
                    </a:cubicBezTo>
                    <a:cubicBezTo>
                      <a:pt x="341" y="143"/>
                      <a:pt x="342" y="142"/>
                      <a:pt x="340" y="142"/>
                    </a:cubicBezTo>
                    <a:cubicBezTo>
                      <a:pt x="339" y="143"/>
                      <a:pt x="338" y="141"/>
                      <a:pt x="338" y="141"/>
                    </a:cubicBezTo>
                    <a:cubicBezTo>
                      <a:pt x="339" y="140"/>
                      <a:pt x="340" y="137"/>
                      <a:pt x="339" y="138"/>
                    </a:cubicBezTo>
                    <a:cubicBezTo>
                      <a:pt x="337" y="139"/>
                      <a:pt x="336" y="137"/>
                      <a:pt x="336" y="137"/>
                    </a:cubicBezTo>
                    <a:cubicBezTo>
                      <a:pt x="336" y="137"/>
                      <a:pt x="338" y="133"/>
                      <a:pt x="337" y="134"/>
                    </a:cubicBezTo>
                    <a:cubicBezTo>
                      <a:pt x="335" y="135"/>
                      <a:pt x="335" y="134"/>
                      <a:pt x="335" y="134"/>
                    </a:cubicBezTo>
                    <a:cubicBezTo>
                      <a:pt x="335" y="133"/>
                      <a:pt x="335" y="133"/>
                      <a:pt x="335" y="133"/>
                    </a:cubicBezTo>
                    <a:cubicBezTo>
                      <a:pt x="334" y="132"/>
                      <a:pt x="334" y="132"/>
                      <a:pt x="334" y="132"/>
                    </a:cubicBezTo>
                    <a:cubicBezTo>
                      <a:pt x="334" y="132"/>
                      <a:pt x="334" y="131"/>
                      <a:pt x="333" y="132"/>
                    </a:cubicBezTo>
                    <a:cubicBezTo>
                      <a:pt x="333" y="133"/>
                      <a:pt x="332" y="134"/>
                      <a:pt x="332" y="134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31" y="128"/>
                      <a:pt x="330" y="129"/>
                      <a:pt x="330" y="129"/>
                    </a:cubicBezTo>
                    <a:cubicBezTo>
                      <a:pt x="329" y="126"/>
                      <a:pt x="329" y="126"/>
                      <a:pt x="329" y="126"/>
                    </a:cubicBezTo>
                    <a:cubicBezTo>
                      <a:pt x="328" y="124"/>
                      <a:pt x="328" y="124"/>
                      <a:pt x="328" y="124"/>
                    </a:cubicBezTo>
                    <a:cubicBezTo>
                      <a:pt x="327" y="124"/>
                      <a:pt x="327" y="124"/>
                      <a:pt x="327" y="124"/>
                    </a:cubicBezTo>
                    <a:cubicBezTo>
                      <a:pt x="327" y="124"/>
                      <a:pt x="326" y="126"/>
                      <a:pt x="326" y="127"/>
                    </a:cubicBezTo>
                    <a:cubicBezTo>
                      <a:pt x="326" y="128"/>
                      <a:pt x="327" y="129"/>
                      <a:pt x="325" y="130"/>
                    </a:cubicBezTo>
                    <a:cubicBezTo>
                      <a:pt x="324" y="132"/>
                      <a:pt x="323" y="130"/>
                      <a:pt x="324" y="132"/>
                    </a:cubicBezTo>
                    <a:cubicBezTo>
                      <a:pt x="325" y="134"/>
                      <a:pt x="326" y="134"/>
                      <a:pt x="326" y="135"/>
                    </a:cubicBezTo>
                    <a:cubicBezTo>
                      <a:pt x="325" y="136"/>
                      <a:pt x="325" y="136"/>
                      <a:pt x="325" y="137"/>
                    </a:cubicBezTo>
                    <a:cubicBezTo>
                      <a:pt x="325" y="139"/>
                      <a:pt x="325" y="141"/>
                      <a:pt x="325" y="141"/>
                    </a:cubicBezTo>
                    <a:cubicBezTo>
                      <a:pt x="323" y="138"/>
                      <a:pt x="323" y="138"/>
                      <a:pt x="323" y="138"/>
                    </a:cubicBezTo>
                    <a:cubicBezTo>
                      <a:pt x="323" y="138"/>
                      <a:pt x="324" y="134"/>
                      <a:pt x="322" y="137"/>
                    </a:cubicBezTo>
                    <a:cubicBezTo>
                      <a:pt x="321" y="139"/>
                      <a:pt x="321" y="140"/>
                      <a:pt x="319" y="141"/>
                    </a:cubicBezTo>
                    <a:cubicBezTo>
                      <a:pt x="316" y="143"/>
                      <a:pt x="314" y="144"/>
                      <a:pt x="314" y="144"/>
                    </a:cubicBezTo>
                    <a:cubicBezTo>
                      <a:pt x="314" y="144"/>
                      <a:pt x="315" y="143"/>
                      <a:pt x="315" y="141"/>
                    </a:cubicBezTo>
                    <a:cubicBezTo>
                      <a:pt x="314" y="140"/>
                      <a:pt x="317" y="141"/>
                      <a:pt x="314" y="139"/>
                    </a:cubicBezTo>
                    <a:cubicBezTo>
                      <a:pt x="311" y="138"/>
                      <a:pt x="311" y="136"/>
                      <a:pt x="310" y="137"/>
                    </a:cubicBezTo>
                    <a:cubicBezTo>
                      <a:pt x="309" y="139"/>
                      <a:pt x="307" y="139"/>
                      <a:pt x="307" y="139"/>
                    </a:cubicBezTo>
                    <a:cubicBezTo>
                      <a:pt x="307" y="139"/>
                      <a:pt x="305" y="140"/>
                      <a:pt x="305" y="139"/>
                    </a:cubicBezTo>
                    <a:cubicBezTo>
                      <a:pt x="306" y="137"/>
                      <a:pt x="308" y="135"/>
                      <a:pt x="308" y="134"/>
                    </a:cubicBezTo>
                    <a:cubicBezTo>
                      <a:pt x="307" y="134"/>
                      <a:pt x="308" y="131"/>
                      <a:pt x="307" y="132"/>
                    </a:cubicBezTo>
                    <a:cubicBezTo>
                      <a:pt x="306" y="133"/>
                      <a:pt x="305" y="134"/>
                      <a:pt x="305" y="132"/>
                    </a:cubicBezTo>
                    <a:cubicBezTo>
                      <a:pt x="305" y="131"/>
                      <a:pt x="307" y="129"/>
                      <a:pt x="307" y="129"/>
                    </a:cubicBezTo>
                    <a:cubicBezTo>
                      <a:pt x="306" y="127"/>
                      <a:pt x="306" y="127"/>
                      <a:pt x="306" y="127"/>
                    </a:cubicBezTo>
                    <a:cubicBezTo>
                      <a:pt x="306" y="125"/>
                      <a:pt x="306" y="125"/>
                      <a:pt x="306" y="125"/>
                    </a:cubicBezTo>
                    <a:cubicBezTo>
                      <a:pt x="306" y="125"/>
                      <a:pt x="306" y="122"/>
                      <a:pt x="304" y="123"/>
                    </a:cubicBezTo>
                    <a:cubicBezTo>
                      <a:pt x="303" y="123"/>
                      <a:pt x="301" y="122"/>
                      <a:pt x="301" y="122"/>
                    </a:cubicBezTo>
                    <a:cubicBezTo>
                      <a:pt x="298" y="120"/>
                      <a:pt x="298" y="120"/>
                      <a:pt x="298" y="120"/>
                    </a:cubicBezTo>
                    <a:cubicBezTo>
                      <a:pt x="298" y="120"/>
                      <a:pt x="294" y="119"/>
                      <a:pt x="294" y="118"/>
                    </a:cubicBezTo>
                    <a:cubicBezTo>
                      <a:pt x="294" y="117"/>
                      <a:pt x="294" y="115"/>
                      <a:pt x="293" y="116"/>
                    </a:cubicBezTo>
                    <a:cubicBezTo>
                      <a:pt x="292" y="117"/>
                      <a:pt x="290" y="114"/>
                      <a:pt x="290" y="114"/>
                    </a:cubicBezTo>
                    <a:cubicBezTo>
                      <a:pt x="289" y="114"/>
                      <a:pt x="289" y="114"/>
                      <a:pt x="289" y="114"/>
                    </a:cubicBezTo>
                    <a:cubicBezTo>
                      <a:pt x="286" y="111"/>
                      <a:pt x="286" y="111"/>
                      <a:pt x="286" y="111"/>
                    </a:cubicBezTo>
                    <a:cubicBezTo>
                      <a:pt x="286" y="111"/>
                      <a:pt x="285" y="111"/>
                      <a:pt x="284" y="112"/>
                    </a:cubicBezTo>
                    <a:cubicBezTo>
                      <a:pt x="283" y="112"/>
                      <a:pt x="284" y="113"/>
                      <a:pt x="282" y="113"/>
                    </a:cubicBezTo>
                    <a:cubicBezTo>
                      <a:pt x="281" y="113"/>
                      <a:pt x="280" y="113"/>
                      <a:pt x="280" y="113"/>
                    </a:cubicBezTo>
                    <a:cubicBezTo>
                      <a:pt x="280" y="113"/>
                      <a:pt x="277" y="112"/>
                      <a:pt x="275" y="112"/>
                    </a:cubicBezTo>
                    <a:cubicBezTo>
                      <a:pt x="273" y="112"/>
                      <a:pt x="269" y="108"/>
                      <a:pt x="268" y="110"/>
                    </a:cubicBezTo>
                    <a:cubicBezTo>
                      <a:pt x="267" y="113"/>
                      <a:pt x="266" y="115"/>
                      <a:pt x="268" y="116"/>
                    </a:cubicBezTo>
                    <a:cubicBezTo>
                      <a:pt x="270" y="118"/>
                      <a:pt x="271" y="119"/>
                      <a:pt x="270" y="120"/>
                    </a:cubicBezTo>
                    <a:cubicBezTo>
                      <a:pt x="269" y="122"/>
                      <a:pt x="269" y="125"/>
                      <a:pt x="269" y="125"/>
                    </a:cubicBezTo>
                    <a:cubicBezTo>
                      <a:pt x="270" y="130"/>
                      <a:pt x="270" y="130"/>
                      <a:pt x="270" y="130"/>
                    </a:cubicBezTo>
                    <a:cubicBezTo>
                      <a:pt x="270" y="131"/>
                      <a:pt x="270" y="132"/>
                      <a:pt x="270" y="132"/>
                    </a:cubicBezTo>
                    <a:cubicBezTo>
                      <a:pt x="270" y="132"/>
                      <a:pt x="270" y="132"/>
                      <a:pt x="267" y="135"/>
                    </a:cubicBezTo>
                    <a:cubicBezTo>
                      <a:pt x="265" y="138"/>
                      <a:pt x="266" y="139"/>
                      <a:pt x="266" y="140"/>
                    </a:cubicBezTo>
                    <a:cubicBezTo>
                      <a:pt x="265" y="141"/>
                      <a:pt x="261" y="140"/>
                      <a:pt x="265" y="141"/>
                    </a:cubicBezTo>
                    <a:cubicBezTo>
                      <a:pt x="268" y="142"/>
                      <a:pt x="286" y="165"/>
                      <a:pt x="260" y="172"/>
                    </a:cubicBezTo>
                    <a:cubicBezTo>
                      <a:pt x="260" y="172"/>
                      <a:pt x="258" y="172"/>
                      <a:pt x="259" y="173"/>
                    </a:cubicBezTo>
                    <a:cubicBezTo>
                      <a:pt x="260" y="175"/>
                      <a:pt x="261" y="177"/>
                      <a:pt x="261" y="178"/>
                    </a:cubicBezTo>
                    <a:cubicBezTo>
                      <a:pt x="262" y="178"/>
                      <a:pt x="263" y="181"/>
                      <a:pt x="263" y="181"/>
                    </a:cubicBezTo>
                    <a:cubicBezTo>
                      <a:pt x="263" y="181"/>
                      <a:pt x="264" y="188"/>
                      <a:pt x="264" y="189"/>
                    </a:cubicBezTo>
                    <a:cubicBezTo>
                      <a:pt x="265" y="190"/>
                      <a:pt x="266" y="191"/>
                      <a:pt x="264" y="192"/>
                    </a:cubicBezTo>
                    <a:cubicBezTo>
                      <a:pt x="263" y="193"/>
                      <a:pt x="262" y="192"/>
                      <a:pt x="262" y="195"/>
                    </a:cubicBezTo>
                    <a:cubicBezTo>
                      <a:pt x="263" y="197"/>
                      <a:pt x="264" y="198"/>
                      <a:pt x="264" y="198"/>
                    </a:cubicBezTo>
                    <a:cubicBezTo>
                      <a:pt x="264" y="198"/>
                      <a:pt x="260" y="200"/>
                      <a:pt x="260" y="198"/>
                    </a:cubicBezTo>
                    <a:cubicBezTo>
                      <a:pt x="260" y="197"/>
                      <a:pt x="261" y="194"/>
                      <a:pt x="259" y="196"/>
                    </a:cubicBezTo>
                    <a:cubicBezTo>
                      <a:pt x="258" y="198"/>
                      <a:pt x="258" y="201"/>
                      <a:pt x="258" y="201"/>
                    </a:cubicBezTo>
                    <a:cubicBezTo>
                      <a:pt x="258" y="201"/>
                      <a:pt x="257" y="200"/>
                      <a:pt x="256" y="200"/>
                    </a:cubicBezTo>
                    <a:cubicBezTo>
                      <a:pt x="256" y="199"/>
                      <a:pt x="255" y="199"/>
                      <a:pt x="255" y="199"/>
                    </a:cubicBezTo>
                    <a:cubicBezTo>
                      <a:pt x="255" y="199"/>
                      <a:pt x="252" y="200"/>
                      <a:pt x="252" y="199"/>
                    </a:cubicBezTo>
                    <a:cubicBezTo>
                      <a:pt x="252" y="197"/>
                      <a:pt x="251" y="194"/>
                      <a:pt x="251" y="194"/>
                    </a:cubicBezTo>
                    <a:cubicBezTo>
                      <a:pt x="251" y="194"/>
                      <a:pt x="250" y="191"/>
                      <a:pt x="249" y="191"/>
                    </a:cubicBezTo>
                    <a:cubicBezTo>
                      <a:pt x="247" y="192"/>
                      <a:pt x="247" y="192"/>
                      <a:pt x="247" y="190"/>
                    </a:cubicBezTo>
                    <a:cubicBezTo>
                      <a:pt x="248" y="189"/>
                      <a:pt x="245" y="186"/>
                      <a:pt x="245" y="186"/>
                    </a:cubicBezTo>
                    <a:cubicBezTo>
                      <a:pt x="245" y="186"/>
                      <a:pt x="242" y="184"/>
                      <a:pt x="244" y="182"/>
                    </a:cubicBezTo>
                    <a:cubicBezTo>
                      <a:pt x="245" y="180"/>
                      <a:pt x="245" y="177"/>
                      <a:pt x="245" y="177"/>
                    </a:cubicBezTo>
                    <a:cubicBezTo>
                      <a:pt x="245" y="177"/>
                      <a:pt x="242" y="174"/>
                      <a:pt x="243" y="172"/>
                    </a:cubicBezTo>
                    <a:cubicBezTo>
                      <a:pt x="245" y="169"/>
                      <a:pt x="245" y="168"/>
                      <a:pt x="245" y="168"/>
                    </a:cubicBezTo>
                    <a:cubicBezTo>
                      <a:pt x="245" y="168"/>
                      <a:pt x="240" y="167"/>
                      <a:pt x="238" y="167"/>
                    </a:cubicBezTo>
                    <a:cubicBezTo>
                      <a:pt x="235" y="167"/>
                      <a:pt x="233" y="166"/>
                      <a:pt x="232" y="167"/>
                    </a:cubicBezTo>
                    <a:cubicBezTo>
                      <a:pt x="231" y="168"/>
                      <a:pt x="230" y="167"/>
                      <a:pt x="230" y="167"/>
                    </a:cubicBezTo>
                    <a:cubicBezTo>
                      <a:pt x="230" y="167"/>
                      <a:pt x="229" y="163"/>
                      <a:pt x="228" y="163"/>
                    </a:cubicBezTo>
                    <a:cubicBezTo>
                      <a:pt x="226" y="162"/>
                      <a:pt x="231" y="165"/>
                      <a:pt x="223" y="161"/>
                    </a:cubicBezTo>
                    <a:cubicBezTo>
                      <a:pt x="216" y="157"/>
                      <a:pt x="216" y="152"/>
                      <a:pt x="208" y="151"/>
                    </a:cubicBezTo>
                    <a:cubicBezTo>
                      <a:pt x="201" y="150"/>
                      <a:pt x="202" y="148"/>
                      <a:pt x="198" y="150"/>
                    </a:cubicBezTo>
                    <a:cubicBezTo>
                      <a:pt x="193" y="151"/>
                      <a:pt x="200" y="147"/>
                      <a:pt x="197" y="141"/>
                    </a:cubicBezTo>
                    <a:cubicBezTo>
                      <a:pt x="194" y="136"/>
                      <a:pt x="191" y="135"/>
                      <a:pt x="190" y="136"/>
                    </a:cubicBezTo>
                    <a:cubicBezTo>
                      <a:pt x="191" y="135"/>
                      <a:pt x="191" y="133"/>
                      <a:pt x="191" y="130"/>
                    </a:cubicBezTo>
                    <a:cubicBezTo>
                      <a:pt x="190" y="125"/>
                      <a:pt x="189" y="125"/>
                      <a:pt x="193" y="120"/>
                    </a:cubicBezTo>
                    <a:cubicBezTo>
                      <a:pt x="197" y="116"/>
                      <a:pt x="201" y="110"/>
                      <a:pt x="206" y="107"/>
                    </a:cubicBezTo>
                    <a:cubicBezTo>
                      <a:pt x="212" y="105"/>
                      <a:pt x="215" y="104"/>
                      <a:pt x="214" y="102"/>
                    </a:cubicBezTo>
                    <a:cubicBezTo>
                      <a:pt x="214" y="102"/>
                      <a:pt x="215" y="101"/>
                      <a:pt x="218" y="99"/>
                    </a:cubicBezTo>
                    <a:cubicBezTo>
                      <a:pt x="221" y="98"/>
                      <a:pt x="222" y="96"/>
                      <a:pt x="223" y="96"/>
                    </a:cubicBezTo>
                    <a:cubicBezTo>
                      <a:pt x="226" y="96"/>
                      <a:pt x="226" y="96"/>
                      <a:pt x="226" y="96"/>
                    </a:cubicBezTo>
                    <a:cubicBezTo>
                      <a:pt x="226" y="96"/>
                      <a:pt x="231" y="92"/>
                      <a:pt x="232" y="90"/>
                    </a:cubicBezTo>
                    <a:cubicBezTo>
                      <a:pt x="233" y="89"/>
                      <a:pt x="234" y="89"/>
                      <a:pt x="232" y="89"/>
                    </a:cubicBezTo>
                    <a:cubicBezTo>
                      <a:pt x="231" y="88"/>
                      <a:pt x="230" y="88"/>
                      <a:pt x="230" y="88"/>
                    </a:cubicBezTo>
                    <a:cubicBezTo>
                      <a:pt x="231" y="88"/>
                      <a:pt x="231" y="88"/>
                      <a:pt x="231" y="88"/>
                    </a:cubicBezTo>
                    <a:cubicBezTo>
                      <a:pt x="233" y="87"/>
                      <a:pt x="236" y="85"/>
                      <a:pt x="236" y="83"/>
                    </a:cubicBezTo>
                    <a:cubicBezTo>
                      <a:pt x="237" y="82"/>
                      <a:pt x="236" y="81"/>
                      <a:pt x="236" y="79"/>
                    </a:cubicBezTo>
                    <a:cubicBezTo>
                      <a:pt x="236" y="78"/>
                      <a:pt x="238" y="76"/>
                      <a:pt x="240" y="78"/>
                    </a:cubicBezTo>
                    <a:cubicBezTo>
                      <a:pt x="243" y="79"/>
                      <a:pt x="246" y="78"/>
                      <a:pt x="247" y="79"/>
                    </a:cubicBezTo>
                    <a:cubicBezTo>
                      <a:pt x="248" y="80"/>
                      <a:pt x="249" y="80"/>
                      <a:pt x="251" y="79"/>
                    </a:cubicBezTo>
                    <a:cubicBezTo>
                      <a:pt x="252" y="77"/>
                      <a:pt x="254" y="77"/>
                      <a:pt x="254" y="74"/>
                    </a:cubicBezTo>
                    <a:cubicBezTo>
                      <a:pt x="255" y="72"/>
                      <a:pt x="254" y="70"/>
                      <a:pt x="254" y="70"/>
                    </a:cubicBezTo>
                    <a:cubicBezTo>
                      <a:pt x="254" y="70"/>
                      <a:pt x="254" y="71"/>
                      <a:pt x="253" y="69"/>
                    </a:cubicBezTo>
                    <a:cubicBezTo>
                      <a:pt x="252" y="67"/>
                      <a:pt x="251" y="65"/>
                      <a:pt x="253" y="65"/>
                    </a:cubicBezTo>
                    <a:cubicBezTo>
                      <a:pt x="255" y="65"/>
                      <a:pt x="256" y="64"/>
                      <a:pt x="256" y="64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60"/>
                      <a:pt x="253" y="58"/>
                      <a:pt x="252" y="58"/>
                    </a:cubicBezTo>
                    <a:cubicBezTo>
                      <a:pt x="251" y="58"/>
                      <a:pt x="249" y="56"/>
                      <a:pt x="247" y="56"/>
                    </a:cubicBezTo>
                    <a:cubicBezTo>
                      <a:pt x="246" y="55"/>
                      <a:pt x="244" y="56"/>
                      <a:pt x="244" y="56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44" y="60"/>
                      <a:pt x="246" y="61"/>
                      <a:pt x="245" y="62"/>
                    </a:cubicBezTo>
                    <a:cubicBezTo>
                      <a:pt x="244" y="63"/>
                      <a:pt x="243" y="64"/>
                      <a:pt x="242" y="64"/>
                    </a:cubicBezTo>
                    <a:cubicBezTo>
                      <a:pt x="241" y="65"/>
                      <a:pt x="240" y="67"/>
                      <a:pt x="240" y="67"/>
                    </a:cubicBezTo>
                    <a:cubicBezTo>
                      <a:pt x="238" y="68"/>
                      <a:pt x="238" y="68"/>
                      <a:pt x="238" y="68"/>
                    </a:cubicBezTo>
                    <a:cubicBezTo>
                      <a:pt x="238" y="68"/>
                      <a:pt x="236" y="69"/>
                      <a:pt x="236" y="71"/>
                    </a:cubicBezTo>
                    <a:cubicBezTo>
                      <a:pt x="236" y="72"/>
                      <a:pt x="235" y="74"/>
                      <a:pt x="234" y="72"/>
                    </a:cubicBezTo>
                    <a:cubicBezTo>
                      <a:pt x="233" y="71"/>
                      <a:pt x="231" y="70"/>
                      <a:pt x="231" y="68"/>
                    </a:cubicBezTo>
                    <a:cubicBezTo>
                      <a:pt x="232" y="66"/>
                      <a:pt x="233" y="65"/>
                      <a:pt x="233" y="65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32" y="59"/>
                      <a:pt x="231" y="55"/>
                      <a:pt x="229" y="58"/>
                    </a:cubicBezTo>
                    <a:cubicBezTo>
                      <a:pt x="228" y="60"/>
                      <a:pt x="227" y="62"/>
                      <a:pt x="226" y="64"/>
                    </a:cubicBezTo>
                    <a:cubicBezTo>
                      <a:pt x="226" y="65"/>
                      <a:pt x="224" y="65"/>
                      <a:pt x="224" y="65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4" y="58"/>
                      <a:pt x="225" y="55"/>
                      <a:pt x="224" y="55"/>
                    </a:cubicBezTo>
                    <a:cubicBezTo>
                      <a:pt x="222" y="54"/>
                      <a:pt x="220" y="53"/>
                      <a:pt x="220" y="53"/>
                    </a:cubicBezTo>
                    <a:cubicBezTo>
                      <a:pt x="220" y="53"/>
                      <a:pt x="221" y="52"/>
                      <a:pt x="222" y="50"/>
                    </a:cubicBezTo>
                    <a:cubicBezTo>
                      <a:pt x="223" y="49"/>
                      <a:pt x="224" y="44"/>
                      <a:pt x="223" y="43"/>
                    </a:cubicBezTo>
                    <a:cubicBezTo>
                      <a:pt x="222" y="42"/>
                      <a:pt x="221" y="39"/>
                      <a:pt x="221" y="39"/>
                    </a:cubicBezTo>
                    <a:cubicBezTo>
                      <a:pt x="221" y="39"/>
                      <a:pt x="223" y="35"/>
                      <a:pt x="221" y="35"/>
                    </a:cubicBezTo>
                    <a:cubicBezTo>
                      <a:pt x="220" y="36"/>
                      <a:pt x="218" y="37"/>
                      <a:pt x="219" y="36"/>
                    </a:cubicBezTo>
                    <a:cubicBezTo>
                      <a:pt x="220" y="35"/>
                      <a:pt x="222" y="34"/>
                      <a:pt x="222" y="33"/>
                    </a:cubicBezTo>
                    <a:cubicBezTo>
                      <a:pt x="223" y="33"/>
                      <a:pt x="219" y="31"/>
                      <a:pt x="223" y="31"/>
                    </a:cubicBezTo>
                    <a:cubicBezTo>
                      <a:pt x="227" y="31"/>
                      <a:pt x="228" y="30"/>
                      <a:pt x="228" y="30"/>
                    </a:cubicBezTo>
                    <a:cubicBezTo>
                      <a:pt x="228" y="30"/>
                      <a:pt x="231" y="28"/>
                      <a:pt x="232" y="27"/>
                    </a:cubicBezTo>
                    <a:cubicBezTo>
                      <a:pt x="232" y="26"/>
                      <a:pt x="233" y="24"/>
                      <a:pt x="233" y="24"/>
                    </a:cubicBezTo>
                    <a:cubicBezTo>
                      <a:pt x="233" y="24"/>
                      <a:pt x="235" y="23"/>
                      <a:pt x="233" y="22"/>
                    </a:cubicBezTo>
                    <a:cubicBezTo>
                      <a:pt x="231" y="22"/>
                      <a:pt x="231" y="20"/>
                      <a:pt x="229" y="22"/>
                    </a:cubicBezTo>
                    <a:cubicBezTo>
                      <a:pt x="227" y="24"/>
                      <a:pt x="225" y="22"/>
                      <a:pt x="225" y="2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19" y="26"/>
                      <a:pt x="219" y="28"/>
                      <a:pt x="219" y="29"/>
                    </a:cubicBezTo>
                    <a:cubicBezTo>
                      <a:pt x="218" y="31"/>
                      <a:pt x="219" y="34"/>
                      <a:pt x="219" y="34"/>
                    </a:cubicBezTo>
                    <a:cubicBezTo>
                      <a:pt x="219" y="34"/>
                      <a:pt x="219" y="34"/>
                      <a:pt x="218" y="35"/>
                    </a:cubicBezTo>
                    <a:cubicBezTo>
                      <a:pt x="216" y="36"/>
                      <a:pt x="213" y="39"/>
                      <a:pt x="213" y="39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2" y="44"/>
                      <a:pt x="212" y="44"/>
                      <a:pt x="212" y="44"/>
                    </a:cubicBezTo>
                    <a:cubicBezTo>
                      <a:pt x="209" y="46"/>
                      <a:pt x="209" y="46"/>
                      <a:pt x="209" y="46"/>
                    </a:cubicBezTo>
                    <a:cubicBezTo>
                      <a:pt x="209" y="46"/>
                      <a:pt x="208" y="48"/>
                      <a:pt x="209" y="49"/>
                    </a:cubicBezTo>
                    <a:cubicBezTo>
                      <a:pt x="210" y="50"/>
                      <a:pt x="211" y="49"/>
                      <a:pt x="212" y="51"/>
                    </a:cubicBezTo>
                    <a:cubicBezTo>
                      <a:pt x="213" y="53"/>
                      <a:pt x="214" y="54"/>
                      <a:pt x="215" y="54"/>
                    </a:cubicBezTo>
                    <a:cubicBezTo>
                      <a:pt x="215" y="55"/>
                      <a:pt x="212" y="56"/>
                      <a:pt x="213" y="58"/>
                    </a:cubicBezTo>
                    <a:cubicBezTo>
                      <a:pt x="213" y="60"/>
                      <a:pt x="214" y="60"/>
                      <a:pt x="214" y="60"/>
                    </a:cubicBezTo>
                    <a:cubicBezTo>
                      <a:pt x="214" y="60"/>
                      <a:pt x="209" y="62"/>
                      <a:pt x="209" y="63"/>
                    </a:cubicBezTo>
                    <a:cubicBezTo>
                      <a:pt x="208" y="64"/>
                      <a:pt x="207" y="64"/>
                      <a:pt x="207" y="64"/>
                    </a:cubicBezTo>
                    <a:cubicBezTo>
                      <a:pt x="207" y="64"/>
                      <a:pt x="206" y="66"/>
                      <a:pt x="205" y="68"/>
                    </a:cubicBezTo>
                    <a:cubicBezTo>
                      <a:pt x="204" y="70"/>
                      <a:pt x="202" y="70"/>
                      <a:pt x="202" y="70"/>
                    </a:cubicBezTo>
                    <a:cubicBezTo>
                      <a:pt x="202" y="70"/>
                      <a:pt x="201" y="67"/>
                      <a:pt x="202" y="66"/>
                    </a:cubicBezTo>
                    <a:cubicBezTo>
                      <a:pt x="203" y="66"/>
                      <a:pt x="204" y="64"/>
                      <a:pt x="204" y="64"/>
                    </a:cubicBezTo>
                    <a:cubicBezTo>
                      <a:pt x="204" y="64"/>
                      <a:pt x="204" y="61"/>
                      <a:pt x="202" y="61"/>
                    </a:cubicBezTo>
                    <a:cubicBezTo>
                      <a:pt x="200" y="61"/>
                      <a:pt x="199" y="60"/>
                      <a:pt x="199" y="60"/>
                    </a:cubicBezTo>
                    <a:cubicBezTo>
                      <a:pt x="196" y="62"/>
                      <a:pt x="196" y="62"/>
                      <a:pt x="196" y="62"/>
                    </a:cubicBezTo>
                    <a:cubicBezTo>
                      <a:pt x="196" y="62"/>
                      <a:pt x="200" y="65"/>
                      <a:pt x="198" y="65"/>
                    </a:cubicBezTo>
                    <a:cubicBezTo>
                      <a:pt x="196" y="65"/>
                      <a:pt x="192" y="63"/>
                      <a:pt x="192" y="63"/>
                    </a:cubicBezTo>
                    <a:cubicBezTo>
                      <a:pt x="189" y="63"/>
                      <a:pt x="189" y="63"/>
                      <a:pt x="189" y="63"/>
                    </a:cubicBezTo>
                    <a:cubicBezTo>
                      <a:pt x="189" y="63"/>
                      <a:pt x="185" y="61"/>
                      <a:pt x="184" y="62"/>
                    </a:cubicBezTo>
                    <a:cubicBezTo>
                      <a:pt x="183" y="63"/>
                      <a:pt x="178" y="60"/>
                      <a:pt x="178" y="59"/>
                    </a:cubicBezTo>
                    <a:cubicBezTo>
                      <a:pt x="178" y="58"/>
                      <a:pt x="173" y="55"/>
                      <a:pt x="174" y="54"/>
                    </a:cubicBezTo>
                    <a:cubicBezTo>
                      <a:pt x="175" y="52"/>
                      <a:pt x="178" y="49"/>
                      <a:pt x="173" y="51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4" y="51"/>
                      <a:pt x="165" y="52"/>
                    </a:cubicBezTo>
                    <a:cubicBezTo>
                      <a:pt x="166" y="53"/>
                      <a:pt x="167" y="53"/>
                      <a:pt x="168" y="54"/>
                    </a:cubicBezTo>
                    <a:cubicBezTo>
                      <a:pt x="168" y="54"/>
                      <a:pt x="166" y="56"/>
                      <a:pt x="165" y="56"/>
                    </a:cubicBezTo>
                    <a:cubicBezTo>
                      <a:pt x="164" y="56"/>
                      <a:pt x="163" y="55"/>
                      <a:pt x="163" y="56"/>
                    </a:cubicBezTo>
                    <a:cubicBezTo>
                      <a:pt x="162" y="58"/>
                      <a:pt x="163" y="60"/>
                      <a:pt x="163" y="60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1" y="64"/>
                      <a:pt x="160" y="64"/>
                    </a:cubicBezTo>
                    <a:cubicBezTo>
                      <a:pt x="159" y="64"/>
                      <a:pt x="161" y="59"/>
                      <a:pt x="161" y="59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59" y="56"/>
                      <a:pt x="160" y="54"/>
                      <a:pt x="157" y="54"/>
                    </a:cubicBezTo>
                    <a:cubicBezTo>
                      <a:pt x="155" y="54"/>
                      <a:pt x="152" y="53"/>
                      <a:pt x="152" y="54"/>
                    </a:cubicBezTo>
                    <a:cubicBezTo>
                      <a:pt x="152" y="54"/>
                      <a:pt x="152" y="53"/>
                      <a:pt x="149" y="53"/>
                    </a:cubicBezTo>
                    <a:cubicBezTo>
                      <a:pt x="147" y="53"/>
                      <a:pt x="140" y="52"/>
                      <a:pt x="141" y="50"/>
                    </a:cubicBezTo>
                    <a:cubicBezTo>
                      <a:pt x="143" y="48"/>
                      <a:pt x="143" y="47"/>
                      <a:pt x="145" y="48"/>
                    </a:cubicBezTo>
                    <a:cubicBezTo>
                      <a:pt x="147" y="48"/>
                      <a:pt x="147" y="48"/>
                      <a:pt x="147" y="46"/>
                    </a:cubicBezTo>
                    <a:cubicBezTo>
                      <a:pt x="147" y="45"/>
                      <a:pt x="146" y="42"/>
                      <a:pt x="146" y="42"/>
                    </a:cubicBezTo>
                    <a:cubicBezTo>
                      <a:pt x="146" y="42"/>
                      <a:pt x="145" y="41"/>
                      <a:pt x="144" y="41"/>
                    </a:cubicBezTo>
                    <a:cubicBezTo>
                      <a:pt x="142" y="41"/>
                      <a:pt x="140" y="39"/>
                      <a:pt x="140" y="39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8" y="36"/>
                      <a:pt x="137" y="35"/>
                      <a:pt x="136" y="33"/>
                    </a:cubicBezTo>
                    <a:cubicBezTo>
                      <a:pt x="135" y="30"/>
                      <a:pt x="134" y="29"/>
                      <a:pt x="132" y="28"/>
                    </a:cubicBezTo>
                    <a:cubicBezTo>
                      <a:pt x="131" y="27"/>
                      <a:pt x="131" y="26"/>
                      <a:pt x="129" y="27"/>
                    </a:cubicBezTo>
                    <a:cubicBezTo>
                      <a:pt x="127" y="27"/>
                      <a:pt x="124" y="30"/>
                      <a:pt x="124" y="28"/>
                    </a:cubicBezTo>
                    <a:cubicBezTo>
                      <a:pt x="124" y="26"/>
                      <a:pt x="129" y="23"/>
                      <a:pt x="129" y="23"/>
                    </a:cubicBezTo>
                    <a:cubicBezTo>
                      <a:pt x="129" y="23"/>
                      <a:pt x="129" y="20"/>
                      <a:pt x="128" y="21"/>
                    </a:cubicBezTo>
                    <a:cubicBezTo>
                      <a:pt x="128" y="22"/>
                      <a:pt x="124" y="23"/>
                      <a:pt x="124" y="23"/>
                    </a:cubicBezTo>
                    <a:cubicBezTo>
                      <a:pt x="124" y="23"/>
                      <a:pt x="123" y="24"/>
                      <a:pt x="122" y="25"/>
                    </a:cubicBezTo>
                    <a:cubicBezTo>
                      <a:pt x="120" y="26"/>
                      <a:pt x="120" y="24"/>
                      <a:pt x="120" y="24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5" y="17"/>
                      <a:pt x="124" y="16"/>
                    </a:cubicBezTo>
                    <a:cubicBezTo>
                      <a:pt x="124" y="14"/>
                      <a:pt x="123" y="13"/>
                      <a:pt x="123" y="13"/>
                    </a:cubicBezTo>
                    <a:cubicBezTo>
                      <a:pt x="123" y="13"/>
                      <a:pt x="121" y="14"/>
                      <a:pt x="120" y="16"/>
                    </a:cubicBezTo>
                    <a:cubicBezTo>
                      <a:pt x="119" y="17"/>
                      <a:pt x="118" y="17"/>
                      <a:pt x="118" y="17"/>
                    </a:cubicBezTo>
                    <a:cubicBezTo>
                      <a:pt x="118" y="17"/>
                      <a:pt x="115" y="21"/>
                      <a:pt x="115" y="19"/>
                    </a:cubicBezTo>
                    <a:cubicBezTo>
                      <a:pt x="114" y="16"/>
                      <a:pt x="119" y="14"/>
                      <a:pt x="115" y="14"/>
                    </a:cubicBezTo>
                    <a:cubicBezTo>
                      <a:pt x="111" y="15"/>
                      <a:pt x="111" y="13"/>
                      <a:pt x="110" y="14"/>
                    </a:cubicBezTo>
                    <a:cubicBezTo>
                      <a:pt x="109" y="15"/>
                      <a:pt x="110" y="16"/>
                      <a:pt x="108" y="17"/>
                    </a:cubicBezTo>
                    <a:cubicBezTo>
                      <a:pt x="106" y="18"/>
                      <a:pt x="105" y="17"/>
                      <a:pt x="104" y="17"/>
                    </a:cubicBezTo>
                    <a:cubicBezTo>
                      <a:pt x="103" y="16"/>
                      <a:pt x="102" y="11"/>
                      <a:pt x="101" y="15"/>
                    </a:cubicBezTo>
                    <a:cubicBezTo>
                      <a:pt x="100" y="18"/>
                      <a:pt x="100" y="19"/>
                      <a:pt x="99" y="17"/>
                    </a:cubicBezTo>
                    <a:cubicBezTo>
                      <a:pt x="97" y="15"/>
                      <a:pt x="97" y="14"/>
                      <a:pt x="97" y="14"/>
                    </a:cubicBezTo>
                    <a:cubicBezTo>
                      <a:pt x="97" y="14"/>
                      <a:pt x="93" y="18"/>
                      <a:pt x="94" y="16"/>
                    </a:cubicBezTo>
                    <a:cubicBezTo>
                      <a:pt x="96" y="14"/>
                      <a:pt x="94" y="14"/>
                      <a:pt x="94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91" y="10"/>
                      <a:pt x="91" y="9"/>
                    </a:cubicBezTo>
                    <a:cubicBezTo>
                      <a:pt x="90" y="9"/>
                      <a:pt x="89" y="7"/>
                      <a:pt x="89" y="7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2" y="3"/>
                      <a:pt x="20" y="51"/>
                      <a:pt x="19" y="53"/>
                    </a:cubicBezTo>
                    <a:cubicBezTo>
                      <a:pt x="18" y="54"/>
                      <a:pt x="20" y="54"/>
                      <a:pt x="21" y="56"/>
                    </a:cubicBezTo>
                    <a:cubicBezTo>
                      <a:pt x="22" y="57"/>
                      <a:pt x="23" y="58"/>
                      <a:pt x="25" y="60"/>
                    </a:cubicBezTo>
                    <a:cubicBezTo>
                      <a:pt x="26" y="61"/>
                      <a:pt x="25" y="63"/>
                      <a:pt x="23" y="65"/>
                    </a:cubicBezTo>
                    <a:cubicBezTo>
                      <a:pt x="22" y="67"/>
                      <a:pt x="20" y="68"/>
                      <a:pt x="20" y="71"/>
                    </a:cubicBezTo>
                    <a:cubicBezTo>
                      <a:pt x="21" y="74"/>
                      <a:pt x="24" y="72"/>
                      <a:pt x="25" y="70"/>
                    </a:cubicBezTo>
                    <a:cubicBezTo>
                      <a:pt x="27" y="68"/>
                      <a:pt x="30" y="72"/>
                      <a:pt x="29" y="75"/>
                    </a:cubicBezTo>
                    <a:cubicBezTo>
                      <a:pt x="29" y="78"/>
                      <a:pt x="28" y="87"/>
                      <a:pt x="27" y="91"/>
                    </a:cubicBezTo>
                    <a:cubicBezTo>
                      <a:pt x="26" y="94"/>
                      <a:pt x="26" y="94"/>
                      <a:pt x="25" y="97"/>
                    </a:cubicBezTo>
                    <a:cubicBezTo>
                      <a:pt x="23" y="100"/>
                      <a:pt x="24" y="100"/>
                      <a:pt x="25" y="103"/>
                    </a:cubicBezTo>
                    <a:cubicBezTo>
                      <a:pt x="27" y="105"/>
                      <a:pt x="27" y="108"/>
                      <a:pt x="26" y="110"/>
                    </a:cubicBezTo>
                    <a:cubicBezTo>
                      <a:pt x="26" y="111"/>
                      <a:pt x="23" y="113"/>
                      <a:pt x="22" y="116"/>
                    </a:cubicBezTo>
                    <a:cubicBezTo>
                      <a:pt x="20" y="119"/>
                      <a:pt x="15" y="116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8"/>
                    </a:cubicBezTo>
                    <a:cubicBezTo>
                      <a:pt x="15" y="120"/>
                      <a:pt x="16" y="123"/>
                      <a:pt x="14" y="123"/>
                    </a:cubicBezTo>
                    <a:cubicBezTo>
                      <a:pt x="12" y="123"/>
                      <a:pt x="12" y="122"/>
                      <a:pt x="11" y="124"/>
                    </a:cubicBezTo>
                    <a:cubicBezTo>
                      <a:pt x="9" y="125"/>
                      <a:pt x="7" y="124"/>
                      <a:pt x="9" y="126"/>
                    </a:cubicBezTo>
                    <a:cubicBezTo>
                      <a:pt x="10" y="128"/>
                      <a:pt x="12" y="128"/>
                      <a:pt x="12" y="128"/>
                    </a:cubicBezTo>
                    <a:cubicBezTo>
                      <a:pt x="12" y="128"/>
                      <a:pt x="14" y="125"/>
                      <a:pt x="14" y="127"/>
                    </a:cubicBezTo>
                    <a:cubicBezTo>
                      <a:pt x="15" y="129"/>
                      <a:pt x="16" y="129"/>
                      <a:pt x="15" y="131"/>
                    </a:cubicBezTo>
                    <a:cubicBezTo>
                      <a:pt x="14" y="132"/>
                      <a:pt x="14" y="133"/>
                      <a:pt x="12" y="133"/>
                    </a:cubicBezTo>
                    <a:cubicBezTo>
                      <a:pt x="11" y="134"/>
                      <a:pt x="11" y="131"/>
                      <a:pt x="11" y="134"/>
                    </a:cubicBezTo>
                    <a:cubicBezTo>
                      <a:pt x="10" y="137"/>
                      <a:pt x="12" y="135"/>
                      <a:pt x="12" y="136"/>
                    </a:cubicBezTo>
                    <a:cubicBezTo>
                      <a:pt x="12" y="137"/>
                      <a:pt x="10" y="139"/>
                      <a:pt x="10" y="139"/>
                    </a:cubicBezTo>
                    <a:cubicBezTo>
                      <a:pt x="10" y="139"/>
                      <a:pt x="14" y="139"/>
                      <a:pt x="15" y="140"/>
                    </a:cubicBezTo>
                    <a:cubicBezTo>
                      <a:pt x="15" y="140"/>
                      <a:pt x="17" y="138"/>
                      <a:pt x="17" y="140"/>
                    </a:cubicBezTo>
                    <a:cubicBezTo>
                      <a:pt x="17" y="142"/>
                      <a:pt x="16" y="143"/>
                      <a:pt x="15" y="144"/>
                    </a:cubicBezTo>
                    <a:cubicBezTo>
                      <a:pt x="13" y="145"/>
                      <a:pt x="11" y="145"/>
                      <a:pt x="11" y="145"/>
                    </a:cubicBezTo>
                    <a:cubicBezTo>
                      <a:pt x="11" y="145"/>
                      <a:pt x="10" y="144"/>
                      <a:pt x="9" y="146"/>
                    </a:cubicBezTo>
                    <a:cubicBezTo>
                      <a:pt x="9" y="147"/>
                      <a:pt x="10" y="148"/>
                      <a:pt x="11" y="149"/>
                    </a:cubicBezTo>
                    <a:cubicBezTo>
                      <a:pt x="12" y="149"/>
                      <a:pt x="8" y="151"/>
                      <a:pt x="10" y="153"/>
                    </a:cubicBezTo>
                    <a:cubicBezTo>
                      <a:pt x="11" y="154"/>
                      <a:pt x="14" y="153"/>
                      <a:pt x="14" y="153"/>
                    </a:cubicBezTo>
                    <a:cubicBezTo>
                      <a:pt x="14" y="153"/>
                      <a:pt x="16" y="150"/>
                      <a:pt x="16" y="153"/>
                    </a:cubicBezTo>
                    <a:cubicBezTo>
                      <a:pt x="16" y="155"/>
                      <a:pt x="12" y="155"/>
                      <a:pt x="14" y="157"/>
                    </a:cubicBezTo>
                    <a:cubicBezTo>
                      <a:pt x="15" y="158"/>
                      <a:pt x="16" y="156"/>
                      <a:pt x="17" y="158"/>
                    </a:cubicBezTo>
                    <a:cubicBezTo>
                      <a:pt x="18" y="160"/>
                      <a:pt x="17" y="161"/>
                      <a:pt x="17" y="163"/>
                    </a:cubicBezTo>
                    <a:cubicBezTo>
                      <a:pt x="17" y="164"/>
                      <a:pt x="19" y="165"/>
                      <a:pt x="19" y="166"/>
                    </a:cubicBezTo>
                    <a:cubicBezTo>
                      <a:pt x="19" y="167"/>
                      <a:pt x="20" y="170"/>
                      <a:pt x="19" y="171"/>
                    </a:cubicBezTo>
                    <a:cubicBezTo>
                      <a:pt x="18" y="172"/>
                      <a:pt x="17" y="172"/>
                      <a:pt x="17" y="174"/>
                    </a:cubicBezTo>
                    <a:cubicBezTo>
                      <a:pt x="18" y="176"/>
                      <a:pt x="18" y="176"/>
                      <a:pt x="16" y="178"/>
                    </a:cubicBezTo>
                    <a:cubicBezTo>
                      <a:pt x="15" y="179"/>
                      <a:pt x="14" y="179"/>
                      <a:pt x="14" y="177"/>
                    </a:cubicBezTo>
                    <a:cubicBezTo>
                      <a:pt x="14" y="175"/>
                      <a:pt x="15" y="173"/>
                      <a:pt x="14" y="171"/>
                    </a:cubicBezTo>
                    <a:cubicBezTo>
                      <a:pt x="14" y="170"/>
                      <a:pt x="15" y="165"/>
                      <a:pt x="14" y="165"/>
                    </a:cubicBezTo>
                    <a:cubicBezTo>
                      <a:pt x="12" y="165"/>
                      <a:pt x="12" y="162"/>
                      <a:pt x="12" y="161"/>
                    </a:cubicBezTo>
                    <a:cubicBezTo>
                      <a:pt x="12" y="160"/>
                      <a:pt x="10" y="157"/>
                      <a:pt x="9" y="158"/>
                    </a:cubicBezTo>
                    <a:cubicBezTo>
                      <a:pt x="9" y="160"/>
                      <a:pt x="7" y="158"/>
                      <a:pt x="7" y="158"/>
                    </a:cubicBezTo>
                    <a:cubicBezTo>
                      <a:pt x="7" y="158"/>
                      <a:pt x="8" y="152"/>
                      <a:pt x="6" y="153"/>
                    </a:cubicBezTo>
                    <a:cubicBezTo>
                      <a:pt x="5" y="154"/>
                      <a:pt x="4" y="149"/>
                      <a:pt x="2" y="151"/>
                    </a:cubicBezTo>
                    <a:cubicBezTo>
                      <a:pt x="1" y="153"/>
                      <a:pt x="0" y="151"/>
                      <a:pt x="1" y="155"/>
                    </a:cubicBezTo>
                    <a:cubicBezTo>
                      <a:pt x="3" y="158"/>
                      <a:pt x="4" y="161"/>
                      <a:pt x="4" y="162"/>
                    </a:cubicBezTo>
                    <a:cubicBezTo>
                      <a:pt x="6" y="163"/>
                      <a:pt x="8" y="164"/>
                      <a:pt x="7" y="165"/>
                    </a:cubicBezTo>
                    <a:cubicBezTo>
                      <a:pt x="6" y="167"/>
                      <a:pt x="6" y="166"/>
                      <a:pt x="6" y="168"/>
                    </a:cubicBezTo>
                    <a:cubicBezTo>
                      <a:pt x="6" y="170"/>
                      <a:pt x="8" y="170"/>
                      <a:pt x="8" y="170"/>
                    </a:cubicBezTo>
                    <a:cubicBezTo>
                      <a:pt x="8" y="170"/>
                      <a:pt x="8" y="170"/>
                      <a:pt x="7" y="174"/>
                    </a:cubicBezTo>
                    <a:cubicBezTo>
                      <a:pt x="6" y="178"/>
                      <a:pt x="9" y="178"/>
                      <a:pt x="9" y="180"/>
                    </a:cubicBezTo>
                    <a:cubicBezTo>
                      <a:pt x="9" y="180"/>
                      <a:pt x="12" y="185"/>
                      <a:pt x="14" y="184"/>
                    </a:cubicBezTo>
                    <a:cubicBezTo>
                      <a:pt x="17" y="182"/>
                      <a:pt x="17" y="176"/>
                      <a:pt x="23" y="177"/>
                    </a:cubicBezTo>
                    <a:cubicBezTo>
                      <a:pt x="30" y="178"/>
                      <a:pt x="123" y="207"/>
                      <a:pt x="163" y="212"/>
                    </a:cubicBezTo>
                    <a:cubicBezTo>
                      <a:pt x="163" y="212"/>
                      <a:pt x="168" y="213"/>
                      <a:pt x="168" y="212"/>
                    </a:cubicBezTo>
                    <a:cubicBezTo>
                      <a:pt x="168" y="210"/>
                      <a:pt x="170" y="208"/>
                      <a:pt x="171" y="209"/>
                    </a:cubicBezTo>
                    <a:cubicBezTo>
                      <a:pt x="172" y="210"/>
                      <a:pt x="169" y="213"/>
                      <a:pt x="172" y="213"/>
                    </a:cubicBezTo>
                    <a:cubicBezTo>
                      <a:pt x="174" y="214"/>
                      <a:pt x="178" y="217"/>
                      <a:pt x="180" y="217"/>
                    </a:cubicBezTo>
                    <a:cubicBezTo>
                      <a:pt x="182" y="217"/>
                      <a:pt x="183" y="218"/>
                      <a:pt x="184" y="219"/>
                    </a:cubicBezTo>
                    <a:cubicBezTo>
                      <a:pt x="185" y="220"/>
                      <a:pt x="187" y="219"/>
                      <a:pt x="188" y="219"/>
                    </a:cubicBezTo>
                    <a:cubicBezTo>
                      <a:pt x="189" y="219"/>
                      <a:pt x="191" y="218"/>
                      <a:pt x="192" y="220"/>
                    </a:cubicBezTo>
                    <a:cubicBezTo>
                      <a:pt x="193" y="222"/>
                      <a:pt x="193" y="222"/>
                      <a:pt x="195" y="222"/>
                    </a:cubicBezTo>
                    <a:cubicBezTo>
                      <a:pt x="197" y="222"/>
                      <a:pt x="200" y="222"/>
                      <a:pt x="200" y="222"/>
                    </a:cubicBezTo>
                    <a:cubicBezTo>
                      <a:pt x="201" y="223"/>
                      <a:pt x="201" y="223"/>
                      <a:pt x="201" y="223"/>
                    </a:cubicBezTo>
                    <a:cubicBezTo>
                      <a:pt x="202" y="222"/>
                      <a:pt x="202" y="221"/>
                      <a:pt x="203" y="220"/>
                    </a:cubicBezTo>
                    <a:cubicBezTo>
                      <a:pt x="205" y="217"/>
                      <a:pt x="206" y="217"/>
                      <a:pt x="209" y="217"/>
                    </a:cubicBezTo>
                    <a:cubicBezTo>
                      <a:pt x="209" y="217"/>
                      <a:pt x="212" y="215"/>
                      <a:pt x="214" y="215"/>
                    </a:cubicBezTo>
                    <a:cubicBezTo>
                      <a:pt x="216" y="216"/>
                      <a:pt x="216" y="217"/>
                      <a:pt x="217" y="219"/>
                    </a:cubicBezTo>
                    <a:cubicBezTo>
                      <a:pt x="217" y="221"/>
                      <a:pt x="220" y="224"/>
                      <a:pt x="220" y="222"/>
                    </a:cubicBezTo>
                    <a:cubicBezTo>
                      <a:pt x="221" y="221"/>
                      <a:pt x="224" y="224"/>
                      <a:pt x="225" y="224"/>
                    </a:cubicBezTo>
                    <a:cubicBezTo>
                      <a:pt x="226" y="224"/>
                      <a:pt x="227" y="226"/>
                      <a:pt x="229" y="233"/>
                    </a:cubicBezTo>
                    <a:cubicBezTo>
                      <a:pt x="231" y="239"/>
                      <a:pt x="233" y="236"/>
                      <a:pt x="234" y="237"/>
                    </a:cubicBezTo>
                    <a:cubicBezTo>
                      <a:pt x="234" y="238"/>
                      <a:pt x="235" y="238"/>
                      <a:pt x="236" y="238"/>
                    </a:cubicBezTo>
                    <a:cubicBezTo>
                      <a:pt x="237" y="239"/>
                      <a:pt x="242" y="240"/>
                      <a:pt x="244" y="240"/>
                    </a:cubicBezTo>
                    <a:cubicBezTo>
                      <a:pt x="246" y="240"/>
                      <a:pt x="248" y="241"/>
                      <a:pt x="250" y="242"/>
                    </a:cubicBezTo>
                    <a:cubicBezTo>
                      <a:pt x="252" y="243"/>
                      <a:pt x="254" y="246"/>
                      <a:pt x="255" y="248"/>
                    </a:cubicBezTo>
                    <a:cubicBezTo>
                      <a:pt x="256" y="249"/>
                      <a:pt x="256" y="251"/>
                      <a:pt x="254" y="252"/>
                    </a:cubicBezTo>
                    <a:cubicBezTo>
                      <a:pt x="253" y="252"/>
                      <a:pt x="252" y="252"/>
                      <a:pt x="252" y="252"/>
                    </a:cubicBezTo>
                    <a:cubicBezTo>
                      <a:pt x="251" y="252"/>
                      <a:pt x="251" y="252"/>
                      <a:pt x="251" y="252"/>
                    </a:cubicBezTo>
                    <a:cubicBezTo>
                      <a:pt x="253" y="256"/>
                      <a:pt x="256" y="257"/>
                      <a:pt x="258" y="261"/>
                    </a:cubicBezTo>
                    <a:cubicBezTo>
                      <a:pt x="258" y="260"/>
                      <a:pt x="258" y="260"/>
                      <a:pt x="258" y="260"/>
                    </a:cubicBezTo>
                    <a:cubicBezTo>
                      <a:pt x="262" y="258"/>
                      <a:pt x="262" y="258"/>
                      <a:pt x="262" y="258"/>
                    </a:cubicBezTo>
                    <a:cubicBezTo>
                      <a:pt x="262" y="258"/>
                      <a:pt x="269" y="259"/>
                      <a:pt x="270" y="259"/>
                    </a:cubicBezTo>
                    <a:cubicBezTo>
                      <a:pt x="271" y="259"/>
                      <a:pt x="277" y="256"/>
                      <a:pt x="278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82" y="253"/>
                      <a:pt x="284" y="252"/>
                    </a:cubicBezTo>
                    <a:cubicBezTo>
                      <a:pt x="285" y="250"/>
                      <a:pt x="286" y="249"/>
                      <a:pt x="291" y="250"/>
                    </a:cubicBezTo>
                    <a:cubicBezTo>
                      <a:pt x="296" y="251"/>
                      <a:pt x="301" y="250"/>
                      <a:pt x="304" y="249"/>
                    </a:cubicBezTo>
                    <a:cubicBezTo>
                      <a:pt x="307" y="248"/>
                      <a:pt x="312" y="248"/>
                      <a:pt x="314" y="243"/>
                    </a:cubicBezTo>
                    <a:cubicBezTo>
                      <a:pt x="315" y="237"/>
                      <a:pt x="317" y="234"/>
                      <a:pt x="318" y="231"/>
                    </a:cubicBezTo>
                    <a:cubicBezTo>
                      <a:pt x="319" y="229"/>
                      <a:pt x="320" y="227"/>
                      <a:pt x="323" y="229"/>
                    </a:cubicBezTo>
                    <a:cubicBezTo>
                      <a:pt x="325" y="231"/>
                      <a:pt x="326" y="228"/>
                      <a:pt x="328" y="230"/>
                    </a:cubicBezTo>
                    <a:cubicBezTo>
                      <a:pt x="330" y="232"/>
                      <a:pt x="328" y="235"/>
                      <a:pt x="330" y="239"/>
                    </a:cubicBezTo>
                    <a:cubicBezTo>
                      <a:pt x="331" y="242"/>
                      <a:pt x="334" y="246"/>
                      <a:pt x="336" y="248"/>
                    </a:cubicBezTo>
                    <a:cubicBezTo>
                      <a:pt x="336" y="249"/>
                      <a:pt x="336" y="249"/>
                      <a:pt x="336" y="249"/>
                    </a:cubicBezTo>
                    <a:cubicBezTo>
                      <a:pt x="337" y="248"/>
                      <a:pt x="337" y="247"/>
                      <a:pt x="337" y="247"/>
                    </a:cubicBezTo>
                    <a:cubicBezTo>
                      <a:pt x="337" y="247"/>
                      <a:pt x="342" y="245"/>
                      <a:pt x="344" y="244"/>
                    </a:cubicBezTo>
                    <a:cubicBezTo>
                      <a:pt x="345" y="243"/>
                      <a:pt x="347" y="241"/>
                      <a:pt x="347" y="241"/>
                    </a:cubicBezTo>
                    <a:cubicBezTo>
                      <a:pt x="349" y="240"/>
                      <a:pt x="349" y="240"/>
                      <a:pt x="349" y="240"/>
                    </a:cubicBezTo>
                    <a:cubicBezTo>
                      <a:pt x="349" y="240"/>
                      <a:pt x="347" y="241"/>
                      <a:pt x="350" y="242"/>
                    </a:cubicBezTo>
                    <a:cubicBezTo>
                      <a:pt x="353" y="243"/>
                      <a:pt x="355" y="241"/>
                      <a:pt x="355" y="242"/>
                    </a:cubicBezTo>
                    <a:cubicBezTo>
                      <a:pt x="355" y="243"/>
                      <a:pt x="351" y="245"/>
                      <a:pt x="351" y="245"/>
                    </a:cubicBezTo>
                    <a:cubicBezTo>
                      <a:pt x="351" y="245"/>
                      <a:pt x="351" y="245"/>
                      <a:pt x="349" y="245"/>
                    </a:cubicBezTo>
                    <a:cubicBezTo>
                      <a:pt x="348" y="245"/>
                      <a:pt x="345" y="249"/>
                      <a:pt x="345" y="249"/>
                    </a:cubicBezTo>
                    <a:cubicBezTo>
                      <a:pt x="345" y="249"/>
                      <a:pt x="344" y="249"/>
                      <a:pt x="343" y="250"/>
                    </a:cubicBezTo>
                    <a:cubicBezTo>
                      <a:pt x="343" y="252"/>
                      <a:pt x="342" y="253"/>
                      <a:pt x="342" y="254"/>
                    </a:cubicBezTo>
                    <a:cubicBezTo>
                      <a:pt x="342" y="256"/>
                      <a:pt x="342" y="257"/>
                      <a:pt x="344" y="257"/>
                    </a:cubicBezTo>
                    <a:cubicBezTo>
                      <a:pt x="346" y="258"/>
                      <a:pt x="348" y="257"/>
                      <a:pt x="348" y="257"/>
                    </a:cubicBezTo>
                    <a:cubicBezTo>
                      <a:pt x="348" y="257"/>
                      <a:pt x="351" y="254"/>
                      <a:pt x="352" y="253"/>
                    </a:cubicBezTo>
                    <a:cubicBezTo>
                      <a:pt x="352" y="252"/>
                      <a:pt x="353" y="250"/>
                      <a:pt x="353" y="250"/>
                    </a:cubicBezTo>
                    <a:cubicBezTo>
                      <a:pt x="357" y="248"/>
                      <a:pt x="357" y="248"/>
                      <a:pt x="357" y="248"/>
                    </a:cubicBezTo>
                    <a:cubicBezTo>
                      <a:pt x="357" y="248"/>
                      <a:pt x="359" y="248"/>
                      <a:pt x="361" y="247"/>
                    </a:cubicBezTo>
                    <a:cubicBezTo>
                      <a:pt x="363" y="247"/>
                      <a:pt x="366" y="246"/>
                      <a:pt x="366" y="246"/>
                    </a:cubicBezTo>
                    <a:cubicBezTo>
                      <a:pt x="366" y="246"/>
                      <a:pt x="368" y="244"/>
                      <a:pt x="369" y="243"/>
                    </a:cubicBezTo>
                    <a:cubicBezTo>
                      <a:pt x="370" y="242"/>
                      <a:pt x="370" y="242"/>
                      <a:pt x="370" y="242"/>
                    </a:cubicBezTo>
                    <a:cubicBezTo>
                      <a:pt x="370" y="242"/>
                      <a:pt x="370" y="240"/>
                      <a:pt x="369" y="240"/>
                    </a:cubicBezTo>
                    <a:cubicBezTo>
                      <a:pt x="368" y="240"/>
                      <a:pt x="367" y="240"/>
                      <a:pt x="369" y="239"/>
                    </a:cubicBezTo>
                    <a:cubicBezTo>
                      <a:pt x="371" y="237"/>
                      <a:pt x="369" y="238"/>
                      <a:pt x="371" y="237"/>
                    </a:cubicBezTo>
                    <a:cubicBezTo>
                      <a:pt x="373" y="236"/>
                      <a:pt x="374" y="233"/>
                      <a:pt x="374" y="233"/>
                    </a:cubicBezTo>
                    <a:cubicBezTo>
                      <a:pt x="373" y="229"/>
                      <a:pt x="373" y="229"/>
                      <a:pt x="373" y="229"/>
                    </a:cubicBezTo>
                    <a:cubicBezTo>
                      <a:pt x="373" y="229"/>
                      <a:pt x="371" y="227"/>
                      <a:pt x="370" y="229"/>
                    </a:cubicBezTo>
                    <a:cubicBezTo>
                      <a:pt x="369" y="231"/>
                      <a:pt x="369" y="234"/>
                      <a:pt x="368" y="236"/>
                    </a:cubicBezTo>
                    <a:cubicBezTo>
                      <a:pt x="367" y="238"/>
                      <a:pt x="365" y="239"/>
                      <a:pt x="365" y="239"/>
                    </a:cubicBezTo>
                    <a:cubicBezTo>
                      <a:pt x="365" y="239"/>
                      <a:pt x="364" y="238"/>
                      <a:pt x="362" y="238"/>
                    </a:cubicBezTo>
                    <a:cubicBezTo>
                      <a:pt x="360" y="239"/>
                      <a:pt x="354" y="240"/>
                      <a:pt x="353" y="238"/>
                    </a:cubicBezTo>
                    <a:cubicBezTo>
                      <a:pt x="352" y="235"/>
                      <a:pt x="350" y="233"/>
                      <a:pt x="348" y="234"/>
                    </a:cubicBezTo>
                    <a:cubicBezTo>
                      <a:pt x="347" y="234"/>
                      <a:pt x="346" y="232"/>
                      <a:pt x="346" y="230"/>
                    </a:cubicBezTo>
                    <a:cubicBezTo>
                      <a:pt x="346" y="228"/>
                      <a:pt x="344" y="224"/>
                      <a:pt x="344" y="224"/>
                    </a:cubicBezTo>
                    <a:cubicBezTo>
                      <a:pt x="344" y="224"/>
                      <a:pt x="349" y="223"/>
                      <a:pt x="344" y="223"/>
                    </a:cubicBezTo>
                    <a:cubicBezTo>
                      <a:pt x="339" y="224"/>
                      <a:pt x="337" y="223"/>
                      <a:pt x="337" y="223"/>
                    </a:cubicBezTo>
                    <a:cubicBezTo>
                      <a:pt x="342" y="219"/>
                      <a:pt x="342" y="219"/>
                      <a:pt x="342" y="219"/>
                    </a:cubicBezTo>
                    <a:cubicBezTo>
                      <a:pt x="342" y="219"/>
                      <a:pt x="346" y="220"/>
                      <a:pt x="346" y="219"/>
                    </a:cubicBezTo>
                    <a:cubicBezTo>
                      <a:pt x="347" y="217"/>
                      <a:pt x="347" y="216"/>
                      <a:pt x="347" y="216"/>
                    </a:cubicBezTo>
                    <a:cubicBezTo>
                      <a:pt x="347" y="216"/>
                      <a:pt x="347" y="213"/>
                      <a:pt x="340" y="213"/>
                    </a:cubicBezTo>
                    <a:cubicBezTo>
                      <a:pt x="333" y="214"/>
                      <a:pt x="326" y="217"/>
                      <a:pt x="325" y="218"/>
                    </a:cubicBezTo>
                    <a:cubicBezTo>
                      <a:pt x="323" y="220"/>
                      <a:pt x="315" y="231"/>
                      <a:pt x="310" y="233"/>
                    </a:cubicBezTo>
                    <a:cubicBezTo>
                      <a:pt x="310" y="233"/>
                      <a:pt x="317" y="225"/>
                      <a:pt x="316" y="224"/>
                    </a:cubicBezTo>
                    <a:cubicBezTo>
                      <a:pt x="314" y="222"/>
                      <a:pt x="319" y="216"/>
                      <a:pt x="323" y="214"/>
                    </a:cubicBezTo>
                    <a:cubicBezTo>
                      <a:pt x="327" y="213"/>
                      <a:pt x="328" y="213"/>
                      <a:pt x="330" y="209"/>
                    </a:cubicBezTo>
                    <a:cubicBezTo>
                      <a:pt x="332" y="205"/>
                      <a:pt x="334" y="204"/>
                      <a:pt x="336" y="204"/>
                    </a:cubicBezTo>
                    <a:cubicBezTo>
                      <a:pt x="338" y="204"/>
                      <a:pt x="338" y="203"/>
                      <a:pt x="342" y="203"/>
                    </a:cubicBezTo>
                    <a:cubicBezTo>
                      <a:pt x="346" y="203"/>
                      <a:pt x="349" y="202"/>
                      <a:pt x="349" y="202"/>
                    </a:cubicBezTo>
                    <a:cubicBezTo>
                      <a:pt x="349" y="202"/>
                      <a:pt x="357" y="202"/>
                      <a:pt x="360" y="203"/>
                    </a:cubicBezTo>
                    <a:cubicBezTo>
                      <a:pt x="362" y="203"/>
                      <a:pt x="365" y="201"/>
                      <a:pt x="367" y="201"/>
                    </a:cubicBezTo>
                    <a:cubicBezTo>
                      <a:pt x="369" y="200"/>
                      <a:pt x="372" y="198"/>
                      <a:pt x="373" y="197"/>
                    </a:cubicBezTo>
                    <a:cubicBezTo>
                      <a:pt x="374" y="196"/>
                      <a:pt x="375" y="193"/>
                      <a:pt x="375" y="193"/>
                    </a:cubicBezTo>
                    <a:cubicBezTo>
                      <a:pt x="375" y="193"/>
                      <a:pt x="378" y="189"/>
                      <a:pt x="380" y="189"/>
                    </a:cubicBezTo>
                    <a:cubicBezTo>
                      <a:pt x="382" y="189"/>
                      <a:pt x="383" y="188"/>
                      <a:pt x="384" y="187"/>
                    </a:cubicBezTo>
                    <a:cubicBezTo>
                      <a:pt x="385" y="186"/>
                      <a:pt x="389" y="182"/>
                      <a:pt x="387" y="181"/>
                    </a:cubicBezTo>
                    <a:close/>
                    <a:moveTo>
                      <a:pt x="228" y="85"/>
                    </a:moveTo>
                    <a:cubicBezTo>
                      <a:pt x="228" y="87"/>
                      <a:pt x="229" y="88"/>
                      <a:pt x="230" y="88"/>
                    </a:cubicBezTo>
                    <a:cubicBezTo>
                      <a:pt x="229" y="88"/>
                      <a:pt x="228" y="88"/>
                      <a:pt x="228" y="88"/>
                    </a:cubicBezTo>
                    <a:cubicBezTo>
                      <a:pt x="228" y="88"/>
                      <a:pt x="226" y="85"/>
                      <a:pt x="222" y="84"/>
                    </a:cubicBezTo>
                    <a:cubicBezTo>
                      <a:pt x="222" y="84"/>
                      <a:pt x="226" y="82"/>
                      <a:pt x="228" y="85"/>
                    </a:cubicBezTo>
                    <a:close/>
                    <a:moveTo>
                      <a:pt x="112" y="55"/>
                    </a:moveTo>
                    <a:cubicBezTo>
                      <a:pt x="114" y="53"/>
                      <a:pt x="105" y="51"/>
                      <a:pt x="104" y="50"/>
                    </a:cubicBezTo>
                    <a:cubicBezTo>
                      <a:pt x="103" y="48"/>
                      <a:pt x="109" y="48"/>
                      <a:pt x="111" y="48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9"/>
                      <a:pt x="118" y="53"/>
                      <a:pt x="119" y="53"/>
                    </a:cubicBezTo>
                    <a:cubicBezTo>
                      <a:pt x="119" y="53"/>
                      <a:pt x="121" y="54"/>
                      <a:pt x="123" y="54"/>
                    </a:cubicBezTo>
                    <a:cubicBezTo>
                      <a:pt x="124" y="54"/>
                      <a:pt x="125" y="54"/>
                      <a:pt x="125" y="54"/>
                    </a:cubicBezTo>
                    <a:cubicBezTo>
                      <a:pt x="125" y="55"/>
                      <a:pt x="124" y="55"/>
                      <a:pt x="123" y="54"/>
                    </a:cubicBezTo>
                    <a:cubicBezTo>
                      <a:pt x="120" y="56"/>
                      <a:pt x="115" y="59"/>
                      <a:pt x="112" y="59"/>
                    </a:cubicBezTo>
                    <a:cubicBezTo>
                      <a:pt x="108" y="59"/>
                      <a:pt x="103" y="60"/>
                      <a:pt x="102" y="59"/>
                    </a:cubicBezTo>
                    <a:cubicBezTo>
                      <a:pt x="102" y="57"/>
                      <a:pt x="110" y="57"/>
                      <a:pt x="112" y="55"/>
                    </a:cubicBezTo>
                    <a:close/>
                    <a:moveTo>
                      <a:pt x="132" y="91"/>
                    </a:moveTo>
                    <a:cubicBezTo>
                      <a:pt x="129" y="90"/>
                      <a:pt x="126" y="97"/>
                      <a:pt x="125" y="97"/>
                    </a:cubicBezTo>
                    <a:cubicBezTo>
                      <a:pt x="124" y="97"/>
                      <a:pt x="118" y="99"/>
                      <a:pt x="114" y="99"/>
                    </a:cubicBezTo>
                    <a:cubicBezTo>
                      <a:pt x="111" y="98"/>
                      <a:pt x="104" y="96"/>
                      <a:pt x="102" y="94"/>
                    </a:cubicBezTo>
                    <a:cubicBezTo>
                      <a:pt x="100" y="91"/>
                      <a:pt x="105" y="94"/>
                      <a:pt x="107" y="94"/>
                    </a:cubicBezTo>
                    <a:cubicBezTo>
                      <a:pt x="109" y="94"/>
                      <a:pt x="111" y="90"/>
                      <a:pt x="111" y="84"/>
                    </a:cubicBezTo>
                    <a:cubicBezTo>
                      <a:pt x="112" y="77"/>
                      <a:pt x="114" y="86"/>
                      <a:pt x="117" y="88"/>
                    </a:cubicBezTo>
                    <a:cubicBezTo>
                      <a:pt x="117" y="88"/>
                      <a:pt x="134" y="87"/>
                      <a:pt x="136" y="88"/>
                    </a:cubicBezTo>
                    <a:cubicBezTo>
                      <a:pt x="137" y="89"/>
                      <a:pt x="134" y="91"/>
                      <a:pt x="132" y="91"/>
                    </a:cubicBezTo>
                    <a:close/>
                    <a:moveTo>
                      <a:pt x="165" y="197"/>
                    </a:moveTo>
                    <a:cubicBezTo>
                      <a:pt x="165" y="197"/>
                      <a:pt x="165" y="197"/>
                      <a:pt x="165" y="195"/>
                    </a:cubicBezTo>
                    <a:cubicBezTo>
                      <a:pt x="165" y="192"/>
                      <a:pt x="162" y="190"/>
                      <a:pt x="160" y="187"/>
                    </a:cubicBezTo>
                    <a:cubicBezTo>
                      <a:pt x="159" y="185"/>
                      <a:pt x="160" y="182"/>
                      <a:pt x="156" y="180"/>
                    </a:cubicBezTo>
                    <a:cubicBezTo>
                      <a:pt x="153" y="177"/>
                      <a:pt x="157" y="173"/>
                      <a:pt x="160" y="171"/>
                    </a:cubicBezTo>
                    <a:cubicBezTo>
                      <a:pt x="160" y="169"/>
                      <a:pt x="160" y="169"/>
                      <a:pt x="160" y="169"/>
                    </a:cubicBezTo>
                    <a:cubicBezTo>
                      <a:pt x="163" y="174"/>
                      <a:pt x="163" y="174"/>
                      <a:pt x="163" y="174"/>
                    </a:cubicBezTo>
                    <a:cubicBezTo>
                      <a:pt x="163" y="174"/>
                      <a:pt x="162" y="179"/>
                      <a:pt x="163" y="181"/>
                    </a:cubicBezTo>
                    <a:cubicBezTo>
                      <a:pt x="164" y="183"/>
                      <a:pt x="166" y="189"/>
                      <a:pt x="166" y="189"/>
                    </a:cubicBezTo>
                    <a:lnTo>
                      <a:pt x="165" y="19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9" name="Freeform 105">
                <a:extLst>
                  <a:ext uri="{FF2B5EF4-FFF2-40B4-BE49-F238E27FC236}">
                    <a16:creationId xmlns:a16="http://schemas.microsoft.com/office/drawing/2014/main" id="{81E5F6BE-BD1C-4424-B3D5-A61290A90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991"/>
                <a:ext cx="129" cy="101"/>
              </a:xfrm>
              <a:custGeom>
                <a:avLst/>
                <a:gdLst>
                  <a:gd name="T0" fmla="*/ 239 w 48"/>
                  <a:gd name="T1" fmla="*/ 13 h 38"/>
                  <a:gd name="T2" fmla="*/ 188 w 48"/>
                  <a:gd name="T3" fmla="*/ 13 h 38"/>
                  <a:gd name="T4" fmla="*/ 180 w 48"/>
                  <a:gd name="T5" fmla="*/ 51 h 38"/>
                  <a:gd name="T6" fmla="*/ 159 w 48"/>
                  <a:gd name="T7" fmla="*/ 72 h 38"/>
                  <a:gd name="T8" fmla="*/ 137 w 48"/>
                  <a:gd name="T9" fmla="*/ 72 h 38"/>
                  <a:gd name="T10" fmla="*/ 151 w 48"/>
                  <a:gd name="T11" fmla="*/ 114 h 38"/>
                  <a:gd name="T12" fmla="*/ 116 w 48"/>
                  <a:gd name="T13" fmla="*/ 106 h 38"/>
                  <a:gd name="T14" fmla="*/ 137 w 48"/>
                  <a:gd name="T15" fmla="*/ 141 h 38"/>
                  <a:gd name="T16" fmla="*/ 108 w 48"/>
                  <a:gd name="T17" fmla="*/ 149 h 38"/>
                  <a:gd name="T18" fmla="*/ 86 w 48"/>
                  <a:gd name="T19" fmla="*/ 120 h 38"/>
                  <a:gd name="T20" fmla="*/ 51 w 48"/>
                  <a:gd name="T21" fmla="*/ 114 h 38"/>
                  <a:gd name="T22" fmla="*/ 22 w 48"/>
                  <a:gd name="T23" fmla="*/ 162 h 38"/>
                  <a:gd name="T24" fmla="*/ 81 w 48"/>
                  <a:gd name="T25" fmla="*/ 162 h 38"/>
                  <a:gd name="T26" fmla="*/ 59 w 48"/>
                  <a:gd name="T27" fmla="*/ 197 h 38"/>
                  <a:gd name="T28" fmla="*/ 102 w 48"/>
                  <a:gd name="T29" fmla="*/ 170 h 38"/>
                  <a:gd name="T30" fmla="*/ 108 w 48"/>
                  <a:gd name="T31" fmla="*/ 197 h 38"/>
                  <a:gd name="T32" fmla="*/ 137 w 48"/>
                  <a:gd name="T33" fmla="*/ 234 h 38"/>
                  <a:gd name="T34" fmla="*/ 167 w 48"/>
                  <a:gd name="T35" fmla="*/ 218 h 38"/>
                  <a:gd name="T36" fmla="*/ 196 w 48"/>
                  <a:gd name="T37" fmla="*/ 234 h 38"/>
                  <a:gd name="T38" fmla="*/ 210 w 48"/>
                  <a:gd name="T39" fmla="*/ 268 h 38"/>
                  <a:gd name="T40" fmla="*/ 253 w 48"/>
                  <a:gd name="T41" fmla="*/ 218 h 38"/>
                  <a:gd name="T42" fmla="*/ 296 w 48"/>
                  <a:gd name="T43" fmla="*/ 234 h 38"/>
                  <a:gd name="T44" fmla="*/ 325 w 48"/>
                  <a:gd name="T45" fmla="*/ 183 h 38"/>
                  <a:gd name="T46" fmla="*/ 339 w 48"/>
                  <a:gd name="T47" fmla="*/ 128 h 38"/>
                  <a:gd name="T48" fmla="*/ 333 w 48"/>
                  <a:gd name="T49" fmla="*/ 85 h 38"/>
                  <a:gd name="T50" fmla="*/ 290 w 48"/>
                  <a:gd name="T51" fmla="*/ 21 h 38"/>
                  <a:gd name="T52" fmla="*/ 239 w 48"/>
                  <a:gd name="T53" fmla="*/ 13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38">
                    <a:moveTo>
                      <a:pt x="33" y="2"/>
                    </a:moveTo>
                    <a:cubicBezTo>
                      <a:pt x="31" y="2"/>
                      <a:pt x="27" y="0"/>
                      <a:pt x="26" y="2"/>
                    </a:cubicBezTo>
                    <a:cubicBezTo>
                      <a:pt x="25" y="4"/>
                      <a:pt x="25" y="6"/>
                      <a:pt x="25" y="7"/>
                    </a:cubicBezTo>
                    <a:cubicBezTo>
                      <a:pt x="26" y="8"/>
                      <a:pt x="24" y="11"/>
                      <a:pt x="22" y="10"/>
                    </a:cubicBezTo>
                    <a:cubicBezTo>
                      <a:pt x="19" y="9"/>
                      <a:pt x="18" y="9"/>
                      <a:pt x="19" y="10"/>
                    </a:cubicBezTo>
                    <a:cubicBezTo>
                      <a:pt x="19" y="12"/>
                      <a:pt x="22" y="14"/>
                      <a:pt x="21" y="16"/>
                    </a:cubicBezTo>
                    <a:cubicBezTo>
                      <a:pt x="19" y="17"/>
                      <a:pt x="16" y="13"/>
                      <a:pt x="16" y="15"/>
                    </a:cubicBezTo>
                    <a:cubicBezTo>
                      <a:pt x="16" y="19"/>
                      <a:pt x="20" y="19"/>
                      <a:pt x="19" y="20"/>
                    </a:cubicBezTo>
                    <a:cubicBezTo>
                      <a:pt x="19" y="22"/>
                      <a:pt x="17" y="21"/>
                      <a:pt x="15" y="21"/>
                    </a:cubicBezTo>
                    <a:cubicBezTo>
                      <a:pt x="14" y="20"/>
                      <a:pt x="13" y="18"/>
                      <a:pt x="12" y="17"/>
                    </a:cubicBezTo>
                    <a:cubicBezTo>
                      <a:pt x="11" y="16"/>
                      <a:pt x="7" y="13"/>
                      <a:pt x="7" y="16"/>
                    </a:cubicBezTo>
                    <a:cubicBezTo>
                      <a:pt x="7" y="20"/>
                      <a:pt x="0" y="22"/>
                      <a:pt x="3" y="23"/>
                    </a:cubicBezTo>
                    <a:cubicBezTo>
                      <a:pt x="7" y="23"/>
                      <a:pt x="13" y="20"/>
                      <a:pt x="11" y="23"/>
                    </a:cubicBezTo>
                    <a:cubicBezTo>
                      <a:pt x="9" y="26"/>
                      <a:pt x="6" y="28"/>
                      <a:pt x="8" y="28"/>
                    </a:cubicBezTo>
                    <a:cubicBezTo>
                      <a:pt x="11" y="27"/>
                      <a:pt x="12" y="24"/>
                      <a:pt x="14" y="24"/>
                    </a:cubicBezTo>
                    <a:cubicBezTo>
                      <a:pt x="15" y="25"/>
                      <a:pt x="15" y="26"/>
                      <a:pt x="15" y="28"/>
                    </a:cubicBezTo>
                    <a:cubicBezTo>
                      <a:pt x="15" y="29"/>
                      <a:pt x="19" y="31"/>
                      <a:pt x="19" y="33"/>
                    </a:cubicBezTo>
                    <a:cubicBezTo>
                      <a:pt x="18" y="34"/>
                      <a:pt x="22" y="30"/>
                      <a:pt x="23" y="31"/>
                    </a:cubicBezTo>
                    <a:cubicBezTo>
                      <a:pt x="25" y="31"/>
                      <a:pt x="28" y="29"/>
                      <a:pt x="27" y="33"/>
                    </a:cubicBezTo>
                    <a:cubicBezTo>
                      <a:pt x="27" y="37"/>
                      <a:pt x="27" y="38"/>
                      <a:pt x="29" y="38"/>
                    </a:cubicBezTo>
                    <a:cubicBezTo>
                      <a:pt x="30" y="37"/>
                      <a:pt x="31" y="26"/>
                      <a:pt x="35" y="31"/>
                    </a:cubicBezTo>
                    <a:cubicBezTo>
                      <a:pt x="39" y="35"/>
                      <a:pt x="39" y="34"/>
                      <a:pt x="41" y="33"/>
                    </a:cubicBezTo>
                    <a:cubicBezTo>
                      <a:pt x="44" y="31"/>
                      <a:pt x="44" y="27"/>
                      <a:pt x="45" y="26"/>
                    </a:cubicBezTo>
                    <a:cubicBezTo>
                      <a:pt x="47" y="25"/>
                      <a:pt x="47" y="18"/>
                      <a:pt x="47" y="18"/>
                    </a:cubicBezTo>
                    <a:cubicBezTo>
                      <a:pt x="47" y="18"/>
                      <a:pt x="48" y="13"/>
                      <a:pt x="46" y="12"/>
                    </a:cubicBezTo>
                    <a:cubicBezTo>
                      <a:pt x="44" y="11"/>
                      <a:pt x="44" y="3"/>
                      <a:pt x="40" y="3"/>
                    </a:cubicBezTo>
                    <a:cubicBezTo>
                      <a:pt x="36" y="4"/>
                      <a:pt x="33" y="2"/>
                      <a:pt x="3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0" name="Freeform 106">
                <a:extLst>
                  <a:ext uri="{FF2B5EF4-FFF2-40B4-BE49-F238E27FC236}">
                    <a16:creationId xmlns:a16="http://schemas.microsoft.com/office/drawing/2014/main" id="{BF683E54-A720-4E72-B13D-304B8275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1199"/>
                <a:ext cx="120" cy="235"/>
              </a:xfrm>
              <a:custGeom>
                <a:avLst/>
                <a:gdLst>
                  <a:gd name="T0" fmla="*/ 43 w 45"/>
                  <a:gd name="T1" fmla="*/ 43 h 88"/>
                  <a:gd name="T2" fmla="*/ 21 w 45"/>
                  <a:gd name="T3" fmla="*/ 56 h 88"/>
                  <a:gd name="T4" fmla="*/ 8 w 45"/>
                  <a:gd name="T5" fmla="*/ 64 h 88"/>
                  <a:gd name="T6" fmla="*/ 13 w 45"/>
                  <a:gd name="T7" fmla="*/ 93 h 88"/>
                  <a:gd name="T8" fmla="*/ 21 w 45"/>
                  <a:gd name="T9" fmla="*/ 107 h 88"/>
                  <a:gd name="T10" fmla="*/ 8 w 45"/>
                  <a:gd name="T11" fmla="*/ 128 h 88"/>
                  <a:gd name="T12" fmla="*/ 0 w 45"/>
                  <a:gd name="T13" fmla="*/ 158 h 88"/>
                  <a:gd name="T14" fmla="*/ 13 w 45"/>
                  <a:gd name="T15" fmla="*/ 171 h 88"/>
                  <a:gd name="T16" fmla="*/ 29 w 45"/>
                  <a:gd name="T17" fmla="*/ 163 h 88"/>
                  <a:gd name="T18" fmla="*/ 21 w 45"/>
                  <a:gd name="T19" fmla="*/ 200 h 88"/>
                  <a:gd name="T20" fmla="*/ 21 w 45"/>
                  <a:gd name="T21" fmla="*/ 227 h 88"/>
                  <a:gd name="T22" fmla="*/ 29 w 45"/>
                  <a:gd name="T23" fmla="*/ 227 h 88"/>
                  <a:gd name="T24" fmla="*/ 35 w 45"/>
                  <a:gd name="T25" fmla="*/ 214 h 88"/>
                  <a:gd name="T26" fmla="*/ 56 w 45"/>
                  <a:gd name="T27" fmla="*/ 214 h 88"/>
                  <a:gd name="T28" fmla="*/ 43 w 45"/>
                  <a:gd name="T29" fmla="*/ 270 h 88"/>
                  <a:gd name="T30" fmla="*/ 35 w 45"/>
                  <a:gd name="T31" fmla="*/ 291 h 88"/>
                  <a:gd name="T32" fmla="*/ 64 w 45"/>
                  <a:gd name="T33" fmla="*/ 307 h 88"/>
                  <a:gd name="T34" fmla="*/ 99 w 45"/>
                  <a:gd name="T35" fmla="*/ 286 h 88"/>
                  <a:gd name="T36" fmla="*/ 107 w 45"/>
                  <a:gd name="T37" fmla="*/ 299 h 88"/>
                  <a:gd name="T38" fmla="*/ 115 w 45"/>
                  <a:gd name="T39" fmla="*/ 336 h 88"/>
                  <a:gd name="T40" fmla="*/ 128 w 45"/>
                  <a:gd name="T41" fmla="*/ 358 h 88"/>
                  <a:gd name="T42" fmla="*/ 128 w 45"/>
                  <a:gd name="T43" fmla="*/ 385 h 88"/>
                  <a:gd name="T44" fmla="*/ 115 w 45"/>
                  <a:gd name="T45" fmla="*/ 401 h 88"/>
                  <a:gd name="T46" fmla="*/ 93 w 45"/>
                  <a:gd name="T47" fmla="*/ 401 h 88"/>
                  <a:gd name="T48" fmla="*/ 72 w 45"/>
                  <a:gd name="T49" fmla="*/ 422 h 88"/>
                  <a:gd name="T50" fmla="*/ 56 w 45"/>
                  <a:gd name="T51" fmla="*/ 443 h 88"/>
                  <a:gd name="T52" fmla="*/ 77 w 45"/>
                  <a:gd name="T53" fmla="*/ 457 h 88"/>
                  <a:gd name="T54" fmla="*/ 43 w 45"/>
                  <a:gd name="T55" fmla="*/ 499 h 88"/>
                  <a:gd name="T56" fmla="*/ 51 w 45"/>
                  <a:gd name="T57" fmla="*/ 521 h 88"/>
                  <a:gd name="T58" fmla="*/ 77 w 45"/>
                  <a:gd name="T59" fmla="*/ 507 h 88"/>
                  <a:gd name="T60" fmla="*/ 93 w 45"/>
                  <a:gd name="T61" fmla="*/ 521 h 88"/>
                  <a:gd name="T62" fmla="*/ 128 w 45"/>
                  <a:gd name="T63" fmla="*/ 513 h 88"/>
                  <a:gd name="T64" fmla="*/ 136 w 45"/>
                  <a:gd name="T65" fmla="*/ 529 h 88"/>
                  <a:gd name="T66" fmla="*/ 85 w 45"/>
                  <a:gd name="T67" fmla="*/ 542 h 88"/>
                  <a:gd name="T68" fmla="*/ 64 w 45"/>
                  <a:gd name="T69" fmla="*/ 571 h 88"/>
                  <a:gd name="T70" fmla="*/ 21 w 45"/>
                  <a:gd name="T71" fmla="*/ 614 h 88"/>
                  <a:gd name="T72" fmla="*/ 43 w 45"/>
                  <a:gd name="T73" fmla="*/ 620 h 88"/>
                  <a:gd name="T74" fmla="*/ 93 w 45"/>
                  <a:gd name="T75" fmla="*/ 606 h 88"/>
                  <a:gd name="T76" fmla="*/ 120 w 45"/>
                  <a:gd name="T77" fmla="*/ 577 h 88"/>
                  <a:gd name="T78" fmla="*/ 163 w 45"/>
                  <a:gd name="T79" fmla="*/ 577 h 88"/>
                  <a:gd name="T80" fmla="*/ 200 w 45"/>
                  <a:gd name="T81" fmla="*/ 571 h 88"/>
                  <a:gd name="T82" fmla="*/ 243 w 45"/>
                  <a:gd name="T83" fmla="*/ 571 h 88"/>
                  <a:gd name="T84" fmla="*/ 291 w 45"/>
                  <a:gd name="T85" fmla="*/ 555 h 88"/>
                  <a:gd name="T86" fmla="*/ 269 w 45"/>
                  <a:gd name="T87" fmla="*/ 529 h 88"/>
                  <a:gd name="T88" fmla="*/ 277 w 45"/>
                  <a:gd name="T89" fmla="*/ 507 h 88"/>
                  <a:gd name="T90" fmla="*/ 299 w 45"/>
                  <a:gd name="T91" fmla="*/ 499 h 88"/>
                  <a:gd name="T92" fmla="*/ 312 w 45"/>
                  <a:gd name="T93" fmla="*/ 457 h 88"/>
                  <a:gd name="T94" fmla="*/ 243 w 45"/>
                  <a:gd name="T95" fmla="*/ 427 h 88"/>
                  <a:gd name="T96" fmla="*/ 235 w 45"/>
                  <a:gd name="T97" fmla="*/ 379 h 88"/>
                  <a:gd name="T98" fmla="*/ 243 w 45"/>
                  <a:gd name="T99" fmla="*/ 363 h 88"/>
                  <a:gd name="T100" fmla="*/ 221 w 45"/>
                  <a:gd name="T101" fmla="*/ 336 h 88"/>
                  <a:gd name="T102" fmla="*/ 179 w 45"/>
                  <a:gd name="T103" fmla="*/ 256 h 88"/>
                  <a:gd name="T104" fmla="*/ 136 w 45"/>
                  <a:gd name="T105" fmla="*/ 206 h 88"/>
                  <a:gd name="T106" fmla="*/ 128 w 45"/>
                  <a:gd name="T107" fmla="*/ 192 h 88"/>
                  <a:gd name="T108" fmla="*/ 136 w 45"/>
                  <a:gd name="T109" fmla="*/ 163 h 88"/>
                  <a:gd name="T110" fmla="*/ 163 w 45"/>
                  <a:gd name="T111" fmla="*/ 107 h 88"/>
                  <a:gd name="T112" fmla="*/ 120 w 45"/>
                  <a:gd name="T113" fmla="*/ 77 h 88"/>
                  <a:gd name="T114" fmla="*/ 64 w 45"/>
                  <a:gd name="T115" fmla="*/ 93 h 88"/>
                  <a:gd name="T116" fmla="*/ 85 w 45"/>
                  <a:gd name="T117" fmla="*/ 64 h 88"/>
                  <a:gd name="T118" fmla="*/ 107 w 45"/>
                  <a:gd name="T119" fmla="*/ 8 h 88"/>
                  <a:gd name="T120" fmla="*/ 51 w 45"/>
                  <a:gd name="T121" fmla="*/ 8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" h="88">
                    <a:moveTo>
                      <a:pt x="7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3" y="8"/>
                      <a:pt x="2" y="7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2" y="13"/>
                    </a:cubicBezTo>
                    <a:cubicBezTo>
                      <a:pt x="1" y="13"/>
                      <a:pt x="0" y="12"/>
                      <a:pt x="1" y="13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" y="15"/>
                      <a:pt x="2" y="16"/>
                      <a:pt x="2" y="15"/>
                    </a:cubicBezTo>
                    <a:cubicBezTo>
                      <a:pt x="3" y="15"/>
                      <a:pt x="3" y="14"/>
                      <a:pt x="3" y="15"/>
                    </a:cubicBezTo>
                    <a:cubicBezTo>
                      <a:pt x="3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7"/>
                    </a:cubicBezTo>
                    <a:cubicBezTo>
                      <a:pt x="2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2" y="20"/>
                      <a:pt x="1" y="20"/>
                    </a:cubicBezTo>
                    <a:cubicBezTo>
                      <a:pt x="1" y="20"/>
                      <a:pt x="0" y="20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3"/>
                      <a:pt x="4" y="23"/>
                    </a:cubicBezTo>
                    <a:cubicBezTo>
                      <a:pt x="4" y="22"/>
                      <a:pt x="6" y="19"/>
                      <a:pt x="6" y="19"/>
                    </a:cubicBezTo>
                    <a:cubicBezTo>
                      <a:pt x="7" y="19"/>
                      <a:pt x="5" y="22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3" y="25"/>
                      <a:pt x="3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4" y="27"/>
                      <a:pt x="3" y="28"/>
                    </a:cubicBezTo>
                    <a:cubicBezTo>
                      <a:pt x="3" y="28"/>
                      <a:pt x="2" y="28"/>
                      <a:pt x="2" y="29"/>
                    </a:cubicBezTo>
                    <a:cubicBezTo>
                      <a:pt x="2" y="30"/>
                      <a:pt x="3" y="30"/>
                      <a:pt x="2" y="30"/>
                    </a:cubicBezTo>
                    <a:cubicBezTo>
                      <a:pt x="2" y="30"/>
                      <a:pt x="1" y="31"/>
                      <a:pt x="2" y="31"/>
                    </a:cubicBezTo>
                    <a:cubicBezTo>
                      <a:pt x="2" y="32"/>
                      <a:pt x="3" y="31"/>
                      <a:pt x="3" y="32"/>
                    </a:cubicBezTo>
                    <a:cubicBezTo>
                      <a:pt x="2" y="33"/>
                      <a:pt x="0" y="36"/>
                      <a:pt x="1" y="36"/>
                    </a:cubicBezTo>
                    <a:cubicBezTo>
                      <a:pt x="3" y="37"/>
                      <a:pt x="3" y="35"/>
                      <a:pt x="3" y="35"/>
                    </a:cubicBezTo>
                    <a:cubicBezTo>
                      <a:pt x="3" y="34"/>
                      <a:pt x="3" y="33"/>
                      <a:pt x="4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29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5" y="28"/>
                      <a:pt x="4" y="29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7" y="29"/>
                      <a:pt x="7" y="30"/>
                    </a:cubicBezTo>
                    <a:cubicBezTo>
                      <a:pt x="8" y="30"/>
                      <a:pt x="9" y="29"/>
                      <a:pt x="8" y="30"/>
                    </a:cubicBezTo>
                    <a:cubicBezTo>
                      <a:pt x="7" y="32"/>
                      <a:pt x="6" y="32"/>
                      <a:pt x="7" y="33"/>
                    </a:cubicBezTo>
                    <a:cubicBezTo>
                      <a:pt x="7" y="33"/>
                      <a:pt x="7" y="33"/>
                      <a:pt x="7" y="34"/>
                    </a:cubicBezTo>
                    <a:cubicBezTo>
                      <a:pt x="7" y="35"/>
                      <a:pt x="7" y="34"/>
                      <a:pt x="7" y="35"/>
                    </a:cubicBezTo>
                    <a:cubicBezTo>
                      <a:pt x="6" y="36"/>
                      <a:pt x="6" y="37"/>
                      <a:pt x="6" y="38"/>
                    </a:cubicBezTo>
                    <a:cubicBezTo>
                      <a:pt x="6" y="38"/>
                      <a:pt x="6" y="37"/>
                      <a:pt x="6" y="38"/>
                    </a:cubicBezTo>
                    <a:cubicBezTo>
                      <a:pt x="6" y="40"/>
                      <a:pt x="6" y="40"/>
                      <a:pt x="5" y="40"/>
                    </a:cubicBezTo>
                    <a:cubicBezTo>
                      <a:pt x="5" y="40"/>
                      <a:pt x="4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0"/>
                      <a:pt x="6" y="41"/>
                    </a:cubicBezTo>
                    <a:cubicBezTo>
                      <a:pt x="7" y="42"/>
                      <a:pt x="5" y="43"/>
                      <a:pt x="6" y="43"/>
                    </a:cubicBezTo>
                    <a:cubicBezTo>
                      <a:pt x="7" y="43"/>
                      <a:pt x="6" y="41"/>
                      <a:pt x="7" y="41"/>
                    </a:cubicBezTo>
                    <a:cubicBezTo>
                      <a:pt x="8" y="41"/>
                      <a:pt x="8" y="43"/>
                      <a:pt x="9" y="43"/>
                    </a:cubicBezTo>
                    <a:cubicBezTo>
                      <a:pt x="9" y="43"/>
                      <a:pt x="9" y="41"/>
                      <a:pt x="10" y="42"/>
                    </a:cubicBezTo>
                    <a:cubicBezTo>
                      <a:pt x="11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2" y="41"/>
                    </a:cubicBezTo>
                    <a:cubicBezTo>
                      <a:pt x="12" y="41"/>
                      <a:pt x="13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41"/>
                      <a:pt x="16" y="41"/>
                    </a:cubicBezTo>
                    <a:cubicBezTo>
                      <a:pt x="17" y="40"/>
                      <a:pt x="18" y="40"/>
                      <a:pt x="17" y="41"/>
                    </a:cubicBezTo>
                    <a:cubicBezTo>
                      <a:pt x="16" y="41"/>
                      <a:pt x="14" y="40"/>
                      <a:pt x="15" y="42"/>
                    </a:cubicBezTo>
                    <a:cubicBezTo>
                      <a:pt x="15" y="43"/>
                      <a:pt x="14" y="43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8" y="47"/>
                      <a:pt x="18" y="48"/>
                    </a:cubicBezTo>
                    <a:cubicBezTo>
                      <a:pt x="18" y="48"/>
                      <a:pt x="17" y="49"/>
                      <a:pt x="18" y="50"/>
                    </a:cubicBezTo>
                    <a:cubicBezTo>
                      <a:pt x="18" y="50"/>
                      <a:pt x="18" y="49"/>
                      <a:pt x="18" y="51"/>
                    </a:cubicBezTo>
                    <a:cubicBezTo>
                      <a:pt x="17" y="52"/>
                      <a:pt x="18" y="52"/>
                      <a:pt x="17" y="52"/>
                    </a:cubicBezTo>
                    <a:cubicBezTo>
                      <a:pt x="17" y="53"/>
                      <a:pt x="17" y="52"/>
                      <a:pt x="17" y="53"/>
                    </a:cubicBezTo>
                    <a:cubicBezTo>
                      <a:pt x="17" y="54"/>
                      <a:pt x="18" y="54"/>
                      <a:pt x="18" y="5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6"/>
                      <a:pt x="19" y="56"/>
                      <a:pt x="18" y="56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6" y="56"/>
                      <a:pt x="16" y="55"/>
                      <a:pt x="16" y="56"/>
                    </a:cubicBezTo>
                    <a:cubicBezTo>
                      <a:pt x="16" y="56"/>
                      <a:pt x="17" y="57"/>
                      <a:pt x="16" y="5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4" y="57"/>
                      <a:pt x="14" y="57"/>
                    </a:cubicBezTo>
                    <a:cubicBezTo>
                      <a:pt x="13" y="57"/>
                      <a:pt x="13" y="56"/>
                      <a:pt x="13" y="56"/>
                    </a:cubicBezTo>
                    <a:cubicBezTo>
                      <a:pt x="12" y="57"/>
                      <a:pt x="12" y="56"/>
                      <a:pt x="12" y="56"/>
                    </a:cubicBezTo>
                    <a:cubicBezTo>
                      <a:pt x="11" y="56"/>
                      <a:pt x="11" y="57"/>
                      <a:pt x="11" y="57"/>
                    </a:cubicBezTo>
                    <a:cubicBezTo>
                      <a:pt x="11" y="56"/>
                      <a:pt x="10" y="57"/>
                      <a:pt x="10" y="57"/>
                    </a:cubicBezTo>
                    <a:cubicBezTo>
                      <a:pt x="10" y="58"/>
                      <a:pt x="10" y="59"/>
                      <a:pt x="10" y="59"/>
                    </a:cubicBezTo>
                    <a:cubicBezTo>
                      <a:pt x="9" y="60"/>
                      <a:pt x="9" y="59"/>
                      <a:pt x="8" y="60"/>
                    </a:cubicBezTo>
                    <a:cubicBezTo>
                      <a:pt x="8" y="60"/>
                      <a:pt x="7" y="60"/>
                      <a:pt x="8" y="61"/>
                    </a:cubicBezTo>
                    <a:cubicBezTo>
                      <a:pt x="8" y="61"/>
                      <a:pt x="8" y="61"/>
                      <a:pt x="7" y="61"/>
                    </a:cubicBezTo>
                    <a:cubicBezTo>
                      <a:pt x="7" y="62"/>
                      <a:pt x="7" y="62"/>
                      <a:pt x="8" y="62"/>
                    </a:cubicBezTo>
                    <a:cubicBezTo>
                      <a:pt x="8" y="62"/>
                      <a:pt x="8" y="62"/>
                      <a:pt x="9" y="61"/>
                    </a:cubicBezTo>
                    <a:cubicBezTo>
                      <a:pt x="9" y="61"/>
                      <a:pt x="11" y="60"/>
                      <a:pt x="11" y="61"/>
                    </a:cubicBezTo>
                    <a:cubicBezTo>
                      <a:pt x="11" y="61"/>
                      <a:pt x="11" y="60"/>
                      <a:pt x="11" y="61"/>
                    </a:cubicBezTo>
                    <a:cubicBezTo>
                      <a:pt x="11" y="62"/>
                      <a:pt x="11" y="63"/>
                      <a:pt x="11" y="64"/>
                    </a:cubicBezTo>
                    <a:cubicBezTo>
                      <a:pt x="11" y="65"/>
                      <a:pt x="12" y="66"/>
                      <a:pt x="11" y="67"/>
                    </a:cubicBezTo>
                    <a:cubicBezTo>
                      <a:pt x="10" y="67"/>
                      <a:pt x="9" y="67"/>
                      <a:pt x="9" y="68"/>
                    </a:cubicBezTo>
                    <a:cubicBezTo>
                      <a:pt x="9" y="68"/>
                      <a:pt x="9" y="67"/>
                      <a:pt x="8" y="68"/>
                    </a:cubicBezTo>
                    <a:cubicBezTo>
                      <a:pt x="7" y="69"/>
                      <a:pt x="7" y="69"/>
                      <a:pt x="6" y="70"/>
                    </a:cubicBezTo>
                    <a:cubicBezTo>
                      <a:pt x="5" y="70"/>
                      <a:pt x="4" y="68"/>
                      <a:pt x="5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2"/>
                      <a:pt x="5" y="72"/>
                      <a:pt x="6" y="72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8" y="73"/>
                      <a:pt x="8" y="71"/>
                      <a:pt x="8" y="71"/>
                    </a:cubicBezTo>
                    <a:cubicBezTo>
                      <a:pt x="9" y="71"/>
                      <a:pt x="9" y="70"/>
                      <a:pt x="9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9" y="72"/>
                      <a:pt x="10" y="73"/>
                    </a:cubicBezTo>
                    <a:cubicBezTo>
                      <a:pt x="10" y="73"/>
                      <a:pt x="10" y="73"/>
                      <a:pt x="11" y="73"/>
                    </a:cubicBezTo>
                    <a:cubicBezTo>
                      <a:pt x="12" y="73"/>
                      <a:pt x="11" y="72"/>
                      <a:pt x="12" y="72"/>
                    </a:cubicBezTo>
                    <a:cubicBezTo>
                      <a:pt x="13" y="73"/>
                      <a:pt x="13" y="72"/>
                      <a:pt x="13" y="73"/>
                    </a:cubicBezTo>
                    <a:cubicBezTo>
                      <a:pt x="13" y="73"/>
                      <a:pt x="14" y="74"/>
                      <a:pt x="15" y="74"/>
                    </a:cubicBezTo>
                    <a:cubicBezTo>
                      <a:pt x="16" y="74"/>
                      <a:pt x="15" y="74"/>
                      <a:pt x="16" y="74"/>
                    </a:cubicBezTo>
                    <a:cubicBezTo>
                      <a:pt x="17" y="74"/>
                      <a:pt x="17" y="73"/>
                      <a:pt x="17" y="73"/>
                    </a:cubicBezTo>
                    <a:cubicBezTo>
                      <a:pt x="18" y="73"/>
                      <a:pt x="18" y="72"/>
                      <a:pt x="18" y="72"/>
                    </a:cubicBezTo>
                    <a:cubicBezTo>
                      <a:pt x="19" y="73"/>
                      <a:pt x="18" y="73"/>
                      <a:pt x="19" y="72"/>
                    </a:cubicBezTo>
                    <a:cubicBezTo>
                      <a:pt x="20" y="71"/>
                      <a:pt x="20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71"/>
                      <a:pt x="20" y="73"/>
                      <a:pt x="19" y="74"/>
                    </a:cubicBezTo>
                    <a:cubicBezTo>
                      <a:pt x="18" y="74"/>
                      <a:pt x="18" y="74"/>
                      <a:pt x="17" y="75"/>
                    </a:cubicBezTo>
                    <a:cubicBezTo>
                      <a:pt x="17" y="76"/>
                      <a:pt x="16" y="77"/>
                      <a:pt x="15" y="77"/>
                    </a:cubicBezTo>
                    <a:cubicBezTo>
                      <a:pt x="14" y="76"/>
                      <a:pt x="14" y="76"/>
                      <a:pt x="13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7"/>
                      <a:pt x="10" y="77"/>
                      <a:pt x="10" y="77"/>
                    </a:cubicBezTo>
                    <a:cubicBezTo>
                      <a:pt x="11" y="78"/>
                      <a:pt x="12" y="79"/>
                      <a:pt x="11" y="78"/>
                    </a:cubicBezTo>
                    <a:cubicBezTo>
                      <a:pt x="9" y="78"/>
                      <a:pt x="9" y="77"/>
                      <a:pt x="9" y="78"/>
                    </a:cubicBezTo>
                    <a:cubicBezTo>
                      <a:pt x="9" y="79"/>
                      <a:pt x="9" y="79"/>
                      <a:pt x="9" y="80"/>
                    </a:cubicBezTo>
                    <a:cubicBezTo>
                      <a:pt x="9" y="81"/>
                      <a:pt x="9" y="80"/>
                      <a:pt x="8" y="81"/>
                    </a:cubicBezTo>
                    <a:cubicBezTo>
                      <a:pt x="7" y="81"/>
                      <a:pt x="7" y="80"/>
                      <a:pt x="7" y="82"/>
                    </a:cubicBezTo>
                    <a:cubicBezTo>
                      <a:pt x="6" y="83"/>
                      <a:pt x="7" y="82"/>
                      <a:pt x="6" y="83"/>
                    </a:cubicBezTo>
                    <a:cubicBezTo>
                      <a:pt x="6" y="84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7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8"/>
                      <a:pt x="4" y="86"/>
                      <a:pt x="4" y="87"/>
                    </a:cubicBezTo>
                    <a:cubicBezTo>
                      <a:pt x="5" y="87"/>
                      <a:pt x="6" y="88"/>
                      <a:pt x="6" y="87"/>
                    </a:cubicBezTo>
                    <a:cubicBezTo>
                      <a:pt x="6" y="86"/>
                      <a:pt x="6" y="85"/>
                      <a:pt x="7" y="85"/>
                    </a:cubicBezTo>
                    <a:cubicBezTo>
                      <a:pt x="8" y="85"/>
                      <a:pt x="8" y="84"/>
                      <a:pt x="9" y="84"/>
                    </a:cubicBezTo>
                    <a:cubicBezTo>
                      <a:pt x="9" y="84"/>
                      <a:pt x="8" y="83"/>
                      <a:pt x="9" y="83"/>
                    </a:cubicBezTo>
                    <a:cubicBezTo>
                      <a:pt x="10" y="84"/>
                      <a:pt x="13" y="85"/>
                      <a:pt x="13" y="85"/>
                    </a:cubicBezTo>
                    <a:cubicBezTo>
                      <a:pt x="14" y="85"/>
                      <a:pt x="15" y="84"/>
                      <a:pt x="14" y="84"/>
                    </a:cubicBezTo>
                    <a:cubicBezTo>
                      <a:pt x="14" y="83"/>
                      <a:pt x="14" y="82"/>
                      <a:pt x="15" y="82"/>
                    </a:cubicBezTo>
                    <a:cubicBezTo>
                      <a:pt x="15" y="81"/>
                      <a:pt x="15" y="81"/>
                      <a:pt x="16" y="81"/>
                    </a:cubicBezTo>
                    <a:cubicBezTo>
                      <a:pt x="17" y="82"/>
                      <a:pt x="17" y="82"/>
                      <a:pt x="17" y="81"/>
                    </a:cubicBezTo>
                    <a:cubicBezTo>
                      <a:pt x="18" y="81"/>
                      <a:pt x="18" y="80"/>
                      <a:pt x="19" y="80"/>
                    </a:cubicBezTo>
                    <a:cubicBezTo>
                      <a:pt x="20" y="81"/>
                      <a:pt x="20" y="81"/>
                      <a:pt x="20" y="82"/>
                    </a:cubicBezTo>
                    <a:cubicBezTo>
                      <a:pt x="20" y="82"/>
                      <a:pt x="21" y="82"/>
                      <a:pt x="22" y="82"/>
                    </a:cubicBezTo>
                    <a:cubicBezTo>
                      <a:pt x="23" y="82"/>
                      <a:pt x="23" y="81"/>
                      <a:pt x="23" y="81"/>
                    </a:cubicBezTo>
                    <a:cubicBezTo>
                      <a:pt x="23" y="80"/>
                      <a:pt x="24" y="81"/>
                      <a:pt x="24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6" y="81"/>
                      <a:pt x="26" y="78"/>
                      <a:pt x="27" y="79"/>
                    </a:cubicBezTo>
                    <a:cubicBezTo>
                      <a:pt x="27" y="80"/>
                      <a:pt x="28" y="80"/>
                      <a:pt x="28" y="80"/>
                    </a:cubicBezTo>
                    <a:cubicBezTo>
                      <a:pt x="29" y="80"/>
                      <a:pt x="30" y="78"/>
                      <a:pt x="30" y="79"/>
                    </a:cubicBezTo>
                    <a:cubicBezTo>
                      <a:pt x="30" y="81"/>
                      <a:pt x="31" y="81"/>
                      <a:pt x="31" y="80"/>
                    </a:cubicBezTo>
                    <a:cubicBezTo>
                      <a:pt x="32" y="80"/>
                      <a:pt x="32" y="79"/>
                      <a:pt x="32" y="80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6" y="80"/>
                      <a:pt x="37" y="80"/>
                    </a:cubicBezTo>
                    <a:cubicBezTo>
                      <a:pt x="38" y="79"/>
                      <a:pt x="38" y="79"/>
                      <a:pt x="39" y="79"/>
                    </a:cubicBezTo>
                    <a:cubicBezTo>
                      <a:pt x="39" y="79"/>
                      <a:pt x="39" y="78"/>
                      <a:pt x="40" y="78"/>
                    </a:cubicBezTo>
                    <a:cubicBezTo>
                      <a:pt x="40" y="79"/>
                      <a:pt x="40" y="78"/>
                      <a:pt x="41" y="78"/>
                    </a:cubicBezTo>
                    <a:cubicBezTo>
                      <a:pt x="42" y="77"/>
                      <a:pt x="43" y="75"/>
                      <a:pt x="43" y="75"/>
                    </a:cubicBezTo>
                    <a:cubicBezTo>
                      <a:pt x="42" y="74"/>
                      <a:pt x="42" y="75"/>
                      <a:pt x="41" y="75"/>
                    </a:cubicBezTo>
                    <a:cubicBezTo>
                      <a:pt x="40" y="75"/>
                      <a:pt x="40" y="75"/>
                      <a:pt x="39" y="75"/>
                    </a:cubicBezTo>
                    <a:cubicBezTo>
                      <a:pt x="38" y="75"/>
                      <a:pt x="37" y="75"/>
                      <a:pt x="38" y="74"/>
                    </a:cubicBezTo>
                    <a:cubicBezTo>
                      <a:pt x="38" y="74"/>
                      <a:pt x="38" y="74"/>
                      <a:pt x="39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0"/>
                      <a:pt x="42" y="70"/>
                      <a:pt x="42" y="70"/>
                    </a:cubicBezTo>
                    <a:cubicBezTo>
                      <a:pt x="42" y="69"/>
                      <a:pt x="42" y="68"/>
                      <a:pt x="42" y="68"/>
                    </a:cubicBezTo>
                    <a:cubicBezTo>
                      <a:pt x="43" y="68"/>
                      <a:pt x="43" y="69"/>
                      <a:pt x="44" y="68"/>
                    </a:cubicBezTo>
                    <a:cubicBezTo>
                      <a:pt x="44" y="67"/>
                      <a:pt x="44" y="67"/>
                      <a:pt x="44" y="66"/>
                    </a:cubicBezTo>
                    <a:cubicBezTo>
                      <a:pt x="44" y="65"/>
                      <a:pt x="45" y="65"/>
                      <a:pt x="44" y="64"/>
                    </a:cubicBezTo>
                    <a:cubicBezTo>
                      <a:pt x="44" y="63"/>
                      <a:pt x="41" y="59"/>
                      <a:pt x="40" y="60"/>
                    </a:cubicBezTo>
                    <a:cubicBezTo>
                      <a:pt x="38" y="60"/>
                      <a:pt x="36" y="59"/>
                      <a:pt x="36" y="60"/>
                    </a:cubicBezTo>
                    <a:cubicBezTo>
                      <a:pt x="36" y="61"/>
                      <a:pt x="37" y="62"/>
                      <a:pt x="36" y="62"/>
                    </a:cubicBezTo>
                    <a:cubicBezTo>
                      <a:pt x="35" y="61"/>
                      <a:pt x="34" y="61"/>
                      <a:pt x="34" y="60"/>
                    </a:cubicBezTo>
                    <a:cubicBezTo>
                      <a:pt x="35" y="59"/>
                      <a:pt x="35" y="58"/>
                      <a:pt x="35" y="58"/>
                    </a:cubicBezTo>
                    <a:cubicBezTo>
                      <a:pt x="36" y="58"/>
                      <a:pt x="36" y="57"/>
                      <a:pt x="36" y="57"/>
                    </a:cubicBezTo>
                    <a:cubicBezTo>
                      <a:pt x="36" y="56"/>
                      <a:pt x="36" y="55"/>
                      <a:pt x="35" y="54"/>
                    </a:cubicBezTo>
                    <a:cubicBezTo>
                      <a:pt x="34" y="54"/>
                      <a:pt x="35" y="54"/>
                      <a:pt x="33" y="53"/>
                    </a:cubicBezTo>
                    <a:cubicBezTo>
                      <a:pt x="31" y="53"/>
                      <a:pt x="30" y="52"/>
                      <a:pt x="30" y="52"/>
                    </a:cubicBezTo>
                    <a:cubicBezTo>
                      <a:pt x="29" y="52"/>
                      <a:pt x="34" y="53"/>
                      <a:pt x="34" y="53"/>
                    </a:cubicBezTo>
                    <a:cubicBezTo>
                      <a:pt x="35" y="53"/>
                      <a:pt x="36" y="53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7"/>
                      <a:pt x="31" y="47"/>
                      <a:pt x="31" y="47"/>
                    </a:cubicBezTo>
                    <a:cubicBezTo>
                      <a:pt x="31" y="46"/>
                      <a:pt x="29" y="43"/>
                      <a:pt x="28" y="44"/>
                    </a:cubicBezTo>
                    <a:cubicBezTo>
                      <a:pt x="26" y="44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6" y="38"/>
                    </a:cubicBezTo>
                    <a:cubicBezTo>
                      <a:pt x="26" y="37"/>
                      <a:pt x="25" y="38"/>
                      <a:pt x="25" y="36"/>
                    </a:cubicBezTo>
                    <a:cubicBezTo>
                      <a:pt x="26" y="34"/>
                      <a:pt x="26" y="35"/>
                      <a:pt x="25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2"/>
                      <a:pt x="22" y="31"/>
                      <a:pt x="21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6" y="30"/>
                      <a:pt x="14" y="29"/>
                      <a:pt x="13" y="29"/>
                    </a:cubicBezTo>
                    <a:cubicBezTo>
                      <a:pt x="12" y="29"/>
                      <a:pt x="16" y="29"/>
                      <a:pt x="17" y="28"/>
                    </a:cubicBezTo>
                    <a:cubicBezTo>
                      <a:pt x="17" y="27"/>
                      <a:pt x="17" y="27"/>
                      <a:pt x="18" y="27"/>
                    </a:cubicBezTo>
                    <a:cubicBezTo>
                      <a:pt x="19" y="27"/>
                      <a:pt x="20" y="27"/>
                      <a:pt x="20" y="26"/>
                    </a:cubicBezTo>
                    <a:cubicBezTo>
                      <a:pt x="19" y="26"/>
                      <a:pt x="19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9" y="24"/>
                      <a:pt x="19" y="23"/>
                    </a:cubicBezTo>
                    <a:cubicBezTo>
                      <a:pt x="20" y="23"/>
                      <a:pt x="20" y="22"/>
                      <a:pt x="20" y="21"/>
                    </a:cubicBezTo>
                    <a:cubicBezTo>
                      <a:pt x="21" y="20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3" y="14"/>
                      <a:pt x="24" y="13"/>
                      <a:pt x="23" y="12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0" y="11"/>
                      <a:pt x="21" y="11"/>
                      <a:pt x="19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6" y="11"/>
                      <a:pt x="16" y="12"/>
                      <a:pt x="15" y="12"/>
                    </a:cubicBezTo>
                    <a:cubicBezTo>
                      <a:pt x="14" y="12"/>
                      <a:pt x="15" y="11"/>
                      <a:pt x="14" y="12"/>
                    </a:cubicBezTo>
                    <a:cubicBezTo>
                      <a:pt x="13" y="12"/>
                      <a:pt x="13" y="11"/>
                      <a:pt x="12" y="12"/>
                    </a:cubicBezTo>
                    <a:cubicBezTo>
                      <a:pt x="10" y="14"/>
                      <a:pt x="9" y="14"/>
                      <a:pt x="9" y="13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9"/>
                      <a:pt x="12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4" y="5"/>
                      <a:pt x="18" y="3"/>
                      <a:pt x="17" y="3"/>
                    </a:cubicBezTo>
                    <a:cubicBezTo>
                      <a:pt x="16" y="2"/>
                      <a:pt x="17" y="0"/>
                      <a:pt x="15" y="1"/>
                    </a:cubicBezTo>
                    <a:cubicBezTo>
                      <a:pt x="14" y="2"/>
                      <a:pt x="13" y="0"/>
                      <a:pt x="13" y="1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1" name="Freeform 107">
                <a:extLst>
                  <a:ext uri="{FF2B5EF4-FFF2-40B4-BE49-F238E27FC236}">
                    <a16:creationId xmlns:a16="http://schemas.microsoft.com/office/drawing/2014/main" id="{3283D4FE-9C30-4BAB-A552-1D1536AE2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292"/>
                <a:ext cx="77" cy="105"/>
              </a:xfrm>
              <a:custGeom>
                <a:avLst/>
                <a:gdLst>
                  <a:gd name="T0" fmla="*/ 85 w 29"/>
                  <a:gd name="T1" fmla="*/ 30 h 39"/>
                  <a:gd name="T2" fmla="*/ 72 w 29"/>
                  <a:gd name="T3" fmla="*/ 59 h 39"/>
                  <a:gd name="T4" fmla="*/ 93 w 29"/>
                  <a:gd name="T5" fmla="*/ 73 h 39"/>
                  <a:gd name="T6" fmla="*/ 85 w 29"/>
                  <a:gd name="T7" fmla="*/ 86 h 39"/>
                  <a:gd name="T8" fmla="*/ 64 w 29"/>
                  <a:gd name="T9" fmla="*/ 86 h 39"/>
                  <a:gd name="T10" fmla="*/ 56 w 29"/>
                  <a:gd name="T11" fmla="*/ 94 h 39"/>
                  <a:gd name="T12" fmla="*/ 35 w 29"/>
                  <a:gd name="T13" fmla="*/ 86 h 39"/>
                  <a:gd name="T14" fmla="*/ 29 w 29"/>
                  <a:gd name="T15" fmla="*/ 102 h 39"/>
                  <a:gd name="T16" fmla="*/ 21 w 29"/>
                  <a:gd name="T17" fmla="*/ 116 h 39"/>
                  <a:gd name="T18" fmla="*/ 29 w 29"/>
                  <a:gd name="T19" fmla="*/ 116 h 39"/>
                  <a:gd name="T20" fmla="*/ 35 w 29"/>
                  <a:gd name="T21" fmla="*/ 116 h 39"/>
                  <a:gd name="T22" fmla="*/ 29 w 29"/>
                  <a:gd name="T23" fmla="*/ 129 h 39"/>
                  <a:gd name="T24" fmla="*/ 13 w 29"/>
                  <a:gd name="T25" fmla="*/ 145 h 39"/>
                  <a:gd name="T26" fmla="*/ 42 w 29"/>
                  <a:gd name="T27" fmla="*/ 153 h 39"/>
                  <a:gd name="T28" fmla="*/ 50 w 29"/>
                  <a:gd name="T29" fmla="*/ 159 h 39"/>
                  <a:gd name="T30" fmla="*/ 64 w 29"/>
                  <a:gd name="T31" fmla="*/ 153 h 39"/>
                  <a:gd name="T32" fmla="*/ 72 w 29"/>
                  <a:gd name="T33" fmla="*/ 153 h 39"/>
                  <a:gd name="T34" fmla="*/ 72 w 29"/>
                  <a:gd name="T35" fmla="*/ 167 h 39"/>
                  <a:gd name="T36" fmla="*/ 50 w 29"/>
                  <a:gd name="T37" fmla="*/ 175 h 39"/>
                  <a:gd name="T38" fmla="*/ 42 w 29"/>
                  <a:gd name="T39" fmla="*/ 197 h 39"/>
                  <a:gd name="T40" fmla="*/ 29 w 29"/>
                  <a:gd name="T41" fmla="*/ 210 h 39"/>
                  <a:gd name="T42" fmla="*/ 50 w 29"/>
                  <a:gd name="T43" fmla="*/ 210 h 39"/>
                  <a:gd name="T44" fmla="*/ 64 w 29"/>
                  <a:gd name="T45" fmla="*/ 197 h 39"/>
                  <a:gd name="T46" fmla="*/ 77 w 29"/>
                  <a:gd name="T47" fmla="*/ 202 h 39"/>
                  <a:gd name="T48" fmla="*/ 35 w 29"/>
                  <a:gd name="T49" fmla="*/ 218 h 39"/>
                  <a:gd name="T50" fmla="*/ 35 w 29"/>
                  <a:gd name="T51" fmla="*/ 232 h 39"/>
                  <a:gd name="T52" fmla="*/ 13 w 29"/>
                  <a:gd name="T53" fmla="*/ 223 h 39"/>
                  <a:gd name="T54" fmla="*/ 29 w 29"/>
                  <a:gd name="T55" fmla="*/ 240 h 39"/>
                  <a:gd name="T56" fmla="*/ 21 w 29"/>
                  <a:gd name="T57" fmla="*/ 253 h 39"/>
                  <a:gd name="T58" fmla="*/ 35 w 29"/>
                  <a:gd name="T59" fmla="*/ 261 h 39"/>
                  <a:gd name="T60" fmla="*/ 29 w 29"/>
                  <a:gd name="T61" fmla="*/ 269 h 39"/>
                  <a:gd name="T62" fmla="*/ 29 w 29"/>
                  <a:gd name="T63" fmla="*/ 275 h 39"/>
                  <a:gd name="T64" fmla="*/ 42 w 29"/>
                  <a:gd name="T65" fmla="*/ 269 h 39"/>
                  <a:gd name="T66" fmla="*/ 35 w 29"/>
                  <a:gd name="T67" fmla="*/ 283 h 39"/>
                  <a:gd name="T68" fmla="*/ 64 w 29"/>
                  <a:gd name="T69" fmla="*/ 283 h 39"/>
                  <a:gd name="T70" fmla="*/ 93 w 29"/>
                  <a:gd name="T71" fmla="*/ 253 h 39"/>
                  <a:gd name="T72" fmla="*/ 119 w 29"/>
                  <a:gd name="T73" fmla="*/ 253 h 39"/>
                  <a:gd name="T74" fmla="*/ 141 w 29"/>
                  <a:gd name="T75" fmla="*/ 240 h 39"/>
                  <a:gd name="T76" fmla="*/ 149 w 29"/>
                  <a:gd name="T77" fmla="*/ 232 h 39"/>
                  <a:gd name="T78" fmla="*/ 170 w 29"/>
                  <a:gd name="T79" fmla="*/ 232 h 39"/>
                  <a:gd name="T80" fmla="*/ 170 w 29"/>
                  <a:gd name="T81" fmla="*/ 218 h 39"/>
                  <a:gd name="T82" fmla="*/ 183 w 29"/>
                  <a:gd name="T83" fmla="*/ 180 h 39"/>
                  <a:gd name="T84" fmla="*/ 175 w 29"/>
                  <a:gd name="T85" fmla="*/ 153 h 39"/>
                  <a:gd name="T86" fmla="*/ 170 w 29"/>
                  <a:gd name="T87" fmla="*/ 108 h 39"/>
                  <a:gd name="T88" fmla="*/ 191 w 29"/>
                  <a:gd name="T89" fmla="*/ 102 h 39"/>
                  <a:gd name="T90" fmla="*/ 204 w 29"/>
                  <a:gd name="T91" fmla="*/ 73 h 39"/>
                  <a:gd name="T92" fmla="*/ 191 w 29"/>
                  <a:gd name="T93" fmla="*/ 59 h 39"/>
                  <a:gd name="T94" fmla="*/ 191 w 29"/>
                  <a:gd name="T95" fmla="*/ 51 h 39"/>
                  <a:gd name="T96" fmla="*/ 183 w 29"/>
                  <a:gd name="T97" fmla="*/ 30 h 39"/>
                  <a:gd name="T98" fmla="*/ 162 w 29"/>
                  <a:gd name="T99" fmla="*/ 13 h 39"/>
                  <a:gd name="T100" fmla="*/ 141 w 29"/>
                  <a:gd name="T101" fmla="*/ 22 h 39"/>
                  <a:gd name="T102" fmla="*/ 141 w 29"/>
                  <a:gd name="T103" fmla="*/ 8 h 39"/>
                  <a:gd name="T104" fmla="*/ 119 w 29"/>
                  <a:gd name="T105" fmla="*/ 13 h 39"/>
                  <a:gd name="T106" fmla="*/ 112 w 29"/>
                  <a:gd name="T107" fmla="*/ 30 h 39"/>
                  <a:gd name="T108" fmla="*/ 98 w 29"/>
                  <a:gd name="T109" fmla="*/ 2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" h="39">
                    <a:moveTo>
                      <a:pt x="14" y="3"/>
                    </a:moveTo>
                    <a:cubicBezTo>
                      <a:pt x="14" y="4"/>
                      <a:pt x="12" y="3"/>
                      <a:pt x="12" y="4"/>
                    </a:cubicBezTo>
                    <a:cubicBezTo>
                      <a:pt x="13" y="6"/>
                      <a:pt x="14" y="6"/>
                      <a:pt x="12" y="6"/>
                    </a:cubicBezTo>
                    <a:cubicBezTo>
                      <a:pt x="10" y="7"/>
                      <a:pt x="9" y="7"/>
                      <a:pt x="10" y="8"/>
                    </a:cubicBezTo>
                    <a:cubicBezTo>
                      <a:pt x="12" y="9"/>
                      <a:pt x="12" y="8"/>
                      <a:pt x="13" y="8"/>
                    </a:cubicBezTo>
                    <a:cubicBezTo>
                      <a:pt x="14" y="9"/>
                      <a:pt x="14" y="9"/>
                      <a:pt x="13" y="10"/>
                    </a:cubicBezTo>
                    <a:cubicBezTo>
                      <a:pt x="13" y="10"/>
                      <a:pt x="12" y="9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1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6" y="12"/>
                      <a:pt x="6" y="11"/>
                      <a:pt x="5" y="12"/>
                    </a:cubicBezTo>
                    <a:cubicBezTo>
                      <a:pt x="4" y="12"/>
                      <a:pt x="4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5"/>
                      <a:pt x="1" y="14"/>
                      <a:pt x="2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7"/>
                      <a:pt x="4" y="18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4" y="18"/>
                      <a:pt x="4" y="17"/>
                      <a:pt x="4" y="18"/>
                    </a:cubicBezTo>
                    <a:cubicBezTo>
                      <a:pt x="3" y="19"/>
                      <a:pt x="4" y="19"/>
                      <a:pt x="3" y="19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3" y="21"/>
                      <a:pt x="3" y="20"/>
                      <a:pt x="4" y="21"/>
                    </a:cubicBezTo>
                    <a:cubicBezTo>
                      <a:pt x="5" y="22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7" y="23"/>
                      <a:pt x="6" y="22"/>
                      <a:pt x="7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1"/>
                    </a:cubicBezTo>
                    <a:cubicBezTo>
                      <a:pt x="9" y="20"/>
                      <a:pt x="8" y="19"/>
                      <a:pt x="9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1"/>
                      <a:pt x="9" y="21"/>
                      <a:pt x="10" y="22"/>
                    </a:cubicBezTo>
                    <a:cubicBezTo>
                      <a:pt x="10" y="23"/>
                      <a:pt x="11" y="22"/>
                      <a:pt x="10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4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6"/>
                      <a:pt x="7" y="27"/>
                      <a:pt x="6" y="27"/>
                    </a:cubicBezTo>
                    <a:cubicBezTo>
                      <a:pt x="6" y="27"/>
                      <a:pt x="6" y="27"/>
                      <a:pt x="5" y="28"/>
                    </a:cubicBezTo>
                    <a:cubicBezTo>
                      <a:pt x="4" y="29"/>
                      <a:pt x="4" y="28"/>
                      <a:pt x="4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8"/>
                      <a:pt x="8" y="28"/>
                    </a:cubicBezTo>
                    <a:cubicBezTo>
                      <a:pt x="9" y="28"/>
                      <a:pt x="9" y="27"/>
                      <a:pt x="9" y="27"/>
                    </a:cubicBezTo>
                    <a:cubicBezTo>
                      <a:pt x="10" y="27"/>
                      <a:pt x="10" y="25"/>
                      <a:pt x="10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6" y="30"/>
                      <a:pt x="5" y="30"/>
                    </a:cubicBezTo>
                    <a:cubicBezTo>
                      <a:pt x="5" y="30"/>
                      <a:pt x="4" y="29"/>
                      <a:pt x="5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3"/>
                      <a:pt x="3" y="32"/>
                    </a:cubicBezTo>
                    <a:cubicBezTo>
                      <a:pt x="3" y="32"/>
                      <a:pt x="3" y="30"/>
                      <a:pt x="2" y="31"/>
                    </a:cubicBezTo>
                    <a:cubicBezTo>
                      <a:pt x="2" y="32"/>
                      <a:pt x="0" y="33"/>
                      <a:pt x="1" y="33"/>
                    </a:cubicBezTo>
                    <a:cubicBezTo>
                      <a:pt x="3" y="33"/>
                      <a:pt x="3" y="33"/>
                      <a:pt x="4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5"/>
                      <a:pt x="3" y="35"/>
                    </a:cubicBezTo>
                    <a:cubicBezTo>
                      <a:pt x="3" y="36"/>
                      <a:pt x="3" y="36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5" y="35"/>
                      <a:pt x="5" y="34"/>
                      <a:pt x="5" y="35"/>
                    </a:cubicBezTo>
                    <a:cubicBezTo>
                      <a:pt x="6" y="36"/>
                      <a:pt x="5" y="36"/>
                      <a:pt x="4" y="37"/>
                    </a:cubicBezTo>
                    <a:cubicBezTo>
                      <a:pt x="3" y="37"/>
                      <a:pt x="3" y="37"/>
                      <a:pt x="3" y="38"/>
                    </a:cubicBezTo>
                    <a:cubicBezTo>
                      <a:pt x="3" y="38"/>
                      <a:pt x="3" y="39"/>
                      <a:pt x="4" y="38"/>
                    </a:cubicBezTo>
                    <a:cubicBezTo>
                      <a:pt x="5" y="37"/>
                      <a:pt x="4" y="37"/>
                      <a:pt x="5" y="37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3" y="39"/>
                      <a:pt x="5" y="39"/>
                    </a:cubicBezTo>
                    <a:cubicBezTo>
                      <a:pt x="6" y="39"/>
                      <a:pt x="6" y="37"/>
                      <a:pt x="7" y="38"/>
                    </a:cubicBezTo>
                    <a:cubicBezTo>
                      <a:pt x="8" y="39"/>
                      <a:pt x="8" y="38"/>
                      <a:pt x="9" y="39"/>
                    </a:cubicBezTo>
                    <a:cubicBezTo>
                      <a:pt x="10" y="39"/>
                      <a:pt x="11" y="39"/>
                      <a:pt x="12" y="38"/>
                    </a:cubicBezTo>
                    <a:cubicBezTo>
                      <a:pt x="12" y="36"/>
                      <a:pt x="12" y="35"/>
                      <a:pt x="13" y="35"/>
                    </a:cubicBezTo>
                    <a:cubicBezTo>
                      <a:pt x="14" y="36"/>
                      <a:pt x="13" y="34"/>
                      <a:pt x="14" y="34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4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19" y="33"/>
                      <a:pt x="20" y="32"/>
                    </a:cubicBezTo>
                    <a:cubicBezTo>
                      <a:pt x="21" y="32"/>
                      <a:pt x="21" y="31"/>
                      <a:pt x="21" y="32"/>
                    </a:cubicBezTo>
                    <a:cubicBezTo>
                      <a:pt x="22" y="33"/>
                      <a:pt x="21" y="33"/>
                      <a:pt x="22" y="33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29"/>
                      <a:pt x="24" y="31"/>
                      <a:pt x="25" y="28"/>
                    </a:cubicBezTo>
                    <a:cubicBezTo>
                      <a:pt x="26" y="26"/>
                      <a:pt x="26" y="26"/>
                      <a:pt x="26" y="25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2"/>
                      <a:pt x="25" y="21"/>
                      <a:pt x="25" y="21"/>
                    </a:cubicBezTo>
                    <a:cubicBezTo>
                      <a:pt x="25" y="20"/>
                      <a:pt x="24" y="19"/>
                      <a:pt x="24" y="18"/>
                    </a:cubicBezTo>
                    <a:cubicBezTo>
                      <a:pt x="24" y="17"/>
                      <a:pt x="23" y="16"/>
                      <a:pt x="24" y="15"/>
                    </a:cubicBezTo>
                    <a:cubicBezTo>
                      <a:pt x="25" y="15"/>
                      <a:pt x="24" y="13"/>
                      <a:pt x="26" y="14"/>
                    </a:cubicBezTo>
                    <a:cubicBezTo>
                      <a:pt x="27" y="15"/>
                      <a:pt x="26" y="16"/>
                      <a:pt x="27" y="14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8" y="7"/>
                      <a:pt x="27" y="6"/>
                    </a:cubicBezTo>
                    <a:cubicBezTo>
                      <a:pt x="26" y="5"/>
                      <a:pt x="27" y="4"/>
                      <a:pt x="26" y="4"/>
                    </a:cubicBezTo>
                    <a:cubicBezTo>
                      <a:pt x="25" y="4"/>
                      <a:pt x="25" y="3"/>
                      <a:pt x="24" y="3"/>
                    </a:cubicBezTo>
                    <a:cubicBezTo>
                      <a:pt x="24" y="3"/>
                      <a:pt x="23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20" y="3"/>
                      <a:pt x="21" y="2"/>
                      <a:pt x="20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8" y="3"/>
                      <a:pt x="19" y="3"/>
                      <a:pt x="18" y="4"/>
                    </a:cubicBezTo>
                    <a:cubicBezTo>
                      <a:pt x="17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2"/>
                      <a:pt x="15" y="2"/>
                      <a:pt x="14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2" name="Freeform 108">
                <a:extLst>
                  <a:ext uri="{FF2B5EF4-FFF2-40B4-BE49-F238E27FC236}">
                    <a16:creationId xmlns:a16="http://schemas.microsoft.com/office/drawing/2014/main" id="{E6CD1AE8-D416-466C-A529-7E57E6BA8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202"/>
                <a:ext cx="19" cy="24"/>
              </a:xfrm>
              <a:custGeom>
                <a:avLst/>
                <a:gdLst>
                  <a:gd name="T0" fmla="*/ 43 w 7"/>
                  <a:gd name="T1" fmla="*/ 13 h 9"/>
                  <a:gd name="T2" fmla="*/ 38 w 7"/>
                  <a:gd name="T3" fmla="*/ 13 h 9"/>
                  <a:gd name="T4" fmla="*/ 22 w 7"/>
                  <a:gd name="T5" fmla="*/ 29 h 9"/>
                  <a:gd name="T6" fmla="*/ 8 w 7"/>
                  <a:gd name="T7" fmla="*/ 35 h 9"/>
                  <a:gd name="T8" fmla="*/ 0 w 7"/>
                  <a:gd name="T9" fmla="*/ 35 h 9"/>
                  <a:gd name="T10" fmla="*/ 14 w 7"/>
                  <a:gd name="T11" fmla="*/ 51 h 9"/>
                  <a:gd name="T12" fmla="*/ 14 w 7"/>
                  <a:gd name="T13" fmla="*/ 64 h 9"/>
                  <a:gd name="T14" fmla="*/ 30 w 7"/>
                  <a:gd name="T15" fmla="*/ 56 h 9"/>
                  <a:gd name="T16" fmla="*/ 38 w 7"/>
                  <a:gd name="T17" fmla="*/ 35 h 9"/>
                  <a:gd name="T18" fmla="*/ 43 w 7"/>
                  <a:gd name="T19" fmla="*/ 29 h 9"/>
                  <a:gd name="T20" fmla="*/ 43 w 7"/>
                  <a:gd name="T21" fmla="*/ 1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6" y="2"/>
                    </a:moveTo>
                    <a:cubicBezTo>
                      <a:pt x="5" y="2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4" y="8"/>
                    </a:cubicBezTo>
                    <a:cubicBezTo>
                      <a:pt x="4" y="6"/>
                      <a:pt x="4" y="4"/>
                      <a:pt x="5" y="5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3" name="Freeform 109">
                <a:extLst>
                  <a:ext uri="{FF2B5EF4-FFF2-40B4-BE49-F238E27FC236}">
                    <a16:creationId xmlns:a16="http://schemas.microsoft.com/office/drawing/2014/main" id="{1741BBD3-F26E-404F-924A-4A0340E9F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231"/>
                <a:ext cx="11" cy="21"/>
              </a:xfrm>
              <a:custGeom>
                <a:avLst/>
                <a:gdLst>
                  <a:gd name="T0" fmla="*/ 17 w 4"/>
                  <a:gd name="T1" fmla="*/ 0 h 8"/>
                  <a:gd name="T2" fmla="*/ 8 w 4"/>
                  <a:gd name="T3" fmla="*/ 8 h 8"/>
                  <a:gd name="T4" fmla="*/ 17 w 4"/>
                  <a:gd name="T5" fmla="*/ 21 h 8"/>
                  <a:gd name="T6" fmla="*/ 17 w 4"/>
                  <a:gd name="T7" fmla="*/ 34 h 8"/>
                  <a:gd name="T8" fmla="*/ 17 w 4"/>
                  <a:gd name="T9" fmla="*/ 47 h 8"/>
                  <a:gd name="T10" fmla="*/ 22 w 4"/>
                  <a:gd name="T11" fmla="*/ 34 h 8"/>
                  <a:gd name="T12" fmla="*/ 22 w 4"/>
                  <a:gd name="T13" fmla="*/ 8 h 8"/>
                  <a:gd name="T14" fmla="*/ 22 w 4"/>
                  <a:gd name="T15" fmla="*/ 0 h 8"/>
                  <a:gd name="T16" fmla="*/ 17 w 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5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4" name="Freeform 110">
                <a:extLst>
                  <a:ext uri="{FF2B5EF4-FFF2-40B4-BE49-F238E27FC236}">
                    <a16:creationId xmlns:a16="http://schemas.microsoft.com/office/drawing/2014/main" id="{A1866E9D-55C0-423F-B037-4631A3281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231"/>
                <a:ext cx="19" cy="19"/>
              </a:xfrm>
              <a:custGeom>
                <a:avLst/>
                <a:gdLst>
                  <a:gd name="T0" fmla="*/ 22 w 7"/>
                  <a:gd name="T1" fmla="*/ 0 h 7"/>
                  <a:gd name="T2" fmla="*/ 22 w 7"/>
                  <a:gd name="T3" fmla="*/ 8 h 7"/>
                  <a:gd name="T4" fmla="*/ 14 w 7"/>
                  <a:gd name="T5" fmla="*/ 14 h 7"/>
                  <a:gd name="T6" fmla="*/ 8 w 7"/>
                  <a:gd name="T7" fmla="*/ 14 h 7"/>
                  <a:gd name="T8" fmla="*/ 22 w 7"/>
                  <a:gd name="T9" fmla="*/ 30 h 7"/>
                  <a:gd name="T10" fmla="*/ 43 w 7"/>
                  <a:gd name="T11" fmla="*/ 38 h 7"/>
                  <a:gd name="T12" fmla="*/ 52 w 7"/>
                  <a:gd name="T13" fmla="*/ 38 h 7"/>
                  <a:gd name="T14" fmla="*/ 43 w 7"/>
                  <a:gd name="T15" fmla="*/ 22 h 7"/>
                  <a:gd name="T16" fmla="*/ 30 w 7"/>
                  <a:gd name="T17" fmla="*/ 14 h 7"/>
                  <a:gd name="T18" fmla="*/ 38 w 7"/>
                  <a:gd name="T19" fmla="*/ 8 h 7"/>
                  <a:gd name="T20" fmla="*/ 30 w 7"/>
                  <a:gd name="T21" fmla="*/ 0 h 7"/>
                  <a:gd name="T22" fmla="*/ 22 w 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3" y="1"/>
                      <a:pt x="3" y="0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2" y="1"/>
                      <a:pt x="3" y="4"/>
                    </a:cubicBezTo>
                    <a:cubicBezTo>
                      <a:pt x="4" y="6"/>
                      <a:pt x="5" y="4"/>
                      <a:pt x="6" y="5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5" name="Freeform 111">
                <a:extLst>
                  <a:ext uri="{FF2B5EF4-FFF2-40B4-BE49-F238E27FC236}">
                    <a16:creationId xmlns:a16="http://schemas.microsoft.com/office/drawing/2014/main" id="{EBA4797D-7B6C-4624-93AE-633A70DF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247"/>
                <a:ext cx="5" cy="5"/>
              </a:xfrm>
              <a:custGeom>
                <a:avLst/>
                <a:gdLst>
                  <a:gd name="T0" fmla="*/ 8 w 2"/>
                  <a:gd name="T1" fmla="*/ 8 h 2"/>
                  <a:gd name="T2" fmla="*/ 8 w 2"/>
                  <a:gd name="T3" fmla="*/ 13 h 2"/>
                  <a:gd name="T4" fmla="*/ 13 w 2"/>
                  <a:gd name="T5" fmla="*/ 13 h 2"/>
                  <a:gd name="T6" fmla="*/ 8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6" name="Freeform 112">
                <a:extLst>
                  <a:ext uri="{FF2B5EF4-FFF2-40B4-BE49-F238E27FC236}">
                    <a16:creationId xmlns:a16="http://schemas.microsoft.com/office/drawing/2014/main" id="{289A8996-0DFA-430B-969F-5EA3C2B7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258"/>
                <a:ext cx="2" cy="5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8 h 2"/>
                  <a:gd name="T4" fmla="*/ 4 w 1"/>
                  <a:gd name="T5" fmla="*/ 8 h 2"/>
                  <a:gd name="T6" fmla="*/ 4 w 1"/>
                  <a:gd name="T7" fmla="*/ 8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7" name="Freeform 113">
                <a:extLst>
                  <a:ext uri="{FF2B5EF4-FFF2-40B4-BE49-F238E27FC236}">
                    <a16:creationId xmlns:a16="http://schemas.microsoft.com/office/drawing/2014/main" id="{03C3AA25-1204-4D84-A185-A5517DC9E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26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8 h 2"/>
                  <a:gd name="T4" fmla="*/ 13 w 3"/>
                  <a:gd name="T5" fmla="*/ 8 h 2"/>
                  <a:gd name="T6" fmla="*/ 21 w 3"/>
                  <a:gd name="T7" fmla="*/ 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8" name="Freeform 114">
                <a:extLst>
                  <a:ext uri="{FF2B5EF4-FFF2-40B4-BE49-F238E27FC236}">
                    <a16:creationId xmlns:a16="http://schemas.microsoft.com/office/drawing/2014/main" id="{70428CF8-71C0-4C24-ADE1-E2EB7708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260"/>
                <a:ext cx="3" cy="6"/>
              </a:xfrm>
              <a:custGeom>
                <a:avLst/>
                <a:gdLst>
                  <a:gd name="T0" fmla="*/ 9 w 1"/>
                  <a:gd name="T1" fmla="*/ 0 h 2"/>
                  <a:gd name="T2" fmla="*/ 0 w 1"/>
                  <a:gd name="T3" fmla="*/ 9 h 2"/>
                  <a:gd name="T4" fmla="*/ 0 w 1"/>
                  <a:gd name="T5" fmla="*/ 0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9" name="Freeform 115">
                <a:extLst>
                  <a:ext uri="{FF2B5EF4-FFF2-40B4-BE49-F238E27FC236}">
                    <a16:creationId xmlns:a16="http://schemas.microsoft.com/office/drawing/2014/main" id="{7949858F-C962-4A49-974D-37C235042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276"/>
                <a:ext cx="11" cy="11"/>
              </a:xfrm>
              <a:custGeom>
                <a:avLst/>
                <a:gdLst>
                  <a:gd name="T0" fmla="*/ 30 w 4"/>
                  <a:gd name="T1" fmla="*/ 0 h 4"/>
                  <a:gd name="T2" fmla="*/ 17 w 4"/>
                  <a:gd name="T3" fmla="*/ 17 h 4"/>
                  <a:gd name="T4" fmla="*/ 8 w 4"/>
                  <a:gd name="T5" fmla="*/ 17 h 4"/>
                  <a:gd name="T6" fmla="*/ 17 w 4"/>
                  <a:gd name="T7" fmla="*/ 22 h 4"/>
                  <a:gd name="T8" fmla="*/ 22 w 4"/>
                  <a:gd name="T9" fmla="*/ 17 h 4"/>
                  <a:gd name="T10" fmla="*/ 30 w 4"/>
                  <a:gd name="T11" fmla="*/ 8 h 4"/>
                  <a:gd name="T12" fmla="*/ 3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0" name="Freeform 116">
                <a:extLst>
                  <a:ext uri="{FF2B5EF4-FFF2-40B4-BE49-F238E27FC236}">
                    <a16:creationId xmlns:a16="http://schemas.microsoft.com/office/drawing/2014/main" id="{CE0F4499-8E42-4DCD-A162-595CF866F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319"/>
                <a:ext cx="8" cy="11"/>
              </a:xfrm>
              <a:custGeom>
                <a:avLst/>
                <a:gdLst>
                  <a:gd name="T0" fmla="*/ 21 w 3"/>
                  <a:gd name="T1" fmla="*/ 8 h 4"/>
                  <a:gd name="T2" fmla="*/ 13 w 3"/>
                  <a:gd name="T3" fmla="*/ 17 h 4"/>
                  <a:gd name="T4" fmla="*/ 8 w 3"/>
                  <a:gd name="T5" fmla="*/ 30 h 4"/>
                  <a:gd name="T6" fmla="*/ 21 w 3"/>
                  <a:gd name="T7" fmla="*/ 22 h 4"/>
                  <a:gd name="T8" fmla="*/ 21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1"/>
                      <a:pt x="2" y="0"/>
                      <a:pt x="2" y="2"/>
                    </a:cubicBezTo>
                    <a:cubicBezTo>
                      <a:pt x="2" y="3"/>
                      <a:pt x="0" y="3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1" name="Freeform 117">
                <a:extLst>
                  <a:ext uri="{FF2B5EF4-FFF2-40B4-BE49-F238E27FC236}">
                    <a16:creationId xmlns:a16="http://schemas.microsoft.com/office/drawing/2014/main" id="{1FC21F35-4D3D-4D0B-8CD6-AD0AD5B6C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346"/>
                <a:ext cx="10" cy="8"/>
              </a:xfrm>
              <a:custGeom>
                <a:avLst/>
                <a:gdLst>
                  <a:gd name="T0" fmla="*/ 8 w 4"/>
                  <a:gd name="T1" fmla="*/ 0 h 3"/>
                  <a:gd name="T2" fmla="*/ 8 w 4"/>
                  <a:gd name="T3" fmla="*/ 13 h 3"/>
                  <a:gd name="T4" fmla="*/ 20 w 4"/>
                  <a:gd name="T5" fmla="*/ 13 h 3"/>
                  <a:gd name="T6" fmla="*/ 25 w 4"/>
                  <a:gd name="T7" fmla="*/ 8 h 3"/>
                  <a:gd name="T8" fmla="*/ 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2" name="Freeform 118">
                <a:extLst>
                  <a:ext uri="{FF2B5EF4-FFF2-40B4-BE49-F238E27FC236}">
                    <a16:creationId xmlns:a16="http://schemas.microsoft.com/office/drawing/2014/main" id="{09845A86-9014-4E26-AF6C-5D2FF15FD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118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13 h 2"/>
                  <a:gd name="T4" fmla="*/ 13 w 3"/>
                  <a:gd name="T5" fmla="*/ 13 h 2"/>
                  <a:gd name="T6" fmla="*/ 13 w 3"/>
                  <a:gd name="T7" fmla="*/ 13 h 2"/>
                  <a:gd name="T8" fmla="*/ 13 w 3"/>
                  <a:gd name="T9" fmla="*/ 8 h 2"/>
                  <a:gd name="T10" fmla="*/ 13 w 3"/>
                  <a:gd name="T11" fmla="*/ 0 h 2"/>
                  <a:gd name="T12" fmla="*/ 8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3" name="Freeform 119">
                <a:extLst>
                  <a:ext uri="{FF2B5EF4-FFF2-40B4-BE49-F238E27FC236}">
                    <a16:creationId xmlns:a16="http://schemas.microsoft.com/office/drawing/2014/main" id="{153FAB08-A7CA-47D4-BCE4-D429ED88B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180"/>
                <a:ext cx="2" cy="6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9 h 2"/>
                  <a:gd name="T4" fmla="*/ 4 w 1"/>
                  <a:gd name="T5" fmla="*/ 9 h 2"/>
                  <a:gd name="T6" fmla="*/ 4 w 1"/>
                  <a:gd name="T7" fmla="*/ 9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4" name="Freeform 120">
                <a:extLst>
                  <a:ext uri="{FF2B5EF4-FFF2-40B4-BE49-F238E27FC236}">
                    <a16:creationId xmlns:a16="http://schemas.microsoft.com/office/drawing/2014/main" id="{C4AA9341-16C0-49EC-B663-6DA90E064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191"/>
                <a:ext cx="3" cy="5"/>
              </a:xfrm>
              <a:custGeom>
                <a:avLst/>
                <a:gdLst>
                  <a:gd name="T0" fmla="*/ 9 w 1"/>
                  <a:gd name="T1" fmla="*/ 8 h 2"/>
                  <a:gd name="T2" fmla="*/ 0 w 1"/>
                  <a:gd name="T3" fmla="*/ 8 h 2"/>
                  <a:gd name="T4" fmla="*/ 0 w 1"/>
                  <a:gd name="T5" fmla="*/ 13 h 2"/>
                  <a:gd name="T6" fmla="*/ 9 w 1"/>
                  <a:gd name="T7" fmla="*/ 8 h 2"/>
                  <a:gd name="T8" fmla="*/ 9 w 1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5" name="Freeform 121">
                <a:extLst>
                  <a:ext uri="{FF2B5EF4-FFF2-40B4-BE49-F238E27FC236}">
                    <a16:creationId xmlns:a16="http://schemas.microsoft.com/office/drawing/2014/main" id="{8925641D-26A3-40B8-AA12-EE91BCB2A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194"/>
                <a:ext cx="5" cy="2"/>
              </a:xfrm>
              <a:custGeom>
                <a:avLst/>
                <a:gdLst>
                  <a:gd name="T0" fmla="*/ 8 w 2"/>
                  <a:gd name="T1" fmla="*/ 0 h 1"/>
                  <a:gd name="T2" fmla="*/ 8 w 2"/>
                  <a:gd name="T3" fmla="*/ 4 h 1"/>
                  <a:gd name="T4" fmla="*/ 13 w 2"/>
                  <a:gd name="T5" fmla="*/ 4 h 1"/>
                  <a:gd name="T6" fmla="*/ 13 w 2"/>
                  <a:gd name="T7" fmla="*/ 0 h 1"/>
                  <a:gd name="T8" fmla="*/ 8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6" name="Freeform 122">
                <a:extLst>
                  <a:ext uri="{FF2B5EF4-FFF2-40B4-BE49-F238E27FC236}">
                    <a16:creationId xmlns:a16="http://schemas.microsoft.com/office/drawing/2014/main" id="{0DB03BDC-8EB5-4726-AC8B-0AB32ED6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186"/>
                <a:ext cx="6" cy="5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13 h 2"/>
                  <a:gd name="T4" fmla="*/ 9 w 2"/>
                  <a:gd name="T5" fmla="*/ 13 h 2"/>
                  <a:gd name="T6" fmla="*/ 9 w 2"/>
                  <a:gd name="T7" fmla="*/ 8 h 2"/>
                  <a:gd name="T8" fmla="*/ 18 w 2"/>
                  <a:gd name="T9" fmla="*/ 8 h 2"/>
                  <a:gd name="T10" fmla="*/ 18 w 2"/>
                  <a:gd name="T11" fmla="*/ 0 h 2"/>
                  <a:gd name="T12" fmla="*/ 9 w 2"/>
                  <a:gd name="T13" fmla="*/ 0 h 2"/>
                  <a:gd name="T14" fmla="*/ 9 w 2"/>
                  <a:gd name="T15" fmla="*/ 0 h 2"/>
                  <a:gd name="T16" fmla="*/ 0 w 2"/>
                  <a:gd name="T17" fmla="*/ 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7" name="Freeform 123">
                <a:extLst>
                  <a:ext uri="{FF2B5EF4-FFF2-40B4-BE49-F238E27FC236}">
                    <a16:creationId xmlns:a16="http://schemas.microsoft.com/office/drawing/2014/main" id="{74827B83-8EC5-4FE6-B554-AFC5CE2A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1178"/>
                <a:ext cx="2" cy="5"/>
              </a:xfrm>
              <a:custGeom>
                <a:avLst/>
                <a:gdLst>
                  <a:gd name="T0" fmla="*/ 0 w 1"/>
                  <a:gd name="T1" fmla="*/ 13 h 2"/>
                  <a:gd name="T2" fmla="*/ 4 w 1"/>
                  <a:gd name="T3" fmla="*/ 13 h 2"/>
                  <a:gd name="T4" fmla="*/ 4 w 1"/>
                  <a:gd name="T5" fmla="*/ 8 h 2"/>
                  <a:gd name="T6" fmla="*/ 4 w 1"/>
                  <a:gd name="T7" fmla="*/ 0 h 2"/>
                  <a:gd name="T8" fmla="*/ 0 w 1"/>
                  <a:gd name="T9" fmla="*/ 0 h 2"/>
                  <a:gd name="T10" fmla="*/ 0 w 1"/>
                  <a:gd name="T11" fmla="*/ 8 h 2"/>
                  <a:gd name="T12" fmla="*/ 0 w 1"/>
                  <a:gd name="T13" fmla="*/ 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8" name="Freeform 124">
                <a:extLst>
                  <a:ext uri="{FF2B5EF4-FFF2-40B4-BE49-F238E27FC236}">
                    <a16:creationId xmlns:a16="http://schemas.microsoft.com/office/drawing/2014/main" id="{5115F9DB-C9DE-44A5-9BB0-3A005C5EA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191"/>
                <a:ext cx="5" cy="3"/>
              </a:xfrm>
              <a:custGeom>
                <a:avLst/>
                <a:gdLst>
                  <a:gd name="T0" fmla="*/ 8 w 2"/>
                  <a:gd name="T1" fmla="*/ 0 h 1"/>
                  <a:gd name="T2" fmla="*/ 0 w 2"/>
                  <a:gd name="T3" fmla="*/ 9 h 1"/>
                  <a:gd name="T4" fmla="*/ 8 w 2"/>
                  <a:gd name="T5" fmla="*/ 0 h 1"/>
                  <a:gd name="T6" fmla="*/ 8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9" name="Freeform 125">
                <a:extLst>
                  <a:ext uri="{FF2B5EF4-FFF2-40B4-BE49-F238E27FC236}">
                    <a16:creationId xmlns:a16="http://schemas.microsoft.com/office/drawing/2014/main" id="{3DBDF77D-E752-4552-8790-CFF0A4CA9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370"/>
                <a:ext cx="272" cy="184"/>
              </a:xfrm>
              <a:custGeom>
                <a:avLst/>
                <a:gdLst>
                  <a:gd name="T0" fmla="*/ 547 w 102"/>
                  <a:gd name="T1" fmla="*/ 376 h 69"/>
                  <a:gd name="T2" fmla="*/ 576 w 102"/>
                  <a:gd name="T3" fmla="*/ 371 h 69"/>
                  <a:gd name="T4" fmla="*/ 611 w 102"/>
                  <a:gd name="T5" fmla="*/ 355 h 69"/>
                  <a:gd name="T6" fmla="*/ 648 w 102"/>
                  <a:gd name="T7" fmla="*/ 341 h 69"/>
                  <a:gd name="T8" fmla="*/ 653 w 102"/>
                  <a:gd name="T9" fmla="*/ 328 h 69"/>
                  <a:gd name="T10" fmla="*/ 725 w 102"/>
                  <a:gd name="T11" fmla="*/ 277 h 69"/>
                  <a:gd name="T12" fmla="*/ 717 w 102"/>
                  <a:gd name="T13" fmla="*/ 243 h 69"/>
                  <a:gd name="T14" fmla="*/ 725 w 102"/>
                  <a:gd name="T15" fmla="*/ 192 h 69"/>
                  <a:gd name="T16" fmla="*/ 675 w 102"/>
                  <a:gd name="T17" fmla="*/ 157 h 69"/>
                  <a:gd name="T18" fmla="*/ 627 w 102"/>
                  <a:gd name="T19" fmla="*/ 149 h 69"/>
                  <a:gd name="T20" fmla="*/ 584 w 102"/>
                  <a:gd name="T21" fmla="*/ 136 h 69"/>
                  <a:gd name="T22" fmla="*/ 533 w 102"/>
                  <a:gd name="T23" fmla="*/ 77 h 69"/>
                  <a:gd name="T24" fmla="*/ 483 w 102"/>
                  <a:gd name="T25" fmla="*/ 8 h 69"/>
                  <a:gd name="T26" fmla="*/ 405 w 102"/>
                  <a:gd name="T27" fmla="*/ 13 h 69"/>
                  <a:gd name="T28" fmla="*/ 333 w 102"/>
                  <a:gd name="T29" fmla="*/ 85 h 69"/>
                  <a:gd name="T30" fmla="*/ 264 w 102"/>
                  <a:gd name="T31" fmla="*/ 51 h 69"/>
                  <a:gd name="T32" fmla="*/ 115 w 102"/>
                  <a:gd name="T33" fmla="*/ 56 h 69"/>
                  <a:gd name="T34" fmla="*/ 64 w 102"/>
                  <a:gd name="T35" fmla="*/ 77 h 69"/>
                  <a:gd name="T36" fmla="*/ 64 w 102"/>
                  <a:gd name="T37" fmla="*/ 157 h 69"/>
                  <a:gd name="T38" fmla="*/ 13 w 102"/>
                  <a:gd name="T39" fmla="*/ 200 h 69"/>
                  <a:gd name="T40" fmla="*/ 8 w 102"/>
                  <a:gd name="T41" fmla="*/ 264 h 69"/>
                  <a:gd name="T42" fmla="*/ 35 w 102"/>
                  <a:gd name="T43" fmla="*/ 299 h 69"/>
                  <a:gd name="T44" fmla="*/ 64 w 102"/>
                  <a:gd name="T45" fmla="*/ 277 h 69"/>
                  <a:gd name="T46" fmla="*/ 120 w 102"/>
                  <a:gd name="T47" fmla="*/ 291 h 69"/>
                  <a:gd name="T48" fmla="*/ 163 w 102"/>
                  <a:gd name="T49" fmla="*/ 285 h 69"/>
                  <a:gd name="T50" fmla="*/ 192 w 102"/>
                  <a:gd name="T51" fmla="*/ 264 h 69"/>
                  <a:gd name="T52" fmla="*/ 205 w 102"/>
                  <a:gd name="T53" fmla="*/ 256 h 69"/>
                  <a:gd name="T54" fmla="*/ 264 w 102"/>
                  <a:gd name="T55" fmla="*/ 269 h 69"/>
                  <a:gd name="T56" fmla="*/ 291 w 102"/>
                  <a:gd name="T57" fmla="*/ 299 h 69"/>
                  <a:gd name="T58" fmla="*/ 312 w 102"/>
                  <a:gd name="T59" fmla="*/ 341 h 69"/>
                  <a:gd name="T60" fmla="*/ 320 w 102"/>
                  <a:gd name="T61" fmla="*/ 376 h 69"/>
                  <a:gd name="T62" fmla="*/ 277 w 102"/>
                  <a:gd name="T63" fmla="*/ 384 h 69"/>
                  <a:gd name="T64" fmla="*/ 248 w 102"/>
                  <a:gd name="T65" fmla="*/ 413 h 69"/>
                  <a:gd name="T66" fmla="*/ 243 w 102"/>
                  <a:gd name="T67" fmla="*/ 435 h 69"/>
                  <a:gd name="T68" fmla="*/ 285 w 102"/>
                  <a:gd name="T69" fmla="*/ 448 h 69"/>
                  <a:gd name="T70" fmla="*/ 312 w 102"/>
                  <a:gd name="T71" fmla="*/ 456 h 69"/>
                  <a:gd name="T72" fmla="*/ 307 w 102"/>
                  <a:gd name="T73" fmla="*/ 435 h 69"/>
                  <a:gd name="T74" fmla="*/ 320 w 102"/>
                  <a:gd name="T75" fmla="*/ 427 h 69"/>
                  <a:gd name="T76" fmla="*/ 349 w 102"/>
                  <a:gd name="T77" fmla="*/ 405 h 69"/>
                  <a:gd name="T78" fmla="*/ 363 w 102"/>
                  <a:gd name="T79" fmla="*/ 384 h 69"/>
                  <a:gd name="T80" fmla="*/ 384 w 102"/>
                  <a:gd name="T81" fmla="*/ 376 h 69"/>
                  <a:gd name="T82" fmla="*/ 405 w 102"/>
                  <a:gd name="T83" fmla="*/ 371 h 69"/>
                  <a:gd name="T84" fmla="*/ 413 w 102"/>
                  <a:gd name="T85" fmla="*/ 392 h 69"/>
                  <a:gd name="T86" fmla="*/ 413 w 102"/>
                  <a:gd name="T87" fmla="*/ 397 h 69"/>
                  <a:gd name="T88" fmla="*/ 440 w 102"/>
                  <a:gd name="T89" fmla="*/ 397 h 69"/>
                  <a:gd name="T90" fmla="*/ 461 w 102"/>
                  <a:gd name="T91" fmla="*/ 392 h 69"/>
                  <a:gd name="T92" fmla="*/ 469 w 102"/>
                  <a:gd name="T93" fmla="*/ 413 h 69"/>
                  <a:gd name="T94" fmla="*/ 440 w 102"/>
                  <a:gd name="T95" fmla="*/ 435 h 69"/>
                  <a:gd name="T96" fmla="*/ 456 w 102"/>
                  <a:gd name="T97" fmla="*/ 456 h 69"/>
                  <a:gd name="T98" fmla="*/ 477 w 102"/>
                  <a:gd name="T99" fmla="*/ 456 h 69"/>
                  <a:gd name="T100" fmla="*/ 477 w 102"/>
                  <a:gd name="T101" fmla="*/ 491 h 69"/>
                  <a:gd name="T102" fmla="*/ 512 w 102"/>
                  <a:gd name="T103" fmla="*/ 477 h 69"/>
                  <a:gd name="T104" fmla="*/ 541 w 102"/>
                  <a:gd name="T105" fmla="*/ 440 h 69"/>
                  <a:gd name="T106" fmla="*/ 555 w 102"/>
                  <a:gd name="T107" fmla="*/ 413 h 69"/>
                  <a:gd name="T108" fmla="*/ 576 w 102"/>
                  <a:gd name="T109" fmla="*/ 384 h 69"/>
                  <a:gd name="T110" fmla="*/ 555 w 102"/>
                  <a:gd name="T111" fmla="*/ 397 h 69"/>
                  <a:gd name="T112" fmla="*/ 533 w 102"/>
                  <a:gd name="T113" fmla="*/ 392 h 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69">
                    <a:moveTo>
                      <a:pt x="75" y="55"/>
                    </a:moveTo>
                    <a:cubicBezTo>
                      <a:pt x="75" y="55"/>
                      <a:pt x="75" y="52"/>
                      <a:pt x="77" y="53"/>
                    </a:cubicBezTo>
                    <a:cubicBezTo>
                      <a:pt x="78" y="53"/>
                      <a:pt x="77" y="51"/>
                      <a:pt x="79" y="52"/>
                    </a:cubicBezTo>
                    <a:cubicBezTo>
                      <a:pt x="81" y="53"/>
                      <a:pt x="81" y="53"/>
                      <a:pt x="81" y="52"/>
                    </a:cubicBezTo>
                    <a:cubicBezTo>
                      <a:pt x="82" y="51"/>
                      <a:pt x="82" y="51"/>
                      <a:pt x="83" y="51"/>
                    </a:cubicBezTo>
                    <a:cubicBezTo>
                      <a:pt x="84" y="52"/>
                      <a:pt x="85" y="51"/>
                      <a:pt x="86" y="50"/>
                    </a:cubicBezTo>
                    <a:cubicBezTo>
                      <a:pt x="86" y="50"/>
                      <a:pt x="86" y="48"/>
                      <a:pt x="87" y="48"/>
                    </a:cubicBezTo>
                    <a:cubicBezTo>
                      <a:pt x="89" y="48"/>
                      <a:pt x="90" y="48"/>
                      <a:pt x="91" y="48"/>
                    </a:cubicBezTo>
                    <a:cubicBezTo>
                      <a:pt x="91" y="48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4" y="44"/>
                      <a:pt x="95" y="41"/>
                      <a:pt x="98" y="43"/>
                    </a:cubicBezTo>
                    <a:cubicBezTo>
                      <a:pt x="99" y="41"/>
                      <a:pt x="101" y="40"/>
                      <a:pt x="102" y="39"/>
                    </a:cubicBezTo>
                    <a:cubicBezTo>
                      <a:pt x="102" y="37"/>
                      <a:pt x="100" y="36"/>
                      <a:pt x="102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34"/>
                      <a:pt x="101" y="34"/>
                      <a:pt x="100" y="34"/>
                    </a:cubicBezTo>
                    <a:cubicBezTo>
                      <a:pt x="101" y="32"/>
                      <a:pt x="102" y="29"/>
                      <a:pt x="102" y="27"/>
                    </a:cubicBezTo>
                    <a:cubicBezTo>
                      <a:pt x="100" y="25"/>
                      <a:pt x="96" y="25"/>
                      <a:pt x="95" y="25"/>
                    </a:cubicBezTo>
                    <a:cubicBezTo>
                      <a:pt x="95" y="24"/>
                      <a:pt x="95" y="23"/>
                      <a:pt x="95" y="22"/>
                    </a:cubicBezTo>
                    <a:cubicBezTo>
                      <a:pt x="93" y="21"/>
                      <a:pt x="92" y="21"/>
                      <a:pt x="90" y="21"/>
                    </a:cubicBezTo>
                    <a:cubicBezTo>
                      <a:pt x="89" y="21"/>
                      <a:pt x="89" y="22"/>
                      <a:pt x="88" y="21"/>
                    </a:cubicBezTo>
                    <a:cubicBezTo>
                      <a:pt x="87" y="21"/>
                      <a:pt x="87" y="19"/>
                      <a:pt x="87" y="19"/>
                    </a:cubicBezTo>
                    <a:cubicBezTo>
                      <a:pt x="85" y="17"/>
                      <a:pt x="85" y="19"/>
                      <a:pt x="82" y="19"/>
                    </a:cubicBezTo>
                    <a:cubicBezTo>
                      <a:pt x="80" y="19"/>
                      <a:pt x="79" y="19"/>
                      <a:pt x="77" y="19"/>
                    </a:cubicBezTo>
                    <a:cubicBezTo>
                      <a:pt x="77" y="16"/>
                      <a:pt x="74" y="14"/>
                      <a:pt x="75" y="11"/>
                    </a:cubicBezTo>
                    <a:cubicBezTo>
                      <a:pt x="74" y="9"/>
                      <a:pt x="70" y="10"/>
                      <a:pt x="68" y="9"/>
                    </a:cubicBezTo>
                    <a:cubicBezTo>
                      <a:pt x="67" y="8"/>
                      <a:pt x="68" y="3"/>
                      <a:pt x="68" y="1"/>
                    </a:cubicBezTo>
                    <a:cubicBezTo>
                      <a:pt x="66" y="1"/>
                      <a:pt x="63" y="1"/>
                      <a:pt x="62" y="3"/>
                    </a:cubicBezTo>
                    <a:cubicBezTo>
                      <a:pt x="60" y="0"/>
                      <a:pt x="59" y="2"/>
                      <a:pt x="57" y="2"/>
                    </a:cubicBezTo>
                    <a:cubicBezTo>
                      <a:pt x="55" y="3"/>
                      <a:pt x="53" y="3"/>
                      <a:pt x="51" y="2"/>
                    </a:cubicBezTo>
                    <a:cubicBezTo>
                      <a:pt x="49" y="5"/>
                      <a:pt x="48" y="8"/>
                      <a:pt x="47" y="12"/>
                    </a:cubicBezTo>
                    <a:cubicBezTo>
                      <a:pt x="44" y="10"/>
                      <a:pt x="44" y="5"/>
                      <a:pt x="39" y="10"/>
                    </a:cubicBezTo>
                    <a:cubicBezTo>
                      <a:pt x="38" y="9"/>
                      <a:pt x="37" y="8"/>
                      <a:pt x="37" y="7"/>
                    </a:cubicBezTo>
                    <a:cubicBezTo>
                      <a:pt x="34" y="7"/>
                      <a:pt x="30" y="7"/>
                      <a:pt x="26" y="7"/>
                    </a:cubicBezTo>
                    <a:cubicBezTo>
                      <a:pt x="23" y="7"/>
                      <a:pt x="16" y="2"/>
                      <a:pt x="16" y="8"/>
                    </a:cubicBezTo>
                    <a:cubicBezTo>
                      <a:pt x="13" y="5"/>
                      <a:pt x="11" y="11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2" y="17"/>
                      <a:pt x="11" y="19"/>
                    </a:cubicBezTo>
                    <a:cubicBezTo>
                      <a:pt x="11" y="21"/>
                      <a:pt x="10" y="20"/>
                      <a:pt x="9" y="22"/>
                    </a:cubicBezTo>
                    <a:cubicBezTo>
                      <a:pt x="8" y="23"/>
                      <a:pt x="7" y="24"/>
                      <a:pt x="6" y="25"/>
                    </a:cubicBezTo>
                    <a:cubicBezTo>
                      <a:pt x="5" y="26"/>
                      <a:pt x="3" y="27"/>
                      <a:pt x="2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3"/>
                      <a:pt x="0" y="36"/>
                      <a:pt x="1" y="37"/>
                    </a:cubicBezTo>
                    <a:cubicBezTo>
                      <a:pt x="2" y="39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0"/>
                      <a:pt x="6" y="40"/>
                    </a:cubicBezTo>
                    <a:cubicBezTo>
                      <a:pt x="7" y="40"/>
                      <a:pt x="8" y="39"/>
                      <a:pt x="9" y="39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5" y="41"/>
                      <a:pt x="16" y="41"/>
                      <a:pt x="17" y="41"/>
                    </a:cubicBezTo>
                    <a:cubicBezTo>
                      <a:pt x="19" y="42"/>
                      <a:pt x="20" y="41"/>
                      <a:pt x="22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38"/>
                      <a:pt x="23" y="38"/>
                      <a:pt x="25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31" y="35"/>
                      <a:pt x="31" y="35"/>
                      <a:pt x="33" y="36"/>
                    </a:cubicBezTo>
                    <a:cubicBezTo>
                      <a:pt x="34" y="37"/>
                      <a:pt x="36" y="37"/>
                      <a:pt x="37" y="38"/>
                    </a:cubicBezTo>
                    <a:cubicBezTo>
                      <a:pt x="38" y="38"/>
                      <a:pt x="40" y="38"/>
                      <a:pt x="40" y="39"/>
                    </a:cubicBezTo>
                    <a:cubicBezTo>
                      <a:pt x="41" y="40"/>
                      <a:pt x="41" y="41"/>
                      <a:pt x="41" y="42"/>
                    </a:cubicBezTo>
                    <a:cubicBezTo>
                      <a:pt x="41" y="43"/>
                      <a:pt x="41" y="44"/>
                      <a:pt x="42" y="44"/>
                    </a:cubicBezTo>
                    <a:cubicBezTo>
                      <a:pt x="42" y="46"/>
                      <a:pt x="43" y="47"/>
                      <a:pt x="44" y="48"/>
                    </a:cubicBezTo>
                    <a:cubicBezTo>
                      <a:pt x="45" y="49"/>
                      <a:pt x="45" y="49"/>
                      <a:pt x="45" y="50"/>
                    </a:cubicBezTo>
                    <a:cubicBezTo>
                      <a:pt x="45" y="51"/>
                      <a:pt x="45" y="52"/>
                      <a:pt x="45" y="53"/>
                    </a:cubicBezTo>
                    <a:cubicBezTo>
                      <a:pt x="44" y="53"/>
                      <a:pt x="43" y="53"/>
                      <a:pt x="42" y="53"/>
                    </a:cubicBezTo>
                    <a:cubicBezTo>
                      <a:pt x="41" y="53"/>
                      <a:pt x="40" y="53"/>
                      <a:pt x="39" y="54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8"/>
                      <a:pt x="36" y="58"/>
                      <a:pt x="35" y="58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60"/>
                      <a:pt x="34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7" y="62"/>
                      <a:pt x="39" y="63"/>
                      <a:pt x="40" y="63"/>
                    </a:cubicBezTo>
                    <a:cubicBezTo>
                      <a:pt x="41" y="62"/>
                      <a:pt x="42" y="62"/>
                      <a:pt x="43" y="63"/>
                    </a:cubicBezTo>
                    <a:cubicBezTo>
                      <a:pt x="43" y="63"/>
                      <a:pt x="43" y="63"/>
                      <a:pt x="44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3" y="62"/>
                      <a:pt x="43" y="61"/>
                    </a:cubicBezTo>
                    <a:cubicBezTo>
                      <a:pt x="43" y="60"/>
                      <a:pt x="43" y="57"/>
                      <a:pt x="44" y="57"/>
                    </a:cubicBezTo>
                    <a:cubicBezTo>
                      <a:pt x="44" y="57"/>
                      <a:pt x="44" y="61"/>
                      <a:pt x="45" y="60"/>
                    </a:cubicBezTo>
                    <a:cubicBezTo>
                      <a:pt x="46" y="60"/>
                      <a:pt x="47" y="58"/>
                      <a:pt x="48" y="58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8" y="57"/>
                      <a:pt x="46" y="56"/>
                      <a:pt x="47" y="55"/>
                    </a:cubicBezTo>
                    <a:cubicBezTo>
                      <a:pt x="47" y="55"/>
                      <a:pt x="50" y="55"/>
                      <a:pt x="51" y="54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3" y="52"/>
                      <a:pt x="54" y="53"/>
                      <a:pt x="54" y="53"/>
                    </a:cubicBezTo>
                    <a:cubicBezTo>
                      <a:pt x="55" y="53"/>
                      <a:pt x="55" y="51"/>
                      <a:pt x="56" y="52"/>
                    </a:cubicBezTo>
                    <a:cubicBezTo>
                      <a:pt x="57" y="52"/>
                      <a:pt x="56" y="53"/>
                      <a:pt x="57" y="52"/>
                    </a:cubicBezTo>
                    <a:cubicBezTo>
                      <a:pt x="59" y="52"/>
                      <a:pt x="59" y="51"/>
                      <a:pt x="60" y="51"/>
                    </a:cubicBezTo>
                    <a:cubicBezTo>
                      <a:pt x="61" y="52"/>
                      <a:pt x="58" y="55"/>
                      <a:pt x="58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6"/>
                      <a:pt x="56" y="56"/>
                      <a:pt x="58" y="56"/>
                    </a:cubicBezTo>
                    <a:cubicBezTo>
                      <a:pt x="60" y="55"/>
                      <a:pt x="60" y="54"/>
                      <a:pt x="60" y="56"/>
                    </a:cubicBezTo>
                    <a:cubicBezTo>
                      <a:pt x="61" y="58"/>
                      <a:pt x="61" y="56"/>
                      <a:pt x="62" y="56"/>
                    </a:cubicBezTo>
                    <a:cubicBezTo>
                      <a:pt x="63" y="56"/>
                      <a:pt x="63" y="56"/>
                      <a:pt x="64" y="56"/>
                    </a:cubicBezTo>
                    <a:cubicBezTo>
                      <a:pt x="65" y="56"/>
                      <a:pt x="65" y="54"/>
                      <a:pt x="65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58"/>
                      <a:pt x="65" y="57"/>
                      <a:pt x="64" y="59"/>
                    </a:cubicBezTo>
                    <a:cubicBezTo>
                      <a:pt x="63" y="60"/>
                      <a:pt x="62" y="60"/>
                      <a:pt x="62" y="61"/>
                    </a:cubicBezTo>
                    <a:cubicBezTo>
                      <a:pt x="61" y="61"/>
                      <a:pt x="58" y="63"/>
                      <a:pt x="61" y="64"/>
                    </a:cubicBezTo>
                    <a:cubicBezTo>
                      <a:pt x="63" y="64"/>
                      <a:pt x="63" y="64"/>
                      <a:pt x="64" y="64"/>
                    </a:cubicBezTo>
                    <a:cubicBezTo>
                      <a:pt x="65" y="64"/>
                      <a:pt x="65" y="63"/>
                      <a:pt x="66" y="64"/>
                    </a:cubicBezTo>
                    <a:cubicBezTo>
                      <a:pt x="66" y="65"/>
                      <a:pt x="67" y="64"/>
                      <a:pt x="67" y="64"/>
                    </a:cubicBezTo>
                    <a:cubicBezTo>
                      <a:pt x="68" y="65"/>
                      <a:pt x="68" y="66"/>
                      <a:pt x="68" y="67"/>
                    </a:cubicBezTo>
                    <a:cubicBezTo>
                      <a:pt x="68" y="68"/>
                      <a:pt x="67" y="69"/>
                      <a:pt x="67" y="69"/>
                    </a:cubicBezTo>
                    <a:cubicBezTo>
                      <a:pt x="67" y="69"/>
                      <a:pt x="70" y="67"/>
                      <a:pt x="71" y="68"/>
                    </a:cubicBezTo>
                    <a:cubicBezTo>
                      <a:pt x="72" y="68"/>
                      <a:pt x="72" y="67"/>
                      <a:pt x="72" y="67"/>
                    </a:cubicBezTo>
                    <a:cubicBezTo>
                      <a:pt x="73" y="66"/>
                      <a:pt x="73" y="62"/>
                      <a:pt x="74" y="62"/>
                    </a:cubicBezTo>
                    <a:cubicBezTo>
                      <a:pt x="75" y="62"/>
                      <a:pt x="75" y="62"/>
                      <a:pt x="76" y="62"/>
                    </a:cubicBezTo>
                    <a:cubicBezTo>
                      <a:pt x="76" y="61"/>
                      <a:pt x="75" y="61"/>
                      <a:pt x="76" y="60"/>
                    </a:cubicBezTo>
                    <a:cubicBezTo>
                      <a:pt x="77" y="59"/>
                      <a:pt x="77" y="58"/>
                      <a:pt x="78" y="58"/>
                    </a:cubicBezTo>
                    <a:cubicBezTo>
                      <a:pt x="80" y="58"/>
                      <a:pt x="80" y="58"/>
                      <a:pt x="81" y="58"/>
                    </a:cubicBezTo>
                    <a:cubicBezTo>
                      <a:pt x="81" y="58"/>
                      <a:pt x="82" y="55"/>
                      <a:pt x="81" y="54"/>
                    </a:cubicBezTo>
                    <a:cubicBezTo>
                      <a:pt x="80" y="54"/>
                      <a:pt x="79" y="53"/>
                      <a:pt x="79" y="54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7" y="56"/>
                      <a:pt x="76" y="56"/>
                      <a:pt x="76" y="56"/>
                    </a:cubicBez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0" name="Freeform 126">
                <a:extLst>
                  <a:ext uri="{FF2B5EF4-FFF2-40B4-BE49-F238E27FC236}">
                    <a16:creationId xmlns:a16="http://schemas.microsoft.com/office/drawing/2014/main" id="{4086041E-9EA8-4894-B8E5-8DFFD5A0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287"/>
                <a:ext cx="18" cy="16"/>
              </a:xfrm>
              <a:custGeom>
                <a:avLst/>
                <a:gdLst>
                  <a:gd name="T0" fmla="*/ 13 w 7"/>
                  <a:gd name="T1" fmla="*/ 0 h 6"/>
                  <a:gd name="T2" fmla="*/ 0 w 7"/>
                  <a:gd name="T3" fmla="*/ 8 h 6"/>
                  <a:gd name="T4" fmla="*/ 8 w 7"/>
                  <a:gd name="T5" fmla="*/ 21 h 6"/>
                  <a:gd name="T6" fmla="*/ 13 w 7"/>
                  <a:gd name="T7" fmla="*/ 29 h 6"/>
                  <a:gd name="T8" fmla="*/ 21 w 7"/>
                  <a:gd name="T9" fmla="*/ 35 h 6"/>
                  <a:gd name="T10" fmla="*/ 33 w 7"/>
                  <a:gd name="T11" fmla="*/ 43 h 6"/>
                  <a:gd name="T12" fmla="*/ 46 w 7"/>
                  <a:gd name="T13" fmla="*/ 29 h 6"/>
                  <a:gd name="T14" fmla="*/ 39 w 7"/>
                  <a:gd name="T15" fmla="*/ 13 h 6"/>
                  <a:gd name="T16" fmla="*/ 26 w 7"/>
                  <a:gd name="T17" fmla="*/ 8 h 6"/>
                  <a:gd name="T18" fmla="*/ 26 w 7"/>
                  <a:gd name="T19" fmla="*/ 0 h 6"/>
                  <a:gd name="T20" fmla="*/ 13 w 7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1" name="Freeform 127">
                <a:extLst>
                  <a:ext uri="{FF2B5EF4-FFF2-40B4-BE49-F238E27FC236}">
                    <a16:creationId xmlns:a16="http://schemas.microsoft.com/office/drawing/2014/main" id="{2CFD7C2D-C410-4122-A9CD-6FB82EC96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226"/>
                <a:ext cx="37" cy="34"/>
              </a:xfrm>
              <a:custGeom>
                <a:avLst/>
                <a:gdLst>
                  <a:gd name="T0" fmla="*/ 90 w 14"/>
                  <a:gd name="T1" fmla="*/ 0 h 13"/>
                  <a:gd name="T2" fmla="*/ 77 w 14"/>
                  <a:gd name="T3" fmla="*/ 13 h 13"/>
                  <a:gd name="T4" fmla="*/ 63 w 14"/>
                  <a:gd name="T5" fmla="*/ 26 h 13"/>
                  <a:gd name="T6" fmla="*/ 42 w 14"/>
                  <a:gd name="T7" fmla="*/ 42 h 13"/>
                  <a:gd name="T8" fmla="*/ 29 w 14"/>
                  <a:gd name="T9" fmla="*/ 42 h 13"/>
                  <a:gd name="T10" fmla="*/ 13 w 14"/>
                  <a:gd name="T11" fmla="*/ 47 h 13"/>
                  <a:gd name="T12" fmla="*/ 8 w 14"/>
                  <a:gd name="T13" fmla="*/ 68 h 13"/>
                  <a:gd name="T14" fmla="*/ 13 w 14"/>
                  <a:gd name="T15" fmla="*/ 81 h 13"/>
                  <a:gd name="T16" fmla="*/ 21 w 14"/>
                  <a:gd name="T17" fmla="*/ 89 h 13"/>
                  <a:gd name="T18" fmla="*/ 29 w 14"/>
                  <a:gd name="T19" fmla="*/ 68 h 13"/>
                  <a:gd name="T20" fmla="*/ 21 w 14"/>
                  <a:gd name="T21" fmla="*/ 68 h 13"/>
                  <a:gd name="T22" fmla="*/ 13 w 14"/>
                  <a:gd name="T23" fmla="*/ 63 h 13"/>
                  <a:gd name="T24" fmla="*/ 21 w 14"/>
                  <a:gd name="T25" fmla="*/ 55 h 13"/>
                  <a:gd name="T26" fmla="*/ 34 w 14"/>
                  <a:gd name="T27" fmla="*/ 55 h 13"/>
                  <a:gd name="T28" fmla="*/ 34 w 14"/>
                  <a:gd name="T29" fmla="*/ 55 h 13"/>
                  <a:gd name="T30" fmla="*/ 42 w 14"/>
                  <a:gd name="T31" fmla="*/ 63 h 13"/>
                  <a:gd name="T32" fmla="*/ 56 w 14"/>
                  <a:gd name="T33" fmla="*/ 55 h 13"/>
                  <a:gd name="T34" fmla="*/ 69 w 14"/>
                  <a:gd name="T35" fmla="*/ 47 h 13"/>
                  <a:gd name="T36" fmla="*/ 77 w 14"/>
                  <a:gd name="T37" fmla="*/ 55 h 13"/>
                  <a:gd name="T38" fmla="*/ 85 w 14"/>
                  <a:gd name="T39" fmla="*/ 55 h 13"/>
                  <a:gd name="T40" fmla="*/ 90 w 14"/>
                  <a:gd name="T41" fmla="*/ 47 h 13"/>
                  <a:gd name="T42" fmla="*/ 98 w 14"/>
                  <a:gd name="T43" fmla="*/ 34 h 13"/>
                  <a:gd name="T44" fmla="*/ 90 w 14"/>
                  <a:gd name="T45" fmla="*/ 21 h 13"/>
                  <a:gd name="T46" fmla="*/ 90 w 14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" h="13">
                    <a:moveTo>
                      <a:pt x="13" y="0"/>
                    </a:moveTo>
                    <a:cubicBezTo>
                      <a:pt x="13" y="1"/>
                      <a:pt x="12" y="2"/>
                      <a:pt x="11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1" y="8"/>
                      <a:pt x="0" y="8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2" y="10"/>
                      <a:pt x="1" y="10"/>
                      <a:pt x="2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2" y="9"/>
                      <a:pt x="12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2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2" name="Freeform 128">
                <a:extLst>
                  <a:ext uri="{FF2B5EF4-FFF2-40B4-BE49-F238E27FC236}">
                    <a16:creationId xmlns:a16="http://schemas.microsoft.com/office/drawing/2014/main" id="{B9B4DBF4-39B4-4B94-B249-E550D2B9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1274"/>
                <a:ext cx="27" cy="29"/>
              </a:xfrm>
              <a:custGeom>
                <a:avLst/>
                <a:gdLst>
                  <a:gd name="T0" fmla="*/ 38 w 10"/>
                  <a:gd name="T1" fmla="*/ 13 h 11"/>
                  <a:gd name="T2" fmla="*/ 43 w 10"/>
                  <a:gd name="T3" fmla="*/ 8 h 11"/>
                  <a:gd name="T4" fmla="*/ 30 w 10"/>
                  <a:gd name="T5" fmla="*/ 8 h 11"/>
                  <a:gd name="T6" fmla="*/ 22 w 10"/>
                  <a:gd name="T7" fmla="*/ 8 h 11"/>
                  <a:gd name="T8" fmla="*/ 22 w 10"/>
                  <a:gd name="T9" fmla="*/ 21 h 11"/>
                  <a:gd name="T10" fmla="*/ 8 w 10"/>
                  <a:gd name="T11" fmla="*/ 21 h 11"/>
                  <a:gd name="T12" fmla="*/ 8 w 10"/>
                  <a:gd name="T13" fmla="*/ 29 h 11"/>
                  <a:gd name="T14" fmla="*/ 14 w 10"/>
                  <a:gd name="T15" fmla="*/ 42 h 11"/>
                  <a:gd name="T16" fmla="*/ 22 w 10"/>
                  <a:gd name="T17" fmla="*/ 63 h 11"/>
                  <a:gd name="T18" fmla="*/ 43 w 10"/>
                  <a:gd name="T19" fmla="*/ 63 h 11"/>
                  <a:gd name="T20" fmla="*/ 43 w 10"/>
                  <a:gd name="T21" fmla="*/ 69 h 11"/>
                  <a:gd name="T22" fmla="*/ 59 w 10"/>
                  <a:gd name="T23" fmla="*/ 76 h 11"/>
                  <a:gd name="T24" fmla="*/ 59 w 10"/>
                  <a:gd name="T25" fmla="*/ 63 h 11"/>
                  <a:gd name="T26" fmla="*/ 65 w 10"/>
                  <a:gd name="T27" fmla="*/ 42 h 11"/>
                  <a:gd name="T28" fmla="*/ 59 w 10"/>
                  <a:gd name="T29" fmla="*/ 29 h 11"/>
                  <a:gd name="T30" fmla="*/ 38 w 10"/>
                  <a:gd name="T31" fmla="*/ 13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2" y="9"/>
                      <a:pt x="3" y="9"/>
                    </a:cubicBezTo>
                    <a:cubicBezTo>
                      <a:pt x="4" y="9"/>
                      <a:pt x="5" y="8"/>
                      <a:pt x="6" y="9"/>
                    </a:cubicBezTo>
                    <a:cubicBezTo>
                      <a:pt x="6" y="9"/>
                      <a:pt x="5" y="10"/>
                      <a:pt x="6" y="10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0"/>
                      <a:pt x="7" y="9"/>
                      <a:pt x="8" y="9"/>
                    </a:cubicBezTo>
                    <a:cubicBezTo>
                      <a:pt x="8" y="9"/>
                      <a:pt x="10" y="6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6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3" name="Freeform 129">
                <a:extLst>
                  <a:ext uri="{FF2B5EF4-FFF2-40B4-BE49-F238E27FC236}">
                    <a16:creationId xmlns:a16="http://schemas.microsoft.com/office/drawing/2014/main" id="{0D4B5F5D-2F2F-4828-8191-117807C6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303"/>
                <a:ext cx="17" cy="11"/>
              </a:xfrm>
              <a:custGeom>
                <a:avLst/>
                <a:gdLst>
                  <a:gd name="T0" fmla="*/ 17 w 6"/>
                  <a:gd name="T1" fmla="*/ 8 h 4"/>
                  <a:gd name="T2" fmla="*/ 9 w 6"/>
                  <a:gd name="T3" fmla="*/ 0 h 4"/>
                  <a:gd name="T4" fmla="*/ 9 w 6"/>
                  <a:gd name="T5" fmla="*/ 17 h 4"/>
                  <a:gd name="T6" fmla="*/ 31 w 6"/>
                  <a:gd name="T7" fmla="*/ 22 h 4"/>
                  <a:gd name="T8" fmla="*/ 40 w 6"/>
                  <a:gd name="T9" fmla="*/ 22 h 4"/>
                  <a:gd name="T10" fmla="*/ 40 w 6"/>
                  <a:gd name="T11" fmla="*/ 8 h 4"/>
                  <a:gd name="T12" fmla="*/ 31 w 6"/>
                  <a:gd name="T13" fmla="*/ 0 h 4"/>
                  <a:gd name="T14" fmla="*/ 17 w 6"/>
                  <a:gd name="T15" fmla="*/ 8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4" name="Freeform 130">
                <a:extLst>
                  <a:ext uri="{FF2B5EF4-FFF2-40B4-BE49-F238E27FC236}">
                    <a16:creationId xmlns:a16="http://schemas.microsoft.com/office/drawing/2014/main" id="{35E080AB-E947-497C-8FDD-90F6FEA84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815"/>
                <a:ext cx="13" cy="18"/>
              </a:xfrm>
              <a:custGeom>
                <a:avLst/>
                <a:gdLst>
                  <a:gd name="T0" fmla="*/ 26 w 5"/>
                  <a:gd name="T1" fmla="*/ 8 h 7"/>
                  <a:gd name="T2" fmla="*/ 13 w 5"/>
                  <a:gd name="T3" fmla="*/ 8 h 7"/>
                  <a:gd name="T4" fmla="*/ 13 w 5"/>
                  <a:gd name="T5" fmla="*/ 26 h 7"/>
                  <a:gd name="T6" fmla="*/ 0 w 5"/>
                  <a:gd name="T7" fmla="*/ 46 h 7"/>
                  <a:gd name="T8" fmla="*/ 13 w 5"/>
                  <a:gd name="T9" fmla="*/ 39 h 7"/>
                  <a:gd name="T10" fmla="*/ 26 w 5"/>
                  <a:gd name="T11" fmla="*/ 26 h 7"/>
                  <a:gd name="T12" fmla="*/ 34 w 5"/>
                  <a:gd name="T13" fmla="*/ 21 h 7"/>
                  <a:gd name="T14" fmla="*/ 26 w 5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4" y="1"/>
                    </a:moveTo>
                    <a:cubicBezTo>
                      <a:pt x="3" y="1"/>
                      <a:pt x="2" y="0"/>
                      <a:pt x="2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5" name="Freeform 131">
                <a:extLst>
                  <a:ext uri="{FF2B5EF4-FFF2-40B4-BE49-F238E27FC236}">
                    <a16:creationId xmlns:a16="http://schemas.microsoft.com/office/drawing/2014/main" id="{C56B62AC-E0D5-43F9-B071-D6DC89A81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833"/>
                <a:ext cx="16" cy="19"/>
              </a:xfrm>
              <a:custGeom>
                <a:avLst/>
                <a:gdLst>
                  <a:gd name="T0" fmla="*/ 29 w 6"/>
                  <a:gd name="T1" fmla="*/ 0 h 7"/>
                  <a:gd name="T2" fmla="*/ 21 w 6"/>
                  <a:gd name="T3" fmla="*/ 14 h 7"/>
                  <a:gd name="T4" fmla="*/ 8 w 6"/>
                  <a:gd name="T5" fmla="*/ 22 h 7"/>
                  <a:gd name="T6" fmla="*/ 8 w 6"/>
                  <a:gd name="T7" fmla="*/ 38 h 7"/>
                  <a:gd name="T8" fmla="*/ 21 w 6"/>
                  <a:gd name="T9" fmla="*/ 38 h 7"/>
                  <a:gd name="T10" fmla="*/ 29 w 6"/>
                  <a:gd name="T11" fmla="*/ 43 h 7"/>
                  <a:gd name="T12" fmla="*/ 43 w 6"/>
                  <a:gd name="T13" fmla="*/ 30 h 7"/>
                  <a:gd name="T14" fmla="*/ 35 w 6"/>
                  <a:gd name="T15" fmla="*/ 14 h 7"/>
                  <a:gd name="T16" fmla="*/ 29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2" y="5"/>
                      <a:pt x="3" y="3"/>
                      <a:pt x="3" y="5"/>
                    </a:cubicBezTo>
                    <a:cubicBezTo>
                      <a:pt x="3" y="6"/>
                      <a:pt x="3" y="7"/>
                      <a:pt x="4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6" name="Freeform 132">
                <a:extLst>
                  <a:ext uri="{FF2B5EF4-FFF2-40B4-BE49-F238E27FC236}">
                    <a16:creationId xmlns:a16="http://schemas.microsoft.com/office/drawing/2014/main" id="{BE85569C-6989-47BF-8B3F-78D6F6B08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860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21 h 3"/>
                  <a:gd name="T4" fmla="*/ 22 w 4"/>
                  <a:gd name="T5" fmla="*/ 8 h 3"/>
                  <a:gd name="T6" fmla="*/ 30 w 4"/>
                  <a:gd name="T7" fmla="*/ 0 h 3"/>
                  <a:gd name="T8" fmla="*/ 17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2" y="3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7" name="Freeform 133">
                <a:extLst>
                  <a:ext uri="{FF2B5EF4-FFF2-40B4-BE49-F238E27FC236}">
                    <a16:creationId xmlns:a16="http://schemas.microsoft.com/office/drawing/2014/main" id="{F0B68C6C-2595-48CE-B660-3EDACD5C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857"/>
                <a:ext cx="11" cy="11"/>
              </a:xfrm>
              <a:custGeom>
                <a:avLst/>
                <a:gdLst>
                  <a:gd name="T0" fmla="*/ 8 w 4"/>
                  <a:gd name="T1" fmla="*/ 0 h 4"/>
                  <a:gd name="T2" fmla="*/ 0 w 4"/>
                  <a:gd name="T3" fmla="*/ 17 h 4"/>
                  <a:gd name="T4" fmla="*/ 17 w 4"/>
                  <a:gd name="T5" fmla="*/ 8 h 4"/>
                  <a:gd name="T6" fmla="*/ 17 w 4"/>
                  <a:gd name="T7" fmla="*/ 22 h 4"/>
                  <a:gd name="T8" fmla="*/ 30 w 4"/>
                  <a:gd name="T9" fmla="*/ 0 h 4"/>
                  <a:gd name="T10" fmla="*/ 8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2" y="1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8" name="Freeform 134">
                <a:extLst>
                  <a:ext uri="{FF2B5EF4-FFF2-40B4-BE49-F238E27FC236}">
                    <a16:creationId xmlns:a16="http://schemas.microsoft.com/office/drawing/2014/main" id="{FC19AE77-F805-4C04-BACF-2AFBBA140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833"/>
                <a:ext cx="19" cy="27"/>
              </a:xfrm>
              <a:custGeom>
                <a:avLst/>
                <a:gdLst>
                  <a:gd name="T0" fmla="*/ 14 w 7"/>
                  <a:gd name="T1" fmla="*/ 22 h 10"/>
                  <a:gd name="T2" fmla="*/ 14 w 7"/>
                  <a:gd name="T3" fmla="*/ 43 h 10"/>
                  <a:gd name="T4" fmla="*/ 8 w 7"/>
                  <a:gd name="T5" fmla="*/ 59 h 10"/>
                  <a:gd name="T6" fmla="*/ 22 w 7"/>
                  <a:gd name="T7" fmla="*/ 65 h 10"/>
                  <a:gd name="T8" fmla="*/ 30 w 7"/>
                  <a:gd name="T9" fmla="*/ 51 h 10"/>
                  <a:gd name="T10" fmla="*/ 38 w 7"/>
                  <a:gd name="T11" fmla="*/ 51 h 10"/>
                  <a:gd name="T12" fmla="*/ 38 w 7"/>
                  <a:gd name="T13" fmla="*/ 38 h 10"/>
                  <a:gd name="T14" fmla="*/ 43 w 7"/>
                  <a:gd name="T15" fmla="*/ 30 h 10"/>
                  <a:gd name="T16" fmla="*/ 43 w 7"/>
                  <a:gd name="T17" fmla="*/ 14 h 10"/>
                  <a:gd name="T18" fmla="*/ 43 w 7"/>
                  <a:gd name="T19" fmla="*/ 8 h 10"/>
                  <a:gd name="T20" fmla="*/ 38 w 7"/>
                  <a:gd name="T21" fmla="*/ 22 h 10"/>
                  <a:gd name="T22" fmla="*/ 30 w 7"/>
                  <a:gd name="T23" fmla="*/ 14 h 10"/>
                  <a:gd name="T24" fmla="*/ 22 w 7"/>
                  <a:gd name="T25" fmla="*/ 0 h 10"/>
                  <a:gd name="T26" fmla="*/ 14 w 7"/>
                  <a:gd name="T27" fmla="*/ 22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2" y="3"/>
                    </a:moveTo>
                    <a:cubicBezTo>
                      <a:pt x="2" y="3"/>
                      <a:pt x="3" y="5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2" y="8"/>
                      <a:pt x="3" y="10"/>
                      <a:pt x="3" y="9"/>
                    </a:cubicBezTo>
                    <a:cubicBezTo>
                      <a:pt x="4" y="9"/>
                      <a:pt x="4" y="6"/>
                      <a:pt x="4" y="7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5" y="3"/>
                      <a:pt x="6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9" name="Freeform 135">
                <a:extLst>
                  <a:ext uri="{FF2B5EF4-FFF2-40B4-BE49-F238E27FC236}">
                    <a16:creationId xmlns:a16="http://schemas.microsoft.com/office/drawing/2014/main" id="{06902B86-7D69-4E46-B88A-24A755792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801"/>
                <a:ext cx="16" cy="27"/>
              </a:xfrm>
              <a:custGeom>
                <a:avLst/>
                <a:gdLst>
                  <a:gd name="T0" fmla="*/ 8 w 6"/>
                  <a:gd name="T1" fmla="*/ 30 h 10"/>
                  <a:gd name="T2" fmla="*/ 8 w 6"/>
                  <a:gd name="T3" fmla="*/ 51 h 10"/>
                  <a:gd name="T4" fmla="*/ 8 w 6"/>
                  <a:gd name="T5" fmla="*/ 59 h 10"/>
                  <a:gd name="T6" fmla="*/ 13 w 6"/>
                  <a:gd name="T7" fmla="*/ 65 h 10"/>
                  <a:gd name="T8" fmla="*/ 29 w 6"/>
                  <a:gd name="T9" fmla="*/ 51 h 10"/>
                  <a:gd name="T10" fmla="*/ 35 w 6"/>
                  <a:gd name="T11" fmla="*/ 51 h 10"/>
                  <a:gd name="T12" fmla="*/ 43 w 6"/>
                  <a:gd name="T13" fmla="*/ 38 h 10"/>
                  <a:gd name="T14" fmla="*/ 35 w 6"/>
                  <a:gd name="T15" fmla="*/ 14 h 10"/>
                  <a:gd name="T16" fmla="*/ 29 w 6"/>
                  <a:gd name="T17" fmla="*/ 8 h 10"/>
                  <a:gd name="T18" fmla="*/ 21 w 6"/>
                  <a:gd name="T19" fmla="*/ 22 h 10"/>
                  <a:gd name="T20" fmla="*/ 13 w 6"/>
                  <a:gd name="T21" fmla="*/ 30 h 10"/>
                  <a:gd name="T22" fmla="*/ 8 w 6"/>
                  <a:gd name="T23" fmla="*/ 3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1" y="4"/>
                    </a:move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3" y="8"/>
                      <a:pt x="3" y="8"/>
                      <a:pt x="4" y="7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6" y="7"/>
                      <a:pt x="5" y="6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2"/>
                      <a:pt x="4" y="0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0" name="Freeform 136">
                <a:extLst>
                  <a:ext uri="{FF2B5EF4-FFF2-40B4-BE49-F238E27FC236}">
                    <a16:creationId xmlns:a16="http://schemas.microsoft.com/office/drawing/2014/main" id="{984BD02C-30D0-4C02-99B5-D158228F8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791"/>
                <a:ext cx="11" cy="10"/>
              </a:xfrm>
              <a:custGeom>
                <a:avLst/>
                <a:gdLst>
                  <a:gd name="T0" fmla="*/ 17 w 4"/>
                  <a:gd name="T1" fmla="*/ 13 h 4"/>
                  <a:gd name="T2" fmla="*/ 8 w 4"/>
                  <a:gd name="T3" fmla="*/ 20 h 4"/>
                  <a:gd name="T4" fmla="*/ 17 w 4"/>
                  <a:gd name="T5" fmla="*/ 20 h 4"/>
                  <a:gd name="T6" fmla="*/ 22 w 4"/>
                  <a:gd name="T7" fmla="*/ 13 h 4"/>
                  <a:gd name="T8" fmla="*/ 30 w 4"/>
                  <a:gd name="T9" fmla="*/ 8 h 4"/>
                  <a:gd name="T10" fmla="*/ 30 w 4"/>
                  <a:gd name="T11" fmla="*/ 0 h 4"/>
                  <a:gd name="T12" fmla="*/ 17 w 4"/>
                  <a:gd name="T13" fmla="*/ 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1" name="Freeform 137">
                <a:extLst>
                  <a:ext uri="{FF2B5EF4-FFF2-40B4-BE49-F238E27FC236}">
                    <a16:creationId xmlns:a16="http://schemas.microsoft.com/office/drawing/2014/main" id="{DBC0F27F-2268-4E0A-8EE2-BB59825A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780"/>
                <a:ext cx="10" cy="11"/>
              </a:xfrm>
              <a:custGeom>
                <a:avLst/>
                <a:gdLst>
                  <a:gd name="T0" fmla="*/ 0 w 4"/>
                  <a:gd name="T1" fmla="*/ 0 h 4"/>
                  <a:gd name="T2" fmla="*/ 8 w 4"/>
                  <a:gd name="T3" fmla="*/ 22 h 4"/>
                  <a:gd name="T4" fmla="*/ 13 w 4"/>
                  <a:gd name="T5" fmla="*/ 30 h 4"/>
                  <a:gd name="T6" fmla="*/ 20 w 4"/>
                  <a:gd name="T7" fmla="*/ 17 h 4"/>
                  <a:gd name="T8" fmla="*/ 20 w 4"/>
                  <a:gd name="T9" fmla="*/ 0 h 4"/>
                  <a:gd name="T10" fmla="*/ 13 w 4"/>
                  <a:gd name="T11" fmla="*/ 8 h 4"/>
                  <a:gd name="T12" fmla="*/ 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2" name="Freeform 138">
                <a:extLst>
                  <a:ext uri="{FF2B5EF4-FFF2-40B4-BE49-F238E27FC236}">
                    <a16:creationId xmlns:a16="http://schemas.microsoft.com/office/drawing/2014/main" id="{A0559475-680F-4C96-8E71-1B8522D5C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775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20 h 4"/>
                  <a:gd name="T4" fmla="*/ 21 w 3"/>
                  <a:gd name="T5" fmla="*/ 20 h 4"/>
                  <a:gd name="T6" fmla="*/ 21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3" name="Freeform 139">
                <a:extLst>
                  <a:ext uri="{FF2B5EF4-FFF2-40B4-BE49-F238E27FC236}">
                    <a16:creationId xmlns:a16="http://schemas.microsoft.com/office/drawing/2014/main" id="{F740B87D-0254-4CF5-9C10-188919AEE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751"/>
                <a:ext cx="22" cy="13"/>
              </a:xfrm>
              <a:custGeom>
                <a:avLst/>
                <a:gdLst>
                  <a:gd name="T0" fmla="*/ 8 w 8"/>
                  <a:gd name="T1" fmla="*/ 13 h 5"/>
                  <a:gd name="T2" fmla="*/ 0 w 8"/>
                  <a:gd name="T3" fmla="*/ 21 h 5"/>
                  <a:gd name="T4" fmla="*/ 17 w 8"/>
                  <a:gd name="T5" fmla="*/ 34 h 5"/>
                  <a:gd name="T6" fmla="*/ 30 w 8"/>
                  <a:gd name="T7" fmla="*/ 26 h 5"/>
                  <a:gd name="T8" fmla="*/ 47 w 8"/>
                  <a:gd name="T9" fmla="*/ 13 h 5"/>
                  <a:gd name="T10" fmla="*/ 52 w 8"/>
                  <a:gd name="T11" fmla="*/ 0 h 5"/>
                  <a:gd name="T12" fmla="*/ 8 w 8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5" y="5"/>
                      <a:pt x="6" y="2"/>
                      <a:pt x="6" y="2"/>
                    </a:cubicBezTo>
                    <a:cubicBezTo>
                      <a:pt x="7" y="1"/>
                      <a:pt x="6" y="0"/>
                      <a:pt x="7" y="0"/>
                    </a:cubicBezTo>
                    <a:cubicBezTo>
                      <a:pt x="8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4" name="Freeform 140">
                <a:extLst>
                  <a:ext uri="{FF2B5EF4-FFF2-40B4-BE49-F238E27FC236}">
                    <a16:creationId xmlns:a16="http://schemas.microsoft.com/office/drawing/2014/main" id="{096AD90B-ADAA-4000-9A6B-849026DD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868"/>
                <a:ext cx="10" cy="11"/>
              </a:xfrm>
              <a:custGeom>
                <a:avLst/>
                <a:gdLst>
                  <a:gd name="T0" fmla="*/ 25 w 4"/>
                  <a:gd name="T1" fmla="*/ 0 h 4"/>
                  <a:gd name="T2" fmla="*/ 13 w 4"/>
                  <a:gd name="T3" fmla="*/ 8 h 4"/>
                  <a:gd name="T4" fmla="*/ 8 w 4"/>
                  <a:gd name="T5" fmla="*/ 30 h 4"/>
                  <a:gd name="T6" fmla="*/ 25 w 4"/>
                  <a:gd name="T7" fmla="*/ 22 h 4"/>
                  <a:gd name="T8" fmla="*/ 25 w 4"/>
                  <a:gd name="T9" fmla="*/ 8 h 4"/>
                  <a:gd name="T10" fmla="*/ 25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5" name="Freeform 141">
                <a:extLst>
                  <a:ext uri="{FF2B5EF4-FFF2-40B4-BE49-F238E27FC236}">
                    <a16:creationId xmlns:a16="http://schemas.microsoft.com/office/drawing/2014/main" id="{989CC504-BBDE-4253-93B1-E38756C7D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36"/>
                <a:ext cx="8" cy="6"/>
              </a:xfrm>
              <a:custGeom>
                <a:avLst/>
                <a:gdLst>
                  <a:gd name="T0" fmla="*/ 8 w 3"/>
                  <a:gd name="T1" fmla="*/ 0 h 2"/>
                  <a:gd name="T2" fmla="*/ 0 w 3"/>
                  <a:gd name="T3" fmla="*/ 18 h 2"/>
                  <a:gd name="T4" fmla="*/ 8 w 3"/>
                  <a:gd name="T5" fmla="*/ 18 h 2"/>
                  <a:gd name="T6" fmla="*/ 21 w 3"/>
                  <a:gd name="T7" fmla="*/ 1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6" name="Freeform 142">
                <a:extLst>
                  <a:ext uri="{FF2B5EF4-FFF2-40B4-BE49-F238E27FC236}">
                    <a16:creationId xmlns:a16="http://schemas.microsoft.com/office/drawing/2014/main" id="{DC411E68-C93E-4718-8ED9-B0F50ABB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122"/>
                <a:ext cx="5" cy="8"/>
              </a:xfrm>
              <a:custGeom>
                <a:avLst/>
                <a:gdLst>
                  <a:gd name="T0" fmla="*/ 13 w 2"/>
                  <a:gd name="T1" fmla="*/ 0 h 3"/>
                  <a:gd name="T2" fmla="*/ 8 w 2"/>
                  <a:gd name="T3" fmla="*/ 13 h 3"/>
                  <a:gd name="T4" fmla="*/ 13 w 2"/>
                  <a:gd name="T5" fmla="*/ 13 h 3"/>
                  <a:gd name="T6" fmla="*/ 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7" name="Freeform 143">
                <a:extLst>
                  <a:ext uri="{FF2B5EF4-FFF2-40B4-BE49-F238E27FC236}">
                    <a16:creationId xmlns:a16="http://schemas.microsoft.com/office/drawing/2014/main" id="{A2762318-8D68-4607-995A-680AE567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135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9 w 2"/>
                  <a:gd name="T3" fmla="*/ 13 h 2"/>
                  <a:gd name="T4" fmla="*/ 18 w 2"/>
                  <a:gd name="T5" fmla="*/ 13 h 2"/>
                  <a:gd name="T6" fmla="*/ 18 w 2"/>
                  <a:gd name="T7" fmla="*/ 0 h 2"/>
                  <a:gd name="T8" fmla="*/ 9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8" name="Freeform 144">
                <a:extLst>
                  <a:ext uri="{FF2B5EF4-FFF2-40B4-BE49-F238E27FC236}">
                    <a16:creationId xmlns:a16="http://schemas.microsoft.com/office/drawing/2014/main" id="{178FDF8D-0580-46F0-95B6-AFEE0A7C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1151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9" name="Freeform 145">
                <a:extLst>
                  <a:ext uri="{FF2B5EF4-FFF2-40B4-BE49-F238E27FC236}">
                    <a16:creationId xmlns:a16="http://schemas.microsoft.com/office/drawing/2014/main" id="{1CB41115-AAC3-458A-B7DD-7EC0BB35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1156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0" name="Freeform 146">
                <a:extLst>
                  <a:ext uri="{FF2B5EF4-FFF2-40B4-BE49-F238E27FC236}">
                    <a16:creationId xmlns:a16="http://schemas.microsoft.com/office/drawing/2014/main" id="{38061450-6A3E-4AB5-922A-5540AA2E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159"/>
                <a:ext cx="5" cy="5"/>
              </a:xfrm>
              <a:custGeom>
                <a:avLst/>
                <a:gdLst>
                  <a:gd name="T0" fmla="*/ 13 w 2"/>
                  <a:gd name="T1" fmla="*/ 0 h 2"/>
                  <a:gd name="T2" fmla="*/ 8 w 2"/>
                  <a:gd name="T3" fmla="*/ 13 h 2"/>
                  <a:gd name="T4" fmla="*/ 13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1" name="Freeform 147">
                <a:extLst>
                  <a:ext uri="{FF2B5EF4-FFF2-40B4-BE49-F238E27FC236}">
                    <a16:creationId xmlns:a16="http://schemas.microsoft.com/office/drawing/2014/main" id="{F1280D3B-36DD-4775-A3E3-5DEA91E22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218"/>
                <a:ext cx="19" cy="32"/>
              </a:xfrm>
              <a:custGeom>
                <a:avLst/>
                <a:gdLst>
                  <a:gd name="T0" fmla="*/ 38 w 7"/>
                  <a:gd name="T1" fmla="*/ 0 h 12"/>
                  <a:gd name="T2" fmla="*/ 8 w 7"/>
                  <a:gd name="T3" fmla="*/ 21 h 12"/>
                  <a:gd name="T4" fmla="*/ 8 w 7"/>
                  <a:gd name="T5" fmla="*/ 51 h 12"/>
                  <a:gd name="T6" fmla="*/ 8 w 7"/>
                  <a:gd name="T7" fmla="*/ 72 h 12"/>
                  <a:gd name="T8" fmla="*/ 30 w 7"/>
                  <a:gd name="T9" fmla="*/ 72 h 12"/>
                  <a:gd name="T10" fmla="*/ 30 w 7"/>
                  <a:gd name="T11" fmla="*/ 35 h 12"/>
                  <a:gd name="T12" fmla="*/ 43 w 7"/>
                  <a:gd name="T13" fmla="*/ 13 h 12"/>
                  <a:gd name="T14" fmla="*/ 52 w 7"/>
                  <a:gd name="T15" fmla="*/ 8 h 12"/>
                  <a:gd name="T16" fmla="*/ 38 w 7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cubicBezTo>
                      <a:pt x="3" y="1"/>
                      <a:pt x="2" y="1"/>
                      <a:pt x="1" y="3"/>
                    </a:cubicBezTo>
                    <a:cubicBezTo>
                      <a:pt x="1" y="5"/>
                      <a:pt x="0" y="5"/>
                      <a:pt x="1" y="7"/>
                    </a:cubicBezTo>
                    <a:cubicBezTo>
                      <a:pt x="2" y="9"/>
                      <a:pt x="1" y="8"/>
                      <a:pt x="1" y="10"/>
                    </a:cubicBezTo>
                    <a:cubicBezTo>
                      <a:pt x="1" y="12"/>
                      <a:pt x="3" y="12"/>
                      <a:pt x="4" y="10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5" y="4"/>
                      <a:pt x="5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2" name="Freeform 148">
                <a:extLst>
                  <a:ext uri="{FF2B5EF4-FFF2-40B4-BE49-F238E27FC236}">
                    <a16:creationId xmlns:a16="http://schemas.microsoft.com/office/drawing/2014/main" id="{7E66FA18-300C-4E8D-AF8C-54B4C52DA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1242"/>
                <a:ext cx="8" cy="26"/>
              </a:xfrm>
              <a:custGeom>
                <a:avLst/>
                <a:gdLst>
                  <a:gd name="T0" fmla="*/ 13 w 3"/>
                  <a:gd name="T1" fmla="*/ 0 h 10"/>
                  <a:gd name="T2" fmla="*/ 8 w 3"/>
                  <a:gd name="T3" fmla="*/ 26 h 10"/>
                  <a:gd name="T4" fmla="*/ 0 w 3"/>
                  <a:gd name="T5" fmla="*/ 68 h 10"/>
                  <a:gd name="T6" fmla="*/ 13 w 3"/>
                  <a:gd name="T7" fmla="*/ 42 h 10"/>
                  <a:gd name="T8" fmla="*/ 13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9"/>
                      <a:pt x="0" y="10"/>
                    </a:cubicBezTo>
                    <a:cubicBezTo>
                      <a:pt x="0" y="10"/>
                      <a:pt x="2" y="7"/>
                      <a:pt x="2" y="6"/>
                    </a:cubicBezTo>
                    <a:cubicBezTo>
                      <a:pt x="3" y="4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3" name="Freeform 149">
                <a:extLst>
                  <a:ext uri="{FF2B5EF4-FFF2-40B4-BE49-F238E27FC236}">
                    <a16:creationId xmlns:a16="http://schemas.microsoft.com/office/drawing/2014/main" id="{D4F15893-1DE2-4FE6-8F17-B6F965E85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1196"/>
                <a:ext cx="27" cy="22"/>
              </a:xfrm>
              <a:custGeom>
                <a:avLst/>
                <a:gdLst>
                  <a:gd name="T0" fmla="*/ 51 w 10"/>
                  <a:gd name="T1" fmla="*/ 8 h 8"/>
                  <a:gd name="T2" fmla="*/ 38 w 10"/>
                  <a:gd name="T3" fmla="*/ 17 h 8"/>
                  <a:gd name="T4" fmla="*/ 22 w 10"/>
                  <a:gd name="T5" fmla="*/ 30 h 8"/>
                  <a:gd name="T6" fmla="*/ 8 w 10"/>
                  <a:gd name="T7" fmla="*/ 47 h 8"/>
                  <a:gd name="T8" fmla="*/ 30 w 10"/>
                  <a:gd name="T9" fmla="*/ 61 h 8"/>
                  <a:gd name="T10" fmla="*/ 43 w 10"/>
                  <a:gd name="T11" fmla="*/ 52 h 8"/>
                  <a:gd name="T12" fmla="*/ 51 w 10"/>
                  <a:gd name="T13" fmla="*/ 39 h 8"/>
                  <a:gd name="T14" fmla="*/ 65 w 10"/>
                  <a:gd name="T15" fmla="*/ 22 h 8"/>
                  <a:gd name="T16" fmla="*/ 51 w 10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7" y="1"/>
                    </a:moveTo>
                    <a:cubicBezTo>
                      <a:pt x="6" y="0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5"/>
                      <a:pt x="0" y="4"/>
                      <a:pt x="1" y="6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5" y="7"/>
                      <a:pt x="5" y="6"/>
                      <a:pt x="6" y="7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0" y="3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4" name="Freeform 150">
                <a:extLst>
                  <a:ext uri="{FF2B5EF4-FFF2-40B4-BE49-F238E27FC236}">
                    <a16:creationId xmlns:a16="http://schemas.microsoft.com/office/drawing/2014/main" id="{B050B31E-6EB7-47BE-8A99-9EFA9FB1F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183"/>
                <a:ext cx="13" cy="11"/>
              </a:xfrm>
              <a:custGeom>
                <a:avLst/>
                <a:gdLst>
                  <a:gd name="T0" fmla="*/ 13 w 5"/>
                  <a:gd name="T1" fmla="*/ 8 h 4"/>
                  <a:gd name="T2" fmla="*/ 8 w 5"/>
                  <a:gd name="T3" fmla="*/ 22 h 4"/>
                  <a:gd name="T4" fmla="*/ 21 w 5"/>
                  <a:gd name="T5" fmla="*/ 30 h 4"/>
                  <a:gd name="T6" fmla="*/ 26 w 5"/>
                  <a:gd name="T7" fmla="*/ 22 h 4"/>
                  <a:gd name="T8" fmla="*/ 34 w 5"/>
                  <a:gd name="T9" fmla="*/ 8 h 4"/>
                  <a:gd name="T10" fmla="*/ 21 w 5"/>
                  <a:gd name="T11" fmla="*/ 0 h 4"/>
                  <a:gd name="T12" fmla="*/ 13 w 5"/>
                  <a:gd name="T13" fmla="*/ 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5" name="Freeform 151">
                <a:extLst>
                  <a:ext uri="{FF2B5EF4-FFF2-40B4-BE49-F238E27FC236}">
                    <a16:creationId xmlns:a16="http://schemas.microsoft.com/office/drawing/2014/main" id="{AD6CC2CB-B570-4213-8EB4-B1E426B39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146"/>
                <a:ext cx="19" cy="16"/>
              </a:xfrm>
              <a:custGeom>
                <a:avLst/>
                <a:gdLst>
                  <a:gd name="T0" fmla="*/ 22 w 7"/>
                  <a:gd name="T1" fmla="*/ 0 h 6"/>
                  <a:gd name="T2" fmla="*/ 14 w 7"/>
                  <a:gd name="T3" fmla="*/ 8 h 6"/>
                  <a:gd name="T4" fmla="*/ 8 w 7"/>
                  <a:gd name="T5" fmla="*/ 29 h 6"/>
                  <a:gd name="T6" fmla="*/ 38 w 7"/>
                  <a:gd name="T7" fmla="*/ 35 h 6"/>
                  <a:gd name="T8" fmla="*/ 43 w 7"/>
                  <a:gd name="T9" fmla="*/ 13 h 6"/>
                  <a:gd name="T10" fmla="*/ 22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7" y="3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6" name="Freeform 152">
                <a:extLst>
                  <a:ext uri="{FF2B5EF4-FFF2-40B4-BE49-F238E27FC236}">
                    <a16:creationId xmlns:a16="http://schemas.microsoft.com/office/drawing/2014/main" id="{53BF6732-B3BD-4AB2-BF5C-75144EDEE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05"/>
                <a:ext cx="198" cy="197"/>
              </a:xfrm>
              <a:custGeom>
                <a:avLst/>
                <a:gdLst>
                  <a:gd name="T0" fmla="*/ 508 w 74"/>
                  <a:gd name="T1" fmla="*/ 418 h 74"/>
                  <a:gd name="T2" fmla="*/ 495 w 74"/>
                  <a:gd name="T3" fmla="*/ 405 h 74"/>
                  <a:gd name="T4" fmla="*/ 495 w 74"/>
                  <a:gd name="T5" fmla="*/ 354 h 74"/>
                  <a:gd name="T6" fmla="*/ 487 w 74"/>
                  <a:gd name="T7" fmla="*/ 298 h 74"/>
                  <a:gd name="T8" fmla="*/ 458 w 74"/>
                  <a:gd name="T9" fmla="*/ 282 h 74"/>
                  <a:gd name="T10" fmla="*/ 479 w 74"/>
                  <a:gd name="T11" fmla="*/ 234 h 74"/>
                  <a:gd name="T12" fmla="*/ 508 w 74"/>
                  <a:gd name="T13" fmla="*/ 192 h 74"/>
                  <a:gd name="T14" fmla="*/ 522 w 74"/>
                  <a:gd name="T15" fmla="*/ 141 h 74"/>
                  <a:gd name="T16" fmla="*/ 516 w 74"/>
                  <a:gd name="T17" fmla="*/ 120 h 74"/>
                  <a:gd name="T18" fmla="*/ 474 w 74"/>
                  <a:gd name="T19" fmla="*/ 114 h 74"/>
                  <a:gd name="T20" fmla="*/ 431 w 74"/>
                  <a:gd name="T21" fmla="*/ 99 h 74"/>
                  <a:gd name="T22" fmla="*/ 401 w 74"/>
                  <a:gd name="T23" fmla="*/ 72 h 74"/>
                  <a:gd name="T24" fmla="*/ 364 w 74"/>
                  <a:gd name="T25" fmla="*/ 51 h 74"/>
                  <a:gd name="T26" fmla="*/ 342 w 74"/>
                  <a:gd name="T27" fmla="*/ 43 h 74"/>
                  <a:gd name="T28" fmla="*/ 316 w 74"/>
                  <a:gd name="T29" fmla="*/ 21 h 74"/>
                  <a:gd name="T30" fmla="*/ 308 w 74"/>
                  <a:gd name="T31" fmla="*/ 8 h 74"/>
                  <a:gd name="T32" fmla="*/ 300 w 74"/>
                  <a:gd name="T33" fmla="*/ 0 h 74"/>
                  <a:gd name="T34" fmla="*/ 265 w 74"/>
                  <a:gd name="T35" fmla="*/ 29 h 74"/>
                  <a:gd name="T36" fmla="*/ 243 w 74"/>
                  <a:gd name="T37" fmla="*/ 77 h 74"/>
                  <a:gd name="T38" fmla="*/ 222 w 74"/>
                  <a:gd name="T39" fmla="*/ 106 h 74"/>
                  <a:gd name="T40" fmla="*/ 171 w 74"/>
                  <a:gd name="T41" fmla="*/ 114 h 74"/>
                  <a:gd name="T42" fmla="*/ 150 w 74"/>
                  <a:gd name="T43" fmla="*/ 93 h 74"/>
                  <a:gd name="T44" fmla="*/ 120 w 74"/>
                  <a:gd name="T45" fmla="*/ 85 h 74"/>
                  <a:gd name="T46" fmla="*/ 144 w 74"/>
                  <a:gd name="T47" fmla="*/ 136 h 74"/>
                  <a:gd name="T48" fmla="*/ 136 w 74"/>
                  <a:gd name="T49" fmla="*/ 162 h 74"/>
                  <a:gd name="T50" fmla="*/ 99 w 74"/>
                  <a:gd name="T51" fmla="*/ 162 h 74"/>
                  <a:gd name="T52" fmla="*/ 78 w 74"/>
                  <a:gd name="T53" fmla="*/ 149 h 74"/>
                  <a:gd name="T54" fmla="*/ 51 w 74"/>
                  <a:gd name="T55" fmla="*/ 157 h 74"/>
                  <a:gd name="T56" fmla="*/ 8 w 74"/>
                  <a:gd name="T57" fmla="*/ 170 h 74"/>
                  <a:gd name="T58" fmla="*/ 13 w 74"/>
                  <a:gd name="T59" fmla="*/ 184 h 74"/>
                  <a:gd name="T60" fmla="*/ 13 w 74"/>
                  <a:gd name="T61" fmla="*/ 200 h 74"/>
                  <a:gd name="T62" fmla="*/ 51 w 74"/>
                  <a:gd name="T63" fmla="*/ 205 h 74"/>
                  <a:gd name="T64" fmla="*/ 86 w 74"/>
                  <a:gd name="T65" fmla="*/ 226 h 74"/>
                  <a:gd name="T66" fmla="*/ 107 w 74"/>
                  <a:gd name="T67" fmla="*/ 234 h 74"/>
                  <a:gd name="T68" fmla="*/ 115 w 74"/>
                  <a:gd name="T69" fmla="*/ 264 h 74"/>
                  <a:gd name="T70" fmla="*/ 166 w 74"/>
                  <a:gd name="T71" fmla="*/ 319 h 74"/>
                  <a:gd name="T72" fmla="*/ 179 w 74"/>
                  <a:gd name="T73" fmla="*/ 375 h 74"/>
                  <a:gd name="T74" fmla="*/ 158 w 74"/>
                  <a:gd name="T75" fmla="*/ 389 h 74"/>
                  <a:gd name="T76" fmla="*/ 136 w 74"/>
                  <a:gd name="T77" fmla="*/ 469 h 74"/>
                  <a:gd name="T78" fmla="*/ 136 w 74"/>
                  <a:gd name="T79" fmla="*/ 469 h 74"/>
                  <a:gd name="T80" fmla="*/ 150 w 74"/>
                  <a:gd name="T81" fmla="*/ 482 h 74"/>
                  <a:gd name="T82" fmla="*/ 187 w 74"/>
                  <a:gd name="T83" fmla="*/ 495 h 74"/>
                  <a:gd name="T84" fmla="*/ 214 w 74"/>
                  <a:gd name="T85" fmla="*/ 503 h 74"/>
                  <a:gd name="T86" fmla="*/ 230 w 74"/>
                  <a:gd name="T87" fmla="*/ 503 h 74"/>
                  <a:gd name="T88" fmla="*/ 273 w 74"/>
                  <a:gd name="T89" fmla="*/ 516 h 74"/>
                  <a:gd name="T90" fmla="*/ 308 w 74"/>
                  <a:gd name="T91" fmla="*/ 524 h 74"/>
                  <a:gd name="T92" fmla="*/ 321 w 74"/>
                  <a:gd name="T93" fmla="*/ 516 h 74"/>
                  <a:gd name="T94" fmla="*/ 337 w 74"/>
                  <a:gd name="T95" fmla="*/ 516 h 74"/>
                  <a:gd name="T96" fmla="*/ 337 w 74"/>
                  <a:gd name="T97" fmla="*/ 474 h 74"/>
                  <a:gd name="T98" fmla="*/ 401 w 74"/>
                  <a:gd name="T99" fmla="*/ 469 h 74"/>
                  <a:gd name="T100" fmla="*/ 458 w 74"/>
                  <a:gd name="T101" fmla="*/ 490 h 74"/>
                  <a:gd name="T102" fmla="*/ 516 w 74"/>
                  <a:gd name="T103" fmla="*/ 447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" h="74">
                    <a:moveTo>
                      <a:pt x="72" y="63"/>
                    </a:moveTo>
                    <a:cubicBezTo>
                      <a:pt x="73" y="62"/>
                      <a:pt x="73" y="60"/>
                      <a:pt x="71" y="59"/>
                    </a:cubicBezTo>
                    <a:cubicBezTo>
                      <a:pt x="71" y="59"/>
                      <a:pt x="70" y="59"/>
                      <a:pt x="69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6"/>
                      <a:pt x="69" y="56"/>
                      <a:pt x="68" y="56"/>
                    </a:cubicBezTo>
                    <a:cubicBezTo>
                      <a:pt x="67" y="54"/>
                      <a:pt x="68" y="52"/>
                      <a:pt x="69" y="50"/>
                    </a:cubicBezTo>
                    <a:cubicBezTo>
                      <a:pt x="69" y="49"/>
                      <a:pt x="69" y="48"/>
                      <a:pt x="69" y="46"/>
                    </a:cubicBezTo>
                    <a:cubicBezTo>
                      <a:pt x="69" y="45"/>
                      <a:pt x="69" y="43"/>
                      <a:pt x="68" y="42"/>
                    </a:cubicBezTo>
                    <a:cubicBezTo>
                      <a:pt x="67" y="41"/>
                      <a:pt x="65" y="43"/>
                      <a:pt x="64" y="43"/>
                    </a:cubicBezTo>
                    <a:cubicBezTo>
                      <a:pt x="62" y="42"/>
                      <a:pt x="63" y="41"/>
                      <a:pt x="64" y="40"/>
                    </a:cubicBezTo>
                    <a:cubicBezTo>
                      <a:pt x="65" y="39"/>
                      <a:pt x="66" y="37"/>
                      <a:pt x="66" y="35"/>
                    </a:cubicBezTo>
                    <a:cubicBezTo>
                      <a:pt x="67" y="35"/>
                      <a:pt x="67" y="33"/>
                      <a:pt x="67" y="33"/>
                    </a:cubicBezTo>
                    <a:cubicBezTo>
                      <a:pt x="68" y="32"/>
                      <a:pt x="69" y="32"/>
                      <a:pt x="69" y="32"/>
                    </a:cubicBezTo>
                    <a:cubicBezTo>
                      <a:pt x="71" y="31"/>
                      <a:pt x="70" y="29"/>
                      <a:pt x="71" y="27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2"/>
                      <a:pt x="72" y="21"/>
                      <a:pt x="73" y="20"/>
                    </a:cubicBezTo>
                    <a:cubicBezTo>
                      <a:pt x="73" y="19"/>
                      <a:pt x="74" y="18"/>
                      <a:pt x="73" y="18"/>
                    </a:cubicBezTo>
                    <a:cubicBezTo>
                      <a:pt x="73" y="18"/>
                      <a:pt x="72" y="18"/>
                      <a:pt x="72" y="17"/>
                    </a:cubicBezTo>
                    <a:cubicBezTo>
                      <a:pt x="70" y="17"/>
                      <a:pt x="69" y="17"/>
                      <a:pt x="68" y="16"/>
                    </a:cubicBezTo>
                    <a:cubicBezTo>
                      <a:pt x="67" y="16"/>
                      <a:pt x="66" y="16"/>
                      <a:pt x="66" y="16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3" y="14"/>
                      <a:pt x="61" y="15"/>
                      <a:pt x="60" y="14"/>
                    </a:cubicBezTo>
                    <a:cubicBezTo>
                      <a:pt x="59" y="14"/>
                      <a:pt x="58" y="13"/>
                      <a:pt x="57" y="12"/>
                    </a:cubicBezTo>
                    <a:cubicBezTo>
                      <a:pt x="57" y="12"/>
                      <a:pt x="57" y="10"/>
                      <a:pt x="56" y="10"/>
                    </a:cubicBezTo>
                    <a:cubicBezTo>
                      <a:pt x="55" y="9"/>
                      <a:pt x="54" y="11"/>
                      <a:pt x="53" y="10"/>
                    </a:cubicBezTo>
                    <a:cubicBezTo>
                      <a:pt x="52" y="9"/>
                      <a:pt x="52" y="8"/>
                      <a:pt x="51" y="7"/>
                    </a:cubicBezTo>
                    <a:cubicBezTo>
                      <a:pt x="50" y="6"/>
                      <a:pt x="50" y="7"/>
                      <a:pt x="49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4"/>
                      <a:pt x="47" y="4"/>
                      <a:pt x="45" y="3"/>
                    </a:cubicBezTo>
                    <a:cubicBezTo>
                      <a:pt x="44" y="3"/>
                      <a:pt x="45" y="4"/>
                      <a:pt x="44" y="3"/>
                    </a:cubicBezTo>
                    <a:cubicBezTo>
                      <a:pt x="43" y="2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0" y="1"/>
                      <a:pt x="39" y="1"/>
                    </a:cubicBezTo>
                    <a:cubicBezTo>
                      <a:pt x="38" y="2"/>
                      <a:pt x="37" y="2"/>
                      <a:pt x="37" y="4"/>
                    </a:cubicBezTo>
                    <a:cubicBezTo>
                      <a:pt x="37" y="5"/>
                      <a:pt x="40" y="6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3" y="11"/>
                      <a:pt x="30" y="11"/>
                      <a:pt x="30" y="13"/>
                    </a:cubicBezTo>
                    <a:cubicBezTo>
                      <a:pt x="30" y="15"/>
                      <a:pt x="30" y="15"/>
                      <a:pt x="31" y="15"/>
                    </a:cubicBezTo>
                    <a:cubicBezTo>
                      <a:pt x="31" y="16"/>
                      <a:pt x="30" y="15"/>
                      <a:pt x="29" y="16"/>
                    </a:cubicBezTo>
                    <a:cubicBezTo>
                      <a:pt x="27" y="16"/>
                      <a:pt x="25" y="16"/>
                      <a:pt x="24" y="16"/>
                    </a:cubicBezTo>
                    <a:cubicBezTo>
                      <a:pt x="23" y="16"/>
                      <a:pt x="21" y="17"/>
                      <a:pt x="21" y="15"/>
                    </a:cubicBezTo>
                    <a:cubicBezTo>
                      <a:pt x="22" y="14"/>
                      <a:pt x="22" y="12"/>
                      <a:pt x="21" y="13"/>
                    </a:cubicBezTo>
                    <a:cubicBezTo>
                      <a:pt x="19" y="14"/>
                      <a:pt x="19" y="15"/>
                      <a:pt x="19" y="14"/>
                    </a:cubicBezTo>
                    <a:cubicBezTo>
                      <a:pt x="18" y="13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8" y="15"/>
                    </a:cubicBezTo>
                    <a:cubicBezTo>
                      <a:pt x="19" y="17"/>
                      <a:pt x="20" y="17"/>
                      <a:pt x="20" y="19"/>
                    </a:cubicBezTo>
                    <a:cubicBezTo>
                      <a:pt x="20" y="20"/>
                      <a:pt x="20" y="22"/>
                      <a:pt x="21" y="22"/>
                    </a:cubicBezTo>
                    <a:cubicBezTo>
                      <a:pt x="21" y="23"/>
                      <a:pt x="20" y="24"/>
                      <a:pt x="19" y="23"/>
                    </a:cubicBezTo>
                    <a:cubicBezTo>
                      <a:pt x="18" y="22"/>
                      <a:pt x="18" y="20"/>
                      <a:pt x="17" y="22"/>
                    </a:cubicBezTo>
                    <a:cubicBezTo>
                      <a:pt x="15" y="23"/>
                      <a:pt x="15" y="22"/>
                      <a:pt x="14" y="23"/>
                    </a:cubicBezTo>
                    <a:cubicBezTo>
                      <a:pt x="13" y="24"/>
                      <a:pt x="13" y="21"/>
                      <a:pt x="12" y="22"/>
                    </a:cubicBezTo>
                    <a:cubicBezTo>
                      <a:pt x="12" y="23"/>
                      <a:pt x="11" y="22"/>
                      <a:pt x="11" y="21"/>
                    </a:cubicBezTo>
                    <a:cubicBezTo>
                      <a:pt x="10" y="21"/>
                      <a:pt x="10" y="20"/>
                      <a:pt x="9" y="21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6" y="23"/>
                      <a:pt x="8" y="23"/>
                      <a:pt x="5" y="23"/>
                    </a:cubicBezTo>
                    <a:cubicBezTo>
                      <a:pt x="2" y="23"/>
                      <a:pt x="0" y="23"/>
                      <a:pt x="1" y="24"/>
                    </a:cubicBezTo>
                    <a:cubicBezTo>
                      <a:pt x="3" y="25"/>
                      <a:pt x="5" y="25"/>
                      <a:pt x="4" y="25"/>
                    </a:cubicBezTo>
                    <a:cubicBezTo>
                      <a:pt x="3" y="26"/>
                      <a:pt x="2" y="25"/>
                      <a:pt x="2" y="26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2" y="27"/>
                      <a:pt x="2" y="28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6" y="30"/>
                      <a:pt x="6" y="29"/>
                      <a:pt x="7" y="29"/>
                    </a:cubicBezTo>
                    <a:cubicBezTo>
                      <a:pt x="8" y="29"/>
                      <a:pt x="8" y="28"/>
                      <a:pt x="9" y="30"/>
                    </a:cubicBezTo>
                    <a:cubicBezTo>
                      <a:pt x="10" y="32"/>
                      <a:pt x="11" y="33"/>
                      <a:pt x="12" y="32"/>
                    </a:cubicBezTo>
                    <a:cubicBezTo>
                      <a:pt x="13" y="31"/>
                      <a:pt x="14" y="29"/>
                      <a:pt x="14" y="31"/>
                    </a:cubicBezTo>
                    <a:cubicBezTo>
                      <a:pt x="15" y="33"/>
                      <a:pt x="14" y="34"/>
                      <a:pt x="15" y="33"/>
                    </a:cubicBezTo>
                    <a:cubicBezTo>
                      <a:pt x="16" y="33"/>
                      <a:pt x="15" y="33"/>
                      <a:pt x="16" y="35"/>
                    </a:cubicBezTo>
                    <a:cubicBezTo>
                      <a:pt x="16" y="37"/>
                      <a:pt x="15" y="35"/>
                      <a:pt x="16" y="37"/>
                    </a:cubicBezTo>
                    <a:cubicBezTo>
                      <a:pt x="18" y="39"/>
                      <a:pt x="17" y="38"/>
                      <a:pt x="19" y="40"/>
                    </a:cubicBezTo>
                    <a:cubicBezTo>
                      <a:pt x="21" y="41"/>
                      <a:pt x="23" y="44"/>
                      <a:pt x="23" y="45"/>
                    </a:cubicBezTo>
                    <a:cubicBezTo>
                      <a:pt x="24" y="46"/>
                      <a:pt x="21" y="46"/>
                      <a:pt x="23" y="48"/>
                    </a:cubicBezTo>
                    <a:cubicBezTo>
                      <a:pt x="25" y="50"/>
                      <a:pt x="25" y="51"/>
                      <a:pt x="25" y="53"/>
                    </a:cubicBezTo>
                    <a:cubicBezTo>
                      <a:pt x="26" y="56"/>
                      <a:pt x="23" y="48"/>
                      <a:pt x="23" y="50"/>
                    </a:cubicBezTo>
                    <a:cubicBezTo>
                      <a:pt x="22" y="51"/>
                      <a:pt x="21" y="53"/>
                      <a:pt x="22" y="55"/>
                    </a:cubicBezTo>
                    <a:cubicBezTo>
                      <a:pt x="23" y="57"/>
                      <a:pt x="22" y="57"/>
                      <a:pt x="22" y="59"/>
                    </a:cubicBezTo>
                    <a:cubicBezTo>
                      <a:pt x="21" y="60"/>
                      <a:pt x="22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7"/>
                    </a:cubicBezTo>
                    <a:cubicBezTo>
                      <a:pt x="21" y="67"/>
                      <a:pt x="21" y="68"/>
                      <a:pt x="21" y="68"/>
                    </a:cubicBezTo>
                    <a:cubicBezTo>
                      <a:pt x="22" y="69"/>
                      <a:pt x="23" y="69"/>
                      <a:pt x="24" y="69"/>
                    </a:cubicBezTo>
                    <a:cubicBezTo>
                      <a:pt x="25" y="70"/>
                      <a:pt x="25" y="70"/>
                      <a:pt x="26" y="70"/>
                    </a:cubicBezTo>
                    <a:cubicBezTo>
                      <a:pt x="27" y="71"/>
                      <a:pt x="28" y="71"/>
                      <a:pt x="29" y="71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71"/>
                      <a:pt x="32" y="72"/>
                      <a:pt x="32" y="71"/>
                    </a:cubicBezTo>
                    <a:cubicBezTo>
                      <a:pt x="33" y="71"/>
                      <a:pt x="33" y="71"/>
                      <a:pt x="34" y="71"/>
                    </a:cubicBezTo>
                    <a:cubicBezTo>
                      <a:pt x="36" y="70"/>
                      <a:pt x="36" y="72"/>
                      <a:pt x="38" y="73"/>
                    </a:cubicBezTo>
                    <a:cubicBezTo>
                      <a:pt x="38" y="73"/>
                      <a:pt x="39" y="73"/>
                      <a:pt x="40" y="73"/>
                    </a:cubicBezTo>
                    <a:cubicBezTo>
                      <a:pt x="41" y="73"/>
                      <a:pt x="42" y="74"/>
                      <a:pt x="43" y="74"/>
                    </a:cubicBezTo>
                    <a:cubicBezTo>
                      <a:pt x="43" y="74"/>
                      <a:pt x="43" y="73"/>
                      <a:pt x="44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6" y="72"/>
                      <a:pt x="45" y="70"/>
                      <a:pt x="46" y="69"/>
                    </a:cubicBezTo>
                    <a:cubicBezTo>
                      <a:pt x="46" y="68"/>
                      <a:pt x="45" y="67"/>
                      <a:pt x="47" y="67"/>
                    </a:cubicBezTo>
                    <a:cubicBezTo>
                      <a:pt x="49" y="67"/>
                      <a:pt x="50" y="64"/>
                      <a:pt x="52" y="65"/>
                    </a:cubicBezTo>
                    <a:cubicBezTo>
                      <a:pt x="54" y="66"/>
                      <a:pt x="55" y="68"/>
                      <a:pt x="56" y="66"/>
                    </a:cubicBezTo>
                    <a:cubicBezTo>
                      <a:pt x="57" y="65"/>
                      <a:pt x="57" y="66"/>
                      <a:pt x="59" y="67"/>
                    </a:cubicBezTo>
                    <a:cubicBezTo>
                      <a:pt x="60" y="68"/>
                      <a:pt x="62" y="69"/>
                      <a:pt x="64" y="69"/>
                    </a:cubicBezTo>
                    <a:cubicBezTo>
                      <a:pt x="65" y="68"/>
                      <a:pt x="67" y="67"/>
                      <a:pt x="68" y="66"/>
                    </a:cubicBezTo>
                    <a:cubicBezTo>
                      <a:pt x="69" y="65"/>
                      <a:pt x="70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7" name="Freeform 153">
                <a:extLst>
                  <a:ext uri="{FF2B5EF4-FFF2-40B4-BE49-F238E27FC236}">
                    <a16:creationId xmlns:a16="http://schemas.microsoft.com/office/drawing/2014/main" id="{B6C0D5F5-4B50-4804-9722-C3120656A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1607"/>
                <a:ext cx="50" cy="105"/>
              </a:xfrm>
              <a:custGeom>
                <a:avLst/>
                <a:gdLst>
                  <a:gd name="T0" fmla="*/ 89 w 19"/>
                  <a:gd name="T1" fmla="*/ 269 h 39"/>
                  <a:gd name="T2" fmla="*/ 89 w 19"/>
                  <a:gd name="T3" fmla="*/ 275 h 39"/>
                  <a:gd name="T4" fmla="*/ 68 w 19"/>
                  <a:gd name="T5" fmla="*/ 275 h 39"/>
                  <a:gd name="T6" fmla="*/ 34 w 19"/>
                  <a:gd name="T7" fmla="*/ 275 h 39"/>
                  <a:gd name="T8" fmla="*/ 34 w 19"/>
                  <a:gd name="T9" fmla="*/ 261 h 39"/>
                  <a:gd name="T10" fmla="*/ 34 w 19"/>
                  <a:gd name="T11" fmla="*/ 232 h 39"/>
                  <a:gd name="T12" fmla="*/ 34 w 19"/>
                  <a:gd name="T13" fmla="*/ 218 h 39"/>
                  <a:gd name="T14" fmla="*/ 29 w 19"/>
                  <a:gd name="T15" fmla="*/ 197 h 39"/>
                  <a:gd name="T16" fmla="*/ 21 w 19"/>
                  <a:gd name="T17" fmla="*/ 188 h 39"/>
                  <a:gd name="T18" fmla="*/ 8 w 19"/>
                  <a:gd name="T19" fmla="*/ 188 h 39"/>
                  <a:gd name="T20" fmla="*/ 13 w 19"/>
                  <a:gd name="T21" fmla="*/ 159 h 39"/>
                  <a:gd name="T22" fmla="*/ 34 w 19"/>
                  <a:gd name="T23" fmla="*/ 102 h 39"/>
                  <a:gd name="T24" fmla="*/ 42 w 19"/>
                  <a:gd name="T25" fmla="*/ 35 h 39"/>
                  <a:gd name="T26" fmla="*/ 42 w 19"/>
                  <a:gd name="T27" fmla="*/ 8 h 39"/>
                  <a:gd name="T28" fmla="*/ 42 w 19"/>
                  <a:gd name="T29" fmla="*/ 8 h 39"/>
                  <a:gd name="T30" fmla="*/ 42 w 19"/>
                  <a:gd name="T31" fmla="*/ 8 h 39"/>
                  <a:gd name="T32" fmla="*/ 55 w 19"/>
                  <a:gd name="T33" fmla="*/ 0 h 39"/>
                  <a:gd name="T34" fmla="*/ 55 w 19"/>
                  <a:gd name="T35" fmla="*/ 8 h 39"/>
                  <a:gd name="T36" fmla="*/ 63 w 19"/>
                  <a:gd name="T37" fmla="*/ 8 h 39"/>
                  <a:gd name="T38" fmla="*/ 63 w 19"/>
                  <a:gd name="T39" fmla="*/ 22 h 39"/>
                  <a:gd name="T40" fmla="*/ 68 w 19"/>
                  <a:gd name="T41" fmla="*/ 22 h 39"/>
                  <a:gd name="T42" fmla="*/ 76 w 19"/>
                  <a:gd name="T43" fmla="*/ 22 h 39"/>
                  <a:gd name="T44" fmla="*/ 103 w 19"/>
                  <a:gd name="T45" fmla="*/ 13 h 39"/>
                  <a:gd name="T46" fmla="*/ 111 w 19"/>
                  <a:gd name="T47" fmla="*/ 13 h 39"/>
                  <a:gd name="T48" fmla="*/ 118 w 19"/>
                  <a:gd name="T49" fmla="*/ 13 h 39"/>
                  <a:gd name="T50" fmla="*/ 132 w 19"/>
                  <a:gd name="T51" fmla="*/ 30 h 39"/>
                  <a:gd name="T52" fmla="*/ 118 w 19"/>
                  <a:gd name="T53" fmla="*/ 43 h 39"/>
                  <a:gd name="T54" fmla="*/ 111 w 19"/>
                  <a:gd name="T55" fmla="*/ 65 h 39"/>
                  <a:gd name="T56" fmla="*/ 103 w 19"/>
                  <a:gd name="T57" fmla="*/ 81 h 39"/>
                  <a:gd name="T58" fmla="*/ 111 w 19"/>
                  <a:gd name="T59" fmla="*/ 86 h 39"/>
                  <a:gd name="T60" fmla="*/ 111 w 19"/>
                  <a:gd name="T61" fmla="*/ 102 h 39"/>
                  <a:gd name="T62" fmla="*/ 103 w 19"/>
                  <a:gd name="T63" fmla="*/ 129 h 39"/>
                  <a:gd name="T64" fmla="*/ 89 w 19"/>
                  <a:gd name="T65" fmla="*/ 153 h 39"/>
                  <a:gd name="T66" fmla="*/ 103 w 19"/>
                  <a:gd name="T67" fmla="*/ 175 h 39"/>
                  <a:gd name="T68" fmla="*/ 97 w 19"/>
                  <a:gd name="T69" fmla="*/ 197 h 39"/>
                  <a:gd name="T70" fmla="*/ 103 w 19"/>
                  <a:gd name="T71" fmla="*/ 210 h 39"/>
                  <a:gd name="T72" fmla="*/ 89 w 19"/>
                  <a:gd name="T73" fmla="*/ 269 h 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3" y="37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1" y="39"/>
                      <a:pt x="12" y="39"/>
                      <a:pt x="10" y="38"/>
                    </a:cubicBezTo>
                    <a:cubicBezTo>
                      <a:pt x="8" y="37"/>
                      <a:pt x="8" y="37"/>
                      <a:pt x="5" y="38"/>
                    </a:cubicBezTo>
                    <a:cubicBezTo>
                      <a:pt x="3" y="39"/>
                      <a:pt x="5" y="36"/>
                      <a:pt x="5" y="36"/>
                    </a:cubicBezTo>
                    <a:cubicBezTo>
                      <a:pt x="5" y="36"/>
                      <a:pt x="5" y="34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4" y="29"/>
                      <a:pt x="5" y="29"/>
                      <a:pt x="4" y="27"/>
                    </a:cubicBezTo>
                    <a:cubicBezTo>
                      <a:pt x="4" y="25"/>
                      <a:pt x="4" y="28"/>
                      <a:pt x="3" y="26"/>
                    </a:cubicBezTo>
                    <a:cubicBezTo>
                      <a:pt x="3" y="23"/>
                      <a:pt x="3" y="26"/>
                      <a:pt x="1" y="26"/>
                    </a:cubicBezTo>
                    <a:cubicBezTo>
                      <a:pt x="0" y="25"/>
                      <a:pt x="1" y="25"/>
                      <a:pt x="2" y="22"/>
                    </a:cubicBezTo>
                    <a:cubicBezTo>
                      <a:pt x="3" y="20"/>
                      <a:pt x="4" y="17"/>
                      <a:pt x="5" y="14"/>
                    </a:cubicBezTo>
                    <a:cubicBezTo>
                      <a:pt x="6" y="10"/>
                      <a:pt x="6" y="8"/>
                      <a:pt x="6" y="5"/>
                    </a:cubicBezTo>
                    <a:cubicBezTo>
                      <a:pt x="5" y="1"/>
                      <a:pt x="5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7" y="1"/>
                      <a:pt x="17" y="2"/>
                    </a:cubicBezTo>
                    <a:cubicBezTo>
                      <a:pt x="18" y="2"/>
                      <a:pt x="19" y="4"/>
                      <a:pt x="19" y="4"/>
                    </a:cubicBezTo>
                    <a:cubicBezTo>
                      <a:pt x="19" y="5"/>
                      <a:pt x="18" y="6"/>
                      <a:pt x="17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6" y="15"/>
                      <a:pt x="15" y="17"/>
                      <a:pt x="15" y="18"/>
                    </a:cubicBezTo>
                    <a:cubicBezTo>
                      <a:pt x="14" y="18"/>
                      <a:pt x="13" y="20"/>
                      <a:pt x="13" y="21"/>
                    </a:cubicBezTo>
                    <a:cubicBezTo>
                      <a:pt x="13" y="22"/>
                      <a:pt x="15" y="23"/>
                      <a:pt x="15" y="24"/>
                    </a:cubicBezTo>
                    <a:cubicBezTo>
                      <a:pt x="15" y="25"/>
                      <a:pt x="14" y="26"/>
                      <a:pt x="14" y="27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5" y="32"/>
                      <a:pt x="11" y="35"/>
                      <a:pt x="13" y="3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8" name="Freeform 154">
                <a:extLst>
                  <a:ext uri="{FF2B5EF4-FFF2-40B4-BE49-F238E27FC236}">
                    <a16:creationId xmlns:a16="http://schemas.microsoft.com/office/drawing/2014/main" id="{3EE8BA9E-687A-4763-A31B-FDDF2E3E5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9" name="Freeform 155">
                <a:extLst>
                  <a:ext uri="{FF2B5EF4-FFF2-40B4-BE49-F238E27FC236}">
                    <a16:creationId xmlns:a16="http://schemas.microsoft.com/office/drawing/2014/main" id="{6A1F5B0A-165C-4A1C-8006-E876063B1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0" name="Freeform 156">
                <a:extLst>
                  <a:ext uri="{FF2B5EF4-FFF2-40B4-BE49-F238E27FC236}">
                    <a16:creationId xmlns:a16="http://schemas.microsoft.com/office/drawing/2014/main" id="{734A4912-950A-4EE0-86A7-39BC1C892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732"/>
                <a:ext cx="392" cy="488"/>
              </a:xfrm>
              <a:custGeom>
                <a:avLst/>
                <a:gdLst>
                  <a:gd name="T0" fmla="*/ 947 w 147"/>
                  <a:gd name="T1" fmla="*/ 256 h 183"/>
                  <a:gd name="T2" fmla="*/ 840 w 147"/>
                  <a:gd name="T3" fmla="*/ 184 h 183"/>
                  <a:gd name="T4" fmla="*/ 789 w 147"/>
                  <a:gd name="T5" fmla="*/ 328 h 183"/>
                  <a:gd name="T6" fmla="*/ 589 w 147"/>
                  <a:gd name="T7" fmla="*/ 269 h 183"/>
                  <a:gd name="T8" fmla="*/ 448 w 147"/>
                  <a:gd name="T9" fmla="*/ 435 h 183"/>
                  <a:gd name="T10" fmla="*/ 363 w 147"/>
                  <a:gd name="T11" fmla="*/ 661 h 183"/>
                  <a:gd name="T12" fmla="*/ 291 w 147"/>
                  <a:gd name="T13" fmla="*/ 909 h 183"/>
                  <a:gd name="T14" fmla="*/ 256 w 147"/>
                  <a:gd name="T15" fmla="*/ 1229 h 183"/>
                  <a:gd name="T16" fmla="*/ 221 w 147"/>
                  <a:gd name="T17" fmla="*/ 1144 h 183"/>
                  <a:gd name="T18" fmla="*/ 184 w 147"/>
                  <a:gd name="T19" fmla="*/ 1224 h 183"/>
                  <a:gd name="T20" fmla="*/ 107 w 147"/>
                  <a:gd name="T21" fmla="*/ 1288 h 183"/>
                  <a:gd name="T22" fmla="*/ 21 w 147"/>
                  <a:gd name="T23" fmla="*/ 1245 h 183"/>
                  <a:gd name="T24" fmla="*/ 51 w 147"/>
                  <a:gd name="T25" fmla="*/ 1173 h 183"/>
                  <a:gd name="T26" fmla="*/ 29 w 147"/>
                  <a:gd name="T27" fmla="*/ 1165 h 183"/>
                  <a:gd name="T28" fmla="*/ 77 w 147"/>
                  <a:gd name="T29" fmla="*/ 1088 h 183"/>
                  <a:gd name="T30" fmla="*/ 13 w 147"/>
                  <a:gd name="T31" fmla="*/ 1117 h 183"/>
                  <a:gd name="T32" fmla="*/ 21 w 147"/>
                  <a:gd name="T33" fmla="*/ 1088 h 183"/>
                  <a:gd name="T34" fmla="*/ 35 w 147"/>
                  <a:gd name="T35" fmla="*/ 1053 h 183"/>
                  <a:gd name="T36" fmla="*/ 99 w 147"/>
                  <a:gd name="T37" fmla="*/ 1016 h 183"/>
                  <a:gd name="T38" fmla="*/ 21 w 147"/>
                  <a:gd name="T39" fmla="*/ 1045 h 183"/>
                  <a:gd name="T40" fmla="*/ 13 w 147"/>
                  <a:gd name="T41" fmla="*/ 981 h 183"/>
                  <a:gd name="T42" fmla="*/ 51 w 147"/>
                  <a:gd name="T43" fmla="*/ 947 h 183"/>
                  <a:gd name="T44" fmla="*/ 93 w 147"/>
                  <a:gd name="T45" fmla="*/ 939 h 183"/>
                  <a:gd name="T46" fmla="*/ 99 w 147"/>
                  <a:gd name="T47" fmla="*/ 904 h 183"/>
                  <a:gd name="T48" fmla="*/ 115 w 147"/>
                  <a:gd name="T49" fmla="*/ 883 h 183"/>
                  <a:gd name="T50" fmla="*/ 128 w 147"/>
                  <a:gd name="T51" fmla="*/ 861 h 183"/>
                  <a:gd name="T52" fmla="*/ 179 w 147"/>
                  <a:gd name="T53" fmla="*/ 840 h 183"/>
                  <a:gd name="T54" fmla="*/ 221 w 147"/>
                  <a:gd name="T55" fmla="*/ 824 h 183"/>
                  <a:gd name="T56" fmla="*/ 243 w 147"/>
                  <a:gd name="T57" fmla="*/ 789 h 183"/>
                  <a:gd name="T58" fmla="*/ 200 w 147"/>
                  <a:gd name="T59" fmla="*/ 776 h 183"/>
                  <a:gd name="T60" fmla="*/ 256 w 147"/>
                  <a:gd name="T61" fmla="*/ 717 h 183"/>
                  <a:gd name="T62" fmla="*/ 299 w 147"/>
                  <a:gd name="T63" fmla="*/ 669 h 183"/>
                  <a:gd name="T64" fmla="*/ 307 w 147"/>
                  <a:gd name="T65" fmla="*/ 611 h 183"/>
                  <a:gd name="T66" fmla="*/ 333 w 147"/>
                  <a:gd name="T67" fmla="*/ 547 h 183"/>
                  <a:gd name="T68" fmla="*/ 384 w 147"/>
                  <a:gd name="T69" fmla="*/ 461 h 183"/>
                  <a:gd name="T70" fmla="*/ 397 w 147"/>
                  <a:gd name="T71" fmla="*/ 427 h 183"/>
                  <a:gd name="T72" fmla="*/ 419 w 147"/>
                  <a:gd name="T73" fmla="*/ 384 h 183"/>
                  <a:gd name="T74" fmla="*/ 448 w 147"/>
                  <a:gd name="T75" fmla="*/ 333 h 183"/>
                  <a:gd name="T76" fmla="*/ 477 w 147"/>
                  <a:gd name="T77" fmla="*/ 320 h 183"/>
                  <a:gd name="T78" fmla="*/ 520 w 147"/>
                  <a:gd name="T79" fmla="*/ 235 h 183"/>
                  <a:gd name="T80" fmla="*/ 547 w 147"/>
                  <a:gd name="T81" fmla="*/ 221 h 183"/>
                  <a:gd name="T82" fmla="*/ 584 w 147"/>
                  <a:gd name="T83" fmla="*/ 235 h 183"/>
                  <a:gd name="T84" fmla="*/ 597 w 147"/>
                  <a:gd name="T85" fmla="*/ 184 h 183"/>
                  <a:gd name="T86" fmla="*/ 611 w 147"/>
                  <a:gd name="T87" fmla="*/ 213 h 183"/>
                  <a:gd name="T88" fmla="*/ 648 w 147"/>
                  <a:gd name="T89" fmla="*/ 141 h 183"/>
                  <a:gd name="T90" fmla="*/ 675 w 147"/>
                  <a:gd name="T91" fmla="*/ 136 h 183"/>
                  <a:gd name="T92" fmla="*/ 712 w 147"/>
                  <a:gd name="T93" fmla="*/ 115 h 183"/>
                  <a:gd name="T94" fmla="*/ 739 w 147"/>
                  <a:gd name="T95" fmla="*/ 115 h 183"/>
                  <a:gd name="T96" fmla="*/ 781 w 147"/>
                  <a:gd name="T97" fmla="*/ 43 h 183"/>
                  <a:gd name="T98" fmla="*/ 811 w 147"/>
                  <a:gd name="T99" fmla="*/ 43 h 183"/>
                  <a:gd name="T100" fmla="*/ 797 w 147"/>
                  <a:gd name="T101" fmla="*/ 120 h 183"/>
                  <a:gd name="T102" fmla="*/ 845 w 147"/>
                  <a:gd name="T103" fmla="*/ 64 h 183"/>
                  <a:gd name="T104" fmla="*/ 875 w 147"/>
                  <a:gd name="T105" fmla="*/ 72 h 183"/>
                  <a:gd name="T106" fmla="*/ 896 w 147"/>
                  <a:gd name="T107" fmla="*/ 43 h 183"/>
                  <a:gd name="T108" fmla="*/ 931 w 147"/>
                  <a:gd name="T109" fmla="*/ 8 h 183"/>
                  <a:gd name="T110" fmla="*/ 909 w 147"/>
                  <a:gd name="T111" fmla="*/ 56 h 183"/>
                  <a:gd name="T112" fmla="*/ 939 w 147"/>
                  <a:gd name="T113" fmla="*/ 72 h 183"/>
                  <a:gd name="T114" fmla="*/ 1003 w 147"/>
                  <a:gd name="T115" fmla="*/ 56 h 183"/>
                  <a:gd name="T116" fmla="*/ 1037 w 147"/>
                  <a:gd name="T117" fmla="*/ 115 h 183"/>
                  <a:gd name="T118" fmla="*/ 952 w 147"/>
                  <a:gd name="T119" fmla="*/ 115 h 183"/>
                  <a:gd name="T120" fmla="*/ 995 w 147"/>
                  <a:gd name="T121" fmla="*/ 179 h 183"/>
                  <a:gd name="T122" fmla="*/ 1037 w 147"/>
                  <a:gd name="T123" fmla="*/ 171 h 1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7" h="183">
                    <a:moveTo>
                      <a:pt x="146" y="24"/>
                    </a:moveTo>
                    <a:cubicBezTo>
                      <a:pt x="145" y="27"/>
                      <a:pt x="145" y="28"/>
                      <a:pt x="142" y="30"/>
                    </a:cubicBezTo>
                    <a:cubicBezTo>
                      <a:pt x="141" y="31"/>
                      <a:pt x="140" y="31"/>
                      <a:pt x="138" y="31"/>
                    </a:cubicBezTo>
                    <a:cubicBezTo>
                      <a:pt x="136" y="32"/>
                      <a:pt x="136" y="33"/>
                      <a:pt x="135" y="34"/>
                    </a:cubicBezTo>
                    <a:cubicBezTo>
                      <a:pt x="135" y="35"/>
                      <a:pt x="134" y="35"/>
                      <a:pt x="134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3"/>
                      <a:pt x="134" y="32"/>
                      <a:pt x="134" y="30"/>
                    </a:cubicBezTo>
                    <a:cubicBezTo>
                      <a:pt x="135" y="27"/>
                      <a:pt x="135" y="27"/>
                      <a:pt x="133" y="24"/>
                    </a:cubicBezTo>
                    <a:cubicBezTo>
                      <a:pt x="129" y="25"/>
                      <a:pt x="130" y="23"/>
                      <a:pt x="127" y="21"/>
                    </a:cubicBezTo>
                    <a:cubicBezTo>
                      <a:pt x="125" y="21"/>
                      <a:pt x="124" y="22"/>
                      <a:pt x="122" y="22"/>
                    </a:cubicBezTo>
                    <a:cubicBezTo>
                      <a:pt x="119" y="23"/>
                      <a:pt x="119" y="23"/>
                      <a:pt x="118" y="26"/>
                    </a:cubicBezTo>
                    <a:cubicBezTo>
                      <a:pt x="117" y="28"/>
                      <a:pt x="117" y="28"/>
                      <a:pt x="117" y="29"/>
                    </a:cubicBezTo>
                    <a:cubicBezTo>
                      <a:pt x="117" y="30"/>
                      <a:pt x="118" y="31"/>
                      <a:pt x="118" y="32"/>
                    </a:cubicBezTo>
                    <a:cubicBezTo>
                      <a:pt x="117" y="33"/>
                      <a:pt x="116" y="34"/>
                      <a:pt x="115" y="36"/>
                    </a:cubicBezTo>
                    <a:cubicBezTo>
                      <a:pt x="115" y="37"/>
                      <a:pt x="116" y="38"/>
                      <a:pt x="116" y="39"/>
                    </a:cubicBezTo>
                    <a:cubicBezTo>
                      <a:pt x="115" y="39"/>
                      <a:pt x="113" y="41"/>
                      <a:pt x="113" y="41"/>
                    </a:cubicBezTo>
                    <a:cubicBezTo>
                      <a:pt x="112" y="43"/>
                      <a:pt x="111" y="45"/>
                      <a:pt x="111" y="46"/>
                    </a:cubicBezTo>
                    <a:cubicBezTo>
                      <a:pt x="110" y="45"/>
                      <a:pt x="109" y="43"/>
                      <a:pt x="108" y="42"/>
                    </a:cubicBezTo>
                    <a:cubicBezTo>
                      <a:pt x="107" y="43"/>
                      <a:pt x="106" y="43"/>
                      <a:pt x="106" y="43"/>
                    </a:cubicBezTo>
                    <a:cubicBezTo>
                      <a:pt x="105" y="41"/>
                      <a:pt x="100" y="44"/>
                      <a:pt x="97" y="43"/>
                    </a:cubicBezTo>
                    <a:cubicBezTo>
                      <a:pt x="94" y="41"/>
                      <a:pt x="94" y="35"/>
                      <a:pt x="90" y="34"/>
                    </a:cubicBezTo>
                    <a:cubicBezTo>
                      <a:pt x="89" y="35"/>
                      <a:pt x="90" y="37"/>
                      <a:pt x="89" y="38"/>
                    </a:cubicBezTo>
                    <a:cubicBezTo>
                      <a:pt x="88" y="35"/>
                      <a:pt x="84" y="36"/>
                      <a:pt x="83" y="38"/>
                    </a:cubicBezTo>
                    <a:cubicBezTo>
                      <a:pt x="88" y="41"/>
                      <a:pt x="80" y="44"/>
                      <a:pt x="83" y="47"/>
                    </a:cubicBezTo>
                    <a:cubicBezTo>
                      <a:pt x="82" y="47"/>
                      <a:pt x="80" y="47"/>
                      <a:pt x="79" y="46"/>
                    </a:cubicBezTo>
                    <a:cubicBezTo>
                      <a:pt x="77" y="46"/>
                      <a:pt x="76" y="44"/>
                      <a:pt x="75" y="45"/>
                    </a:cubicBezTo>
                    <a:cubicBezTo>
                      <a:pt x="72" y="47"/>
                      <a:pt x="73" y="51"/>
                      <a:pt x="71" y="54"/>
                    </a:cubicBezTo>
                    <a:cubicBezTo>
                      <a:pt x="69" y="51"/>
                      <a:pt x="66" y="55"/>
                      <a:pt x="64" y="57"/>
                    </a:cubicBezTo>
                    <a:cubicBezTo>
                      <a:pt x="64" y="58"/>
                      <a:pt x="64" y="60"/>
                      <a:pt x="63" y="61"/>
                    </a:cubicBezTo>
                    <a:cubicBezTo>
                      <a:pt x="63" y="63"/>
                      <a:pt x="61" y="64"/>
                      <a:pt x="60" y="65"/>
                    </a:cubicBezTo>
                    <a:cubicBezTo>
                      <a:pt x="61" y="66"/>
                      <a:pt x="62" y="66"/>
                      <a:pt x="62" y="67"/>
                    </a:cubicBezTo>
                    <a:cubicBezTo>
                      <a:pt x="60" y="70"/>
                      <a:pt x="57" y="76"/>
                      <a:pt x="57" y="81"/>
                    </a:cubicBezTo>
                    <a:cubicBezTo>
                      <a:pt x="55" y="81"/>
                      <a:pt x="51" y="78"/>
                      <a:pt x="51" y="83"/>
                    </a:cubicBezTo>
                    <a:cubicBezTo>
                      <a:pt x="51" y="84"/>
                      <a:pt x="53" y="85"/>
                      <a:pt x="53" y="86"/>
                    </a:cubicBezTo>
                    <a:cubicBezTo>
                      <a:pt x="53" y="89"/>
                      <a:pt x="51" y="91"/>
                      <a:pt x="51" y="93"/>
                    </a:cubicBezTo>
                    <a:cubicBezTo>
                      <a:pt x="50" y="96"/>
                      <a:pt x="48" y="100"/>
                      <a:pt x="48" y="103"/>
                    </a:cubicBezTo>
                    <a:cubicBezTo>
                      <a:pt x="49" y="106"/>
                      <a:pt x="52" y="108"/>
                      <a:pt x="50" y="110"/>
                    </a:cubicBezTo>
                    <a:cubicBezTo>
                      <a:pt x="48" y="110"/>
                      <a:pt x="45" y="108"/>
                      <a:pt x="44" y="109"/>
                    </a:cubicBezTo>
                    <a:cubicBezTo>
                      <a:pt x="41" y="109"/>
                      <a:pt x="41" y="113"/>
                      <a:pt x="40" y="115"/>
                    </a:cubicBezTo>
                    <a:cubicBezTo>
                      <a:pt x="40" y="118"/>
                      <a:pt x="39" y="121"/>
                      <a:pt x="39" y="124"/>
                    </a:cubicBezTo>
                    <a:cubicBezTo>
                      <a:pt x="39" y="126"/>
                      <a:pt x="40" y="126"/>
                      <a:pt x="41" y="128"/>
                    </a:cubicBezTo>
                    <a:cubicBezTo>
                      <a:pt x="42" y="132"/>
                      <a:pt x="39" y="137"/>
                      <a:pt x="41" y="140"/>
                    </a:cubicBezTo>
                    <a:cubicBezTo>
                      <a:pt x="42" y="142"/>
                      <a:pt x="44" y="143"/>
                      <a:pt x="44" y="145"/>
                    </a:cubicBezTo>
                    <a:cubicBezTo>
                      <a:pt x="44" y="147"/>
                      <a:pt x="43" y="149"/>
                      <a:pt x="41" y="149"/>
                    </a:cubicBezTo>
                    <a:cubicBezTo>
                      <a:pt x="42" y="153"/>
                      <a:pt x="45" y="160"/>
                      <a:pt x="41" y="163"/>
                    </a:cubicBezTo>
                    <a:cubicBezTo>
                      <a:pt x="40" y="164"/>
                      <a:pt x="39" y="164"/>
                      <a:pt x="38" y="167"/>
                    </a:cubicBezTo>
                    <a:cubicBezTo>
                      <a:pt x="37" y="169"/>
                      <a:pt x="38" y="171"/>
                      <a:pt x="36" y="173"/>
                    </a:cubicBezTo>
                    <a:cubicBezTo>
                      <a:pt x="36" y="172"/>
                      <a:pt x="35" y="171"/>
                      <a:pt x="35" y="171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3" y="170"/>
                      <a:pt x="32" y="170"/>
                      <a:pt x="32" y="169"/>
                    </a:cubicBezTo>
                    <a:cubicBezTo>
                      <a:pt x="31" y="167"/>
                      <a:pt x="32" y="165"/>
                      <a:pt x="32" y="165"/>
                    </a:cubicBezTo>
                    <a:cubicBezTo>
                      <a:pt x="32" y="165"/>
                      <a:pt x="32" y="161"/>
                      <a:pt x="31" y="161"/>
                    </a:cubicBezTo>
                    <a:cubicBezTo>
                      <a:pt x="30" y="162"/>
                      <a:pt x="30" y="162"/>
                      <a:pt x="30" y="163"/>
                    </a:cubicBezTo>
                    <a:cubicBezTo>
                      <a:pt x="31" y="164"/>
                      <a:pt x="30" y="165"/>
                      <a:pt x="30" y="16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30" y="168"/>
                      <a:pt x="32" y="169"/>
                      <a:pt x="30" y="170"/>
                    </a:cubicBezTo>
                    <a:cubicBezTo>
                      <a:pt x="28" y="171"/>
                      <a:pt x="27" y="172"/>
                      <a:pt x="26" y="172"/>
                    </a:cubicBezTo>
                    <a:cubicBezTo>
                      <a:pt x="26" y="171"/>
                      <a:pt x="25" y="173"/>
                      <a:pt x="25" y="173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2" y="179"/>
                      <a:pt x="21" y="179"/>
                    </a:cubicBezTo>
                    <a:cubicBezTo>
                      <a:pt x="20" y="179"/>
                      <a:pt x="20" y="178"/>
                      <a:pt x="20" y="178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1" y="183"/>
                      <a:pt x="10" y="182"/>
                    </a:cubicBezTo>
                    <a:cubicBezTo>
                      <a:pt x="10" y="181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7" y="178"/>
                    </a:cubicBezTo>
                    <a:cubicBezTo>
                      <a:pt x="5" y="178"/>
                      <a:pt x="4" y="178"/>
                      <a:pt x="4" y="177"/>
                    </a:cubicBezTo>
                    <a:cubicBezTo>
                      <a:pt x="3" y="176"/>
                      <a:pt x="2" y="176"/>
                      <a:pt x="3" y="175"/>
                    </a:cubicBezTo>
                    <a:cubicBezTo>
                      <a:pt x="3" y="174"/>
                      <a:pt x="2" y="172"/>
                      <a:pt x="4" y="172"/>
                    </a:cubicBezTo>
                    <a:cubicBezTo>
                      <a:pt x="5" y="172"/>
                      <a:pt x="6" y="173"/>
                      <a:pt x="6" y="173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7" y="171"/>
                      <a:pt x="6" y="171"/>
                      <a:pt x="6" y="170"/>
                    </a:cubicBezTo>
                    <a:cubicBezTo>
                      <a:pt x="6" y="170"/>
                      <a:pt x="7" y="167"/>
                      <a:pt x="7" y="166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7" y="165"/>
                      <a:pt x="6" y="166"/>
                      <a:pt x="5" y="167"/>
                    </a:cubicBezTo>
                    <a:cubicBezTo>
                      <a:pt x="5" y="168"/>
                      <a:pt x="4" y="167"/>
                      <a:pt x="3" y="168"/>
                    </a:cubicBezTo>
                    <a:cubicBezTo>
                      <a:pt x="2" y="169"/>
                      <a:pt x="2" y="170"/>
                      <a:pt x="1" y="168"/>
                    </a:cubicBezTo>
                    <a:cubicBezTo>
                      <a:pt x="1" y="167"/>
                      <a:pt x="1" y="165"/>
                      <a:pt x="2" y="165"/>
                    </a:cubicBezTo>
                    <a:cubicBezTo>
                      <a:pt x="2" y="165"/>
                      <a:pt x="3" y="163"/>
                      <a:pt x="3" y="164"/>
                    </a:cubicBezTo>
                    <a:cubicBezTo>
                      <a:pt x="4" y="165"/>
                      <a:pt x="3" y="164"/>
                      <a:pt x="4" y="164"/>
                    </a:cubicBezTo>
                    <a:cubicBezTo>
                      <a:pt x="5" y="164"/>
                      <a:pt x="8" y="162"/>
                      <a:pt x="7" y="162"/>
                    </a:cubicBezTo>
                    <a:cubicBezTo>
                      <a:pt x="6" y="162"/>
                      <a:pt x="5" y="162"/>
                      <a:pt x="5" y="162"/>
                    </a:cubicBezTo>
                    <a:cubicBezTo>
                      <a:pt x="6" y="161"/>
                      <a:pt x="6" y="160"/>
                      <a:pt x="6" y="160"/>
                    </a:cubicBezTo>
                    <a:cubicBezTo>
                      <a:pt x="7" y="159"/>
                      <a:pt x="6" y="159"/>
                      <a:pt x="7" y="158"/>
                    </a:cubicBezTo>
                    <a:cubicBezTo>
                      <a:pt x="8" y="157"/>
                      <a:pt x="9" y="153"/>
                      <a:pt x="9" y="154"/>
                    </a:cubicBezTo>
                    <a:cubicBezTo>
                      <a:pt x="10" y="155"/>
                      <a:pt x="11" y="153"/>
                      <a:pt x="11" y="153"/>
                    </a:cubicBezTo>
                    <a:cubicBezTo>
                      <a:pt x="11" y="153"/>
                      <a:pt x="9" y="152"/>
                      <a:pt x="8" y="153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7" y="156"/>
                      <a:pt x="7" y="156"/>
                    </a:cubicBezTo>
                    <a:cubicBezTo>
                      <a:pt x="6" y="157"/>
                      <a:pt x="7" y="157"/>
                      <a:pt x="6" y="158"/>
                    </a:cubicBezTo>
                    <a:cubicBezTo>
                      <a:pt x="4" y="159"/>
                      <a:pt x="2" y="159"/>
                      <a:pt x="2" y="158"/>
                    </a:cubicBezTo>
                    <a:cubicBezTo>
                      <a:pt x="2" y="158"/>
                      <a:pt x="3" y="157"/>
                      <a:pt x="2" y="157"/>
                    </a:cubicBezTo>
                    <a:cubicBezTo>
                      <a:pt x="1" y="158"/>
                      <a:pt x="0" y="159"/>
                      <a:pt x="0" y="157"/>
                    </a:cubicBezTo>
                    <a:cubicBezTo>
                      <a:pt x="0" y="156"/>
                      <a:pt x="1" y="155"/>
                      <a:pt x="2" y="155"/>
                    </a:cubicBezTo>
                    <a:cubicBezTo>
                      <a:pt x="3" y="156"/>
                      <a:pt x="3" y="155"/>
                      <a:pt x="3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4" y="155"/>
                      <a:pt x="4" y="154"/>
                      <a:pt x="4" y="153"/>
                    </a:cubicBezTo>
                    <a:cubicBezTo>
                      <a:pt x="4" y="153"/>
                      <a:pt x="3" y="152"/>
                      <a:pt x="3" y="153"/>
                    </a:cubicBezTo>
                    <a:cubicBezTo>
                      <a:pt x="2" y="153"/>
                      <a:pt x="1" y="153"/>
                      <a:pt x="1" y="153"/>
                    </a:cubicBezTo>
                    <a:cubicBezTo>
                      <a:pt x="1" y="152"/>
                      <a:pt x="2" y="150"/>
                      <a:pt x="1" y="150"/>
                    </a:cubicBezTo>
                    <a:cubicBezTo>
                      <a:pt x="1" y="150"/>
                      <a:pt x="0" y="150"/>
                      <a:pt x="0" y="149"/>
                    </a:cubicBezTo>
                    <a:cubicBezTo>
                      <a:pt x="0" y="148"/>
                      <a:pt x="1" y="148"/>
                      <a:pt x="1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4" y="148"/>
                      <a:pt x="5" y="148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9" y="147"/>
                      <a:pt x="10" y="147"/>
                      <a:pt x="10" y="148"/>
                    </a:cubicBezTo>
                    <a:cubicBezTo>
                      <a:pt x="11" y="149"/>
                      <a:pt x="13" y="150"/>
                      <a:pt x="13" y="149"/>
                    </a:cubicBezTo>
                    <a:cubicBezTo>
                      <a:pt x="13" y="148"/>
                      <a:pt x="11" y="147"/>
                      <a:pt x="12" y="147"/>
                    </a:cubicBezTo>
                    <a:cubicBezTo>
                      <a:pt x="13" y="146"/>
                      <a:pt x="13" y="147"/>
                      <a:pt x="14" y="146"/>
                    </a:cubicBezTo>
                    <a:cubicBezTo>
                      <a:pt x="15" y="146"/>
                      <a:pt x="13" y="144"/>
                      <a:pt x="14" y="143"/>
                    </a:cubicBezTo>
                    <a:cubicBezTo>
                      <a:pt x="14" y="143"/>
                      <a:pt x="12" y="143"/>
                      <a:pt x="12" y="144"/>
                    </a:cubicBezTo>
                    <a:cubicBezTo>
                      <a:pt x="13" y="145"/>
                      <a:pt x="12" y="145"/>
                      <a:pt x="11" y="146"/>
                    </a:cubicBezTo>
                    <a:cubicBezTo>
                      <a:pt x="10" y="146"/>
                      <a:pt x="9" y="146"/>
                      <a:pt x="9" y="146"/>
                    </a:cubicBezTo>
                    <a:cubicBezTo>
                      <a:pt x="8" y="146"/>
                      <a:pt x="9" y="145"/>
                      <a:pt x="8" y="145"/>
                    </a:cubicBezTo>
                    <a:cubicBezTo>
                      <a:pt x="8" y="145"/>
                      <a:pt x="7" y="146"/>
                      <a:pt x="5" y="146"/>
                    </a:cubicBezTo>
                    <a:cubicBezTo>
                      <a:pt x="4" y="147"/>
                      <a:pt x="4" y="146"/>
                      <a:pt x="3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1" y="147"/>
                      <a:pt x="1" y="146"/>
                    </a:cubicBezTo>
                    <a:cubicBezTo>
                      <a:pt x="1" y="145"/>
                      <a:pt x="2" y="144"/>
                      <a:pt x="2" y="144"/>
                    </a:cubicBezTo>
                    <a:cubicBezTo>
                      <a:pt x="3" y="143"/>
                      <a:pt x="2" y="142"/>
                      <a:pt x="2" y="142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8"/>
                      <a:pt x="2" y="138"/>
                      <a:pt x="3" y="139"/>
                    </a:cubicBezTo>
                    <a:cubicBezTo>
                      <a:pt x="4" y="139"/>
                      <a:pt x="5" y="138"/>
                      <a:pt x="5" y="138"/>
                    </a:cubicBezTo>
                    <a:cubicBezTo>
                      <a:pt x="6" y="138"/>
                      <a:pt x="7" y="139"/>
                      <a:pt x="7" y="139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9" y="134"/>
                      <a:pt x="8" y="132"/>
                      <a:pt x="9" y="132"/>
                    </a:cubicBezTo>
                    <a:cubicBezTo>
                      <a:pt x="10" y="131"/>
                      <a:pt x="9" y="130"/>
                      <a:pt x="10" y="132"/>
                    </a:cubicBezTo>
                    <a:cubicBezTo>
                      <a:pt x="11" y="133"/>
                      <a:pt x="10" y="134"/>
                      <a:pt x="10" y="134"/>
                    </a:cubicBezTo>
                    <a:cubicBezTo>
                      <a:pt x="11" y="135"/>
                      <a:pt x="10" y="135"/>
                      <a:pt x="12" y="134"/>
                    </a:cubicBezTo>
                    <a:cubicBezTo>
                      <a:pt x="13" y="133"/>
                      <a:pt x="13" y="132"/>
                      <a:pt x="13" y="132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10" y="129"/>
                      <a:pt x="12" y="127"/>
                      <a:pt x="13" y="128"/>
                    </a:cubicBezTo>
                    <a:cubicBezTo>
                      <a:pt x="13" y="130"/>
                      <a:pt x="14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5" y="127"/>
                      <a:pt x="14" y="127"/>
                    </a:cubicBezTo>
                    <a:cubicBezTo>
                      <a:pt x="13" y="127"/>
                      <a:pt x="13" y="126"/>
                      <a:pt x="13" y="126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2" y="124"/>
                      <a:pt x="13" y="123"/>
                      <a:pt x="13" y="124"/>
                    </a:cubicBezTo>
                    <a:cubicBezTo>
                      <a:pt x="13" y="124"/>
                      <a:pt x="13" y="124"/>
                      <a:pt x="14" y="125"/>
                    </a:cubicBezTo>
                    <a:cubicBezTo>
                      <a:pt x="15" y="125"/>
                      <a:pt x="16" y="124"/>
                      <a:pt x="16" y="124"/>
                    </a:cubicBezTo>
                    <a:cubicBezTo>
                      <a:pt x="16" y="124"/>
                      <a:pt x="17" y="125"/>
                      <a:pt x="17" y="124"/>
                    </a:cubicBezTo>
                    <a:cubicBezTo>
                      <a:pt x="17" y="124"/>
                      <a:pt x="16" y="122"/>
                      <a:pt x="16" y="123"/>
                    </a:cubicBezTo>
                    <a:cubicBezTo>
                      <a:pt x="15" y="123"/>
                      <a:pt x="14" y="122"/>
                      <a:pt x="14" y="122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1"/>
                      <a:pt x="17" y="120"/>
                      <a:pt x="18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9" y="121"/>
                      <a:pt x="19" y="121"/>
                      <a:pt x="20" y="120"/>
                    </a:cubicBezTo>
                    <a:cubicBezTo>
                      <a:pt x="20" y="119"/>
                      <a:pt x="19" y="118"/>
                      <a:pt x="20" y="119"/>
                    </a:cubicBezTo>
                    <a:cubicBezTo>
                      <a:pt x="21" y="119"/>
                      <a:pt x="21" y="118"/>
                      <a:pt x="22" y="118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5" y="119"/>
                      <a:pt x="25" y="118"/>
                      <a:pt x="25" y="11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5" y="115"/>
                      <a:pt x="25" y="114"/>
                      <a:pt x="26" y="115"/>
                    </a:cubicBezTo>
                    <a:cubicBezTo>
                      <a:pt x="28" y="115"/>
                      <a:pt x="28" y="116"/>
                      <a:pt x="28" y="116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9" y="119"/>
                      <a:pt x="30" y="118"/>
                      <a:pt x="30" y="118"/>
                    </a:cubicBezTo>
                    <a:cubicBezTo>
                      <a:pt x="30" y="118"/>
                      <a:pt x="31" y="117"/>
                      <a:pt x="31" y="116"/>
                    </a:cubicBezTo>
                    <a:cubicBezTo>
                      <a:pt x="32" y="115"/>
                      <a:pt x="34" y="113"/>
                      <a:pt x="35" y="113"/>
                    </a:cubicBezTo>
                    <a:cubicBezTo>
                      <a:pt x="35" y="113"/>
                      <a:pt x="36" y="112"/>
                      <a:pt x="36" y="113"/>
                    </a:cubicBezTo>
                    <a:cubicBezTo>
                      <a:pt x="37" y="114"/>
                      <a:pt x="37" y="114"/>
                      <a:pt x="37" y="113"/>
                    </a:cubicBezTo>
                    <a:cubicBezTo>
                      <a:pt x="37" y="112"/>
                      <a:pt x="36" y="112"/>
                      <a:pt x="36" y="111"/>
                    </a:cubicBezTo>
                    <a:cubicBezTo>
                      <a:pt x="36" y="110"/>
                      <a:pt x="37" y="109"/>
                      <a:pt x="36" y="110"/>
                    </a:cubicBezTo>
                    <a:cubicBezTo>
                      <a:pt x="36" y="110"/>
                      <a:pt x="34" y="110"/>
                      <a:pt x="34" y="111"/>
                    </a:cubicBezTo>
                    <a:cubicBezTo>
                      <a:pt x="34" y="112"/>
                      <a:pt x="28" y="114"/>
                      <a:pt x="28" y="114"/>
                    </a:cubicBezTo>
                    <a:cubicBezTo>
                      <a:pt x="28" y="113"/>
                      <a:pt x="29" y="112"/>
                      <a:pt x="28" y="112"/>
                    </a:cubicBezTo>
                    <a:cubicBezTo>
                      <a:pt x="28" y="113"/>
                      <a:pt x="26" y="113"/>
                      <a:pt x="26" y="112"/>
                    </a:cubicBezTo>
                    <a:cubicBezTo>
                      <a:pt x="27" y="111"/>
                      <a:pt x="28" y="110"/>
                      <a:pt x="28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09"/>
                      <a:pt x="29" y="108"/>
                      <a:pt x="30" y="107"/>
                    </a:cubicBezTo>
                    <a:cubicBezTo>
                      <a:pt x="30" y="107"/>
                      <a:pt x="31" y="105"/>
                      <a:pt x="32" y="105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33" y="103"/>
                      <a:pt x="33" y="101"/>
                      <a:pt x="34" y="101"/>
                    </a:cubicBezTo>
                    <a:cubicBezTo>
                      <a:pt x="35" y="102"/>
                      <a:pt x="35" y="103"/>
                      <a:pt x="35" y="103"/>
                    </a:cubicBezTo>
                    <a:cubicBezTo>
                      <a:pt x="36" y="103"/>
                      <a:pt x="36" y="101"/>
                      <a:pt x="36" y="101"/>
                    </a:cubicBezTo>
                    <a:cubicBezTo>
                      <a:pt x="37" y="100"/>
                      <a:pt x="37" y="98"/>
                      <a:pt x="36" y="98"/>
                    </a:cubicBezTo>
                    <a:cubicBezTo>
                      <a:pt x="36" y="98"/>
                      <a:pt x="35" y="98"/>
                      <a:pt x="36" y="97"/>
                    </a:cubicBezTo>
                    <a:cubicBezTo>
                      <a:pt x="37" y="96"/>
                      <a:pt x="37" y="93"/>
                      <a:pt x="38" y="95"/>
                    </a:cubicBezTo>
                    <a:cubicBezTo>
                      <a:pt x="39" y="97"/>
                      <a:pt x="38" y="95"/>
                      <a:pt x="39" y="95"/>
                    </a:cubicBezTo>
                    <a:cubicBezTo>
                      <a:pt x="40" y="94"/>
                      <a:pt x="40" y="94"/>
                      <a:pt x="41" y="95"/>
                    </a:cubicBezTo>
                    <a:cubicBezTo>
                      <a:pt x="41" y="95"/>
                      <a:pt x="41" y="94"/>
                      <a:pt x="42" y="94"/>
                    </a:cubicBezTo>
                    <a:cubicBezTo>
                      <a:pt x="42" y="93"/>
                      <a:pt x="42" y="92"/>
                      <a:pt x="42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1" y="91"/>
                      <a:pt x="40" y="89"/>
                      <a:pt x="41" y="89"/>
                    </a:cubicBezTo>
                    <a:cubicBezTo>
                      <a:pt x="43" y="90"/>
                      <a:pt x="43" y="90"/>
                      <a:pt x="43" y="89"/>
                    </a:cubicBezTo>
                    <a:cubicBezTo>
                      <a:pt x="43" y="88"/>
                      <a:pt x="42" y="88"/>
                      <a:pt x="42" y="87"/>
                    </a:cubicBezTo>
                    <a:cubicBezTo>
                      <a:pt x="42" y="87"/>
                      <a:pt x="41" y="86"/>
                      <a:pt x="43" y="86"/>
                    </a:cubicBezTo>
                    <a:cubicBezTo>
                      <a:pt x="44" y="85"/>
                      <a:pt x="41" y="85"/>
                      <a:pt x="43" y="84"/>
                    </a:cubicBezTo>
                    <a:cubicBezTo>
                      <a:pt x="45" y="83"/>
                      <a:pt x="43" y="83"/>
                      <a:pt x="44" y="82"/>
                    </a:cubicBezTo>
                    <a:cubicBezTo>
                      <a:pt x="45" y="81"/>
                      <a:pt x="42" y="81"/>
                      <a:pt x="44" y="80"/>
                    </a:cubicBezTo>
                    <a:cubicBezTo>
                      <a:pt x="47" y="79"/>
                      <a:pt x="46" y="78"/>
                      <a:pt x="47" y="79"/>
                    </a:cubicBezTo>
                    <a:cubicBezTo>
                      <a:pt x="48" y="80"/>
                      <a:pt x="51" y="80"/>
                      <a:pt x="50" y="79"/>
                    </a:cubicBezTo>
                    <a:cubicBezTo>
                      <a:pt x="49" y="78"/>
                      <a:pt x="48" y="78"/>
                      <a:pt x="47" y="77"/>
                    </a:cubicBezTo>
                    <a:cubicBezTo>
                      <a:pt x="47" y="76"/>
                      <a:pt x="46" y="75"/>
                      <a:pt x="47" y="74"/>
                    </a:cubicBezTo>
                    <a:cubicBezTo>
                      <a:pt x="48" y="73"/>
                      <a:pt x="47" y="72"/>
                      <a:pt x="48" y="72"/>
                    </a:cubicBezTo>
                    <a:cubicBezTo>
                      <a:pt x="50" y="71"/>
                      <a:pt x="48" y="71"/>
                      <a:pt x="49" y="69"/>
                    </a:cubicBezTo>
                    <a:cubicBezTo>
                      <a:pt x="50" y="68"/>
                      <a:pt x="50" y="67"/>
                      <a:pt x="51" y="67"/>
                    </a:cubicBezTo>
                    <a:cubicBezTo>
                      <a:pt x="52" y="67"/>
                      <a:pt x="53" y="67"/>
                      <a:pt x="53" y="66"/>
                    </a:cubicBezTo>
                    <a:cubicBezTo>
                      <a:pt x="54" y="66"/>
                      <a:pt x="53" y="65"/>
                      <a:pt x="54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7" y="66"/>
                      <a:pt x="56" y="65"/>
                      <a:pt x="57" y="65"/>
                    </a:cubicBezTo>
                    <a:cubicBezTo>
                      <a:pt x="58" y="65"/>
                      <a:pt x="58" y="64"/>
                      <a:pt x="58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1"/>
                      <a:pt x="55" y="60"/>
                      <a:pt x="56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61" y="58"/>
                      <a:pt x="60" y="59"/>
                    </a:cubicBezTo>
                    <a:cubicBezTo>
                      <a:pt x="59" y="59"/>
                      <a:pt x="58" y="59"/>
                      <a:pt x="58" y="58"/>
                    </a:cubicBezTo>
                    <a:cubicBezTo>
                      <a:pt x="59" y="57"/>
                      <a:pt x="59" y="56"/>
                      <a:pt x="60" y="55"/>
                    </a:cubicBezTo>
                    <a:cubicBezTo>
                      <a:pt x="60" y="55"/>
                      <a:pt x="57" y="55"/>
                      <a:pt x="59" y="54"/>
                    </a:cubicBezTo>
                    <a:cubicBezTo>
                      <a:pt x="61" y="52"/>
                      <a:pt x="60" y="51"/>
                      <a:pt x="61" y="51"/>
                    </a:cubicBezTo>
                    <a:cubicBezTo>
                      <a:pt x="63" y="52"/>
                      <a:pt x="62" y="52"/>
                      <a:pt x="63" y="53"/>
                    </a:cubicBezTo>
                    <a:cubicBezTo>
                      <a:pt x="63" y="54"/>
                      <a:pt x="63" y="54"/>
                      <a:pt x="64" y="53"/>
                    </a:cubicBezTo>
                    <a:cubicBezTo>
                      <a:pt x="65" y="53"/>
                      <a:pt x="65" y="51"/>
                      <a:pt x="65" y="51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49"/>
                      <a:pt x="62" y="48"/>
                      <a:pt x="63" y="47"/>
                    </a:cubicBezTo>
                    <a:cubicBezTo>
                      <a:pt x="64" y="47"/>
                      <a:pt x="65" y="45"/>
                      <a:pt x="66" y="46"/>
                    </a:cubicBezTo>
                    <a:cubicBezTo>
                      <a:pt x="67" y="47"/>
                      <a:pt x="65" y="46"/>
                      <a:pt x="67" y="47"/>
                    </a:cubicBezTo>
                    <a:cubicBezTo>
                      <a:pt x="68" y="48"/>
                      <a:pt x="67" y="48"/>
                      <a:pt x="68" y="47"/>
                    </a:cubicBezTo>
                    <a:cubicBezTo>
                      <a:pt x="69" y="47"/>
                      <a:pt x="70" y="46"/>
                      <a:pt x="70" y="45"/>
                    </a:cubicBezTo>
                    <a:cubicBezTo>
                      <a:pt x="70" y="44"/>
                      <a:pt x="70" y="42"/>
                      <a:pt x="69" y="44"/>
                    </a:cubicBezTo>
                    <a:cubicBezTo>
                      <a:pt x="68" y="45"/>
                      <a:pt x="67" y="44"/>
                      <a:pt x="67" y="45"/>
                    </a:cubicBezTo>
                    <a:cubicBezTo>
                      <a:pt x="66" y="45"/>
                      <a:pt x="66" y="43"/>
                      <a:pt x="65" y="43"/>
                    </a:cubicBezTo>
                    <a:cubicBezTo>
                      <a:pt x="65" y="44"/>
                      <a:pt x="64" y="42"/>
                      <a:pt x="66" y="42"/>
                    </a:cubicBezTo>
                    <a:cubicBezTo>
                      <a:pt x="67" y="41"/>
                      <a:pt x="64" y="42"/>
                      <a:pt x="68" y="39"/>
                    </a:cubicBezTo>
                    <a:cubicBezTo>
                      <a:pt x="71" y="37"/>
                      <a:pt x="70" y="36"/>
                      <a:pt x="71" y="36"/>
                    </a:cubicBezTo>
                    <a:cubicBezTo>
                      <a:pt x="71" y="36"/>
                      <a:pt x="71" y="36"/>
                      <a:pt x="72" y="35"/>
                    </a:cubicBezTo>
                    <a:cubicBezTo>
                      <a:pt x="73" y="35"/>
                      <a:pt x="73" y="34"/>
                      <a:pt x="73" y="33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1"/>
                      <a:pt x="74" y="30"/>
                      <a:pt x="74" y="30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4" y="28"/>
                      <a:pt x="74" y="30"/>
                      <a:pt x="75" y="30"/>
                    </a:cubicBezTo>
                    <a:cubicBezTo>
                      <a:pt x="76" y="31"/>
                      <a:pt x="76" y="29"/>
                      <a:pt x="76" y="31"/>
                    </a:cubicBezTo>
                    <a:cubicBezTo>
                      <a:pt x="76" y="32"/>
                      <a:pt x="76" y="32"/>
                      <a:pt x="77" y="31"/>
                    </a:cubicBezTo>
                    <a:cubicBezTo>
                      <a:pt x="78" y="31"/>
                      <a:pt x="78" y="30"/>
                      <a:pt x="78" y="30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8" y="28"/>
                      <a:pt x="79" y="28"/>
                      <a:pt x="79" y="30"/>
                    </a:cubicBezTo>
                    <a:cubicBezTo>
                      <a:pt x="79" y="31"/>
                      <a:pt x="79" y="30"/>
                      <a:pt x="80" y="31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1" y="34"/>
                      <a:pt x="82" y="33"/>
                      <a:pt x="82" y="33"/>
                    </a:cubicBezTo>
                    <a:cubicBezTo>
                      <a:pt x="82" y="32"/>
                      <a:pt x="82" y="30"/>
                      <a:pt x="81" y="30"/>
                    </a:cubicBezTo>
                    <a:cubicBezTo>
                      <a:pt x="81" y="29"/>
                      <a:pt x="80" y="28"/>
                      <a:pt x="80" y="27"/>
                    </a:cubicBezTo>
                    <a:cubicBezTo>
                      <a:pt x="80" y="26"/>
                      <a:pt x="79" y="25"/>
                      <a:pt x="80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3" y="27"/>
                      <a:pt x="83" y="28"/>
                    </a:cubicBezTo>
                    <a:cubicBezTo>
                      <a:pt x="83" y="29"/>
                      <a:pt x="84" y="27"/>
                      <a:pt x="84" y="26"/>
                    </a:cubicBezTo>
                    <a:cubicBezTo>
                      <a:pt x="84" y="26"/>
                      <a:pt x="83" y="24"/>
                      <a:pt x="84" y="24"/>
                    </a:cubicBezTo>
                    <a:cubicBezTo>
                      <a:pt x="85" y="24"/>
                      <a:pt x="84" y="23"/>
                      <a:pt x="85" y="23"/>
                    </a:cubicBezTo>
                    <a:cubicBezTo>
                      <a:pt x="85" y="23"/>
                      <a:pt x="86" y="21"/>
                      <a:pt x="86" y="22"/>
                    </a:cubicBezTo>
                    <a:cubicBezTo>
                      <a:pt x="87" y="23"/>
                      <a:pt x="86" y="25"/>
                      <a:pt x="86" y="25"/>
                    </a:cubicBezTo>
                    <a:cubicBezTo>
                      <a:pt x="86" y="26"/>
                      <a:pt x="85" y="26"/>
                      <a:pt x="85" y="26"/>
                    </a:cubicBezTo>
                    <a:cubicBezTo>
                      <a:pt x="85" y="26"/>
                      <a:pt x="85" y="30"/>
                      <a:pt x="86" y="30"/>
                    </a:cubicBezTo>
                    <a:cubicBezTo>
                      <a:pt x="87" y="30"/>
                      <a:pt x="86" y="29"/>
                      <a:pt x="87" y="28"/>
                    </a:cubicBezTo>
                    <a:cubicBezTo>
                      <a:pt x="88" y="28"/>
                      <a:pt x="86" y="28"/>
                      <a:pt x="87" y="26"/>
                    </a:cubicBezTo>
                    <a:cubicBezTo>
                      <a:pt x="89" y="25"/>
                      <a:pt x="88" y="24"/>
                      <a:pt x="89" y="24"/>
                    </a:cubicBezTo>
                    <a:cubicBezTo>
                      <a:pt x="89" y="23"/>
                      <a:pt x="88" y="22"/>
                      <a:pt x="89" y="22"/>
                    </a:cubicBezTo>
                    <a:cubicBezTo>
                      <a:pt x="90" y="22"/>
                      <a:pt x="89" y="24"/>
                      <a:pt x="91" y="23"/>
                    </a:cubicBezTo>
                    <a:cubicBezTo>
                      <a:pt x="92" y="22"/>
                      <a:pt x="91" y="21"/>
                      <a:pt x="91" y="20"/>
                    </a:cubicBezTo>
                    <a:cubicBezTo>
                      <a:pt x="92" y="20"/>
                      <a:pt x="93" y="22"/>
                      <a:pt x="94" y="22"/>
                    </a:cubicBezTo>
                    <a:cubicBezTo>
                      <a:pt x="94" y="23"/>
                      <a:pt x="94" y="22"/>
                      <a:pt x="95" y="23"/>
                    </a:cubicBezTo>
                    <a:cubicBezTo>
                      <a:pt x="95" y="23"/>
                      <a:pt x="95" y="25"/>
                      <a:pt x="96" y="25"/>
                    </a:cubicBezTo>
                    <a:cubicBezTo>
                      <a:pt x="96" y="25"/>
                      <a:pt x="97" y="23"/>
                      <a:pt x="96" y="22"/>
                    </a:cubicBezTo>
                    <a:cubicBezTo>
                      <a:pt x="96" y="21"/>
                      <a:pt x="96" y="20"/>
                      <a:pt x="96" y="20"/>
                    </a:cubicBezTo>
                    <a:cubicBezTo>
                      <a:pt x="96" y="20"/>
                      <a:pt x="96" y="19"/>
                      <a:pt x="95" y="19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7" y="19"/>
                      <a:pt x="98" y="19"/>
                    </a:cubicBezTo>
                    <a:cubicBezTo>
                      <a:pt x="99" y="18"/>
                      <a:pt x="99" y="18"/>
                      <a:pt x="99" y="17"/>
                    </a:cubicBezTo>
                    <a:cubicBezTo>
                      <a:pt x="99" y="16"/>
                      <a:pt x="100" y="16"/>
                      <a:pt x="100" y="16"/>
                    </a:cubicBezTo>
                    <a:cubicBezTo>
                      <a:pt x="100" y="16"/>
                      <a:pt x="99" y="17"/>
                      <a:pt x="100" y="17"/>
                    </a:cubicBezTo>
                    <a:cubicBezTo>
                      <a:pt x="102" y="17"/>
                      <a:pt x="102" y="17"/>
                      <a:pt x="102" y="18"/>
                    </a:cubicBezTo>
                    <a:cubicBezTo>
                      <a:pt x="101" y="19"/>
                      <a:pt x="101" y="19"/>
                      <a:pt x="101" y="20"/>
                    </a:cubicBezTo>
                    <a:cubicBezTo>
                      <a:pt x="102" y="21"/>
                      <a:pt x="102" y="21"/>
                      <a:pt x="103" y="21"/>
                    </a:cubicBezTo>
                    <a:cubicBezTo>
                      <a:pt x="103" y="20"/>
                      <a:pt x="104" y="18"/>
                      <a:pt x="104" y="17"/>
                    </a:cubicBezTo>
                    <a:cubicBezTo>
                      <a:pt x="103" y="16"/>
                      <a:pt x="103" y="16"/>
                      <a:pt x="104" y="16"/>
                    </a:cubicBezTo>
                    <a:cubicBezTo>
                      <a:pt x="105" y="15"/>
                      <a:pt x="105" y="15"/>
                      <a:pt x="106" y="14"/>
                    </a:cubicBezTo>
                    <a:cubicBezTo>
                      <a:pt x="106" y="13"/>
                      <a:pt x="106" y="13"/>
                      <a:pt x="106" y="12"/>
                    </a:cubicBezTo>
                    <a:cubicBezTo>
                      <a:pt x="107" y="11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9" y="12"/>
                    </a:cubicBezTo>
                    <a:cubicBezTo>
                      <a:pt x="110" y="13"/>
                      <a:pt x="111" y="11"/>
                      <a:pt x="110" y="10"/>
                    </a:cubicBezTo>
                    <a:cubicBezTo>
                      <a:pt x="109" y="9"/>
                      <a:pt x="111" y="6"/>
                      <a:pt x="110" y="6"/>
                    </a:cubicBezTo>
                    <a:cubicBezTo>
                      <a:pt x="109" y="6"/>
                      <a:pt x="109" y="5"/>
                      <a:pt x="110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5"/>
                    </a:cubicBezTo>
                    <a:cubicBezTo>
                      <a:pt x="113" y="6"/>
                      <a:pt x="114" y="5"/>
                      <a:pt x="114" y="6"/>
                    </a:cubicBezTo>
                    <a:cubicBezTo>
                      <a:pt x="115" y="6"/>
                      <a:pt x="114" y="4"/>
                      <a:pt x="115" y="5"/>
                    </a:cubicBezTo>
                    <a:cubicBezTo>
                      <a:pt x="117" y="6"/>
                      <a:pt x="117" y="6"/>
                      <a:pt x="116" y="7"/>
                    </a:cubicBezTo>
                    <a:cubicBezTo>
                      <a:pt x="115" y="8"/>
                      <a:pt x="114" y="10"/>
                      <a:pt x="114" y="10"/>
                    </a:cubicBezTo>
                    <a:cubicBezTo>
                      <a:pt x="114" y="11"/>
                      <a:pt x="114" y="12"/>
                      <a:pt x="114" y="13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4" y="16"/>
                      <a:pt x="112" y="16"/>
                      <a:pt x="112" y="17"/>
                    </a:cubicBezTo>
                    <a:cubicBezTo>
                      <a:pt x="112" y="18"/>
                      <a:pt x="114" y="18"/>
                      <a:pt x="114" y="18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5" y="15"/>
                      <a:pt x="115" y="14"/>
                    </a:cubicBezTo>
                    <a:cubicBezTo>
                      <a:pt x="115" y="13"/>
                      <a:pt x="117" y="12"/>
                      <a:pt x="117" y="12"/>
                    </a:cubicBezTo>
                    <a:cubicBezTo>
                      <a:pt x="117" y="12"/>
                      <a:pt x="117" y="11"/>
                      <a:pt x="118" y="10"/>
                    </a:cubicBezTo>
                    <a:cubicBezTo>
                      <a:pt x="118" y="9"/>
                      <a:pt x="118" y="10"/>
                      <a:pt x="119" y="9"/>
                    </a:cubicBezTo>
                    <a:cubicBezTo>
                      <a:pt x="119" y="7"/>
                      <a:pt x="121" y="7"/>
                      <a:pt x="121" y="6"/>
                    </a:cubicBezTo>
                    <a:cubicBezTo>
                      <a:pt x="121" y="5"/>
                      <a:pt x="121" y="4"/>
                      <a:pt x="121" y="4"/>
                    </a:cubicBezTo>
                    <a:cubicBezTo>
                      <a:pt x="122" y="4"/>
                      <a:pt x="122" y="3"/>
                      <a:pt x="122" y="5"/>
                    </a:cubicBezTo>
                    <a:cubicBezTo>
                      <a:pt x="123" y="7"/>
                      <a:pt x="123" y="7"/>
                      <a:pt x="122" y="8"/>
                    </a:cubicBezTo>
                    <a:cubicBezTo>
                      <a:pt x="121" y="9"/>
                      <a:pt x="119" y="9"/>
                      <a:pt x="121" y="9"/>
                    </a:cubicBezTo>
                    <a:cubicBezTo>
                      <a:pt x="122" y="10"/>
                      <a:pt x="123" y="9"/>
                      <a:pt x="123" y="10"/>
                    </a:cubicBezTo>
                    <a:cubicBezTo>
                      <a:pt x="122" y="11"/>
                      <a:pt x="120" y="11"/>
                      <a:pt x="122" y="12"/>
                    </a:cubicBezTo>
                    <a:cubicBezTo>
                      <a:pt x="123" y="13"/>
                      <a:pt x="123" y="12"/>
                      <a:pt x="124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6" y="7"/>
                      <a:pt x="126" y="7"/>
                      <a:pt x="126" y="6"/>
                    </a:cubicBezTo>
                    <a:cubicBezTo>
                      <a:pt x="126" y="6"/>
                      <a:pt x="127" y="5"/>
                      <a:pt x="127" y="4"/>
                    </a:cubicBezTo>
                    <a:cubicBezTo>
                      <a:pt x="127" y="4"/>
                      <a:pt x="126" y="4"/>
                      <a:pt x="127" y="3"/>
                    </a:cubicBezTo>
                    <a:cubicBezTo>
                      <a:pt x="127" y="2"/>
                      <a:pt x="127" y="2"/>
                      <a:pt x="128" y="2"/>
                    </a:cubicBezTo>
                    <a:cubicBezTo>
                      <a:pt x="129" y="2"/>
                      <a:pt x="127" y="0"/>
                      <a:pt x="128" y="0"/>
                    </a:cubicBezTo>
                    <a:cubicBezTo>
                      <a:pt x="130" y="1"/>
                      <a:pt x="129" y="1"/>
                      <a:pt x="130" y="1"/>
                    </a:cubicBezTo>
                    <a:cubicBezTo>
                      <a:pt x="130" y="1"/>
                      <a:pt x="130" y="0"/>
                      <a:pt x="131" y="1"/>
                    </a:cubicBezTo>
                    <a:cubicBezTo>
                      <a:pt x="131" y="1"/>
                      <a:pt x="131" y="2"/>
                      <a:pt x="131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9" y="6"/>
                      <a:pt x="127" y="7"/>
                      <a:pt x="128" y="8"/>
                    </a:cubicBezTo>
                    <a:cubicBezTo>
                      <a:pt x="130" y="8"/>
                      <a:pt x="131" y="8"/>
                      <a:pt x="131" y="8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9" y="12"/>
                      <a:pt x="130" y="12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2" y="12"/>
                      <a:pt x="133" y="12"/>
                    </a:cubicBezTo>
                    <a:cubicBezTo>
                      <a:pt x="133" y="11"/>
                      <a:pt x="132" y="11"/>
                      <a:pt x="132" y="10"/>
                    </a:cubicBezTo>
                    <a:cubicBezTo>
                      <a:pt x="132" y="9"/>
                      <a:pt x="133" y="8"/>
                      <a:pt x="134" y="8"/>
                    </a:cubicBezTo>
                    <a:cubicBezTo>
                      <a:pt x="135" y="8"/>
                      <a:pt x="133" y="7"/>
                      <a:pt x="134" y="6"/>
                    </a:cubicBezTo>
                    <a:cubicBezTo>
                      <a:pt x="136" y="6"/>
                      <a:pt x="134" y="3"/>
                      <a:pt x="135" y="5"/>
                    </a:cubicBezTo>
                    <a:cubicBezTo>
                      <a:pt x="137" y="6"/>
                      <a:pt x="136" y="5"/>
                      <a:pt x="137" y="7"/>
                    </a:cubicBezTo>
                    <a:cubicBezTo>
                      <a:pt x="138" y="10"/>
                      <a:pt x="140" y="9"/>
                      <a:pt x="140" y="9"/>
                    </a:cubicBezTo>
                    <a:cubicBezTo>
                      <a:pt x="141" y="9"/>
                      <a:pt x="141" y="7"/>
                      <a:pt x="141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1" y="11"/>
                      <a:pt x="142" y="11"/>
                    </a:cubicBezTo>
                    <a:cubicBezTo>
                      <a:pt x="142" y="12"/>
                      <a:pt x="143" y="11"/>
                      <a:pt x="144" y="11"/>
                    </a:cubicBezTo>
                    <a:cubicBezTo>
                      <a:pt x="145" y="10"/>
                      <a:pt x="145" y="11"/>
                      <a:pt x="145" y="12"/>
                    </a:cubicBezTo>
                    <a:cubicBezTo>
                      <a:pt x="146" y="13"/>
                      <a:pt x="147" y="12"/>
                      <a:pt x="147" y="13"/>
                    </a:cubicBezTo>
                    <a:cubicBezTo>
                      <a:pt x="146" y="15"/>
                      <a:pt x="146" y="16"/>
                      <a:pt x="146" y="16"/>
                    </a:cubicBezTo>
                    <a:cubicBezTo>
                      <a:pt x="146" y="16"/>
                      <a:pt x="144" y="14"/>
                      <a:pt x="143" y="16"/>
                    </a:cubicBezTo>
                    <a:cubicBezTo>
                      <a:pt x="142" y="18"/>
                      <a:pt x="141" y="17"/>
                      <a:pt x="141" y="17"/>
                    </a:cubicBezTo>
                    <a:cubicBezTo>
                      <a:pt x="141" y="17"/>
                      <a:pt x="140" y="15"/>
                      <a:pt x="139" y="16"/>
                    </a:cubicBezTo>
                    <a:cubicBezTo>
                      <a:pt x="138" y="17"/>
                      <a:pt x="138" y="17"/>
                      <a:pt x="137" y="17"/>
                    </a:cubicBezTo>
                    <a:cubicBezTo>
                      <a:pt x="136" y="16"/>
                      <a:pt x="137" y="14"/>
                      <a:pt x="136" y="16"/>
                    </a:cubicBezTo>
                    <a:cubicBezTo>
                      <a:pt x="135" y="17"/>
                      <a:pt x="135" y="16"/>
                      <a:pt x="134" y="16"/>
                    </a:cubicBezTo>
                    <a:cubicBezTo>
                      <a:pt x="134" y="17"/>
                      <a:pt x="132" y="16"/>
                      <a:pt x="135" y="18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41" y="21"/>
                      <a:pt x="140" y="22"/>
                    </a:cubicBezTo>
                    <a:cubicBezTo>
                      <a:pt x="139" y="22"/>
                      <a:pt x="142" y="23"/>
                      <a:pt x="142" y="23"/>
                    </a:cubicBezTo>
                    <a:cubicBezTo>
                      <a:pt x="142" y="23"/>
                      <a:pt x="139" y="25"/>
                      <a:pt x="140" y="25"/>
                    </a:cubicBezTo>
                    <a:cubicBezTo>
                      <a:pt x="141" y="26"/>
                      <a:pt x="140" y="28"/>
                      <a:pt x="141" y="28"/>
                    </a:cubicBezTo>
                    <a:cubicBezTo>
                      <a:pt x="142" y="28"/>
                      <a:pt x="143" y="27"/>
                      <a:pt x="143" y="27"/>
                    </a:cubicBezTo>
                    <a:cubicBezTo>
                      <a:pt x="143" y="27"/>
                      <a:pt x="140" y="23"/>
                      <a:pt x="142" y="24"/>
                    </a:cubicBezTo>
                    <a:cubicBezTo>
                      <a:pt x="144" y="24"/>
                      <a:pt x="143" y="23"/>
                      <a:pt x="144" y="23"/>
                    </a:cubicBezTo>
                    <a:cubicBezTo>
                      <a:pt x="145" y="23"/>
                      <a:pt x="145" y="23"/>
                      <a:pt x="145" y="24"/>
                    </a:cubicBezTo>
                    <a:cubicBezTo>
                      <a:pt x="146" y="24"/>
                      <a:pt x="146" y="24"/>
                      <a:pt x="146" y="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1" name="Freeform 157">
                <a:extLst>
                  <a:ext uri="{FF2B5EF4-FFF2-40B4-BE49-F238E27FC236}">
                    <a16:creationId xmlns:a16="http://schemas.microsoft.com/office/drawing/2014/main" id="{EFB48F56-3BFE-4323-8539-6C4BE7CB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82"/>
                <a:ext cx="14" cy="8"/>
              </a:xfrm>
              <a:custGeom>
                <a:avLst/>
                <a:gdLst>
                  <a:gd name="T0" fmla="*/ 22 w 5"/>
                  <a:gd name="T1" fmla="*/ 0 h 3"/>
                  <a:gd name="T2" fmla="*/ 17 w 5"/>
                  <a:gd name="T3" fmla="*/ 8 h 3"/>
                  <a:gd name="T4" fmla="*/ 8 w 5"/>
                  <a:gd name="T5" fmla="*/ 13 h 3"/>
                  <a:gd name="T6" fmla="*/ 31 w 5"/>
                  <a:gd name="T7" fmla="*/ 21 h 3"/>
                  <a:gd name="T8" fmla="*/ 39 w 5"/>
                  <a:gd name="T9" fmla="*/ 13 h 3"/>
                  <a:gd name="T10" fmla="*/ 31 w 5"/>
                  <a:gd name="T11" fmla="*/ 8 h 3"/>
                  <a:gd name="T12" fmla="*/ 22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2" name="Freeform 158">
                <a:extLst>
                  <a:ext uri="{FF2B5EF4-FFF2-40B4-BE49-F238E27FC236}">
                    <a16:creationId xmlns:a16="http://schemas.microsoft.com/office/drawing/2014/main" id="{D19EF407-3A53-4621-85CA-BB393D500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674"/>
                <a:ext cx="5" cy="5"/>
              </a:xfrm>
              <a:custGeom>
                <a:avLst/>
                <a:gdLst>
                  <a:gd name="T0" fmla="*/ 8 w 2"/>
                  <a:gd name="T1" fmla="*/ 0 h 2"/>
                  <a:gd name="T2" fmla="*/ 8 w 2"/>
                  <a:gd name="T3" fmla="*/ 13 h 2"/>
                  <a:gd name="T4" fmla="*/ 13 w 2"/>
                  <a:gd name="T5" fmla="*/ 13 h 2"/>
                  <a:gd name="T6" fmla="*/ 13 w 2"/>
                  <a:gd name="T7" fmla="*/ 8 h 2"/>
                  <a:gd name="T8" fmla="*/ 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3" name="Freeform 159">
                <a:extLst>
                  <a:ext uri="{FF2B5EF4-FFF2-40B4-BE49-F238E27FC236}">
                    <a16:creationId xmlns:a16="http://schemas.microsoft.com/office/drawing/2014/main" id="{73E21561-EB59-46F9-8446-7E968665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685"/>
                <a:ext cx="51" cy="32"/>
              </a:xfrm>
              <a:custGeom>
                <a:avLst/>
                <a:gdLst>
                  <a:gd name="T0" fmla="*/ 129 w 19"/>
                  <a:gd name="T1" fmla="*/ 8 h 12"/>
                  <a:gd name="T2" fmla="*/ 115 w 19"/>
                  <a:gd name="T3" fmla="*/ 8 h 12"/>
                  <a:gd name="T4" fmla="*/ 94 w 19"/>
                  <a:gd name="T5" fmla="*/ 13 h 12"/>
                  <a:gd name="T6" fmla="*/ 72 w 19"/>
                  <a:gd name="T7" fmla="*/ 21 h 12"/>
                  <a:gd name="T8" fmla="*/ 51 w 19"/>
                  <a:gd name="T9" fmla="*/ 13 h 12"/>
                  <a:gd name="T10" fmla="*/ 35 w 19"/>
                  <a:gd name="T11" fmla="*/ 8 h 12"/>
                  <a:gd name="T12" fmla="*/ 21 w 19"/>
                  <a:gd name="T13" fmla="*/ 13 h 12"/>
                  <a:gd name="T14" fmla="*/ 8 w 19"/>
                  <a:gd name="T15" fmla="*/ 29 h 12"/>
                  <a:gd name="T16" fmla="*/ 30 w 19"/>
                  <a:gd name="T17" fmla="*/ 35 h 12"/>
                  <a:gd name="T18" fmla="*/ 43 w 19"/>
                  <a:gd name="T19" fmla="*/ 51 h 12"/>
                  <a:gd name="T20" fmla="*/ 64 w 19"/>
                  <a:gd name="T21" fmla="*/ 64 h 12"/>
                  <a:gd name="T22" fmla="*/ 81 w 19"/>
                  <a:gd name="T23" fmla="*/ 64 h 12"/>
                  <a:gd name="T24" fmla="*/ 94 w 19"/>
                  <a:gd name="T25" fmla="*/ 77 h 12"/>
                  <a:gd name="T26" fmla="*/ 107 w 19"/>
                  <a:gd name="T27" fmla="*/ 85 h 12"/>
                  <a:gd name="T28" fmla="*/ 123 w 19"/>
                  <a:gd name="T29" fmla="*/ 72 h 12"/>
                  <a:gd name="T30" fmla="*/ 123 w 19"/>
                  <a:gd name="T31" fmla="*/ 56 h 12"/>
                  <a:gd name="T32" fmla="*/ 115 w 19"/>
                  <a:gd name="T33" fmla="*/ 43 h 12"/>
                  <a:gd name="T34" fmla="*/ 129 w 19"/>
                  <a:gd name="T35" fmla="*/ 8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2">
                    <a:moveTo>
                      <a:pt x="18" y="1"/>
                    </a:moveTo>
                    <a:cubicBezTo>
                      <a:pt x="18" y="0"/>
                      <a:pt x="17" y="1"/>
                      <a:pt x="16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2"/>
                      <a:pt x="11" y="3"/>
                      <a:pt x="10" y="3"/>
                    </a:cubicBezTo>
                    <a:cubicBezTo>
                      <a:pt x="9" y="2"/>
                      <a:pt x="8" y="3"/>
                      <a:pt x="7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0" y="3"/>
                      <a:pt x="1" y="4"/>
                    </a:cubicBezTo>
                    <a:cubicBezTo>
                      <a:pt x="2" y="5"/>
                      <a:pt x="2" y="4"/>
                      <a:pt x="4" y="5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8" y="8"/>
                      <a:pt x="8" y="9"/>
                      <a:pt x="9" y="9"/>
                    </a:cubicBezTo>
                    <a:cubicBezTo>
                      <a:pt x="10" y="10"/>
                      <a:pt x="11" y="8"/>
                      <a:pt x="11" y="9"/>
                    </a:cubicBezTo>
                    <a:cubicBezTo>
                      <a:pt x="12" y="10"/>
                      <a:pt x="12" y="10"/>
                      <a:pt x="13" y="11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6" y="12"/>
                      <a:pt x="17" y="11"/>
                      <a:pt x="17" y="10"/>
                    </a:cubicBezTo>
                    <a:cubicBezTo>
                      <a:pt x="17" y="10"/>
                      <a:pt x="18" y="8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7" y="5"/>
                      <a:pt x="19" y="2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4" name="Freeform 160">
                <a:extLst>
                  <a:ext uri="{FF2B5EF4-FFF2-40B4-BE49-F238E27FC236}">
                    <a16:creationId xmlns:a16="http://schemas.microsoft.com/office/drawing/2014/main" id="{0A50675F-A277-40EC-8A2D-B07F034C2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589"/>
                <a:ext cx="16" cy="34"/>
              </a:xfrm>
              <a:custGeom>
                <a:avLst/>
                <a:gdLst>
                  <a:gd name="T0" fmla="*/ 35 w 6"/>
                  <a:gd name="T1" fmla="*/ 0 h 13"/>
                  <a:gd name="T2" fmla="*/ 29 w 6"/>
                  <a:gd name="T3" fmla="*/ 8 h 13"/>
                  <a:gd name="T4" fmla="*/ 29 w 6"/>
                  <a:gd name="T5" fmla="*/ 21 h 13"/>
                  <a:gd name="T6" fmla="*/ 21 w 6"/>
                  <a:gd name="T7" fmla="*/ 21 h 13"/>
                  <a:gd name="T8" fmla="*/ 8 w 6"/>
                  <a:gd name="T9" fmla="*/ 34 h 13"/>
                  <a:gd name="T10" fmla="*/ 0 w 6"/>
                  <a:gd name="T11" fmla="*/ 34 h 13"/>
                  <a:gd name="T12" fmla="*/ 8 w 6"/>
                  <a:gd name="T13" fmla="*/ 47 h 13"/>
                  <a:gd name="T14" fmla="*/ 8 w 6"/>
                  <a:gd name="T15" fmla="*/ 63 h 13"/>
                  <a:gd name="T16" fmla="*/ 8 w 6"/>
                  <a:gd name="T17" fmla="*/ 76 h 13"/>
                  <a:gd name="T18" fmla="*/ 13 w 6"/>
                  <a:gd name="T19" fmla="*/ 76 h 13"/>
                  <a:gd name="T20" fmla="*/ 13 w 6"/>
                  <a:gd name="T21" fmla="*/ 89 h 13"/>
                  <a:gd name="T22" fmla="*/ 29 w 6"/>
                  <a:gd name="T23" fmla="*/ 89 h 13"/>
                  <a:gd name="T24" fmla="*/ 43 w 6"/>
                  <a:gd name="T25" fmla="*/ 47 h 13"/>
                  <a:gd name="T26" fmla="*/ 35 w 6"/>
                  <a:gd name="T27" fmla="*/ 26 h 13"/>
                  <a:gd name="T28" fmla="*/ 35 w 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3" y="3"/>
                      <a:pt x="3" y="2"/>
                      <a:pt x="3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1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5" y="9"/>
                      <a:pt x="6" y="7"/>
                    </a:cubicBezTo>
                    <a:cubicBezTo>
                      <a:pt x="6" y="6"/>
                      <a:pt x="6" y="4"/>
                      <a:pt x="5" y="4"/>
                    </a:cubicBezTo>
                    <a:cubicBezTo>
                      <a:pt x="5" y="3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5" name="Freeform 161">
                <a:extLst>
                  <a:ext uri="{FF2B5EF4-FFF2-40B4-BE49-F238E27FC236}">
                    <a16:creationId xmlns:a16="http://schemas.microsoft.com/office/drawing/2014/main" id="{B469A5AD-6A23-43A6-B21A-201C06B7E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629"/>
                <a:ext cx="26" cy="45"/>
              </a:xfrm>
              <a:custGeom>
                <a:avLst/>
                <a:gdLst>
                  <a:gd name="T0" fmla="*/ 42 w 10"/>
                  <a:gd name="T1" fmla="*/ 0 h 17"/>
                  <a:gd name="T2" fmla="*/ 34 w 10"/>
                  <a:gd name="T3" fmla="*/ 8 h 17"/>
                  <a:gd name="T4" fmla="*/ 21 w 10"/>
                  <a:gd name="T5" fmla="*/ 13 h 17"/>
                  <a:gd name="T6" fmla="*/ 13 w 10"/>
                  <a:gd name="T7" fmla="*/ 13 h 17"/>
                  <a:gd name="T8" fmla="*/ 8 w 10"/>
                  <a:gd name="T9" fmla="*/ 0 h 17"/>
                  <a:gd name="T10" fmla="*/ 0 w 10"/>
                  <a:gd name="T11" fmla="*/ 21 h 17"/>
                  <a:gd name="T12" fmla="*/ 13 w 10"/>
                  <a:gd name="T13" fmla="*/ 34 h 17"/>
                  <a:gd name="T14" fmla="*/ 21 w 10"/>
                  <a:gd name="T15" fmla="*/ 56 h 17"/>
                  <a:gd name="T16" fmla="*/ 13 w 10"/>
                  <a:gd name="T17" fmla="*/ 90 h 17"/>
                  <a:gd name="T18" fmla="*/ 13 w 10"/>
                  <a:gd name="T19" fmla="*/ 98 h 17"/>
                  <a:gd name="T20" fmla="*/ 21 w 10"/>
                  <a:gd name="T21" fmla="*/ 111 h 17"/>
                  <a:gd name="T22" fmla="*/ 26 w 10"/>
                  <a:gd name="T23" fmla="*/ 119 h 17"/>
                  <a:gd name="T24" fmla="*/ 55 w 10"/>
                  <a:gd name="T25" fmla="*/ 98 h 17"/>
                  <a:gd name="T26" fmla="*/ 55 w 10"/>
                  <a:gd name="T27" fmla="*/ 106 h 17"/>
                  <a:gd name="T28" fmla="*/ 60 w 10"/>
                  <a:gd name="T29" fmla="*/ 90 h 17"/>
                  <a:gd name="T30" fmla="*/ 60 w 10"/>
                  <a:gd name="T31" fmla="*/ 64 h 17"/>
                  <a:gd name="T32" fmla="*/ 68 w 10"/>
                  <a:gd name="T33" fmla="*/ 50 h 17"/>
                  <a:gd name="T34" fmla="*/ 68 w 10"/>
                  <a:gd name="T35" fmla="*/ 34 h 17"/>
                  <a:gd name="T36" fmla="*/ 68 w 10"/>
                  <a:gd name="T37" fmla="*/ 21 h 17"/>
                  <a:gd name="T38" fmla="*/ 60 w 10"/>
                  <a:gd name="T39" fmla="*/ 8 h 17"/>
                  <a:gd name="T40" fmla="*/ 42 w 10"/>
                  <a:gd name="T41" fmla="*/ 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7">
                    <a:moveTo>
                      <a:pt x="6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3"/>
                      <a:pt x="2" y="14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7"/>
                      <a:pt x="4" y="16"/>
                      <a:pt x="4" y="17"/>
                    </a:cubicBezTo>
                    <a:cubicBezTo>
                      <a:pt x="5" y="17"/>
                      <a:pt x="8" y="14"/>
                      <a:pt x="8" y="14"/>
                    </a:cubicBezTo>
                    <a:cubicBezTo>
                      <a:pt x="8" y="15"/>
                      <a:pt x="8" y="16"/>
                      <a:pt x="8" y="15"/>
                    </a:cubicBezTo>
                    <a:cubicBezTo>
                      <a:pt x="9" y="15"/>
                      <a:pt x="10" y="14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6" name="Freeform 162">
                <a:extLst>
                  <a:ext uri="{FF2B5EF4-FFF2-40B4-BE49-F238E27FC236}">
                    <a16:creationId xmlns:a16="http://schemas.microsoft.com/office/drawing/2014/main" id="{284B47EF-7475-4955-95E2-C647D2B3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1650"/>
                <a:ext cx="21" cy="16"/>
              </a:xfrm>
              <a:custGeom>
                <a:avLst/>
                <a:gdLst>
                  <a:gd name="T0" fmla="*/ 34 w 8"/>
                  <a:gd name="T1" fmla="*/ 0 h 6"/>
                  <a:gd name="T2" fmla="*/ 13 w 8"/>
                  <a:gd name="T3" fmla="*/ 13 h 6"/>
                  <a:gd name="T4" fmla="*/ 13 w 8"/>
                  <a:gd name="T5" fmla="*/ 29 h 6"/>
                  <a:gd name="T6" fmla="*/ 29 w 8"/>
                  <a:gd name="T7" fmla="*/ 35 h 6"/>
                  <a:gd name="T8" fmla="*/ 47 w 8"/>
                  <a:gd name="T9" fmla="*/ 29 h 6"/>
                  <a:gd name="T10" fmla="*/ 42 w 8"/>
                  <a:gd name="T11" fmla="*/ 13 h 6"/>
                  <a:gd name="T12" fmla="*/ 42 w 8"/>
                  <a:gd name="T13" fmla="*/ 0 h 6"/>
                  <a:gd name="T14" fmla="*/ 34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4" y="1"/>
                      <a:pt x="2" y="1"/>
                      <a:pt x="2" y="2"/>
                    </a:cubicBezTo>
                    <a:cubicBezTo>
                      <a:pt x="2" y="2"/>
                      <a:pt x="0" y="4"/>
                      <a:pt x="2" y="4"/>
                    </a:cubicBezTo>
                    <a:cubicBezTo>
                      <a:pt x="3" y="4"/>
                      <a:pt x="3" y="3"/>
                      <a:pt x="4" y="5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8" y="3"/>
                      <a:pt x="6" y="2"/>
                      <a:pt x="6" y="2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7" name="Freeform 163">
                <a:extLst>
                  <a:ext uri="{FF2B5EF4-FFF2-40B4-BE49-F238E27FC236}">
                    <a16:creationId xmlns:a16="http://schemas.microsoft.com/office/drawing/2014/main" id="{044D55C3-54B5-49FD-A706-39B3EE1FB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647"/>
                <a:ext cx="13" cy="6"/>
              </a:xfrm>
              <a:custGeom>
                <a:avLst/>
                <a:gdLst>
                  <a:gd name="T0" fmla="*/ 13 w 5"/>
                  <a:gd name="T1" fmla="*/ 9 h 2"/>
                  <a:gd name="T2" fmla="*/ 13 w 5"/>
                  <a:gd name="T3" fmla="*/ 18 h 2"/>
                  <a:gd name="T4" fmla="*/ 26 w 5"/>
                  <a:gd name="T5" fmla="*/ 18 h 2"/>
                  <a:gd name="T6" fmla="*/ 26 w 5"/>
                  <a:gd name="T7" fmla="*/ 0 h 2"/>
                  <a:gd name="T8" fmla="*/ 21 w 5"/>
                  <a:gd name="T9" fmla="*/ 0 h 2"/>
                  <a:gd name="T10" fmla="*/ 13 w 5"/>
                  <a:gd name="T11" fmla="*/ 9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1" y="1"/>
                      <a:pt x="0" y="1"/>
                      <a:pt x="2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8" name="Freeform 164">
                <a:extLst>
                  <a:ext uri="{FF2B5EF4-FFF2-40B4-BE49-F238E27FC236}">
                    <a16:creationId xmlns:a16="http://schemas.microsoft.com/office/drawing/2014/main" id="{79C5590A-C0FA-4498-B045-2299CD744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1663"/>
                <a:ext cx="8" cy="11"/>
              </a:xfrm>
              <a:custGeom>
                <a:avLst/>
                <a:gdLst>
                  <a:gd name="T0" fmla="*/ 0 w 3"/>
                  <a:gd name="T1" fmla="*/ 8 h 4"/>
                  <a:gd name="T2" fmla="*/ 8 w 3"/>
                  <a:gd name="T3" fmla="*/ 30 h 4"/>
                  <a:gd name="T4" fmla="*/ 13 w 3"/>
                  <a:gd name="T5" fmla="*/ 17 h 4"/>
                  <a:gd name="T6" fmla="*/ 13 w 3"/>
                  <a:gd name="T7" fmla="*/ 0 h 4"/>
                  <a:gd name="T8" fmla="*/ 0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9" name="Freeform 165">
                <a:extLst>
                  <a:ext uri="{FF2B5EF4-FFF2-40B4-BE49-F238E27FC236}">
                    <a16:creationId xmlns:a16="http://schemas.microsoft.com/office/drawing/2014/main" id="{70850102-37C3-4719-88B4-D311C2B17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0" name="Freeform 166">
                <a:extLst>
                  <a:ext uri="{FF2B5EF4-FFF2-40B4-BE49-F238E27FC236}">
                    <a16:creationId xmlns:a16="http://schemas.microsoft.com/office/drawing/2014/main" id="{D3E3D3FB-7C2B-4C80-8E8F-E50AE4EA2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736"/>
                <a:ext cx="48" cy="16"/>
              </a:xfrm>
              <a:custGeom>
                <a:avLst/>
                <a:gdLst>
                  <a:gd name="T0" fmla="*/ 56 w 18"/>
                  <a:gd name="T1" fmla="*/ 8 h 6"/>
                  <a:gd name="T2" fmla="*/ 35 w 18"/>
                  <a:gd name="T3" fmla="*/ 8 h 6"/>
                  <a:gd name="T4" fmla="*/ 21 w 18"/>
                  <a:gd name="T5" fmla="*/ 0 h 6"/>
                  <a:gd name="T6" fmla="*/ 13 w 18"/>
                  <a:gd name="T7" fmla="*/ 21 h 6"/>
                  <a:gd name="T8" fmla="*/ 51 w 18"/>
                  <a:gd name="T9" fmla="*/ 29 h 6"/>
                  <a:gd name="T10" fmla="*/ 72 w 18"/>
                  <a:gd name="T11" fmla="*/ 35 h 6"/>
                  <a:gd name="T12" fmla="*/ 93 w 18"/>
                  <a:gd name="T13" fmla="*/ 35 h 6"/>
                  <a:gd name="T14" fmla="*/ 120 w 18"/>
                  <a:gd name="T15" fmla="*/ 29 h 6"/>
                  <a:gd name="T16" fmla="*/ 120 w 18"/>
                  <a:gd name="T17" fmla="*/ 21 h 6"/>
                  <a:gd name="T18" fmla="*/ 93 w 18"/>
                  <a:gd name="T19" fmla="*/ 21 h 6"/>
                  <a:gd name="T20" fmla="*/ 72 w 18"/>
                  <a:gd name="T21" fmla="*/ 21 h 6"/>
                  <a:gd name="T22" fmla="*/ 56 w 18"/>
                  <a:gd name="T23" fmla="*/ 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6">
                    <a:moveTo>
                      <a:pt x="8" y="1"/>
                    </a:moveTo>
                    <a:cubicBezTo>
                      <a:pt x="7" y="2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0" y="2"/>
                      <a:pt x="2" y="3"/>
                    </a:cubicBezTo>
                    <a:cubicBezTo>
                      <a:pt x="3" y="3"/>
                      <a:pt x="5" y="3"/>
                      <a:pt x="7" y="4"/>
                    </a:cubicBezTo>
                    <a:cubicBezTo>
                      <a:pt x="8" y="4"/>
                      <a:pt x="8" y="4"/>
                      <a:pt x="10" y="5"/>
                    </a:cubicBezTo>
                    <a:cubicBezTo>
                      <a:pt x="11" y="6"/>
                      <a:pt x="11" y="5"/>
                      <a:pt x="13" y="5"/>
                    </a:cubicBezTo>
                    <a:cubicBezTo>
                      <a:pt x="16" y="5"/>
                      <a:pt x="16" y="5"/>
                      <a:pt x="17" y="4"/>
                    </a:cubicBezTo>
                    <a:cubicBezTo>
                      <a:pt x="17" y="4"/>
                      <a:pt x="18" y="3"/>
                      <a:pt x="17" y="3"/>
                    </a:cubicBezTo>
                    <a:cubicBezTo>
                      <a:pt x="16" y="3"/>
                      <a:pt x="13" y="3"/>
                      <a:pt x="13" y="3"/>
                    </a:cubicBezTo>
                    <a:cubicBezTo>
                      <a:pt x="12" y="3"/>
                      <a:pt x="10" y="3"/>
                      <a:pt x="10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1" name="Freeform 167">
                <a:extLst>
                  <a:ext uri="{FF2B5EF4-FFF2-40B4-BE49-F238E27FC236}">
                    <a16:creationId xmlns:a16="http://schemas.microsoft.com/office/drawing/2014/main" id="{0452F4ED-DB44-46B1-8A89-8B41B052E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690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8 w 4"/>
                  <a:gd name="T3" fmla="*/ 17 h 5"/>
                  <a:gd name="T4" fmla="*/ 17 w 4"/>
                  <a:gd name="T5" fmla="*/ 22 h 5"/>
                  <a:gd name="T6" fmla="*/ 22 w 4"/>
                  <a:gd name="T7" fmla="*/ 31 h 5"/>
                  <a:gd name="T8" fmla="*/ 30 w 4"/>
                  <a:gd name="T9" fmla="*/ 31 h 5"/>
                  <a:gd name="T10" fmla="*/ 22 w 4"/>
                  <a:gd name="T11" fmla="*/ 22 h 5"/>
                  <a:gd name="T12" fmla="*/ 22 w 4"/>
                  <a:gd name="T13" fmla="*/ 17 h 5"/>
                  <a:gd name="T14" fmla="*/ 8 w 4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2" name="Freeform 168">
                <a:extLst>
                  <a:ext uri="{FF2B5EF4-FFF2-40B4-BE49-F238E27FC236}">
                    <a16:creationId xmlns:a16="http://schemas.microsoft.com/office/drawing/2014/main" id="{0C97DDD0-F14F-46FA-9915-D9DFD088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70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9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3" name="Freeform 169">
                <a:extLst>
                  <a:ext uri="{FF2B5EF4-FFF2-40B4-BE49-F238E27FC236}">
                    <a16:creationId xmlns:a16="http://schemas.microsoft.com/office/drawing/2014/main" id="{784AA65C-2A27-4DE3-B4EE-5BAFB0CCF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706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8 h 2"/>
                  <a:gd name="T4" fmla="*/ 9 w 1"/>
                  <a:gd name="T5" fmla="*/ 9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4" name="Freeform 170">
                <a:extLst>
                  <a:ext uri="{FF2B5EF4-FFF2-40B4-BE49-F238E27FC236}">
                    <a16:creationId xmlns:a16="http://schemas.microsoft.com/office/drawing/2014/main" id="{7E87AB11-790F-4AD8-8539-2DE1A1A11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06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18 w 2"/>
                  <a:gd name="T3" fmla="*/ 18 h 2"/>
                  <a:gd name="T4" fmla="*/ 9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5" name="Oval 171">
                <a:extLst>
                  <a:ext uri="{FF2B5EF4-FFF2-40B4-BE49-F238E27FC236}">
                    <a16:creationId xmlns:a16="http://schemas.microsoft.com/office/drawing/2014/main" id="{0820F07A-8244-4624-8BF1-B85D3AFF3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" y="1714"/>
                <a:ext cx="2" cy="3"/>
              </a:xfrm>
              <a:prstGeom prst="ellipse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1666" name="Freeform 172">
                <a:extLst>
                  <a:ext uri="{FF2B5EF4-FFF2-40B4-BE49-F238E27FC236}">
                    <a16:creationId xmlns:a16="http://schemas.microsoft.com/office/drawing/2014/main" id="{8D310C0A-978C-4886-9C6B-FC5BC1F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7" name="Freeform 173">
                <a:extLst>
                  <a:ext uri="{FF2B5EF4-FFF2-40B4-BE49-F238E27FC236}">
                    <a16:creationId xmlns:a16="http://schemas.microsoft.com/office/drawing/2014/main" id="{30CCFFF4-1527-420D-9ACA-48211A03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8" name="Freeform 174">
                <a:extLst>
                  <a:ext uri="{FF2B5EF4-FFF2-40B4-BE49-F238E27FC236}">
                    <a16:creationId xmlns:a16="http://schemas.microsoft.com/office/drawing/2014/main" id="{E0292FE9-1D40-4430-BA39-934FD1547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9" name="Freeform 175">
                <a:extLst>
                  <a:ext uri="{FF2B5EF4-FFF2-40B4-BE49-F238E27FC236}">
                    <a16:creationId xmlns:a16="http://schemas.microsoft.com/office/drawing/2014/main" id="{76BB6E31-4EC8-4BAB-97CA-BE3D90C8A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0" name="Freeform 176">
                <a:extLst>
                  <a:ext uri="{FF2B5EF4-FFF2-40B4-BE49-F238E27FC236}">
                    <a16:creationId xmlns:a16="http://schemas.microsoft.com/office/drawing/2014/main" id="{E88A6380-E829-465D-B992-828AD6B9B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1" name="Freeform 177">
                <a:extLst>
                  <a:ext uri="{FF2B5EF4-FFF2-40B4-BE49-F238E27FC236}">
                    <a16:creationId xmlns:a16="http://schemas.microsoft.com/office/drawing/2014/main" id="{0EB6E87D-7561-4F78-94B8-96848D329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2" name="Freeform 178">
                <a:extLst>
                  <a:ext uri="{FF2B5EF4-FFF2-40B4-BE49-F238E27FC236}">
                    <a16:creationId xmlns:a16="http://schemas.microsoft.com/office/drawing/2014/main" id="{78A5F212-DB4E-4999-B8FA-DCEDC25A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3" name="Freeform 179">
                <a:extLst>
                  <a:ext uri="{FF2B5EF4-FFF2-40B4-BE49-F238E27FC236}">
                    <a16:creationId xmlns:a16="http://schemas.microsoft.com/office/drawing/2014/main" id="{AC6E9CCA-8BF0-4ADA-815F-1DE409485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" name="Freeform 180">
                <a:extLst>
                  <a:ext uri="{FF2B5EF4-FFF2-40B4-BE49-F238E27FC236}">
                    <a16:creationId xmlns:a16="http://schemas.microsoft.com/office/drawing/2014/main" id="{0B5FB975-EE8D-443D-941A-E277B22C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" name="Freeform 181">
                <a:extLst>
                  <a:ext uri="{FF2B5EF4-FFF2-40B4-BE49-F238E27FC236}">
                    <a16:creationId xmlns:a16="http://schemas.microsoft.com/office/drawing/2014/main" id="{82C84040-397F-4A05-9E22-547750095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" name="Freeform 182">
                <a:extLst>
                  <a:ext uri="{FF2B5EF4-FFF2-40B4-BE49-F238E27FC236}">
                    <a16:creationId xmlns:a16="http://schemas.microsoft.com/office/drawing/2014/main" id="{F183F525-CFFD-4E88-A22E-64A7A64B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" name="Freeform 183">
                <a:extLst>
                  <a:ext uri="{FF2B5EF4-FFF2-40B4-BE49-F238E27FC236}">
                    <a16:creationId xmlns:a16="http://schemas.microsoft.com/office/drawing/2014/main" id="{5E6C375C-9DF5-4A79-8CEF-3E54E418E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8" name="Freeform 184">
                <a:extLst>
                  <a:ext uri="{FF2B5EF4-FFF2-40B4-BE49-F238E27FC236}">
                    <a16:creationId xmlns:a16="http://schemas.microsoft.com/office/drawing/2014/main" id="{654FB890-E4A6-46E1-8465-D2717645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" name="Freeform 185">
                <a:extLst>
                  <a:ext uri="{FF2B5EF4-FFF2-40B4-BE49-F238E27FC236}">
                    <a16:creationId xmlns:a16="http://schemas.microsoft.com/office/drawing/2014/main" id="{1B97D78A-12C6-4B18-B642-1E45A305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" name="Freeform 186">
                <a:extLst>
                  <a:ext uri="{FF2B5EF4-FFF2-40B4-BE49-F238E27FC236}">
                    <a16:creationId xmlns:a16="http://schemas.microsoft.com/office/drawing/2014/main" id="{ABD6BA28-FDA7-4DF6-84F6-5A7B6EB2D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543"/>
                <a:ext cx="5" cy="11"/>
              </a:xfrm>
              <a:custGeom>
                <a:avLst/>
                <a:gdLst>
                  <a:gd name="T0" fmla="*/ 8 w 2"/>
                  <a:gd name="T1" fmla="*/ 0 h 4"/>
                  <a:gd name="T2" fmla="*/ 8 w 2"/>
                  <a:gd name="T3" fmla="*/ 17 h 4"/>
                  <a:gd name="T4" fmla="*/ 13 w 2"/>
                  <a:gd name="T5" fmla="*/ 30 h 4"/>
                  <a:gd name="T6" fmla="*/ 13 w 2"/>
                  <a:gd name="T7" fmla="*/ 30 h 4"/>
                  <a:gd name="T8" fmla="*/ 13 w 2"/>
                  <a:gd name="T9" fmla="*/ 17 h 4"/>
                  <a:gd name="T10" fmla="*/ 8 w 2"/>
                  <a:gd name="T11" fmla="*/ 8 h 4"/>
                  <a:gd name="T12" fmla="*/ 8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" name="Freeform 187">
                <a:extLst>
                  <a:ext uri="{FF2B5EF4-FFF2-40B4-BE49-F238E27FC236}">
                    <a16:creationId xmlns:a16="http://schemas.microsoft.com/office/drawing/2014/main" id="{B3345756-5235-4D70-8DDC-9E767730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554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8 h 3"/>
                  <a:gd name="T4" fmla="*/ 13 w 2"/>
                  <a:gd name="T5" fmla="*/ 21 h 3"/>
                  <a:gd name="T6" fmla="*/ 0 w 2"/>
                  <a:gd name="T7" fmla="*/ 13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" name="Freeform 188">
                <a:extLst>
                  <a:ext uri="{FF2B5EF4-FFF2-40B4-BE49-F238E27FC236}">
                    <a16:creationId xmlns:a16="http://schemas.microsoft.com/office/drawing/2014/main" id="{9BD3B81A-AB2C-4F70-9F87-1C7B0DAD3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565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1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" name="Freeform 189">
                <a:extLst>
                  <a:ext uri="{FF2B5EF4-FFF2-40B4-BE49-F238E27FC236}">
                    <a16:creationId xmlns:a16="http://schemas.microsoft.com/office/drawing/2014/main" id="{CC1F6DAE-5DC8-4BC5-88C7-4C3C15BAB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1573"/>
                <a:ext cx="8" cy="8"/>
              </a:xfrm>
              <a:custGeom>
                <a:avLst/>
                <a:gdLst>
                  <a:gd name="T0" fmla="*/ 0 w 3"/>
                  <a:gd name="T1" fmla="*/ 8 h 3"/>
                  <a:gd name="T2" fmla="*/ 8 w 3"/>
                  <a:gd name="T3" fmla="*/ 13 h 3"/>
                  <a:gd name="T4" fmla="*/ 21 w 3"/>
                  <a:gd name="T5" fmla="*/ 21 h 3"/>
                  <a:gd name="T6" fmla="*/ 21 w 3"/>
                  <a:gd name="T7" fmla="*/ 21 h 3"/>
                  <a:gd name="T8" fmla="*/ 0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" name="Freeform 190">
                <a:extLst>
                  <a:ext uri="{FF2B5EF4-FFF2-40B4-BE49-F238E27FC236}">
                    <a16:creationId xmlns:a16="http://schemas.microsoft.com/office/drawing/2014/main" id="{FC73E992-D03F-4A95-AD49-57E38B78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565"/>
                <a:ext cx="192" cy="165"/>
              </a:xfrm>
              <a:custGeom>
                <a:avLst/>
                <a:gdLst>
                  <a:gd name="T0" fmla="*/ 43 w 72"/>
                  <a:gd name="T1" fmla="*/ 114 h 62"/>
                  <a:gd name="T2" fmla="*/ 51 w 72"/>
                  <a:gd name="T3" fmla="*/ 120 h 62"/>
                  <a:gd name="T4" fmla="*/ 56 w 72"/>
                  <a:gd name="T5" fmla="*/ 136 h 62"/>
                  <a:gd name="T6" fmla="*/ 93 w 72"/>
                  <a:gd name="T7" fmla="*/ 128 h 62"/>
                  <a:gd name="T8" fmla="*/ 107 w 72"/>
                  <a:gd name="T9" fmla="*/ 128 h 62"/>
                  <a:gd name="T10" fmla="*/ 107 w 72"/>
                  <a:gd name="T11" fmla="*/ 157 h 62"/>
                  <a:gd name="T12" fmla="*/ 93 w 72"/>
                  <a:gd name="T13" fmla="*/ 192 h 62"/>
                  <a:gd name="T14" fmla="*/ 99 w 72"/>
                  <a:gd name="T15" fmla="*/ 213 h 62"/>
                  <a:gd name="T16" fmla="*/ 77 w 72"/>
                  <a:gd name="T17" fmla="*/ 261 h 62"/>
                  <a:gd name="T18" fmla="*/ 85 w 72"/>
                  <a:gd name="T19" fmla="*/ 303 h 62"/>
                  <a:gd name="T20" fmla="*/ 77 w 72"/>
                  <a:gd name="T21" fmla="*/ 375 h 62"/>
                  <a:gd name="T22" fmla="*/ 93 w 72"/>
                  <a:gd name="T23" fmla="*/ 375 h 62"/>
                  <a:gd name="T24" fmla="*/ 128 w 72"/>
                  <a:gd name="T25" fmla="*/ 383 h 62"/>
                  <a:gd name="T26" fmla="*/ 128 w 72"/>
                  <a:gd name="T27" fmla="*/ 426 h 62"/>
                  <a:gd name="T28" fmla="*/ 163 w 72"/>
                  <a:gd name="T29" fmla="*/ 426 h 62"/>
                  <a:gd name="T30" fmla="*/ 200 w 72"/>
                  <a:gd name="T31" fmla="*/ 405 h 62"/>
                  <a:gd name="T32" fmla="*/ 235 w 72"/>
                  <a:gd name="T33" fmla="*/ 405 h 62"/>
                  <a:gd name="T34" fmla="*/ 269 w 72"/>
                  <a:gd name="T35" fmla="*/ 405 h 62"/>
                  <a:gd name="T36" fmla="*/ 299 w 72"/>
                  <a:gd name="T37" fmla="*/ 389 h 62"/>
                  <a:gd name="T38" fmla="*/ 312 w 72"/>
                  <a:gd name="T39" fmla="*/ 367 h 62"/>
                  <a:gd name="T40" fmla="*/ 333 w 72"/>
                  <a:gd name="T41" fmla="*/ 354 h 62"/>
                  <a:gd name="T42" fmla="*/ 349 w 72"/>
                  <a:gd name="T43" fmla="*/ 341 h 62"/>
                  <a:gd name="T44" fmla="*/ 363 w 72"/>
                  <a:gd name="T45" fmla="*/ 311 h 62"/>
                  <a:gd name="T46" fmla="*/ 384 w 72"/>
                  <a:gd name="T47" fmla="*/ 290 h 62"/>
                  <a:gd name="T48" fmla="*/ 363 w 72"/>
                  <a:gd name="T49" fmla="*/ 255 h 62"/>
                  <a:gd name="T50" fmla="*/ 384 w 72"/>
                  <a:gd name="T51" fmla="*/ 221 h 62"/>
                  <a:gd name="T52" fmla="*/ 405 w 72"/>
                  <a:gd name="T53" fmla="*/ 184 h 62"/>
                  <a:gd name="T54" fmla="*/ 456 w 72"/>
                  <a:gd name="T55" fmla="*/ 157 h 62"/>
                  <a:gd name="T56" fmla="*/ 504 w 72"/>
                  <a:gd name="T57" fmla="*/ 114 h 62"/>
                  <a:gd name="T58" fmla="*/ 504 w 72"/>
                  <a:gd name="T59" fmla="*/ 93 h 62"/>
                  <a:gd name="T60" fmla="*/ 491 w 72"/>
                  <a:gd name="T61" fmla="*/ 93 h 62"/>
                  <a:gd name="T62" fmla="*/ 477 w 72"/>
                  <a:gd name="T63" fmla="*/ 98 h 62"/>
                  <a:gd name="T64" fmla="*/ 440 w 72"/>
                  <a:gd name="T65" fmla="*/ 93 h 62"/>
                  <a:gd name="T66" fmla="*/ 397 w 72"/>
                  <a:gd name="T67" fmla="*/ 77 h 62"/>
                  <a:gd name="T68" fmla="*/ 384 w 72"/>
                  <a:gd name="T69" fmla="*/ 77 h 62"/>
                  <a:gd name="T70" fmla="*/ 355 w 72"/>
                  <a:gd name="T71" fmla="*/ 72 h 62"/>
                  <a:gd name="T72" fmla="*/ 320 w 72"/>
                  <a:gd name="T73" fmla="*/ 56 h 62"/>
                  <a:gd name="T74" fmla="*/ 307 w 72"/>
                  <a:gd name="T75" fmla="*/ 43 h 62"/>
                  <a:gd name="T76" fmla="*/ 299 w 72"/>
                  <a:gd name="T77" fmla="*/ 43 h 62"/>
                  <a:gd name="T78" fmla="*/ 248 w 72"/>
                  <a:gd name="T79" fmla="*/ 43 h 62"/>
                  <a:gd name="T80" fmla="*/ 205 w 72"/>
                  <a:gd name="T81" fmla="*/ 35 h 62"/>
                  <a:gd name="T82" fmla="*/ 141 w 72"/>
                  <a:gd name="T83" fmla="*/ 35 h 62"/>
                  <a:gd name="T84" fmla="*/ 115 w 72"/>
                  <a:gd name="T85" fmla="*/ 35 h 62"/>
                  <a:gd name="T86" fmla="*/ 64 w 72"/>
                  <a:gd name="T87" fmla="*/ 29 h 62"/>
                  <a:gd name="T88" fmla="*/ 35 w 72"/>
                  <a:gd name="T89" fmla="*/ 43 h 62"/>
                  <a:gd name="T90" fmla="*/ 8 w 72"/>
                  <a:gd name="T91" fmla="*/ 72 h 62"/>
                  <a:gd name="T92" fmla="*/ 21 w 72"/>
                  <a:gd name="T93" fmla="*/ 93 h 62"/>
                  <a:gd name="T94" fmla="*/ 29 w 72"/>
                  <a:gd name="T95" fmla="*/ 114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" h="62">
                    <a:moveTo>
                      <a:pt x="4" y="17"/>
                    </a:moveTo>
                    <a:cubicBezTo>
                      <a:pt x="5" y="16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9"/>
                      <a:pt x="11" y="18"/>
                      <a:pt x="13" y="18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5" y="17"/>
                      <a:pt x="15" y="18"/>
                    </a:cubicBezTo>
                    <a:cubicBezTo>
                      <a:pt x="16" y="18"/>
                      <a:pt x="17" y="20"/>
                      <a:pt x="17" y="20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5" y="23"/>
                      <a:pt x="14" y="24"/>
                      <a:pt x="14" y="25"/>
                    </a:cubicBezTo>
                    <a:cubicBezTo>
                      <a:pt x="14" y="25"/>
                      <a:pt x="13" y="26"/>
                      <a:pt x="13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3" y="34"/>
                    </a:cubicBezTo>
                    <a:cubicBezTo>
                      <a:pt x="12" y="34"/>
                      <a:pt x="11" y="36"/>
                      <a:pt x="11" y="37"/>
                    </a:cubicBezTo>
                    <a:cubicBezTo>
                      <a:pt x="11" y="38"/>
                      <a:pt x="13" y="39"/>
                      <a:pt x="13" y="40"/>
                    </a:cubicBezTo>
                    <a:cubicBezTo>
                      <a:pt x="13" y="41"/>
                      <a:pt x="12" y="42"/>
                      <a:pt x="12" y="43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3" y="48"/>
                      <a:pt x="9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3" y="52"/>
                      <a:pt x="13" y="53"/>
                    </a:cubicBezTo>
                    <a:cubicBezTo>
                      <a:pt x="14" y="54"/>
                      <a:pt x="12" y="54"/>
                      <a:pt x="14" y="54"/>
                    </a:cubicBezTo>
                    <a:cubicBezTo>
                      <a:pt x="17" y="54"/>
                      <a:pt x="17" y="53"/>
                      <a:pt x="18" y="54"/>
                    </a:cubicBezTo>
                    <a:cubicBezTo>
                      <a:pt x="18" y="56"/>
                      <a:pt x="16" y="56"/>
                      <a:pt x="17" y="57"/>
                    </a:cubicBezTo>
                    <a:cubicBezTo>
                      <a:pt x="17" y="58"/>
                      <a:pt x="17" y="59"/>
                      <a:pt x="18" y="60"/>
                    </a:cubicBezTo>
                    <a:cubicBezTo>
                      <a:pt x="18" y="60"/>
                      <a:pt x="20" y="60"/>
                      <a:pt x="21" y="61"/>
                    </a:cubicBezTo>
                    <a:cubicBezTo>
                      <a:pt x="22" y="62"/>
                      <a:pt x="22" y="61"/>
                      <a:pt x="23" y="60"/>
                    </a:cubicBezTo>
                    <a:cubicBezTo>
                      <a:pt x="24" y="59"/>
                      <a:pt x="25" y="58"/>
                      <a:pt x="26" y="58"/>
                    </a:cubicBezTo>
                    <a:cubicBezTo>
                      <a:pt x="27" y="58"/>
                      <a:pt x="27" y="58"/>
                      <a:pt x="28" y="57"/>
                    </a:cubicBezTo>
                    <a:cubicBezTo>
                      <a:pt x="29" y="56"/>
                      <a:pt x="28" y="56"/>
                      <a:pt x="30" y="56"/>
                    </a:cubicBezTo>
                    <a:cubicBezTo>
                      <a:pt x="31" y="57"/>
                      <a:pt x="32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7"/>
                      <a:pt x="39" y="56"/>
                      <a:pt x="40" y="56"/>
                    </a:cubicBezTo>
                    <a:cubicBezTo>
                      <a:pt x="40" y="56"/>
                      <a:pt x="42" y="56"/>
                      <a:pt x="42" y="55"/>
                    </a:cubicBezTo>
                    <a:cubicBezTo>
                      <a:pt x="43" y="55"/>
                      <a:pt x="43" y="54"/>
                      <a:pt x="43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3" y="51"/>
                      <a:pt x="44" y="51"/>
                    </a:cubicBezTo>
                    <a:cubicBezTo>
                      <a:pt x="45" y="50"/>
                      <a:pt x="45" y="50"/>
                      <a:pt x="47" y="50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50"/>
                      <a:pt x="49" y="49"/>
                      <a:pt x="49" y="48"/>
                    </a:cubicBezTo>
                    <a:cubicBezTo>
                      <a:pt x="49" y="47"/>
                      <a:pt x="50" y="46"/>
                      <a:pt x="50" y="46"/>
                    </a:cubicBezTo>
                    <a:cubicBezTo>
                      <a:pt x="50" y="46"/>
                      <a:pt x="51" y="45"/>
                      <a:pt x="51" y="44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39"/>
                    </a:cubicBezTo>
                    <a:cubicBezTo>
                      <a:pt x="51" y="37"/>
                      <a:pt x="51" y="36"/>
                      <a:pt x="51" y="36"/>
                    </a:cubicBezTo>
                    <a:cubicBezTo>
                      <a:pt x="51" y="35"/>
                      <a:pt x="52" y="35"/>
                      <a:pt x="52" y="34"/>
                    </a:cubicBezTo>
                    <a:cubicBezTo>
                      <a:pt x="52" y="34"/>
                      <a:pt x="53" y="33"/>
                      <a:pt x="54" y="31"/>
                    </a:cubicBezTo>
                    <a:cubicBezTo>
                      <a:pt x="54" y="30"/>
                      <a:pt x="55" y="29"/>
                      <a:pt x="56" y="28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5"/>
                      <a:pt x="58" y="24"/>
                      <a:pt x="60" y="24"/>
                    </a:cubicBezTo>
                    <a:cubicBezTo>
                      <a:pt x="62" y="24"/>
                      <a:pt x="63" y="22"/>
                      <a:pt x="64" y="22"/>
                    </a:cubicBezTo>
                    <a:cubicBezTo>
                      <a:pt x="64" y="23"/>
                      <a:pt x="66" y="21"/>
                      <a:pt x="67" y="20"/>
                    </a:cubicBezTo>
                    <a:cubicBezTo>
                      <a:pt x="68" y="20"/>
                      <a:pt x="72" y="18"/>
                      <a:pt x="71" y="16"/>
                    </a:cubicBezTo>
                    <a:cubicBezTo>
                      <a:pt x="70" y="14"/>
                      <a:pt x="71" y="15"/>
                      <a:pt x="71" y="14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3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4" y="13"/>
                    </a:cubicBezTo>
                    <a:cubicBezTo>
                      <a:pt x="63" y="13"/>
                      <a:pt x="62" y="13"/>
                      <a:pt x="62" y="13"/>
                    </a:cubicBezTo>
                    <a:cubicBezTo>
                      <a:pt x="60" y="12"/>
                      <a:pt x="60" y="10"/>
                      <a:pt x="58" y="11"/>
                    </a:cubicBezTo>
                    <a:cubicBezTo>
                      <a:pt x="57" y="11"/>
                      <a:pt x="57" y="11"/>
                      <a:pt x="56" y="11"/>
                    </a:cubicBezTo>
                    <a:cubicBezTo>
                      <a:pt x="56" y="12"/>
                      <a:pt x="56" y="11"/>
                      <a:pt x="55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1" y="11"/>
                      <a:pt x="50" y="10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9"/>
                      <a:pt x="46" y="9"/>
                      <a:pt x="45" y="8"/>
                    </a:cubicBezTo>
                    <a:cubicBezTo>
                      <a:pt x="45" y="8"/>
                      <a:pt x="45" y="7"/>
                      <a:pt x="44" y="7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6"/>
                      <a:pt x="40" y="7"/>
                      <a:pt x="38" y="6"/>
                    </a:cubicBezTo>
                    <a:cubicBezTo>
                      <a:pt x="36" y="5"/>
                      <a:pt x="36" y="6"/>
                      <a:pt x="35" y="6"/>
                    </a:cubicBezTo>
                    <a:cubicBezTo>
                      <a:pt x="33" y="7"/>
                      <a:pt x="33" y="5"/>
                      <a:pt x="32" y="5"/>
                    </a:cubicBezTo>
                    <a:cubicBezTo>
                      <a:pt x="31" y="5"/>
                      <a:pt x="31" y="5"/>
                      <a:pt x="29" y="5"/>
                    </a:cubicBezTo>
                    <a:cubicBezTo>
                      <a:pt x="28" y="6"/>
                      <a:pt x="29" y="6"/>
                      <a:pt x="25" y="6"/>
                    </a:cubicBezTo>
                    <a:cubicBezTo>
                      <a:pt x="22" y="5"/>
                      <a:pt x="21" y="5"/>
                      <a:pt x="20" y="5"/>
                    </a:cubicBezTo>
                    <a:cubicBezTo>
                      <a:pt x="19" y="5"/>
                      <a:pt x="19" y="3"/>
                      <a:pt x="18" y="4"/>
                    </a:cubicBezTo>
                    <a:cubicBezTo>
                      <a:pt x="17" y="5"/>
                      <a:pt x="18" y="5"/>
                      <a:pt x="16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8" y="3"/>
                      <a:pt x="9" y="0"/>
                      <a:pt x="7" y="3"/>
                    </a:cubicBezTo>
                    <a:cubicBezTo>
                      <a:pt x="5" y="6"/>
                      <a:pt x="5" y="4"/>
                      <a:pt x="5" y="6"/>
                    </a:cubicBezTo>
                    <a:cubicBezTo>
                      <a:pt x="6" y="7"/>
                      <a:pt x="7" y="6"/>
                      <a:pt x="4" y="8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1" y="11"/>
                      <a:pt x="0" y="11"/>
                      <a:pt x="1" y="11"/>
                    </a:cubicBezTo>
                    <a:cubicBezTo>
                      <a:pt x="3" y="12"/>
                      <a:pt x="4" y="11"/>
                      <a:pt x="3" y="13"/>
                    </a:cubicBezTo>
                    <a:cubicBezTo>
                      <a:pt x="3" y="15"/>
                      <a:pt x="2" y="14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" name="Freeform 191">
                <a:extLst>
                  <a:ext uri="{FF2B5EF4-FFF2-40B4-BE49-F238E27FC236}">
                    <a16:creationId xmlns:a16="http://schemas.microsoft.com/office/drawing/2014/main" id="{0B98EA69-AA5A-4F4C-A633-A16203EED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1397"/>
                <a:ext cx="59" cy="48"/>
              </a:xfrm>
              <a:custGeom>
                <a:avLst/>
                <a:gdLst>
                  <a:gd name="T0" fmla="*/ 0 w 22"/>
                  <a:gd name="T1" fmla="*/ 29 h 18"/>
                  <a:gd name="T2" fmla="*/ 8 w 22"/>
                  <a:gd name="T3" fmla="*/ 43 h 18"/>
                  <a:gd name="T4" fmla="*/ 13 w 22"/>
                  <a:gd name="T5" fmla="*/ 43 h 18"/>
                  <a:gd name="T6" fmla="*/ 35 w 22"/>
                  <a:gd name="T7" fmla="*/ 64 h 18"/>
                  <a:gd name="T8" fmla="*/ 43 w 22"/>
                  <a:gd name="T9" fmla="*/ 64 h 18"/>
                  <a:gd name="T10" fmla="*/ 56 w 22"/>
                  <a:gd name="T11" fmla="*/ 72 h 18"/>
                  <a:gd name="T12" fmla="*/ 72 w 22"/>
                  <a:gd name="T13" fmla="*/ 93 h 18"/>
                  <a:gd name="T14" fmla="*/ 94 w 22"/>
                  <a:gd name="T15" fmla="*/ 93 h 18"/>
                  <a:gd name="T16" fmla="*/ 102 w 22"/>
                  <a:gd name="T17" fmla="*/ 107 h 18"/>
                  <a:gd name="T18" fmla="*/ 123 w 22"/>
                  <a:gd name="T19" fmla="*/ 120 h 18"/>
                  <a:gd name="T20" fmla="*/ 123 w 22"/>
                  <a:gd name="T21" fmla="*/ 128 h 18"/>
                  <a:gd name="T22" fmla="*/ 129 w 22"/>
                  <a:gd name="T23" fmla="*/ 128 h 18"/>
                  <a:gd name="T24" fmla="*/ 129 w 22"/>
                  <a:gd name="T25" fmla="*/ 107 h 18"/>
                  <a:gd name="T26" fmla="*/ 150 w 22"/>
                  <a:gd name="T27" fmla="*/ 85 h 18"/>
                  <a:gd name="T28" fmla="*/ 150 w 22"/>
                  <a:gd name="T29" fmla="*/ 64 h 18"/>
                  <a:gd name="T30" fmla="*/ 150 w 22"/>
                  <a:gd name="T31" fmla="*/ 51 h 18"/>
                  <a:gd name="T32" fmla="*/ 137 w 22"/>
                  <a:gd name="T33" fmla="*/ 43 h 18"/>
                  <a:gd name="T34" fmla="*/ 129 w 22"/>
                  <a:gd name="T35" fmla="*/ 43 h 18"/>
                  <a:gd name="T36" fmla="*/ 129 w 22"/>
                  <a:gd name="T37" fmla="*/ 43 h 18"/>
                  <a:gd name="T38" fmla="*/ 123 w 22"/>
                  <a:gd name="T39" fmla="*/ 29 h 18"/>
                  <a:gd name="T40" fmla="*/ 123 w 22"/>
                  <a:gd name="T41" fmla="*/ 13 h 18"/>
                  <a:gd name="T42" fmla="*/ 115 w 22"/>
                  <a:gd name="T43" fmla="*/ 0 h 18"/>
                  <a:gd name="T44" fmla="*/ 102 w 22"/>
                  <a:gd name="T45" fmla="*/ 0 h 18"/>
                  <a:gd name="T46" fmla="*/ 80 w 22"/>
                  <a:gd name="T47" fmla="*/ 8 h 18"/>
                  <a:gd name="T48" fmla="*/ 64 w 22"/>
                  <a:gd name="T49" fmla="*/ 13 h 18"/>
                  <a:gd name="T50" fmla="*/ 51 w 22"/>
                  <a:gd name="T51" fmla="*/ 21 h 18"/>
                  <a:gd name="T52" fmla="*/ 43 w 22"/>
                  <a:gd name="T53" fmla="*/ 13 h 18"/>
                  <a:gd name="T54" fmla="*/ 30 w 22"/>
                  <a:gd name="T55" fmla="*/ 8 h 18"/>
                  <a:gd name="T56" fmla="*/ 30 w 22"/>
                  <a:gd name="T57" fmla="*/ 8 h 18"/>
                  <a:gd name="T58" fmla="*/ 30 w 22"/>
                  <a:gd name="T59" fmla="*/ 8 h 18"/>
                  <a:gd name="T60" fmla="*/ 13 w 22"/>
                  <a:gd name="T61" fmla="*/ 21 h 18"/>
                  <a:gd name="T62" fmla="*/ 0 w 22"/>
                  <a:gd name="T63" fmla="*/ 21 h 18"/>
                  <a:gd name="T64" fmla="*/ 0 w 22"/>
                  <a:gd name="T65" fmla="*/ 21 h 18"/>
                  <a:gd name="T66" fmla="*/ 0 w 22"/>
                  <a:gd name="T67" fmla="*/ 29 h 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18">
                    <a:moveTo>
                      <a:pt x="0" y="4"/>
                    </a:move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4" y="7"/>
                      <a:pt x="4" y="7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10"/>
                      <a:pt x="7" y="9"/>
                      <a:pt x="8" y="10"/>
                    </a:cubicBezTo>
                    <a:cubicBezTo>
                      <a:pt x="9" y="11"/>
                      <a:pt x="9" y="12"/>
                      <a:pt x="10" y="13"/>
                    </a:cubicBezTo>
                    <a:cubicBezTo>
                      <a:pt x="11" y="14"/>
                      <a:pt x="12" y="12"/>
                      <a:pt x="13" y="13"/>
                    </a:cubicBezTo>
                    <a:cubicBezTo>
                      <a:pt x="14" y="13"/>
                      <a:pt x="14" y="15"/>
                      <a:pt x="14" y="15"/>
                    </a:cubicBezTo>
                    <a:cubicBezTo>
                      <a:pt x="15" y="16"/>
                      <a:pt x="16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21" y="12"/>
                      <a:pt x="21" y="12"/>
                    </a:cubicBezTo>
                    <a:cubicBezTo>
                      <a:pt x="20" y="10"/>
                      <a:pt x="20" y="10"/>
                      <a:pt x="21" y="9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6" y="4"/>
                      <a:pt x="17" y="2"/>
                      <a:pt x="17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1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0" y="3"/>
                      <a:pt x="9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" name="Freeform 192">
                <a:extLst>
                  <a:ext uri="{FF2B5EF4-FFF2-40B4-BE49-F238E27FC236}">
                    <a16:creationId xmlns:a16="http://schemas.microsoft.com/office/drawing/2014/main" id="{2C3D4D37-5312-4EB6-8989-4FE1A6E5D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341"/>
                <a:ext cx="61" cy="74"/>
              </a:xfrm>
              <a:custGeom>
                <a:avLst/>
                <a:gdLst>
                  <a:gd name="T0" fmla="*/ 119 w 23"/>
                  <a:gd name="T1" fmla="*/ 196 h 28"/>
                  <a:gd name="T2" fmla="*/ 106 w 23"/>
                  <a:gd name="T3" fmla="*/ 188 h 28"/>
                  <a:gd name="T4" fmla="*/ 98 w 23"/>
                  <a:gd name="T5" fmla="*/ 188 h 28"/>
                  <a:gd name="T6" fmla="*/ 98 w 23"/>
                  <a:gd name="T7" fmla="*/ 188 h 28"/>
                  <a:gd name="T8" fmla="*/ 90 w 23"/>
                  <a:gd name="T9" fmla="*/ 174 h 28"/>
                  <a:gd name="T10" fmla="*/ 90 w 23"/>
                  <a:gd name="T11" fmla="*/ 161 h 28"/>
                  <a:gd name="T12" fmla="*/ 85 w 23"/>
                  <a:gd name="T13" fmla="*/ 148 h 28"/>
                  <a:gd name="T14" fmla="*/ 72 w 23"/>
                  <a:gd name="T15" fmla="*/ 148 h 28"/>
                  <a:gd name="T16" fmla="*/ 50 w 23"/>
                  <a:gd name="T17" fmla="*/ 153 h 28"/>
                  <a:gd name="T18" fmla="*/ 34 w 23"/>
                  <a:gd name="T19" fmla="*/ 161 h 28"/>
                  <a:gd name="T20" fmla="*/ 21 w 23"/>
                  <a:gd name="T21" fmla="*/ 167 h 28"/>
                  <a:gd name="T22" fmla="*/ 13 w 23"/>
                  <a:gd name="T23" fmla="*/ 161 h 28"/>
                  <a:gd name="T24" fmla="*/ 0 w 23"/>
                  <a:gd name="T25" fmla="*/ 153 h 28"/>
                  <a:gd name="T26" fmla="*/ 0 w 23"/>
                  <a:gd name="T27" fmla="*/ 153 h 28"/>
                  <a:gd name="T28" fmla="*/ 0 w 23"/>
                  <a:gd name="T29" fmla="*/ 153 h 28"/>
                  <a:gd name="T30" fmla="*/ 0 w 23"/>
                  <a:gd name="T31" fmla="*/ 153 h 28"/>
                  <a:gd name="T32" fmla="*/ 13 w 23"/>
                  <a:gd name="T33" fmla="*/ 148 h 28"/>
                  <a:gd name="T34" fmla="*/ 29 w 23"/>
                  <a:gd name="T35" fmla="*/ 148 h 28"/>
                  <a:gd name="T36" fmla="*/ 21 w 23"/>
                  <a:gd name="T37" fmla="*/ 132 h 28"/>
                  <a:gd name="T38" fmla="*/ 21 w 23"/>
                  <a:gd name="T39" fmla="*/ 127 h 28"/>
                  <a:gd name="T40" fmla="*/ 29 w 23"/>
                  <a:gd name="T41" fmla="*/ 119 h 28"/>
                  <a:gd name="T42" fmla="*/ 34 w 23"/>
                  <a:gd name="T43" fmla="*/ 111 h 28"/>
                  <a:gd name="T44" fmla="*/ 34 w 23"/>
                  <a:gd name="T45" fmla="*/ 98 h 28"/>
                  <a:gd name="T46" fmla="*/ 50 w 23"/>
                  <a:gd name="T47" fmla="*/ 85 h 28"/>
                  <a:gd name="T48" fmla="*/ 56 w 23"/>
                  <a:gd name="T49" fmla="*/ 50 h 28"/>
                  <a:gd name="T50" fmla="*/ 56 w 23"/>
                  <a:gd name="T51" fmla="*/ 29 h 28"/>
                  <a:gd name="T52" fmla="*/ 90 w 23"/>
                  <a:gd name="T53" fmla="*/ 8 h 28"/>
                  <a:gd name="T54" fmla="*/ 127 w 23"/>
                  <a:gd name="T55" fmla="*/ 8 h 28"/>
                  <a:gd name="T56" fmla="*/ 98 w 23"/>
                  <a:gd name="T57" fmla="*/ 13 h 28"/>
                  <a:gd name="T58" fmla="*/ 77 w 23"/>
                  <a:gd name="T59" fmla="*/ 21 h 28"/>
                  <a:gd name="T60" fmla="*/ 72 w 23"/>
                  <a:gd name="T61" fmla="*/ 42 h 28"/>
                  <a:gd name="T62" fmla="*/ 72 w 23"/>
                  <a:gd name="T63" fmla="*/ 50 h 28"/>
                  <a:gd name="T64" fmla="*/ 77 w 23"/>
                  <a:gd name="T65" fmla="*/ 63 h 28"/>
                  <a:gd name="T66" fmla="*/ 77 w 23"/>
                  <a:gd name="T67" fmla="*/ 77 h 28"/>
                  <a:gd name="T68" fmla="*/ 90 w 23"/>
                  <a:gd name="T69" fmla="*/ 63 h 28"/>
                  <a:gd name="T70" fmla="*/ 85 w 23"/>
                  <a:gd name="T71" fmla="*/ 34 h 28"/>
                  <a:gd name="T72" fmla="*/ 98 w 23"/>
                  <a:gd name="T73" fmla="*/ 21 h 28"/>
                  <a:gd name="T74" fmla="*/ 106 w 23"/>
                  <a:gd name="T75" fmla="*/ 13 h 28"/>
                  <a:gd name="T76" fmla="*/ 127 w 23"/>
                  <a:gd name="T77" fmla="*/ 13 h 28"/>
                  <a:gd name="T78" fmla="*/ 141 w 23"/>
                  <a:gd name="T79" fmla="*/ 8 h 28"/>
                  <a:gd name="T80" fmla="*/ 154 w 23"/>
                  <a:gd name="T81" fmla="*/ 29 h 28"/>
                  <a:gd name="T82" fmla="*/ 162 w 23"/>
                  <a:gd name="T83" fmla="*/ 21 h 28"/>
                  <a:gd name="T84" fmla="*/ 162 w 23"/>
                  <a:gd name="T85" fmla="*/ 21 h 28"/>
                  <a:gd name="T86" fmla="*/ 162 w 23"/>
                  <a:gd name="T87" fmla="*/ 21 h 28"/>
                  <a:gd name="T88" fmla="*/ 162 w 23"/>
                  <a:gd name="T89" fmla="*/ 29 h 28"/>
                  <a:gd name="T90" fmla="*/ 154 w 23"/>
                  <a:gd name="T91" fmla="*/ 50 h 28"/>
                  <a:gd name="T92" fmla="*/ 154 w 23"/>
                  <a:gd name="T93" fmla="*/ 56 h 28"/>
                  <a:gd name="T94" fmla="*/ 149 w 23"/>
                  <a:gd name="T95" fmla="*/ 69 h 28"/>
                  <a:gd name="T96" fmla="*/ 154 w 23"/>
                  <a:gd name="T97" fmla="*/ 90 h 28"/>
                  <a:gd name="T98" fmla="*/ 133 w 23"/>
                  <a:gd name="T99" fmla="*/ 119 h 28"/>
                  <a:gd name="T100" fmla="*/ 127 w 23"/>
                  <a:gd name="T101" fmla="*/ 111 h 28"/>
                  <a:gd name="T102" fmla="*/ 127 w 23"/>
                  <a:gd name="T103" fmla="*/ 119 h 28"/>
                  <a:gd name="T104" fmla="*/ 119 w 23"/>
                  <a:gd name="T105" fmla="*/ 119 h 28"/>
                  <a:gd name="T106" fmla="*/ 119 w 23"/>
                  <a:gd name="T107" fmla="*/ 127 h 28"/>
                  <a:gd name="T108" fmla="*/ 106 w 23"/>
                  <a:gd name="T109" fmla="*/ 132 h 28"/>
                  <a:gd name="T110" fmla="*/ 119 w 23"/>
                  <a:gd name="T111" fmla="*/ 161 h 28"/>
                  <a:gd name="T112" fmla="*/ 106 w 23"/>
                  <a:gd name="T113" fmla="*/ 167 h 28"/>
                  <a:gd name="T114" fmla="*/ 111 w 23"/>
                  <a:gd name="T115" fmla="*/ 174 h 28"/>
                  <a:gd name="T116" fmla="*/ 119 w 23"/>
                  <a:gd name="T117" fmla="*/ 188 h 28"/>
                  <a:gd name="T118" fmla="*/ 119 w 23"/>
                  <a:gd name="T119" fmla="*/ 196 h 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" h="28">
                    <a:moveTo>
                      <a:pt x="17" y="28"/>
                    </a:move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7"/>
                      <a:pt x="15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3" y="26"/>
                      <a:pt x="13" y="25"/>
                    </a:cubicBezTo>
                    <a:cubicBezTo>
                      <a:pt x="12" y="25"/>
                      <a:pt x="13" y="23"/>
                      <a:pt x="13" y="23"/>
                    </a:cubicBezTo>
                    <a:cubicBezTo>
                      <a:pt x="14" y="21"/>
                      <a:pt x="13" y="21"/>
                      <a:pt x="12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9" y="21"/>
                      <a:pt x="8" y="21"/>
                      <a:pt x="7" y="22"/>
                    </a:cubicBezTo>
                    <a:cubicBezTo>
                      <a:pt x="7" y="22"/>
                      <a:pt x="6" y="24"/>
                      <a:pt x="5" y="23"/>
                    </a:cubicBezTo>
                    <a:cubicBezTo>
                      <a:pt x="5" y="23"/>
                      <a:pt x="4" y="24"/>
                      <a:pt x="3" y="24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1"/>
                      <a:pt x="1" y="20"/>
                      <a:pt x="2" y="21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4" y="21"/>
                      <a:pt x="3" y="20"/>
                      <a:pt x="3" y="19"/>
                    </a:cubicBezTo>
                    <a:cubicBezTo>
                      <a:pt x="3" y="19"/>
                      <a:pt x="2" y="18"/>
                      <a:pt x="3" y="18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6" y="13"/>
                      <a:pt x="7" y="12"/>
                    </a:cubicBezTo>
                    <a:cubicBezTo>
                      <a:pt x="7" y="11"/>
                      <a:pt x="8" y="8"/>
                      <a:pt x="8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9" y="3"/>
                      <a:pt x="11" y="2"/>
                      <a:pt x="13" y="1"/>
                    </a:cubicBezTo>
                    <a:cubicBezTo>
                      <a:pt x="15" y="1"/>
                      <a:pt x="16" y="2"/>
                      <a:pt x="18" y="1"/>
                    </a:cubicBezTo>
                    <a:cubicBezTo>
                      <a:pt x="18" y="1"/>
                      <a:pt x="17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2" y="8"/>
                      <a:pt x="11" y="9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1"/>
                      <a:pt x="12" y="10"/>
                      <a:pt x="13" y="9"/>
                    </a:cubicBezTo>
                    <a:cubicBezTo>
                      <a:pt x="13" y="9"/>
                      <a:pt x="12" y="6"/>
                      <a:pt x="12" y="5"/>
                    </a:cubicBezTo>
                    <a:cubicBezTo>
                      <a:pt x="13" y="4"/>
                      <a:pt x="13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7" y="3"/>
                      <a:pt x="18" y="2"/>
                    </a:cubicBezTo>
                    <a:cubicBezTo>
                      <a:pt x="19" y="2"/>
                      <a:pt x="20" y="0"/>
                      <a:pt x="20" y="1"/>
                    </a:cubicBezTo>
                    <a:cubicBezTo>
                      <a:pt x="21" y="2"/>
                      <a:pt x="21" y="4"/>
                      <a:pt x="22" y="4"/>
                    </a:cubicBezTo>
                    <a:cubicBezTo>
                      <a:pt x="22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5"/>
                      <a:pt x="21" y="5"/>
                      <a:pt x="22" y="7"/>
                    </a:cubicBezTo>
                    <a:cubicBezTo>
                      <a:pt x="22" y="7"/>
                      <a:pt x="22" y="7"/>
                      <a:pt x="22" y="8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0" y="11"/>
                      <a:pt x="21" y="12"/>
                      <a:pt x="22" y="13"/>
                    </a:cubicBezTo>
                    <a:cubicBezTo>
                      <a:pt x="21" y="14"/>
                      <a:pt x="20" y="16"/>
                      <a:pt x="19" y="17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7" y="18"/>
                      <a:pt x="17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6" y="20"/>
                      <a:pt x="16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7" y="27"/>
                    </a:cubicBez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7" name="Freeform 193">
                <a:extLst>
                  <a:ext uri="{FF2B5EF4-FFF2-40B4-BE49-F238E27FC236}">
                    <a16:creationId xmlns:a16="http://schemas.microsoft.com/office/drawing/2014/main" id="{63A680FF-8480-44FD-A4CE-280CEF093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402"/>
                <a:ext cx="99" cy="64"/>
              </a:xfrm>
              <a:custGeom>
                <a:avLst/>
                <a:gdLst>
                  <a:gd name="T0" fmla="*/ 193 w 37"/>
                  <a:gd name="T1" fmla="*/ 149 h 24"/>
                  <a:gd name="T2" fmla="*/ 179 w 37"/>
                  <a:gd name="T3" fmla="*/ 141 h 24"/>
                  <a:gd name="T4" fmla="*/ 158 w 37"/>
                  <a:gd name="T5" fmla="*/ 149 h 24"/>
                  <a:gd name="T6" fmla="*/ 128 w 37"/>
                  <a:gd name="T7" fmla="*/ 128 h 24"/>
                  <a:gd name="T8" fmla="*/ 115 w 37"/>
                  <a:gd name="T9" fmla="*/ 141 h 24"/>
                  <a:gd name="T10" fmla="*/ 107 w 37"/>
                  <a:gd name="T11" fmla="*/ 149 h 24"/>
                  <a:gd name="T12" fmla="*/ 86 w 37"/>
                  <a:gd name="T13" fmla="*/ 171 h 24"/>
                  <a:gd name="T14" fmla="*/ 72 w 37"/>
                  <a:gd name="T15" fmla="*/ 163 h 24"/>
                  <a:gd name="T16" fmla="*/ 72 w 37"/>
                  <a:gd name="T17" fmla="*/ 157 h 24"/>
                  <a:gd name="T18" fmla="*/ 64 w 37"/>
                  <a:gd name="T19" fmla="*/ 149 h 24"/>
                  <a:gd name="T20" fmla="*/ 56 w 37"/>
                  <a:gd name="T21" fmla="*/ 141 h 24"/>
                  <a:gd name="T22" fmla="*/ 51 w 37"/>
                  <a:gd name="T23" fmla="*/ 128 h 24"/>
                  <a:gd name="T24" fmla="*/ 35 w 37"/>
                  <a:gd name="T25" fmla="*/ 136 h 24"/>
                  <a:gd name="T26" fmla="*/ 35 w 37"/>
                  <a:gd name="T27" fmla="*/ 107 h 24"/>
                  <a:gd name="T28" fmla="*/ 21 w 37"/>
                  <a:gd name="T29" fmla="*/ 99 h 24"/>
                  <a:gd name="T30" fmla="*/ 0 w 37"/>
                  <a:gd name="T31" fmla="*/ 64 h 24"/>
                  <a:gd name="T32" fmla="*/ 21 w 37"/>
                  <a:gd name="T33" fmla="*/ 56 h 24"/>
                  <a:gd name="T34" fmla="*/ 51 w 37"/>
                  <a:gd name="T35" fmla="*/ 43 h 24"/>
                  <a:gd name="T36" fmla="*/ 78 w 37"/>
                  <a:gd name="T37" fmla="*/ 13 h 24"/>
                  <a:gd name="T38" fmla="*/ 99 w 37"/>
                  <a:gd name="T39" fmla="*/ 29 h 24"/>
                  <a:gd name="T40" fmla="*/ 107 w 37"/>
                  <a:gd name="T41" fmla="*/ 8 h 24"/>
                  <a:gd name="T42" fmla="*/ 107 w 37"/>
                  <a:gd name="T43" fmla="*/ 8 h 24"/>
                  <a:gd name="T44" fmla="*/ 115 w 37"/>
                  <a:gd name="T45" fmla="*/ 0 h 24"/>
                  <a:gd name="T46" fmla="*/ 128 w 37"/>
                  <a:gd name="T47" fmla="*/ 8 h 24"/>
                  <a:gd name="T48" fmla="*/ 136 w 37"/>
                  <a:gd name="T49" fmla="*/ 35 h 24"/>
                  <a:gd name="T50" fmla="*/ 150 w 37"/>
                  <a:gd name="T51" fmla="*/ 29 h 24"/>
                  <a:gd name="T52" fmla="*/ 150 w 37"/>
                  <a:gd name="T53" fmla="*/ 35 h 24"/>
                  <a:gd name="T54" fmla="*/ 158 w 37"/>
                  <a:gd name="T55" fmla="*/ 43 h 24"/>
                  <a:gd name="T56" fmla="*/ 171 w 37"/>
                  <a:gd name="T57" fmla="*/ 35 h 24"/>
                  <a:gd name="T58" fmla="*/ 171 w 37"/>
                  <a:gd name="T59" fmla="*/ 56 h 24"/>
                  <a:gd name="T60" fmla="*/ 193 w 37"/>
                  <a:gd name="T61" fmla="*/ 72 h 24"/>
                  <a:gd name="T62" fmla="*/ 193 w 37"/>
                  <a:gd name="T63" fmla="*/ 51 h 24"/>
                  <a:gd name="T64" fmla="*/ 209 w 37"/>
                  <a:gd name="T65" fmla="*/ 51 h 24"/>
                  <a:gd name="T66" fmla="*/ 222 w 37"/>
                  <a:gd name="T67" fmla="*/ 51 h 24"/>
                  <a:gd name="T68" fmla="*/ 214 w 37"/>
                  <a:gd name="T69" fmla="*/ 64 h 24"/>
                  <a:gd name="T70" fmla="*/ 235 w 37"/>
                  <a:gd name="T71" fmla="*/ 56 h 24"/>
                  <a:gd name="T72" fmla="*/ 235 w 37"/>
                  <a:gd name="T73" fmla="*/ 77 h 24"/>
                  <a:gd name="T74" fmla="*/ 252 w 37"/>
                  <a:gd name="T75" fmla="*/ 77 h 24"/>
                  <a:gd name="T76" fmla="*/ 265 w 37"/>
                  <a:gd name="T77" fmla="*/ 77 h 24"/>
                  <a:gd name="T78" fmla="*/ 257 w 37"/>
                  <a:gd name="T79" fmla="*/ 93 h 24"/>
                  <a:gd name="T80" fmla="*/ 265 w 37"/>
                  <a:gd name="T81" fmla="*/ 107 h 24"/>
                  <a:gd name="T82" fmla="*/ 235 w 37"/>
                  <a:gd name="T83" fmla="*/ 107 h 24"/>
                  <a:gd name="T84" fmla="*/ 230 w 37"/>
                  <a:gd name="T85" fmla="*/ 128 h 24"/>
                  <a:gd name="T86" fmla="*/ 222 w 37"/>
                  <a:gd name="T87" fmla="*/ 136 h 24"/>
                  <a:gd name="T88" fmla="*/ 193 w 37"/>
                  <a:gd name="T89" fmla="*/ 136 h 24"/>
                  <a:gd name="T90" fmla="*/ 193 w 37"/>
                  <a:gd name="T91" fmla="*/ 149 h 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" h="24">
                    <a:moveTo>
                      <a:pt x="27" y="21"/>
                    </a:moveTo>
                    <a:cubicBezTo>
                      <a:pt x="26" y="20"/>
                      <a:pt x="26" y="20"/>
                      <a:pt x="25" y="20"/>
                    </a:cubicBezTo>
                    <a:cubicBezTo>
                      <a:pt x="24" y="20"/>
                      <a:pt x="22" y="21"/>
                      <a:pt x="22" y="21"/>
                    </a:cubicBezTo>
                    <a:cubicBezTo>
                      <a:pt x="20" y="21"/>
                      <a:pt x="19" y="18"/>
                      <a:pt x="18" y="18"/>
                    </a:cubicBezTo>
                    <a:cubicBezTo>
                      <a:pt x="17" y="18"/>
                      <a:pt x="17" y="20"/>
                      <a:pt x="16" y="20"/>
                    </a:cubicBezTo>
                    <a:cubicBezTo>
                      <a:pt x="16" y="21"/>
                      <a:pt x="16" y="21"/>
                      <a:pt x="15" y="21"/>
                    </a:cubicBezTo>
                    <a:cubicBezTo>
                      <a:pt x="14" y="22"/>
                      <a:pt x="13" y="24"/>
                      <a:pt x="12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8" y="21"/>
                      <a:pt x="8" y="20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8"/>
                      <a:pt x="6" y="18"/>
                      <a:pt x="5" y="19"/>
                    </a:cubicBezTo>
                    <a:cubicBezTo>
                      <a:pt x="5" y="18"/>
                      <a:pt x="5" y="16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2"/>
                      <a:pt x="1" y="10"/>
                      <a:pt x="0" y="9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10" y="3"/>
                      <a:pt x="11" y="2"/>
                    </a:cubicBezTo>
                    <a:cubicBezTo>
                      <a:pt x="12" y="2"/>
                      <a:pt x="13" y="3"/>
                      <a:pt x="14" y="4"/>
                    </a:cubicBezTo>
                    <a:cubicBezTo>
                      <a:pt x="14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2"/>
                      <a:pt x="18" y="4"/>
                      <a:pt x="19" y="5"/>
                    </a:cubicBezTo>
                    <a:cubicBezTo>
                      <a:pt x="19" y="4"/>
                      <a:pt x="20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5"/>
                      <a:pt x="22" y="6"/>
                    </a:cubicBezTo>
                    <a:cubicBezTo>
                      <a:pt x="23" y="6"/>
                      <a:pt x="23" y="5"/>
                      <a:pt x="24" y="5"/>
                    </a:cubicBezTo>
                    <a:cubicBezTo>
                      <a:pt x="24" y="6"/>
                      <a:pt x="24" y="7"/>
                      <a:pt x="24" y="8"/>
                    </a:cubicBezTo>
                    <a:cubicBezTo>
                      <a:pt x="25" y="8"/>
                      <a:pt x="26" y="9"/>
                      <a:pt x="27" y="10"/>
                    </a:cubicBezTo>
                    <a:cubicBezTo>
                      <a:pt x="27" y="9"/>
                      <a:pt x="26" y="7"/>
                      <a:pt x="27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7"/>
                      <a:pt x="31" y="9"/>
                      <a:pt x="30" y="9"/>
                    </a:cubicBezTo>
                    <a:cubicBezTo>
                      <a:pt x="31" y="9"/>
                      <a:pt x="32" y="8"/>
                      <a:pt x="33" y="8"/>
                    </a:cubicBezTo>
                    <a:cubicBezTo>
                      <a:pt x="33" y="9"/>
                      <a:pt x="33" y="11"/>
                      <a:pt x="33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0"/>
                      <a:pt x="37" y="1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6"/>
                      <a:pt x="34" y="14"/>
                      <a:pt x="33" y="15"/>
                    </a:cubicBezTo>
                    <a:cubicBezTo>
                      <a:pt x="33" y="16"/>
                      <a:pt x="33" y="17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19"/>
                      <a:pt x="28" y="18"/>
                      <a:pt x="27" y="19"/>
                    </a:cubicBezTo>
                    <a:cubicBezTo>
                      <a:pt x="27" y="21"/>
                      <a:pt x="27" y="21"/>
                      <a:pt x="27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8" name="Freeform 194">
                <a:extLst>
                  <a:ext uri="{FF2B5EF4-FFF2-40B4-BE49-F238E27FC236}">
                    <a16:creationId xmlns:a16="http://schemas.microsoft.com/office/drawing/2014/main" id="{94E2A25E-81B6-4B70-86AD-38744BEF7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" name="Freeform 195">
                <a:extLst>
                  <a:ext uri="{FF2B5EF4-FFF2-40B4-BE49-F238E27FC236}">
                    <a16:creationId xmlns:a16="http://schemas.microsoft.com/office/drawing/2014/main" id="{9213CEA7-59E2-48A5-92C5-F60FD2B8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0" name="Freeform 196">
                <a:extLst>
                  <a:ext uri="{FF2B5EF4-FFF2-40B4-BE49-F238E27FC236}">
                    <a16:creationId xmlns:a16="http://schemas.microsoft.com/office/drawing/2014/main" id="{C51C71F8-0152-40F2-A594-4DFBA6917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1498"/>
                <a:ext cx="51" cy="37"/>
              </a:xfrm>
              <a:custGeom>
                <a:avLst/>
                <a:gdLst>
                  <a:gd name="T0" fmla="*/ 8 w 19"/>
                  <a:gd name="T1" fmla="*/ 34 h 14"/>
                  <a:gd name="T2" fmla="*/ 43 w 19"/>
                  <a:gd name="T3" fmla="*/ 42 h 14"/>
                  <a:gd name="T4" fmla="*/ 56 w 19"/>
                  <a:gd name="T5" fmla="*/ 29 h 14"/>
                  <a:gd name="T6" fmla="*/ 72 w 19"/>
                  <a:gd name="T7" fmla="*/ 21 h 14"/>
                  <a:gd name="T8" fmla="*/ 86 w 19"/>
                  <a:gd name="T9" fmla="*/ 29 h 14"/>
                  <a:gd name="T10" fmla="*/ 94 w 19"/>
                  <a:gd name="T11" fmla="*/ 21 h 14"/>
                  <a:gd name="T12" fmla="*/ 102 w 19"/>
                  <a:gd name="T13" fmla="*/ 29 h 14"/>
                  <a:gd name="T14" fmla="*/ 107 w 19"/>
                  <a:gd name="T15" fmla="*/ 13 h 14"/>
                  <a:gd name="T16" fmla="*/ 107 w 19"/>
                  <a:gd name="T17" fmla="*/ 0 h 14"/>
                  <a:gd name="T18" fmla="*/ 107 w 19"/>
                  <a:gd name="T19" fmla="*/ 0 h 14"/>
                  <a:gd name="T20" fmla="*/ 129 w 19"/>
                  <a:gd name="T21" fmla="*/ 29 h 14"/>
                  <a:gd name="T22" fmla="*/ 137 w 19"/>
                  <a:gd name="T23" fmla="*/ 29 h 14"/>
                  <a:gd name="T24" fmla="*/ 115 w 19"/>
                  <a:gd name="T25" fmla="*/ 42 h 14"/>
                  <a:gd name="T26" fmla="*/ 107 w 19"/>
                  <a:gd name="T27" fmla="*/ 42 h 14"/>
                  <a:gd name="T28" fmla="*/ 94 w 19"/>
                  <a:gd name="T29" fmla="*/ 50 h 14"/>
                  <a:gd name="T30" fmla="*/ 102 w 19"/>
                  <a:gd name="T31" fmla="*/ 69 h 14"/>
                  <a:gd name="T32" fmla="*/ 86 w 19"/>
                  <a:gd name="T33" fmla="*/ 77 h 14"/>
                  <a:gd name="T34" fmla="*/ 86 w 19"/>
                  <a:gd name="T35" fmla="*/ 98 h 14"/>
                  <a:gd name="T36" fmla="*/ 51 w 19"/>
                  <a:gd name="T37" fmla="*/ 85 h 14"/>
                  <a:gd name="T38" fmla="*/ 43 w 19"/>
                  <a:gd name="T39" fmla="*/ 98 h 14"/>
                  <a:gd name="T40" fmla="*/ 35 w 19"/>
                  <a:gd name="T41" fmla="*/ 98 h 14"/>
                  <a:gd name="T42" fmla="*/ 8 w 19"/>
                  <a:gd name="T43" fmla="*/ 98 h 14"/>
                  <a:gd name="T44" fmla="*/ 8 w 19"/>
                  <a:gd name="T45" fmla="*/ 90 h 14"/>
                  <a:gd name="T46" fmla="*/ 13 w 19"/>
                  <a:gd name="T47" fmla="*/ 85 h 14"/>
                  <a:gd name="T48" fmla="*/ 13 w 19"/>
                  <a:gd name="T49" fmla="*/ 77 h 14"/>
                  <a:gd name="T50" fmla="*/ 8 w 19"/>
                  <a:gd name="T51" fmla="*/ 77 h 14"/>
                  <a:gd name="T52" fmla="*/ 8 w 19"/>
                  <a:gd name="T53" fmla="*/ 63 h 14"/>
                  <a:gd name="T54" fmla="*/ 8 w 19"/>
                  <a:gd name="T55" fmla="*/ 56 h 14"/>
                  <a:gd name="T56" fmla="*/ 8 w 19"/>
                  <a:gd name="T57" fmla="*/ 42 h 14"/>
                  <a:gd name="T58" fmla="*/ 8 w 19"/>
                  <a:gd name="T59" fmla="*/ 34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14">
                    <a:moveTo>
                      <a:pt x="1" y="5"/>
                    </a:moveTo>
                    <a:cubicBezTo>
                      <a:pt x="3" y="5"/>
                      <a:pt x="4" y="6"/>
                      <a:pt x="6" y="6"/>
                    </a:cubicBezTo>
                    <a:cubicBezTo>
                      <a:pt x="7" y="5"/>
                      <a:pt x="7" y="4"/>
                      <a:pt x="8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2"/>
                      <a:pt x="17" y="3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5"/>
                      <a:pt x="17" y="5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3" y="7"/>
                      <a:pt x="13" y="7"/>
                    </a:cubicBezTo>
                    <a:cubicBezTo>
                      <a:pt x="12" y="8"/>
                      <a:pt x="14" y="9"/>
                      <a:pt x="14" y="10"/>
                    </a:cubicBezTo>
                    <a:cubicBezTo>
                      <a:pt x="14" y="11"/>
                      <a:pt x="13" y="11"/>
                      <a:pt x="12" y="11"/>
                    </a:cubicBezTo>
                    <a:cubicBezTo>
                      <a:pt x="12" y="12"/>
                      <a:pt x="12" y="13"/>
                      <a:pt x="12" y="14"/>
                    </a:cubicBezTo>
                    <a:cubicBezTo>
                      <a:pt x="10" y="14"/>
                      <a:pt x="9" y="14"/>
                      <a:pt x="7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1" y="13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1" name="Freeform 197">
                <a:extLst>
                  <a:ext uri="{FF2B5EF4-FFF2-40B4-BE49-F238E27FC236}">
                    <a16:creationId xmlns:a16="http://schemas.microsoft.com/office/drawing/2014/main" id="{87B008B1-1DAE-4378-AFC6-9CFCAEE63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1511"/>
                <a:ext cx="85" cy="78"/>
              </a:xfrm>
              <a:custGeom>
                <a:avLst/>
                <a:gdLst>
                  <a:gd name="T0" fmla="*/ 162 w 32"/>
                  <a:gd name="T1" fmla="*/ 210 h 29"/>
                  <a:gd name="T2" fmla="*/ 154 w 32"/>
                  <a:gd name="T3" fmla="*/ 188 h 29"/>
                  <a:gd name="T4" fmla="*/ 128 w 32"/>
                  <a:gd name="T5" fmla="*/ 159 h 29"/>
                  <a:gd name="T6" fmla="*/ 120 w 32"/>
                  <a:gd name="T7" fmla="*/ 145 h 29"/>
                  <a:gd name="T8" fmla="*/ 114 w 32"/>
                  <a:gd name="T9" fmla="*/ 129 h 29"/>
                  <a:gd name="T10" fmla="*/ 93 w 32"/>
                  <a:gd name="T11" fmla="*/ 94 h 29"/>
                  <a:gd name="T12" fmla="*/ 98 w 32"/>
                  <a:gd name="T13" fmla="*/ 81 h 29"/>
                  <a:gd name="T14" fmla="*/ 106 w 32"/>
                  <a:gd name="T15" fmla="*/ 86 h 29"/>
                  <a:gd name="T16" fmla="*/ 133 w 32"/>
                  <a:gd name="T17" fmla="*/ 81 h 29"/>
                  <a:gd name="T18" fmla="*/ 154 w 32"/>
                  <a:gd name="T19" fmla="*/ 86 h 29"/>
                  <a:gd name="T20" fmla="*/ 183 w 32"/>
                  <a:gd name="T21" fmla="*/ 86 h 29"/>
                  <a:gd name="T22" fmla="*/ 205 w 32"/>
                  <a:gd name="T23" fmla="*/ 102 h 29"/>
                  <a:gd name="T24" fmla="*/ 226 w 32"/>
                  <a:gd name="T25" fmla="*/ 94 h 29"/>
                  <a:gd name="T26" fmla="*/ 226 w 32"/>
                  <a:gd name="T27" fmla="*/ 73 h 29"/>
                  <a:gd name="T28" fmla="*/ 218 w 32"/>
                  <a:gd name="T29" fmla="*/ 73 h 29"/>
                  <a:gd name="T30" fmla="*/ 213 w 32"/>
                  <a:gd name="T31" fmla="*/ 59 h 29"/>
                  <a:gd name="T32" fmla="*/ 218 w 32"/>
                  <a:gd name="T33" fmla="*/ 43 h 29"/>
                  <a:gd name="T34" fmla="*/ 213 w 32"/>
                  <a:gd name="T35" fmla="*/ 35 h 29"/>
                  <a:gd name="T36" fmla="*/ 213 w 32"/>
                  <a:gd name="T37" fmla="*/ 30 h 29"/>
                  <a:gd name="T38" fmla="*/ 191 w 32"/>
                  <a:gd name="T39" fmla="*/ 35 h 29"/>
                  <a:gd name="T40" fmla="*/ 170 w 32"/>
                  <a:gd name="T41" fmla="*/ 35 h 29"/>
                  <a:gd name="T42" fmla="*/ 133 w 32"/>
                  <a:gd name="T43" fmla="*/ 8 h 29"/>
                  <a:gd name="T44" fmla="*/ 128 w 32"/>
                  <a:gd name="T45" fmla="*/ 0 h 29"/>
                  <a:gd name="T46" fmla="*/ 128 w 32"/>
                  <a:gd name="T47" fmla="*/ 0 h 29"/>
                  <a:gd name="T48" fmla="*/ 106 w 32"/>
                  <a:gd name="T49" fmla="*/ 8 h 29"/>
                  <a:gd name="T50" fmla="*/ 98 w 32"/>
                  <a:gd name="T51" fmla="*/ 8 h 29"/>
                  <a:gd name="T52" fmla="*/ 85 w 32"/>
                  <a:gd name="T53" fmla="*/ 13 h 29"/>
                  <a:gd name="T54" fmla="*/ 93 w 32"/>
                  <a:gd name="T55" fmla="*/ 35 h 29"/>
                  <a:gd name="T56" fmla="*/ 77 w 32"/>
                  <a:gd name="T57" fmla="*/ 43 h 29"/>
                  <a:gd name="T58" fmla="*/ 77 w 32"/>
                  <a:gd name="T59" fmla="*/ 65 h 29"/>
                  <a:gd name="T60" fmla="*/ 43 w 32"/>
                  <a:gd name="T61" fmla="*/ 51 h 29"/>
                  <a:gd name="T62" fmla="*/ 35 w 32"/>
                  <a:gd name="T63" fmla="*/ 65 h 29"/>
                  <a:gd name="T64" fmla="*/ 29 w 32"/>
                  <a:gd name="T65" fmla="*/ 65 h 29"/>
                  <a:gd name="T66" fmla="*/ 0 w 32"/>
                  <a:gd name="T67" fmla="*/ 65 h 29"/>
                  <a:gd name="T68" fmla="*/ 0 w 32"/>
                  <a:gd name="T69" fmla="*/ 65 h 29"/>
                  <a:gd name="T70" fmla="*/ 0 w 32"/>
                  <a:gd name="T71" fmla="*/ 73 h 29"/>
                  <a:gd name="T72" fmla="*/ 8 w 32"/>
                  <a:gd name="T73" fmla="*/ 94 h 29"/>
                  <a:gd name="T74" fmla="*/ 21 w 32"/>
                  <a:gd name="T75" fmla="*/ 102 h 29"/>
                  <a:gd name="T76" fmla="*/ 29 w 32"/>
                  <a:gd name="T77" fmla="*/ 81 h 29"/>
                  <a:gd name="T78" fmla="*/ 43 w 32"/>
                  <a:gd name="T79" fmla="*/ 73 h 29"/>
                  <a:gd name="T80" fmla="*/ 56 w 32"/>
                  <a:gd name="T81" fmla="*/ 94 h 29"/>
                  <a:gd name="T82" fmla="*/ 56 w 32"/>
                  <a:gd name="T83" fmla="*/ 102 h 29"/>
                  <a:gd name="T84" fmla="*/ 72 w 32"/>
                  <a:gd name="T85" fmla="*/ 124 h 29"/>
                  <a:gd name="T86" fmla="*/ 72 w 32"/>
                  <a:gd name="T87" fmla="*/ 137 h 29"/>
                  <a:gd name="T88" fmla="*/ 72 w 32"/>
                  <a:gd name="T89" fmla="*/ 145 h 29"/>
                  <a:gd name="T90" fmla="*/ 93 w 32"/>
                  <a:gd name="T91" fmla="*/ 167 h 29"/>
                  <a:gd name="T92" fmla="*/ 98 w 32"/>
                  <a:gd name="T93" fmla="*/ 180 h 29"/>
                  <a:gd name="T94" fmla="*/ 120 w 32"/>
                  <a:gd name="T95" fmla="*/ 180 h 29"/>
                  <a:gd name="T96" fmla="*/ 133 w 32"/>
                  <a:gd name="T97" fmla="*/ 188 h 29"/>
                  <a:gd name="T98" fmla="*/ 149 w 32"/>
                  <a:gd name="T99" fmla="*/ 202 h 29"/>
                  <a:gd name="T100" fmla="*/ 162 w 32"/>
                  <a:gd name="T101" fmla="*/ 210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" h="29">
                    <a:moveTo>
                      <a:pt x="23" y="29"/>
                    </a:moveTo>
                    <a:cubicBezTo>
                      <a:pt x="24" y="28"/>
                      <a:pt x="23" y="27"/>
                      <a:pt x="22" y="26"/>
                    </a:cubicBezTo>
                    <a:cubicBezTo>
                      <a:pt x="21" y="25"/>
                      <a:pt x="20" y="23"/>
                      <a:pt x="18" y="22"/>
                    </a:cubicBezTo>
                    <a:cubicBezTo>
                      <a:pt x="18" y="21"/>
                      <a:pt x="17" y="21"/>
                      <a:pt x="17" y="20"/>
                    </a:cubicBezTo>
                    <a:cubicBezTo>
                      <a:pt x="16" y="20"/>
                      <a:pt x="17" y="19"/>
                      <a:pt x="16" y="18"/>
                    </a:cubicBezTo>
                    <a:cubicBezTo>
                      <a:pt x="16" y="16"/>
                      <a:pt x="12" y="15"/>
                      <a:pt x="13" y="13"/>
                    </a:cubicBezTo>
                    <a:cubicBezTo>
                      <a:pt x="13" y="12"/>
                      <a:pt x="13" y="11"/>
                      <a:pt x="14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1" y="11"/>
                      <a:pt x="21" y="12"/>
                      <a:pt x="22" y="12"/>
                    </a:cubicBezTo>
                    <a:cubicBezTo>
                      <a:pt x="24" y="13"/>
                      <a:pt x="25" y="12"/>
                      <a:pt x="26" y="12"/>
                    </a:cubicBezTo>
                    <a:cubicBezTo>
                      <a:pt x="27" y="12"/>
                      <a:pt x="28" y="13"/>
                      <a:pt x="29" y="14"/>
                    </a:cubicBezTo>
                    <a:cubicBezTo>
                      <a:pt x="30" y="15"/>
                      <a:pt x="30" y="13"/>
                      <a:pt x="32" y="13"/>
                    </a:cubicBezTo>
                    <a:cubicBezTo>
                      <a:pt x="32" y="12"/>
                      <a:pt x="32" y="11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0" y="8"/>
                    </a:cubicBezTo>
                    <a:cubicBezTo>
                      <a:pt x="30" y="7"/>
                      <a:pt x="31" y="7"/>
                      <a:pt x="31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3"/>
                      <a:pt x="24" y="5"/>
                    </a:cubicBezTo>
                    <a:cubicBezTo>
                      <a:pt x="22" y="4"/>
                      <a:pt x="21" y="2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3"/>
                      <a:pt x="13" y="4"/>
                      <a:pt x="13" y="5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9" y="9"/>
                      <a:pt x="8" y="9"/>
                      <a:pt x="6" y="7"/>
                    </a:cubicBezTo>
                    <a:cubicBezTo>
                      <a:pt x="6" y="8"/>
                      <a:pt x="6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0" y="11"/>
                      <a:pt x="1" y="13"/>
                    </a:cubicBezTo>
                    <a:cubicBezTo>
                      <a:pt x="2" y="14"/>
                      <a:pt x="2" y="15"/>
                      <a:pt x="3" y="14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5" y="10"/>
                      <a:pt x="5" y="9"/>
                      <a:pt x="6" y="10"/>
                    </a:cubicBezTo>
                    <a:cubicBezTo>
                      <a:pt x="7" y="11"/>
                      <a:pt x="8" y="12"/>
                      <a:pt x="8" y="13"/>
                    </a:cubicBezTo>
                    <a:cubicBezTo>
                      <a:pt x="9" y="14"/>
                      <a:pt x="7" y="12"/>
                      <a:pt x="8" y="14"/>
                    </a:cubicBezTo>
                    <a:cubicBezTo>
                      <a:pt x="8" y="16"/>
                      <a:pt x="10" y="17"/>
                      <a:pt x="10" y="17"/>
                    </a:cubicBezTo>
                    <a:cubicBezTo>
                      <a:pt x="10" y="18"/>
                      <a:pt x="12" y="19"/>
                      <a:pt x="10" y="19"/>
                    </a:cubicBezTo>
                    <a:cubicBezTo>
                      <a:pt x="9" y="19"/>
                      <a:pt x="8" y="19"/>
                      <a:pt x="10" y="20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4"/>
                      <a:pt x="13" y="24"/>
                      <a:pt x="14" y="25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8" y="25"/>
                      <a:pt x="17" y="24"/>
                      <a:pt x="19" y="26"/>
                    </a:cubicBezTo>
                    <a:cubicBezTo>
                      <a:pt x="20" y="27"/>
                      <a:pt x="20" y="28"/>
                      <a:pt x="21" y="28"/>
                    </a:cubicBezTo>
                    <a:cubicBezTo>
                      <a:pt x="22" y="29"/>
                      <a:pt x="22" y="28"/>
                      <a:pt x="23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" name="Freeform 198">
                <a:extLst>
                  <a:ext uri="{FF2B5EF4-FFF2-40B4-BE49-F238E27FC236}">
                    <a16:creationId xmlns:a16="http://schemas.microsoft.com/office/drawing/2014/main" id="{234ADE8B-B85C-47AC-93E6-64A33486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1541"/>
                <a:ext cx="61" cy="56"/>
              </a:xfrm>
              <a:custGeom>
                <a:avLst/>
                <a:gdLst>
                  <a:gd name="T0" fmla="*/ 141 w 23"/>
                  <a:gd name="T1" fmla="*/ 13 h 21"/>
                  <a:gd name="T2" fmla="*/ 119 w 23"/>
                  <a:gd name="T3" fmla="*/ 21 h 21"/>
                  <a:gd name="T4" fmla="*/ 98 w 23"/>
                  <a:gd name="T5" fmla="*/ 8 h 21"/>
                  <a:gd name="T6" fmla="*/ 72 w 23"/>
                  <a:gd name="T7" fmla="*/ 8 h 21"/>
                  <a:gd name="T8" fmla="*/ 50 w 23"/>
                  <a:gd name="T9" fmla="*/ 0 h 21"/>
                  <a:gd name="T10" fmla="*/ 21 w 23"/>
                  <a:gd name="T11" fmla="*/ 8 h 21"/>
                  <a:gd name="T12" fmla="*/ 13 w 23"/>
                  <a:gd name="T13" fmla="*/ 0 h 21"/>
                  <a:gd name="T14" fmla="*/ 8 w 23"/>
                  <a:gd name="T15" fmla="*/ 13 h 21"/>
                  <a:gd name="T16" fmla="*/ 29 w 23"/>
                  <a:gd name="T17" fmla="*/ 51 h 21"/>
                  <a:gd name="T18" fmla="*/ 34 w 23"/>
                  <a:gd name="T19" fmla="*/ 64 h 21"/>
                  <a:gd name="T20" fmla="*/ 42 w 23"/>
                  <a:gd name="T21" fmla="*/ 77 h 21"/>
                  <a:gd name="T22" fmla="*/ 72 w 23"/>
                  <a:gd name="T23" fmla="*/ 107 h 21"/>
                  <a:gd name="T24" fmla="*/ 77 w 23"/>
                  <a:gd name="T25" fmla="*/ 128 h 21"/>
                  <a:gd name="T26" fmla="*/ 85 w 23"/>
                  <a:gd name="T27" fmla="*/ 128 h 21"/>
                  <a:gd name="T28" fmla="*/ 85 w 23"/>
                  <a:gd name="T29" fmla="*/ 128 h 21"/>
                  <a:gd name="T30" fmla="*/ 111 w 23"/>
                  <a:gd name="T31" fmla="*/ 149 h 21"/>
                  <a:gd name="T32" fmla="*/ 127 w 23"/>
                  <a:gd name="T33" fmla="*/ 107 h 21"/>
                  <a:gd name="T34" fmla="*/ 133 w 23"/>
                  <a:gd name="T35" fmla="*/ 107 h 21"/>
                  <a:gd name="T36" fmla="*/ 133 w 23"/>
                  <a:gd name="T37" fmla="*/ 99 h 21"/>
                  <a:gd name="T38" fmla="*/ 141 w 23"/>
                  <a:gd name="T39" fmla="*/ 99 h 21"/>
                  <a:gd name="T40" fmla="*/ 154 w 23"/>
                  <a:gd name="T41" fmla="*/ 93 h 21"/>
                  <a:gd name="T42" fmla="*/ 141 w 23"/>
                  <a:gd name="T43" fmla="*/ 72 h 21"/>
                  <a:gd name="T44" fmla="*/ 162 w 23"/>
                  <a:gd name="T45" fmla="*/ 56 h 21"/>
                  <a:gd name="T46" fmla="*/ 149 w 23"/>
                  <a:gd name="T47" fmla="*/ 43 h 21"/>
                  <a:gd name="T48" fmla="*/ 149 w 23"/>
                  <a:gd name="T49" fmla="*/ 29 h 21"/>
                  <a:gd name="T50" fmla="*/ 141 w 23"/>
                  <a:gd name="T51" fmla="*/ 13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21">
                    <a:moveTo>
                      <a:pt x="20" y="2"/>
                    </a:moveTo>
                    <a:cubicBezTo>
                      <a:pt x="18" y="2"/>
                      <a:pt x="18" y="4"/>
                      <a:pt x="17" y="3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1"/>
                      <a:pt x="12" y="2"/>
                      <a:pt x="10" y="1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4"/>
                      <a:pt x="4" y="5"/>
                      <a:pt x="4" y="7"/>
                    </a:cubicBezTo>
                    <a:cubicBezTo>
                      <a:pt x="5" y="8"/>
                      <a:pt x="4" y="9"/>
                      <a:pt x="5" y="9"/>
                    </a:cubicBezTo>
                    <a:cubicBezTo>
                      <a:pt x="5" y="10"/>
                      <a:pt x="6" y="10"/>
                      <a:pt x="6" y="11"/>
                    </a:cubicBezTo>
                    <a:cubicBezTo>
                      <a:pt x="8" y="12"/>
                      <a:pt x="9" y="14"/>
                      <a:pt x="10" y="15"/>
                    </a:cubicBezTo>
                    <a:cubicBezTo>
                      <a:pt x="11" y="16"/>
                      <a:pt x="12" y="17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5" y="20"/>
                      <a:pt x="16" y="21"/>
                    </a:cubicBezTo>
                    <a:cubicBezTo>
                      <a:pt x="16" y="19"/>
                      <a:pt x="17" y="17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2" y="13"/>
                      <a:pt x="22" y="13"/>
                    </a:cubicBezTo>
                    <a:cubicBezTo>
                      <a:pt x="22" y="12"/>
                      <a:pt x="20" y="11"/>
                      <a:pt x="20" y="10"/>
                    </a:cubicBezTo>
                    <a:cubicBezTo>
                      <a:pt x="21" y="9"/>
                      <a:pt x="23" y="9"/>
                      <a:pt x="23" y="8"/>
                    </a:cubicBezTo>
                    <a:cubicBezTo>
                      <a:pt x="22" y="8"/>
                      <a:pt x="21" y="7"/>
                      <a:pt x="21" y="6"/>
                    </a:cubicBezTo>
                    <a:cubicBezTo>
                      <a:pt x="20" y="6"/>
                      <a:pt x="21" y="5"/>
                      <a:pt x="21" y="4"/>
                    </a:cubicBezTo>
                    <a:cubicBezTo>
                      <a:pt x="21" y="3"/>
                      <a:pt x="21" y="3"/>
                      <a:pt x="2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3" name="Freeform 199">
                <a:extLst>
                  <a:ext uri="{FF2B5EF4-FFF2-40B4-BE49-F238E27FC236}">
                    <a16:creationId xmlns:a16="http://schemas.microsoft.com/office/drawing/2014/main" id="{E3F61D04-D64F-43D5-8144-1879ECD1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594"/>
                <a:ext cx="30" cy="61"/>
              </a:xfrm>
              <a:custGeom>
                <a:avLst/>
                <a:gdLst>
                  <a:gd name="T0" fmla="*/ 74 w 11"/>
                  <a:gd name="T1" fmla="*/ 106 h 23"/>
                  <a:gd name="T2" fmla="*/ 68 w 11"/>
                  <a:gd name="T3" fmla="*/ 141 h 23"/>
                  <a:gd name="T4" fmla="*/ 60 w 11"/>
                  <a:gd name="T5" fmla="*/ 154 h 23"/>
                  <a:gd name="T6" fmla="*/ 52 w 11"/>
                  <a:gd name="T7" fmla="*/ 162 h 23"/>
                  <a:gd name="T8" fmla="*/ 52 w 11"/>
                  <a:gd name="T9" fmla="*/ 162 h 23"/>
                  <a:gd name="T10" fmla="*/ 44 w 11"/>
                  <a:gd name="T11" fmla="*/ 162 h 23"/>
                  <a:gd name="T12" fmla="*/ 14 w 11"/>
                  <a:gd name="T13" fmla="*/ 133 h 23"/>
                  <a:gd name="T14" fmla="*/ 14 w 11"/>
                  <a:gd name="T15" fmla="*/ 119 h 23"/>
                  <a:gd name="T16" fmla="*/ 22 w 11"/>
                  <a:gd name="T17" fmla="*/ 98 h 23"/>
                  <a:gd name="T18" fmla="*/ 14 w 11"/>
                  <a:gd name="T19" fmla="*/ 90 h 23"/>
                  <a:gd name="T20" fmla="*/ 22 w 11"/>
                  <a:gd name="T21" fmla="*/ 64 h 23"/>
                  <a:gd name="T22" fmla="*/ 14 w 11"/>
                  <a:gd name="T23" fmla="*/ 56 h 23"/>
                  <a:gd name="T24" fmla="*/ 14 w 11"/>
                  <a:gd name="T25" fmla="*/ 50 h 23"/>
                  <a:gd name="T26" fmla="*/ 14 w 11"/>
                  <a:gd name="T27" fmla="*/ 50 h 23"/>
                  <a:gd name="T28" fmla="*/ 14 w 11"/>
                  <a:gd name="T29" fmla="*/ 21 h 23"/>
                  <a:gd name="T30" fmla="*/ 30 w 11"/>
                  <a:gd name="T31" fmla="*/ 0 h 23"/>
                  <a:gd name="T32" fmla="*/ 68 w 11"/>
                  <a:gd name="T33" fmla="*/ 29 h 23"/>
                  <a:gd name="T34" fmla="*/ 74 w 11"/>
                  <a:gd name="T35" fmla="*/ 72 h 23"/>
                  <a:gd name="T36" fmla="*/ 74 w 11"/>
                  <a:gd name="T37" fmla="*/ 106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23">
                    <a:moveTo>
                      <a:pt x="10" y="15"/>
                    </a:moveTo>
                    <a:cubicBezTo>
                      <a:pt x="10" y="17"/>
                      <a:pt x="11" y="18"/>
                      <a:pt x="9" y="20"/>
                    </a:cubicBezTo>
                    <a:cubicBezTo>
                      <a:pt x="9" y="21"/>
                      <a:pt x="9" y="22"/>
                      <a:pt x="8" y="22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2" y="19"/>
                    </a:cubicBezTo>
                    <a:cubicBezTo>
                      <a:pt x="0" y="16"/>
                      <a:pt x="3" y="18"/>
                      <a:pt x="2" y="17"/>
                    </a:cubicBezTo>
                    <a:cubicBezTo>
                      <a:pt x="1" y="16"/>
                      <a:pt x="2" y="16"/>
                      <a:pt x="3" y="14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1" y="12"/>
                      <a:pt x="2" y="10"/>
                      <a:pt x="3" y="9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7" y="0"/>
                      <a:pt x="8" y="2"/>
                      <a:pt x="9" y="4"/>
                    </a:cubicBezTo>
                    <a:cubicBezTo>
                      <a:pt x="8" y="6"/>
                      <a:pt x="10" y="8"/>
                      <a:pt x="10" y="10"/>
                    </a:cubicBezTo>
                    <a:cubicBezTo>
                      <a:pt x="10" y="11"/>
                      <a:pt x="11" y="14"/>
                      <a:pt x="10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4" name="Freeform 200">
                <a:extLst>
                  <a:ext uri="{FF2B5EF4-FFF2-40B4-BE49-F238E27FC236}">
                    <a16:creationId xmlns:a16="http://schemas.microsoft.com/office/drawing/2014/main" id="{5D78C739-441E-4338-B5D4-56CED8C29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586"/>
                <a:ext cx="46" cy="48"/>
              </a:xfrm>
              <a:custGeom>
                <a:avLst/>
                <a:gdLst>
                  <a:gd name="T0" fmla="*/ 22 w 17"/>
                  <a:gd name="T1" fmla="*/ 128 h 18"/>
                  <a:gd name="T2" fmla="*/ 60 w 17"/>
                  <a:gd name="T3" fmla="*/ 128 h 18"/>
                  <a:gd name="T4" fmla="*/ 73 w 17"/>
                  <a:gd name="T5" fmla="*/ 107 h 18"/>
                  <a:gd name="T6" fmla="*/ 87 w 17"/>
                  <a:gd name="T7" fmla="*/ 115 h 18"/>
                  <a:gd name="T8" fmla="*/ 103 w 17"/>
                  <a:gd name="T9" fmla="*/ 107 h 18"/>
                  <a:gd name="T10" fmla="*/ 116 w 17"/>
                  <a:gd name="T11" fmla="*/ 93 h 18"/>
                  <a:gd name="T12" fmla="*/ 103 w 17"/>
                  <a:gd name="T13" fmla="*/ 51 h 18"/>
                  <a:gd name="T14" fmla="*/ 95 w 17"/>
                  <a:gd name="T15" fmla="*/ 29 h 18"/>
                  <a:gd name="T16" fmla="*/ 87 w 17"/>
                  <a:gd name="T17" fmla="*/ 35 h 18"/>
                  <a:gd name="T18" fmla="*/ 60 w 17"/>
                  <a:gd name="T19" fmla="*/ 43 h 18"/>
                  <a:gd name="T20" fmla="*/ 30 w 17"/>
                  <a:gd name="T21" fmla="*/ 0 h 18"/>
                  <a:gd name="T22" fmla="*/ 8 w 17"/>
                  <a:gd name="T23" fmla="*/ 8 h 18"/>
                  <a:gd name="T24" fmla="*/ 0 w 17"/>
                  <a:gd name="T25" fmla="*/ 29 h 18"/>
                  <a:gd name="T26" fmla="*/ 0 w 17"/>
                  <a:gd name="T27" fmla="*/ 29 h 18"/>
                  <a:gd name="T28" fmla="*/ 14 w 17"/>
                  <a:gd name="T29" fmla="*/ 51 h 18"/>
                  <a:gd name="T30" fmla="*/ 22 w 17"/>
                  <a:gd name="T31" fmla="*/ 93 h 18"/>
                  <a:gd name="T32" fmla="*/ 22 w 17"/>
                  <a:gd name="T33" fmla="*/ 12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3" y="18"/>
                    </a:moveTo>
                    <a:cubicBezTo>
                      <a:pt x="5" y="17"/>
                      <a:pt x="7" y="17"/>
                      <a:pt x="8" y="18"/>
                    </a:cubicBezTo>
                    <a:cubicBezTo>
                      <a:pt x="9" y="17"/>
                      <a:pt x="9" y="16"/>
                      <a:pt x="10" y="15"/>
                    </a:cubicBezTo>
                    <a:cubicBezTo>
                      <a:pt x="11" y="15"/>
                      <a:pt x="11" y="16"/>
                      <a:pt x="12" y="16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4"/>
                      <a:pt x="16" y="14"/>
                      <a:pt x="16" y="13"/>
                    </a:cubicBezTo>
                    <a:cubicBezTo>
                      <a:pt x="17" y="11"/>
                      <a:pt x="15" y="8"/>
                      <a:pt x="14" y="7"/>
                    </a:cubicBezTo>
                    <a:cubicBezTo>
                      <a:pt x="13" y="6"/>
                      <a:pt x="12" y="5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7"/>
                      <a:pt x="8" y="6"/>
                    </a:cubicBezTo>
                    <a:cubicBezTo>
                      <a:pt x="6" y="5"/>
                      <a:pt x="5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1" y="9"/>
                      <a:pt x="3" y="11"/>
                      <a:pt x="3" y="13"/>
                    </a:cubicBezTo>
                    <a:cubicBezTo>
                      <a:pt x="3" y="14"/>
                      <a:pt x="4" y="17"/>
                      <a:pt x="3" y="1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5" name="Freeform 201">
                <a:extLst>
                  <a:ext uri="{FF2B5EF4-FFF2-40B4-BE49-F238E27FC236}">
                    <a16:creationId xmlns:a16="http://schemas.microsoft.com/office/drawing/2014/main" id="{4D32FE5A-5079-4124-AB3F-D99BB7D3C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1517"/>
                <a:ext cx="83" cy="96"/>
              </a:xfrm>
              <a:custGeom>
                <a:avLst/>
                <a:gdLst>
                  <a:gd name="T0" fmla="*/ 56 w 31"/>
                  <a:gd name="T1" fmla="*/ 13 h 36"/>
                  <a:gd name="T2" fmla="*/ 72 w 31"/>
                  <a:gd name="T3" fmla="*/ 0 h 36"/>
                  <a:gd name="T4" fmla="*/ 94 w 31"/>
                  <a:gd name="T5" fmla="*/ 0 h 36"/>
                  <a:gd name="T6" fmla="*/ 107 w 31"/>
                  <a:gd name="T7" fmla="*/ 8 h 36"/>
                  <a:gd name="T8" fmla="*/ 123 w 31"/>
                  <a:gd name="T9" fmla="*/ 35 h 36"/>
                  <a:gd name="T10" fmla="*/ 137 w 31"/>
                  <a:gd name="T11" fmla="*/ 56 h 36"/>
                  <a:gd name="T12" fmla="*/ 158 w 31"/>
                  <a:gd name="T13" fmla="*/ 64 h 36"/>
                  <a:gd name="T14" fmla="*/ 150 w 31"/>
                  <a:gd name="T15" fmla="*/ 85 h 36"/>
                  <a:gd name="T16" fmla="*/ 179 w 31"/>
                  <a:gd name="T17" fmla="*/ 99 h 36"/>
                  <a:gd name="T18" fmla="*/ 201 w 31"/>
                  <a:gd name="T19" fmla="*/ 107 h 36"/>
                  <a:gd name="T20" fmla="*/ 209 w 31"/>
                  <a:gd name="T21" fmla="*/ 120 h 36"/>
                  <a:gd name="T22" fmla="*/ 201 w 31"/>
                  <a:gd name="T23" fmla="*/ 136 h 36"/>
                  <a:gd name="T24" fmla="*/ 214 w 31"/>
                  <a:gd name="T25" fmla="*/ 171 h 36"/>
                  <a:gd name="T26" fmla="*/ 214 w 31"/>
                  <a:gd name="T27" fmla="*/ 184 h 36"/>
                  <a:gd name="T28" fmla="*/ 201 w 31"/>
                  <a:gd name="T29" fmla="*/ 213 h 36"/>
                  <a:gd name="T30" fmla="*/ 193 w 31"/>
                  <a:gd name="T31" fmla="*/ 221 h 36"/>
                  <a:gd name="T32" fmla="*/ 166 w 31"/>
                  <a:gd name="T33" fmla="*/ 227 h 36"/>
                  <a:gd name="T34" fmla="*/ 137 w 31"/>
                  <a:gd name="T35" fmla="*/ 184 h 36"/>
                  <a:gd name="T36" fmla="*/ 115 w 31"/>
                  <a:gd name="T37" fmla="*/ 192 h 36"/>
                  <a:gd name="T38" fmla="*/ 107 w 31"/>
                  <a:gd name="T39" fmla="*/ 213 h 36"/>
                  <a:gd name="T40" fmla="*/ 107 w 31"/>
                  <a:gd name="T41" fmla="*/ 213 h 36"/>
                  <a:gd name="T42" fmla="*/ 86 w 31"/>
                  <a:gd name="T43" fmla="*/ 205 h 36"/>
                  <a:gd name="T44" fmla="*/ 72 w 31"/>
                  <a:gd name="T45" fmla="*/ 227 h 36"/>
                  <a:gd name="T46" fmla="*/ 72 w 31"/>
                  <a:gd name="T47" fmla="*/ 256 h 36"/>
                  <a:gd name="T48" fmla="*/ 72 w 31"/>
                  <a:gd name="T49" fmla="*/ 256 h 36"/>
                  <a:gd name="T50" fmla="*/ 56 w 31"/>
                  <a:gd name="T51" fmla="*/ 243 h 36"/>
                  <a:gd name="T52" fmla="*/ 43 w 31"/>
                  <a:gd name="T53" fmla="*/ 235 h 36"/>
                  <a:gd name="T54" fmla="*/ 21 w 31"/>
                  <a:gd name="T55" fmla="*/ 213 h 36"/>
                  <a:gd name="T56" fmla="*/ 13 w 31"/>
                  <a:gd name="T57" fmla="*/ 213 h 36"/>
                  <a:gd name="T58" fmla="*/ 8 w 31"/>
                  <a:gd name="T59" fmla="*/ 192 h 36"/>
                  <a:gd name="T60" fmla="*/ 8 w 31"/>
                  <a:gd name="T61" fmla="*/ 192 h 36"/>
                  <a:gd name="T62" fmla="*/ 35 w 31"/>
                  <a:gd name="T63" fmla="*/ 213 h 36"/>
                  <a:gd name="T64" fmla="*/ 51 w 31"/>
                  <a:gd name="T65" fmla="*/ 171 h 36"/>
                  <a:gd name="T66" fmla="*/ 56 w 31"/>
                  <a:gd name="T67" fmla="*/ 171 h 36"/>
                  <a:gd name="T68" fmla="*/ 56 w 31"/>
                  <a:gd name="T69" fmla="*/ 163 h 36"/>
                  <a:gd name="T70" fmla="*/ 64 w 31"/>
                  <a:gd name="T71" fmla="*/ 163 h 36"/>
                  <a:gd name="T72" fmla="*/ 78 w 31"/>
                  <a:gd name="T73" fmla="*/ 157 h 36"/>
                  <a:gd name="T74" fmla="*/ 64 w 31"/>
                  <a:gd name="T75" fmla="*/ 136 h 36"/>
                  <a:gd name="T76" fmla="*/ 86 w 31"/>
                  <a:gd name="T77" fmla="*/ 120 h 36"/>
                  <a:gd name="T78" fmla="*/ 72 w 31"/>
                  <a:gd name="T79" fmla="*/ 107 h 36"/>
                  <a:gd name="T80" fmla="*/ 72 w 31"/>
                  <a:gd name="T81" fmla="*/ 93 h 36"/>
                  <a:gd name="T82" fmla="*/ 64 w 31"/>
                  <a:gd name="T83" fmla="*/ 77 h 36"/>
                  <a:gd name="T84" fmla="*/ 64 w 31"/>
                  <a:gd name="T85" fmla="*/ 77 h 36"/>
                  <a:gd name="T86" fmla="*/ 64 w 31"/>
                  <a:gd name="T87" fmla="*/ 56 h 36"/>
                  <a:gd name="T88" fmla="*/ 56 w 31"/>
                  <a:gd name="T89" fmla="*/ 56 h 36"/>
                  <a:gd name="T90" fmla="*/ 51 w 31"/>
                  <a:gd name="T91" fmla="*/ 43 h 36"/>
                  <a:gd name="T92" fmla="*/ 56 w 31"/>
                  <a:gd name="T93" fmla="*/ 29 h 36"/>
                  <a:gd name="T94" fmla="*/ 51 w 31"/>
                  <a:gd name="T95" fmla="*/ 13 h 36"/>
                  <a:gd name="T96" fmla="*/ 56 w 31"/>
                  <a:gd name="T97" fmla="*/ 13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" h="36">
                    <a:moveTo>
                      <a:pt x="8" y="2"/>
                    </a:moveTo>
                    <a:cubicBezTo>
                      <a:pt x="9" y="2"/>
                      <a:pt x="9" y="1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6" y="2"/>
                      <a:pt x="16" y="4"/>
                      <a:pt x="17" y="5"/>
                    </a:cubicBezTo>
                    <a:cubicBezTo>
                      <a:pt x="17" y="6"/>
                      <a:pt x="18" y="7"/>
                      <a:pt x="19" y="8"/>
                    </a:cubicBezTo>
                    <a:cubicBezTo>
                      <a:pt x="20" y="8"/>
                      <a:pt x="21" y="9"/>
                      <a:pt x="22" y="9"/>
                    </a:cubicBezTo>
                    <a:cubicBezTo>
                      <a:pt x="22" y="10"/>
                      <a:pt x="21" y="11"/>
                      <a:pt x="21" y="12"/>
                    </a:cubicBezTo>
                    <a:cubicBezTo>
                      <a:pt x="23" y="12"/>
                      <a:pt x="24" y="13"/>
                      <a:pt x="25" y="14"/>
                    </a:cubicBezTo>
                    <a:cubicBezTo>
                      <a:pt x="26" y="14"/>
                      <a:pt x="27" y="14"/>
                      <a:pt x="28" y="15"/>
                    </a:cubicBezTo>
                    <a:cubicBezTo>
                      <a:pt x="28" y="15"/>
                      <a:pt x="29" y="16"/>
                      <a:pt x="29" y="17"/>
                    </a:cubicBezTo>
                    <a:cubicBezTo>
                      <a:pt x="29" y="17"/>
                      <a:pt x="28" y="18"/>
                      <a:pt x="28" y="19"/>
                    </a:cubicBezTo>
                    <a:cubicBezTo>
                      <a:pt x="29" y="20"/>
                      <a:pt x="29" y="22"/>
                      <a:pt x="30" y="24"/>
                    </a:cubicBezTo>
                    <a:cubicBezTo>
                      <a:pt x="30" y="25"/>
                      <a:pt x="31" y="26"/>
                      <a:pt x="30" y="26"/>
                    </a:cubicBezTo>
                    <a:cubicBezTo>
                      <a:pt x="30" y="28"/>
                      <a:pt x="28" y="29"/>
                      <a:pt x="28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1"/>
                      <a:pt x="25" y="33"/>
                      <a:pt x="23" y="32"/>
                    </a:cubicBezTo>
                    <a:cubicBezTo>
                      <a:pt x="21" y="31"/>
                      <a:pt x="20" y="28"/>
                      <a:pt x="19" y="26"/>
                    </a:cubicBezTo>
                    <a:cubicBezTo>
                      <a:pt x="18" y="26"/>
                      <a:pt x="16" y="26"/>
                      <a:pt x="16" y="27"/>
                    </a:cubicBezTo>
                    <a:cubicBezTo>
                      <a:pt x="15" y="28"/>
                      <a:pt x="15" y="29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11" y="30"/>
                      <a:pt x="10" y="30"/>
                      <a:pt x="10" y="32"/>
                    </a:cubicBezTo>
                    <a:cubicBezTo>
                      <a:pt x="10" y="33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5"/>
                      <a:pt x="8" y="34"/>
                    </a:cubicBezTo>
                    <a:cubicBezTo>
                      <a:pt x="7" y="33"/>
                      <a:pt x="7" y="34"/>
                      <a:pt x="6" y="33"/>
                    </a:cubicBezTo>
                    <a:cubicBezTo>
                      <a:pt x="4" y="33"/>
                      <a:pt x="5" y="32"/>
                      <a:pt x="3" y="30"/>
                    </a:cubicBezTo>
                    <a:cubicBezTo>
                      <a:pt x="1" y="29"/>
                      <a:pt x="3" y="30"/>
                      <a:pt x="2" y="30"/>
                    </a:cubicBezTo>
                    <a:cubicBezTo>
                      <a:pt x="0" y="29"/>
                      <a:pt x="2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27"/>
                      <a:pt x="4" y="29"/>
                      <a:pt x="5" y="30"/>
                    </a:cubicBezTo>
                    <a:cubicBezTo>
                      <a:pt x="5" y="28"/>
                      <a:pt x="6" y="26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8" y="24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1" y="22"/>
                      <a:pt x="11" y="22"/>
                    </a:cubicBezTo>
                    <a:cubicBezTo>
                      <a:pt x="11" y="21"/>
                      <a:pt x="9" y="20"/>
                      <a:pt x="9" y="19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1" y="17"/>
                      <a:pt x="10" y="16"/>
                      <a:pt x="10" y="15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6" name="Freeform 202">
                <a:extLst>
                  <a:ext uri="{FF2B5EF4-FFF2-40B4-BE49-F238E27FC236}">
                    <a16:creationId xmlns:a16="http://schemas.microsoft.com/office/drawing/2014/main" id="{BCC359C0-0E6F-4E1D-B280-ECB0E542B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1562"/>
                <a:ext cx="96" cy="61"/>
              </a:xfrm>
              <a:custGeom>
                <a:avLst/>
                <a:gdLst>
                  <a:gd name="T0" fmla="*/ 35 w 36"/>
                  <a:gd name="T1" fmla="*/ 154 h 23"/>
                  <a:gd name="T2" fmla="*/ 72 w 36"/>
                  <a:gd name="T3" fmla="*/ 149 h 23"/>
                  <a:gd name="T4" fmla="*/ 93 w 36"/>
                  <a:gd name="T5" fmla="*/ 154 h 23"/>
                  <a:gd name="T6" fmla="*/ 120 w 36"/>
                  <a:gd name="T7" fmla="*/ 162 h 23"/>
                  <a:gd name="T8" fmla="*/ 141 w 36"/>
                  <a:gd name="T9" fmla="*/ 154 h 23"/>
                  <a:gd name="T10" fmla="*/ 171 w 36"/>
                  <a:gd name="T11" fmla="*/ 127 h 23"/>
                  <a:gd name="T12" fmla="*/ 221 w 36"/>
                  <a:gd name="T13" fmla="*/ 127 h 23"/>
                  <a:gd name="T14" fmla="*/ 227 w 36"/>
                  <a:gd name="T15" fmla="*/ 127 h 23"/>
                  <a:gd name="T16" fmla="*/ 213 w 36"/>
                  <a:gd name="T17" fmla="*/ 98 h 23"/>
                  <a:gd name="T18" fmla="*/ 221 w 36"/>
                  <a:gd name="T19" fmla="*/ 85 h 23"/>
                  <a:gd name="T20" fmla="*/ 243 w 36"/>
                  <a:gd name="T21" fmla="*/ 56 h 23"/>
                  <a:gd name="T22" fmla="*/ 256 w 36"/>
                  <a:gd name="T23" fmla="*/ 34 h 23"/>
                  <a:gd name="T24" fmla="*/ 256 w 36"/>
                  <a:gd name="T25" fmla="*/ 34 h 23"/>
                  <a:gd name="T26" fmla="*/ 243 w 36"/>
                  <a:gd name="T27" fmla="*/ 21 h 23"/>
                  <a:gd name="T28" fmla="*/ 221 w 36"/>
                  <a:gd name="T29" fmla="*/ 13 h 23"/>
                  <a:gd name="T30" fmla="*/ 200 w 36"/>
                  <a:gd name="T31" fmla="*/ 8 h 23"/>
                  <a:gd name="T32" fmla="*/ 163 w 36"/>
                  <a:gd name="T33" fmla="*/ 13 h 23"/>
                  <a:gd name="T34" fmla="*/ 141 w 36"/>
                  <a:gd name="T35" fmla="*/ 21 h 23"/>
                  <a:gd name="T36" fmla="*/ 128 w 36"/>
                  <a:gd name="T37" fmla="*/ 34 h 23"/>
                  <a:gd name="T38" fmla="*/ 115 w 36"/>
                  <a:gd name="T39" fmla="*/ 29 h 23"/>
                  <a:gd name="T40" fmla="*/ 99 w 36"/>
                  <a:gd name="T41" fmla="*/ 29 h 23"/>
                  <a:gd name="T42" fmla="*/ 72 w 36"/>
                  <a:gd name="T43" fmla="*/ 21 h 23"/>
                  <a:gd name="T44" fmla="*/ 35 w 36"/>
                  <a:gd name="T45" fmla="*/ 21 h 23"/>
                  <a:gd name="T46" fmla="*/ 8 w 36"/>
                  <a:gd name="T47" fmla="*/ 8 h 23"/>
                  <a:gd name="T48" fmla="*/ 8 w 36"/>
                  <a:gd name="T49" fmla="*/ 13 h 23"/>
                  <a:gd name="T50" fmla="*/ 21 w 36"/>
                  <a:gd name="T51" fmla="*/ 50 h 23"/>
                  <a:gd name="T52" fmla="*/ 21 w 36"/>
                  <a:gd name="T53" fmla="*/ 64 h 23"/>
                  <a:gd name="T54" fmla="*/ 8 w 36"/>
                  <a:gd name="T55" fmla="*/ 90 h 23"/>
                  <a:gd name="T56" fmla="*/ 13 w 36"/>
                  <a:gd name="T57" fmla="*/ 111 h 23"/>
                  <a:gd name="T58" fmla="*/ 29 w 36"/>
                  <a:gd name="T59" fmla="*/ 154 h 23"/>
                  <a:gd name="T60" fmla="*/ 35 w 36"/>
                  <a:gd name="T61" fmla="*/ 154 h 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6" h="23">
                    <a:moveTo>
                      <a:pt x="5" y="22"/>
                    </a:moveTo>
                    <a:cubicBezTo>
                      <a:pt x="6" y="22"/>
                      <a:pt x="9" y="21"/>
                      <a:pt x="10" y="21"/>
                    </a:cubicBezTo>
                    <a:cubicBezTo>
                      <a:pt x="11" y="21"/>
                      <a:pt x="12" y="22"/>
                      <a:pt x="13" y="22"/>
                    </a:cubicBezTo>
                    <a:cubicBezTo>
                      <a:pt x="14" y="23"/>
                      <a:pt x="15" y="23"/>
                      <a:pt x="17" y="23"/>
                    </a:cubicBezTo>
                    <a:cubicBezTo>
                      <a:pt x="18" y="23"/>
                      <a:pt x="18" y="23"/>
                      <a:pt x="20" y="22"/>
                    </a:cubicBezTo>
                    <a:cubicBezTo>
                      <a:pt x="21" y="20"/>
                      <a:pt x="23" y="18"/>
                      <a:pt x="24" y="18"/>
                    </a:cubicBezTo>
                    <a:cubicBezTo>
                      <a:pt x="26" y="17"/>
                      <a:pt x="29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1" y="15"/>
                      <a:pt x="30" y="14"/>
                    </a:cubicBezTo>
                    <a:cubicBezTo>
                      <a:pt x="29" y="14"/>
                      <a:pt x="30" y="13"/>
                      <a:pt x="31" y="12"/>
                    </a:cubicBezTo>
                    <a:cubicBezTo>
                      <a:pt x="33" y="11"/>
                      <a:pt x="33" y="9"/>
                      <a:pt x="34" y="8"/>
                    </a:cubicBezTo>
                    <a:cubicBezTo>
                      <a:pt x="35" y="7"/>
                      <a:pt x="36" y="8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4"/>
                      <a:pt x="35" y="4"/>
                      <a:pt x="34" y="3"/>
                    </a:cubicBezTo>
                    <a:cubicBezTo>
                      <a:pt x="33" y="3"/>
                      <a:pt x="32" y="2"/>
                      <a:pt x="31" y="2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0"/>
                      <a:pt x="24" y="2"/>
                      <a:pt x="23" y="2"/>
                    </a:cubicBezTo>
                    <a:cubicBezTo>
                      <a:pt x="22" y="2"/>
                      <a:pt x="21" y="2"/>
                      <a:pt x="20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3"/>
                      <a:pt x="7" y="3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5"/>
                      <a:pt x="3" y="7"/>
                    </a:cubicBezTo>
                    <a:cubicBezTo>
                      <a:pt x="3" y="8"/>
                      <a:pt x="4" y="9"/>
                      <a:pt x="3" y="9"/>
                    </a:cubicBezTo>
                    <a:cubicBezTo>
                      <a:pt x="3" y="11"/>
                      <a:pt x="1" y="12"/>
                      <a:pt x="1" y="13"/>
                    </a:cubicBezTo>
                    <a:cubicBezTo>
                      <a:pt x="0" y="14"/>
                      <a:pt x="1" y="15"/>
                      <a:pt x="2" y="16"/>
                    </a:cubicBezTo>
                    <a:cubicBezTo>
                      <a:pt x="3" y="17"/>
                      <a:pt x="5" y="20"/>
                      <a:pt x="4" y="22"/>
                    </a:cubicBez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7" name="Freeform 203">
                <a:extLst>
                  <a:ext uri="{FF2B5EF4-FFF2-40B4-BE49-F238E27FC236}">
                    <a16:creationId xmlns:a16="http://schemas.microsoft.com/office/drawing/2014/main" id="{260443FC-707E-45DB-A1C5-493482CF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8" name="Freeform 204">
                <a:extLst>
                  <a:ext uri="{FF2B5EF4-FFF2-40B4-BE49-F238E27FC236}">
                    <a16:creationId xmlns:a16="http://schemas.microsoft.com/office/drawing/2014/main" id="{EC2A0B54-AE2C-4DC5-820A-44FDB967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0" name="Group 406">
              <a:extLst>
                <a:ext uri="{FF2B5EF4-FFF2-40B4-BE49-F238E27FC236}">
                  <a16:creationId xmlns:a16="http://schemas.microsoft.com/office/drawing/2014/main" id="{402FDB69-0D97-4152-A916-41EAFDC9E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69"/>
              <a:ext cx="3906" cy="4046"/>
              <a:chOff x="2400" y="169"/>
              <a:chExt cx="3906" cy="4046"/>
            </a:xfrm>
          </p:grpSpPr>
          <p:sp>
            <p:nvSpPr>
              <p:cNvPr id="11300" name="Freeform 206">
                <a:extLst>
                  <a:ext uri="{FF2B5EF4-FFF2-40B4-BE49-F238E27FC236}">
                    <a16:creationId xmlns:a16="http://schemas.microsoft.com/office/drawing/2014/main" id="{E933E9BC-B9FB-40F4-8F77-5841292CB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1469"/>
                <a:ext cx="147" cy="106"/>
              </a:xfrm>
              <a:custGeom>
                <a:avLst/>
                <a:gdLst>
                  <a:gd name="T0" fmla="*/ 393 w 55"/>
                  <a:gd name="T1" fmla="*/ 191 h 40"/>
                  <a:gd name="T2" fmla="*/ 385 w 55"/>
                  <a:gd name="T3" fmla="*/ 183 h 40"/>
                  <a:gd name="T4" fmla="*/ 363 w 55"/>
                  <a:gd name="T5" fmla="*/ 183 h 40"/>
                  <a:gd name="T6" fmla="*/ 342 w 55"/>
                  <a:gd name="T7" fmla="*/ 183 h 40"/>
                  <a:gd name="T8" fmla="*/ 321 w 55"/>
                  <a:gd name="T9" fmla="*/ 170 h 40"/>
                  <a:gd name="T10" fmla="*/ 329 w 55"/>
                  <a:gd name="T11" fmla="*/ 140 h 40"/>
                  <a:gd name="T12" fmla="*/ 329 w 55"/>
                  <a:gd name="T13" fmla="*/ 106 h 40"/>
                  <a:gd name="T14" fmla="*/ 329 w 55"/>
                  <a:gd name="T15" fmla="*/ 77 h 40"/>
                  <a:gd name="T16" fmla="*/ 299 w 55"/>
                  <a:gd name="T17" fmla="*/ 50 h 40"/>
                  <a:gd name="T18" fmla="*/ 278 w 55"/>
                  <a:gd name="T19" fmla="*/ 21 h 40"/>
                  <a:gd name="T20" fmla="*/ 278 w 55"/>
                  <a:gd name="T21" fmla="*/ 8 h 40"/>
                  <a:gd name="T22" fmla="*/ 257 w 55"/>
                  <a:gd name="T23" fmla="*/ 0 h 40"/>
                  <a:gd name="T24" fmla="*/ 243 w 55"/>
                  <a:gd name="T25" fmla="*/ 13 h 40"/>
                  <a:gd name="T26" fmla="*/ 235 w 55"/>
                  <a:gd name="T27" fmla="*/ 21 h 40"/>
                  <a:gd name="T28" fmla="*/ 200 w 55"/>
                  <a:gd name="T29" fmla="*/ 29 h 40"/>
                  <a:gd name="T30" fmla="*/ 179 w 55"/>
                  <a:gd name="T31" fmla="*/ 29 h 40"/>
                  <a:gd name="T32" fmla="*/ 142 w 55"/>
                  <a:gd name="T33" fmla="*/ 13 h 40"/>
                  <a:gd name="T34" fmla="*/ 120 w 55"/>
                  <a:gd name="T35" fmla="*/ 21 h 40"/>
                  <a:gd name="T36" fmla="*/ 115 w 55"/>
                  <a:gd name="T37" fmla="*/ 34 h 40"/>
                  <a:gd name="T38" fmla="*/ 86 w 55"/>
                  <a:gd name="T39" fmla="*/ 42 h 40"/>
                  <a:gd name="T40" fmla="*/ 56 w 55"/>
                  <a:gd name="T41" fmla="*/ 85 h 40"/>
                  <a:gd name="T42" fmla="*/ 43 w 55"/>
                  <a:gd name="T43" fmla="*/ 119 h 40"/>
                  <a:gd name="T44" fmla="*/ 21 w 55"/>
                  <a:gd name="T45" fmla="*/ 127 h 40"/>
                  <a:gd name="T46" fmla="*/ 0 w 55"/>
                  <a:gd name="T47" fmla="*/ 127 h 40"/>
                  <a:gd name="T48" fmla="*/ 0 w 55"/>
                  <a:gd name="T49" fmla="*/ 127 h 40"/>
                  <a:gd name="T50" fmla="*/ 8 w 55"/>
                  <a:gd name="T51" fmla="*/ 133 h 40"/>
                  <a:gd name="T52" fmla="*/ 21 w 55"/>
                  <a:gd name="T53" fmla="*/ 162 h 40"/>
                  <a:gd name="T54" fmla="*/ 35 w 55"/>
                  <a:gd name="T55" fmla="*/ 183 h 40"/>
                  <a:gd name="T56" fmla="*/ 56 w 55"/>
                  <a:gd name="T57" fmla="*/ 191 h 40"/>
                  <a:gd name="T58" fmla="*/ 51 w 55"/>
                  <a:gd name="T59" fmla="*/ 212 h 40"/>
                  <a:gd name="T60" fmla="*/ 78 w 55"/>
                  <a:gd name="T61" fmla="*/ 225 h 40"/>
                  <a:gd name="T62" fmla="*/ 99 w 55"/>
                  <a:gd name="T63" fmla="*/ 231 h 40"/>
                  <a:gd name="T64" fmla="*/ 107 w 55"/>
                  <a:gd name="T65" fmla="*/ 246 h 40"/>
                  <a:gd name="T66" fmla="*/ 99 w 55"/>
                  <a:gd name="T67" fmla="*/ 252 h 40"/>
                  <a:gd name="T68" fmla="*/ 99 w 55"/>
                  <a:gd name="T69" fmla="*/ 252 h 40"/>
                  <a:gd name="T70" fmla="*/ 128 w 55"/>
                  <a:gd name="T71" fmla="*/ 268 h 40"/>
                  <a:gd name="T72" fmla="*/ 163 w 55"/>
                  <a:gd name="T73" fmla="*/ 268 h 40"/>
                  <a:gd name="T74" fmla="*/ 192 w 55"/>
                  <a:gd name="T75" fmla="*/ 273 h 40"/>
                  <a:gd name="T76" fmla="*/ 208 w 55"/>
                  <a:gd name="T77" fmla="*/ 273 h 40"/>
                  <a:gd name="T78" fmla="*/ 222 w 55"/>
                  <a:gd name="T79" fmla="*/ 281 h 40"/>
                  <a:gd name="T80" fmla="*/ 235 w 55"/>
                  <a:gd name="T81" fmla="*/ 268 h 40"/>
                  <a:gd name="T82" fmla="*/ 257 w 55"/>
                  <a:gd name="T83" fmla="*/ 260 h 40"/>
                  <a:gd name="T84" fmla="*/ 294 w 55"/>
                  <a:gd name="T85" fmla="*/ 246 h 40"/>
                  <a:gd name="T86" fmla="*/ 315 w 55"/>
                  <a:gd name="T87" fmla="*/ 260 h 40"/>
                  <a:gd name="T88" fmla="*/ 337 w 55"/>
                  <a:gd name="T89" fmla="*/ 268 h 40"/>
                  <a:gd name="T90" fmla="*/ 350 w 55"/>
                  <a:gd name="T91" fmla="*/ 281 h 40"/>
                  <a:gd name="T92" fmla="*/ 350 w 55"/>
                  <a:gd name="T93" fmla="*/ 281 h 40"/>
                  <a:gd name="T94" fmla="*/ 350 w 55"/>
                  <a:gd name="T95" fmla="*/ 246 h 40"/>
                  <a:gd name="T96" fmla="*/ 350 w 55"/>
                  <a:gd name="T97" fmla="*/ 225 h 40"/>
                  <a:gd name="T98" fmla="*/ 363 w 55"/>
                  <a:gd name="T99" fmla="*/ 217 h 40"/>
                  <a:gd name="T100" fmla="*/ 350 w 55"/>
                  <a:gd name="T101" fmla="*/ 204 h 40"/>
                  <a:gd name="T102" fmla="*/ 372 w 55"/>
                  <a:gd name="T103" fmla="*/ 212 h 40"/>
                  <a:gd name="T104" fmla="*/ 380 w 55"/>
                  <a:gd name="T105" fmla="*/ 217 h 40"/>
                  <a:gd name="T106" fmla="*/ 393 w 55"/>
                  <a:gd name="T107" fmla="*/ 191 h 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5" h="40">
                    <a:moveTo>
                      <a:pt x="55" y="27"/>
                    </a:moveTo>
                    <a:cubicBezTo>
                      <a:pt x="54" y="26"/>
                      <a:pt x="54" y="26"/>
                      <a:pt x="54" y="26"/>
                    </a:cubicBezTo>
                    <a:cubicBezTo>
                      <a:pt x="53" y="25"/>
                      <a:pt x="52" y="25"/>
                      <a:pt x="51" y="26"/>
                    </a:cubicBezTo>
                    <a:cubicBezTo>
                      <a:pt x="50" y="26"/>
                      <a:pt x="48" y="25"/>
                      <a:pt x="48" y="26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5" y="23"/>
                      <a:pt x="46" y="21"/>
                      <a:pt x="46" y="20"/>
                    </a:cubicBezTo>
                    <a:cubicBezTo>
                      <a:pt x="47" y="18"/>
                      <a:pt x="46" y="16"/>
                      <a:pt x="46" y="15"/>
                    </a:cubicBezTo>
                    <a:cubicBezTo>
                      <a:pt x="45" y="13"/>
                      <a:pt x="46" y="12"/>
                      <a:pt x="46" y="11"/>
                    </a:cubicBezTo>
                    <a:cubicBezTo>
                      <a:pt x="45" y="9"/>
                      <a:pt x="43" y="8"/>
                      <a:pt x="42" y="7"/>
                    </a:cubicBezTo>
                    <a:cubicBezTo>
                      <a:pt x="40" y="6"/>
                      <a:pt x="40" y="5"/>
                      <a:pt x="39" y="3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4" y="0"/>
                      <a:pt x="35" y="1"/>
                      <a:pt x="34" y="2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1" y="4"/>
                      <a:pt x="30" y="5"/>
                      <a:pt x="28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3" y="3"/>
                      <a:pt x="22" y="2"/>
                      <a:pt x="20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5" y="6"/>
                      <a:pt x="13" y="5"/>
                      <a:pt x="12" y="6"/>
                    </a:cubicBezTo>
                    <a:cubicBezTo>
                      <a:pt x="10" y="8"/>
                      <a:pt x="9" y="10"/>
                      <a:pt x="8" y="12"/>
                    </a:cubicBezTo>
                    <a:cubicBezTo>
                      <a:pt x="8" y="14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6"/>
                      <a:pt x="7" y="27"/>
                      <a:pt x="8" y="27"/>
                    </a:cubicBezTo>
                    <a:cubicBezTo>
                      <a:pt x="8" y="28"/>
                      <a:pt x="7" y="29"/>
                      <a:pt x="7" y="30"/>
                    </a:cubicBezTo>
                    <a:cubicBezTo>
                      <a:pt x="9" y="30"/>
                      <a:pt x="10" y="31"/>
                      <a:pt x="11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6"/>
                      <a:pt x="17" y="37"/>
                      <a:pt x="18" y="38"/>
                    </a:cubicBezTo>
                    <a:cubicBezTo>
                      <a:pt x="20" y="38"/>
                      <a:pt x="21" y="38"/>
                      <a:pt x="23" y="38"/>
                    </a:cubicBezTo>
                    <a:cubicBezTo>
                      <a:pt x="24" y="39"/>
                      <a:pt x="26" y="39"/>
                      <a:pt x="27" y="39"/>
                    </a:cubicBezTo>
                    <a:cubicBezTo>
                      <a:pt x="28" y="39"/>
                      <a:pt x="29" y="39"/>
                      <a:pt x="29" y="39"/>
                    </a:cubicBezTo>
                    <a:cubicBezTo>
                      <a:pt x="30" y="39"/>
                      <a:pt x="30" y="40"/>
                      <a:pt x="31" y="40"/>
                    </a:cubicBezTo>
                    <a:cubicBezTo>
                      <a:pt x="32" y="40"/>
                      <a:pt x="33" y="38"/>
                      <a:pt x="33" y="38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7"/>
                      <a:pt x="39" y="35"/>
                      <a:pt x="41" y="35"/>
                    </a:cubicBezTo>
                    <a:cubicBezTo>
                      <a:pt x="42" y="36"/>
                      <a:pt x="43" y="36"/>
                      <a:pt x="44" y="37"/>
                    </a:cubicBezTo>
                    <a:cubicBezTo>
                      <a:pt x="45" y="37"/>
                      <a:pt x="46" y="38"/>
                      <a:pt x="47" y="38"/>
                    </a:cubicBezTo>
                    <a:cubicBezTo>
                      <a:pt x="48" y="39"/>
                      <a:pt x="49" y="39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38"/>
                      <a:pt x="50" y="37"/>
                      <a:pt x="49" y="35"/>
                    </a:cubicBezTo>
                    <a:cubicBezTo>
                      <a:pt x="49" y="34"/>
                      <a:pt x="49" y="33"/>
                      <a:pt x="49" y="32"/>
                    </a:cubicBezTo>
                    <a:cubicBezTo>
                      <a:pt x="50" y="32"/>
                      <a:pt x="51" y="31"/>
                      <a:pt x="51" y="31"/>
                    </a:cubicBezTo>
                    <a:cubicBezTo>
                      <a:pt x="51" y="31"/>
                      <a:pt x="48" y="30"/>
                      <a:pt x="49" y="29"/>
                    </a:cubicBezTo>
                    <a:cubicBezTo>
                      <a:pt x="51" y="28"/>
                      <a:pt x="53" y="28"/>
                      <a:pt x="52" y="30"/>
                    </a:cubicBezTo>
                    <a:cubicBezTo>
                      <a:pt x="52" y="32"/>
                      <a:pt x="52" y="31"/>
                      <a:pt x="53" y="31"/>
                    </a:cubicBezTo>
                    <a:cubicBezTo>
                      <a:pt x="54" y="31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207">
                <a:extLst>
                  <a:ext uri="{FF2B5EF4-FFF2-40B4-BE49-F238E27FC236}">
                    <a16:creationId xmlns:a16="http://schemas.microsoft.com/office/drawing/2014/main" id="{8D753890-7A89-4AF3-A0CD-D3BB22D0D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1463"/>
                <a:ext cx="48" cy="62"/>
              </a:xfrm>
              <a:custGeom>
                <a:avLst/>
                <a:gdLst>
                  <a:gd name="T0" fmla="*/ 0 w 18"/>
                  <a:gd name="T1" fmla="*/ 13 h 23"/>
                  <a:gd name="T2" fmla="*/ 0 w 18"/>
                  <a:gd name="T3" fmla="*/ 8 h 23"/>
                  <a:gd name="T4" fmla="*/ 13 w 18"/>
                  <a:gd name="T5" fmla="*/ 8 h 23"/>
                  <a:gd name="T6" fmla="*/ 43 w 18"/>
                  <a:gd name="T7" fmla="*/ 8 h 23"/>
                  <a:gd name="T8" fmla="*/ 72 w 18"/>
                  <a:gd name="T9" fmla="*/ 22 h 23"/>
                  <a:gd name="T10" fmla="*/ 93 w 18"/>
                  <a:gd name="T11" fmla="*/ 30 h 23"/>
                  <a:gd name="T12" fmla="*/ 99 w 18"/>
                  <a:gd name="T13" fmla="*/ 51 h 23"/>
                  <a:gd name="T14" fmla="*/ 107 w 18"/>
                  <a:gd name="T15" fmla="*/ 65 h 23"/>
                  <a:gd name="T16" fmla="*/ 120 w 18"/>
                  <a:gd name="T17" fmla="*/ 94 h 23"/>
                  <a:gd name="T18" fmla="*/ 128 w 18"/>
                  <a:gd name="T19" fmla="*/ 108 h 23"/>
                  <a:gd name="T20" fmla="*/ 128 w 18"/>
                  <a:gd name="T21" fmla="*/ 132 h 23"/>
                  <a:gd name="T22" fmla="*/ 107 w 18"/>
                  <a:gd name="T23" fmla="*/ 132 h 23"/>
                  <a:gd name="T24" fmla="*/ 85 w 18"/>
                  <a:gd name="T25" fmla="*/ 137 h 23"/>
                  <a:gd name="T26" fmla="*/ 77 w 18"/>
                  <a:gd name="T27" fmla="*/ 159 h 23"/>
                  <a:gd name="T28" fmla="*/ 56 w 18"/>
                  <a:gd name="T29" fmla="*/ 167 h 23"/>
                  <a:gd name="T30" fmla="*/ 56 w 18"/>
                  <a:gd name="T31" fmla="*/ 159 h 23"/>
                  <a:gd name="T32" fmla="*/ 56 w 18"/>
                  <a:gd name="T33" fmla="*/ 124 h 23"/>
                  <a:gd name="T34" fmla="*/ 56 w 18"/>
                  <a:gd name="T35" fmla="*/ 94 h 23"/>
                  <a:gd name="T36" fmla="*/ 29 w 18"/>
                  <a:gd name="T37" fmla="*/ 65 h 23"/>
                  <a:gd name="T38" fmla="*/ 8 w 18"/>
                  <a:gd name="T39" fmla="*/ 35 h 23"/>
                  <a:gd name="T40" fmla="*/ 8 w 18"/>
                  <a:gd name="T41" fmla="*/ 22 h 23"/>
                  <a:gd name="T42" fmla="*/ 0 w 18"/>
                  <a:gd name="T43" fmla="*/ 1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2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4" y="0"/>
                      <a:pt x="4" y="0"/>
                      <a:pt x="6" y="1"/>
                    </a:cubicBezTo>
                    <a:cubicBezTo>
                      <a:pt x="7" y="2"/>
                      <a:pt x="9" y="2"/>
                      <a:pt x="10" y="3"/>
                    </a:cubicBezTo>
                    <a:cubicBezTo>
                      <a:pt x="11" y="3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5" y="11"/>
                      <a:pt x="16" y="12"/>
                      <a:pt x="17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4" y="18"/>
                      <a:pt x="13" y="18"/>
                      <a:pt x="12" y="19"/>
                    </a:cubicBezTo>
                    <a:cubicBezTo>
                      <a:pt x="12" y="20"/>
                      <a:pt x="12" y="22"/>
                      <a:pt x="11" y="22"/>
                    </a:cubicBezTo>
                    <a:cubicBezTo>
                      <a:pt x="10" y="23"/>
                      <a:pt x="9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0"/>
                      <a:pt x="8" y="18"/>
                      <a:pt x="8" y="17"/>
                    </a:cubicBezTo>
                    <a:cubicBezTo>
                      <a:pt x="7" y="15"/>
                      <a:pt x="8" y="14"/>
                      <a:pt x="8" y="13"/>
                    </a:cubicBezTo>
                    <a:cubicBezTo>
                      <a:pt x="7" y="11"/>
                      <a:pt x="5" y="10"/>
                      <a:pt x="4" y="9"/>
                    </a:cubicBezTo>
                    <a:cubicBezTo>
                      <a:pt x="2" y="8"/>
                      <a:pt x="2" y="7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208">
                <a:extLst>
                  <a:ext uri="{FF2B5EF4-FFF2-40B4-BE49-F238E27FC236}">
                    <a16:creationId xmlns:a16="http://schemas.microsoft.com/office/drawing/2014/main" id="{6DCAE104-0540-4FC0-8170-A96C7D67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9" y="1461"/>
                <a:ext cx="102" cy="64"/>
              </a:xfrm>
              <a:custGeom>
                <a:avLst/>
                <a:gdLst>
                  <a:gd name="T0" fmla="*/ 158 w 38"/>
                  <a:gd name="T1" fmla="*/ 149 h 24"/>
                  <a:gd name="T2" fmla="*/ 137 w 38"/>
                  <a:gd name="T3" fmla="*/ 149 h 24"/>
                  <a:gd name="T4" fmla="*/ 123 w 38"/>
                  <a:gd name="T5" fmla="*/ 163 h 24"/>
                  <a:gd name="T6" fmla="*/ 94 w 38"/>
                  <a:gd name="T7" fmla="*/ 171 h 24"/>
                  <a:gd name="T8" fmla="*/ 72 w 38"/>
                  <a:gd name="T9" fmla="*/ 171 h 24"/>
                  <a:gd name="T10" fmla="*/ 35 w 38"/>
                  <a:gd name="T11" fmla="*/ 141 h 24"/>
                  <a:gd name="T12" fmla="*/ 21 w 38"/>
                  <a:gd name="T13" fmla="*/ 128 h 24"/>
                  <a:gd name="T14" fmla="*/ 0 w 38"/>
                  <a:gd name="T15" fmla="*/ 99 h 24"/>
                  <a:gd name="T16" fmla="*/ 0 w 38"/>
                  <a:gd name="T17" fmla="*/ 99 h 24"/>
                  <a:gd name="T18" fmla="*/ 21 w 38"/>
                  <a:gd name="T19" fmla="*/ 77 h 24"/>
                  <a:gd name="T20" fmla="*/ 21 w 38"/>
                  <a:gd name="T21" fmla="*/ 64 h 24"/>
                  <a:gd name="T22" fmla="*/ 30 w 38"/>
                  <a:gd name="T23" fmla="*/ 51 h 24"/>
                  <a:gd name="T24" fmla="*/ 30 w 38"/>
                  <a:gd name="T25" fmla="*/ 29 h 24"/>
                  <a:gd name="T26" fmla="*/ 30 w 38"/>
                  <a:gd name="T27" fmla="*/ 29 h 24"/>
                  <a:gd name="T28" fmla="*/ 64 w 38"/>
                  <a:gd name="T29" fmla="*/ 56 h 24"/>
                  <a:gd name="T30" fmla="*/ 115 w 38"/>
                  <a:gd name="T31" fmla="*/ 56 h 24"/>
                  <a:gd name="T32" fmla="*/ 123 w 38"/>
                  <a:gd name="T33" fmla="*/ 35 h 24"/>
                  <a:gd name="T34" fmla="*/ 129 w 38"/>
                  <a:gd name="T35" fmla="*/ 35 h 24"/>
                  <a:gd name="T36" fmla="*/ 145 w 38"/>
                  <a:gd name="T37" fmla="*/ 29 h 24"/>
                  <a:gd name="T38" fmla="*/ 158 w 38"/>
                  <a:gd name="T39" fmla="*/ 21 h 24"/>
                  <a:gd name="T40" fmla="*/ 172 w 38"/>
                  <a:gd name="T41" fmla="*/ 35 h 24"/>
                  <a:gd name="T42" fmla="*/ 188 w 38"/>
                  <a:gd name="T43" fmla="*/ 0 h 24"/>
                  <a:gd name="T44" fmla="*/ 193 w 38"/>
                  <a:gd name="T45" fmla="*/ 13 h 24"/>
                  <a:gd name="T46" fmla="*/ 209 w 38"/>
                  <a:gd name="T47" fmla="*/ 13 h 24"/>
                  <a:gd name="T48" fmla="*/ 223 w 38"/>
                  <a:gd name="T49" fmla="*/ 13 h 24"/>
                  <a:gd name="T50" fmla="*/ 239 w 38"/>
                  <a:gd name="T51" fmla="*/ 13 h 24"/>
                  <a:gd name="T52" fmla="*/ 252 w 38"/>
                  <a:gd name="T53" fmla="*/ 13 h 24"/>
                  <a:gd name="T54" fmla="*/ 252 w 38"/>
                  <a:gd name="T55" fmla="*/ 21 h 24"/>
                  <a:gd name="T56" fmla="*/ 274 w 38"/>
                  <a:gd name="T57" fmla="*/ 56 h 24"/>
                  <a:gd name="T58" fmla="*/ 274 w 38"/>
                  <a:gd name="T59" fmla="*/ 56 h 24"/>
                  <a:gd name="T60" fmla="*/ 252 w 38"/>
                  <a:gd name="T61" fmla="*/ 64 h 24"/>
                  <a:gd name="T62" fmla="*/ 223 w 38"/>
                  <a:gd name="T63" fmla="*/ 107 h 24"/>
                  <a:gd name="T64" fmla="*/ 209 w 38"/>
                  <a:gd name="T65" fmla="*/ 141 h 24"/>
                  <a:gd name="T66" fmla="*/ 188 w 38"/>
                  <a:gd name="T67" fmla="*/ 149 h 24"/>
                  <a:gd name="T68" fmla="*/ 166 w 38"/>
                  <a:gd name="T69" fmla="*/ 149 h 24"/>
                  <a:gd name="T70" fmla="*/ 158 w 38"/>
                  <a:gd name="T71" fmla="*/ 149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2" y="21"/>
                    </a:moveTo>
                    <a:cubicBezTo>
                      <a:pt x="21" y="21"/>
                      <a:pt x="20" y="21"/>
                      <a:pt x="19" y="21"/>
                    </a:cubicBezTo>
                    <a:cubicBezTo>
                      <a:pt x="18" y="22"/>
                      <a:pt x="18" y="23"/>
                      <a:pt x="17" y="23"/>
                    </a:cubicBezTo>
                    <a:cubicBezTo>
                      <a:pt x="16" y="23"/>
                      <a:pt x="15" y="24"/>
                      <a:pt x="13" y="24"/>
                    </a:cubicBezTo>
                    <a:cubicBezTo>
                      <a:pt x="12" y="24"/>
                      <a:pt x="11" y="22"/>
                      <a:pt x="10" y="24"/>
                    </a:cubicBezTo>
                    <a:cubicBezTo>
                      <a:pt x="8" y="23"/>
                      <a:pt x="7" y="21"/>
                      <a:pt x="5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2" y="17"/>
                      <a:pt x="1" y="1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2" y="13"/>
                      <a:pt x="3" y="11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8" y="7"/>
                      <a:pt x="9" y="8"/>
                    </a:cubicBezTo>
                    <a:cubicBezTo>
                      <a:pt x="11" y="9"/>
                      <a:pt x="14" y="8"/>
                      <a:pt x="16" y="8"/>
                    </a:cubicBezTo>
                    <a:cubicBezTo>
                      <a:pt x="16" y="7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4"/>
                      <a:pt x="20" y="4"/>
                    </a:cubicBezTo>
                    <a:cubicBezTo>
                      <a:pt x="20" y="4"/>
                      <a:pt x="21" y="3"/>
                      <a:pt x="22" y="3"/>
                    </a:cubicBezTo>
                    <a:cubicBezTo>
                      <a:pt x="22" y="3"/>
                      <a:pt x="23" y="5"/>
                      <a:pt x="24" y="5"/>
                    </a:cubicBezTo>
                    <a:cubicBezTo>
                      <a:pt x="24" y="3"/>
                      <a:pt x="25" y="2"/>
                      <a:pt x="26" y="0"/>
                    </a:cubicBezTo>
                    <a:cubicBezTo>
                      <a:pt x="26" y="1"/>
                      <a:pt x="27" y="1"/>
                      <a:pt x="27" y="2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2"/>
                      <a:pt x="33" y="2"/>
                    </a:cubicBezTo>
                    <a:cubicBezTo>
                      <a:pt x="34" y="2"/>
                      <a:pt x="34" y="3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5"/>
                      <a:pt x="38" y="6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9"/>
                      <a:pt x="36" y="8"/>
                      <a:pt x="35" y="9"/>
                    </a:cubicBezTo>
                    <a:cubicBezTo>
                      <a:pt x="33" y="11"/>
                      <a:pt x="32" y="13"/>
                      <a:pt x="31" y="15"/>
                    </a:cubicBezTo>
                    <a:cubicBezTo>
                      <a:pt x="31" y="17"/>
                      <a:pt x="30" y="20"/>
                      <a:pt x="29" y="20"/>
                    </a:cubicBezTo>
                    <a:cubicBezTo>
                      <a:pt x="28" y="21"/>
                      <a:pt x="27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209">
                <a:extLst>
                  <a:ext uri="{FF2B5EF4-FFF2-40B4-BE49-F238E27FC236}">
                    <a16:creationId xmlns:a16="http://schemas.microsoft.com/office/drawing/2014/main" id="{9344B6C9-34F9-4EE3-9460-0BED46F2D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210">
                <a:extLst>
                  <a:ext uri="{FF2B5EF4-FFF2-40B4-BE49-F238E27FC236}">
                    <a16:creationId xmlns:a16="http://schemas.microsoft.com/office/drawing/2014/main" id="{AFC3FFEB-0968-4741-BA75-BD954964C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211">
                <a:extLst>
                  <a:ext uri="{FF2B5EF4-FFF2-40B4-BE49-F238E27FC236}">
                    <a16:creationId xmlns:a16="http://schemas.microsoft.com/office/drawing/2014/main" id="{911C6F1F-1C54-425E-86D0-72002773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1306"/>
                <a:ext cx="152" cy="141"/>
              </a:xfrm>
              <a:custGeom>
                <a:avLst/>
                <a:gdLst>
                  <a:gd name="T0" fmla="*/ 13 w 57"/>
                  <a:gd name="T1" fmla="*/ 72 h 53"/>
                  <a:gd name="T2" fmla="*/ 29 w 57"/>
                  <a:gd name="T3" fmla="*/ 56 h 53"/>
                  <a:gd name="T4" fmla="*/ 93 w 57"/>
                  <a:gd name="T5" fmla="*/ 29 h 53"/>
                  <a:gd name="T6" fmla="*/ 141 w 57"/>
                  <a:gd name="T7" fmla="*/ 8 h 53"/>
                  <a:gd name="T8" fmla="*/ 171 w 57"/>
                  <a:gd name="T9" fmla="*/ 0 h 53"/>
                  <a:gd name="T10" fmla="*/ 192 w 57"/>
                  <a:gd name="T11" fmla="*/ 35 h 53"/>
                  <a:gd name="T12" fmla="*/ 248 w 57"/>
                  <a:gd name="T13" fmla="*/ 29 h 53"/>
                  <a:gd name="T14" fmla="*/ 328 w 57"/>
                  <a:gd name="T15" fmla="*/ 43 h 53"/>
                  <a:gd name="T16" fmla="*/ 376 w 57"/>
                  <a:gd name="T17" fmla="*/ 56 h 53"/>
                  <a:gd name="T18" fmla="*/ 397 w 57"/>
                  <a:gd name="T19" fmla="*/ 120 h 53"/>
                  <a:gd name="T20" fmla="*/ 371 w 57"/>
                  <a:gd name="T21" fmla="*/ 170 h 53"/>
                  <a:gd name="T22" fmla="*/ 384 w 57"/>
                  <a:gd name="T23" fmla="*/ 205 h 53"/>
                  <a:gd name="T24" fmla="*/ 397 w 57"/>
                  <a:gd name="T25" fmla="*/ 303 h 53"/>
                  <a:gd name="T26" fmla="*/ 363 w 57"/>
                  <a:gd name="T27" fmla="*/ 346 h 53"/>
                  <a:gd name="T28" fmla="*/ 333 w 57"/>
                  <a:gd name="T29" fmla="*/ 375 h 53"/>
                  <a:gd name="T30" fmla="*/ 312 w 57"/>
                  <a:gd name="T31" fmla="*/ 362 h 53"/>
                  <a:gd name="T32" fmla="*/ 299 w 57"/>
                  <a:gd name="T33" fmla="*/ 362 h 53"/>
                  <a:gd name="T34" fmla="*/ 256 w 57"/>
                  <a:gd name="T35" fmla="*/ 362 h 53"/>
                  <a:gd name="T36" fmla="*/ 227 w 57"/>
                  <a:gd name="T37" fmla="*/ 375 h 53"/>
                  <a:gd name="T38" fmla="*/ 200 w 57"/>
                  <a:gd name="T39" fmla="*/ 367 h 53"/>
                  <a:gd name="T40" fmla="*/ 184 w 57"/>
                  <a:gd name="T41" fmla="*/ 333 h 53"/>
                  <a:gd name="T42" fmla="*/ 157 w 57"/>
                  <a:gd name="T43" fmla="*/ 333 h 53"/>
                  <a:gd name="T44" fmla="*/ 136 w 57"/>
                  <a:gd name="T45" fmla="*/ 319 h 53"/>
                  <a:gd name="T46" fmla="*/ 128 w 57"/>
                  <a:gd name="T47" fmla="*/ 303 h 53"/>
                  <a:gd name="T48" fmla="*/ 107 w 57"/>
                  <a:gd name="T49" fmla="*/ 325 h 53"/>
                  <a:gd name="T50" fmla="*/ 93 w 57"/>
                  <a:gd name="T51" fmla="*/ 290 h 53"/>
                  <a:gd name="T52" fmla="*/ 72 w 57"/>
                  <a:gd name="T53" fmla="*/ 290 h 53"/>
                  <a:gd name="T54" fmla="*/ 56 w 57"/>
                  <a:gd name="T55" fmla="*/ 290 h 53"/>
                  <a:gd name="T56" fmla="*/ 35 w 57"/>
                  <a:gd name="T57" fmla="*/ 261 h 53"/>
                  <a:gd name="T58" fmla="*/ 35 w 57"/>
                  <a:gd name="T59" fmla="*/ 234 h 53"/>
                  <a:gd name="T60" fmla="*/ 21 w 57"/>
                  <a:gd name="T61" fmla="*/ 192 h 53"/>
                  <a:gd name="T62" fmla="*/ 21 w 57"/>
                  <a:gd name="T63" fmla="*/ 178 h 53"/>
                  <a:gd name="T64" fmla="*/ 21 w 57"/>
                  <a:gd name="T65" fmla="*/ 157 h 53"/>
                  <a:gd name="T66" fmla="*/ 13 w 57"/>
                  <a:gd name="T67" fmla="*/ 106 h 53"/>
                  <a:gd name="T68" fmla="*/ 13 w 57"/>
                  <a:gd name="T69" fmla="*/ 85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53">
                    <a:moveTo>
                      <a:pt x="2" y="12"/>
                    </a:move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7" y="6"/>
                      <a:pt x="9" y="7"/>
                    </a:cubicBezTo>
                    <a:cubicBezTo>
                      <a:pt x="11" y="7"/>
                      <a:pt x="12" y="5"/>
                      <a:pt x="13" y="4"/>
                    </a:cubicBezTo>
                    <a:cubicBezTo>
                      <a:pt x="13" y="3"/>
                      <a:pt x="15" y="3"/>
                      <a:pt x="16" y="2"/>
                    </a:cubicBezTo>
                    <a:cubicBezTo>
                      <a:pt x="17" y="2"/>
                      <a:pt x="18" y="1"/>
                      <a:pt x="20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6" y="1"/>
                      <a:pt x="25" y="0"/>
                      <a:pt x="25" y="2"/>
                    </a:cubicBezTo>
                    <a:cubicBezTo>
                      <a:pt x="25" y="3"/>
                      <a:pt x="25" y="5"/>
                      <a:pt x="27" y="5"/>
                    </a:cubicBezTo>
                    <a:cubicBezTo>
                      <a:pt x="29" y="5"/>
                      <a:pt x="30" y="5"/>
                      <a:pt x="31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4"/>
                      <a:pt x="37" y="4"/>
                      <a:pt x="39" y="4"/>
                    </a:cubicBezTo>
                    <a:cubicBezTo>
                      <a:pt x="41" y="5"/>
                      <a:pt x="44" y="6"/>
                      <a:pt x="46" y="6"/>
                    </a:cubicBezTo>
                    <a:cubicBezTo>
                      <a:pt x="48" y="6"/>
                      <a:pt x="49" y="5"/>
                      <a:pt x="50" y="6"/>
                    </a:cubicBezTo>
                    <a:cubicBezTo>
                      <a:pt x="51" y="6"/>
                      <a:pt x="53" y="8"/>
                      <a:pt x="53" y="8"/>
                    </a:cubicBezTo>
                    <a:cubicBezTo>
                      <a:pt x="54" y="10"/>
                      <a:pt x="53" y="12"/>
                      <a:pt x="54" y="13"/>
                    </a:cubicBezTo>
                    <a:cubicBezTo>
                      <a:pt x="54" y="15"/>
                      <a:pt x="55" y="16"/>
                      <a:pt x="56" y="17"/>
                    </a:cubicBezTo>
                    <a:cubicBezTo>
                      <a:pt x="56" y="19"/>
                      <a:pt x="56" y="21"/>
                      <a:pt x="55" y="22"/>
                    </a:cubicBezTo>
                    <a:cubicBezTo>
                      <a:pt x="54" y="23"/>
                      <a:pt x="53" y="23"/>
                      <a:pt x="52" y="24"/>
                    </a:cubicBezTo>
                    <a:cubicBezTo>
                      <a:pt x="51" y="25"/>
                      <a:pt x="52" y="25"/>
                      <a:pt x="51" y="26"/>
                    </a:cubicBezTo>
                    <a:cubicBezTo>
                      <a:pt x="53" y="26"/>
                      <a:pt x="54" y="27"/>
                      <a:pt x="54" y="29"/>
                    </a:cubicBezTo>
                    <a:cubicBezTo>
                      <a:pt x="54" y="31"/>
                      <a:pt x="53" y="33"/>
                      <a:pt x="54" y="35"/>
                    </a:cubicBezTo>
                    <a:cubicBezTo>
                      <a:pt x="55" y="37"/>
                      <a:pt x="57" y="41"/>
                      <a:pt x="56" y="43"/>
                    </a:cubicBezTo>
                    <a:cubicBezTo>
                      <a:pt x="56" y="45"/>
                      <a:pt x="55" y="44"/>
                      <a:pt x="54" y="46"/>
                    </a:cubicBezTo>
                    <a:cubicBezTo>
                      <a:pt x="53" y="47"/>
                      <a:pt x="52" y="48"/>
                      <a:pt x="51" y="49"/>
                    </a:cubicBezTo>
                    <a:cubicBezTo>
                      <a:pt x="50" y="50"/>
                      <a:pt x="48" y="51"/>
                      <a:pt x="47" y="52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2"/>
                      <a:pt x="45" y="52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49"/>
                      <a:pt x="43" y="50"/>
                      <a:pt x="42" y="51"/>
                    </a:cubicBezTo>
                    <a:cubicBezTo>
                      <a:pt x="41" y="51"/>
                      <a:pt x="39" y="50"/>
                      <a:pt x="39" y="51"/>
                    </a:cubicBezTo>
                    <a:cubicBezTo>
                      <a:pt x="38" y="52"/>
                      <a:pt x="37" y="51"/>
                      <a:pt x="36" y="51"/>
                    </a:cubicBezTo>
                    <a:cubicBezTo>
                      <a:pt x="35" y="52"/>
                      <a:pt x="34" y="52"/>
                      <a:pt x="33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2"/>
                      <a:pt x="31" y="50"/>
                      <a:pt x="30" y="49"/>
                    </a:cubicBezTo>
                    <a:cubicBezTo>
                      <a:pt x="29" y="50"/>
                      <a:pt x="29" y="52"/>
                      <a:pt x="28" y="52"/>
                    </a:cubicBezTo>
                    <a:cubicBezTo>
                      <a:pt x="28" y="52"/>
                      <a:pt x="25" y="50"/>
                      <a:pt x="25" y="49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3" y="47"/>
                      <a:pt x="23" y="47"/>
                      <a:pt x="22" y="47"/>
                    </a:cubicBezTo>
                    <a:cubicBezTo>
                      <a:pt x="22" y="47"/>
                      <a:pt x="22" y="45"/>
                      <a:pt x="22" y="44"/>
                    </a:cubicBezTo>
                    <a:cubicBezTo>
                      <a:pt x="21" y="44"/>
                      <a:pt x="20" y="45"/>
                      <a:pt x="19" y="45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2"/>
                      <a:pt x="18" y="43"/>
                      <a:pt x="18" y="43"/>
                    </a:cubicBezTo>
                    <a:cubicBezTo>
                      <a:pt x="17" y="43"/>
                      <a:pt x="16" y="43"/>
                      <a:pt x="16" y="43"/>
                    </a:cubicBezTo>
                    <a:cubicBezTo>
                      <a:pt x="15" y="43"/>
                      <a:pt x="16" y="45"/>
                      <a:pt x="15" y="46"/>
                    </a:cubicBezTo>
                    <a:cubicBezTo>
                      <a:pt x="15" y="45"/>
                      <a:pt x="14" y="44"/>
                      <a:pt x="13" y="44"/>
                    </a:cubicBezTo>
                    <a:cubicBezTo>
                      <a:pt x="13" y="43"/>
                      <a:pt x="13" y="42"/>
                      <a:pt x="13" y="41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1"/>
                      <a:pt x="11" y="42"/>
                      <a:pt x="10" y="41"/>
                    </a:cubicBezTo>
                    <a:cubicBezTo>
                      <a:pt x="10" y="41"/>
                      <a:pt x="10" y="41"/>
                      <a:pt x="10" y="40"/>
                    </a:cubicBezTo>
                    <a:cubicBezTo>
                      <a:pt x="9" y="40"/>
                      <a:pt x="8" y="40"/>
                      <a:pt x="8" y="41"/>
                    </a:cubicBezTo>
                    <a:cubicBezTo>
                      <a:pt x="7" y="40"/>
                      <a:pt x="8" y="38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4"/>
                      <a:pt x="5" y="33"/>
                    </a:cubicBezTo>
                    <a:cubicBezTo>
                      <a:pt x="5" y="31"/>
                      <a:pt x="3" y="30"/>
                      <a:pt x="3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4"/>
                      <a:pt x="3" y="23"/>
                      <a:pt x="3" y="22"/>
                    </a:cubicBezTo>
                    <a:cubicBezTo>
                      <a:pt x="3" y="21"/>
                      <a:pt x="1" y="21"/>
                      <a:pt x="0" y="20"/>
                    </a:cubicBezTo>
                    <a:cubicBezTo>
                      <a:pt x="1" y="18"/>
                      <a:pt x="2" y="17"/>
                      <a:pt x="2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Freeform 212">
                <a:extLst>
                  <a:ext uri="{FF2B5EF4-FFF2-40B4-BE49-F238E27FC236}">
                    <a16:creationId xmlns:a16="http://schemas.microsoft.com/office/drawing/2014/main" id="{7A110BE2-08EB-457F-89BE-F7BA30784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295"/>
                <a:ext cx="51" cy="27"/>
              </a:xfrm>
              <a:custGeom>
                <a:avLst/>
                <a:gdLst>
                  <a:gd name="T0" fmla="*/ 64 w 19"/>
                  <a:gd name="T1" fmla="*/ 0 h 10"/>
                  <a:gd name="T2" fmla="*/ 86 w 19"/>
                  <a:gd name="T3" fmla="*/ 8 h 10"/>
                  <a:gd name="T4" fmla="*/ 94 w 19"/>
                  <a:gd name="T5" fmla="*/ 14 h 10"/>
                  <a:gd name="T6" fmla="*/ 129 w 19"/>
                  <a:gd name="T7" fmla="*/ 14 h 10"/>
                  <a:gd name="T8" fmla="*/ 129 w 19"/>
                  <a:gd name="T9" fmla="*/ 43 h 10"/>
                  <a:gd name="T10" fmla="*/ 129 w 19"/>
                  <a:gd name="T11" fmla="*/ 73 h 10"/>
                  <a:gd name="T12" fmla="*/ 129 w 19"/>
                  <a:gd name="T13" fmla="*/ 73 h 10"/>
                  <a:gd name="T14" fmla="*/ 107 w 19"/>
                  <a:gd name="T15" fmla="*/ 73 h 10"/>
                  <a:gd name="T16" fmla="*/ 56 w 19"/>
                  <a:gd name="T17" fmla="*/ 59 h 10"/>
                  <a:gd name="T18" fmla="*/ 30 w 19"/>
                  <a:gd name="T19" fmla="*/ 59 h 10"/>
                  <a:gd name="T20" fmla="*/ 8 w 19"/>
                  <a:gd name="T21" fmla="*/ 59 h 10"/>
                  <a:gd name="T22" fmla="*/ 0 w 19"/>
                  <a:gd name="T23" fmla="*/ 59 h 10"/>
                  <a:gd name="T24" fmla="*/ 21 w 19"/>
                  <a:gd name="T25" fmla="*/ 43 h 10"/>
                  <a:gd name="T26" fmla="*/ 30 w 19"/>
                  <a:gd name="T27" fmla="*/ 38 h 10"/>
                  <a:gd name="T28" fmla="*/ 13 w 19"/>
                  <a:gd name="T29" fmla="*/ 38 h 10"/>
                  <a:gd name="T30" fmla="*/ 13 w 19"/>
                  <a:gd name="T31" fmla="*/ 22 h 10"/>
                  <a:gd name="T32" fmla="*/ 30 w 19"/>
                  <a:gd name="T33" fmla="*/ 22 h 10"/>
                  <a:gd name="T34" fmla="*/ 43 w 19"/>
                  <a:gd name="T35" fmla="*/ 22 h 10"/>
                  <a:gd name="T36" fmla="*/ 51 w 19"/>
                  <a:gd name="T37" fmla="*/ 22 h 10"/>
                  <a:gd name="T38" fmla="*/ 56 w 19"/>
                  <a:gd name="T39" fmla="*/ 22 h 10"/>
                  <a:gd name="T40" fmla="*/ 64 w 19"/>
                  <a:gd name="T41" fmla="*/ 14 h 10"/>
                  <a:gd name="T42" fmla="*/ 64 w 19"/>
                  <a:gd name="T43" fmla="*/ 0 h 10"/>
                  <a:gd name="T44" fmla="*/ 64 w 19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0">
                    <a:moveTo>
                      <a:pt x="9" y="0"/>
                    </a:move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2"/>
                      <a:pt x="16" y="1"/>
                      <a:pt x="18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7" y="7"/>
                      <a:pt x="18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3" y="10"/>
                      <a:pt x="10" y="9"/>
                      <a:pt x="8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2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213">
                <a:extLst>
                  <a:ext uri="{FF2B5EF4-FFF2-40B4-BE49-F238E27FC236}">
                    <a16:creationId xmlns:a16="http://schemas.microsoft.com/office/drawing/2014/main" id="{6EE4960F-B6BF-4E14-B7AB-603D206B3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263"/>
                <a:ext cx="85" cy="72"/>
              </a:xfrm>
              <a:custGeom>
                <a:avLst/>
                <a:gdLst>
                  <a:gd name="T0" fmla="*/ 106 w 32"/>
                  <a:gd name="T1" fmla="*/ 192 h 27"/>
                  <a:gd name="T2" fmla="*/ 133 w 32"/>
                  <a:gd name="T3" fmla="*/ 184 h 27"/>
                  <a:gd name="T4" fmla="*/ 149 w 32"/>
                  <a:gd name="T5" fmla="*/ 179 h 27"/>
                  <a:gd name="T6" fmla="*/ 154 w 32"/>
                  <a:gd name="T7" fmla="*/ 163 h 27"/>
                  <a:gd name="T8" fmla="*/ 175 w 32"/>
                  <a:gd name="T9" fmla="*/ 149 h 27"/>
                  <a:gd name="T10" fmla="*/ 183 w 32"/>
                  <a:gd name="T11" fmla="*/ 120 h 27"/>
                  <a:gd name="T12" fmla="*/ 197 w 32"/>
                  <a:gd name="T13" fmla="*/ 99 h 27"/>
                  <a:gd name="T14" fmla="*/ 213 w 32"/>
                  <a:gd name="T15" fmla="*/ 99 h 27"/>
                  <a:gd name="T16" fmla="*/ 218 w 32"/>
                  <a:gd name="T17" fmla="*/ 85 h 27"/>
                  <a:gd name="T18" fmla="*/ 213 w 32"/>
                  <a:gd name="T19" fmla="*/ 77 h 27"/>
                  <a:gd name="T20" fmla="*/ 218 w 32"/>
                  <a:gd name="T21" fmla="*/ 51 h 27"/>
                  <a:gd name="T22" fmla="*/ 191 w 32"/>
                  <a:gd name="T23" fmla="*/ 21 h 27"/>
                  <a:gd name="T24" fmla="*/ 162 w 32"/>
                  <a:gd name="T25" fmla="*/ 13 h 27"/>
                  <a:gd name="T26" fmla="*/ 149 w 32"/>
                  <a:gd name="T27" fmla="*/ 8 h 27"/>
                  <a:gd name="T28" fmla="*/ 141 w 32"/>
                  <a:gd name="T29" fmla="*/ 8 h 27"/>
                  <a:gd name="T30" fmla="*/ 133 w 32"/>
                  <a:gd name="T31" fmla="*/ 8 h 27"/>
                  <a:gd name="T32" fmla="*/ 128 w 32"/>
                  <a:gd name="T33" fmla="*/ 8 h 27"/>
                  <a:gd name="T34" fmla="*/ 114 w 32"/>
                  <a:gd name="T35" fmla="*/ 8 h 27"/>
                  <a:gd name="T36" fmla="*/ 72 w 32"/>
                  <a:gd name="T37" fmla="*/ 8 h 27"/>
                  <a:gd name="T38" fmla="*/ 56 w 32"/>
                  <a:gd name="T39" fmla="*/ 8 h 27"/>
                  <a:gd name="T40" fmla="*/ 43 w 32"/>
                  <a:gd name="T41" fmla="*/ 8 h 27"/>
                  <a:gd name="T42" fmla="*/ 0 w 32"/>
                  <a:gd name="T43" fmla="*/ 21 h 27"/>
                  <a:gd name="T44" fmla="*/ 0 w 32"/>
                  <a:gd name="T45" fmla="*/ 21 h 27"/>
                  <a:gd name="T46" fmla="*/ 0 w 32"/>
                  <a:gd name="T47" fmla="*/ 35 h 27"/>
                  <a:gd name="T48" fmla="*/ 8 w 32"/>
                  <a:gd name="T49" fmla="*/ 51 h 27"/>
                  <a:gd name="T50" fmla="*/ 8 w 32"/>
                  <a:gd name="T51" fmla="*/ 56 h 27"/>
                  <a:gd name="T52" fmla="*/ 8 w 32"/>
                  <a:gd name="T53" fmla="*/ 72 h 27"/>
                  <a:gd name="T54" fmla="*/ 13 w 32"/>
                  <a:gd name="T55" fmla="*/ 85 h 27"/>
                  <a:gd name="T56" fmla="*/ 8 w 32"/>
                  <a:gd name="T57" fmla="*/ 85 h 27"/>
                  <a:gd name="T58" fmla="*/ 29 w 32"/>
                  <a:gd name="T59" fmla="*/ 93 h 27"/>
                  <a:gd name="T60" fmla="*/ 35 w 32"/>
                  <a:gd name="T61" fmla="*/ 99 h 27"/>
                  <a:gd name="T62" fmla="*/ 72 w 32"/>
                  <a:gd name="T63" fmla="*/ 99 h 27"/>
                  <a:gd name="T64" fmla="*/ 72 w 32"/>
                  <a:gd name="T65" fmla="*/ 128 h 27"/>
                  <a:gd name="T66" fmla="*/ 72 w 32"/>
                  <a:gd name="T67" fmla="*/ 157 h 27"/>
                  <a:gd name="T68" fmla="*/ 77 w 32"/>
                  <a:gd name="T69" fmla="*/ 157 h 27"/>
                  <a:gd name="T70" fmla="*/ 98 w 32"/>
                  <a:gd name="T71" fmla="*/ 171 h 27"/>
                  <a:gd name="T72" fmla="*/ 106 w 32"/>
                  <a:gd name="T73" fmla="*/ 184 h 27"/>
                  <a:gd name="T74" fmla="*/ 106 w 32"/>
                  <a:gd name="T75" fmla="*/ 192 h 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" h="27">
                    <a:moveTo>
                      <a:pt x="15" y="27"/>
                    </a:moveTo>
                    <a:cubicBezTo>
                      <a:pt x="16" y="26"/>
                      <a:pt x="18" y="27"/>
                      <a:pt x="19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5" y="23"/>
                      <a:pt x="25" y="23"/>
                      <a:pt x="25" y="21"/>
                    </a:cubicBezTo>
                    <a:cubicBezTo>
                      <a:pt x="25" y="19"/>
                      <a:pt x="24" y="16"/>
                      <a:pt x="26" y="17"/>
                    </a:cubicBezTo>
                    <a:cubicBezTo>
                      <a:pt x="26" y="15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30" y="9"/>
                      <a:pt x="32" y="8"/>
                      <a:pt x="31" y="7"/>
                    </a:cubicBezTo>
                    <a:cubicBezTo>
                      <a:pt x="31" y="6"/>
                      <a:pt x="28" y="4"/>
                      <a:pt x="27" y="3"/>
                    </a:cubicBezTo>
                    <a:cubicBezTo>
                      <a:pt x="26" y="2"/>
                      <a:pt x="24" y="3"/>
                      <a:pt x="23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0"/>
                      <a:pt x="21" y="0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4" y="1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2"/>
                      <a:pt x="4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8" y="13"/>
                      <a:pt x="10" y="14"/>
                    </a:cubicBezTo>
                    <a:cubicBezTo>
                      <a:pt x="11" y="15"/>
                      <a:pt x="10" y="16"/>
                      <a:pt x="10" y="18"/>
                    </a:cubicBezTo>
                    <a:cubicBezTo>
                      <a:pt x="9" y="19"/>
                      <a:pt x="10" y="21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4" y="24"/>
                      <a:pt x="14" y="24"/>
                    </a:cubicBezTo>
                    <a:cubicBezTo>
                      <a:pt x="15" y="25"/>
                      <a:pt x="15" y="26"/>
                      <a:pt x="15" y="26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214">
                <a:extLst>
                  <a:ext uri="{FF2B5EF4-FFF2-40B4-BE49-F238E27FC236}">
                    <a16:creationId xmlns:a16="http://schemas.microsoft.com/office/drawing/2014/main" id="{33881328-DEB8-437F-943A-89B8ACA4E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215">
                <a:extLst>
                  <a:ext uri="{FF2B5EF4-FFF2-40B4-BE49-F238E27FC236}">
                    <a16:creationId xmlns:a16="http://schemas.microsoft.com/office/drawing/2014/main" id="{8AAB46A1-6496-4057-996A-2D42B87C4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216">
                <a:extLst>
                  <a:ext uri="{FF2B5EF4-FFF2-40B4-BE49-F238E27FC236}">
                    <a16:creationId xmlns:a16="http://schemas.microsoft.com/office/drawing/2014/main" id="{678C39C2-ED13-4ABE-89F2-8A80B8D9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170"/>
                <a:ext cx="75" cy="61"/>
              </a:xfrm>
              <a:custGeom>
                <a:avLst/>
                <a:gdLst>
                  <a:gd name="T0" fmla="*/ 51 w 28"/>
                  <a:gd name="T1" fmla="*/ 133 h 23"/>
                  <a:gd name="T2" fmla="*/ 51 w 28"/>
                  <a:gd name="T3" fmla="*/ 119 h 23"/>
                  <a:gd name="T4" fmla="*/ 56 w 28"/>
                  <a:gd name="T5" fmla="*/ 98 h 23"/>
                  <a:gd name="T6" fmla="*/ 43 w 28"/>
                  <a:gd name="T7" fmla="*/ 106 h 23"/>
                  <a:gd name="T8" fmla="*/ 29 w 28"/>
                  <a:gd name="T9" fmla="*/ 98 h 23"/>
                  <a:gd name="T10" fmla="*/ 21 w 28"/>
                  <a:gd name="T11" fmla="*/ 98 h 23"/>
                  <a:gd name="T12" fmla="*/ 13 w 28"/>
                  <a:gd name="T13" fmla="*/ 85 h 23"/>
                  <a:gd name="T14" fmla="*/ 8 w 28"/>
                  <a:gd name="T15" fmla="*/ 77 h 23"/>
                  <a:gd name="T16" fmla="*/ 21 w 28"/>
                  <a:gd name="T17" fmla="*/ 72 h 23"/>
                  <a:gd name="T18" fmla="*/ 13 w 28"/>
                  <a:gd name="T19" fmla="*/ 64 h 23"/>
                  <a:gd name="T20" fmla="*/ 13 w 28"/>
                  <a:gd name="T21" fmla="*/ 50 h 23"/>
                  <a:gd name="T22" fmla="*/ 13 w 28"/>
                  <a:gd name="T23" fmla="*/ 34 h 23"/>
                  <a:gd name="T24" fmla="*/ 29 w 28"/>
                  <a:gd name="T25" fmla="*/ 21 h 23"/>
                  <a:gd name="T26" fmla="*/ 51 w 28"/>
                  <a:gd name="T27" fmla="*/ 13 h 23"/>
                  <a:gd name="T28" fmla="*/ 56 w 28"/>
                  <a:gd name="T29" fmla="*/ 8 h 23"/>
                  <a:gd name="T30" fmla="*/ 72 w 28"/>
                  <a:gd name="T31" fmla="*/ 8 h 23"/>
                  <a:gd name="T32" fmla="*/ 86 w 28"/>
                  <a:gd name="T33" fmla="*/ 8 h 23"/>
                  <a:gd name="T34" fmla="*/ 102 w 28"/>
                  <a:gd name="T35" fmla="*/ 0 h 23"/>
                  <a:gd name="T36" fmla="*/ 115 w 28"/>
                  <a:gd name="T37" fmla="*/ 0 h 23"/>
                  <a:gd name="T38" fmla="*/ 129 w 28"/>
                  <a:gd name="T39" fmla="*/ 0 h 23"/>
                  <a:gd name="T40" fmla="*/ 145 w 28"/>
                  <a:gd name="T41" fmla="*/ 8 h 23"/>
                  <a:gd name="T42" fmla="*/ 166 w 28"/>
                  <a:gd name="T43" fmla="*/ 13 h 23"/>
                  <a:gd name="T44" fmla="*/ 188 w 28"/>
                  <a:gd name="T45" fmla="*/ 13 h 23"/>
                  <a:gd name="T46" fmla="*/ 188 w 28"/>
                  <a:gd name="T47" fmla="*/ 8 h 23"/>
                  <a:gd name="T48" fmla="*/ 188 w 28"/>
                  <a:gd name="T49" fmla="*/ 8 h 23"/>
                  <a:gd name="T50" fmla="*/ 193 w 28"/>
                  <a:gd name="T51" fmla="*/ 34 h 23"/>
                  <a:gd name="T52" fmla="*/ 193 w 28"/>
                  <a:gd name="T53" fmla="*/ 42 h 23"/>
                  <a:gd name="T54" fmla="*/ 188 w 28"/>
                  <a:gd name="T55" fmla="*/ 50 h 23"/>
                  <a:gd name="T56" fmla="*/ 179 w 28"/>
                  <a:gd name="T57" fmla="*/ 50 h 23"/>
                  <a:gd name="T58" fmla="*/ 166 w 28"/>
                  <a:gd name="T59" fmla="*/ 42 h 23"/>
                  <a:gd name="T60" fmla="*/ 158 w 28"/>
                  <a:gd name="T61" fmla="*/ 64 h 23"/>
                  <a:gd name="T62" fmla="*/ 166 w 28"/>
                  <a:gd name="T63" fmla="*/ 77 h 23"/>
                  <a:gd name="T64" fmla="*/ 179 w 28"/>
                  <a:gd name="T65" fmla="*/ 98 h 23"/>
                  <a:gd name="T66" fmla="*/ 193 w 28"/>
                  <a:gd name="T67" fmla="*/ 111 h 23"/>
                  <a:gd name="T68" fmla="*/ 193 w 28"/>
                  <a:gd name="T69" fmla="*/ 119 h 23"/>
                  <a:gd name="T70" fmla="*/ 201 w 28"/>
                  <a:gd name="T71" fmla="*/ 119 h 23"/>
                  <a:gd name="T72" fmla="*/ 179 w 28"/>
                  <a:gd name="T73" fmla="*/ 149 h 23"/>
                  <a:gd name="T74" fmla="*/ 166 w 28"/>
                  <a:gd name="T75" fmla="*/ 154 h 23"/>
                  <a:gd name="T76" fmla="*/ 150 w 28"/>
                  <a:gd name="T77" fmla="*/ 149 h 23"/>
                  <a:gd name="T78" fmla="*/ 137 w 28"/>
                  <a:gd name="T79" fmla="*/ 154 h 23"/>
                  <a:gd name="T80" fmla="*/ 123 w 28"/>
                  <a:gd name="T81" fmla="*/ 149 h 23"/>
                  <a:gd name="T82" fmla="*/ 107 w 28"/>
                  <a:gd name="T83" fmla="*/ 141 h 23"/>
                  <a:gd name="T84" fmla="*/ 86 w 28"/>
                  <a:gd name="T85" fmla="*/ 127 h 23"/>
                  <a:gd name="T86" fmla="*/ 51 w 28"/>
                  <a:gd name="T87" fmla="*/ 133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7" y="19"/>
                    </a:moveTo>
                    <a:cubicBezTo>
                      <a:pt x="7" y="18"/>
                      <a:pt x="7" y="18"/>
                      <a:pt x="7" y="17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16"/>
                      <a:pt x="5" y="15"/>
                      <a:pt x="4" y="14"/>
                    </a:cubicBezTo>
                    <a:cubicBezTo>
                      <a:pt x="4" y="14"/>
                      <a:pt x="3" y="15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2"/>
                      <a:pt x="0" y="12"/>
                      <a:pt x="1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2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7" y="1"/>
                      <a:pt x="7" y="0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3" y="1"/>
                      <a:pt x="13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1"/>
                      <a:pt x="22" y="1"/>
                      <a:pt x="23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3"/>
                      <a:pt x="28" y="4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5"/>
                      <a:pt x="23" y="6"/>
                    </a:cubicBezTo>
                    <a:cubicBezTo>
                      <a:pt x="22" y="8"/>
                      <a:pt x="21" y="8"/>
                      <a:pt x="22" y="9"/>
                    </a:cubicBezTo>
                    <a:cubicBezTo>
                      <a:pt x="23" y="10"/>
                      <a:pt x="23" y="9"/>
                      <a:pt x="23" y="11"/>
                    </a:cubicBezTo>
                    <a:cubicBezTo>
                      <a:pt x="24" y="13"/>
                      <a:pt x="24" y="13"/>
                      <a:pt x="25" y="14"/>
                    </a:cubicBezTo>
                    <a:cubicBezTo>
                      <a:pt x="26" y="16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6" y="20"/>
                      <a:pt x="25" y="21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2"/>
                      <a:pt x="20" y="23"/>
                      <a:pt x="19" y="22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0"/>
                      <a:pt x="16" y="20"/>
                      <a:pt x="15" y="20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0" y="16"/>
                      <a:pt x="9" y="18"/>
                      <a:pt x="7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217">
                <a:extLst>
                  <a:ext uri="{FF2B5EF4-FFF2-40B4-BE49-F238E27FC236}">
                    <a16:creationId xmlns:a16="http://schemas.microsoft.com/office/drawing/2014/main" id="{CEDBD3FC-7309-411F-9463-EA7FB8EAC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218">
                <a:extLst>
                  <a:ext uri="{FF2B5EF4-FFF2-40B4-BE49-F238E27FC236}">
                    <a16:creationId xmlns:a16="http://schemas.microsoft.com/office/drawing/2014/main" id="{7C64400B-7C92-4E7B-A1B3-6E96D2B71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219">
                <a:extLst>
                  <a:ext uri="{FF2B5EF4-FFF2-40B4-BE49-F238E27FC236}">
                    <a16:creationId xmlns:a16="http://schemas.microsoft.com/office/drawing/2014/main" id="{9CE1E0CF-D6E0-466E-9E73-0AB45DDDD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501"/>
                <a:ext cx="182" cy="197"/>
              </a:xfrm>
              <a:custGeom>
                <a:avLst/>
                <a:gdLst>
                  <a:gd name="T0" fmla="*/ 273 w 68"/>
                  <a:gd name="T1" fmla="*/ 56 h 74"/>
                  <a:gd name="T2" fmla="*/ 273 w 68"/>
                  <a:gd name="T3" fmla="*/ 35 h 74"/>
                  <a:gd name="T4" fmla="*/ 265 w 68"/>
                  <a:gd name="T5" fmla="*/ 21 h 74"/>
                  <a:gd name="T6" fmla="*/ 252 w 68"/>
                  <a:gd name="T7" fmla="*/ 13 h 74"/>
                  <a:gd name="T8" fmla="*/ 214 w 68"/>
                  <a:gd name="T9" fmla="*/ 0 h 74"/>
                  <a:gd name="T10" fmla="*/ 209 w 68"/>
                  <a:gd name="T11" fmla="*/ 0 h 74"/>
                  <a:gd name="T12" fmla="*/ 179 w 68"/>
                  <a:gd name="T13" fmla="*/ 8 h 74"/>
                  <a:gd name="T14" fmla="*/ 145 w 68"/>
                  <a:gd name="T15" fmla="*/ 8 h 74"/>
                  <a:gd name="T16" fmla="*/ 150 w 68"/>
                  <a:gd name="T17" fmla="*/ 13 h 74"/>
                  <a:gd name="T18" fmla="*/ 137 w 68"/>
                  <a:gd name="T19" fmla="*/ 35 h 74"/>
                  <a:gd name="T20" fmla="*/ 128 w 68"/>
                  <a:gd name="T21" fmla="*/ 43 h 74"/>
                  <a:gd name="T22" fmla="*/ 99 w 68"/>
                  <a:gd name="T23" fmla="*/ 43 h 74"/>
                  <a:gd name="T24" fmla="*/ 86 w 68"/>
                  <a:gd name="T25" fmla="*/ 64 h 74"/>
                  <a:gd name="T26" fmla="*/ 56 w 68"/>
                  <a:gd name="T27" fmla="*/ 35 h 74"/>
                  <a:gd name="T28" fmla="*/ 35 w 68"/>
                  <a:gd name="T29" fmla="*/ 56 h 74"/>
                  <a:gd name="T30" fmla="*/ 21 w 68"/>
                  <a:gd name="T31" fmla="*/ 64 h 74"/>
                  <a:gd name="T32" fmla="*/ 13 w 68"/>
                  <a:gd name="T33" fmla="*/ 72 h 74"/>
                  <a:gd name="T34" fmla="*/ 13 w 68"/>
                  <a:gd name="T35" fmla="*/ 72 h 74"/>
                  <a:gd name="T36" fmla="*/ 8 w 68"/>
                  <a:gd name="T37" fmla="*/ 141 h 74"/>
                  <a:gd name="T38" fmla="*/ 13 w 68"/>
                  <a:gd name="T39" fmla="*/ 157 h 74"/>
                  <a:gd name="T40" fmla="*/ 35 w 68"/>
                  <a:gd name="T41" fmla="*/ 192 h 74"/>
                  <a:gd name="T42" fmla="*/ 43 w 68"/>
                  <a:gd name="T43" fmla="*/ 192 h 74"/>
                  <a:gd name="T44" fmla="*/ 94 w 68"/>
                  <a:gd name="T45" fmla="*/ 162 h 74"/>
                  <a:gd name="T46" fmla="*/ 137 w 68"/>
                  <a:gd name="T47" fmla="*/ 178 h 74"/>
                  <a:gd name="T48" fmla="*/ 150 w 68"/>
                  <a:gd name="T49" fmla="*/ 234 h 74"/>
                  <a:gd name="T50" fmla="*/ 171 w 68"/>
                  <a:gd name="T51" fmla="*/ 264 h 74"/>
                  <a:gd name="T52" fmla="*/ 286 w 68"/>
                  <a:gd name="T53" fmla="*/ 341 h 74"/>
                  <a:gd name="T54" fmla="*/ 321 w 68"/>
                  <a:gd name="T55" fmla="*/ 367 h 74"/>
                  <a:gd name="T56" fmla="*/ 359 w 68"/>
                  <a:gd name="T57" fmla="*/ 405 h 74"/>
                  <a:gd name="T58" fmla="*/ 380 w 68"/>
                  <a:gd name="T59" fmla="*/ 461 h 74"/>
                  <a:gd name="T60" fmla="*/ 367 w 68"/>
                  <a:gd name="T61" fmla="*/ 490 h 74"/>
                  <a:gd name="T62" fmla="*/ 393 w 68"/>
                  <a:gd name="T63" fmla="*/ 490 h 74"/>
                  <a:gd name="T64" fmla="*/ 423 w 68"/>
                  <a:gd name="T65" fmla="*/ 447 h 74"/>
                  <a:gd name="T66" fmla="*/ 393 w 68"/>
                  <a:gd name="T67" fmla="*/ 405 h 74"/>
                  <a:gd name="T68" fmla="*/ 415 w 68"/>
                  <a:gd name="T69" fmla="*/ 367 h 74"/>
                  <a:gd name="T70" fmla="*/ 444 w 68"/>
                  <a:gd name="T71" fmla="*/ 383 h 74"/>
                  <a:gd name="T72" fmla="*/ 466 w 68"/>
                  <a:gd name="T73" fmla="*/ 405 h 74"/>
                  <a:gd name="T74" fmla="*/ 444 w 68"/>
                  <a:gd name="T75" fmla="*/ 354 h 74"/>
                  <a:gd name="T76" fmla="*/ 388 w 68"/>
                  <a:gd name="T77" fmla="*/ 325 h 74"/>
                  <a:gd name="T78" fmla="*/ 372 w 68"/>
                  <a:gd name="T79" fmla="*/ 282 h 74"/>
                  <a:gd name="T80" fmla="*/ 343 w 68"/>
                  <a:gd name="T81" fmla="*/ 290 h 74"/>
                  <a:gd name="T82" fmla="*/ 252 w 68"/>
                  <a:gd name="T83" fmla="*/ 184 h 74"/>
                  <a:gd name="T84" fmla="*/ 230 w 68"/>
                  <a:gd name="T85" fmla="*/ 114 h 74"/>
                  <a:gd name="T86" fmla="*/ 257 w 68"/>
                  <a:gd name="T87" fmla="*/ 7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8" h="74">
                    <a:moveTo>
                      <a:pt x="38" y="10"/>
                    </a:moveTo>
                    <a:cubicBezTo>
                      <a:pt x="38" y="9"/>
                      <a:pt x="38" y="9"/>
                      <a:pt x="38" y="8"/>
                    </a:cubicBezTo>
                    <a:cubicBezTo>
                      <a:pt x="38" y="8"/>
                      <a:pt x="38" y="8"/>
                      <a:pt x="38" y="7"/>
                    </a:cubicBezTo>
                    <a:cubicBezTo>
                      <a:pt x="37" y="7"/>
                      <a:pt x="38" y="5"/>
                      <a:pt x="38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3"/>
                      <a:pt x="32" y="2"/>
                    </a:cubicBezTo>
                    <a:cubicBezTo>
                      <a:pt x="31" y="2"/>
                      <a:pt x="31" y="1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2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19" y="5"/>
                    </a:cubicBezTo>
                    <a:cubicBezTo>
                      <a:pt x="19" y="5"/>
                      <a:pt x="19" y="5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6" y="6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3" y="7"/>
                      <a:pt x="13" y="8"/>
                      <a:pt x="12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5"/>
                      <a:pt x="8" y="5"/>
                    </a:cubicBezTo>
                    <a:cubicBezTo>
                      <a:pt x="8" y="6"/>
                      <a:pt x="8" y="8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1" y="16"/>
                      <a:pt x="0" y="18"/>
                      <a:pt x="1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6" y="24"/>
                      <a:pt x="6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7" y="27"/>
                      <a:pt x="9" y="25"/>
                      <a:pt x="10" y="24"/>
                    </a:cubicBezTo>
                    <a:cubicBezTo>
                      <a:pt x="10" y="22"/>
                      <a:pt x="12" y="23"/>
                      <a:pt x="13" y="23"/>
                    </a:cubicBezTo>
                    <a:cubicBezTo>
                      <a:pt x="15" y="22"/>
                      <a:pt x="14" y="22"/>
                      <a:pt x="16" y="23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0" y="26"/>
                      <a:pt x="20" y="28"/>
                    </a:cubicBezTo>
                    <a:cubicBezTo>
                      <a:pt x="20" y="31"/>
                      <a:pt x="22" y="31"/>
                      <a:pt x="21" y="33"/>
                    </a:cubicBezTo>
                    <a:cubicBezTo>
                      <a:pt x="20" y="35"/>
                      <a:pt x="19" y="36"/>
                      <a:pt x="21" y="35"/>
                    </a:cubicBezTo>
                    <a:cubicBezTo>
                      <a:pt x="22" y="35"/>
                      <a:pt x="23" y="36"/>
                      <a:pt x="24" y="37"/>
                    </a:cubicBezTo>
                    <a:cubicBezTo>
                      <a:pt x="25" y="38"/>
                      <a:pt x="31" y="46"/>
                      <a:pt x="35" y="47"/>
                    </a:cubicBezTo>
                    <a:cubicBezTo>
                      <a:pt x="39" y="48"/>
                      <a:pt x="38" y="46"/>
                      <a:pt x="40" y="48"/>
                    </a:cubicBezTo>
                    <a:cubicBezTo>
                      <a:pt x="41" y="49"/>
                      <a:pt x="44" y="49"/>
                      <a:pt x="43" y="51"/>
                    </a:cubicBezTo>
                    <a:cubicBezTo>
                      <a:pt x="43" y="52"/>
                      <a:pt x="45" y="50"/>
                      <a:pt x="45" y="52"/>
                    </a:cubicBezTo>
                    <a:cubicBezTo>
                      <a:pt x="45" y="53"/>
                      <a:pt x="45" y="55"/>
                      <a:pt x="47" y="55"/>
                    </a:cubicBezTo>
                    <a:cubicBezTo>
                      <a:pt x="48" y="56"/>
                      <a:pt x="50" y="55"/>
                      <a:pt x="50" y="57"/>
                    </a:cubicBezTo>
                    <a:cubicBezTo>
                      <a:pt x="51" y="59"/>
                      <a:pt x="51" y="60"/>
                      <a:pt x="52" y="62"/>
                    </a:cubicBezTo>
                    <a:cubicBezTo>
                      <a:pt x="53" y="63"/>
                      <a:pt x="54" y="64"/>
                      <a:pt x="53" y="65"/>
                    </a:cubicBezTo>
                    <a:cubicBezTo>
                      <a:pt x="52" y="66"/>
                      <a:pt x="51" y="65"/>
                      <a:pt x="51" y="67"/>
                    </a:cubicBezTo>
                    <a:cubicBezTo>
                      <a:pt x="52" y="68"/>
                      <a:pt x="51" y="68"/>
                      <a:pt x="51" y="69"/>
                    </a:cubicBezTo>
                    <a:cubicBezTo>
                      <a:pt x="50" y="70"/>
                      <a:pt x="51" y="74"/>
                      <a:pt x="53" y="72"/>
                    </a:cubicBezTo>
                    <a:cubicBezTo>
                      <a:pt x="54" y="70"/>
                      <a:pt x="54" y="70"/>
                      <a:pt x="55" y="69"/>
                    </a:cubicBezTo>
                    <a:cubicBezTo>
                      <a:pt x="56" y="68"/>
                      <a:pt x="56" y="66"/>
                      <a:pt x="56" y="65"/>
                    </a:cubicBezTo>
                    <a:cubicBezTo>
                      <a:pt x="56" y="64"/>
                      <a:pt x="58" y="64"/>
                      <a:pt x="59" y="63"/>
                    </a:cubicBezTo>
                    <a:cubicBezTo>
                      <a:pt x="60" y="63"/>
                      <a:pt x="61" y="63"/>
                      <a:pt x="59" y="60"/>
                    </a:cubicBezTo>
                    <a:cubicBezTo>
                      <a:pt x="57" y="58"/>
                      <a:pt x="55" y="58"/>
                      <a:pt x="55" y="57"/>
                    </a:cubicBezTo>
                    <a:cubicBezTo>
                      <a:pt x="55" y="56"/>
                      <a:pt x="57" y="56"/>
                      <a:pt x="56" y="54"/>
                    </a:cubicBezTo>
                    <a:cubicBezTo>
                      <a:pt x="56" y="53"/>
                      <a:pt x="57" y="53"/>
                      <a:pt x="58" y="52"/>
                    </a:cubicBezTo>
                    <a:cubicBezTo>
                      <a:pt x="59" y="52"/>
                      <a:pt x="60" y="50"/>
                      <a:pt x="60" y="52"/>
                    </a:cubicBezTo>
                    <a:cubicBezTo>
                      <a:pt x="60" y="53"/>
                      <a:pt x="60" y="53"/>
                      <a:pt x="62" y="54"/>
                    </a:cubicBezTo>
                    <a:cubicBezTo>
                      <a:pt x="63" y="54"/>
                      <a:pt x="63" y="53"/>
                      <a:pt x="64" y="55"/>
                    </a:cubicBezTo>
                    <a:cubicBezTo>
                      <a:pt x="64" y="56"/>
                      <a:pt x="64" y="57"/>
                      <a:pt x="65" y="57"/>
                    </a:cubicBezTo>
                    <a:cubicBezTo>
                      <a:pt x="67" y="56"/>
                      <a:pt x="68" y="56"/>
                      <a:pt x="66" y="54"/>
                    </a:cubicBezTo>
                    <a:cubicBezTo>
                      <a:pt x="64" y="51"/>
                      <a:pt x="62" y="50"/>
                      <a:pt x="62" y="50"/>
                    </a:cubicBezTo>
                    <a:cubicBezTo>
                      <a:pt x="61" y="50"/>
                      <a:pt x="60" y="49"/>
                      <a:pt x="59" y="48"/>
                    </a:cubicBezTo>
                    <a:cubicBezTo>
                      <a:pt x="57" y="46"/>
                      <a:pt x="55" y="46"/>
                      <a:pt x="54" y="46"/>
                    </a:cubicBezTo>
                    <a:cubicBezTo>
                      <a:pt x="52" y="45"/>
                      <a:pt x="52" y="45"/>
                      <a:pt x="52" y="43"/>
                    </a:cubicBezTo>
                    <a:cubicBezTo>
                      <a:pt x="53" y="42"/>
                      <a:pt x="54" y="40"/>
                      <a:pt x="52" y="40"/>
                    </a:cubicBezTo>
                    <a:cubicBezTo>
                      <a:pt x="51" y="41"/>
                      <a:pt x="51" y="40"/>
                      <a:pt x="50" y="41"/>
                    </a:cubicBezTo>
                    <a:cubicBezTo>
                      <a:pt x="49" y="41"/>
                      <a:pt x="49" y="42"/>
                      <a:pt x="48" y="41"/>
                    </a:cubicBezTo>
                    <a:cubicBezTo>
                      <a:pt x="46" y="39"/>
                      <a:pt x="42" y="37"/>
                      <a:pt x="40" y="30"/>
                    </a:cubicBezTo>
                    <a:cubicBezTo>
                      <a:pt x="39" y="29"/>
                      <a:pt x="37" y="28"/>
                      <a:pt x="35" y="26"/>
                    </a:cubicBezTo>
                    <a:cubicBezTo>
                      <a:pt x="33" y="24"/>
                      <a:pt x="31" y="20"/>
                      <a:pt x="32" y="19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1" y="14"/>
                      <a:pt x="31" y="13"/>
                      <a:pt x="32" y="13"/>
                    </a:cubicBezTo>
                    <a:cubicBezTo>
                      <a:pt x="34" y="12"/>
                      <a:pt x="34" y="12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220">
                <a:extLst>
                  <a:ext uri="{FF2B5EF4-FFF2-40B4-BE49-F238E27FC236}">
                    <a16:creationId xmlns:a16="http://schemas.microsoft.com/office/drawing/2014/main" id="{F06BF056-F891-4A72-8532-E7CF4AF57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482"/>
                <a:ext cx="72" cy="45"/>
              </a:xfrm>
              <a:custGeom>
                <a:avLst/>
                <a:gdLst>
                  <a:gd name="T0" fmla="*/ 56 w 27"/>
                  <a:gd name="T1" fmla="*/ 13 h 17"/>
                  <a:gd name="T2" fmla="*/ 51 w 27"/>
                  <a:gd name="T3" fmla="*/ 21 h 17"/>
                  <a:gd name="T4" fmla="*/ 35 w 27"/>
                  <a:gd name="T5" fmla="*/ 29 h 17"/>
                  <a:gd name="T6" fmla="*/ 29 w 27"/>
                  <a:gd name="T7" fmla="*/ 42 h 17"/>
                  <a:gd name="T8" fmla="*/ 13 w 27"/>
                  <a:gd name="T9" fmla="*/ 77 h 17"/>
                  <a:gd name="T10" fmla="*/ 13 w 27"/>
                  <a:gd name="T11" fmla="*/ 98 h 17"/>
                  <a:gd name="T12" fmla="*/ 43 w 27"/>
                  <a:gd name="T13" fmla="*/ 90 h 17"/>
                  <a:gd name="T14" fmla="*/ 51 w 27"/>
                  <a:gd name="T15" fmla="*/ 111 h 17"/>
                  <a:gd name="T16" fmla="*/ 51 w 27"/>
                  <a:gd name="T17" fmla="*/ 119 h 17"/>
                  <a:gd name="T18" fmla="*/ 56 w 27"/>
                  <a:gd name="T19" fmla="*/ 111 h 17"/>
                  <a:gd name="T20" fmla="*/ 56 w 27"/>
                  <a:gd name="T21" fmla="*/ 111 h 17"/>
                  <a:gd name="T22" fmla="*/ 64 w 27"/>
                  <a:gd name="T23" fmla="*/ 106 h 17"/>
                  <a:gd name="T24" fmla="*/ 72 w 27"/>
                  <a:gd name="T25" fmla="*/ 106 h 17"/>
                  <a:gd name="T26" fmla="*/ 77 w 27"/>
                  <a:gd name="T27" fmla="*/ 106 h 17"/>
                  <a:gd name="T28" fmla="*/ 93 w 27"/>
                  <a:gd name="T29" fmla="*/ 85 h 17"/>
                  <a:gd name="T30" fmla="*/ 107 w 27"/>
                  <a:gd name="T31" fmla="*/ 90 h 17"/>
                  <a:gd name="T32" fmla="*/ 120 w 27"/>
                  <a:gd name="T33" fmla="*/ 111 h 17"/>
                  <a:gd name="T34" fmla="*/ 120 w 27"/>
                  <a:gd name="T35" fmla="*/ 90 h 17"/>
                  <a:gd name="T36" fmla="*/ 136 w 27"/>
                  <a:gd name="T37" fmla="*/ 90 h 17"/>
                  <a:gd name="T38" fmla="*/ 141 w 27"/>
                  <a:gd name="T39" fmla="*/ 90 h 17"/>
                  <a:gd name="T40" fmla="*/ 163 w 27"/>
                  <a:gd name="T41" fmla="*/ 90 h 17"/>
                  <a:gd name="T42" fmla="*/ 171 w 27"/>
                  <a:gd name="T43" fmla="*/ 90 h 17"/>
                  <a:gd name="T44" fmla="*/ 171 w 27"/>
                  <a:gd name="T45" fmla="*/ 85 h 17"/>
                  <a:gd name="T46" fmla="*/ 184 w 27"/>
                  <a:gd name="T47" fmla="*/ 69 h 17"/>
                  <a:gd name="T48" fmla="*/ 184 w 27"/>
                  <a:gd name="T49" fmla="*/ 64 h 17"/>
                  <a:gd name="T50" fmla="*/ 179 w 27"/>
                  <a:gd name="T51" fmla="*/ 56 h 17"/>
                  <a:gd name="T52" fmla="*/ 163 w 27"/>
                  <a:gd name="T53" fmla="*/ 64 h 17"/>
                  <a:gd name="T54" fmla="*/ 163 w 27"/>
                  <a:gd name="T55" fmla="*/ 50 h 17"/>
                  <a:gd name="T56" fmla="*/ 149 w 27"/>
                  <a:gd name="T57" fmla="*/ 50 h 17"/>
                  <a:gd name="T58" fmla="*/ 157 w 27"/>
                  <a:gd name="T59" fmla="*/ 29 h 17"/>
                  <a:gd name="T60" fmla="*/ 149 w 27"/>
                  <a:gd name="T61" fmla="*/ 21 h 17"/>
                  <a:gd name="T62" fmla="*/ 136 w 27"/>
                  <a:gd name="T63" fmla="*/ 13 h 17"/>
                  <a:gd name="T64" fmla="*/ 128 w 27"/>
                  <a:gd name="T65" fmla="*/ 0 h 17"/>
                  <a:gd name="T66" fmla="*/ 120 w 27"/>
                  <a:gd name="T67" fmla="*/ 8 h 17"/>
                  <a:gd name="T68" fmla="*/ 107 w 27"/>
                  <a:gd name="T69" fmla="*/ 8 h 17"/>
                  <a:gd name="T70" fmla="*/ 99 w 27"/>
                  <a:gd name="T71" fmla="*/ 8 h 17"/>
                  <a:gd name="T72" fmla="*/ 85 w 27"/>
                  <a:gd name="T73" fmla="*/ 13 h 17"/>
                  <a:gd name="T74" fmla="*/ 72 w 27"/>
                  <a:gd name="T75" fmla="*/ 13 h 17"/>
                  <a:gd name="T76" fmla="*/ 56 w 27"/>
                  <a:gd name="T77" fmla="*/ 8 h 17"/>
                  <a:gd name="T78" fmla="*/ 56 w 27"/>
                  <a:gd name="T79" fmla="*/ 8 h 17"/>
                  <a:gd name="T80" fmla="*/ 56 w 27"/>
                  <a:gd name="T81" fmla="*/ 13 h 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" h="17">
                    <a:moveTo>
                      <a:pt x="8" y="2"/>
                    </a:move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4"/>
                      <a:pt x="5" y="6"/>
                      <a:pt x="4" y="6"/>
                    </a:cubicBezTo>
                    <a:cubicBezTo>
                      <a:pt x="4" y="8"/>
                      <a:pt x="3" y="10"/>
                      <a:pt x="2" y="11"/>
                    </a:cubicBezTo>
                    <a:cubicBezTo>
                      <a:pt x="1" y="12"/>
                      <a:pt x="0" y="13"/>
                      <a:pt x="2" y="14"/>
                    </a:cubicBezTo>
                    <a:cubicBezTo>
                      <a:pt x="3" y="14"/>
                      <a:pt x="5" y="12"/>
                      <a:pt x="6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5"/>
                      <a:pt x="13" y="13"/>
                      <a:pt x="13" y="12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8" y="15"/>
                      <a:pt x="18" y="14"/>
                      <a:pt x="17" y="13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5" y="8"/>
                      <a:pt x="25" y="8"/>
                    </a:cubicBezTo>
                    <a:cubicBezTo>
                      <a:pt x="24" y="7"/>
                      <a:pt x="24" y="9"/>
                      <a:pt x="23" y="9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7"/>
                      <a:pt x="21" y="7"/>
                      <a:pt x="21" y="7"/>
                    </a:cubicBezTo>
                    <a:cubicBezTo>
                      <a:pt x="21" y="6"/>
                      <a:pt x="22" y="5"/>
                      <a:pt x="22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1"/>
                      <a:pt x="18" y="0"/>
                    </a:cubicBezTo>
                    <a:cubicBezTo>
                      <a:pt x="18" y="0"/>
                      <a:pt x="17" y="0"/>
                      <a:pt x="17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221">
                <a:extLst>
                  <a:ext uri="{FF2B5EF4-FFF2-40B4-BE49-F238E27FC236}">
                    <a16:creationId xmlns:a16="http://schemas.microsoft.com/office/drawing/2014/main" id="{88D11705-0E05-460A-872C-8DE75F34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429"/>
                <a:ext cx="13" cy="18"/>
              </a:xfrm>
              <a:custGeom>
                <a:avLst/>
                <a:gdLst>
                  <a:gd name="T0" fmla="*/ 34 w 5"/>
                  <a:gd name="T1" fmla="*/ 46 h 7"/>
                  <a:gd name="T2" fmla="*/ 34 w 5"/>
                  <a:gd name="T3" fmla="*/ 39 h 7"/>
                  <a:gd name="T4" fmla="*/ 34 w 5"/>
                  <a:gd name="T5" fmla="*/ 26 h 7"/>
                  <a:gd name="T6" fmla="*/ 26 w 5"/>
                  <a:gd name="T7" fmla="*/ 8 h 7"/>
                  <a:gd name="T8" fmla="*/ 21 w 5"/>
                  <a:gd name="T9" fmla="*/ 0 h 7"/>
                  <a:gd name="T10" fmla="*/ 0 w 5"/>
                  <a:gd name="T11" fmla="*/ 21 h 7"/>
                  <a:gd name="T12" fmla="*/ 0 w 5"/>
                  <a:gd name="T13" fmla="*/ 26 h 7"/>
                  <a:gd name="T14" fmla="*/ 0 w 5"/>
                  <a:gd name="T15" fmla="*/ 39 h 7"/>
                  <a:gd name="T16" fmla="*/ 0 w 5"/>
                  <a:gd name="T17" fmla="*/ 39 h 7"/>
                  <a:gd name="T18" fmla="*/ 21 w 5"/>
                  <a:gd name="T19" fmla="*/ 39 h 7"/>
                  <a:gd name="T20" fmla="*/ 34 w 5"/>
                  <a:gd name="T21" fmla="*/ 46 h 7"/>
                  <a:gd name="T22" fmla="*/ 34 w 5"/>
                  <a:gd name="T23" fmla="*/ 46 h 7"/>
                  <a:gd name="T24" fmla="*/ 34 w 5"/>
                  <a:gd name="T25" fmla="*/ 46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222">
                <a:extLst>
                  <a:ext uri="{FF2B5EF4-FFF2-40B4-BE49-F238E27FC236}">
                    <a16:creationId xmlns:a16="http://schemas.microsoft.com/office/drawing/2014/main" id="{7C145D71-217D-41F6-B38C-783538B7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1247"/>
                <a:ext cx="45" cy="56"/>
              </a:xfrm>
              <a:custGeom>
                <a:avLst/>
                <a:gdLst>
                  <a:gd name="T0" fmla="*/ 56 w 17"/>
                  <a:gd name="T1" fmla="*/ 149 h 21"/>
                  <a:gd name="T2" fmla="*/ 50 w 17"/>
                  <a:gd name="T3" fmla="*/ 149 h 21"/>
                  <a:gd name="T4" fmla="*/ 34 w 17"/>
                  <a:gd name="T5" fmla="*/ 149 h 21"/>
                  <a:gd name="T6" fmla="*/ 34 w 17"/>
                  <a:gd name="T7" fmla="*/ 149 h 21"/>
                  <a:gd name="T8" fmla="*/ 29 w 17"/>
                  <a:gd name="T9" fmla="*/ 149 h 21"/>
                  <a:gd name="T10" fmla="*/ 34 w 17"/>
                  <a:gd name="T11" fmla="*/ 149 h 21"/>
                  <a:gd name="T12" fmla="*/ 34 w 17"/>
                  <a:gd name="T13" fmla="*/ 136 h 21"/>
                  <a:gd name="T14" fmla="*/ 29 w 17"/>
                  <a:gd name="T15" fmla="*/ 128 h 21"/>
                  <a:gd name="T16" fmla="*/ 29 w 17"/>
                  <a:gd name="T17" fmla="*/ 115 h 21"/>
                  <a:gd name="T18" fmla="*/ 13 w 17"/>
                  <a:gd name="T19" fmla="*/ 120 h 21"/>
                  <a:gd name="T20" fmla="*/ 13 w 17"/>
                  <a:gd name="T21" fmla="*/ 107 h 21"/>
                  <a:gd name="T22" fmla="*/ 8 w 17"/>
                  <a:gd name="T23" fmla="*/ 115 h 21"/>
                  <a:gd name="T24" fmla="*/ 8 w 17"/>
                  <a:gd name="T25" fmla="*/ 99 h 21"/>
                  <a:gd name="T26" fmla="*/ 8 w 17"/>
                  <a:gd name="T27" fmla="*/ 93 h 21"/>
                  <a:gd name="T28" fmla="*/ 8 w 17"/>
                  <a:gd name="T29" fmla="*/ 85 h 21"/>
                  <a:gd name="T30" fmla="*/ 13 w 17"/>
                  <a:gd name="T31" fmla="*/ 72 h 21"/>
                  <a:gd name="T32" fmla="*/ 13 w 17"/>
                  <a:gd name="T33" fmla="*/ 64 h 21"/>
                  <a:gd name="T34" fmla="*/ 8 w 17"/>
                  <a:gd name="T35" fmla="*/ 56 h 21"/>
                  <a:gd name="T36" fmla="*/ 8 w 17"/>
                  <a:gd name="T37" fmla="*/ 43 h 21"/>
                  <a:gd name="T38" fmla="*/ 8 w 17"/>
                  <a:gd name="T39" fmla="*/ 29 h 21"/>
                  <a:gd name="T40" fmla="*/ 13 w 17"/>
                  <a:gd name="T41" fmla="*/ 29 h 21"/>
                  <a:gd name="T42" fmla="*/ 29 w 17"/>
                  <a:gd name="T43" fmla="*/ 43 h 21"/>
                  <a:gd name="T44" fmla="*/ 42 w 17"/>
                  <a:gd name="T45" fmla="*/ 29 h 21"/>
                  <a:gd name="T46" fmla="*/ 56 w 17"/>
                  <a:gd name="T47" fmla="*/ 43 h 21"/>
                  <a:gd name="T48" fmla="*/ 56 w 17"/>
                  <a:gd name="T49" fmla="*/ 29 h 21"/>
                  <a:gd name="T50" fmla="*/ 50 w 17"/>
                  <a:gd name="T51" fmla="*/ 13 h 21"/>
                  <a:gd name="T52" fmla="*/ 56 w 17"/>
                  <a:gd name="T53" fmla="*/ 8 h 21"/>
                  <a:gd name="T54" fmla="*/ 64 w 17"/>
                  <a:gd name="T55" fmla="*/ 8 h 21"/>
                  <a:gd name="T56" fmla="*/ 69 w 17"/>
                  <a:gd name="T57" fmla="*/ 8 h 21"/>
                  <a:gd name="T58" fmla="*/ 77 w 17"/>
                  <a:gd name="T59" fmla="*/ 0 h 21"/>
                  <a:gd name="T60" fmla="*/ 85 w 17"/>
                  <a:gd name="T61" fmla="*/ 8 h 21"/>
                  <a:gd name="T62" fmla="*/ 85 w 17"/>
                  <a:gd name="T63" fmla="*/ 8 h 21"/>
                  <a:gd name="T64" fmla="*/ 90 w 17"/>
                  <a:gd name="T65" fmla="*/ 13 h 21"/>
                  <a:gd name="T66" fmla="*/ 85 w 17"/>
                  <a:gd name="T67" fmla="*/ 35 h 21"/>
                  <a:gd name="T68" fmla="*/ 85 w 17"/>
                  <a:gd name="T69" fmla="*/ 43 h 21"/>
                  <a:gd name="T70" fmla="*/ 98 w 17"/>
                  <a:gd name="T71" fmla="*/ 35 h 21"/>
                  <a:gd name="T72" fmla="*/ 111 w 17"/>
                  <a:gd name="T73" fmla="*/ 43 h 21"/>
                  <a:gd name="T74" fmla="*/ 119 w 17"/>
                  <a:gd name="T75" fmla="*/ 43 h 21"/>
                  <a:gd name="T76" fmla="*/ 119 w 17"/>
                  <a:gd name="T77" fmla="*/ 56 h 21"/>
                  <a:gd name="T78" fmla="*/ 106 w 17"/>
                  <a:gd name="T79" fmla="*/ 64 h 21"/>
                  <a:gd name="T80" fmla="*/ 98 w 17"/>
                  <a:gd name="T81" fmla="*/ 72 h 21"/>
                  <a:gd name="T82" fmla="*/ 90 w 17"/>
                  <a:gd name="T83" fmla="*/ 72 h 21"/>
                  <a:gd name="T84" fmla="*/ 90 w 17"/>
                  <a:gd name="T85" fmla="*/ 85 h 21"/>
                  <a:gd name="T86" fmla="*/ 77 w 17"/>
                  <a:gd name="T87" fmla="*/ 85 h 21"/>
                  <a:gd name="T88" fmla="*/ 69 w 17"/>
                  <a:gd name="T89" fmla="*/ 99 h 21"/>
                  <a:gd name="T90" fmla="*/ 69 w 17"/>
                  <a:gd name="T91" fmla="*/ 99 h 21"/>
                  <a:gd name="T92" fmla="*/ 69 w 17"/>
                  <a:gd name="T93" fmla="*/ 115 h 21"/>
                  <a:gd name="T94" fmla="*/ 64 w 17"/>
                  <a:gd name="T95" fmla="*/ 120 h 21"/>
                  <a:gd name="T96" fmla="*/ 64 w 17"/>
                  <a:gd name="T97" fmla="*/ 128 h 21"/>
                  <a:gd name="T98" fmla="*/ 56 w 17"/>
                  <a:gd name="T99" fmla="*/ 141 h 21"/>
                  <a:gd name="T100" fmla="*/ 56 w 17"/>
                  <a:gd name="T101" fmla="*/ 141 h 21"/>
                  <a:gd name="T102" fmla="*/ 56 w 17"/>
                  <a:gd name="T103" fmla="*/ 149 h 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" h="21">
                    <a:moveTo>
                      <a:pt x="8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4" y="19"/>
                      <a:pt x="3" y="19"/>
                      <a:pt x="4" y="18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7"/>
                      <a:pt x="1" y="16"/>
                    </a:cubicBezTo>
                    <a:cubicBezTo>
                      <a:pt x="1" y="15"/>
                      <a:pt x="2" y="15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0" y="5"/>
                      <a:pt x="0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2" y="7"/>
                      <a:pt x="4" y="6"/>
                    </a:cubicBezTo>
                    <a:cubicBezTo>
                      <a:pt x="6" y="5"/>
                      <a:pt x="6" y="2"/>
                      <a:pt x="6" y="4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4" y="3"/>
                      <a:pt x="13" y="5"/>
                      <a:pt x="12" y="5"/>
                    </a:cubicBezTo>
                    <a:cubicBezTo>
                      <a:pt x="12" y="5"/>
                      <a:pt x="11" y="6"/>
                      <a:pt x="12" y="6"/>
                    </a:cubicBezTo>
                    <a:cubicBezTo>
                      <a:pt x="14" y="6"/>
                      <a:pt x="13" y="5"/>
                      <a:pt x="14" y="5"/>
                    </a:cubicBezTo>
                    <a:cubicBezTo>
                      <a:pt x="16" y="6"/>
                      <a:pt x="15" y="6"/>
                      <a:pt x="16" y="6"/>
                    </a:cubicBezTo>
                    <a:cubicBezTo>
                      <a:pt x="17" y="6"/>
                      <a:pt x="17" y="5"/>
                      <a:pt x="17" y="6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2" y="9"/>
                      <a:pt x="13" y="10"/>
                    </a:cubicBezTo>
                    <a:cubicBezTo>
                      <a:pt x="14" y="11"/>
                      <a:pt x="15" y="11"/>
                      <a:pt x="13" y="12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10" y="15"/>
                      <a:pt x="11" y="15"/>
                      <a:pt x="10" y="16"/>
                    </a:cubicBezTo>
                    <a:cubicBezTo>
                      <a:pt x="10" y="17"/>
                      <a:pt x="8" y="16"/>
                      <a:pt x="9" y="17"/>
                    </a:cubicBezTo>
                    <a:cubicBezTo>
                      <a:pt x="9" y="18"/>
                      <a:pt x="10" y="17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223">
                <a:extLst>
                  <a:ext uri="{FF2B5EF4-FFF2-40B4-BE49-F238E27FC236}">
                    <a16:creationId xmlns:a16="http://schemas.microsoft.com/office/drawing/2014/main" id="{ED9DB1B1-6C7C-41A6-83D7-2AB62437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300"/>
                <a:ext cx="136" cy="193"/>
              </a:xfrm>
              <a:custGeom>
                <a:avLst/>
                <a:gdLst>
                  <a:gd name="T0" fmla="*/ 29 w 51"/>
                  <a:gd name="T1" fmla="*/ 373 h 72"/>
                  <a:gd name="T2" fmla="*/ 13 w 51"/>
                  <a:gd name="T3" fmla="*/ 346 h 72"/>
                  <a:gd name="T4" fmla="*/ 13 w 51"/>
                  <a:gd name="T5" fmla="*/ 308 h 72"/>
                  <a:gd name="T6" fmla="*/ 0 w 51"/>
                  <a:gd name="T7" fmla="*/ 281 h 72"/>
                  <a:gd name="T8" fmla="*/ 13 w 51"/>
                  <a:gd name="T9" fmla="*/ 236 h 72"/>
                  <a:gd name="T10" fmla="*/ 21 w 51"/>
                  <a:gd name="T11" fmla="*/ 222 h 72"/>
                  <a:gd name="T12" fmla="*/ 43 w 51"/>
                  <a:gd name="T13" fmla="*/ 180 h 72"/>
                  <a:gd name="T14" fmla="*/ 56 w 51"/>
                  <a:gd name="T15" fmla="*/ 137 h 72"/>
                  <a:gd name="T16" fmla="*/ 56 w 51"/>
                  <a:gd name="T17" fmla="*/ 129 h 72"/>
                  <a:gd name="T18" fmla="*/ 56 w 51"/>
                  <a:gd name="T19" fmla="*/ 107 h 72"/>
                  <a:gd name="T20" fmla="*/ 85 w 51"/>
                  <a:gd name="T21" fmla="*/ 102 h 72"/>
                  <a:gd name="T22" fmla="*/ 99 w 51"/>
                  <a:gd name="T23" fmla="*/ 102 h 72"/>
                  <a:gd name="T24" fmla="*/ 128 w 51"/>
                  <a:gd name="T25" fmla="*/ 72 h 72"/>
                  <a:gd name="T26" fmla="*/ 128 w 51"/>
                  <a:gd name="T27" fmla="*/ 43 h 72"/>
                  <a:gd name="T28" fmla="*/ 107 w 51"/>
                  <a:gd name="T29" fmla="*/ 8 h 72"/>
                  <a:gd name="T30" fmla="*/ 141 w 51"/>
                  <a:gd name="T31" fmla="*/ 0 h 72"/>
                  <a:gd name="T32" fmla="*/ 157 w 51"/>
                  <a:gd name="T33" fmla="*/ 0 h 72"/>
                  <a:gd name="T34" fmla="*/ 141 w 51"/>
                  <a:gd name="T35" fmla="*/ 21 h 72"/>
                  <a:gd name="T36" fmla="*/ 163 w 51"/>
                  <a:gd name="T37" fmla="*/ 35 h 72"/>
                  <a:gd name="T38" fmla="*/ 179 w 51"/>
                  <a:gd name="T39" fmla="*/ 56 h 72"/>
                  <a:gd name="T40" fmla="*/ 200 w 51"/>
                  <a:gd name="T41" fmla="*/ 51 h 72"/>
                  <a:gd name="T42" fmla="*/ 192 w 51"/>
                  <a:gd name="T43" fmla="*/ 78 h 72"/>
                  <a:gd name="T44" fmla="*/ 213 w 51"/>
                  <a:gd name="T45" fmla="*/ 78 h 72"/>
                  <a:gd name="T46" fmla="*/ 243 w 51"/>
                  <a:gd name="T47" fmla="*/ 64 h 72"/>
                  <a:gd name="T48" fmla="*/ 264 w 51"/>
                  <a:gd name="T49" fmla="*/ 56 h 72"/>
                  <a:gd name="T50" fmla="*/ 291 w 51"/>
                  <a:gd name="T51" fmla="*/ 56 h 72"/>
                  <a:gd name="T52" fmla="*/ 312 w 51"/>
                  <a:gd name="T53" fmla="*/ 78 h 72"/>
                  <a:gd name="T54" fmla="*/ 333 w 51"/>
                  <a:gd name="T55" fmla="*/ 94 h 72"/>
                  <a:gd name="T56" fmla="*/ 341 w 51"/>
                  <a:gd name="T57" fmla="*/ 102 h 72"/>
                  <a:gd name="T58" fmla="*/ 328 w 51"/>
                  <a:gd name="T59" fmla="*/ 158 h 72"/>
                  <a:gd name="T60" fmla="*/ 349 w 51"/>
                  <a:gd name="T61" fmla="*/ 193 h 72"/>
                  <a:gd name="T62" fmla="*/ 349 w 51"/>
                  <a:gd name="T63" fmla="*/ 214 h 72"/>
                  <a:gd name="T64" fmla="*/ 355 w 51"/>
                  <a:gd name="T65" fmla="*/ 281 h 72"/>
                  <a:gd name="T66" fmla="*/ 299 w 51"/>
                  <a:gd name="T67" fmla="*/ 316 h 72"/>
                  <a:gd name="T68" fmla="*/ 269 w 51"/>
                  <a:gd name="T69" fmla="*/ 373 h 72"/>
                  <a:gd name="T70" fmla="*/ 299 w 51"/>
                  <a:gd name="T71" fmla="*/ 402 h 72"/>
                  <a:gd name="T72" fmla="*/ 312 w 51"/>
                  <a:gd name="T73" fmla="*/ 432 h 72"/>
                  <a:gd name="T74" fmla="*/ 307 w 51"/>
                  <a:gd name="T75" fmla="*/ 453 h 72"/>
                  <a:gd name="T76" fmla="*/ 277 w 51"/>
                  <a:gd name="T77" fmla="*/ 474 h 72"/>
                  <a:gd name="T78" fmla="*/ 285 w 51"/>
                  <a:gd name="T79" fmla="*/ 496 h 72"/>
                  <a:gd name="T80" fmla="*/ 264 w 51"/>
                  <a:gd name="T81" fmla="*/ 496 h 72"/>
                  <a:gd name="T82" fmla="*/ 213 w 51"/>
                  <a:gd name="T83" fmla="*/ 509 h 72"/>
                  <a:gd name="T84" fmla="*/ 184 w 51"/>
                  <a:gd name="T85" fmla="*/ 509 h 72"/>
                  <a:gd name="T86" fmla="*/ 163 w 51"/>
                  <a:gd name="T87" fmla="*/ 509 h 72"/>
                  <a:gd name="T88" fmla="*/ 136 w 51"/>
                  <a:gd name="T89" fmla="*/ 504 h 72"/>
                  <a:gd name="T90" fmla="*/ 107 w 51"/>
                  <a:gd name="T91" fmla="*/ 496 h 72"/>
                  <a:gd name="T92" fmla="*/ 72 w 51"/>
                  <a:gd name="T93" fmla="*/ 504 h 72"/>
                  <a:gd name="T94" fmla="*/ 64 w 51"/>
                  <a:gd name="T95" fmla="*/ 496 h 72"/>
                  <a:gd name="T96" fmla="*/ 77 w 51"/>
                  <a:gd name="T97" fmla="*/ 424 h 72"/>
                  <a:gd name="T98" fmla="*/ 43 w 51"/>
                  <a:gd name="T99" fmla="*/ 394 h 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1" h="72">
                    <a:moveTo>
                      <a:pt x="4" y="55"/>
                    </a:move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3"/>
                      <a:pt x="4" y="52"/>
                    </a:cubicBezTo>
                    <a:cubicBezTo>
                      <a:pt x="3" y="51"/>
                      <a:pt x="4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6"/>
                      <a:pt x="1" y="46"/>
                      <a:pt x="2" y="45"/>
                    </a:cubicBez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1" y="41"/>
                      <a:pt x="1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1" y="39"/>
                      <a:pt x="1" y="38"/>
                      <a:pt x="2" y="38"/>
                    </a:cubicBezTo>
                    <a:cubicBezTo>
                      <a:pt x="1" y="37"/>
                      <a:pt x="1" y="35"/>
                      <a:pt x="0" y="34"/>
                    </a:cubicBezTo>
                    <a:cubicBezTo>
                      <a:pt x="0" y="34"/>
                      <a:pt x="1" y="33"/>
                      <a:pt x="2" y="33"/>
                    </a:cubicBezTo>
                    <a:cubicBezTo>
                      <a:pt x="2" y="33"/>
                      <a:pt x="1" y="32"/>
                      <a:pt x="2" y="32"/>
                    </a:cubicBezTo>
                    <a:cubicBezTo>
                      <a:pt x="2" y="32"/>
                      <a:pt x="2" y="32"/>
                      <a:pt x="3" y="32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5" y="31"/>
                      <a:pt x="6" y="29"/>
                      <a:pt x="7" y="28"/>
                    </a:cubicBezTo>
                    <a:cubicBezTo>
                      <a:pt x="6" y="27"/>
                      <a:pt x="5" y="26"/>
                      <a:pt x="6" y="25"/>
                    </a:cubicBezTo>
                    <a:cubicBezTo>
                      <a:pt x="6" y="24"/>
                      <a:pt x="7" y="24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0"/>
                      <a:pt x="7" y="20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5"/>
                      <a:pt x="8" y="15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6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2"/>
                      <a:pt x="17" y="12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6" y="8"/>
                      <a:pt x="16" y="6"/>
                      <a:pt x="17" y="6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5" y="3"/>
                      <a:pt x="14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2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4" y="7"/>
                      <a:pt x="24" y="8"/>
                      <a:pt x="25" y="8"/>
                    </a:cubicBezTo>
                    <a:cubicBezTo>
                      <a:pt x="25" y="7"/>
                      <a:pt x="26" y="7"/>
                      <a:pt x="26" y="7"/>
                    </a:cubicBezTo>
                    <a:cubicBezTo>
                      <a:pt x="26" y="8"/>
                      <a:pt x="26" y="9"/>
                      <a:pt x="27" y="8"/>
                    </a:cubicBez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29" y="8"/>
                      <a:pt x="29" y="9"/>
                      <a:pt x="28" y="9"/>
                    </a:cubicBezTo>
                    <a:cubicBezTo>
                      <a:pt x="27" y="10"/>
                      <a:pt x="27" y="10"/>
                      <a:pt x="27" y="11"/>
                    </a:cubicBezTo>
                    <a:cubicBezTo>
                      <a:pt x="27" y="12"/>
                      <a:pt x="26" y="13"/>
                      <a:pt x="27" y="12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30" y="11"/>
                    </a:cubicBezTo>
                    <a:cubicBezTo>
                      <a:pt x="31" y="12"/>
                      <a:pt x="31" y="13"/>
                      <a:pt x="31" y="12"/>
                    </a:cubicBezTo>
                    <a:cubicBezTo>
                      <a:pt x="32" y="10"/>
                      <a:pt x="32" y="10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6" y="9"/>
                      <a:pt x="36" y="8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8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40" y="7"/>
                      <a:pt x="40" y="7"/>
                    </a:cubicBezTo>
                    <a:cubicBezTo>
                      <a:pt x="40" y="7"/>
                      <a:pt x="40" y="8"/>
                      <a:pt x="41" y="8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10"/>
                    </a:cubicBezTo>
                    <a:cubicBezTo>
                      <a:pt x="44" y="10"/>
                      <a:pt x="44" y="11"/>
                      <a:pt x="44" y="11"/>
                    </a:cubicBezTo>
                    <a:cubicBezTo>
                      <a:pt x="44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9" y="15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9"/>
                      <a:pt x="47" y="20"/>
                      <a:pt x="46" y="22"/>
                    </a:cubicBezTo>
                    <a:cubicBezTo>
                      <a:pt x="47" y="23"/>
                      <a:pt x="49" y="23"/>
                      <a:pt x="49" y="24"/>
                    </a:cubicBezTo>
                    <a:cubicBezTo>
                      <a:pt x="49" y="25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51" y="33"/>
                      <a:pt x="51" y="35"/>
                    </a:cubicBezTo>
                    <a:cubicBezTo>
                      <a:pt x="51" y="36"/>
                      <a:pt x="51" y="37"/>
                      <a:pt x="51" y="38"/>
                    </a:cubicBezTo>
                    <a:cubicBezTo>
                      <a:pt x="51" y="39"/>
                      <a:pt x="51" y="39"/>
                      <a:pt x="50" y="39"/>
                    </a:cubicBezTo>
                    <a:cubicBezTo>
                      <a:pt x="50" y="40"/>
                      <a:pt x="49" y="41"/>
                      <a:pt x="49" y="42"/>
                    </a:cubicBezTo>
                    <a:cubicBezTo>
                      <a:pt x="48" y="41"/>
                      <a:pt x="47" y="40"/>
                      <a:pt x="46" y="40"/>
                    </a:cubicBezTo>
                    <a:cubicBezTo>
                      <a:pt x="45" y="41"/>
                      <a:pt x="44" y="43"/>
                      <a:pt x="42" y="44"/>
                    </a:cubicBezTo>
                    <a:cubicBezTo>
                      <a:pt x="41" y="44"/>
                      <a:pt x="40" y="45"/>
                      <a:pt x="38" y="46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6" y="48"/>
                      <a:pt x="37" y="50"/>
                      <a:pt x="38" y="52"/>
                    </a:cubicBezTo>
                    <a:cubicBezTo>
                      <a:pt x="38" y="53"/>
                      <a:pt x="39" y="53"/>
                      <a:pt x="40" y="53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1" y="56"/>
                      <a:pt x="42" y="56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3" y="59"/>
                      <a:pt x="44" y="59"/>
                      <a:pt x="44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1"/>
                      <a:pt x="43" y="62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2" y="62"/>
                      <a:pt x="42" y="63"/>
                      <a:pt x="42" y="63"/>
                    </a:cubicBezTo>
                    <a:cubicBezTo>
                      <a:pt x="41" y="64"/>
                      <a:pt x="40" y="65"/>
                      <a:pt x="39" y="66"/>
                    </a:cubicBezTo>
                    <a:cubicBezTo>
                      <a:pt x="40" y="66"/>
                      <a:pt x="40" y="66"/>
                      <a:pt x="41" y="67"/>
                    </a:cubicBezTo>
                    <a:cubicBezTo>
                      <a:pt x="41" y="68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7" y="69"/>
                    </a:cubicBezTo>
                    <a:cubicBezTo>
                      <a:pt x="36" y="68"/>
                      <a:pt x="36" y="68"/>
                      <a:pt x="36" y="69"/>
                    </a:cubicBezTo>
                    <a:cubicBezTo>
                      <a:pt x="35" y="69"/>
                      <a:pt x="34" y="70"/>
                      <a:pt x="33" y="70"/>
                    </a:cubicBezTo>
                    <a:cubicBezTo>
                      <a:pt x="32" y="71"/>
                      <a:pt x="31" y="72"/>
                      <a:pt x="30" y="71"/>
                    </a:cubicBezTo>
                    <a:cubicBezTo>
                      <a:pt x="29" y="71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4" y="72"/>
                      <a:pt x="24" y="72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2" y="70"/>
                      <a:pt x="22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0"/>
                      <a:pt x="20" y="70"/>
                      <a:pt x="19" y="70"/>
                    </a:cubicBezTo>
                    <a:cubicBezTo>
                      <a:pt x="18" y="70"/>
                      <a:pt x="19" y="69"/>
                      <a:pt x="18" y="68"/>
                    </a:cubicBezTo>
                    <a:cubicBezTo>
                      <a:pt x="18" y="68"/>
                      <a:pt x="17" y="68"/>
                      <a:pt x="17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5" y="69"/>
                      <a:pt x="15" y="69"/>
                      <a:pt x="14" y="69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2" y="70"/>
                      <a:pt x="11" y="70"/>
                      <a:pt x="10" y="70"/>
                    </a:cubicBezTo>
                    <a:cubicBezTo>
                      <a:pt x="10" y="70"/>
                      <a:pt x="9" y="70"/>
                      <a:pt x="9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8"/>
                      <a:pt x="9" y="67"/>
                      <a:pt x="9" y="66"/>
                    </a:cubicBezTo>
                    <a:cubicBezTo>
                      <a:pt x="9" y="65"/>
                      <a:pt x="9" y="64"/>
                      <a:pt x="9" y="63"/>
                    </a:cubicBezTo>
                    <a:cubicBezTo>
                      <a:pt x="9" y="61"/>
                      <a:pt x="10" y="60"/>
                      <a:pt x="11" y="59"/>
                    </a:cubicBezTo>
                    <a:cubicBezTo>
                      <a:pt x="12" y="58"/>
                      <a:pt x="12" y="57"/>
                      <a:pt x="11" y="57"/>
                    </a:cubicBezTo>
                    <a:cubicBezTo>
                      <a:pt x="11" y="57"/>
                      <a:pt x="10" y="57"/>
                      <a:pt x="10" y="56"/>
                    </a:cubicBezTo>
                    <a:cubicBezTo>
                      <a:pt x="8" y="56"/>
                      <a:pt x="7" y="56"/>
                      <a:pt x="6" y="55"/>
                    </a:cubicBezTo>
                    <a:cubicBezTo>
                      <a:pt x="5" y="55"/>
                      <a:pt x="5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224">
                <a:extLst>
                  <a:ext uri="{FF2B5EF4-FFF2-40B4-BE49-F238E27FC236}">
                    <a16:creationId xmlns:a16="http://schemas.microsoft.com/office/drawing/2014/main" id="{B84E6DF0-3044-42AE-BD7C-ADD3E8F08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225">
                <a:extLst>
                  <a:ext uri="{FF2B5EF4-FFF2-40B4-BE49-F238E27FC236}">
                    <a16:creationId xmlns:a16="http://schemas.microsoft.com/office/drawing/2014/main" id="{8EBF02D1-62CB-4E09-9692-664D1A7C6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226">
                <a:extLst>
                  <a:ext uri="{FF2B5EF4-FFF2-40B4-BE49-F238E27FC236}">
                    <a16:creationId xmlns:a16="http://schemas.microsoft.com/office/drawing/2014/main" id="{E528B59A-6458-41AB-9FFF-9A296411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227">
                <a:extLst>
                  <a:ext uri="{FF2B5EF4-FFF2-40B4-BE49-F238E27FC236}">
                    <a16:creationId xmlns:a16="http://schemas.microsoft.com/office/drawing/2014/main" id="{0215A2FD-BAAE-4E1E-8055-F4B3604A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228">
                <a:extLst>
                  <a:ext uri="{FF2B5EF4-FFF2-40B4-BE49-F238E27FC236}">
                    <a16:creationId xmlns:a16="http://schemas.microsoft.com/office/drawing/2014/main" id="{DD59ECF0-9F79-48D4-9BAA-C2A492B71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564"/>
                <a:ext cx="284" cy="235"/>
              </a:xfrm>
              <a:custGeom>
                <a:avLst/>
                <a:gdLst>
                  <a:gd name="T0" fmla="*/ 193 w 106"/>
                  <a:gd name="T1" fmla="*/ 393 h 88"/>
                  <a:gd name="T2" fmla="*/ 137 w 106"/>
                  <a:gd name="T3" fmla="*/ 529 h 88"/>
                  <a:gd name="T4" fmla="*/ 115 w 106"/>
                  <a:gd name="T5" fmla="*/ 620 h 88"/>
                  <a:gd name="T6" fmla="*/ 43 w 106"/>
                  <a:gd name="T7" fmla="*/ 593 h 88"/>
                  <a:gd name="T8" fmla="*/ 64 w 106"/>
                  <a:gd name="T9" fmla="*/ 555 h 88"/>
                  <a:gd name="T10" fmla="*/ 72 w 106"/>
                  <a:gd name="T11" fmla="*/ 513 h 88"/>
                  <a:gd name="T12" fmla="*/ 51 w 106"/>
                  <a:gd name="T13" fmla="*/ 521 h 88"/>
                  <a:gd name="T14" fmla="*/ 13 w 106"/>
                  <a:gd name="T15" fmla="*/ 486 h 88"/>
                  <a:gd name="T16" fmla="*/ 35 w 106"/>
                  <a:gd name="T17" fmla="*/ 435 h 88"/>
                  <a:gd name="T18" fmla="*/ 64 w 106"/>
                  <a:gd name="T19" fmla="*/ 414 h 88"/>
                  <a:gd name="T20" fmla="*/ 94 w 106"/>
                  <a:gd name="T21" fmla="*/ 363 h 88"/>
                  <a:gd name="T22" fmla="*/ 94 w 106"/>
                  <a:gd name="T23" fmla="*/ 350 h 88"/>
                  <a:gd name="T24" fmla="*/ 129 w 106"/>
                  <a:gd name="T25" fmla="*/ 342 h 88"/>
                  <a:gd name="T26" fmla="*/ 166 w 106"/>
                  <a:gd name="T27" fmla="*/ 336 h 88"/>
                  <a:gd name="T28" fmla="*/ 214 w 106"/>
                  <a:gd name="T29" fmla="*/ 286 h 88"/>
                  <a:gd name="T30" fmla="*/ 193 w 106"/>
                  <a:gd name="T31" fmla="*/ 248 h 88"/>
                  <a:gd name="T32" fmla="*/ 236 w 106"/>
                  <a:gd name="T33" fmla="*/ 243 h 88"/>
                  <a:gd name="T34" fmla="*/ 252 w 106"/>
                  <a:gd name="T35" fmla="*/ 192 h 88"/>
                  <a:gd name="T36" fmla="*/ 287 w 106"/>
                  <a:gd name="T37" fmla="*/ 158 h 88"/>
                  <a:gd name="T38" fmla="*/ 316 w 106"/>
                  <a:gd name="T39" fmla="*/ 136 h 88"/>
                  <a:gd name="T40" fmla="*/ 367 w 106"/>
                  <a:gd name="T41" fmla="*/ 142 h 88"/>
                  <a:gd name="T42" fmla="*/ 431 w 106"/>
                  <a:gd name="T43" fmla="*/ 99 h 88"/>
                  <a:gd name="T44" fmla="*/ 496 w 106"/>
                  <a:gd name="T45" fmla="*/ 56 h 88"/>
                  <a:gd name="T46" fmla="*/ 552 w 106"/>
                  <a:gd name="T47" fmla="*/ 35 h 88"/>
                  <a:gd name="T48" fmla="*/ 616 w 106"/>
                  <a:gd name="T49" fmla="*/ 35 h 88"/>
                  <a:gd name="T50" fmla="*/ 667 w 106"/>
                  <a:gd name="T51" fmla="*/ 13 h 88"/>
                  <a:gd name="T52" fmla="*/ 731 w 106"/>
                  <a:gd name="T53" fmla="*/ 13 h 88"/>
                  <a:gd name="T54" fmla="*/ 705 w 106"/>
                  <a:gd name="T55" fmla="*/ 115 h 88"/>
                  <a:gd name="T56" fmla="*/ 525 w 106"/>
                  <a:gd name="T57" fmla="*/ 179 h 88"/>
                  <a:gd name="T58" fmla="*/ 346 w 106"/>
                  <a:gd name="T59" fmla="*/ 256 h 88"/>
                  <a:gd name="T60" fmla="*/ 287 w 106"/>
                  <a:gd name="T61" fmla="*/ 291 h 88"/>
                  <a:gd name="T62" fmla="*/ 236 w 106"/>
                  <a:gd name="T63" fmla="*/ 328 h 88"/>
                  <a:gd name="T64" fmla="*/ 201 w 106"/>
                  <a:gd name="T65" fmla="*/ 35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6" h="88">
                    <a:moveTo>
                      <a:pt x="28" y="50"/>
                    </a:moveTo>
                    <a:cubicBezTo>
                      <a:pt x="28" y="50"/>
                      <a:pt x="29" y="53"/>
                      <a:pt x="27" y="55"/>
                    </a:cubicBezTo>
                    <a:cubicBezTo>
                      <a:pt x="24" y="58"/>
                      <a:pt x="23" y="59"/>
                      <a:pt x="21" y="63"/>
                    </a:cubicBezTo>
                    <a:cubicBezTo>
                      <a:pt x="20" y="66"/>
                      <a:pt x="18" y="70"/>
                      <a:pt x="19" y="74"/>
                    </a:cubicBezTo>
                    <a:cubicBezTo>
                      <a:pt x="20" y="77"/>
                      <a:pt x="26" y="88"/>
                      <a:pt x="22" y="88"/>
                    </a:cubicBezTo>
                    <a:cubicBezTo>
                      <a:pt x="18" y="88"/>
                      <a:pt x="19" y="86"/>
                      <a:pt x="16" y="87"/>
                    </a:cubicBezTo>
                    <a:cubicBezTo>
                      <a:pt x="12" y="87"/>
                      <a:pt x="8" y="87"/>
                      <a:pt x="7" y="86"/>
                    </a:cubicBezTo>
                    <a:cubicBezTo>
                      <a:pt x="6" y="84"/>
                      <a:pt x="5" y="84"/>
                      <a:pt x="6" y="83"/>
                    </a:cubicBezTo>
                    <a:cubicBezTo>
                      <a:pt x="7" y="81"/>
                      <a:pt x="7" y="80"/>
                      <a:pt x="9" y="80"/>
                    </a:cubicBezTo>
                    <a:cubicBezTo>
                      <a:pt x="10" y="81"/>
                      <a:pt x="9" y="78"/>
                      <a:pt x="9" y="78"/>
                    </a:cubicBezTo>
                    <a:cubicBezTo>
                      <a:pt x="8" y="76"/>
                      <a:pt x="7" y="74"/>
                      <a:pt x="8" y="75"/>
                    </a:cubicBezTo>
                    <a:cubicBezTo>
                      <a:pt x="10" y="75"/>
                      <a:pt x="12" y="71"/>
                      <a:pt x="10" y="72"/>
                    </a:cubicBezTo>
                    <a:cubicBezTo>
                      <a:pt x="8" y="73"/>
                      <a:pt x="10" y="72"/>
                      <a:pt x="8" y="73"/>
                    </a:cubicBezTo>
                    <a:cubicBezTo>
                      <a:pt x="6" y="73"/>
                      <a:pt x="9" y="76"/>
                      <a:pt x="7" y="73"/>
                    </a:cubicBezTo>
                    <a:cubicBezTo>
                      <a:pt x="5" y="70"/>
                      <a:pt x="8" y="70"/>
                      <a:pt x="5" y="70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2"/>
                      <a:pt x="0" y="60"/>
                      <a:pt x="2" y="61"/>
                    </a:cubicBezTo>
                    <a:cubicBezTo>
                      <a:pt x="4" y="62"/>
                      <a:pt x="4" y="61"/>
                      <a:pt x="5" y="61"/>
                    </a:cubicBezTo>
                    <a:cubicBezTo>
                      <a:pt x="6" y="61"/>
                      <a:pt x="6" y="60"/>
                      <a:pt x="7" y="59"/>
                    </a:cubicBezTo>
                    <a:cubicBezTo>
                      <a:pt x="9" y="56"/>
                      <a:pt x="9" y="56"/>
                      <a:pt x="9" y="58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49"/>
                      <a:pt x="13" y="51"/>
                    </a:cubicBezTo>
                    <a:cubicBezTo>
                      <a:pt x="14" y="53"/>
                      <a:pt x="15" y="52"/>
                      <a:pt x="15" y="52"/>
                    </a:cubicBezTo>
                    <a:cubicBezTo>
                      <a:pt x="15" y="52"/>
                      <a:pt x="12" y="50"/>
                      <a:pt x="13" y="49"/>
                    </a:cubicBezTo>
                    <a:cubicBezTo>
                      <a:pt x="13" y="48"/>
                      <a:pt x="14" y="45"/>
                      <a:pt x="15" y="47"/>
                    </a:cubicBezTo>
                    <a:cubicBezTo>
                      <a:pt x="16" y="48"/>
                      <a:pt x="17" y="45"/>
                      <a:pt x="18" y="48"/>
                    </a:cubicBezTo>
                    <a:cubicBezTo>
                      <a:pt x="18" y="50"/>
                      <a:pt x="18" y="50"/>
                      <a:pt x="19" y="50"/>
                    </a:cubicBezTo>
                    <a:cubicBezTo>
                      <a:pt x="21" y="49"/>
                      <a:pt x="23" y="47"/>
                      <a:pt x="23" y="47"/>
                    </a:cubicBezTo>
                    <a:cubicBezTo>
                      <a:pt x="25" y="45"/>
                      <a:pt x="25" y="43"/>
                      <a:pt x="26" y="43"/>
                    </a:cubicBezTo>
                    <a:cubicBezTo>
                      <a:pt x="27" y="43"/>
                      <a:pt x="31" y="40"/>
                      <a:pt x="30" y="40"/>
                    </a:cubicBezTo>
                    <a:cubicBezTo>
                      <a:pt x="28" y="39"/>
                      <a:pt x="23" y="41"/>
                      <a:pt x="23" y="39"/>
                    </a:cubicBezTo>
                    <a:cubicBezTo>
                      <a:pt x="24" y="36"/>
                      <a:pt x="26" y="34"/>
                      <a:pt x="27" y="35"/>
                    </a:cubicBezTo>
                    <a:cubicBezTo>
                      <a:pt x="29" y="36"/>
                      <a:pt x="29" y="33"/>
                      <a:pt x="31" y="35"/>
                    </a:cubicBezTo>
                    <a:cubicBezTo>
                      <a:pt x="32" y="36"/>
                      <a:pt x="31" y="34"/>
                      <a:pt x="33" y="34"/>
                    </a:cubicBezTo>
                    <a:cubicBezTo>
                      <a:pt x="35" y="34"/>
                      <a:pt x="36" y="31"/>
                      <a:pt x="35" y="29"/>
                    </a:cubicBezTo>
                    <a:cubicBezTo>
                      <a:pt x="34" y="28"/>
                      <a:pt x="31" y="25"/>
                      <a:pt x="35" y="27"/>
                    </a:cubicBezTo>
                    <a:cubicBezTo>
                      <a:pt x="39" y="29"/>
                      <a:pt x="40" y="28"/>
                      <a:pt x="41" y="27"/>
                    </a:cubicBezTo>
                    <a:cubicBezTo>
                      <a:pt x="41" y="25"/>
                      <a:pt x="42" y="22"/>
                      <a:pt x="40" y="22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3" y="16"/>
                      <a:pt x="44" y="19"/>
                    </a:cubicBezTo>
                    <a:cubicBezTo>
                      <a:pt x="45" y="21"/>
                      <a:pt x="44" y="17"/>
                      <a:pt x="47" y="20"/>
                    </a:cubicBezTo>
                    <a:cubicBezTo>
                      <a:pt x="49" y="22"/>
                      <a:pt x="48" y="22"/>
                      <a:pt x="51" y="20"/>
                    </a:cubicBezTo>
                    <a:cubicBezTo>
                      <a:pt x="53" y="18"/>
                      <a:pt x="52" y="18"/>
                      <a:pt x="54" y="15"/>
                    </a:cubicBezTo>
                    <a:cubicBezTo>
                      <a:pt x="56" y="13"/>
                      <a:pt x="58" y="13"/>
                      <a:pt x="60" y="14"/>
                    </a:cubicBezTo>
                    <a:cubicBezTo>
                      <a:pt x="62" y="14"/>
                      <a:pt x="63" y="14"/>
                      <a:pt x="65" y="13"/>
                    </a:cubicBezTo>
                    <a:cubicBezTo>
                      <a:pt x="67" y="12"/>
                      <a:pt x="66" y="10"/>
                      <a:pt x="69" y="8"/>
                    </a:cubicBezTo>
                    <a:cubicBezTo>
                      <a:pt x="73" y="7"/>
                      <a:pt x="71" y="5"/>
                      <a:pt x="73" y="7"/>
                    </a:cubicBezTo>
                    <a:cubicBezTo>
                      <a:pt x="76" y="8"/>
                      <a:pt x="75" y="4"/>
                      <a:pt x="77" y="5"/>
                    </a:cubicBezTo>
                    <a:cubicBezTo>
                      <a:pt x="80" y="7"/>
                      <a:pt x="79" y="5"/>
                      <a:pt x="82" y="6"/>
                    </a:cubicBezTo>
                    <a:cubicBezTo>
                      <a:pt x="84" y="7"/>
                      <a:pt x="83" y="5"/>
                      <a:pt x="86" y="5"/>
                    </a:cubicBezTo>
                    <a:cubicBezTo>
                      <a:pt x="88" y="6"/>
                      <a:pt x="88" y="6"/>
                      <a:pt x="90" y="5"/>
                    </a:cubicBezTo>
                    <a:cubicBezTo>
                      <a:pt x="91" y="4"/>
                      <a:pt x="88" y="1"/>
                      <a:pt x="93" y="2"/>
                    </a:cubicBezTo>
                    <a:cubicBezTo>
                      <a:pt x="97" y="3"/>
                      <a:pt x="98" y="2"/>
                      <a:pt x="98" y="3"/>
                    </a:cubicBezTo>
                    <a:cubicBezTo>
                      <a:pt x="99" y="3"/>
                      <a:pt x="100" y="0"/>
                      <a:pt x="102" y="2"/>
                    </a:cubicBezTo>
                    <a:cubicBezTo>
                      <a:pt x="104" y="5"/>
                      <a:pt x="106" y="1"/>
                      <a:pt x="105" y="6"/>
                    </a:cubicBezTo>
                    <a:cubicBezTo>
                      <a:pt x="103" y="11"/>
                      <a:pt x="104" y="14"/>
                      <a:pt x="98" y="16"/>
                    </a:cubicBezTo>
                    <a:cubicBezTo>
                      <a:pt x="93" y="17"/>
                      <a:pt x="94" y="19"/>
                      <a:pt x="89" y="20"/>
                    </a:cubicBezTo>
                    <a:cubicBezTo>
                      <a:pt x="84" y="22"/>
                      <a:pt x="79" y="24"/>
                      <a:pt x="73" y="25"/>
                    </a:cubicBezTo>
                    <a:cubicBezTo>
                      <a:pt x="67" y="26"/>
                      <a:pt x="61" y="24"/>
                      <a:pt x="56" y="29"/>
                    </a:cubicBezTo>
                    <a:cubicBezTo>
                      <a:pt x="52" y="34"/>
                      <a:pt x="50" y="36"/>
                      <a:pt x="48" y="36"/>
                    </a:cubicBezTo>
                    <a:cubicBezTo>
                      <a:pt x="46" y="36"/>
                      <a:pt x="48" y="38"/>
                      <a:pt x="45" y="40"/>
                    </a:cubicBezTo>
                    <a:cubicBezTo>
                      <a:pt x="42" y="42"/>
                      <a:pt x="40" y="41"/>
                      <a:pt x="40" y="41"/>
                    </a:cubicBezTo>
                    <a:cubicBezTo>
                      <a:pt x="39" y="44"/>
                      <a:pt x="38" y="46"/>
                      <a:pt x="38" y="46"/>
                    </a:cubicBezTo>
                    <a:cubicBezTo>
                      <a:pt x="38" y="46"/>
                      <a:pt x="34" y="45"/>
                      <a:pt x="33" y="46"/>
                    </a:cubicBezTo>
                    <a:cubicBezTo>
                      <a:pt x="30" y="50"/>
                      <a:pt x="29" y="48"/>
                      <a:pt x="27" y="47"/>
                    </a:cubicBezTo>
                    <a:cubicBezTo>
                      <a:pt x="25" y="47"/>
                      <a:pt x="28" y="50"/>
                      <a:pt x="28" y="5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229">
                <a:extLst>
                  <a:ext uri="{FF2B5EF4-FFF2-40B4-BE49-F238E27FC236}">
                    <a16:creationId xmlns:a16="http://schemas.microsoft.com/office/drawing/2014/main" id="{702AF5B7-7DD1-41D7-B1D7-15A2D379E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772"/>
                <a:ext cx="37" cy="43"/>
              </a:xfrm>
              <a:custGeom>
                <a:avLst/>
                <a:gdLst>
                  <a:gd name="T0" fmla="*/ 29 w 14"/>
                  <a:gd name="T1" fmla="*/ 0 h 16"/>
                  <a:gd name="T2" fmla="*/ 21 w 14"/>
                  <a:gd name="T3" fmla="*/ 8 h 16"/>
                  <a:gd name="T4" fmla="*/ 13 w 14"/>
                  <a:gd name="T5" fmla="*/ 22 h 16"/>
                  <a:gd name="T6" fmla="*/ 0 w 14"/>
                  <a:gd name="T7" fmla="*/ 30 h 16"/>
                  <a:gd name="T8" fmla="*/ 13 w 14"/>
                  <a:gd name="T9" fmla="*/ 59 h 16"/>
                  <a:gd name="T10" fmla="*/ 29 w 14"/>
                  <a:gd name="T11" fmla="*/ 65 h 16"/>
                  <a:gd name="T12" fmla="*/ 34 w 14"/>
                  <a:gd name="T13" fmla="*/ 73 h 16"/>
                  <a:gd name="T14" fmla="*/ 29 w 14"/>
                  <a:gd name="T15" fmla="*/ 86 h 16"/>
                  <a:gd name="T16" fmla="*/ 50 w 14"/>
                  <a:gd name="T17" fmla="*/ 102 h 16"/>
                  <a:gd name="T18" fmla="*/ 63 w 14"/>
                  <a:gd name="T19" fmla="*/ 116 h 16"/>
                  <a:gd name="T20" fmla="*/ 77 w 14"/>
                  <a:gd name="T21" fmla="*/ 94 h 16"/>
                  <a:gd name="T22" fmla="*/ 90 w 14"/>
                  <a:gd name="T23" fmla="*/ 86 h 16"/>
                  <a:gd name="T24" fmla="*/ 98 w 14"/>
                  <a:gd name="T25" fmla="*/ 73 h 16"/>
                  <a:gd name="T26" fmla="*/ 85 w 14"/>
                  <a:gd name="T27" fmla="*/ 51 h 16"/>
                  <a:gd name="T28" fmla="*/ 29 w 14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4" y="9"/>
                      <a:pt x="5" y="8"/>
                      <a:pt x="5" y="10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4"/>
                    </a:cubicBezTo>
                    <a:cubicBezTo>
                      <a:pt x="7" y="15"/>
                      <a:pt x="9" y="16"/>
                      <a:pt x="9" y="16"/>
                    </a:cubicBezTo>
                    <a:cubicBezTo>
                      <a:pt x="10" y="16"/>
                      <a:pt x="9" y="13"/>
                      <a:pt x="11" y="13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4" y="12"/>
                      <a:pt x="14" y="10"/>
                      <a:pt x="14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230">
                <a:extLst>
                  <a:ext uri="{FF2B5EF4-FFF2-40B4-BE49-F238E27FC236}">
                    <a16:creationId xmlns:a16="http://schemas.microsoft.com/office/drawing/2014/main" id="{F71C1F89-88C8-40E7-975E-24E28DAF3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828"/>
                <a:ext cx="24" cy="27"/>
              </a:xfrm>
              <a:custGeom>
                <a:avLst/>
                <a:gdLst>
                  <a:gd name="T0" fmla="*/ 29 w 9"/>
                  <a:gd name="T1" fmla="*/ 0 h 10"/>
                  <a:gd name="T2" fmla="*/ 0 w 9"/>
                  <a:gd name="T3" fmla="*/ 22 h 10"/>
                  <a:gd name="T4" fmla="*/ 35 w 9"/>
                  <a:gd name="T5" fmla="*/ 65 h 10"/>
                  <a:gd name="T6" fmla="*/ 64 w 9"/>
                  <a:gd name="T7" fmla="*/ 38 h 10"/>
                  <a:gd name="T8" fmla="*/ 29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0"/>
                      <a:pt x="0" y="3"/>
                    </a:cubicBezTo>
                    <a:cubicBezTo>
                      <a:pt x="0" y="7"/>
                      <a:pt x="3" y="10"/>
                      <a:pt x="5" y="9"/>
                    </a:cubicBezTo>
                    <a:cubicBezTo>
                      <a:pt x="7" y="8"/>
                      <a:pt x="8" y="7"/>
                      <a:pt x="9" y="5"/>
                    </a:cubicBezTo>
                    <a:cubicBezTo>
                      <a:pt x="9" y="4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231">
                <a:extLst>
                  <a:ext uri="{FF2B5EF4-FFF2-40B4-BE49-F238E27FC236}">
                    <a16:creationId xmlns:a16="http://schemas.microsoft.com/office/drawing/2014/main" id="{5CA3AB6C-47F5-48A3-8DE3-6E73604B9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" y="625"/>
                <a:ext cx="27" cy="19"/>
              </a:xfrm>
              <a:custGeom>
                <a:avLst/>
                <a:gdLst>
                  <a:gd name="T0" fmla="*/ 30 w 10"/>
                  <a:gd name="T1" fmla="*/ 8 h 7"/>
                  <a:gd name="T2" fmla="*/ 8 w 10"/>
                  <a:gd name="T3" fmla="*/ 14 h 7"/>
                  <a:gd name="T4" fmla="*/ 8 w 10"/>
                  <a:gd name="T5" fmla="*/ 30 h 7"/>
                  <a:gd name="T6" fmla="*/ 38 w 10"/>
                  <a:gd name="T7" fmla="*/ 52 h 7"/>
                  <a:gd name="T8" fmla="*/ 65 w 10"/>
                  <a:gd name="T9" fmla="*/ 43 h 7"/>
                  <a:gd name="T10" fmla="*/ 65 w 10"/>
                  <a:gd name="T11" fmla="*/ 14 h 7"/>
                  <a:gd name="T12" fmla="*/ 30 w 10"/>
                  <a:gd name="T13" fmla="*/ 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3"/>
                      <a:pt x="2" y="2"/>
                      <a:pt x="1" y="4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7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9" y="2"/>
                    </a:cubicBezTo>
                    <a:cubicBezTo>
                      <a:pt x="9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232">
                <a:extLst>
                  <a:ext uri="{FF2B5EF4-FFF2-40B4-BE49-F238E27FC236}">
                    <a16:creationId xmlns:a16="http://schemas.microsoft.com/office/drawing/2014/main" id="{E6F324F7-5134-42F9-A3A2-8628F7D00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268"/>
                <a:ext cx="72" cy="88"/>
              </a:xfrm>
              <a:custGeom>
                <a:avLst/>
                <a:gdLst>
                  <a:gd name="T0" fmla="*/ 107 w 27"/>
                  <a:gd name="T1" fmla="*/ 56 h 33"/>
                  <a:gd name="T2" fmla="*/ 99 w 27"/>
                  <a:gd name="T3" fmla="*/ 29 h 33"/>
                  <a:gd name="T4" fmla="*/ 85 w 27"/>
                  <a:gd name="T5" fmla="*/ 13 h 33"/>
                  <a:gd name="T6" fmla="*/ 72 w 27"/>
                  <a:gd name="T7" fmla="*/ 43 h 33"/>
                  <a:gd name="T8" fmla="*/ 56 w 27"/>
                  <a:gd name="T9" fmla="*/ 29 h 33"/>
                  <a:gd name="T10" fmla="*/ 51 w 27"/>
                  <a:gd name="T11" fmla="*/ 72 h 33"/>
                  <a:gd name="T12" fmla="*/ 35 w 27"/>
                  <a:gd name="T13" fmla="*/ 107 h 33"/>
                  <a:gd name="T14" fmla="*/ 29 w 27"/>
                  <a:gd name="T15" fmla="*/ 171 h 33"/>
                  <a:gd name="T16" fmla="*/ 8 w 27"/>
                  <a:gd name="T17" fmla="*/ 205 h 33"/>
                  <a:gd name="T18" fmla="*/ 21 w 27"/>
                  <a:gd name="T19" fmla="*/ 227 h 33"/>
                  <a:gd name="T20" fmla="*/ 72 w 27"/>
                  <a:gd name="T21" fmla="*/ 192 h 33"/>
                  <a:gd name="T22" fmla="*/ 136 w 27"/>
                  <a:gd name="T23" fmla="*/ 192 h 33"/>
                  <a:gd name="T24" fmla="*/ 192 w 27"/>
                  <a:gd name="T25" fmla="*/ 163 h 33"/>
                  <a:gd name="T26" fmla="*/ 179 w 27"/>
                  <a:gd name="T27" fmla="*/ 115 h 33"/>
                  <a:gd name="T28" fmla="*/ 163 w 27"/>
                  <a:gd name="T29" fmla="*/ 99 h 33"/>
                  <a:gd name="T30" fmla="*/ 141 w 27"/>
                  <a:gd name="T31" fmla="*/ 56 h 33"/>
                  <a:gd name="T32" fmla="*/ 107 w 27"/>
                  <a:gd name="T33" fmla="*/ 5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15" y="8"/>
                    </a:moveTo>
                    <a:cubicBezTo>
                      <a:pt x="14" y="6"/>
                      <a:pt x="14" y="4"/>
                      <a:pt x="14" y="4"/>
                    </a:cubicBezTo>
                    <a:cubicBezTo>
                      <a:pt x="13" y="3"/>
                      <a:pt x="12" y="0"/>
                      <a:pt x="12" y="2"/>
                    </a:cubicBezTo>
                    <a:cubicBezTo>
                      <a:pt x="11" y="3"/>
                      <a:pt x="12" y="7"/>
                      <a:pt x="10" y="6"/>
                    </a:cubicBezTo>
                    <a:cubicBezTo>
                      <a:pt x="9" y="6"/>
                      <a:pt x="9" y="2"/>
                      <a:pt x="8" y="4"/>
                    </a:cubicBezTo>
                    <a:cubicBezTo>
                      <a:pt x="7" y="7"/>
                      <a:pt x="6" y="8"/>
                      <a:pt x="7" y="10"/>
                    </a:cubicBezTo>
                    <a:cubicBezTo>
                      <a:pt x="7" y="13"/>
                      <a:pt x="5" y="11"/>
                      <a:pt x="5" y="15"/>
                    </a:cubicBezTo>
                    <a:cubicBezTo>
                      <a:pt x="5" y="19"/>
                      <a:pt x="5" y="21"/>
                      <a:pt x="4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1" y="30"/>
                      <a:pt x="0" y="33"/>
                      <a:pt x="3" y="32"/>
                    </a:cubicBezTo>
                    <a:cubicBezTo>
                      <a:pt x="6" y="30"/>
                      <a:pt x="3" y="26"/>
                      <a:pt x="10" y="27"/>
                    </a:cubicBezTo>
                    <a:cubicBezTo>
                      <a:pt x="18" y="29"/>
                      <a:pt x="13" y="28"/>
                      <a:pt x="19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7" y="21"/>
                      <a:pt x="26" y="16"/>
                      <a:pt x="25" y="16"/>
                    </a:cubicBezTo>
                    <a:cubicBezTo>
                      <a:pt x="23" y="17"/>
                      <a:pt x="21" y="15"/>
                      <a:pt x="23" y="14"/>
                    </a:cubicBezTo>
                    <a:cubicBezTo>
                      <a:pt x="25" y="13"/>
                      <a:pt x="21" y="8"/>
                      <a:pt x="20" y="8"/>
                    </a:cubicBezTo>
                    <a:cubicBezTo>
                      <a:pt x="18" y="8"/>
                      <a:pt x="15" y="8"/>
                      <a:pt x="15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Freeform 233">
                <a:extLst>
                  <a:ext uri="{FF2B5EF4-FFF2-40B4-BE49-F238E27FC236}">
                    <a16:creationId xmlns:a16="http://schemas.microsoft.com/office/drawing/2014/main" id="{606F5379-086E-44E4-8C08-59A940B31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233"/>
                <a:ext cx="72" cy="80"/>
              </a:xfrm>
              <a:custGeom>
                <a:avLst/>
                <a:gdLst>
                  <a:gd name="T0" fmla="*/ 128 w 27"/>
                  <a:gd name="T1" fmla="*/ 51 h 30"/>
                  <a:gd name="T2" fmla="*/ 107 w 27"/>
                  <a:gd name="T3" fmla="*/ 8 h 30"/>
                  <a:gd name="T4" fmla="*/ 64 w 27"/>
                  <a:gd name="T5" fmla="*/ 13 h 30"/>
                  <a:gd name="T6" fmla="*/ 29 w 27"/>
                  <a:gd name="T7" fmla="*/ 43 h 30"/>
                  <a:gd name="T8" fmla="*/ 8 w 27"/>
                  <a:gd name="T9" fmla="*/ 85 h 30"/>
                  <a:gd name="T10" fmla="*/ 51 w 27"/>
                  <a:gd name="T11" fmla="*/ 120 h 30"/>
                  <a:gd name="T12" fmla="*/ 72 w 27"/>
                  <a:gd name="T13" fmla="*/ 163 h 30"/>
                  <a:gd name="T14" fmla="*/ 120 w 27"/>
                  <a:gd name="T15" fmla="*/ 192 h 30"/>
                  <a:gd name="T16" fmla="*/ 171 w 27"/>
                  <a:gd name="T17" fmla="*/ 115 h 30"/>
                  <a:gd name="T18" fmla="*/ 184 w 27"/>
                  <a:gd name="T19" fmla="*/ 43 h 30"/>
                  <a:gd name="T20" fmla="*/ 163 w 27"/>
                  <a:gd name="T21" fmla="*/ 13 h 30"/>
                  <a:gd name="T22" fmla="*/ 128 w 27"/>
                  <a:gd name="T23" fmla="*/ 5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30">
                    <a:moveTo>
                      <a:pt x="18" y="7"/>
                    </a:moveTo>
                    <a:cubicBezTo>
                      <a:pt x="17" y="5"/>
                      <a:pt x="17" y="1"/>
                      <a:pt x="15" y="1"/>
                    </a:cubicBezTo>
                    <a:cubicBezTo>
                      <a:pt x="14" y="0"/>
                      <a:pt x="10" y="1"/>
                      <a:pt x="9" y="2"/>
                    </a:cubicBezTo>
                    <a:cubicBezTo>
                      <a:pt x="9" y="3"/>
                      <a:pt x="5" y="4"/>
                      <a:pt x="4" y="6"/>
                    </a:cubicBezTo>
                    <a:cubicBezTo>
                      <a:pt x="4" y="8"/>
                      <a:pt x="0" y="8"/>
                      <a:pt x="1" y="12"/>
                    </a:cubicBezTo>
                    <a:cubicBezTo>
                      <a:pt x="2" y="15"/>
                      <a:pt x="4" y="14"/>
                      <a:pt x="7" y="17"/>
                    </a:cubicBezTo>
                    <a:cubicBezTo>
                      <a:pt x="11" y="21"/>
                      <a:pt x="10" y="23"/>
                      <a:pt x="10" y="23"/>
                    </a:cubicBezTo>
                    <a:cubicBezTo>
                      <a:pt x="10" y="23"/>
                      <a:pt x="13" y="23"/>
                      <a:pt x="17" y="27"/>
                    </a:cubicBezTo>
                    <a:cubicBezTo>
                      <a:pt x="21" y="30"/>
                      <a:pt x="23" y="17"/>
                      <a:pt x="24" y="16"/>
                    </a:cubicBezTo>
                    <a:cubicBezTo>
                      <a:pt x="24" y="16"/>
                      <a:pt x="27" y="8"/>
                      <a:pt x="26" y="6"/>
                    </a:cubicBezTo>
                    <a:cubicBezTo>
                      <a:pt x="25" y="4"/>
                      <a:pt x="23" y="2"/>
                      <a:pt x="23" y="2"/>
                    </a:cubicBezTo>
                    <a:cubicBezTo>
                      <a:pt x="22" y="3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234">
                <a:extLst>
                  <a:ext uri="{FF2B5EF4-FFF2-40B4-BE49-F238E27FC236}">
                    <a16:creationId xmlns:a16="http://schemas.microsoft.com/office/drawing/2014/main" id="{8467F80E-26E4-400D-B260-5B7255E7B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169"/>
                <a:ext cx="69" cy="69"/>
              </a:xfrm>
              <a:custGeom>
                <a:avLst/>
                <a:gdLst>
                  <a:gd name="T0" fmla="*/ 133 w 26"/>
                  <a:gd name="T1" fmla="*/ 0 h 26"/>
                  <a:gd name="T2" fmla="*/ 85 w 26"/>
                  <a:gd name="T3" fmla="*/ 42 h 26"/>
                  <a:gd name="T4" fmla="*/ 64 w 26"/>
                  <a:gd name="T5" fmla="*/ 93 h 26"/>
                  <a:gd name="T6" fmla="*/ 13 w 26"/>
                  <a:gd name="T7" fmla="*/ 119 h 26"/>
                  <a:gd name="T8" fmla="*/ 29 w 26"/>
                  <a:gd name="T9" fmla="*/ 141 h 26"/>
                  <a:gd name="T10" fmla="*/ 21 w 26"/>
                  <a:gd name="T11" fmla="*/ 170 h 26"/>
                  <a:gd name="T12" fmla="*/ 72 w 26"/>
                  <a:gd name="T13" fmla="*/ 175 h 26"/>
                  <a:gd name="T14" fmla="*/ 111 w 26"/>
                  <a:gd name="T15" fmla="*/ 154 h 26"/>
                  <a:gd name="T16" fmla="*/ 154 w 26"/>
                  <a:gd name="T17" fmla="*/ 141 h 26"/>
                  <a:gd name="T18" fmla="*/ 175 w 26"/>
                  <a:gd name="T19" fmla="*/ 93 h 26"/>
                  <a:gd name="T20" fmla="*/ 183 w 26"/>
                  <a:gd name="T21" fmla="*/ 56 h 26"/>
                  <a:gd name="T22" fmla="*/ 170 w 26"/>
                  <a:gd name="T23" fmla="*/ 13 h 26"/>
                  <a:gd name="T24" fmla="*/ 133 w 26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19" y="0"/>
                    </a:moveTo>
                    <a:cubicBezTo>
                      <a:pt x="16" y="1"/>
                      <a:pt x="13" y="3"/>
                      <a:pt x="12" y="6"/>
                    </a:cubicBezTo>
                    <a:cubicBezTo>
                      <a:pt x="11" y="10"/>
                      <a:pt x="11" y="11"/>
                      <a:pt x="9" y="13"/>
                    </a:cubicBezTo>
                    <a:cubicBezTo>
                      <a:pt x="6" y="15"/>
                      <a:pt x="2" y="15"/>
                      <a:pt x="2" y="17"/>
                    </a:cubicBezTo>
                    <a:cubicBezTo>
                      <a:pt x="2" y="20"/>
                      <a:pt x="4" y="18"/>
                      <a:pt x="4" y="20"/>
                    </a:cubicBezTo>
                    <a:cubicBezTo>
                      <a:pt x="4" y="22"/>
                      <a:pt x="0" y="23"/>
                      <a:pt x="3" y="24"/>
                    </a:cubicBezTo>
                    <a:cubicBezTo>
                      <a:pt x="6" y="26"/>
                      <a:pt x="7" y="25"/>
                      <a:pt x="10" y="25"/>
                    </a:cubicBezTo>
                    <a:cubicBezTo>
                      <a:pt x="13" y="24"/>
                      <a:pt x="12" y="21"/>
                      <a:pt x="16" y="22"/>
                    </a:cubicBezTo>
                    <a:cubicBezTo>
                      <a:pt x="19" y="23"/>
                      <a:pt x="19" y="20"/>
                      <a:pt x="22" y="20"/>
                    </a:cubicBezTo>
                    <a:cubicBezTo>
                      <a:pt x="25" y="20"/>
                      <a:pt x="26" y="16"/>
                      <a:pt x="25" y="13"/>
                    </a:cubicBezTo>
                    <a:cubicBezTo>
                      <a:pt x="25" y="11"/>
                      <a:pt x="26" y="10"/>
                      <a:pt x="26" y="8"/>
                    </a:cubicBezTo>
                    <a:cubicBezTo>
                      <a:pt x="26" y="7"/>
                      <a:pt x="25" y="2"/>
                      <a:pt x="24" y="2"/>
                    </a:cubicBezTo>
                    <a:cubicBezTo>
                      <a:pt x="24" y="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235">
                <a:extLst>
                  <a:ext uri="{FF2B5EF4-FFF2-40B4-BE49-F238E27FC236}">
                    <a16:creationId xmlns:a16="http://schemas.microsoft.com/office/drawing/2014/main" id="{F7BD09AD-0BEC-4CDC-8659-73DBADF3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35"/>
                <a:ext cx="32" cy="22"/>
              </a:xfrm>
              <a:custGeom>
                <a:avLst/>
                <a:gdLst>
                  <a:gd name="T0" fmla="*/ 29 w 12"/>
                  <a:gd name="T1" fmla="*/ 17 h 8"/>
                  <a:gd name="T2" fmla="*/ 0 w 12"/>
                  <a:gd name="T3" fmla="*/ 22 h 8"/>
                  <a:gd name="T4" fmla="*/ 29 w 12"/>
                  <a:gd name="T5" fmla="*/ 61 h 8"/>
                  <a:gd name="T6" fmla="*/ 56 w 12"/>
                  <a:gd name="T7" fmla="*/ 47 h 8"/>
                  <a:gd name="T8" fmla="*/ 85 w 12"/>
                  <a:gd name="T9" fmla="*/ 22 h 8"/>
                  <a:gd name="T10" fmla="*/ 77 w 12"/>
                  <a:gd name="T11" fmla="*/ 17 h 8"/>
                  <a:gd name="T12" fmla="*/ 29 w 12"/>
                  <a:gd name="T13" fmla="*/ 1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4" y="2"/>
                    </a:moveTo>
                    <a:cubicBezTo>
                      <a:pt x="2" y="2"/>
                      <a:pt x="0" y="0"/>
                      <a:pt x="0" y="3"/>
                    </a:cubicBezTo>
                    <a:cubicBezTo>
                      <a:pt x="1" y="7"/>
                      <a:pt x="1" y="8"/>
                      <a:pt x="4" y="8"/>
                    </a:cubicBezTo>
                    <a:cubicBezTo>
                      <a:pt x="6" y="8"/>
                      <a:pt x="5" y="6"/>
                      <a:pt x="8" y="6"/>
                    </a:cubicBezTo>
                    <a:cubicBezTo>
                      <a:pt x="11" y="5"/>
                      <a:pt x="12" y="3"/>
                      <a:pt x="12" y="3"/>
                    </a:cubicBezTo>
                    <a:cubicBezTo>
                      <a:pt x="12" y="2"/>
                      <a:pt x="12" y="1"/>
                      <a:pt x="11" y="2"/>
                    </a:cubicBezTo>
                    <a:cubicBezTo>
                      <a:pt x="10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236">
                <a:extLst>
                  <a:ext uri="{FF2B5EF4-FFF2-40B4-BE49-F238E27FC236}">
                    <a16:creationId xmlns:a16="http://schemas.microsoft.com/office/drawing/2014/main" id="{F3AF636C-B50C-47AB-A8DC-DD872815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516"/>
                <a:ext cx="83" cy="80"/>
              </a:xfrm>
              <a:custGeom>
                <a:avLst/>
                <a:gdLst>
                  <a:gd name="T0" fmla="*/ 145 w 31"/>
                  <a:gd name="T1" fmla="*/ 56 h 30"/>
                  <a:gd name="T2" fmla="*/ 107 w 31"/>
                  <a:gd name="T3" fmla="*/ 21 h 30"/>
                  <a:gd name="T4" fmla="*/ 72 w 31"/>
                  <a:gd name="T5" fmla="*/ 13 h 30"/>
                  <a:gd name="T6" fmla="*/ 35 w 31"/>
                  <a:gd name="T7" fmla="*/ 72 h 30"/>
                  <a:gd name="T8" fmla="*/ 13 w 31"/>
                  <a:gd name="T9" fmla="*/ 85 h 30"/>
                  <a:gd name="T10" fmla="*/ 56 w 31"/>
                  <a:gd name="T11" fmla="*/ 163 h 30"/>
                  <a:gd name="T12" fmla="*/ 187 w 31"/>
                  <a:gd name="T13" fmla="*/ 163 h 30"/>
                  <a:gd name="T14" fmla="*/ 222 w 31"/>
                  <a:gd name="T15" fmla="*/ 171 h 30"/>
                  <a:gd name="T16" fmla="*/ 201 w 31"/>
                  <a:gd name="T17" fmla="*/ 115 h 30"/>
                  <a:gd name="T18" fmla="*/ 193 w 31"/>
                  <a:gd name="T19" fmla="*/ 51 h 30"/>
                  <a:gd name="T20" fmla="*/ 171 w 31"/>
                  <a:gd name="T21" fmla="*/ 13 h 30"/>
                  <a:gd name="T22" fmla="*/ 145 w 31"/>
                  <a:gd name="T23" fmla="*/ 5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0">
                    <a:moveTo>
                      <a:pt x="20" y="8"/>
                    </a:moveTo>
                    <a:cubicBezTo>
                      <a:pt x="17" y="5"/>
                      <a:pt x="16" y="4"/>
                      <a:pt x="15" y="3"/>
                    </a:cubicBezTo>
                    <a:cubicBezTo>
                      <a:pt x="14" y="1"/>
                      <a:pt x="13" y="0"/>
                      <a:pt x="10" y="2"/>
                    </a:cubicBezTo>
                    <a:cubicBezTo>
                      <a:pt x="8" y="4"/>
                      <a:pt x="7" y="8"/>
                      <a:pt x="5" y="10"/>
                    </a:cubicBezTo>
                    <a:cubicBezTo>
                      <a:pt x="4" y="11"/>
                      <a:pt x="0" y="6"/>
                      <a:pt x="2" y="12"/>
                    </a:cubicBezTo>
                    <a:cubicBezTo>
                      <a:pt x="3" y="19"/>
                      <a:pt x="5" y="15"/>
                      <a:pt x="8" y="23"/>
                    </a:cubicBezTo>
                    <a:cubicBezTo>
                      <a:pt x="10" y="30"/>
                      <a:pt x="22" y="21"/>
                      <a:pt x="26" y="23"/>
                    </a:cubicBezTo>
                    <a:cubicBezTo>
                      <a:pt x="29" y="26"/>
                      <a:pt x="31" y="24"/>
                      <a:pt x="31" y="24"/>
                    </a:cubicBezTo>
                    <a:cubicBezTo>
                      <a:pt x="31" y="24"/>
                      <a:pt x="29" y="18"/>
                      <a:pt x="28" y="16"/>
                    </a:cubicBezTo>
                    <a:cubicBezTo>
                      <a:pt x="27" y="15"/>
                      <a:pt x="27" y="7"/>
                      <a:pt x="27" y="7"/>
                    </a:cubicBezTo>
                    <a:cubicBezTo>
                      <a:pt x="24" y="2"/>
                      <a:pt x="24" y="2"/>
                      <a:pt x="24" y="2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Freeform 237">
                <a:extLst>
                  <a:ext uri="{FF2B5EF4-FFF2-40B4-BE49-F238E27FC236}">
                    <a16:creationId xmlns:a16="http://schemas.microsoft.com/office/drawing/2014/main" id="{B86777AF-3253-4AAE-9D6E-A07D823DE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6" y="532"/>
                <a:ext cx="24" cy="45"/>
              </a:xfrm>
              <a:custGeom>
                <a:avLst/>
                <a:gdLst>
                  <a:gd name="T0" fmla="*/ 35 w 9"/>
                  <a:gd name="T1" fmla="*/ 13 h 17"/>
                  <a:gd name="T2" fmla="*/ 0 w 9"/>
                  <a:gd name="T3" fmla="*/ 21 h 17"/>
                  <a:gd name="T4" fmla="*/ 13 w 9"/>
                  <a:gd name="T5" fmla="*/ 85 h 17"/>
                  <a:gd name="T6" fmla="*/ 21 w 9"/>
                  <a:gd name="T7" fmla="*/ 119 h 17"/>
                  <a:gd name="T8" fmla="*/ 51 w 9"/>
                  <a:gd name="T9" fmla="*/ 85 h 17"/>
                  <a:gd name="T10" fmla="*/ 56 w 9"/>
                  <a:gd name="T11" fmla="*/ 50 h 17"/>
                  <a:gd name="T12" fmla="*/ 35 w 9"/>
                  <a:gd name="T13" fmla="*/ 1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5" y="2"/>
                    </a:moveTo>
                    <a:cubicBezTo>
                      <a:pt x="2" y="1"/>
                      <a:pt x="0" y="0"/>
                      <a:pt x="0" y="3"/>
                    </a:cubicBezTo>
                    <a:cubicBezTo>
                      <a:pt x="1" y="7"/>
                      <a:pt x="0" y="10"/>
                      <a:pt x="2" y="12"/>
                    </a:cubicBezTo>
                    <a:cubicBezTo>
                      <a:pt x="3" y="15"/>
                      <a:pt x="2" y="16"/>
                      <a:pt x="3" y="17"/>
                    </a:cubicBezTo>
                    <a:cubicBezTo>
                      <a:pt x="4" y="17"/>
                      <a:pt x="7" y="14"/>
                      <a:pt x="7" y="12"/>
                    </a:cubicBezTo>
                    <a:cubicBezTo>
                      <a:pt x="8" y="10"/>
                      <a:pt x="9" y="9"/>
                      <a:pt x="8" y="7"/>
                    </a:cubicBezTo>
                    <a:cubicBezTo>
                      <a:pt x="8" y="6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238">
                <a:extLst>
                  <a:ext uri="{FF2B5EF4-FFF2-40B4-BE49-F238E27FC236}">
                    <a16:creationId xmlns:a16="http://schemas.microsoft.com/office/drawing/2014/main" id="{EAE0F695-8A1B-4F5D-B1ED-BF5504692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" y="545"/>
                <a:ext cx="48" cy="48"/>
              </a:xfrm>
              <a:custGeom>
                <a:avLst/>
                <a:gdLst>
                  <a:gd name="T0" fmla="*/ 51 w 18"/>
                  <a:gd name="T1" fmla="*/ 35 h 18"/>
                  <a:gd name="T2" fmla="*/ 8 w 18"/>
                  <a:gd name="T3" fmla="*/ 29 h 18"/>
                  <a:gd name="T4" fmla="*/ 35 w 18"/>
                  <a:gd name="T5" fmla="*/ 99 h 18"/>
                  <a:gd name="T6" fmla="*/ 72 w 18"/>
                  <a:gd name="T7" fmla="*/ 120 h 18"/>
                  <a:gd name="T8" fmla="*/ 120 w 18"/>
                  <a:gd name="T9" fmla="*/ 107 h 18"/>
                  <a:gd name="T10" fmla="*/ 107 w 18"/>
                  <a:gd name="T11" fmla="*/ 43 h 18"/>
                  <a:gd name="T12" fmla="*/ 51 w 18"/>
                  <a:gd name="T13" fmla="*/ 3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5" y="4"/>
                      <a:pt x="3" y="0"/>
                      <a:pt x="1" y="4"/>
                    </a:cubicBezTo>
                    <a:cubicBezTo>
                      <a:pt x="0" y="8"/>
                      <a:pt x="3" y="12"/>
                      <a:pt x="5" y="14"/>
                    </a:cubicBezTo>
                    <a:cubicBezTo>
                      <a:pt x="7" y="16"/>
                      <a:pt x="7" y="17"/>
                      <a:pt x="10" y="17"/>
                    </a:cubicBezTo>
                    <a:cubicBezTo>
                      <a:pt x="13" y="18"/>
                      <a:pt x="15" y="15"/>
                      <a:pt x="17" y="15"/>
                    </a:cubicBezTo>
                    <a:cubicBezTo>
                      <a:pt x="18" y="15"/>
                      <a:pt x="17" y="5"/>
                      <a:pt x="15" y="6"/>
                    </a:cubicBezTo>
                    <a:cubicBezTo>
                      <a:pt x="13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Freeform 239">
                <a:extLst>
                  <a:ext uri="{FF2B5EF4-FFF2-40B4-BE49-F238E27FC236}">
                    <a16:creationId xmlns:a16="http://schemas.microsoft.com/office/drawing/2014/main" id="{B7B0A711-1AF6-45DB-9801-9104EC235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623"/>
                <a:ext cx="51" cy="29"/>
              </a:xfrm>
              <a:custGeom>
                <a:avLst/>
                <a:gdLst>
                  <a:gd name="T0" fmla="*/ 81 w 19"/>
                  <a:gd name="T1" fmla="*/ 0 h 11"/>
                  <a:gd name="T2" fmla="*/ 51 w 19"/>
                  <a:gd name="T3" fmla="*/ 21 h 11"/>
                  <a:gd name="T4" fmla="*/ 13 w 19"/>
                  <a:gd name="T5" fmla="*/ 63 h 11"/>
                  <a:gd name="T6" fmla="*/ 81 w 19"/>
                  <a:gd name="T7" fmla="*/ 42 h 11"/>
                  <a:gd name="T8" fmla="*/ 123 w 19"/>
                  <a:gd name="T9" fmla="*/ 21 h 11"/>
                  <a:gd name="T10" fmla="*/ 107 w 19"/>
                  <a:gd name="T11" fmla="*/ 0 h 11"/>
                  <a:gd name="T12" fmla="*/ 81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1" y="0"/>
                    </a:moveTo>
                    <a:cubicBezTo>
                      <a:pt x="10" y="0"/>
                      <a:pt x="9" y="0"/>
                      <a:pt x="7" y="3"/>
                    </a:cubicBezTo>
                    <a:cubicBezTo>
                      <a:pt x="5" y="5"/>
                      <a:pt x="0" y="8"/>
                      <a:pt x="2" y="9"/>
                    </a:cubicBezTo>
                    <a:cubicBezTo>
                      <a:pt x="5" y="9"/>
                      <a:pt x="8" y="2"/>
                      <a:pt x="11" y="6"/>
                    </a:cubicBezTo>
                    <a:cubicBezTo>
                      <a:pt x="14" y="11"/>
                      <a:pt x="19" y="4"/>
                      <a:pt x="17" y="3"/>
                    </a:cubicBezTo>
                    <a:cubicBezTo>
                      <a:pt x="16" y="2"/>
                      <a:pt x="15" y="0"/>
                      <a:pt x="15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Freeform 240">
                <a:extLst>
                  <a:ext uri="{FF2B5EF4-FFF2-40B4-BE49-F238E27FC236}">
                    <a16:creationId xmlns:a16="http://schemas.microsoft.com/office/drawing/2014/main" id="{0089ED6A-4B70-4121-B64A-975A3FE7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721"/>
                <a:ext cx="86" cy="46"/>
              </a:xfrm>
              <a:custGeom>
                <a:avLst/>
                <a:gdLst>
                  <a:gd name="T0" fmla="*/ 124 w 32"/>
                  <a:gd name="T1" fmla="*/ 14 h 17"/>
                  <a:gd name="T2" fmla="*/ 51 w 32"/>
                  <a:gd name="T3" fmla="*/ 38 h 17"/>
                  <a:gd name="T4" fmla="*/ 30 w 32"/>
                  <a:gd name="T5" fmla="*/ 116 h 17"/>
                  <a:gd name="T6" fmla="*/ 129 w 32"/>
                  <a:gd name="T7" fmla="*/ 81 h 17"/>
                  <a:gd name="T8" fmla="*/ 218 w 32"/>
                  <a:gd name="T9" fmla="*/ 30 h 17"/>
                  <a:gd name="T10" fmla="*/ 124 w 32"/>
                  <a:gd name="T11" fmla="*/ 1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17" y="2"/>
                    </a:moveTo>
                    <a:cubicBezTo>
                      <a:pt x="15" y="0"/>
                      <a:pt x="13" y="1"/>
                      <a:pt x="7" y="5"/>
                    </a:cubicBezTo>
                    <a:cubicBezTo>
                      <a:pt x="2" y="10"/>
                      <a:pt x="0" y="17"/>
                      <a:pt x="4" y="16"/>
                    </a:cubicBezTo>
                    <a:cubicBezTo>
                      <a:pt x="8" y="15"/>
                      <a:pt x="13" y="8"/>
                      <a:pt x="18" y="11"/>
                    </a:cubicBezTo>
                    <a:cubicBezTo>
                      <a:pt x="22" y="13"/>
                      <a:pt x="32" y="5"/>
                      <a:pt x="30" y="4"/>
                    </a:cubicBezTo>
                    <a:cubicBezTo>
                      <a:pt x="28" y="4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241">
                <a:extLst>
                  <a:ext uri="{FF2B5EF4-FFF2-40B4-BE49-F238E27FC236}">
                    <a16:creationId xmlns:a16="http://schemas.microsoft.com/office/drawing/2014/main" id="{D1587883-AA69-4986-96D9-BCB6836AA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574"/>
                <a:ext cx="24" cy="27"/>
              </a:xfrm>
              <a:custGeom>
                <a:avLst/>
                <a:gdLst>
                  <a:gd name="T0" fmla="*/ 43 w 9"/>
                  <a:gd name="T1" fmla="*/ 0 h 10"/>
                  <a:gd name="T2" fmla="*/ 8 w 9"/>
                  <a:gd name="T3" fmla="*/ 22 h 10"/>
                  <a:gd name="T4" fmla="*/ 51 w 9"/>
                  <a:gd name="T5" fmla="*/ 65 h 10"/>
                  <a:gd name="T6" fmla="*/ 64 w 9"/>
                  <a:gd name="T7" fmla="*/ 30 h 10"/>
                  <a:gd name="T8" fmla="*/ 43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3" y="0"/>
                      <a:pt x="0" y="0"/>
                      <a:pt x="1" y="3"/>
                    </a:cubicBezTo>
                    <a:cubicBezTo>
                      <a:pt x="2" y="6"/>
                      <a:pt x="6" y="10"/>
                      <a:pt x="7" y="9"/>
                    </a:cubicBezTo>
                    <a:cubicBezTo>
                      <a:pt x="9" y="7"/>
                      <a:pt x="9" y="4"/>
                      <a:pt x="9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242">
                <a:extLst>
                  <a:ext uri="{FF2B5EF4-FFF2-40B4-BE49-F238E27FC236}">
                    <a16:creationId xmlns:a16="http://schemas.microsoft.com/office/drawing/2014/main" id="{8C4090DF-B256-4CBF-BB18-5CD81C7F9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639"/>
                <a:ext cx="18" cy="29"/>
              </a:xfrm>
              <a:custGeom>
                <a:avLst/>
                <a:gdLst>
                  <a:gd name="T0" fmla="*/ 21 w 7"/>
                  <a:gd name="T1" fmla="*/ 0 h 11"/>
                  <a:gd name="T2" fmla="*/ 0 w 7"/>
                  <a:gd name="T3" fmla="*/ 42 h 11"/>
                  <a:gd name="T4" fmla="*/ 39 w 7"/>
                  <a:gd name="T5" fmla="*/ 63 h 11"/>
                  <a:gd name="T6" fmla="*/ 33 w 7"/>
                  <a:gd name="T7" fmla="*/ 8 h 11"/>
                  <a:gd name="T8" fmla="*/ 21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8"/>
                      <a:pt x="5" y="11"/>
                      <a:pt x="6" y="9"/>
                    </a:cubicBezTo>
                    <a:cubicBezTo>
                      <a:pt x="7" y="8"/>
                      <a:pt x="5" y="1"/>
                      <a:pt x="5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243">
                <a:extLst>
                  <a:ext uri="{FF2B5EF4-FFF2-40B4-BE49-F238E27FC236}">
                    <a16:creationId xmlns:a16="http://schemas.microsoft.com/office/drawing/2014/main" id="{25BD8854-E44B-4B37-9FB2-C78BE83DB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270"/>
                <a:ext cx="43" cy="62"/>
              </a:xfrm>
              <a:custGeom>
                <a:avLst/>
                <a:gdLst>
                  <a:gd name="T0" fmla="*/ 73 w 16"/>
                  <a:gd name="T1" fmla="*/ 22 h 23"/>
                  <a:gd name="T2" fmla="*/ 13 w 16"/>
                  <a:gd name="T3" fmla="*/ 51 h 23"/>
                  <a:gd name="T4" fmla="*/ 22 w 16"/>
                  <a:gd name="T5" fmla="*/ 154 h 23"/>
                  <a:gd name="T6" fmla="*/ 86 w 16"/>
                  <a:gd name="T7" fmla="*/ 102 h 23"/>
                  <a:gd name="T8" fmla="*/ 116 w 16"/>
                  <a:gd name="T9" fmla="*/ 59 h 23"/>
                  <a:gd name="T10" fmla="*/ 73 w 16"/>
                  <a:gd name="T11" fmla="*/ 2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10" y="3"/>
                    </a:moveTo>
                    <a:cubicBezTo>
                      <a:pt x="7" y="2"/>
                      <a:pt x="5" y="0"/>
                      <a:pt x="2" y="7"/>
                    </a:cubicBezTo>
                    <a:cubicBezTo>
                      <a:pt x="0" y="14"/>
                      <a:pt x="0" y="23"/>
                      <a:pt x="3" y="21"/>
                    </a:cubicBezTo>
                    <a:cubicBezTo>
                      <a:pt x="7" y="19"/>
                      <a:pt x="10" y="16"/>
                      <a:pt x="12" y="14"/>
                    </a:cubicBezTo>
                    <a:cubicBezTo>
                      <a:pt x="15" y="12"/>
                      <a:pt x="16" y="8"/>
                      <a:pt x="16" y="8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244">
                <a:extLst>
                  <a:ext uri="{FF2B5EF4-FFF2-40B4-BE49-F238E27FC236}">
                    <a16:creationId xmlns:a16="http://schemas.microsoft.com/office/drawing/2014/main" id="{FC3BB58A-F661-4C94-972A-47CFD82D9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" y="313"/>
                <a:ext cx="35" cy="48"/>
              </a:xfrm>
              <a:custGeom>
                <a:avLst/>
                <a:gdLst>
                  <a:gd name="T0" fmla="*/ 81 w 13"/>
                  <a:gd name="T1" fmla="*/ 0 h 18"/>
                  <a:gd name="T2" fmla="*/ 30 w 13"/>
                  <a:gd name="T3" fmla="*/ 8 h 18"/>
                  <a:gd name="T4" fmla="*/ 30 w 13"/>
                  <a:gd name="T5" fmla="*/ 99 h 18"/>
                  <a:gd name="T6" fmla="*/ 81 w 13"/>
                  <a:gd name="T7" fmla="*/ 107 h 18"/>
                  <a:gd name="T8" fmla="*/ 94 w 13"/>
                  <a:gd name="T9" fmla="*/ 51 h 18"/>
                  <a:gd name="T10" fmla="*/ 81 w 13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11" y="0"/>
                    </a:moveTo>
                    <a:cubicBezTo>
                      <a:pt x="9" y="2"/>
                      <a:pt x="4" y="1"/>
                      <a:pt x="4" y="1"/>
                    </a:cubicBezTo>
                    <a:cubicBezTo>
                      <a:pt x="4" y="1"/>
                      <a:pt x="0" y="9"/>
                      <a:pt x="4" y="14"/>
                    </a:cubicBezTo>
                    <a:cubicBezTo>
                      <a:pt x="8" y="18"/>
                      <a:pt x="10" y="16"/>
                      <a:pt x="11" y="15"/>
                    </a:cubicBezTo>
                    <a:cubicBezTo>
                      <a:pt x="13" y="14"/>
                      <a:pt x="13" y="7"/>
                      <a:pt x="13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245">
                <a:extLst>
                  <a:ext uri="{FF2B5EF4-FFF2-40B4-BE49-F238E27FC236}">
                    <a16:creationId xmlns:a16="http://schemas.microsoft.com/office/drawing/2014/main" id="{DB43DA28-A8CF-4912-90CA-5AFFFC2AB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" y="353"/>
                <a:ext cx="29" cy="24"/>
              </a:xfrm>
              <a:custGeom>
                <a:avLst/>
                <a:gdLst>
                  <a:gd name="T0" fmla="*/ 42 w 11"/>
                  <a:gd name="T1" fmla="*/ 0 h 9"/>
                  <a:gd name="T2" fmla="*/ 13 w 11"/>
                  <a:gd name="T3" fmla="*/ 56 h 9"/>
                  <a:gd name="T4" fmla="*/ 63 w 11"/>
                  <a:gd name="T5" fmla="*/ 43 h 9"/>
                  <a:gd name="T6" fmla="*/ 69 w 11"/>
                  <a:gd name="T7" fmla="*/ 13 h 9"/>
                  <a:gd name="T8" fmla="*/ 42 w 1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5" y="9"/>
                      <a:pt x="7" y="7"/>
                      <a:pt x="9" y="6"/>
                    </a:cubicBezTo>
                    <a:cubicBezTo>
                      <a:pt x="11" y="6"/>
                      <a:pt x="10" y="2"/>
                      <a:pt x="10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246">
                <a:extLst>
                  <a:ext uri="{FF2B5EF4-FFF2-40B4-BE49-F238E27FC236}">
                    <a16:creationId xmlns:a16="http://schemas.microsoft.com/office/drawing/2014/main" id="{5DE2BB9C-4986-4547-B23C-CE87F679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302"/>
                <a:ext cx="107" cy="86"/>
              </a:xfrm>
              <a:custGeom>
                <a:avLst/>
                <a:gdLst>
                  <a:gd name="T0" fmla="*/ 166 w 40"/>
                  <a:gd name="T1" fmla="*/ 94 h 32"/>
                  <a:gd name="T2" fmla="*/ 94 w 40"/>
                  <a:gd name="T3" fmla="*/ 94 h 32"/>
                  <a:gd name="T4" fmla="*/ 56 w 40"/>
                  <a:gd name="T5" fmla="*/ 137 h 32"/>
                  <a:gd name="T6" fmla="*/ 56 w 40"/>
                  <a:gd name="T7" fmla="*/ 202 h 32"/>
                  <a:gd name="T8" fmla="*/ 144 w 40"/>
                  <a:gd name="T9" fmla="*/ 188 h 32"/>
                  <a:gd name="T10" fmla="*/ 187 w 40"/>
                  <a:gd name="T11" fmla="*/ 175 h 32"/>
                  <a:gd name="T12" fmla="*/ 222 w 40"/>
                  <a:gd name="T13" fmla="*/ 145 h 32"/>
                  <a:gd name="T14" fmla="*/ 257 w 40"/>
                  <a:gd name="T15" fmla="*/ 108 h 32"/>
                  <a:gd name="T16" fmla="*/ 265 w 40"/>
                  <a:gd name="T17" fmla="*/ 65 h 32"/>
                  <a:gd name="T18" fmla="*/ 209 w 40"/>
                  <a:gd name="T19" fmla="*/ 0 h 32"/>
                  <a:gd name="T20" fmla="*/ 166 w 40"/>
                  <a:gd name="T21" fmla="*/ 9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23" y="13"/>
                    </a:moveTo>
                    <a:cubicBezTo>
                      <a:pt x="21" y="15"/>
                      <a:pt x="16" y="13"/>
                      <a:pt x="13" y="13"/>
                    </a:cubicBezTo>
                    <a:cubicBezTo>
                      <a:pt x="10" y="13"/>
                      <a:pt x="5" y="16"/>
                      <a:pt x="8" y="19"/>
                    </a:cubicBezTo>
                    <a:cubicBezTo>
                      <a:pt x="12" y="21"/>
                      <a:pt x="0" y="25"/>
                      <a:pt x="8" y="28"/>
                    </a:cubicBezTo>
                    <a:cubicBezTo>
                      <a:pt x="15" y="32"/>
                      <a:pt x="18" y="30"/>
                      <a:pt x="20" y="26"/>
                    </a:cubicBezTo>
                    <a:cubicBezTo>
                      <a:pt x="22" y="23"/>
                      <a:pt x="24" y="23"/>
                      <a:pt x="26" y="24"/>
                    </a:cubicBezTo>
                    <a:cubicBezTo>
                      <a:pt x="28" y="25"/>
                      <a:pt x="28" y="20"/>
                      <a:pt x="31" y="20"/>
                    </a:cubicBezTo>
                    <a:cubicBezTo>
                      <a:pt x="34" y="21"/>
                      <a:pt x="34" y="15"/>
                      <a:pt x="36" y="15"/>
                    </a:cubicBezTo>
                    <a:cubicBezTo>
                      <a:pt x="38" y="14"/>
                      <a:pt x="40" y="9"/>
                      <a:pt x="37" y="9"/>
                    </a:cubicBezTo>
                    <a:cubicBezTo>
                      <a:pt x="33" y="8"/>
                      <a:pt x="29" y="0"/>
                      <a:pt x="29" y="0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47">
                <a:extLst>
                  <a:ext uri="{FF2B5EF4-FFF2-40B4-BE49-F238E27FC236}">
                    <a16:creationId xmlns:a16="http://schemas.microsoft.com/office/drawing/2014/main" id="{C7B0EC22-DD6D-4E67-8EA0-19A8E60A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8"/>
                <a:ext cx="96" cy="48"/>
              </a:xfrm>
              <a:custGeom>
                <a:avLst/>
                <a:gdLst>
                  <a:gd name="T0" fmla="*/ 205 w 36"/>
                  <a:gd name="T1" fmla="*/ 0 h 18"/>
                  <a:gd name="T2" fmla="*/ 141 w 36"/>
                  <a:gd name="T3" fmla="*/ 35 h 18"/>
                  <a:gd name="T4" fmla="*/ 77 w 36"/>
                  <a:gd name="T5" fmla="*/ 56 h 18"/>
                  <a:gd name="T6" fmla="*/ 51 w 36"/>
                  <a:gd name="T7" fmla="*/ 115 h 18"/>
                  <a:gd name="T8" fmla="*/ 157 w 36"/>
                  <a:gd name="T9" fmla="*/ 93 h 18"/>
                  <a:gd name="T10" fmla="*/ 213 w 36"/>
                  <a:gd name="T11" fmla="*/ 35 h 18"/>
                  <a:gd name="T12" fmla="*/ 256 w 36"/>
                  <a:gd name="T13" fmla="*/ 35 h 18"/>
                  <a:gd name="T14" fmla="*/ 205 w 3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8">
                    <a:moveTo>
                      <a:pt x="29" y="0"/>
                    </a:moveTo>
                    <a:cubicBezTo>
                      <a:pt x="28" y="3"/>
                      <a:pt x="24" y="4"/>
                      <a:pt x="20" y="5"/>
                    </a:cubicBezTo>
                    <a:cubicBezTo>
                      <a:pt x="17" y="6"/>
                      <a:pt x="14" y="5"/>
                      <a:pt x="11" y="8"/>
                    </a:cubicBezTo>
                    <a:cubicBezTo>
                      <a:pt x="8" y="11"/>
                      <a:pt x="0" y="13"/>
                      <a:pt x="7" y="16"/>
                    </a:cubicBezTo>
                    <a:cubicBezTo>
                      <a:pt x="14" y="18"/>
                      <a:pt x="18" y="16"/>
                      <a:pt x="22" y="13"/>
                    </a:cubicBezTo>
                    <a:cubicBezTo>
                      <a:pt x="25" y="10"/>
                      <a:pt x="27" y="2"/>
                      <a:pt x="30" y="5"/>
                    </a:cubicBezTo>
                    <a:cubicBezTo>
                      <a:pt x="33" y="8"/>
                      <a:pt x="36" y="5"/>
                      <a:pt x="36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248">
                <a:extLst>
                  <a:ext uri="{FF2B5EF4-FFF2-40B4-BE49-F238E27FC236}">
                    <a16:creationId xmlns:a16="http://schemas.microsoft.com/office/drawing/2014/main" id="{A2A63AE9-DF79-40FB-96F5-27946A319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94"/>
                <a:ext cx="56" cy="40"/>
              </a:xfrm>
              <a:custGeom>
                <a:avLst/>
                <a:gdLst>
                  <a:gd name="T0" fmla="*/ 64 w 21"/>
                  <a:gd name="T1" fmla="*/ 0 h 15"/>
                  <a:gd name="T2" fmla="*/ 115 w 21"/>
                  <a:gd name="T3" fmla="*/ 21 h 15"/>
                  <a:gd name="T4" fmla="*/ 149 w 21"/>
                  <a:gd name="T5" fmla="*/ 85 h 15"/>
                  <a:gd name="T6" fmla="*/ 99 w 21"/>
                  <a:gd name="T7" fmla="*/ 107 h 15"/>
                  <a:gd name="T8" fmla="*/ 64 w 21"/>
                  <a:gd name="T9" fmla="*/ 93 h 15"/>
                  <a:gd name="T10" fmla="*/ 8 w 21"/>
                  <a:gd name="T11" fmla="*/ 85 h 15"/>
                  <a:gd name="T12" fmla="*/ 35 w 21"/>
                  <a:gd name="T13" fmla="*/ 56 h 15"/>
                  <a:gd name="T14" fmla="*/ 99 w 21"/>
                  <a:gd name="T15" fmla="*/ 77 h 15"/>
                  <a:gd name="T16" fmla="*/ 77 w 21"/>
                  <a:gd name="T17" fmla="*/ 21 h 15"/>
                  <a:gd name="T18" fmla="*/ 64 w 21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5">
                    <a:moveTo>
                      <a:pt x="9" y="0"/>
                    </a:moveTo>
                    <a:cubicBezTo>
                      <a:pt x="9" y="0"/>
                      <a:pt x="14" y="0"/>
                      <a:pt x="16" y="3"/>
                    </a:cubicBezTo>
                    <a:cubicBezTo>
                      <a:pt x="18" y="7"/>
                      <a:pt x="21" y="12"/>
                      <a:pt x="21" y="12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2" y="12"/>
                      <a:pt x="9" y="13"/>
                    </a:cubicBezTo>
                    <a:cubicBezTo>
                      <a:pt x="7" y="15"/>
                      <a:pt x="3" y="13"/>
                      <a:pt x="1" y="12"/>
                    </a:cubicBezTo>
                    <a:cubicBezTo>
                      <a:pt x="0" y="10"/>
                      <a:pt x="2" y="5"/>
                      <a:pt x="5" y="8"/>
                    </a:cubicBezTo>
                    <a:cubicBezTo>
                      <a:pt x="9" y="10"/>
                      <a:pt x="14" y="11"/>
                      <a:pt x="14" y="11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249">
                <a:extLst>
                  <a:ext uri="{FF2B5EF4-FFF2-40B4-BE49-F238E27FC236}">
                    <a16:creationId xmlns:a16="http://schemas.microsoft.com/office/drawing/2014/main" id="{02E322AF-C10D-4C42-9338-B056FEFE9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54"/>
                <a:ext cx="22" cy="24"/>
              </a:xfrm>
              <a:custGeom>
                <a:avLst/>
                <a:gdLst>
                  <a:gd name="T0" fmla="*/ 39 w 8"/>
                  <a:gd name="T1" fmla="*/ 21 h 9"/>
                  <a:gd name="T2" fmla="*/ 8 w 8"/>
                  <a:gd name="T3" fmla="*/ 51 h 9"/>
                  <a:gd name="T4" fmla="*/ 39 w 8"/>
                  <a:gd name="T5" fmla="*/ 64 h 9"/>
                  <a:gd name="T6" fmla="*/ 61 w 8"/>
                  <a:gd name="T7" fmla="*/ 29 h 9"/>
                  <a:gd name="T8" fmla="*/ 61 w 8"/>
                  <a:gd name="T9" fmla="*/ 0 h 9"/>
                  <a:gd name="T10" fmla="*/ 39 w 8"/>
                  <a:gd name="T11" fmla="*/ 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5" y="3"/>
                    </a:moveTo>
                    <a:cubicBezTo>
                      <a:pt x="3" y="4"/>
                      <a:pt x="0" y="5"/>
                      <a:pt x="1" y="7"/>
                    </a:cubicBezTo>
                    <a:cubicBezTo>
                      <a:pt x="1" y="9"/>
                      <a:pt x="5" y="9"/>
                      <a:pt x="5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250">
                <a:extLst>
                  <a:ext uri="{FF2B5EF4-FFF2-40B4-BE49-F238E27FC236}">
                    <a16:creationId xmlns:a16="http://schemas.microsoft.com/office/drawing/2014/main" id="{55D81355-DC6C-47C0-8C7C-12DA726F7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81"/>
                <a:ext cx="16" cy="27"/>
              </a:xfrm>
              <a:custGeom>
                <a:avLst/>
                <a:gdLst>
                  <a:gd name="T0" fmla="*/ 3 w 16"/>
                  <a:gd name="T1" fmla="*/ 8 h 27"/>
                  <a:gd name="T2" fmla="*/ 0 w 16"/>
                  <a:gd name="T3" fmla="*/ 27 h 27"/>
                  <a:gd name="T4" fmla="*/ 11 w 16"/>
                  <a:gd name="T5" fmla="*/ 24 h 27"/>
                  <a:gd name="T6" fmla="*/ 16 w 16"/>
                  <a:gd name="T7" fmla="*/ 13 h 27"/>
                  <a:gd name="T8" fmla="*/ 16 w 16"/>
                  <a:gd name="T9" fmla="*/ 0 h 27"/>
                  <a:gd name="T10" fmla="*/ 3 w 16"/>
                  <a:gd name="T11" fmla="*/ 8 h 27"/>
                  <a:gd name="T12" fmla="*/ 3 w 16"/>
                  <a:gd name="T13" fmla="*/ 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7">
                    <a:moveTo>
                      <a:pt x="3" y="8"/>
                    </a:moveTo>
                    <a:lnTo>
                      <a:pt x="0" y="27"/>
                    </a:lnTo>
                    <a:lnTo>
                      <a:pt x="11" y="24"/>
                    </a:lnTo>
                    <a:lnTo>
                      <a:pt x="16" y="13"/>
                    </a:lnTo>
                    <a:lnTo>
                      <a:pt x="16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251">
                <a:extLst>
                  <a:ext uri="{FF2B5EF4-FFF2-40B4-BE49-F238E27FC236}">
                    <a16:creationId xmlns:a16="http://schemas.microsoft.com/office/drawing/2014/main" id="{7FFE0113-FB9C-4518-BC3B-5A219371D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43"/>
                <a:ext cx="16" cy="19"/>
              </a:xfrm>
              <a:custGeom>
                <a:avLst/>
                <a:gdLst>
                  <a:gd name="T0" fmla="*/ 0 w 6"/>
                  <a:gd name="T1" fmla="*/ 14 h 7"/>
                  <a:gd name="T2" fmla="*/ 43 w 6"/>
                  <a:gd name="T3" fmla="*/ 52 h 7"/>
                  <a:gd name="T4" fmla="*/ 43 w 6"/>
                  <a:gd name="T5" fmla="*/ 22 h 7"/>
                  <a:gd name="T6" fmla="*/ 0 w 6"/>
                  <a:gd name="T7" fmla="*/ 1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2" y="5"/>
                      <a:pt x="6" y="7"/>
                      <a:pt x="6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252">
                <a:extLst>
                  <a:ext uri="{FF2B5EF4-FFF2-40B4-BE49-F238E27FC236}">
                    <a16:creationId xmlns:a16="http://schemas.microsoft.com/office/drawing/2014/main" id="{65468AB3-0E19-46DC-8AF7-68B9F37D7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238"/>
                <a:ext cx="27" cy="19"/>
              </a:xfrm>
              <a:custGeom>
                <a:avLst/>
                <a:gdLst>
                  <a:gd name="T0" fmla="*/ 22 w 10"/>
                  <a:gd name="T1" fmla="*/ 0 h 7"/>
                  <a:gd name="T2" fmla="*/ 22 w 10"/>
                  <a:gd name="T3" fmla="*/ 52 h 7"/>
                  <a:gd name="T4" fmla="*/ 51 w 10"/>
                  <a:gd name="T5" fmla="*/ 38 h 7"/>
                  <a:gd name="T6" fmla="*/ 59 w 10"/>
                  <a:gd name="T7" fmla="*/ 14 h 7"/>
                  <a:gd name="T8" fmla="*/ 22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3" y="0"/>
                    </a:moveTo>
                    <a:cubicBezTo>
                      <a:pt x="1" y="4"/>
                      <a:pt x="0" y="7"/>
                      <a:pt x="3" y="7"/>
                    </a:cubicBezTo>
                    <a:cubicBezTo>
                      <a:pt x="6" y="7"/>
                      <a:pt x="7" y="5"/>
                      <a:pt x="7" y="5"/>
                    </a:cubicBezTo>
                    <a:cubicBezTo>
                      <a:pt x="7" y="5"/>
                      <a:pt x="10" y="3"/>
                      <a:pt x="8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253">
                <a:extLst>
                  <a:ext uri="{FF2B5EF4-FFF2-40B4-BE49-F238E27FC236}">
                    <a16:creationId xmlns:a16="http://schemas.microsoft.com/office/drawing/2014/main" id="{3F04E631-9429-4188-B72A-C1E7AB2E2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" y="356"/>
                <a:ext cx="24" cy="21"/>
              </a:xfrm>
              <a:custGeom>
                <a:avLst/>
                <a:gdLst>
                  <a:gd name="T0" fmla="*/ 0 w 9"/>
                  <a:gd name="T1" fmla="*/ 29 h 8"/>
                  <a:gd name="T2" fmla="*/ 21 w 9"/>
                  <a:gd name="T3" fmla="*/ 8 h 8"/>
                  <a:gd name="T4" fmla="*/ 56 w 9"/>
                  <a:gd name="T5" fmla="*/ 34 h 8"/>
                  <a:gd name="T6" fmla="*/ 35 w 9"/>
                  <a:gd name="T7" fmla="*/ 55 h 8"/>
                  <a:gd name="T8" fmla="*/ 0 w 9"/>
                  <a:gd name="T9" fmla="*/ 2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4"/>
                      <a:pt x="1" y="0"/>
                      <a:pt x="3" y="1"/>
                    </a:cubicBezTo>
                    <a:cubicBezTo>
                      <a:pt x="5" y="3"/>
                      <a:pt x="7" y="3"/>
                      <a:pt x="8" y="5"/>
                    </a:cubicBezTo>
                    <a:cubicBezTo>
                      <a:pt x="9" y="6"/>
                      <a:pt x="5" y="8"/>
                      <a:pt x="5" y="8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254">
                <a:extLst>
                  <a:ext uri="{FF2B5EF4-FFF2-40B4-BE49-F238E27FC236}">
                    <a16:creationId xmlns:a16="http://schemas.microsoft.com/office/drawing/2014/main" id="{58279A68-064F-4DC9-A2E4-51DFED1C0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372"/>
                <a:ext cx="19" cy="10"/>
              </a:xfrm>
              <a:custGeom>
                <a:avLst/>
                <a:gdLst>
                  <a:gd name="T0" fmla="*/ 0 w 7"/>
                  <a:gd name="T1" fmla="*/ 20 h 4"/>
                  <a:gd name="T2" fmla="*/ 22 w 7"/>
                  <a:gd name="T3" fmla="*/ 0 h 4"/>
                  <a:gd name="T4" fmla="*/ 52 w 7"/>
                  <a:gd name="T5" fmla="*/ 25 h 4"/>
                  <a:gd name="T6" fmla="*/ 52 w 7"/>
                  <a:gd name="T7" fmla="*/ 25 h 4"/>
                  <a:gd name="T8" fmla="*/ 0 w 7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1" y="0"/>
                      <a:pt x="3" y="0"/>
                      <a:pt x="3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255">
                <a:extLst>
                  <a:ext uri="{FF2B5EF4-FFF2-40B4-BE49-F238E27FC236}">
                    <a16:creationId xmlns:a16="http://schemas.microsoft.com/office/drawing/2014/main" id="{BBC05DE9-0C3D-43C7-8AB8-DCFE64D66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311"/>
                <a:ext cx="617" cy="326"/>
              </a:xfrm>
              <a:custGeom>
                <a:avLst/>
                <a:gdLst>
                  <a:gd name="T0" fmla="*/ 35 w 231"/>
                  <a:gd name="T1" fmla="*/ 572 h 122"/>
                  <a:gd name="T2" fmla="*/ 77 w 231"/>
                  <a:gd name="T3" fmla="*/ 542 h 122"/>
                  <a:gd name="T4" fmla="*/ 43 w 231"/>
                  <a:gd name="T5" fmla="*/ 470 h 122"/>
                  <a:gd name="T6" fmla="*/ 43 w 231"/>
                  <a:gd name="T7" fmla="*/ 350 h 122"/>
                  <a:gd name="T8" fmla="*/ 85 w 231"/>
                  <a:gd name="T9" fmla="*/ 342 h 122"/>
                  <a:gd name="T10" fmla="*/ 243 w 231"/>
                  <a:gd name="T11" fmla="*/ 243 h 122"/>
                  <a:gd name="T12" fmla="*/ 350 w 231"/>
                  <a:gd name="T13" fmla="*/ 307 h 122"/>
                  <a:gd name="T14" fmla="*/ 443 w 231"/>
                  <a:gd name="T15" fmla="*/ 294 h 122"/>
                  <a:gd name="T16" fmla="*/ 529 w 231"/>
                  <a:gd name="T17" fmla="*/ 286 h 122"/>
                  <a:gd name="T18" fmla="*/ 593 w 231"/>
                  <a:gd name="T19" fmla="*/ 251 h 122"/>
                  <a:gd name="T20" fmla="*/ 556 w 231"/>
                  <a:gd name="T21" fmla="*/ 171 h 122"/>
                  <a:gd name="T22" fmla="*/ 598 w 231"/>
                  <a:gd name="T23" fmla="*/ 136 h 122"/>
                  <a:gd name="T24" fmla="*/ 662 w 231"/>
                  <a:gd name="T25" fmla="*/ 64 h 122"/>
                  <a:gd name="T26" fmla="*/ 857 w 231"/>
                  <a:gd name="T27" fmla="*/ 21 h 122"/>
                  <a:gd name="T28" fmla="*/ 970 w 231"/>
                  <a:gd name="T29" fmla="*/ 29 h 122"/>
                  <a:gd name="T30" fmla="*/ 1084 w 231"/>
                  <a:gd name="T31" fmla="*/ 86 h 122"/>
                  <a:gd name="T32" fmla="*/ 1183 w 231"/>
                  <a:gd name="T33" fmla="*/ 51 h 122"/>
                  <a:gd name="T34" fmla="*/ 1242 w 231"/>
                  <a:gd name="T35" fmla="*/ 115 h 122"/>
                  <a:gd name="T36" fmla="*/ 1498 w 231"/>
                  <a:gd name="T37" fmla="*/ 307 h 122"/>
                  <a:gd name="T38" fmla="*/ 1648 w 231"/>
                  <a:gd name="T39" fmla="*/ 379 h 122"/>
                  <a:gd name="T40" fmla="*/ 1571 w 231"/>
                  <a:gd name="T41" fmla="*/ 444 h 122"/>
                  <a:gd name="T42" fmla="*/ 1541 w 231"/>
                  <a:gd name="T43" fmla="*/ 508 h 122"/>
                  <a:gd name="T44" fmla="*/ 1456 w 231"/>
                  <a:gd name="T45" fmla="*/ 478 h 122"/>
                  <a:gd name="T46" fmla="*/ 1434 w 231"/>
                  <a:gd name="T47" fmla="*/ 607 h 122"/>
                  <a:gd name="T48" fmla="*/ 1400 w 231"/>
                  <a:gd name="T49" fmla="*/ 620 h 122"/>
                  <a:gd name="T50" fmla="*/ 1384 w 231"/>
                  <a:gd name="T51" fmla="*/ 721 h 122"/>
                  <a:gd name="T52" fmla="*/ 1298 w 231"/>
                  <a:gd name="T53" fmla="*/ 786 h 122"/>
                  <a:gd name="T54" fmla="*/ 1157 w 231"/>
                  <a:gd name="T55" fmla="*/ 772 h 122"/>
                  <a:gd name="T56" fmla="*/ 1114 w 231"/>
                  <a:gd name="T57" fmla="*/ 756 h 122"/>
                  <a:gd name="T58" fmla="*/ 1092 w 231"/>
                  <a:gd name="T59" fmla="*/ 786 h 122"/>
                  <a:gd name="T60" fmla="*/ 1055 w 231"/>
                  <a:gd name="T61" fmla="*/ 778 h 122"/>
                  <a:gd name="T62" fmla="*/ 986 w 231"/>
                  <a:gd name="T63" fmla="*/ 807 h 122"/>
                  <a:gd name="T64" fmla="*/ 836 w 231"/>
                  <a:gd name="T65" fmla="*/ 850 h 122"/>
                  <a:gd name="T66" fmla="*/ 705 w 231"/>
                  <a:gd name="T67" fmla="*/ 713 h 122"/>
                  <a:gd name="T68" fmla="*/ 556 w 231"/>
                  <a:gd name="T69" fmla="*/ 713 h 122"/>
                  <a:gd name="T70" fmla="*/ 465 w 231"/>
                  <a:gd name="T71" fmla="*/ 713 h 122"/>
                  <a:gd name="T72" fmla="*/ 449 w 231"/>
                  <a:gd name="T73" fmla="*/ 615 h 122"/>
                  <a:gd name="T74" fmla="*/ 393 w 231"/>
                  <a:gd name="T75" fmla="*/ 756 h 122"/>
                  <a:gd name="T76" fmla="*/ 385 w 231"/>
                  <a:gd name="T77" fmla="*/ 850 h 122"/>
                  <a:gd name="T78" fmla="*/ 294 w 231"/>
                  <a:gd name="T79" fmla="*/ 786 h 122"/>
                  <a:gd name="T80" fmla="*/ 227 w 231"/>
                  <a:gd name="T81" fmla="*/ 828 h 122"/>
                  <a:gd name="T82" fmla="*/ 200 w 231"/>
                  <a:gd name="T83" fmla="*/ 743 h 122"/>
                  <a:gd name="T84" fmla="*/ 171 w 231"/>
                  <a:gd name="T85" fmla="*/ 692 h 122"/>
                  <a:gd name="T86" fmla="*/ 158 w 231"/>
                  <a:gd name="T87" fmla="*/ 641 h 122"/>
                  <a:gd name="T88" fmla="*/ 214 w 231"/>
                  <a:gd name="T89" fmla="*/ 615 h 122"/>
                  <a:gd name="T90" fmla="*/ 278 w 231"/>
                  <a:gd name="T91" fmla="*/ 585 h 122"/>
                  <a:gd name="T92" fmla="*/ 264 w 231"/>
                  <a:gd name="T93" fmla="*/ 534 h 122"/>
                  <a:gd name="T94" fmla="*/ 93 w 231"/>
                  <a:gd name="T95" fmla="*/ 556 h 122"/>
                  <a:gd name="T96" fmla="*/ 13 w 231"/>
                  <a:gd name="T97" fmla="*/ 657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122">
                    <a:moveTo>
                      <a:pt x="2" y="92"/>
                    </a:moveTo>
                    <a:cubicBezTo>
                      <a:pt x="0" y="88"/>
                      <a:pt x="4" y="84"/>
                      <a:pt x="5" y="80"/>
                    </a:cubicBezTo>
                    <a:cubicBezTo>
                      <a:pt x="5" y="77"/>
                      <a:pt x="7" y="83"/>
                      <a:pt x="7" y="83"/>
                    </a:cubicBezTo>
                    <a:cubicBezTo>
                      <a:pt x="7" y="83"/>
                      <a:pt x="10" y="83"/>
                      <a:pt x="11" y="76"/>
                    </a:cubicBezTo>
                    <a:cubicBezTo>
                      <a:pt x="13" y="70"/>
                      <a:pt x="11" y="71"/>
                      <a:pt x="11" y="71"/>
                    </a:cubicBezTo>
                    <a:cubicBezTo>
                      <a:pt x="11" y="71"/>
                      <a:pt x="9" y="69"/>
                      <a:pt x="6" y="66"/>
                    </a:cubicBezTo>
                    <a:cubicBezTo>
                      <a:pt x="3" y="63"/>
                      <a:pt x="0" y="57"/>
                      <a:pt x="0" y="57"/>
                    </a:cubicBezTo>
                    <a:cubicBezTo>
                      <a:pt x="0" y="57"/>
                      <a:pt x="1" y="53"/>
                      <a:pt x="6" y="49"/>
                    </a:cubicBezTo>
                    <a:cubicBezTo>
                      <a:pt x="11" y="45"/>
                      <a:pt x="13" y="53"/>
                      <a:pt x="13" y="53"/>
                    </a:cubicBezTo>
                    <a:cubicBezTo>
                      <a:pt x="13" y="53"/>
                      <a:pt x="14" y="52"/>
                      <a:pt x="12" y="48"/>
                    </a:cubicBezTo>
                    <a:cubicBezTo>
                      <a:pt x="10" y="43"/>
                      <a:pt x="16" y="42"/>
                      <a:pt x="20" y="39"/>
                    </a:cubicBezTo>
                    <a:cubicBezTo>
                      <a:pt x="24" y="37"/>
                      <a:pt x="28" y="34"/>
                      <a:pt x="34" y="34"/>
                    </a:cubicBezTo>
                    <a:cubicBezTo>
                      <a:pt x="40" y="34"/>
                      <a:pt x="38" y="37"/>
                      <a:pt x="42" y="39"/>
                    </a:cubicBezTo>
                    <a:cubicBezTo>
                      <a:pt x="46" y="41"/>
                      <a:pt x="49" y="43"/>
                      <a:pt x="49" y="43"/>
                    </a:cubicBezTo>
                    <a:cubicBezTo>
                      <a:pt x="49" y="43"/>
                      <a:pt x="53" y="42"/>
                      <a:pt x="57" y="37"/>
                    </a:cubicBezTo>
                    <a:cubicBezTo>
                      <a:pt x="61" y="32"/>
                      <a:pt x="60" y="40"/>
                      <a:pt x="62" y="41"/>
                    </a:cubicBezTo>
                    <a:cubicBezTo>
                      <a:pt x="63" y="43"/>
                      <a:pt x="67" y="42"/>
                      <a:pt x="69" y="39"/>
                    </a:cubicBezTo>
                    <a:cubicBezTo>
                      <a:pt x="72" y="36"/>
                      <a:pt x="74" y="40"/>
                      <a:pt x="74" y="40"/>
                    </a:cubicBezTo>
                    <a:cubicBezTo>
                      <a:pt x="74" y="40"/>
                      <a:pt x="79" y="41"/>
                      <a:pt x="81" y="40"/>
                    </a:cubicBezTo>
                    <a:cubicBezTo>
                      <a:pt x="84" y="40"/>
                      <a:pt x="83" y="39"/>
                      <a:pt x="83" y="35"/>
                    </a:cubicBezTo>
                    <a:cubicBezTo>
                      <a:pt x="83" y="32"/>
                      <a:pt x="79" y="32"/>
                      <a:pt x="79" y="32"/>
                    </a:cubicBezTo>
                    <a:cubicBezTo>
                      <a:pt x="79" y="32"/>
                      <a:pt x="77" y="26"/>
                      <a:pt x="78" y="24"/>
                    </a:cubicBezTo>
                    <a:cubicBezTo>
                      <a:pt x="78" y="21"/>
                      <a:pt x="83" y="23"/>
                      <a:pt x="83" y="23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3" y="12"/>
                    </a:cubicBezTo>
                    <a:cubicBezTo>
                      <a:pt x="81" y="5"/>
                      <a:pt x="87" y="10"/>
                      <a:pt x="93" y="9"/>
                    </a:cubicBezTo>
                    <a:cubicBezTo>
                      <a:pt x="99" y="8"/>
                      <a:pt x="102" y="7"/>
                      <a:pt x="108" y="7"/>
                    </a:cubicBezTo>
                    <a:cubicBezTo>
                      <a:pt x="113" y="6"/>
                      <a:pt x="117" y="5"/>
                      <a:pt x="120" y="3"/>
                    </a:cubicBezTo>
                    <a:cubicBezTo>
                      <a:pt x="123" y="0"/>
                      <a:pt x="125" y="2"/>
                      <a:pt x="128" y="1"/>
                    </a:cubicBezTo>
                    <a:cubicBezTo>
                      <a:pt x="132" y="0"/>
                      <a:pt x="135" y="0"/>
                      <a:pt x="136" y="4"/>
                    </a:cubicBezTo>
                    <a:cubicBezTo>
                      <a:pt x="138" y="9"/>
                      <a:pt x="139" y="8"/>
                      <a:pt x="142" y="7"/>
                    </a:cubicBezTo>
                    <a:cubicBezTo>
                      <a:pt x="145" y="7"/>
                      <a:pt x="148" y="9"/>
                      <a:pt x="152" y="12"/>
                    </a:cubicBezTo>
                    <a:cubicBezTo>
                      <a:pt x="155" y="14"/>
                      <a:pt x="156" y="14"/>
                      <a:pt x="158" y="14"/>
                    </a:cubicBezTo>
                    <a:cubicBezTo>
                      <a:pt x="160" y="14"/>
                      <a:pt x="162" y="10"/>
                      <a:pt x="166" y="7"/>
                    </a:cubicBezTo>
                    <a:cubicBezTo>
                      <a:pt x="170" y="3"/>
                      <a:pt x="169" y="7"/>
                      <a:pt x="172" y="7"/>
                    </a:cubicBezTo>
                    <a:cubicBezTo>
                      <a:pt x="175" y="7"/>
                      <a:pt x="171" y="12"/>
                      <a:pt x="174" y="16"/>
                    </a:cubicBezTo>
                    <a:cubicBezTo>
                      <a:pt x="176" y="20"/>
                      <a:pt x="191" y="43"/>
                      <a:pt x="195" y="43"/>
                    </a:cubicBezTo>
                    <a:cubicBezTo>
                      <a:pt x="198" y="43"/>
                      <a:pt x="206" y="42"/>
                      <a:pt x="210" y="43"/>
                    </a:cubicBezTo>
                    <a:cubicBezTo>
                      <a:pt x="215" y="43"/>
                      <a:pt x="216" y="49"/>
                      <a:pt x="219" y="50"/>
                    </a:cubicBezTo>
                    <a:cubicBezTo>
                      <a:pt x="221" y="52"/>
                      <a:pt x="231" y="53"/>
                      <a:pt x="231" y="53"/>
                    </a:cubicBezTo>
                    <a:cubicBezTo>
                      <a:pt x="231" y="53"/>
                      <a:pt x="225" y="55"/>
                      <a:pt x="225" y="57"/>
                    </a:cubicBezTo>
                    <a:cubicBezTo>
                      <a:pt x="225" y="60"/>
                      <a:pt x="222" y="62"/>
                      <a:pt x="220" y="62"/>
                    </a:cubicBezTo>
                    <a:cubicBezTo>
                      <a:pt x="219" y="62"/>
                      <a:pt x="215" y="62"/>
                      <a:pt x="216" y="65"/>
                    </a:cubicBezTo>
                    <a:cubicBezTo>
                      <a:pt x="217" y="67"/>
                      <a:pt x="219" y="71"/>
                      <a:pt x="216" y="71"/>
                    </a:cubicBezTo>
                    <a:cubicBezTo>
                      <a:pt x="214" y="71"/>
                      <a:pt x="211" y="69"/>
                      <a:pt x="211" y="69"/>
                    </a:cubicBezTo>
                    <a:cubicBezTo>
                      <a:pt x="211" y="69"/>
                      <a:pt x="207" y="64"/>
                      <a:pt x="204" y="67"/>
                    </a:cubicBezTo>
                    <a:cubicBezTo>
                      <a:pt x="200" y="71"/>
                      <a:pt x="199" y="73"/>
                      <a:pt x="200" y="76"/>
                    </a:cubicBezTo>
                    <a:cubicBezTo>
                      <a:pt x="201" y="78"/>
                      <a:pt x="200" y="82"/>
                      <a:pt x="201" y="85"/>
                    </a:cubicBezTo>
                    <a:cubicBezTo>
                      <a:pt x="203" y="87"/>
                      <a:pt x="203" y="89"/>
                      <a:pt x="203" y="89"/>
                    </a:cubicBezTo>
                    <a:cubicBezTo>
                      <a:pt x="203" y="89"/>
                      <a:pt x="198" y="85"/>
                      <a:pt x="196" y="87"/>
                    </a:cubicBezTo>
                    <a:cubicBezTo>
                      <a:pt x="193" y="88"/>
                      <a:pt x="191" y="89"/>
                      <a:pt x="191" y="89"/>
                    </a:cubicBezTo>
                    <a:cubicBezTo>
                      <a:pt x="191" y="89"/>
                      <a:pt x="193" y="99"/>
                      <a:pt x="194" y="101"/>
                    </a:cubicBezTo>
                    <a:cubicBezTo>
                      <a:pt x="195" y="102"/>
                      <a:pt x="192" y="114"/>
                      <a:pt x="190" y="115"/>
                    </a:cubicBezTo>
                    <a:cubicBezTo>
                      <a:pt x="190" y="115"/>
                      <a:pt x="185" y="111"/>
                      <a:pt x="182" y="110"/>
                    </a:cubicBezTo>
                    <a:cubicBezTo>
                      <a:pt x="180" y="109"/>
                      <a:pt x="172" y="108"/>
                      <a:pt x="169" y="108"/>
                    </a:cubicBezTo>
                    <a:cubicBezTo>
                      <a:pt x="166" y="108"/>
                      <a:pt x="164" y="106"/>
                      <a:pt x="162" y="108"/>
                    </a:cubicBezTo>
                    <a:cubicBezTo>
                      <a:pt x="161" y="110"/>
                      <a:pt x="158" y="111"/>
                      <a:pt x="158" y="109"/>
                    </a:cubicBezTo>
                    <a:cubicBezTo>
                      <a:pt x="157" y="107"/>
                      <a:pt x="158" y="104"/>
                      <a:pt x="156" y="106"/>
                    </a:cubicBezTo>
                    <a:cubicBezTo>
                      <a:pt x="154" y="108"/>
                      <a:pt x="152" y="106"/>
                      <a:pt x="152" y="107"/>
                    </a:cubicBezTo>
                    <a:cubicBezTo>
                      <a:pt x="153" y="108"/>
                      <a:pt x="154" y="108"/>
                      <a:pt x="153" y="110"/>
                    </a:cubicBezTo>
                    <a:cubicBezTo>
                      <a:pt x="152" y="112"/>
                      <a:pt x="150" y="112"/>
                      <a:pt x="150" y="112"/>
                    </a:cubicBezTo>
                    <a:cubicBezTo>
                      <a:pt x="150" y="112"/>
                      <a:pt x="149" y="110"/>
                      <a:pt x="148" y="109"/>
                    </a:cubicBezTo>
                    <a:cubicBezTo>
                      <a:pt x="145" y="108"/>
                      <a:pt x="145" y="109"/>
                      <a:pt x="143" y="110"/>
                    </a:cubicBezTo>
                    <a:cubicBezTo>
                      <a:pt x="140" y="111"/>
                      <a:pt x="138" y="112"/>
                      <a:pt x="138" y="113"/>
                    </a:cubicBezTo>
                    <a:cubicBezTo>
                      <a:pt x="138" y="113"/>
                      <a:pt x="132" y="111"/>
                      <a:pt x="129" y="115"/>
                    </a:cubicBezTo>
                    <a:cubicBezTo>
                      <a:pt x="125" y="120"/>
                      <a:pt x="121" y="122"/>
                      <a:pt x="117" y="119"/>
                    </a:cubicBezTo>
                    <a:cubicBezTo>
                      <a:pt x="113" y="115"/>
                      <a:pt x="108" y="112"/>
                      <a:pt x="105" y="107"/>
                    </a:cubicBezTo>
                    <a:cubicBezTo>
                      <a:pt x="103" y="102"/>
                      <a:pt x="106" y="101"/>
                      <a:pt x="99" y="100"/>
                    </a:cubicBezTo>
                    <a:cubicBezTo>
                      <a:pt x="91" y="100"/>
                      <a:pt x="86" y="101"/>
                      <a:pt x="83" y="100"/>
                    </a:cubicBezTo>
                    <a:cubicBezTo>
                      <a:pt x="80" y="98"/>
                      <a:pt x="81" y="96"/>
                      <a:pt x="78" y="100"/>
                    </a:cubicBezTo>
                    <a:cubicBezTo>
                      <a:pt x="74" y="104"/>
                      <a:pt x="74" y="103"/>
                      <a:pt x="71" y="104"/>
                    </a:cubicBezTo>
                    <a:cubicBezTo>
                      <a:pt x="69" y="104"/>
                      <a:pt x="65" y="104"/>
                      <a:pt x="65" y="100"/>
                    </a:cubicBezTo>
                    <a:cubicBezTo>
                      <a:pt x="64" y="96"/>
                      <a:pt x="63" y="93"/>
                      <a:pt x="63" y="91"/>
                    </a:cubicBezTo>
                    <a:cubicBezTo>
                      <a:pt x="64" y="88"/>
                      <a:pt x="67" y="83"/>
                      <a:pt x="63" y="86"/>
                    </a:cubicBezTo>
                    <a:cubicBezTo>
                      <a:pt x="59" y="89"/>
                      <a:pt x="54" y="91"/>
                      <a:pt x="54" y="96"/>
                    </a:cubicBezTo>
                    <a:cubicBezTo>
                      <a:pt x="53" y="100"/>
                      <a:pt x="53" y="102"/>
                      <a:pt x="55" y="106"/>
                    </a:cubicBezTo>
                    <a:cubicBezTo>
                      <a:pt x="56" y="110"/>
                      <a:pt x="57" y="113"/>
                      <a:pt x="57" y="115"/>
                    </a:cubicBezTo>
                    <a:cubicBezTo>
                      <a:pt x="57" y="117"/>
                      <a:pt x="56" y="119"/>
                      <a:pt x="54" y="119"/>
                    </a:cubicBezTo>
                    <a:cubicBezTo>
                      <a:pt x="53" y="119"/>
                      <a:pt x="52" y="118"/>
                      <a:pt x="48" y="115"/>
                    </a:cubicBezTo>
                    <a:cubicBezTo>
                      <a:pt x="44" y="111"/>
                      <a:pt x="44" y="107"/>
                      <a:pt x="41" y="110"/>
                    </a:cubicBezTo>
                    <a:cubicBezTo>
                      <a:pt x="37" y="113"/>
                      <a:pt x="34" y="110"/>
                      <a:pt x="34" y="113"/>
                    </a:cubicBezTo>
                    <a:cubicBezTo>
                      <a:pt x="35" y="117"/>
                      <a:pt x="33" y="120"/>
                      <a:pt x="32" y="116"/>
                    </a:cubicBezTo>
                    <a:cubicBezTo>
                      <a:pt x="30" y="112"/>
                      <a:pt x="31" y="108"/>
                      <a:pt x="31" y="108"/>
                    </a:cubicBezTo>
                    <a:cubicBezTo>
                      <a:pt x="31" y="108"/>
                      <a:pt x="30" y="102"/>
                      <a:pt x="28" y="104"/>
                    </a:cubicBezTo>
                    <a:cubicBezTo>
                      <a:pt x="25" y="106"/>
                      <a:pt x="22" y="105"/>
                      <a:pt x="23" y="102"/>
                    </a:cubicBezTo>
                    <a:cubicBezTo>
                      <a:pt x="25" y="100"/>
                      <a:pt x="27" y="97"/>
                      <a:pt x="24" y="97"/>
                    </a:cubicBezTo>
                    <a:cubicBezTo>
                      <a:pt x="21" y="97"/>
                      <a:pt x="19" y="96"/>
                      <a:pt x="20" y="94"/>
                    </a:cubicBezTo>
                    <a:cubicBezTo>
                      <a:pt x="22" y="92"/>
                      <a:pt x="20" y="90"/>
                      <a:pt x="22" y="90"/>
                    </a:cubicBezTo>
                    <a:cubicBezTo>
                      <a:pt x="25" y="90"/>
                      <a:pt x="23" y="87"/>
                      <a:pt x="26" y="90"/>
                    </a:cubicBezTo>
                    <a:cubicBezTo>
                      <a:pt x="29" y="93"/>
                      <a:pt x="30" y="86"/>
                      <a:pt x="30" y="86"/>
                    </a:cubicBezTo>
                    <a:cubicBezTo>
                      <a:pt x="30" y="86"/>
                      <a:pt x="31" y="82"/>
                      <a:pt x="35" y="84"/>
                    </a:cubicBezTo>
                    <a:cubicBezTo>
                      <a:pt x="39" y="86"/>
                      <a:pt x="38" y="85"/>
                      <a:pt x="39" y="82"/>
                    </a:cubicBezTo>
                    <a:cubicBezTo>
                      <a:pt x="41" y="80"/>
                      <a:pt x="41" y="80"/>
                      <a:pt x="40" y="78"/>
                    </a:cubicBezTo>
                    <a:cubicBezTo>
                      <a:pt x="39" y="76"/>
                      <a:pt x="40" y="75"/>
                      <a:pt x="37" y="75"/>
                    </a:cubicBezTo>
                    <a:cubicBezTo>
                      <a:pt x="35" y="75"/>
                      <a:pt x="25" y="71"/>
                      <a:pt x="22" y="73"/>
                    </a:cubicBezTo>
                    <a:cubicBezTo>
                      <a:pt x="18" y="76"/>
                      <a:pt x="14" y="77"/>
                      <a:pt x="13" y="78"/>
                    </a:cubicBezTo>
                    <a:cubicBezTo>
                      <a:pt x="12" y="80"/>
                      <a:pt x="12" y="87"/>
                      <a:pt x="8" y="86"/>
                    </a:cubicBezTo>
                    <a:cubicBezTo>
                      <a:pt x="4" y="86"/>
                      <a:pt x="2" y="92"/>
                      <a:pt x="2" y="9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256">
                <a:extLst>
                  <a:ext uri="{FF2B5EF4-FFF2-40B4-BE49-F238E27FC236}">
                    <a16:creationId xmlns:a16="http://schemas.microsoft.com/office/drawing/2014/main" id="{21EC5429-AB68-48C7-AEB2-596CCF83F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1533"/>
                <a:ext cx="251" cy="181"/>
              </a:xfrm>
              <a:custGeom>
                <a:avLst/>
                <a:gdLst>
                  <a:gd name="T0" fmla="*/ 8 w 94"/>
                  <a:gd name="T1" fmla="*/ 256 h 68"/>
                  <a:gd name="T2" fmla="*/ 29 w 94"/>
                  <a:gd name="T3" fmla="*/ 226 h 68"/>
                  <a:gd name="T4" fmla="*/ 13 w 94"/>
                  <a:gd name="T5" fmla="*/ 162 h 68"/>
                  <a:gd name="T6" fmla="*/ 8 w 94"/>
                  <a:gd name="T7" fmla="*/ 93 h 68"/>
                  <a:gd name="T8" fmla="*/ 72 w 94"/>
                  <a:gd name="T9" fmla="*/ 21 h 68"/>
                  <a:gd name="T10" fmla="*/ 72 w 94"/>
                  <a:gd name="T11" fmla="*/ 56 h 68"/>
                  <a:gd name="T12" fmla="*/ 85 w 94"/>
                  <a:gd name="T13" fmla="*/ 120 h 68"/>
                  <a:gd name="T14" fmla="*/ 128 w 94"/>
                  <a:gd name="T15" fmla="*/ 149 h 68"/>
                  <a:gd name="T16" fmla="*/ 179 w 94"/>
                  <a:gd name="T17" fmla="*/ 120 h 68"/>
                  <a:gd name="T18" fmla="*/ 214 w 94"/>
                  <a:gd name="T19" fmla="*/ 120 h 68"/>
                  <a:gd name="T20" fmla="*/ 328 w 94"/>
                  <a:gd name="T21" fmla="*/ 120 h 68"/>
                  <a:gd name="T22" fmla="*/ 371 w 94"/>
                  <a:gd name="T23" fmla="*/ 170 h 68"/>
                  <a:gd name="T24" fmla="*/ 457 w 94"/>
                  <a:gd name="T25" fmla="*/ 256 h 68"/>
                  <a:gd name="T26" fmla="*/ 542 w 94"/>
                  <a:gd name="T27" fmla="*/ 226 h 68"/>
                  <a:gd name="T28" fmla="*/ 606 w 94"/>
                  <a:gd name="T29" fmla="*/ 213 h 68"/>
                  <a:gd name="T30" fmla="*/ 585 w 94"/>
                  <a:gd name="T31" fmla="*/ 248 h 68"/>
                  <a:gd name="T32" fmla="*/ 614 w 94"/>
                  <a:gd name="T33" fmla="*/ 261 h 68"/>
                  <a:gd name="T34" fmla="*/ 641 w 94"/>
                  <a:gd name="T35" fmla="*/ 256 h 68"/>
                  <a:gd name="T36" fmla="*/ 670 w 94"/>
                  <a:gd name="T37" fmla="*/ 277 h 68"/>
                  <a:gd name="T38" fmla="*/ 662 w 94"/>
                  <a:gd name="T39" fmla="*/ 298 h 68"/>
                  <a:gd name="T40" fmla="*/ 636 w 94"/>
                  <a:gd name="T41" fmla="*/ 311 h 68"/>
                  <a:gd name="T42" fmla="*/ 614 w 94"/>
                  <a:gd name="T43" fmla="*/ 325 h 68"/>
                  <a:gd name="T44" fmla="*/ 598 w 94"/>
                  <a:gd name="T45" fmla="*/ 303 h 68"/>
                  <a:gd name="T46" fmla="*/ 606 w 94"/>
                  <a:gd name="T47" fmla="*/ 277 h 68"/>
                  <a:gd name="T48" fmla="*/ 571 w 94"/>
                  <a:gd name="T49" fmla="*/ 282 h 68"/>
                  <a:gd name="T50" fmla="*/ 542 w 94"/>
                  <a:gd name="T51" fmla="*/ 282 h 68"/>
                  <a:gd name="T52" fmla="*/ 521 w 94"/>
                  <a:gd name="T53" fmla="*/ 319 h 68"/>
                  <a:gd name="T54" fmla="*/ 521 w 94"/>
                  <a:gd name="T55" fmla="*/ 354 h 68"/>
                  <a:gd name="T56" fmla="*/ 478 w 94"/>
                  <a:gd name="T57" fmla="*/ 354 h 68"/>
                  <a:gd name="T58" fmla="*/ 457 w 94"/>
                  <a:gd name="T59" fmla="*/ 367 h 68"/>
                  <a:gd name="T60" fmla="*/ 465 w 94"/>
                  <a:gd name="T61" fmla="*/ 405 h 68"/>
                  <a:gd name="T62" fmla="*/ 449 w 94"/>
                  <a:gd name="T63" fmla="*/ 474 h 68"/>
                  <a:gd name="T64" fmla="*/ 406 w 94"/>
                  <a:gd name="T65" fmla="*/ 468 h 68"/>
                  <a:gd name="T66" fmla="*/ 401 w 94"/>
                  <a:gd name="T67" fmla="*/ 431 h 68"/>
                  <a:gd name="T68" fmla="*/ 363 w 94"/>
                  <a:gd name="T69" fmla="*/ 418 h 68"/>
                  <a:gd name="T70" fmla="*/ 379 w 94"/>
                  <a:gd name="T71" fmla="*/ 397 h 68"/>
                  <a:gd name="T72" fmla="*/ 401 w 94"/>
                  <a:gd name="T73" fmla="*/ 397 h 68"/>
                  <a:gd name="T74" fmla="*/ 393 w 94"/>
                  <a:gd name="T75" fmla="*/ 383 h 68"/>
                  <a:gd name="T76" fmla="*/ 371 w 94"/>
                  <a:gd name="T77" fmla="*/ 383 h 68"/>
                  <a:gd name="T78" fmla="*/ 320 w 94"/>
                  <a:gd name="T79" fmla="*/ 383 h 68"/>
                  <a:gd name="T80" fmla="*/ 291 w 94"/>
                  <a:gd name="T81" fmla="*/ 362 h 68"/>
                  <a:gd name="T82" fmla="*/ 256 w 94"/>
                  <a:gd name="T83" fmla="*/ 333 h 68"/>
                  <a:gd name="T84" fmla="*/ 243 w 94"/>
                  <a:gd name="T85" fmla="*/ 303 h 68"/>
                  <a:gd name="T86" fmla="*/ 235 w 94"/>
                  <a:gd name="T87" fmla="*/ 277 h 68"/>
                  <a:gd name="T88" fmla="*/ 222 w 94"/>
                  <a:gd name="T89" fmla="*/ 261 h 68"/>
                  <a:gd name="T90" fmla="*/ 184 w 94"/>
                  <a:gd name="T91" fmla="*/ 269 h 68"/>
                  <a:gd name="T92" fmla="*/ 163 w 94"/>
                  <a:gd name="T93" fmla="*/ 234 h 68"/>
                  <a:gd name="T94" fmla="*/ 99 w 94"/>
                  <a:gd name="T95" fmla="*/ 213 h 68"/>
                  <a:gd name="T96" fmla="*/ 64 w 94"/>
                  <a:gd name="T97" fmla="*/ 248 h 68"/>
                  <a:gd name="T98" fmla="*/ 51 w 94"/>
                  <a:gd name="T99" fmla="*/ 269 h 68"/>
                  <a:gd name="T100" fmla="*/ 8 w 94"/>
                  <a:gd name="T101" fmla="*/ 256 h 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" h="68">
                    <a:moveTo>
                      <a:pt x="1" y="36"/>
                    </a:moveTo>
                    <a:cubicBezTo>
                      <a:pt x="3" y="36"/>
                      <a:pt x="4" y="34"/>
                      <a:pt x="4" y="32"/>
                    </a:cubicBezTo>
                    <a:cubicBezTo>
                      <a:pt x="4" y="30"/>
                      <a:pt x="3" y="27"/>
                      <a:pt x="2" y="23"/>
                    </a:cubicBezTo>
                    <a:cubicBezTo>
                      <a:pt x="0" y="19"/>
                      <a:pt x="0" y="17"/>
                      <a:pt x="1" y="13"/>
                    </a:cubicBezTo>
                    <a:cubicBezTo>
                      <a:pt x="1" y="8"/>
                      <a:pt x="6" y="6"/>
                      <a:pt x="10" y="3"/>
                    </a:cubicBezTo>
                    <a:cubicBezTo>
                      <a:pt x="14" y="0"/>
                      <a:pt x="11" y="5"/>
                      <a:pt x="10" y="8"/>
                    </a:cubicBezTo>
                    <a:cubicBezTo>
                      <a:pt x="10" y="10"/>
                      <a:pt x="11" y="13"/>
                      <a:pt x="12" y="17"/>
                    </a:cubicBezTo>
                    <a:cubicBezTo>
                      <a:pt x="12" y="21"/>
                      <a:pt x="16" y="21"/>
                      <a:pt x="18" y="21"/>
                    </a:cubicBezTo>
                    <a:cubicBezTo>
                      <a:pt x="21" y="20"/>
                      <a:pt x="21" y="21"/>
                      <a:pt x="25" y="17"/>
                    </a:cubicBezTo>
                    <a:cubicBezTo>
                      <a:pt x="28" y="13"/>
                      <a:pt x="27" y="15"/>
                      <a:pt x="30" y="17"/>
                    </a:cubicBezTo>
                    <a:cubicBezTo>
                      <a:pt x="33" y="18"/>
                      <a:pt x="38" y="17"/>
                      <a:pt x="46" y="17"/>
                    </a:cubicBezTo>
                    <a:cubicBezTo>
                      <a:pt x="53" y="18"/>
                      <a:pt x="50" y="19"/>
                      <a:pt x="52" y="24"/>
                    </a:cubicBezTo>
                    <a:cubicBezTo>
                      <a:pt x="55" y="29"/>
                      <a:pt x="60" y="32"/>
                      <a:pt x="64" y="36"/>
                    </a:cubicBezTo>
                    <a:cubicBezTo>
                      <a:pt x="68" y="39"/>
                      <a:pt x="72" y="37"/>
                      <a:pt x="76" y="32"/>
                    </a:cubicBezTo>
                    <a:cubicBezTo>
                      <a:pt x="79" y="28"/>
                      <a:pt x="85" y="30"/>
                      <a:pt x="85" y="30"/>
                    </a:cubicBezTo>
                    <a:cubicBezTo>
                      <a:pt x="85" y="30"/>
                      <a:pt x="81" y="34"/>
                      <a:pt x="82" y="35"/>
                    </a:cubicBezTo>
                    <a:cubicBezTo>
                      <a:pt x="83" y="36"/>
                      <a:pt x="84" y="37"/>
                      <a:pt x="86" y="37"/>
                    </a:cubicBezTo>
                    <a:cubicBezTo>
                      <a:pt x="87" y="36"/>
                      <a:pt x="89" y="36"/>
                      <a:pt x="90" y="36"/>
                    </a:cubicBezTo>
                    <a:cubicBezTo>
                      <a:pt x="92" y="37"/>
                      <a:pt x="93" y="37"/>
                      <a:pt x="94" y="39"/>
                    </a:cubicBezTo>
                    <a:cubicBezTo>
                      <a:pt x="94" y="40"/>
                      <a:pt x="94" y="41"/>
                      <a:pt x="93" y="42"/>
                    </a:cubicBezTo>
                    <a:cubicBezTo>
                      <a:pt x="92" y="43"/>
                      <a:pt x="89" y="44"/>
                      <a:pt x="89" y="44"/>
                    </a:cubicBezTo>
                    <a:cubicBezTo>
                      <a:pt x="88" y="45"/>
                      <a:pt x="86" y="46"/>
                      <a:pt x="86" y="46"/>
                    </a:cubicBezTo>
                    <a:cubicBezTo>
                      <a:pt x="86" y="46"/>
                      <a:pt x="82" y="45"/>
                      <a:pt x="84" y="43"/>
                    </a:cubicBezTo>
                    <a:cubicBezTo>
                      <a:pt x="86" y="41"/>
                      <a:pt x="85" y="39"/>
                      <a:pt x="85" y="39"/>
                    </a:cubicBezTo>
                    <a:cubicBezTo>
                      <a:pt x="85" y="39"/>
                      <a:pt x="82" y="39"/>
                      <a:pt x="80" y="40"/>
                    </a:cubicBezTo>
                    <a:cubicBezTo>
                      <a:pt x="78" y="40"/>
                      <a:pt x="76" y="40"/>
                      <a:pt x="76" y="40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69" y="51"/>
                      <a:pt x="67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57"/>
                      <a:pt x="64" y="67"/>
                      <a:pt x="63" y="67"/>
                    </a:cubicBezTo>
                    <a:cubicBezTo>
                      <a:pt x="62" y="68"/>
                      <a:pt x="59" y="67"/>
                      <a:pt x="57" y="66"/>
                    </a:cubicBezTo>
                    <a:cubicBezTo>
                      <a:pt x="57" y="66"/>
                      <a:pt x="59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51" y="58"/>
                      <a:pt x="51" y="54"/>
                      <a:pt x="53" y="56"/>
                    </a:cubicBezTo>
                    <a:cubicBezTo>
                      <a:pt x="55" y="57"/>
                      <a:pt x="56" y="56"/>
                      <a:pt x="56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3" y="54"/>
                      <a:pt x="52" y="54"/>
                    </a:cubicBezTo>
                    <a:cubicBezTo>
                      <a:pt x="51" y="55"/>
                      <a:pt x="46" y="55"/>
                      <a:pt x="45" y="54"/>
                    </a:cubicBezTo>
                    <a:cubicBezTo>
                      <a:pt x="44" y="53"/>
                      <a:pt x="41" y="51"/>
                      <a:pt x="41" y="51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4" y="44"/>
                      <a:pt x="34" y="43"/>
                    </a:cubicBezTo>
                    <a:cubicBezTo>
                      <a:pt x="33" y="42"/>
                      <a:pt x="34" y="40"/>
                      <a:pt x="33" y="39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29" y="38"/>
                      <a:pt x="28" y="39"/>
                      <a:pt x="26" y="38"/>
                    </a:cubicBezTo>
                    <a:cubicBezTo>
                      <a:pt x="25" y="36"/>
                      <a:pt x="23" y="33"/>
                      <a:pt x="23" y="33"/>
                    </a:cubicBezTo>
                    <a:cubicBezTo>
                      <a:pt x="23" y="33"/>
                      <a:pt x="16" y="27"/>
                      <a:pt x="14" y="30"/>
                    </a:cubicBezTo>
                    <a:cubicBezTo>
                      <a:pt x="11" y="32"/>
                      <a:pt x="8" y="34"/>
                      <a:pt x="9" y="35"/>
                    </a:cubicBezTo>
                    <a:cubicBezTo>
                      <a:pt x="9" y="36"/>
                      <a:pt x="9" y="38"/>
                      <a:pt x="7" y="38"/>
                    </a:cubicBezTo>
                    <a:cubicBezTo>
                      <a:pt x="5" y="38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257">
                <a:extLst>
                  <a:ext uri="{FF2B5EF4-FFF2-40B4-BE49-F238E27FC236}">
                    <a16:creationId xmlns:a16="http://schemas.microsoft.com/office/drawing/2014/main" id="{3619ABB9-29F1-4BB3-BD3D-5F6BAB53B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1589"/>
                <a:ext cx="160" cy="82"/>
              </a:xfrm>
              <a:custGeom>
                <a:avLst/>
                <a:gdLst>
                  <a:gd name="T0" fmla="*/ 427 w 60"/>
                  <a:gd name="T1" fmla="*/ 77 h 31"/>
                  <a:gd name="T2" fmla="*/ 371 w 60"/>
                  <a:gd name="T3" fmla="*/ 42 h 31"/>
                  <a:gd name="T4" fmla="*/ 277 w 60"/>
                  <a:gd name="T5" fmla="*/ 29 h 31"/>
                  <a:gd name="T6" fmla="*/ 227 w 60"/>
                  <a:gd name="T7" fmla="*/ 29 h 31"/>
                  <a:gd name="T8" fmla="*/ 200 w 60"/>
                  <a:gd name="T9" fmla="*/ 34 h 31"/>
                  <a:gd name="T10" fmla="*/ 184 w 60"/>
                  <a:gd name="T11" fmla="*/ 13 h 31"/>
                  <a:gd name="T12" fmla="*/ 157 w 60"/>
                  <a:gd name="T13" fmla="*/ 21 h 31"/>
                  <a:gd name="T14" fmla="*/ 163 w 60"/>
                  <a:gd name="T15" fmla="*/ 42 h 31"/>
                  <a:gd name="T16" fmla="*/ 141 w 60"/>
                  <a:gd name="T17" fmla="*/ 56 h 31"/>
                  <a:gd name="T18" fmla="*/ 128 w 60"/>
                  <a:gd name="T19" fmla="*/ 34 h 31"/>
                  <a:gd name="T20" fmla="*/ 93 w 60"/>
                  <a:gd name="T21" fmla="*/ 42 h 31"/>
                  <a:gd name="T22" fmla="*/ 56 w 60"/>
                  <a:gd name="T23" fmla="*/ 63 h 31"/>
                  <a:gd name="T24" fmla="*/ 35 w 60"/>
                  <a:gd name="T25" fmla="*/ 98 h 31"/>
                  <a:gd name="T26" fmla="*/ 64 w 60"/>
                  <a:gd name="T27" fmla="*/ 111 h 31"/>
                  <a:gd name="T28" fmla="*/ 93 w 60"/>
                  <a:gd name="T29" fmla="*/ 106 h 31"/>
                  <a:gd name="T30" fmla="*/ 120 w 60"/>
                  <a:gd name="T31" fmla="*/ 127 h 31"/>
                  <a:gd name="T32" fmla="*/ 115 w 60"/>
                  <a:gd name="T33" fmla="*/ 148 h 31"/>
                  <a:gd name="T34" fmla="*/ 85 w 60"/>
                  <a:gd name="T35" fmla="*/ 161 h 31"/>
                  <a:gd name="T36" fmla="*/ 64 w 60"/>
                  <a:gd name="T37" fmla="*/ 175 h 31"/>
                  <a:gd name="T38" fmla="*/ 51 w 60"/>
                  <a:gd name="T39" fmla="*/ 183 h 31"/>
                  <a:gd name="T40" fmla="*/ 21 w 60"/>
                  <a:gd name="T41" fmla="*/ 188 h 31"/>
                  <a:gd name="T42" fmla="*/ 8 w 60"/>
                  <a:gd name="T43" fmla="*/ 188 h 31"/>
                  <a:gd name="T44" fmla="*/ 13 w 60"/>
                  <a:gd name="T45" fmla="*/ 217 h 31"/>
                  <a:gd name="T46" fmla="*/ 51 w 60"/>
                  <a:gd name="T47" fmla="*/ 217 h 31"/>
                  <a:gd name="T48" fmla="*/ 77 w 60"/>
                  <a:gd name="T49" fmla="*/ 204 h 31"/>
                  <a:gd name="T50" fmla="*/ 99 w 60"/>
                  <a:gd name="T51" fmla="*/ 204 h 31"/>
                  <a:gd name="T52" fmla="*/ 157 w 60"/>
                  <a:gd name="T53" fmla="*/ 204 h 31"/>
                  <a:gd name="T54" fmla="*/ 205 w 60"/>
                  <a:gd name="T55" fmla="*/ 153 h 31"/>
                  <a:gd name="T56" fmla="*/ 243 w 60"/>
                  <a:gd name="T57" fmla="*/ 153 h 31"/>
                  <a:gd name="T58" fmla="*/ 285 w 60"/>
                  <a:gd name="T59" fmla="*/ 148 h 31"/>
                  <a:gd name="T60" fmla="*/ 307 w 60"/>
                  <a:gd name="T61" fmla="*/ 127 h 31"/>
                  <a:gd name="T62" fmla="*/ 341 w 60"/>
                  <a:gd name="T63" fmla="*/ 119 h 31"/>
                  <a:gd name="T64" fmla="*/ 371 w 60"/>
                  <a:gd name="T65" fmla="*/ 111 h 31"/>
                  <a:gd name="T66" fmla="*/ 376 w 60"/>
                  <a:gd name="T67" fmla="*/ 98 h 31"/>
                  <a:gd name="T68" fmla="*/ 397 w 60"/>
                  <a:gd name="T69" fmla="*/ 90 h 31"/>
                  <a:gd name="T70" fmla="*/ 413 w 60"/>
                  <a:gd name="T71" fmla="*/ 90 h 31"/>
                  <a:gd name="T72" fmla="*/ 427 w 60"/>
                  <a:gd name="T73" fmla="*/ 77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31">
                    <a:moveTo>
                      <a:pt x="60" y="11"/>
                    </a:moveTo>
                    <a:cubicBezTo>
                      <a:pt x="60" y="11"/>
                      <a:pt x="55" y="7"/>
                      <a:pt x="52" y="6"/>
                    </a:cubicBezTo>
                    <a:cubicBezTo>
                      <a:pt x="50" y="5"/>
                      <a:pt x="42" y="4"/>
                      <a:pt x="39" y="4"/>
                    </a:cubicBezTo>
                    <a:cubicBezTo>
                      <a:pt x="36" y="4"/>
                      <a:pt x="34" y="2"/>
                      <a:pt x="32" y="4"/>
                    </a:cubicBezTo>
                    <a:cubicBezTo>
                      <a:pt x="31" y="6"/>
                      <a:pt x="28" y="7"/>
                      <a:pt x="28" y="5"/>
                    </a:cubicBezTo>
                    <a:cubicBezTo>
                      <a:pt x="27" y="3"/>
                      <a:pt x="28" y="0"/>
                      <a:pt x="26" y="2"/>
                    </a:cubicBezTo>
                    <a:cubicBezTo>
                      <a:pt x="24" y="4"/>
                      <a:pt x="22" y="2"/>
                      <a:pt x="22" y="3"/>
                    </a:cubicBezTo>
                    <a:cubicBezTo>
                      <a:pt x="23" y="4"/>
                      <a:pt x="24" y="4"/>
                      <a:pt x="23" y="6"/>
                    </a:cubicBezTo>
                    <a:cubicBezTo>
                      <a:pt x="22" y="8"/>
                      <a:pt x="20" y="8"/>
                      <a:pt x="20" y="8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15" y="4"/>
                      <a:pt x="15" y="5"/>
                      <a:pt x="13" y="6"/>
                    </a:cubicBezTo>
                    <a:cubicBezTo>
                      <a:pt x="10" y="7"/>
                      <a:pt x="8" y="8"/>
                      <a:pt x="8" y="9"/>
                    </a:cubicBezTo>
                    <a:cubicBezTo>
                      <a:pt x="8" y="9"/>
                      <a:pt x="4" y="13"/>
                      <a:pt x="5" y="14"/>
                    </a:cubicBezTo>
                    <a:cubicBezTo>
                      <a:pt x="6" y="15"/>
                      <a:pt x="7" y="16"/>
                      <a:pt x="9" y="16"/>
                    </a:cubicBezTo>
                    <a:cubicBezTo>
                      <a:pt x="10" y="15"/>
                      <a:pt x="12" y="15"/>
                      <a:pt x="13" y="15"/>
                    </a:cubicBezTo>
                    <a:cubicBezTo>
                      <a:pt x="15" y="16"/>
                      <a:pt x="16" y="16"/>
                      <a:pt x="17" y="18"/>
                    </a:cubicBezTo>
                    <a:cubicBezTo>
                      <a:pt x="17" y="19"/>
                      <a:pt x="17" y="20"/>
                      <a:pt x="16" y="21"/>
                    </a:cubicBezTo>
                    <a:cubicBezTo>
                      <a:pt x="15" y="22"/>
                      <a:pt x="12" y="23"/>
                      <a:pt x="12" y="23"/>
                    </a:cubicBezTo>
                    <a:cubicBezTo>
                      <a:pt x="11" y="24"/>
                      <a:pt x="9" y="25"/>
                      <a:pt x="9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3" y="27"/>
                      <a:pt x="3" y="27"/>
                    </a:cubicBezTo>
                    <a:cubicBezTo>
                      <a:pt x="3" y="27"/>
                      <a:pt x="1" y="25"/>
                      <a:pt x="1" y="27"/>
                    </a:cubicBezTo>
                    <a:cubicBezTo>
                      <a:pt x="0" y="30"/>
                      <a:pt x="0" y="30"/>
                      <a:pt x="2" y="31"/>
                    </a:cubicBezTo>
                    <a:cubicBezTo>
                      <a:pt x="4" y="31"/>
                      <a:pt x="6" y="31"/>
                      <a:pt x="7" y="31"/>
                    </a:cubicBezTo>
                    <a:cubicBezTo>
                      <a:pt x="9" y="31"/>
                      <a:pt x="11" y="29"/>
                      <a:pt x="11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21" y="30"/>
                      <a:pt x="22" y="29"/>
                    </a:cubicBezTo>
                    <a:cubicBezTo>
                      <a:pt x="24" y="28"/>
                      <a:pt x="27" y="23"/>
                      <a:pt x="29" y="22"/>
                    </a:cubicBezTo>
                    <a:cubicBezTo>
                      <a:pt x="30" y="22"/>
                      <a:pt x="32" y="22"/>
                      <a:pt x="34" y="22"/>
                    </a:cubicBezTo>
                    <a:cubicBezTo>
                      <a:pt x="37" y="22"/>
                      <a:pt x="38" y="22"/>
                      <a:pt x="40" y="21"/>
                    </a:cubicBezTo>
                    <a:cubicBezTo>
                      <a:pt x="42" y="20"/>
                      <a:pt x="43" y="18"/>
                      <a:pt x="43" y="18"/>
                    </a:cubicBezTo>
                    <a:cubicBezTo>
                      <a:pt x="43" y="18"/>
                      <a:pt x="46" y="15"/>
                      <a:pt x="48" y="17"/>
                    </a:cubicBezTo>
                    <a:cubicBezTo>
                      <a:pt x="51" y="18"/>
                      <a:pt x="51" y="17"/>
                      <a:pt x="52" y="16"/>
                    </a:cubicBezTo>
                    <a:cubicBezTo>
                      <a:pt x="53" y="15"/>
                      <a:pt x="53" y="14"/>
                      <a:pt x="53" y="14"/>
                    </a:cubicBezTo>
                    <a:cubicBezTo>
                      <a:pt x="54" y="13"/>
                      <a:pt x="56" y="13"/>
                      <a:pt x="56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60" y="11"/>
                      <a:pt x="6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258">
                <a:extLst>
                  <a:ext uri="{FF2B5EF4-FFF2-40B4-BE49-F238E27FC236}">
                    <a16:creationId xmlns:a16="http://schemas.microsoft.com/office/drawing/2014/main" id="{56A51696-2EDC-432D-B2D3-956062F4E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1341"/>
                <a:ext cx="929" cy="661"/>
              </a:xfrm>
              <a:custGeom>
                <a:avLst/>
                <a:gdLst>
                  <a:gd name="T0" fmla="*/ 456 w 348"/>
                  <a:gd name="T1" fmla="*/ 426 h 248"/>
                  <a:gd name="T2" fmla="*/ 363 w 348"/>
                  <a:gd name="T3" fmla="*/ 554 h 248"/>
                  <a:gd name="T4" fmla="*/ 256 w 348"/>
                  <a:gd name="T5" fmla="*/ 754 h 248"/>
                  <a:gd name="T6" fmla="*/ 149 w 348"/>
                  <a:gd name="T7" fmla="*/ 789 h 248"/>
                  <a:gd name="T8" fmla="*/ 21 w 348"/>
                  <a:gd name="T9" fmla="*/ 874 h 248"/>
                  <a:gd name="T10" fmla="*/ 107 w 348"/>
                  <a:gd name="T11" fmla="*/ 1023 h 248"/>
                  <a:gd name="T12" fmla="*/ 227 w 348"/>
                  <a:gd name="T13" fmla="*/ 1143 h 248"/>
                  <a:gd name="T14" fmla="*/ 227 w 348"/>
                  <a:gd name="T15" fmla="*/ 1229 h 248"/>
                  <a:gd name="T16" fmla="*/ 286 w 348"/>
                  <a:gd name="T17" fmla="*/ 1301 h 248"/>
                  <a:gd name="T18" fmla="*/ 507 w 348"/>
                  <a:gd name="T19" fmla="*/ 1421 h 248"/>
                  <a:gd name="T20" fmla="*/ 670 w 348"/>
                  <a:gd name="T21" fmla="*/ 1421 h 248"/>
                  <a:gd name="T22" fmla="*/ 820 w 348"/>
                  <a:gd name="T23" fmla="*/ 1386 h 248"/>
                  <a:gd name="T24" fmla="*/ 940 w 348"/>
                  <a:gd name="T25" fmla="*/ 1434 h 248"/>
                  <a:gd name="T26" fmla="*/ 977 w 348"/>
                  <a:gd name="T27" fmla="*/ 1541 h 248"/>
                  <a:gd name="T28" fmla="*/ 1041 w 348"/>
                  <a:gd name="T29" fmla="*/ 1655 h 248"/>
                  <a:gd name="T30" fmla="*/ 1140 w 348"/>
                  <a:gd name="T31" fmla="*/ 1668 h 248"/>
                  <a:gd name="T32" fmla="*/ 1284 w 348"/>
                  <a:gd name="T33" fmla="*/ 1634 h 248"/>
                  <a:gd name="T34" fmla="*/ 1391 w 348"/>
                  <a:gd name="T35" fmla="*/ 1711 h 248"/>
                  <a:gd name="T36" fmla="*/ 1482 w 348"/>
                  <a:gd name="T37" fmla="*/ 1762 h 248"/>
                  <a:gd name="T38" fmla="*/ 1575 w 348"/>
                  <a:gd name="T39" fmla="*/ 1690 h 248"/>
                  <a:gd name="T40" fmla="*/ 1690 w 348"/>
                  <a:gd name="T41" fmla="*/ 1655 h 248"/>
                  <a:gd name="T42" fmla="*/ 1759 w 348"/>
                  <a:gd name="T43" fmla="*/ 1613 h 248"/>
                  <a:gd name="T44" fmla="*/ 1866 w 348"/>
                  <a:gd name="T45" fmla="*/ 1498 h 248"/>
                  <a:gd name="T46" fmla="*/ 1917 w 348"/>
                  <a:gd name="T47" fmla="*/ 1434 h 248"/>
                  <a:gd name="T48" fmla="*/ 1925 w 348"/>
                  <a:gd name="T49" fmla="*/ 1365 h 248"/>
                  <a:gd name="T50" fmla="*/ 1874 w 348"/>
                  <a:gd name="T51" fmla="*/ 1306 h 248"/>
                  <a:gd name="T52" fmla="*/ 1917 w 348"/>
                  <a:gd name="T53" fmla="*/ 1258 h 248"/>
                  <a:gd name="T54" fmla="*/ 1917 w 348"/>
                  <a:gd name="T55" fmla="*/ 1194 h 248"/>
                  <a:gd name="T56" fmla="*/ 1874 w 348"/>
                  <a:gd name="T57" fmla="*/ 1130 h 248"/>
                  <a:gd name="T58" fmla="*/ 1981 w 348"/>
                  <a:gd name="T59" fmla="*/ 994 h 248"/>
                  <a:gd name="T60" fmla="*/ 1887 w 348"/>
                  <a:gd name="T61" fmla="*/ 944 h 248"/>
                  <a:gd name="T62" fmla="*/ 1781 w 348"/>
                  <a:gd name="T63" fmla="*/ 938 h 248"/>
                  <a:gd name="T64" fmla="*/ 1895 w 348"/>
                  <a:gd name="T65" fmla="*/ 810 h 248"/>
                  <a:gd name="T66" fmla="*/ 1946 w 348"/>
                  <a:gd name="T67" fmla="*/ 845 h 248"/>
                  <a:gd name="T68" fmla="*/ 2045 w 348"/>
                  <a:gd name="T69" fmla="*/ 840 h 248"/>
                  <a:gd name="T70" fmla="*/ 2160 w 348"/>
                  <a:gd name="T71" fmla="*/ 746 h 248"/>
                  <a:gd name="T72" fmla="*/ 2253 w 348"/>
                  <a:gd name="T73" fmla="*/ 690 h 248"/>
                  <a:gd name="T74" fmla="*/ 2352 w 348"/>
                  <a:gd name="T75" fmla="*/ 546 h 248"/>
                  <a:gd name="T76" fmla="*/ 2445 w 348"/>
                  <a:gd name="T77" fmla="*/ 354 h 248"/>
                  <a:gd name="T78" fmla="*/ 2224 w 348"/>
                  <a:gd name="T79" fmla="*/ 299 h 248"/>
                  <a:gd name="T80" fmla="*/ 1909 w 348"/>
                  <a:gd name="T81" fmla="*/ 35 h 248"/>
                  <a:gd name="T82" fmla="*/ 1789 w 348"/>
                  <a:gd name="T83" fmla="*/ 291 h 248"/>
                  <a:gd name="T84" fmla="*/ 1738 w 348"/>
                  <a:gd name="T85" fmla="*/ 397 h 248"/>
                  <a:gd name="T86" fmla="*/ 1853 w 348"/>
                  <a:gd name="T87" fmla="*/ 426 h 248"/>
                  <a:gd name="T88" fmla="*/ 1767 w 348"/>
                  <a:gd name="T89" fmla="*/ 525 h 248"/>
                  <a:gd name="T90" fmla="*/ 1682 w 348"/>
                  <a:gd name="T91" fmla="*/ 546 h 248"/>
                  <a:gd name="T92" fmla="*/ 1562 w 348"/>
                  <a:gd name="T93" fmla="*/ 562 h 248"/>
                  <a:gd name="T94" fmla="*/ 1540 w 348"/>
                  <a:gd name="T95" fmla="*/ 632 h 248"/>
                  <a:gd name="T96" fmla="*/ 1434 w 348"/>
                  <a:gd name="T97" fmla="*/ 674 h 248"/>
                  <a:gd name="T98" fmla="*/ 1268 w 348"/>
                  <a:gd name="T99" fmla="*/ 781 h 248"/>
                  <a:gd name="T100" fmla="*/ 1148 w 348"/>
                  <a:gd name="T101" fmla="*/ 696 h 248"/>
                  <a:gd name="T102" fmla="*/ 969 w 348"/>
                  <a:gd name="T103" fmla="*/ 696 h 248"/>
                  <a:gd name="T104" fmla="*/ 790 w 348"/>
                  <a:gd name="T105" fmla="*/ 554 h 248"/>
                  <a:gd name="T106" fmla="*/ 627 w 348"/>
                  <a:gd name="T107" fmla="*/ 354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48" h="248">
                    <a:moveTo>
                      <a:pt x="79" y="42"/>
                    </a:moveTo>
                    <a:cubicBezTo>
                      <a:pt x="79" y="42"/>
                      <a:pt x="73" y="44"/>
                      <a:pt x="73" y="46"/>
                    </a:cubicBezTo>
                    <a:cubicBezTo>
                      <a:pt x="73" y="49"/>
                      <a:pt x="70" y="51"/>
                      <a:pt x="68" y="51"/>
                    </a:cubicBezTo>
                    <a:cubicBezTo>
                      <a:pt x="67" y="51"/>
                      <a:pt x="63" y="51"/>
                      <a:pt x="64" y="54"/>
                    </a:cubicBezTo>
                    <a:cubicBezTo>
                      <a:pt x="65" y="56"/>
                      <a:pt x="67" y="60"/>
                      <a:pt x="64" y="60"/>
                    </a:cubicBezTo>
                    <a:cubicBezTo>
                      <a:pt x="62" y="60"/>
                      <a:pt x="59" y="58"/>
                      <a:pt x="59" y="58"/>
                    </a:cubicBezTo>
                    <a:cubicBezTo>
                      <a:pt x="59" y="58"/>
                      <a:pt x="55" y="53"/>
                      <a:pt x="52" y="56"/>
                    </a:cubicBezTo>
                    <a:cubicBezTo>
                      <a:pt x="48" y="60"/>
                      <a:pt x="47" y="62"/>
                      <a:pt x="48" y="65"/>
                    </a:cubicBezTo>
                    <a:cubicBezTo>
                      <a:pt x="49" y="67"/>
                      <a:pt x="48" y="71"/>
                      <a:pt x="49" y="74"/>
                    </a:cubicBezTo>
                    <a:cubicBezTo>
                      <a:pt x="51" y="76"/>
                      <a:pt x="51" y="78"/>
                      <a:pt x="51" y="78"/>
                    </a:cubicBezTo>
                    <a:cubicBezTo>
                      <a:pt x="51" y="78"/>
                      <a:pt x="46" y="74"/>
                      <a:pt x="44" y="76"/>
                    </a:cubicBezTo>
                    <a:cubicBezTo>
                      <a:pt x="41" y="77"/>
                      <a:pt x="39" y="78"/>
                      <a:pt x="39" y="78"/>
                    </a:cubicBezTo>
                    <a:cubicBezTo>
                      <a:pt x="39" y="78"/>
                      <a:pt x="41" y="88"/>
                      <a:pt x="42" y="90"/>
                    </a:cubicBezTo>
                    <a:cubicBezTo>
                      <a:pt x="43" y="91"/>
                      <a:pt x="40" y="103"/>
                      <a:pt x="38" y="104"/>
                    </a:cubicBezTo>
                    <a:cubicBezTo>
                      <a:pt x="38" y="104"/>
                      <a:pt x="37" y="106"/>
                      <a:pt x="36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2" y="106"/>
                      <a:pt x="31" y="107"/>
                    </a:cubicBezTo>
                    <a:cubicBezTo>
                      <a:pt x="31" y="107"/>
                      <a:pt x="31" y="108"/>
                      <a:pt x="30" y="109"/>
                    </a:cubicBezTo>
                    <a:cubicBezTo>
                      <a:pt x="29" y="110"/>
                      <a:pt x="29" y="111"/>
                      <a:pt x="26" y="110"/>
                    </a:cubicBezTo>
                    <a:cubicBezTo>
                      <a:pt x="24" y="108"/>
                      <a:pt x="21" y="111"/>
                      <a:pt x="21" y="111"/>
                    </a:cubicBezTo>
                    <a:cubicBezTo>
                      <a:pt x="21" y="111"/>
                      <a:pt x="20" y="113"/>
                      <a:pt x="18" y="114"/>
                    </a:cubicBezTo>
                    <a:cubicBezTo>
                      <a:pt x="16" y="115"/>
                      <a:pt x="15" y="115"/>
                      <a:pt x="12" y="115"/>
                    </a:cubicBezTo>
                    <a:cubicBezTo>
                      <a:pt x="10" y="115"/>
                      <a:pt x="8" y="115"/>
                      <a:pt x="7" y="115"/>
                    </a:cubicBezTo>
                    <a:cubicBezTo>
                      <a:pt x="5" y="116"/>
                      <a:pt x="2" y="121"/>
                      <a:pt x="0" y="122"/>
                    </a:cubicBezTo>
                    <a:cubicBezTo>
                      <a:pt x="0" y="122"/>
                      <a:pt x="3" y="122"/>
                      <a:pt x="3" y="123"/>
                    </a:cubicBezTo>
                    <a:cubicBezTo>
                      <a:pt x="4" y="124"/>
                      <a:pt x="2" y="127"/>
                      <a:pt x="4" y="128"/>
                    </a:cubicBezTo>
                    <a:cubicBezTo>
                      <a:pt x="5" y="129"/>
                      <a:pt x="7" y="128"/>
                      <a:pt x="8" y="129"/>
                    </a:cubicBezTo>
                    <a:cubicBezTo>
                      <a:pt x="10" y="131"/>
                      <a:pt x="10" y="135"/>
                      <a:pt x="10" y="135"/>
                    </a:cubicBezTo>
                    <a:cubicBezTo>
                      <a:pt x="10" y="135"/>
                      <a:pt x="9" y="137"/>
                      <a:pt x="10" y="139"/>
                    </a:cubicBezTo>
                    <a:cubicBezTo>
                      <a:pt x="11" y="141"/>
                      <a:pt x="15" y="144"/>
                      <a:pt x="15" y="144"/>
                    </a:cubicBezTo>
                    <a:cubicBezTo>
                      <a:pt x="15" y="144"/>
                      <a:pt x="23" y="148"/>
                      <a:pt x="24" y="148"/>
                    </a:cubicBezTo>
                    <a:cubicBezTo>
                      <a:pt x="25" y="148"/>
                      <a:pt x="27" y="148"/>
                      <a:pt x="27" y="148"/>
                    </a:cubicBezTo>
                    <a:cubicBezTo>
                      <a:pt x="27" y="148"/>
                      <a:pt x="30" y="151"/>
                      <a:pt x="31" y="152"/>
                    </a:cubicBezTo>
                    <a:cubicBezTo>
                      <a:pt x="32" y="154"/>
                      <a:pt x="37" y="156"/>
                      <a:pt x="34" y="157"/>
                    </a:cubicBezTo>
                    <a:cubicBezTo>
                      <a:pt x="31" y="158"/>
                      <a:pt x="30" y="159"/>
                      <a:pt x="32" y="161"/>
                    </a:cubicBezTo>
                    <a:cubicBezTo>
                      <a:pt x="34" y="162"/>
                      <a:pt x="36" y="162"/>
                      <a:pt x="35" y="164"/>
                    </a:cubicBezTo>
                    <a:cubicBezTo>
                      <a:pt x="34" y="166"/>
                      <a:pt x="32" y="165"/>
                      <a:pt x="33" y="166"/>
                    </a:cubicBezTo>
                    <a:cubicBezTo>
                      <a:pt x="34" y="168"/>
                      <a:pt x="35" y="166"/>
                      <a:pt x="36" y="168"/>
                    </a:cubicBezTo>
                    <a:cubicBezTo>
                      <a:pt x="37" y="170"/>
                      <a:pt x="37" y="171"/>
                      <a:pt x="35" y="172"/>
                    </a:cubicBezTo>
                    <a:cubicBezTo>
                      <a:pt x="34" y="172"/>
                      <a:pt x="33" y="173"/>
                      <a:pt x="32" y="173"/>
                    </a:cubicBezTo>
                    <a:cubicBezTo>
                      <a:pt x="32" y="172"/>
                      <a:pt x="32" y="170"/>
                      <a:pt x="31" y="171"/>
                    </a:cubicBezTo>
                    <a:cubicBezTo>
                      <a:pt x="30" y="172"/>
                      <a:pt x="28" y="173"/>
                      <a:pt x="30" y="175"/>
                    </a:cubicBezTo>
                    <a:cubicBezTo>
                      <a:pt x="32" y="176"/>
                      <a:pt x="34" y="173"/>
                      <a:pt x="34" y="176"/>
                    </a:cubicBezTo>
                    <a:cubicBezTo>
                      <a:pt x="34" y="179"/>
                      <a:pt x="31" y="180"/>
                      <a:pt x="33" y="181"/>
                    </a:cubicBezTo>
                    <a:cubicBezTo>
                      <a:pt x="36" y="182"/>
                      <a:pt x="37" y="182"/>
                      <a:pt x="40" y="183"/>
                    </a:cubicBezTo>
                    <a:cubicBezTo>
                      <a:pt x="42" y="183"/>
                      <a:pt x="43" y="181"/>
                      <a:pt x="44" y="185"/>
                    </a:cubicBezTo>
                    <a:cubicBezTo>
                      <a:pt x="46" y="189"/>
                      <a:pt x="44" y="186"/>
                      <a:pt x="49" y="189"/>
                    </a:cubicBezTo>
                    <a:cubicBezTo>
                      <a:pt x="53" y="193"/>
                      <a:pt x="57" y="195"/>
                      <a:pt x="57" y="195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4" y="199"/>
                      <a:pt x="68" y="198"/>
                      <a:pt x="71" y="200"/>
                    </a:cubicBezTo>
                    <a:cubicBezTo>
                      <a:pt x="75" y="201"/>
                      <a:pt x="75" y="196"/>
                      <a:pt x="77" y="201"/>
                    </a:cubicBezTo>
                    <a:cubicBezTo>
                      <a:pt x="80" y="205"/>
                      <a:pt x="78" y="205"/>
                      <a:pt x="81" y="205"/>
                    </a:cubicBezTo>
                    <a:cubicBezTo>
                      <a:pt x="84" y="206"/>
                      <a:pt x="79" y="202"/>
                      <a:pt x="85" y="204"/>
                    </a:cubicBezTo>
                    <a:cubicBezTo>
                      <a:pt x="90" y="205"/>
                      <a:pt x="92" y="203"/>
                      <a:pt x="92" y="203"/>
                    </a:cubicBezTo>
                    <a:cubicBezTo>
                      <a:pt x="92" y="203"/>
                      <a:pt x="91" y="197"/>
                      <a:pt x="94" y="200"/>
                    </a:cubicBezTo>
                    <a:cubicBezTo>
                      <a:pt x="98" y="202"/>
                      <a:pt x="98" y="202"/>
                      <a:pt x="99" y="203"/>
                    </a:cubicBezTo>
                    <a:cubicBezTo>
                      <a:pt x="99" y="204"/>
                      <a:pt x="101" y="202"/>
                      <a:pt x="101" y="202"/>
                    </a:cubicBezTo>
                    <a:cubicBezTo>
                      <a:pt x="101" y="202"/>
                      <a:pt x="105" y="200"/>
                      <a:pt x="107" y="200"/>
                    </a:cubicBezTo>
                    <a:cubicBezTo>
                      <a:pt x="110" y="199"/>
                      <a:pt x="110" y="198"/>
                      <a:pt x="112" y="197"/>
                    </a:cubicBezTo>
                    <a:cubicBezTo>
                      <a:pt x="114" y="197"/>
                      <a:pt x="113" y="193"/>
                      <a:pt x="115" y="195"/>
                    </a:cubicBezTo>
                    <a:cubicBezTo>
                      <a:pt x="117" y="196"/>
                      <a:pt x="114" y="196"/>
                      <a:pt x="118" y="197"/>
                    </a:cubicBezTo>
                    <a:cubicBezTo>
                      <a:pt x="122" y="199"/>
                      <a:pt x="120" y="199"/>
                      <a:pt x="122" y="198"/>
                    </a:cubicBezTo>
                    <a:cubicBezTo>
                      <a:pt x="124" y="196"/>
                      <a:pt x="123" y="193"/>
                      <a:pt x="126" y="195"/>
                    </a:cubicBezTo>
                    <a:cubicBezTo>
                      <a:pt x="129" y="196"/>
                      <a:pt x="129" y="197"/>
                      <a:pt x="129" y="199"/>
                    </a:cubicBezTo>
                    <a:cubicBezTo>
                      <a:pt x="129" y="201"/>
                      <a:pt x="131" y="202"/>
                      <a:pt x="132" y="202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6" y="198"/>
                      <a:pt x="138" y="200"/>
                    </a:cubicBezTo>
                    <a:cubicBezTo>
                      <a:pt x="140" y="201"/>
                      <a:pt x="141" y="200"/>
                      <a:pt x="141" y="204"/>
                    </a:cubicBezTo>
                    <a:cubicBezTo>
                      <a:pt x="141" y="208"/>
                      <a:pt x="141" y="212"/>
                      <a:pt x="141" y="212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5" y="218"/>
                      <a:pt x="135" y="221"/>
                    </a:cubicBezTo>
                    <a:cubicBezTo>
                      <a:pt x="136" y="225"/>
                      <a:pt x="135" y="226"/>
                      <a:pt x="137" y="227"/>
                    </a:cubicBezTo>
                    <a:cubicBezTo>
                      <a:pt x="140" y="227"/>
                      <a:pt x="139" y="224"/>
                      <a:pt x="143" y="226"/>
                    </a:cubicBezTo>
                    <a:cubicBezTo>
                      <a:pt x="146" y="228"/>
                      <a:pt x="144" y="228"/>
                      <a:pt x="145" y="230"/>
                    </a:cubicBezTo>
                    <a:cubicBezTo>
                      <a:pt x="146" y="233"/>
                      <a:pt x="149" y="230"/>
                      <a:pt x="146" y="233"/>
                    </a:cubicBezTo>
                    <a:cubicBezTo>
                      <a:pt x="143" y="235"/>
                      <a:pt x="142" y="231"/>
                      <a:pt x="143" y="235"/>
                    </a:cubicBezTo>
                    <a:cubicBezTo>
                      <a:pt x="144" y="238"/>
                      <a:pt x="143" y="237"/>
                      <a:pt x="145" y="238"/>
                    </a:cubicBezTo>
                    <a:cubicBezTo>
                      <a:pt x="148" y="239"/>
                      <a:pt x="145" y="236"/>
                      <a:pt x="151" y="239"/>
                    </a:cubicBezTo>
                    <a:cubicBezTo>
                      <a:pt x="156" y="242"/>
                      <a:pt x="158" y="240"/>
                      <a:pt x="158" y="239"/>
                    </a:cubicBezTo>
                    <a:cubicBezTo>
                      <a:pt x="159" y="237"/>
                      <a:pt x="158" y="235"/>
                      <a:pt x="160" y="235"/>
                    </a:cubicBezTo>
                    <a:cubicBezTo>
                      <a:pt x="162" y="234"/>
                      <a:pt x="166" y="235"/>
                      <a:pt x="166" y="235"/>
                    </a:cubicBezTo>
                    <a:cubicBezTo>
                      <a:pt x="166" y="235"/>
                      <a:pt x="167" y="235"/>
                      <a:pt x="170" y="236"/>
                    </a:cubicBezTo>
                    <a:cubicBezTo>
                      <a:pt x="172" y="237"/>
                      <a:pt x="174" y="236"/>
                      <a:pt x="174" y="236"/>
                    </a:cubicBezTo>
                    <a:cubicBezTo>
                      <a:pt x="174" y="236"/>
                      <a:pt x="176" y="235"/>
                      <a:pt x="177" y="233"/>
                    </a:cubicBezTo>
                    <a:cubicBezTo>
                      <a:pt x="178" y="231"/>
                      <a:pt x="177" y="229"/>
                      <a:pt x="180" y="230"/>
                    </a:cubicBezTo>
                    <a:cubicBezTo>
                      <a:pt x="183" y="232"/>
                      <a:pt x="184" y="233"/>
                      <a:pt x="184" y="233"/>
                    </a:cubicBezTo>
                    <a:cubicBezTo>
                      <a:pt x="184" y="233"/>
                      <a:pt x="185" y="232"/>
                      <a:pt x="187" y="234"/>
                    </a:cubicBezTo>
                    <a:cubicBezTo>
                      <a:pt x="190" y="236"/>
                      <a:pt x="188" y="236"/>
                      <a:pt x="188" y="238"/>
                    </a:cubicBezTo>
                    <a:cubicBezTo>
                      <a:pt x="188" y="240"/>
                      <a:pt x="189" y="239"/>
                      <a:pt x="190" y="240"/>
                    </a:cubicBezTo>
                    <a:cubicBezTo>
                      <a:pt x="192" y="241"/>
                      <a:pt x="195" y="241"/>
                      <a:pt x="195" y="241"/>
                    </a:cubicBezTo>
                    <a:cubicBezTo>
                      <a:pt x="195" y="241"/>
                      <a:pt x="198" y="240"/>
                      <a:pt x="199" y="240"/>
                    </a:cubicBezTo>
                    <a:cubicBezTo>
                      <a:pt x="201" y="241"/>
                      <a:pt x="202" y="240"/>
                      <a:pt x="204" y="241"/>
                    </a:cubicBezTo>
                    <a:cubicBezTo>
                      <a:pt x="206" y="241"/>
                      <a:pt x="207" y="243"/>
                      <a:pt x="207" y="243"/>
                    </a:cubicBezTo>
                    <a:cubicBezTo>
                      <a:pt x="207" y="243"/>
                      <a:pt x="204" y="244"/>
                      <a:pt x="205" y="246"/>
                    </a:cubicBezTo>
                    <a:cubicBezTo>
                      <a:pt x="206" y="248"/>
                      <a:pt x="206" y="247"/>
                      <a:pt x="208" y="248"/>
                    </a:cubicBezTo>
                    <a:cubicBezTo>
                      <a:pt x="210" y="248"/>
                      <a:pt x="210" y="248"/>
                      <a:pt x="210" y="247"/>
                    </a:cubicBezTo>
                    <a:cubicBezTo>
                      <a:pt x="210" y="245"/>
                      <a:pt x="210" y="243"/>
                      <a:pt x="210" y="243"/>
                    </a:cubicBezTo>
                    <a:cubicBezTo>
                      <a:pt x="210" y="243"/>
                      <a:pt x="211" y="242"/>
                      <a:pt x="214" y="242"/>
                    </a:cubicBezTo>
                    <a:cubicBezTo>
                      <a:pt x="216" y="241"/>
                      <a:pt x="217" y="240"/>
                      <a:pt x="217" y="240"/>
                    </a:cubicBezTo>
                    <a:cubicBezTo>
                      <a:pt x="217" y="240"/>
                      <a:pt x="218" y="237"/>
                      <a:pt x="221" y="238"/>
                    </a:cubicBezTo>
                    <a:cubicBezTo>
                      <a:pt x="224" y="238"/>
                      <a:pt x="224" y="237"/>
                      <a:pt x="225" y="235"/>
                    </a:cubicBezTo>
                    <a:cubicBezTo>
                      <a:pt x="225" y="234"/>
                      <a:pt x="226" y="232"/>
                      <a:pt x="226" y="232"/>
                    </a:cubicBezTo>
                    <a:cubicBezTo>
                      <a:pt x="226" y="232"/>
                      <a:pt x="229" y="233"/>
                      <a:pt x="229" y="235"/>
                    </a:cubicBezTo>
                    <a:cubicBezTo>
                      <a:pt x="229" y="235"/>
                      <a:pt x="233" y="236"/>
                      <a:pt x="234" y="235"/>
                    </a:cubicBezTo>
                    <a:cubicBezTo>
                      <a:pt x="235" y="234"/>
                      <a:pt x="236" y="232"/>
                      <a:pt x="237" y="233"/>
                    </a:cubicBezTo>
                    <a:cubicBezTo>
                      <a:pt x="238" y="234"/>
                      <a:pt x="240" y="233"/>
                      <a:pt x="240" y="233"/>
                    </a:cubicBezTo>
                    <a:cubicBezTo>
                      <a:pt x="240" y="233"/>
                      <a:pt x="240" y="233"/>
                      <a:pt x="243" y="234"/>
                    </a:cubicBezTo>
                    <a:cubicBezTo>
                      <a:pt x="246" y="234"/>
                      <a:pt x="246" y="235"/>
                      <a:pt x="247" y="233"/>
                    </a:cubicBezTo>
                    <a:cubicBezTo>
                      <a:pt x="248" y="232"/>
                      <a:pt x="248" y="229"/>
                      <a:pt x="248" y="229"/>
                    </a:cubicBezTo>
                    <a:cubicBezTo>
                      <a:pt x="248" y="229"/>
                      <a:pt x="245" y="228"/>
                      <a:pt x="247" y="227"/>
                    </a:cubicBezTo>
                    <a:cubicBezTo>
                      <a:pt x="249" y="226"/>
                      <a:pt x="248" y="225"/>
                      <a:pt x="250" y="225"/>
                    </a:cubicBezTo>
                    <a:cubicBezTo>
                      <a:pt x="251" y="224"/>
                      <a:pt x="251" y="223"/>
                      <a:pt x="251" y="223"/>
                    </a:cubicBezTo>
                    <a:cubicBezTo>
                      <a:pt x="251" y="223"/>
                      <a:pt x="253" y="220"/>
                      <a:pt x="255" y="220"/>
                    </a:cubicBezTo>
                    <a:cubicBezTo>
                      <a:pt x="257" y="220"/>
                      <a:pt x="261" y="216"/>
                      <a:pt x="261" y="216"/>
                    </a:cubicBezTo>
                    <a:cubicBezTo>
                      <a:pt x="261" y="216"/>
                      <a:pt x="262" y="212"/>
                      <a:pt x="262" y="211"/>
                    </a:cubicBezTo>
                    <a:cubicBezTo>
                      <a:pt x="261" y="210"/>
                      <a:pt x="261" y="208"/>
                      <a:pt x="260" y="208"/>
                    </a:cubicBezTo>
                    <a:cubicBezTo>
                      <a:pt x="260" y="208"/>
                      <a:pt x="257" y="206"/>
                      <a:pt x="260" y="206"/>
                    </a:cubicBezTo>
                    <a:cubicBezTo>
                      <a:pt x="263" y="206"/>
                      <a:pt x="262" y="205"/>
                      <a:pt x="264" y="207"/>
                    </a:cubicBezTo>
                    <a:cubicBezTo>
                      <a:pt x="266" y="208"/>
                      <a:pt x="266" y="207"/>
                      <a:pt x="267" y="206"/>
                    </a:cubicBezTo>
                    <a:cubicBezTo>
                      <a:pt x="269" y="205"/>
                      <a:pt x="268" y="203"/>
                      <a:pt x="269" y="202"/>
                    </a:cubicBezTo>
                    <a:cubicBezTo>
                      <a:pt x="269" y="201"/>
                      <a:pt x="269" y="199"/>
                      <a:pt x="270" y="200"/>
                    </a:cubicBezTo>
                    <a:cubicBezTo>
                      <a:pt x="272" y="200"/>
                      <a:pt x="271" y="201"/>
                      <a:pt x="273" y="200"/>
                    </a:cubicBezTo>
                    <a:cubicBezTo>
                      <a:pt x="274" y="198"/>
                      <a:pt x="274" y="197"/>
                      <a:pt x="273" y="196"/>
                    </a:cubicBezTo>
                    <a:cubicBezTo>
                      <a:pt x="271" y="195"/>
                      <a:pt x="270" y="194"/>
                      <a:pt x="270" y="194"/>
                    </a:cubicBezTo>
                    <a:cubicBezTo>
                      <a:pt x="270" y="194"/>
                      <a:pt x="268" y="193"/>
                      <a:pt x="270" y="192"/>
                    </a:cubicBezTo>
                    <a:cubicBezTo>
                      <a:pt x="272" y="191"/>
                      <a:pt x="273" y="191"/>
                      <a:pt x="273" y="190"/>
                    </a:cubicBezTo>
                    <a:cubicBezTo>
                      <a:pt x="272" y="189"/>
                      <a:pt x="271" y="188"/>
                      <a:pt x="271" y="188"/>
                    </a:cubicBezTo>
                    <a:cubicBezTo>
                      <a:pt x="271" y="188"/>
                      <a:pt x="271" y="187"/>
                      <a:pt x="269" y="188"/>
                    </a:cubicBezTo>
                    <a:cubicBezTo>
                      <a:pt x="266" y="189"/>
                      <a:pt x="265" y="189"/>
                      <a:pt x="264" y="188"/>
                    </a:cubicBezTo>
                    <a:cubicBezTo>
                      <a:pt x="262" y="186"/>
                      <a:pt x="261" y="185"/>
                      <a:pt x="263" y="184"/>
                    </a:cubicBezTo>
                    <a:cubicBezTo>
                      <a:pt x="265" y="184"/>
                      <a:pt x="264" y="180"/>
                      <a:pt x="267" y="183"/>
                    </a:cubicBezTo>
                    <a:cubicBezTo>
                      <a:pt x="270" y="186"/>
                      <a:pt x="269" y="184"/>
                      <a:pt x="270" y="184"/>
                    </a:cubicBezTo>
                    <a:cubicBezTo>
                      <a:pt x="272" y="183"/>
                      <a:pt x="274" y="180"/>
                      <a:pt x="274" y="180"/>
                    </a:cubicBezTo>
                    <a:cubicBezTo>
                      <a:pt x="274" y="180"/>
                      <a:pt x="273" y="178"/>
                      <a:pt x="272" y="178"/>
                    </a:cubicBezTo>
                    <a:cubicBezTo>
                      <a:pt x="270" y="178"/>
                      <a:pt x="272" y="177"/>
                      <a:pt x="269" y="177"/>
                    </a:cubicBezTo>
                    <a:cubicBezTo>
                      <a:pt x="267" y="176"/>
                      <a:pt x="266" y="176"/>
                      <a:pt x="266" y="175"/>
                    </a:cubicBezTo>
                    <a:cubicBezTo>
                      <a:pt x="266" y="173"/>
                      <a:pt x="267" y="172"/>
                      <a:pt x="267" y="172"/>
                    </a:cubicBezTo>
                    <a:cubicBezTo>
                      <a:pt x="267" y="172"/>
                      <a:pt x="268" y="172"/>
                      <a:pt x="270" y="173"/>
                    </a:cubicBezTo>
                    <a:cubicBezTo>
                      <a:pt x="272" y="173"/>
                      <a:pt x="272" y="171"/>
                      <a:pt x="272" y="171"/>
                    </a:cubicBezTo>
                    <a:cubicBezTo>
                      <a:pt x="272" y="171"/>
                      <a:pt x="270" y="168"/>
                      <a:pt x="269" y="168"/>
                    </a:cubicBezTo>
                    <a:cubicBezTo>
                      <a:pt x="268" y="168"/>
                      <a:pt x="267" y="167"/>
                      <a:pt x="267" y="167"/>
                    </a:cubicBezTo>
                    <a:cubicBezTo>
                      <a:pt x="267" y="167"/>
                      <a:pt x="265" y="163"/>
                      <a:pt x="267" y="161"/>
                    </a:cubicBezTo>
                    <a:cubicBezTo>
                      <a:pt x="268" y="160"/>
                      <a:pt x="270" y="158"/>
                      <a:pt x="268" y="158"/>
                    </a:cubicBezTo>
                    <a:cubicBezTo>
                      <a:pt x="266" y="158"/>
                      <a:pt x="266" y="158"/>
                      <a:pt x="266" y="158"/>
                    </a:cubicBezTo>
                    <a:cubicBezTo>
                      <a:pt x="266" y="158"/>
                      <a:pt x="263" y="160"/>
                      <a:pt x="263" y="159"/>
                    </a:cubicBezTo>
                    <a:cubicBezTo>
                      <a:pt x="264" y="157"/>
                      <a:pt x="268" y="156"/>
                      <a:pt x="264" y="155"/>
                    </a:cubicBezTo>
                    <a:cubicBezTo>
                      <a:pt x="261" y="155"/>
                      <a:pt x="253" y="164"/>
                      <a:pt x="260" y="155"/>
                    </a:cubicBezTo>
                    <a:cubicBezTo>
                      <a:pt x="267" y="146"/>
                      <a:pt x="267" y="143"/>
                      <a:pt x="269" y="144"/>
                    </a:cubicBezTo>
                    <a:cubicBezTo>
                      <a:pt x="272" y="144"/>
                      <a:pt x="272" y="141"/>
                      <a:pt x="274" y="142"/>
                    </a:cubicBezTo>
                    <a:cubicBezTo>
                      <a:pt x="276" y="143"/>
                      <a:pt x="278" y="141"/>
                      <a:pt x="278" y="140"/>
                    </a:cubicBezTo>
                    <a:cubicBezTo>
                      <a:pt x="278" y="139"/>
                      <a:pt x="279" y="138"/>
                      <a:pt x="278" y="137"/>
                    </a:cubicBezTo>
                    <a:cubicBezTo>
                      <a:pt x="278" y="137"/>
                      <a:pt x="276" y="135"/>
                      <a:pt x="275" y="135"/>
                    </a:cubicBezTo>
                    <a:cubicBezTo>
                      <a:pt x="273" y="136"/>
                      <a:pt x="271" y="136"/>
                      <a:pt x="271" y="136"/>
                    </a:cubicBezTo>
                    <a:cubicBezTo>
                      <a:pt x="271" y="136"/>
                      <a:pt x="268" y="137"/>
                      <a:pt x="267" y="135"/>
                    </a:cubicBezTo>
                    <a:cubicBezTo>
                      <a:pt x="267" y="133"/>
                      <a:pt x="267" y="131"/>
                      <a:pt x="265" y="133"/>
                    </a:cubicBezTo>
                    <a:cubicBezTo>
                      <a:pt x="264" y="135"/>
                      <a:pt x="263" y="136"/>
                      <a:pt x="263" y="137"/>
                    </a:cubicBezTo>
                    <a:cubicBezTo>
                      <a:pt x="262" y="139"/>
                      <a:pt x="260" y="139"/>
                      <a:pt x="260" y="139"/>
                    </a:cubicBezTo>
                    <a:cubicBezTo>
                      <a:pt x="260" y="139"/>
                      <a:pt x="257" y="138"/>
                      <a:pt x="256" y="136"/>
                    </a:cubicBezTo>
                    <a:cubicBezTo>
                      <a:pt x="256" y="135"/>
                      <a:pt x="258" y="132"/>
                      <a:pt x="254" y="133"/>
                    </a:cubicBezTo>
                    <a:cubicBezTo>
                      <a:pt x="251" y="134"/>
                      <a:pt x="250" y="134"/>
                      <a:pt x="250" y="132"/>
                    </a:cubicBezTo>
                    <a:cubicBezTo>
                      <a:pt x="249" y="130"/>
                      <a:pt x="249" y="129"/>
                      <a:pt x="250" y="127"/>
                    </a:cubicBezTo>
                    <a:cubicBezTo>
                      <a:pt x="251" y="124"/>
                      <a:pt x="251" y="122"/>
                      <a:pt x="254" y="124"/>
                    </a:cubicBezTo>
                    <a:cubicBezTo>
                      <a:pt x="257" y="125"/>
                      <a:pt x="259" y="123"/>
                      <a:pt x="260" y="121"/>
                    </a:cubicBezTo>
                    <a:cubicBezTo>
                      <a:pt x="262" y="120"/>
                      <a:pt x="263" y="118"/>
                      <a:pt x="264" y="117"/>
                    </a:cubicBezTo>
                    <a:cubicBezTo>
                      <a:pt x="264" y="115"/>
                      <a:pt x="264" y="113"/>
                      <a:pt x="266" y="114"/>
                    </a:cubicBezTo>
                    <a:cubicBezTo>
                      <a:pt x="268" y="115"/>
                      <a:pt x="269" y="114"/>
                      <a:pt x="269" y="112"/>
                    </a:cubicBezTo>
                    <a:cubicBezTo>
                      <a:pt x="269" y="111"/>
                      <a:pt x="269" y="110"/>
                      <a:pt x="269" y="110"/>
                    </a:cubicBezTo>
                    <a:cubicBezTo>
                      <a:pt x="269" y="110"/>
                      <a:pt x="269" y="105"/>
                      <a:pt x="272" y="109"/>
                    </a:cubicBezTo>
                    <a:cubicBezTo>
                      <a:pt x="276" y="113"/>
                      <a:pt x="276" y="115"/>
                      <a:pt x="276" y="115"/>
                    </a:cubicBezTo>
                    <a:cubicBezTo>
                      <a:pt x="276" y="115"/>
                      <a:pt x="273" y="116"/>
                      <a:pt x="273" y="119"/>
                    </a:cubicBezTo>
                    <a:cubicBezTo>
                      <a:pt x="272" y="122"/>
                      <a:pt x="273" y="121"/>
                      <a:pt x="273" y="123"/>
                    </a:cubicBezTo>
                    <a:cubicBezTo>
                      <a:pt x="272" y="125"/>
                      <a:pt x="271" y="126"/>
                      <a:pt x="271" y="126"/>
                    </a:cubicBezTo>
                    <a:cubicBezTo>
                      <a:pt x="271" y="126"/>
                      <a:pt x="272" y="129"/>
                      <a:pt x="276" y="125"/>
                    </a:cubicBezTo>
                    <a:cubicBezTo>
                      <a:pt x="279" y="121"/>
                      <a:pt x="281" y="120"/>
                      <a:pt x="283" y="119"/>
                    </a:cubicBezTo>
                    <a:cubicBezTo>
                      <a:pt x="284" y="118"/>
                      <a:pt x="287" y="118"/>
                      <a:pt x="287" y="118"/>
                    </a:cubicBezTo>
                    <a:cubicBezTo>
                      <a:pt x="287" y="118"/>
                      <a:pt x="290" y="116"/>
                      <a:pt x="291" y="115"/>
                    </a:cubicBezTo>
                    <a:cubicBezTo>
                      <a:pt x="292" y="114"/>
                      <a:pt x="294" y="111"/>
                      <a:pt x="294" y="111"/>
                    </a:cubicBezTo>
                    <a:cubicBezTo>
                      <a:pt x="294" y="111"/>
                      <a:pt x="296" y="112"/>
                      <a:pt x="298" y="111"/>
                    </a:cubicBezTo>
                    <a:cubicBezTo>
                      <a:pt x="300" y="111"/>
                      <a:pt x="301" y="111"/>
                      <a:pt x="301" y="108"/>
                    </a:cubicBezTo>
                    <a:cubicBezTo>
                      <a:pt x="302" y="106"/>
                      <a:pt x="299" y="104"/>
                      <a:pt x="303" y="105"/>
                    </a:cubicBezTo>
                    <a:cubicBezTo>
                      <a:pt x="306" y="106"/>
                      <a:pt x="308" y="108"/>
                      <a:pt x="308" y="108"/>
                    </a:cubicBezTo>
                    <a:cubicBezTo>
                      <a:pt x="308" y="108"/>
                      <a:pt x="310" y="108"/>
                      <a:pt x="309" y="106"/>
                    </a:cubicBezTo>
                    <a:cubicBezTo>
                      <a:pt x="309" y="105"/>
                      <a:pt x="309" y="103"/>
                      <a:pt x="310" y="102"/>
                    </a:cubicBezTo>
                    <a:cubicBezTo>
                      <a:pt x="311" y="101"/>
                      <a:pt x="313" y="100"/>
                      <a:pt x="313" y="100"/>
                    </a:cubicBezTo>
                    <a:cubicBezTo>
                      <a:pt x="313" y="100"/>
                      <a:pt x="314" y="98"/>
                      <a:pt x="316" y="97"/>
                    </a:cubicBezTo>
                    <a:cubicBezTo>
                      <a:pt x="318" y="96"/>
                      <a:pt x="320" y="97"/>
                      <a:pt x="320" y="97"/>
                    </a:cubicBezTo>
                    <a:cubicBezTo>
                      <a:pt x="323" y="99"/>
                      <a:pt x="323" y="99"/>
                      <a:pt x="323" y="99"/>
                    </a:cubicBezTo>
                    <a:cubicBezTo>
                      <a:pt x="323" y="98"/>
                      <a:pt x="321" y="96"/>
                      <a:pt x="323" y="94"/>
                    </a:cubicBezTo>
                    <a:cubicBezTo>
                      <a:pt x="325" y="92"/>
                      <a:pt x="325" y="86"/>
                      <a:pt x="325" y="83"/>
                    </a:cubicBezTo>
                    <a:cubicBezTo>
                      <a:pt x="325" y="79"/>
                      <a:pt x="326" y="75"/>
                      <a:pt x="330" y="77"/>
                    </a:cubicBezTo>
                    <a:cubicBezTo>
                      <a:pt x="334" y="80"/>
                      <a:pt x="337" y="79"/>
                      <a:pt x="339" y="75"/>
                    </a:cubicBezTo>
                    <a:cubicBezTo>
                      <a:pt x="342" y="71"/>
                      <a:pt x="343" y="65"/>
                      <a:pt x="343" y="65"/>
                    </a:cubicBezTo>
                    <a:cubicBezTo>
                      <a:pt x="343" y="65"/>
                      <a:pt x="345" y="62"/>
                      <a:pt x="346" y="60"/>
                    </a:cubicBezTo>
                    <a:cubicBezTo>
                      <a:pt x="348" y="59"/>
                      <a:pt x="347" y="57"/>
                      <a:pt x="346" y="55"/>
                    </a:cubicBezTo>
                    <a:cubicBezTo>
                      <a:pt x="345" y="52"/>
                      <a:pt x="343" y="50"/>
                      <a:pt x="343" y="50"/>
                    </a:cubicBezTo>
                    <a:cubicBezTo>
                      <a:pt x="343" y="50"/>
                      <a:pt x="337" y="55"/>
                      <a:pt x="334" y="56"/>
                    </a:cubicBezTo>
                    <a:cubicBezTo>
                      <a:pt x="332" y="57"/>
                      <a:pt x="329" y="56"/>
                      <a:pt x="327" y="55"/>
                    </a:cubicBezTo>
                    <a:cubicBezTo>
                      <a:pt x="325" y="53"/>
                      <a:pt x="324" y="47"/>
                      <a:pt x="324" y="47"/>
                    </a:cubicBezTo>
                    <a:cubicBezTo>
                      <a:pt x="324" y="47"/>
                      <a:pt x="320" y="42"/>
                      <a:pt x="318" y="43"/>
                    </a:cubicBezTo>
                    <a:cubicBezTo>
                      <a:pt x="316" y="44"/>
                      <a:pt x="313" y="44"/>
                      <a:pt x="312" y="42"/>
                    </a:cubicBezTo>
                    <a:cubicBezTo>
                      <a:pt x="311" y="40"/>
                      <a:pt x="309" y="41"/>
                      <a:pt x="306" y="38"/>
                    </a:cubicBezTo>
                    <a:cubicBezTo>
                      <a:pt x="303" y="34"/>
                      <a:pt x="300" y="24"/>
                      <a:pt x="299" y="20"/>
                    </a:cubicBezTo>
                    <a:cubicBezTo>
                      <a:pt x="298" y="15"/>
                      <a:pt x="301" y="11"/>
                      <a:pt x="293" y="8"/>
                    </a:cubicBezTo>
                    <a:cubicBezTo>
                      <a:pt x="286" y="5"/>
                      <a:pt x="286" y="0"/>
                      <a:pt x="279" y="2"/>
                    </a:cubicBezTo>
                    <a:cubicBezTo>
                      <a:pt x="272" y="5"/>
                      <a:pt x="268" y="5"/>
                      <a:pt x="268" y="5"/>
                    </a:cubicBezTo>
                    <a:cubicBezTo>
                      <a:pt x="268" y="5"/>
                      <a:pt x="263" y="10"/>
                      <a:pt x="264" y="12"/>
                    </a:cubicBezTo>
                    <a:cubicBezTo>
                      <a:pt x="265" y="14"/>
                      <a:pt x="265" y="18"/>
                      <a:pt x="265" y="18"/>
                    </a:cubicBezTo>
                    <a:cubicBezTo>
                      <a:pt x="265" y="18"/>
                      <a:pt x="264" y="23"/>
                      <a:pt x="260" y="26"/>
                    </a:cubicBezTo>
                    <a:cubicBezTo>
                      <a:pt x="257" y="30"/>
                      <a:pt x="256" y="33"/>
                      <a:pt x="256" y="33"/>
                    </a:cubicBezTo>
                    <a:cubicBezTo>
                      <a:pt x="256" y="33"/>
                      <a:pt x="255" y="41"/>
                      <a:pt x="251" y="41"/>
                    </a:cubicBezTo>
                    <a:cubicBezTo>
                      <a:pt x="247" y="42"/>
                      <a:pt x="244" y="44"/>
                      <a:pt x="243" y="43"/>
                    </a:cubicBezTo>
                    <a:cubicBezTo>
                      <a:pt x="243" y="43"/>
                      <a:pt x="242" y="47"/>
                      <a:pt x="241" y="48"/>
                    </a:cubicBezTo>
                    <a:cubicBezTo>
                      <a:pt x="241" y="50"/>
                      <a:pt x="239" y="49"/>
                      <a:pt x="239" y="52"/>
                    </a:cubicBezTo>
                    <a:cubicBezTo>
                      <a:pt x="239" y="55"/>
                      <a:pt x="239" y="55"/>
                      <a:pt x="241" y="56"/>
                    </a:cubicBezTo>
                    <a:cubicBezTo>
                      <a:pt x="243" y="56"/>
                      <a:pt x="243" y="54"/>
                      <a:pt x="244" y="56"/>
                    </a:cubicBezTo>
                    <a:cubicBezTo>
                      <a:pt x="246" y="58"/>
                      <a:pt x="246" y="58"/>
                      <a:pt x="247" y="57"/>
                    </a:cubicBezTo>
                    <a:cubicBezTo>
                      <a:pt x="248" y="57"/>
                      <a:pt x="251" y="58"/>
                      <a:pt x="251" y="56"/>
                    </a:cubicBezTo>
                    <a:cubicBezTo>
                      <a:pt x="252" y="55"/>
                      <a:pt x="252" y="55"/>
                      <a:pt x="254" y="55"/>
                    </a:cubicBezTo>
                    <a:cubicBezTo>
                      <a:pt x="255" y="55"/>
                      <a:pt x="256" y="54"/>
                      <a:pt x="257" y="56"/>
                    </a:cubicBezTo>
                    <a:cubicBezTo>
                      <a:pt x="258" y="59"/>
                      <a:pt x="257" y="58"/>
                      <a:pt x="260" y="60"/>
                    </a:cubicBezTo>
                    <a:cubicBezTo>
                      <a:pt x="263" y="62"/>
                      <a:pt x="264" y="63"/>
                      <a:pt x="265" y="65"/>
                    </a:cubicBezTo>
                    <a:cubicBezTo>
                      <a:pt x="265" y="68"/>
                      <a:pt x="264" y="70"/>
                      <a:pt x="264" y="70"/>
                    </a:cubicBezTo>
                    <a:cubicBezTo>
                      <a:pt x="264" y="70"/>
                      <a:pt x="259" y="69"/>
                      <a:pt x="257" y="70"/>
                    </a:cubicBezTo>
                    <a:cubicBezTo>
                      <a:pt x="256" y="72"/>
                      <a:pt x="253" y="72"/>
                      <a:pt x="253" y="72"/>
                    </a:cubicBezTo>
                    <a:cubicBezTo>
                      <a:pt x="253" y="72"/>
                      <a:pt x="248" y="71"/>
                      <a:pt x="248" y="74"/>
                    </a:cubicBezTo>
                    <a:cubicBezTo>
                      <a:pt x="248" y="76"/>
                      <a:pt x="247" y="78"/>
                      <a:pt x="247" y="78"/>
                    </a:cubicBezTo>
                    <a:cubicBezTo>
                      <a:pt x="247" y="78"/>
                      <a:pt x="245" y="76"/>
                      <a:pt x="244" y="78"/>
                    </a:cubicBezTo>
                    <a:cubicBezTo>
                      <a:pt x="243" y="79"/>
                      <a:pt x="243" y="79"/>
                      <a:pt x="241" y="79"/>
                    </a:cubicBezTo>
                    <a:cubicBezTo>
                      <a:pt x="239" y="79"/>
                      <a:pt x="238" y="77"/>
                      <a:pt x="238" y="77"/>
                    </a:cubicBezTo>
                    <a:cubicBezTo>
                      <a:pt x="238" y="77"/>
                      <a:pt x="238" y="77"/>
                      <a:pt x="236" y="77"/>
                    </a:cubicBezTo>
                    <a:cubicBezTo>
                      <a:pt x="235" y="78"/>
                      <a:pt x="233" y="77"/>
                      <a:pt x="233" y="78"/>
                    </a:cubicBezTo>
                    <a:cubicBezTo>
                      <a:pt x="233" y="80"/>
                      <a:pt x="233" y="81"/>
                      <a:pt x="233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1"/>
                      <a:pt x="224" y="81"/>
                      <a:pt x="223" y="80"/>
                    </a:cubicBezTo>
                    <a:cubicBezTo>
                      <a:pt x="222" y="79"/>
                      <a:pt x="221" y="78"/>
                      <a:pt x="219" y="79"/>
                    </a:cubicBezTo>
                    <a:cubicBezTo>
                      <a:pt x="218" y="80"/>
                      <a:pt x="216" y="79"/>
                      <a:pt x="216" y="79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5" y="78"/>
                      <a:pt x="210" y="83"/>
                      <a:pt x="213" y="84"/>
                    </a:cubicBezTo>
                    <a:cubicBezTo>
                      <a:pt x="215" y="84"/>
                      <a:pt x="216" y="84"/>
                      <a:pt x="216" y="84"/>
                    </a:cubicBezTo>
                    <a:cubicBezTo>
                      <a:pt x="216" y="84"/>
                      <a:pt x="217" y="87"/>
                      <a:pt x="216" y="89"/>
                    </a:cubicBezTo>
                    <a:cubicBezTo>
                      <a:pt x="215" y="90"/>
                      <a:pt x="213" y="91"/>
                      <a:pt x="212" y="91"/>
                    </a:cubicBezTo>
                    <a:cubicBezTo>
                      <a:pt x="211" y="91"/>
                      <a:pt x="209" y="89"/>
                      <a:pt x="209" y="92"/>
                    </a:cubicBezTo>
                    <a:cubicBezTo>
                      <a:pt x="210" y="95"/>
                      <a:pt x="208" y="96"/>
                      <a:pt x="208" y="96"/>
                    </a:cubicBezTo>
                    <a:cubicBezTo>
                      <a:pt x="208" y="96"/>
                      <a:pt x="206" y="96"/>
                      <a:pt x="204" y="96"/>
                    </a:cubicBezTo>
                    <a:cubicBezTo>
                      <a:pt x="202" y="96"/>
                      <a:pt x="201" y="95"/>
                      <a:pt x="201" y="95"/>
                    </a:cubicBezTo>
                    <a:cubicBezTo>
                      <a:pt x="196" y="97"/>
                      <a:pt x="196" y="97"/>
                      <a:pt x="196" y="97"/>
                    </a:cubicBezTo>
                    <a:cubicBezTo>
                      <a:pt x="196" y="97"/>
                      <a:pt x="192" y="98"/>
                      <a:pt x="189" y="98"/>
                    </a:cubicBezTo>
                    <a:cubicBezTo>
                      <a:pt x="186" y="98"/>
                      <a:pt x="182" y="102"/>
                      <a:pt x="182" y="102"/>
                    </a:cubicBezTo>
                    <a:cubicBezTo>
                      <a:pt x="182" y="102"/>
                      <a:pt x="180" y="104"/>
                      <a:pt x="180" y="106"/>
                    </a:cubicBezTo>
                    <a:cubicBezTo>
                      <a:pt x="180" y="108"/>
                      <a:pt x="179" y="110"/>
                      <a:pt x="178" y="110"/>
                    </a:cubicBezTo>
                    <a:cubicBezTo>
                      <a:pt x="177" y="110"/>
                      <a:pt x="176" y="106"/>
                      <a:pt x="176" y="106"/>
                    </a:cubicBezTo>
                    <a:cubicBezTo>
                      <a:pt x="174" y="103"/>
                      <a:pt x="174" y="103"/>
                      <a:pt x="174" y="103"/>
                    </a:cubicBezTo>
                    <a:cubicBezTo>
                      <a:pt x="174" y="103"/>
                      <a:pt x="172" y="101"/>
                      <a:pt x="170" y="101"/>
                    </a:cubicBezTo>
                    <a:cubicBezTo>
                      <a:pt x="168" y="101"/>
                      <a:pt x="164" y="100"/>
                      <a:pt x="164" y="100"/>
                    </a:cubicBezTo>
                    <a:cubicBezTo>
                      <a:pt x="164" y="100"/>
                      <a:pt x="162" y="100"/>
                      <a:pt x="161" y="98"/>
                    </a:cubicBezTo>
                    <a:cubicBezTo>
                      <a:pt x="160" y="97"/>
                      <a:pt x="159" y="95"/>
                      <a:pt x="159" y="95"/>
                    </a:cubicBezTo>
                    <a:cubicBezTo>
                      <a:pt x="159" y="95"/>
                      <a:pt x="156" y="92"/>
                      <a:pt x="155" y="96"/>
                    </a:cubicBezTo>
                    <a:cubicBezTo>
                      <a:pt x="154" y="99"/>
                      <a:pt x="149" y="100"/>
                      <a:pt x="149" y="100"/>
                    </a:cubicBezTo>
                    <a:cubicBezTo>
                      <a:pt x="149" y="100"/>
                      <a:pt x="148" y="98"/>
                      <a:pt x="144" y="98"/>
                    </a:cubicBezTo>
                    <a:cubicBezTo>
                      <a:pt x="141" y="99"/>
                      <a:pt x="136" y="98"/>
                      <a:pt x="136" y="9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0" y="92"/>
                      <a:pt x="129" y="90"/>
                    </a:cubicBezTo>
                    <a:cubicBezTo>
                      <a:pt x="127" y="89"/>
                      <a:pt x="123" y="84"/>
                      <a:pt x="123" y="84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08" y="77"/>
                      <a:pt x="105" y="75"/>
                    </a:cubicBezTo>
                    <a:cubicBezTo>
                      <a:pt x="103" y="74"/>
                      <a:pt x="102" y="70"/>
                      <a:pt x="102" y="70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2" y="59"/>
                      <a:pt x="98" y="56"/>
                    </a:cubicBezTo>
                    <a:cubicBezTo>
                      <a:pt x="95" y="53"/>
                      <a:pt x="88" y="50"/>
                      <a:pt x="88" y="50"/>
                    </a:cubicBezTo>
                    <a:cubicBezTo>
                      <a:pt x="88" y="50"/>
                      <a:pt x="83" y="47"/>
                      <a:pt x="82" y="45"/>
                    </a:cubicBezTo>
                    <a:cubicBezTo>
                      <a:pt x="82" y="44"/>
                      <a:pt x="79" y="42"/>
                      <a:pt x="79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259">
                <a:extLst>
                  <a:ext uri="{FF2B5EF4-FFF2-40B4-BE49-F238E27FC236}">
                    <a16:creationId xmlns:a16="http://schemas.microsoft.com/office/drawing/2014/main" id="{AA214BEA-D98F-4D42-95AE-9A05BADA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1597"/>
                <a:ext cx="126" cy="104"/>
              </a:xfrm>
              <a:custGeom>
                <a:avLst/>
                <a:gdLst>
                  <a:gd name="T0" fmla="*/ 338 w 47"/>
                  <a:gd name="T1" fmla="*/ 21 h 39"/>
                  <a:gd name="T2" fmla="*/ 316 w 47"/>
                  <a:gd name="T3" fmla="*/ 8 h 39"/>
                  <a:gd name="T4" fmla="*/ 287 w 47"/>
                  <a:gd name="T5" fmla="*/ 8 h 39"/>
                  <a:gd name="T6" fmla="*/ 265 w 47"/>
                  <a:gd name="T7" fmla="*/ 29 h 39"/>
                  <a:gd name="T8" fmla="*/ 244 w 47"/>
                  <a:gd name="T9" fmla="*/ 43 h 39"/>
                  <a:gd name="T10" fmla="*/ 236 w 47"/>
                  <a:gd name="T11" fmla="*/ 72 h 39"/>
                  <a:gd name="T12" fmla="*/ 231 w 47"/>
                  <a:gd name="T13" fmla="*/ 85 h 39"/>
                  <a:gd name="T14" fmla="*/ 193 w 47"/>
                  <a:gd name="T15" fmla="*/ 64 h 39"/>
                  <a:gd name="T16" fmla="*/ 180 w 47"/>
                  <a:gd name="T17" fmla="*/ 85 h 39"/>
                  <a:gd name="T18" fmla="*/ 158 w 47"/>
                  <a:gd name="T19" fmla="*/ 107 h 39"/>
                  <a:gd name="T20" fmla="*/ 129 w 47"/>
                  <a:gd name="T21" fmla="*/ 107 h 39"/>
                  <a:gd name="T22" fmla="*/ 107 w 47"/>
                  <a:gd name="T23" fmla="*/ 136 h 39"/>
                  <a:gd name="T24" fmla="*/ 78 w 47"/>
                  <a:gd name="T25" fmla="*/ 157 h 39"/>
                  <a:gd name="T26" fmla="*/ 51 w 47"/>
                  <a:gd name="T27" fmla="*/ 163 h 39"/>
                  <a:gd name="T28" fmla="*/ 0 w 47"/>
                  <a:gd name="T29" fmla="*/ 205 h 39"/>
                  <a:gd name="T30" fmla="*/ 43 w 47"/>
                  <a:gd name="T31" fmla="*/ 179 h 39"/>
                  <a:gd name="T32" fmla="*/ 94 w 47"/>
                  <a:gd name="T33" fmla="*/ 171 h 39"/>
                  <a:gd name="T34" fmla="*/ 137 w 47"/>
                  <a:gd name="T35" fmla="*/ 179 h 39"/>
                  <a:gd name="T36" fmla="*/ 166 w 47"/>
                  <a:gd name="T37" fmla="*/ 184 h 39"/>
                  <a:gd name="T38" fmla="*/ 145 w 47"/>
                  <a:gd name="T39" fmla="*/ 213 h 39"/>
                  <a:gd name="T40" fmla="*/ 123 w 47"/>
                  <a:gd name="T41" fmla="*/ 221 h 39"/>
                  <a:gd name="T42" fmla="*/ 107 w 47"/>
                  <a:gd name="T43" fmla="*/ 248 h 39"/>
                  <a:gd name="T44" fmla="*/ 129 w 47"/>
                  <a:gd name="T45" fmla="*/ 264 h 39"/>
                  <a:gd name="T46" fmla="*/ 166 w 47"/>
                  <a:gd name="T47" fmla="*/ 269 h 39"/>
                  <a:gd name="T48" fmla="*/ 193 w 47"/>
                  <a:gd name="T49" fmla="*/ 256 h 39"/>
                  <a:gd name="T50" fmla="*/ 244 w 47"/>
                  <a:gd name="T51" fmla="*/ 235 h 39"/>
                  <a:gd name="T52" fmla="*/ 223 w 47"/>
                  <a:gd name="T53" fmla="*/ 205 h 39"/>
                  <a:gd name="T54" fmla="*/ 236 w 47"/>
                  <a:gd name="T55" fmla="*/ 171 h 39"/>
                  <a:gd name="T56" fmla="*/ 295 w 47"/>
                  <a:gd name="T57" fmla="*/ 120 h 39"/>
                  <a:gd name="T58" fmla="*/ 316 w 47"/>
                  <a:gd name="T59" fmla="*/ 93 h 39"/>
                  <a:gd name="T60" fmla="*/ 316 w 47"/>
                  <a:gd name="T61" fmla="*/ 64 h 39"/>
                  <a:gd name="T62" fmla="*/ 338 w 47"/>
                  <a:gd name="T63" fmla="*/ 21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2" y="0"/>
                      <a:pt x="40" y="1"/>
                    </a:cubicBezTo>
                    <a:cubicBezTo>
                      <a:pt x="38" y="2"/>
                      <a:pt x="37" y="4"/>
                      <a:pt x="37" y="4"/>
                    </a:cubicBezTo>
                    <a:cubicBezTo>
                      <a:pt x="37" y="4"/>
                      <a:pt x="35" y="5"/>
                      <a:pt x="34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4" y="12"/>
                      <a:pt x="32" y="12"/>
                      <a:pt x="32" y="12"/>
                    </a:cubicBezTo>
                    <a:cubicBezTo>
                      <a:pt x="32" y="12"/>
                      <a:pt x="30" y="10"/>
                      <a:pt x="27" y="9"/>
                    </a:cubicBezTo>
                    <a:cubicBezTo>
                      <a:pt x="23" y="8"/>
                      <a:pt x="26" y="10"/>
                      <a:pt x="25" y="12"/>
                    </a:cubicBezTo>
                    <a:cubicBezTo>
                      <a:pt x="25" y="15"/>
                      <a:pt x="24" y="15"/>
                      <a:pt x="22" y="15"/>
                    </a:cubicBezTo>
                    <a:cubicBezTo>
                      <a:pt x="20" y="16"/>
                      <a:pt x="18" y="15"/>
                      <a:pt x="18" y="15"/>
                    </a:cubicBezTo>
                    <a:cubicBezTo>
                      <a:pt x="18" y="15"/>
                      <a:pt x="16" y="18"/>
                      <a:pt x="15" y="19"/>
                    </a:cubicBezTo>
                    <a:cubicBezTo>
                      <a:pt x="14" y="20"/>
                      <a:pt x="11" y="22"/>
                      <a:pt x="11" y="22"/>
                    </a:cubicBezTo>
                    <a:cubicBezTo>
                      <a:pt x="11" y="22"/>
                      <a:pt x="8" y="22"/>
                      <a:pt x="7" y="23"/>
                    </a:cubicBezTo>
                    <a:cubicBezTo>
                      <a:pt x="5" y="24"/>
                      <a:pt x="3" y="25"/>
                      <a:pt x="0" y="29"/>
                    </a:cubicBezTo>
                    <a:cubicBezTo>
                      <a:pt x="0" y="29"/>
                      <a:pt x="5" y="26"/>
                      <a:pt x="6" y="25"/>
                    </a:cubicBezTo>
                    <a:cubicBezTo>
                      <a:pt x="8" y="24"/>
                      <a:pt x="11" y="24"/>
                      <a:pt x="13" y="24"/>
                    </a:cubicBezTo>
                    <a:cubicBezTo>
                      <a:pt x="14" y="24"/>
                      <a:pt x="18" y="25"/>
                      <a:pt x="19" y="25"/>
                    </a:cubicBezTo>
                    <a:cubicBezTo>
                      <a:pt x="20" y="24"/>
                      <a:pt x="23" y="24"/>
                      <a:pt x="23" y="26"/>
                    </a:cubicBezTo>
                    <a:cubicBezTo>
                      <a:pt x="23" y="28"/>
                      <a:pt x="20" y="29"/>
                      <a:pt x="20" y="30"/>
                    </a:cubicBezTo>
                    <a:cubicBezTo>
                      <a:pt x="20" y="31"/>
                      <a:pt x="19" y="29"/>
                      <a:pt x="17" y="31"/>
                    </a:cubicBezTo>
                    <a:cubicBezTo>
                      <a:pt x="15" y="32"/>
                      <a:pt x="14" y="34"/>
                      <a:pt x="15" y="35"/>
                    </a:cubicBezTo>
                    <a:cubicBezTo>
                      <a:pt x="15" y="36"/>
                      <a:pt x="16" y="37"/>
                      <a:pt x="18" y="37"/>
                    </a:cubicBezTo>
                    <a:cubicBezTo>
                      <a:pt x="20" y="38"/>
                      <a:pt x="21" y="37"/>
                      <a:pt x="23" y="38"/>
                    </a:cubicBezTo>
                    <a:cubicBezTo>
                      <a:pt x="25" y="39"/>
                      <a:pt x="26" y="37"/>
                      <a:pt x="27" y="36"/>
                    </a:cubicBezTo>
                    <a:cubicBezTo>
                      <a:pt x="29" y="35"/>
                      <a:pt x="32" y="33"/>
                      <a:pt x="34" y="33"/>
                    </a:cubicBezTo>
                    <a:cubicBezTo>
                      <a:pt x="35" y="34"/>
                      <a:pt x="32" y="30"/>
                      <a:pt x="31" y="29"/>
                    </a:cubicBezTo>
                    <a:cubicBezTo>
                      <a:pt x="30" y="28"/>
                      <a:pt x="31" y="24"/>
                      <a:pt x="33" y="24"/>
                    </a:cubicBezTo>
                    <a:cubicBezTo>
                      <a:pt x="35" y="23"/>
                      <a:pt x="39" y="18"/>
                      <a:pt x="41" y="17"/>
                    </a:cubicBezTo>
                    <a:cubicBezTo>
                      <a:pt x="43" y="17"/>
                      <a:pt x="44" y="14"/>
                      <a:pt x="44" y="13"/>
                    </a:cubicBezTo>
                    <a:cubicBezTo>
                      <a:pt x="45" y="12"/>
                      <a:pt x="44" y="9"/>
                      <a:pt x="44" y="9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260">
                <a:extLst>
                  <a:ext uri="{FF2B5EF4-FFF2-40B4-BE49-F238E27FC236}">
                    <a16:creationId xmlns:a16="http://schemas.microsoft.com/office/drawing/2014/main" id="{138ACADB-9B1A-4A7E-B8A7-AD0BA664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9" y="1685"/>
                <a:ext cx="48" cy="85"/>
              </a:xfrm>
              <a:custGeom>
                <a:avLst/>
                <a:gdLst>
                  <a:gd name="T0" fmla="*/ 21 w 18"/>
                  <a:gd name="T1" fmla="*/ 35 h 32"/>
                  <a:gd name="T2" fmla="*/ 85 w 18"/>
                  <a:gd name="T3" fmla="*/ 8 h 32"/>
                  <a:gd name="T4" fmla="*/ 107 w 18"/>
                  <a:gd name="T5" fmla="*/ 29 h 32"/>
                  <a:gd name="T6" fmla="*/ 120 w 18"/>
                  <a:gd name="T7" fmla="*/ 56 h 32"/>
                  <a:gd name="T8" fmla="*/ 120 w 18"/>
                  <a:gd name="T9" fmla="*/ 77 h 32"/>
                  <a:gd name="T10" fmla="*/ 115 w 18"/>
                  <a:gd name="T11" fmla="*/ 141 h 32"/>
                  <a:gd name="T12" fmla="*/ 77 w 18"/>
                  <a:gd name="T13" fmla="*/ 175 h 32"/>
                  <a:gd name="T14" fmla="*/ 13 w 18"/>
                  <a:gd name="T15" fmla="*/ 205 h 32"/>
                  <a:gd name="T16" fmla="*/ 13 w 18"/>
                  <a:gd name="T17" fmla="*/ 149 h 32"/>
                  <a:gd name="T18" fmla="*/ 35 w 18"/>
                  <a:gd name="T19" fmla="*/ 128 h 32"/>
                  <a:gd name="T20" fmla="*/ 29 w 18"/>
                  <a:gd name="T21" fmla="*/ 106 h 32"/>
                  <a:gd name="T22" fmla="*/ 13 w 18"/>
                  <a:gd name="T23" fmla="*/ 85 h 32"/>
                  <a:gd name="T24" fmla="*/ 21 w 18"/>
                  <a:gd name="T25" fmla="*/ 56 h 32"/>
                  <a:gd name="T26" fmla="*/ 21 w 18"/>
                  <a:gd name="T27" fmla="*/ 35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3" y="5"/>
                    </a:moveTo>
                    <a:cubicBezTo>
                      <a:pt x="3" y="5"/>
                      <a:pt x="10" y="0"/>
                      <a:pt x="12" y="1"/>
                    </a:cubicBezTo>
                    <a:cubicBezTo>
                      <a:pt x="12" y="1"/>
                      <a:pt x="14" y="4"/>
                      <a:pt x="15" y="4"/>
                    </a:cubicBezTo>
                    <a:cubicBezTo>
                      <a:pt x="15" y="5"/>
                      <a:pt x="16" y="7"/>
                      <a:pt x="17" y="8"/>
                    </a:cubicBezTo>
                    <a:cubicBezTo>
                      <a:pt x="17" y="9"/>
                      <a:pt x="17" y="11"/>
                      <a:pt x="17" y="11"/>
                    </a:cubicBezTo>
                    <a:cubicBezTo>
                      <a:pt x="17" y="12"/>
                      <a:pt x="18" y="17"/>
                      <a:pt x="16" y="20"/>
                    </a:cubicBezTo>
                    <a:cubicBezTo>
                      <a:pt x="15" y="24"/>
                      <a:pt x="15" y="24"/>
                      <a:pt x="11" y="25"/>
                    </a:cubicBezTo>
                    <a:cubicBezTo>
                      <a:pt x="8" y="26"/>
                      <a:pt x="4" y="32"/>
                      <a:pt x="2" y="29"/>
                    </a:cubicBezTo>
                    <a:cubicBezTo>
                      <a:pt x="0" y="26"/>
                      <a:pt x="1" y="21"/>
                      <a:pt x="2" y="21"/>
                    </a:cubicBezTo>
                    <a:cubicBezTo>
                      <a:pt x="3" y="20"/>
                      <a:pt x="5" y="18"/>
                      <a:pt x="5" y="1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2" y="13"/>
                      <a:pt x="2" y="12"/>
                    </a:cubicBezTo>
                    <a:cubicBezTo>
                      <a:pt x="2" y="11"/>
                      <a:pt x="3" y="8"/>
                      <a:pt x="3" y="8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261">
                <a:extLst>
                  <a:ext uri="{FF2B5EF4-FFF2-40B4-BE49-F238E27FC236}">
                    <a16:creationId xmlns:a16="http://schemas.microsoft.com/office/drawing/2014/main" id="{7B040079-32AC-461F-B1DF-78A80C03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1541"/>
                <a:ext cx="237" cy="280"/>
              </a:xfrm>
              <a:custGeom>
                <a:avLst/>
                <a:gdLst>
                  <a:gd name="T0" fmla="*/ 469 w 89"/>
                  <a:gd name="T1" fmla="*/ 29 h 105"/>
                  <a:gd name="T2" fmla="*/ 426 w 89"/>
                  <a:gd name="T3" fmla="*/ 120 h 105"/>
                  <a:gd name="T4" fmla="*/ 426 w 89"/>
                  <a:gd name="T5" fmla="*/ 200 h 105"/>
                  <a:gd name="T6" fmla="*/ 453 w 89"/>
                  <a:gd name="T7" fmla="*/ 235 h 105"/>
                  <a:gd name="T8" fmla="*/ 418 w 89"/>
                  <a:gd name="T9" fmla="*/ 248 h 105"/>
                  <a:gd name="T10" fmla="*/ 410 w 89"/>
                  <a:gd name="T11" fmla="*/ 320 h 105"/>
                  <a:gd name="T12" fmla="*/ 405 w 89"/>
                  <a:gd name="T13" fmla="*/ 363 h 105"/>
                  <a:gd name="T14" fmla="*/ 367 w 89"/>
                  <a:gd name="T15" fmla="*/ 413 h 105"/>
                  <a:gd name="T16" fmla="*/ 333 w 89"/>
                  <a:gd name="T17" fmla="*/ 456 h 105"/>
                  <a:gd name="T18" fmla="*/ 298 w 89"/>
                  <a:gd name="T19" fmla="*/ 483 h 105"/>
                  <a:gd name="T20" fmla="*/ 298 w 89"/>
                  <a:gd name="T21" fmla="*/ 448 h 105"/>
                  <a:gd name="T22" fmla="*/ 269 w 89"/>
                  <a:gd name="T23" fmla="*/ 456 h 105"/>
                  <a:gd name="T24" fmla="*/ 264 w 89"/>
                  <a:gd name="T25" fmla="*/ 504 h 105"/>
                  <a:gd name="T26" fmla="*/ 234 w 89"/>
                  <a:gd name="T27" fmla="*/ 541 h 105"/>
                  <a:gd name="T28" fmla="*/ 184 w 89"/>
                  <a:gd name="T29" fmla="*/ 525 h 105"/>
                  <a:gd name="T30" fmla="*/ 141 w 89"/>
                  <a:gd name="T31" fmla="*/ 533 h 105"/>
                  <a:gd name="T32" fmla="*/ 77 w 89"/>
                  <a:gd name="T33" fmla="*/ 589 h 105"/>
                  <a:gd name="T34" fmla="*/ 56 w 89"/>
                  <a:gd name="T35" fmla="*/ 619 h 105"/>
                  <a:gd name="T36" fmla="*/ 13 w 89"/>
                  <a:gd name="T37" fmla="*/ 632 h 105"/>
                  <a:gd name="T38" fmla="*/ 35 w 89"/>
                  <a:gd name="T39" fmla="*/ 661 h 105"/>
                  <a:gd name="T40" fmla="*/ 51 w 89"/>
                  <a:gd name="T41" fmla="*/ 696 h 105"/>
                  <a:gd name="T42" fmla="*/ 29 w 89"/>
                  <a:gd name="T43" fmla="*/ 725 h 105"/>
                  <a:gd name="T44" fmla="*/ 72 w 89"/>
                  <a:gd name="T45" fmla="*/ 733 h 105"/>
                  <a:gd name="T46" fmla="*/ 77 w 89"/>
                  <a:gd name="T47" fmla="*/ 683 h 105"/>
                  <a:gd name="T48" fmla="*/ 77 w 89"/>
                  <a:gd name="T49" fmla="*/ 640 h 105"/>
                  <a:gd name="T50" fmla="*/ 77 w 89"/>
                  <a:gd name="T51" fmla="*/ 611 h 105"/>
                  <a:gd name="T52" fmla="*/ 141 w 89"/>
                  <a:gd name="T53" fmla="*/ 589 h 105"/>
                  <a:gd name="T54" fmla="*/ 170 w 89"/>
                  <a:gd name="T55" fmla="*/ 576 h 105"/>
                  <a:gd name="T56" fmla="*/ 234 w 89"/>
                  <a:gd name="T57" fmla="*/ 576 h 105"/>
                  <a:gd name="T58" fmla="*/ 264 w 89"/>
                  <a:gd name="T59" fmla="*/ 611 h 105"/>
                  <a:gd name="T60" fmla="*/ 298 w 89"/>
                  <a:gd name="T61" fmla="*/ 555 h 105"/>
                  <a:gd name="T62" fmla="*/ 312 w 89"/>
                  <a:gd name="T63" fmla="*/ 589 h 105"/>
                  <a:gd name="T64" fmla="*/ 375 w 89"/>
                  <a:gd name="T65" fmla="*/ 525 h 105"/>
                  <a:gd name="T66" fmla="*/ 418 w 89"/>
                  <a:gd name="T67" fmla="*/ 512 h 105"/>
                  <a:gd name="T68" fmla="*/ 447 w 89"/>
                  <a:gd name="T69" fmla="*/ 469 h 105"/>
                  <a:gd name="T70" fmla="*/ 461 w 89"/>
                  <a:gd name="T71" fmla="*/ 419 h 105"/>
                  <a:gd name="T72" fmla="*/ 482 w 89"/>
                  <a:gd name="T73" fmla="*/ 405 h 105"/>
                  <a:gd name="T74" fmla="*/ 495 w 89"/>
                  <a:gd name="T75" fmla="*/ 333 h 105"/>
                  <a:gd name="T76" fmla="*/ 469 w 89"/>
                  <a:gd name="T77" fmla="*/ 285 h 105"/>
                  <a:gd name="T78" fmla="*/ 453 w 89"/>
                  <a:gd name="T79" fmla="*/ 192 h 105"/>
                  <a:gd name="T80" fmla="*/ 453 w 89"/>
                  <a:gd name="T81" fmla="*/ 157 h 105"/>
                  <a:gd name="T82" fmla="*/ 490 w 89"/>
                  <a:gd name="T83" fmla="*/ 157 h 105"/>
                  <a:gd name="T84" fmla="*/ 517 w 89"/>
                  <a:gd name="T85" fmla="*/ 184 h 105"/>
                  <a:gd name="T86" fmla="*/ 575 w 89"/>
                  <a:gd name="T87" fmla="*/ 179 h 105"/>
                  <a:gd name="T88" fmla="*/ 623 w 89"/>
                  <a:gd name="T89" fmla="*/ 99 h 105"/>
                  <a:gd name="T90" fmla="*/ 581 w 89"/>
                  <a:gd name="T91" fmla="*/ 85 h 105"/>
                  <a:gd name="T92" fmla="*/ 533 w 89"/>
                  <a:gd name="T93" fmla="*/ 72 h 105"/>
                  <a:gd name="T94" fmla="*/ 495 w 89"/>
                  <a:gd name="T95" fmla="*/ 8 h 1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9" h="105">
                    <a:moveTo>
                      <a:pt x="70" y="1"/>
                    </a:moveTo>
                    <a:cubicBezTo>
                      <a:pt x="67" y="1"/>
                      <a:pt x="64" y="0"/>
                      <a:pt x="66" y="4"/>
                    </a:cubicBezTo>
                    <a:cubicBezTo>
                      <a:pt x="68" y="9"/>
                      <a:pt x="71" y="11"/>
                      <a:pt x="67" y="13"/>
                    </a:cubicBezTo>
                    <a:cubicBezTo>
                      <a:pt x="63" y="16"/>
                      <a:pt x="62" y="16"/>
                      <a:pt x="60" y="17"/>
                    </a:cubicBezTo>
                    <a:cubicBezTo>
                      <a:pt x="58" y="18"/>
                      <a:pt x="57" y="22"/>
                      <a:pt x="58" y="24"/>
                    </a:cubicBezTo>
                    <a:cubicBezTo>
                      <a:pt x="59" y="26"/>
                      <a:pt x="60" y="25"/>
                      <a:pt x="60" y="28"/>
                    </a:cubicBezTo>
                    <a:cubicBezTo>
                      <a:pt x="59" y="31"/>
                      <a:pt x="59" y="24"/>
                      <a:pt x="62" y="28"/>
                    </a:cubicBezTo>
                    <a:cubicBezTo>
                      <a:pt x="65" y="32"/>
                      <a:pt x="65" y="32"/>
                      <a:pt x="64" y="33"/>
                    </a:cubicBezTo>
                    <a:cubicBezTo>
                      <a:pt x="64" y="35"/>
                      <a:pt x="63" y="37"/>
                      <a:pt x="62" y="36"/>
                    </a:cubicBezTo>
                    <a:cubicBezTo>
                      <a:pt x="61" y="35"/>
                      <a:pt x="61" y="33"/>
                      <a:pt x="59" y="35"/>
                    </a:cubicBezTo>
                    <a:cubicBezTo>
                      <a:pt x="56" y="36"/>
                      <a:pt x="55" y="36"/>
                      <a:pt x="57" y="39"/>
                    </a:cubicBezTo>
                    <a:cubicBezTo>
                      <a:pt x="58" y="42"/>
                      <a:pt x="57" y="43"/>
                      <a:pt x="58" y="45"/>
                    </a:cubicBezTo>
                    <a:cubicBezTo>
                      <a:pt x="58" y="46"/>
                      <a:pt x="60" y="45"/>
                      <a:pt x="59" y="48"/>
                    </a:cubicBezTo>
                    <a:cubicBezTo>
                      <a:pt x="58" y="50"/>
                      <a:pt x="57" y="49"/>
                      <a:pt x="57" y="51"/>
                    </a:cubicBezTo>
                    <a:cubicBezTo>
                      <a:pt x="56" y="54"/>
                      <a:pt x="55" y="56"/>
                      <a:pt x="55" y="57"/>
                    </a:cubicBezTo>
                    <a:cubicBezTo>
                      <a:pt x="55" y="57"/>
                      <a:pt x="53" y="57"/>
                      <a:pt x="52" y="58"/>
                    </a:cubicBezTo>
                    <a:cubicBezTo>
                      <a:pt x="52" y="60"/>
                      <a:pt x="52" y="61"/>
                      <a:pt x="51" y="63"/>
                    </a:cubicBezTo>
                    <a:cubicBezTo>
                      <a:pt x="50" y="64"/>
                      <a:pt x="49" y="62"/>
                      <a:pt x="47" y="64"/>
                    </a:cubicBezTo>
                    <a:cubicBezTo>
                      <a:pt x="46" y="66"/>
                      <a:pt x="46" y="64"/>
                      <a:pt x="45" y="66"/>
                    </a:cubicBezTo>
                    <a:cubicBezTo>
                      <a:pt x="44" y="68"/>
                      <a:pt x="43" y="69"/>
                      <a:pt x="42" y="68"/>
                    </a:cubicBezTo>
                    <a:cubicBezTo>
                      <a:pt x="41" y="68"/>
                      <a:pt x="40" y="68"/>
                      <a:pt x="41" y="66"/>
                    </a:cubicBezTo>
                    <a:cubicBezTo>
                      <a:pt x="42" y="65"/>
                      <a:pt x="43" y="64"/>
                      <a:pt x="42" y="63"/>
                    </a:cubicBezTo>
                    <a:cubicBezTo>
                      <a:pt x="41" y="63"/>
                      <a:pt x="41" y="62"/>
                      <a:pt x="40" y="63"/>
                    </a:cubicBezTo>
                    <a:cubicBezTo>
                      <a:pt x="40" y="64"/>
                      <a:pt x="39" y="62"/>
                      <a:pt x="38" y="64"/>
                    </a:cubicBezTo>
                    <a:cubicBezTo>
                      <a:pt x="38" y="67"/>
                      <a:pt x="38" y="69"/>
                      <a:pt x="38" y="70"/>
                    </a:cubicBezTo>
                    <a:cubicBezTo>
                      <a:pt x="38" y="71"/>
                      <a:pt x="37" y="70"/>
                      <a:pt x="37" y="71"/>
                    </a:cubicBezTo>
                    <a:cubicBezTo>
                      <a:pt x="36" y="73"/>
                      <a:pt x="35" y="73"/>
                      <a:pt x="36" y="75"/>
                    </a:cubicBezTo>
                    <a:cubicBezTo>
                      <a:pt x="37" y="77"/>
                      <a:pt x="34" y="79"/>
                      <a:pt x="33" y="76"/>
                    </a:cubicBezTo>
                    <a:cubicBezTo>
                      <a:pt x="32" y="74"/>
                      <a:pt x="32" y="73"/>
                      <a:pt x="31" y="73"/>
                    </a:cubicBezTo>
                    <a:cubicBezTo>
                      <a:pt x="30" y="73"/>
                      <a:pt x="27" y="73"/>
                      <a:pt x="26" y="74"/>
                    </a:cubicBezTo>
                    <a:cubicBezTo>
                      <a:pt x="26" y="76"/>
                      <a:pt x="24" y="76"/>
                      <a:pt x="23" y="76"/>
                    </a:cubicBezTo>
                    <a:cubicBezTo>
                      <a:pt x="21" y="75"/>
                      <a:pt x="21" y="73"/>
                      <a:pt x="20" y="75"/>
                    </a:cubicBezTo>
                    <a:cubicBezTo>
                      <a:pt x="19" y="77"/>
                      <a:pt x="18" y="76"/>
                      <a:pt x="16" y="76"/>
                    </a:cubicBezTo>
                    <a:cubicBezTo>
                      <a:pt x="14" y="77"/>
                      <a:pt x="11" y="82"/>
                      <a:pt x="11" y="83"/>
                    </a:cubicBezTo>
                    <a:cubicBezTo>
                      <a:pt x="11" y="85"/>
                      <a:pt x="8" y="83"/>
                      <a:pt x="8" y="85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8"/>
                      <a:pt x="6" y="88"/>
                    </a:cubicBezTo>
                    <a:cubicBezTo>
                      <a:pt x="4" y="87"/>
                      <a:pt x="4" y="87"/>
                      <a:pt x="2" y="89"/>
                    </a:cubicBezTo>
                    <a:cubicBezTo>
                      <a:pt x="0" y="92"/>
                      <a:pt x="0" y="94"/>
                      <a:pt x="2" y="94"/>
                    </a:cubicBezTo>
                    <a:cubicBezTo>
                      <a:pt x="4" y="93"/>
                      <a:pt x="4" y="92"/>
                      <a:pt x="5" y="93"/>
                    </a:cubicBezTo>
                    <a:cubicBezTo>
                      <a:pt x="7" y="93"/>
                      <a:pt x="8" y="93"/>
                      <a:pt x="7" y="95"/>
                    </a:cubicBezTo>
                    <a:cubicBezTo>
                      <a:pt x="7" y="97"/>
                      <a:pt x="7" y="97"/>
                      <a:pt x="7" y="98"/>
                    </a:cubicBezTo>
                    <a:cubicBezTo>
                      <a:pt x="6" y="99"/>
                      <a:pt x="6" y="99"/>
                      <a:pt x="5" y="100"/>
                    </a:cubicBezTo>
                    <a:cubicBezTo>
                      <a:pt x="4" y="101"/>
                      <a:pt x="3" y="101"/>
                      <a:pt x="4" y="102"/>
                    </a:cubicBezTo>
                    <a:cubicBezTo>
                      <a:pt x="5" y="103"/>
                      <a:pt x="5" y="101"/>
                      <a:pt x="6" y="103"/>
                    </a:cubicBezTo>
                    <a:cubicBezTo>
                      <a:pt x="8" y="105"/>
                      <a:pt x="9" y="104"/>
                      <a:pt x="10" y="103"/>
                    </a:cubicBezTo>
                    <a:cubicBezTo>
                      <a:pt x="10" y="103"/>
                      <a:pt x="11" y="101"/>
                      <a:pt x="10" y="99"/>
                    </a:cubicBezTo>
                    <a:cubicBezTo>
                      <a:pt x="10" y="97"/>
                      <a:pt x="10" y="96"/>
                      <a:pt x="11" y="96"/>
                    </a:cubicBezTo>
                    <a:cubicBezTo>
                      <a:pt x="12" y="96"/>
                      <a:pt x="13" y="96"/>
                      <a:pt x="13" y="94"/>
                    </a:cubicBezTo>
                    <a:cubicBezTo>
                      <a:pt x="13" y="93"/>
                      <a:pt x="12" y="90"/>
                      <a:pt x="11" y="9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8"/>
                      <a:pt x="8" y="86"/>
                      <a:pt x="11" y="86"/>
                    </a:cubicBezTo>
                    <a:cubicBezTo>
                      <a:pt x="14" y="86"/>
                      <a:pt x="15" y="84"/>
                      <a:pt x="17" y="84"/>
                    </a:cubicBezTo>
                    <a:cubicBezTo>
                      <a:pt x="18" y="84"/>
                      <a:pt x="20" y="83"/>
                      <a:pt x="20" y="83"/>
                    </a:cubicBezTo>
                    <a:cubicBezTo>
                      <a:pt x="20" y="83"/>
                      <a:pt x="21" y="82"/>
                      <a:pt x="22" y="82"/>
                    </a:cubicBezTo>
                    <a:cubicBezTo>
                      <a:pt x="23" y="83"/>
                      <a:pt x="22" y="81"/>
                      <a:pt x="24" y="81"/>
                    </a:cubicBezTo>
                    <a:cubicBezTo>
                      <a:pt x="25" y="80"/>
                      <a:pt x="27" y="82"/>
                      <a:pt x="28" y="82"/>
                    </a:cubicBezTo>
                    <a:cubicBezTo>
                      <a:pt x="30" y="82"/>
                      <a:pt x="32" y="78"/>
                      <a:pt x="33" y="81"/>
                    </a:cubicBezTo>
                    <a:cubicBezTo>
                      <a:pt x="34" y="84"/>
                      <a:pt x="31" y="84"/>
                      <a:pt x="33" y="86"/>
                    </a:cubicBezTo>
                    <a:cubicBezTo>
                      <a:pt x="35" y="87"/>
                      <a:pt x="37" y="86"/>
                      <a:pt x="37" y="86"/>
                    </a:cubicBezTo>
                    <a:cubicBezTo>
                      <a:pt x="37" y="86"/>
                      <a:pt x="38" y="80"/>
                      <a:pt x="39" y="79"/>
                    </a:cubicBezTo>
                    <a:cubicBezTo>
                      <a:pt x="41" y="78"/>
                      <a:pt x="42" y="77"/>
                      <a:pt x="42" y="78"/>
                    </a:cubicBezTo>
                    <a:cubicBezTo>
                      <a:pt x="43" y="79"/>
                      <a:pt x="43" y="80"/>
                      <a:pt x="43" y="81"/>
                    </a:cubicBezTo>
                    <a:cubicBezTo>
                      <a:pt x="43" y="83"/>
                      <a:pt x="44" y="83"/>
                      <a:pt x="44" y="83"/>
                    </a:cubicBezTo>
                    <a:cubicBezTo>
                      <a:pt x="44" y="83"/>
                      <a:pt x="49" y="83"/>
                      <a:pt x="50" y="81"/>
                    </a:cubicBezTo>
                    <a:cubicBezTo>
                      <a:pt x="51" y="79"/>
                      <a:pt x="51" y="75"/>
                      <a:pt x="53" y="74"/>
                    </a:cubicBezTo>
                    <a:cubicBezTo>
                      <a:pt x="55" y="74"/>
                      <a:pt x="53" y="76"/>
                      <a:pt x="56" y="76"/>
                    </a:cubicBezTo>
                    <a:cubicBezTo>
                      <a:pt x="58" y="76"/>
                      <a:pt x="59" y="72"/>
                      <a:pt x="59" y="72"/>
                    </a:cubicBezTo>
                    <a:cubicBezTo>
                      <a:pt x="59" y="72"/>
                      <a:pt x="63" y="72"/>
                      <a:pt x="63" y="71"/>
                    </a:cubicBezTo>
                    <a:cubicBezTo>
                      <a:pt x="63" y="69"/>
                      <a:pt x="61" y="67"/>
                      <a:pt x="63" y="66"/>
                    </a:cubicBezTo>
                    <a:cubicBezTo>
                      <a:pt x="66" y="65"/>
                      <a:pt x="65" y="61"/>
                      <a:pt x="65" y="61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48"/>
                      <a:pt x="70" y="47"/>
                    </a:cubicBezTo>
                    <a:cubicBezTo>
                      <a:pt x="70" y="47"/>
                      <a:pt x="70" y="43"/>
                      <a:pt x="69" y="43"/>
                    </a:cubicBezTo>
                    <a:cubicBezTo>
                      <a:pt x="67" y="43"/>
                      <a:pt x="65" y="43"/>
                      <a:pt x="66" y="40"/>
                    </a:cubicBezTo>
                    <a:cubicBezTo>
                      <a:pt x="66" y="37"/>
                      <a:pt x="68" y="36"/>
                      <a:pt x="67" y="34"/>
                    </a:cubicBezTo>
                    <a:cubicBezTo>
                      <a:pt x="66" y="32"/>
                      <a:pt x="64" y="27"/>
                      <a:pt x="64" y="27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3"/>
                      <a:pt x="62" y="22"/>
                      <a:pt x="64" y="22"/>
                    </a:cubicBezTo>
                    <a:cubicBezTo>
                      <a:pt x="67" y="23"/>
                      <a:pt x="67" y="25"/>
                      <a:pt x="68" y="24"/>
                    </a:cubicBezTo>
                    <a:cubicBezTo>
                      <a:pt x="68" y="24"/>
                      <a:pt x="68" y="23"/>
                      <a:pt x="69" y="22"/>
                    </a:cubicBezTo>
                    <a:cubicBezTo>
                      <a:pt x="71" y="21"/>
                      <a:pt x="73" y="22"/>
                      <a:pt x="73" y="23"/>
                    </a:cubicBezTo>
                    <a:cubicBezTo>
                      <a:pt x="73" y="25"/>
                      <a:pt x="70" y="25"/>
                      <a:pt x="73" y="26"/>
                    </a:cubicBezTo>
                    <a:cubicBezTo>
                      <a:pt x="76" y="26"/>
                      <a:pt x="74" y="23"/>
                      <a:pt x="77" y="26"/>
                    </a:cubicBezTo>
                    <a:cubicBezTo>
                      <a:pt x="79" y="29"/>
                      <a:pt x="78" y="30"/>
                      <a:pt x="81" y="25"/>
                    </a:cubicBezTo>
                    <a:cubicBezTo>
                      <a:pt x="84" y="21"/>
                      <a:pt x="80" y="24"/>
                      <a:pt x="85" y="20"/>
                    </a:cubicBezTo>
                    <a:cubicBezTo>
                      <a:pt x="89" y="16"/>
                      <a:pt x="88" y="14"/>
                      <a:pt x="88" y="14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3" y="11"/>
                      <a:pt x="82" y="12"/>
                    </a:cubicBezTo>
                    <a:cubicBezTo>
                      <a:pt x="81" y="12"/>
                      <a:pt x="78" y="12"/>
                      <a:pt x="78" y="12"/>
                    </a:cubicBezTo>
                    <a:cubicBezTo>
                      <a:pt x="78" y="12"/>
                      <a:pt x="75" y="11"/>
                      <a:pt x="75" y="10"/>
                    </a:cubicBezTo>
                    <a:cubicBezTo>
                      <a:pt x="75" y="8"/>
                      <a:pt x="73" y="6"/>
                      <a:pt x="73" y="6"/>
                    </a:cubicBez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262">
                <a:extLst>
                  <a:ext uri="{FF2B5EF4-FFF2-40B4-BE49-F238E27FC236}">
                    <a16:creationId xmlns:a16="http://schemas.microsoft.com/office/drawing/2014/main" id="{71137BBF-B4C5-4274-B427-293503C7E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" y="1762"/>
                <a:ext cx="38" cy="32"/>
              </a:xfrm>
              <a:custGeom>
                <a:avLst/>
                <a:gdLst>
                  <a:gd name="T0" fmla="*/ 38 w 14"/>
                  <a:gd name="T1" fmla="*/ 13 h 12"/>
                  <a:gd name="T2" fmla="*/ 14 w 14"/>
                  <a:gd name="T3" fmla="*/ 29 h 12"/>
                  <a:gd name="T4" fmla="*/ 14 w 14"/>
                  <a:gd name="T5" fmla="*/ 64 h 12"/>
                  <a:gd name="T6" fmla="*/ 38 w 14"/>
                  <a:gd name="T7" fmla="*/ 64 h 12"/>
                  <a:gd name="T8" fmla="*/ 38 w 14"/>
                  <a:gd name="T9" fmla="*/ 77 h 12"/>
                  <a:gd name="T10" fmla="*/ 60 w 14"/>
                  <a:gd name="T11" fmla="*/ 43 h 12"/>
                  <a:gd name="T12" fmla="*/ 73 w 14"/>
                  <a:gd name="T13" fmla="*/ 29 h 12"/>
                  <a:gd name="T14" fmla="*/ 103 w 14"/>
                  <a:gd name="T15" fmla="*/ 21 h 12"/>
                  <a:gd name="T16" fmla="*/ 90 w 14"/>
                  <a:gd name="T17" fmla="*/ 0 h 12"/>
                  <a:gd name="T18" fmla="*/ 60 w 14"/>
                  <a:gd name="T19" fmla="*/ 8 h 12"/>
                  <a:gd name="T20" fmla="*/ 38 w 14"/>
                  <a:gd name="T21" fmla="*/ 13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5" y="2"/>
                    </a:moveTo>
                    <a:cubicBezTo>
                      <a:pt x="4" y="3"/>
                      <a:pt x="3" y="2"/>
                      <a:pt x="2" y="4"/>
                    </a:cubicBezTo>
                    <a:cubicBezTo>
                      <a:pt x="1" y="6"/>
                      <a:pt x="0" y="9"/>
                      <a:pt x="2" y="9"/>
                    </a:cubicBezTo>
                    <a:cubicBezTo>
                      <a:pt x="3" y="9"/>
                      <a:pt x="4" y="8"/>
                      <a:pt x="5" y="9"/>
                    </a:cubicBezTo>
                    <a:cubicBezTo>
                      <a:pt x="5" y="10"/>
                      <a:pt x="3" y="12"/>
                      <a:pt x="5" y="11"/>
                    </a:cubicBezTo>
                    <a:cubicBezTo>
                      <a:pt x="6" y="10"/>
                      <a:pt x="6" y="7"/>
                      <a:pt x="8" y="6"/>
                    </a:cubicBezTo>
                    <a:cubicBezTo>
                      <a:pt x="9" y="5"/>
                      <a:pt x="8" y="4"/>
                      <a:pt x="10" y="4"/>
                    </a:cubicBezTo>
                    <a:cubicBezTo>
                      <a:pt x="12" y="5"/>
                      <a:pt x="14" y="3"/>
                      <a:pt x="14" y="3"/>
                    </a:cubicBezTo>
                    <a:cubicBezTo>
                      <a:pt x="14" y="3"/>
                      <a:pt x="14" y="0"/>
                      <a:pt x="12" y="0"/>
                    </a:cubicBezTo>
                    <a:cubicBezTo>
                      <a:pt x="11" y="1"/>
                      <a:pt x="8" y="1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263">
                <a:extLst>
                  <a:ext uri="{FF2B5EF4-FFF2-40B4-BE49-F238E27FC236}">
                    <a16:creationId xmlns:a16="http://schemas.microsoft.com/office/drawing/2014/main" id="{84D424AF-20D1-4AC2-BD32-E6F578137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8" y="1324"/>
                <a:ext cx="61" cy="209"/>
              </a:xfrm>
              <a:custGeom>
                <a:avLst/>
                <a:gdLst>
                  <a:gd name="T0" fmla="*/ 72 w 23"/>
                  <a:gd name="T1" fmla="*/ 8 h 78"/>
                  <a:gd name="T2" fmla="*/ 50 w 23"/>
                  <a:gd name="T3" fmla="*/ 43 h 78"/>
                  <a:gd name="T4" fmla="*/ 42 w 23"/>
                  <a:gd name="T5" fmla="*/ 94 h 78"/>
                  <a:gd name="T6" fmla="*/ 29 w 23"/>
                  <a:gd name="T7" fmla="*/ 145 h 78"/>
                  <a:gd name="T8" fmla="*/ 34 w 23"/>
                  <a:gd name="T9" fmla="*/ 180 h 78"/>
                  <a:gd name="T10" fmla="*/ 34 w 23"/>
                  <a:gd name="T11" fmla="*/ 230 h 78"/>
                  <a:gd name="T12" fmla="*/ 56 w 23"/>
                  <a:gd name="T13" fmla="*/ 273 h 78"/>
                  <a:gd name="T14" fmla="*/ 56 w 23"/>
                  <a:gd name="T15" fmla="*/ 324 h 78"/>
                  <a:gd name="T16" fmla="*/ 50 w 23"/>
                  <a:gd name="T17" fmla="*/ 372 h 78"/>
                  <a:gd name="T18" fmla="*/ 21 w 23"/>
                  <a:gd name="T19" fmla="*/ 380 h 78"/>
                  <a:gd name="T20" fmla="*/ 50 w 23"/>
                  <a:gd name="T21" fmla="*/ 415 h 78"/>
                  <a:gd name="T22" fmla="*/ 56 w 23"/>
                  <a:gd name="T23" fmla="*/ 474 h 78"/>
                  <a:gd name="T24" fmla="*/ 50 w 23"/>
                  <a:gd name="T25" fmla="*/ 517 h 78"/>
                  <a:gd name="T26" fmla="*/ 42 w 23"/>
                  <a:gd name="T27" fmla="*/ 539 h 78"/>
                  <a:gd name="T28" fmla="*/ 72 w 23"/>
                  <a:gd name="T29" fmla="*/ 531 h 78"/>
                  <a:gd name="T30" fmla="*/ 90 w 23"/>
                  <a:gd name="T31" fmla="*/ 517 h 78"/>
                  <a:gd name="T32" fmla="*/ 106 w 23"/>
                  <a:gd name="T33" fmla="*/ 560 h 78"/>
                  <a:gd name="T34" fmla="*/ 119 w 23"/>
                  <a:gd name="T35" fmla="*/ 509 h 78"/>
                  <a:gd name="T36" fmla="*/ 90 w 23"/>
                  <a:gd name="T37" fmla="*/ 474 h 78"/>
                  <a:gd name="T38" fmla="*/ 85 w 23"/>
                  <a:gd name="T39" fmla="*/ 431 h 78"/>
                  <a:gd name="T40" fmla="*/ 90 w 23"/>
                  <a:gd name="T41" fmla="*/ 380 h 78"/>
                  <a:gd name="T42" fmla="*/ 111 w 23"/>
                  <a:gd name="T43" fmla="*/ 346 h 78"/>
                  <a:gd name="T44" fmla="*/ 149 w 23"/>
                  <a:gd name="T45" fmla="*/ 372 h 78"/>
                  <a:gd name="T46" fmla="*/ 154 w 23"/>
                  <a:gd name="T47" fmla="*/ 346 h 78"/>
                  <a:gd name="T48" fmla="*/ 127 w 23"/>
                  <a:gd name="T49" fmla="*/ 316 h 78"/>
                  <a:gd name="T50" fmla="*/ 111 w 23"/>
                  <a:gd name="T51" fmla="*/ 279 h 78"/>
                  <a:gd name="T52" fmla="*/ 98 w 23"/>
                  <a:gd name="T53" fmla="*/ 214 h 78"/>
                  <a:gd name="T54" fmla="*/ 90 w 23"/>
                  <a:gd name="T55" fmla="*/ 150 h 78"/>
                  <a:gd name="T56" fmla="*/ 90 w 23"/>
                  <a:gd name="T57" fmla="*/ 94 h 78"/>
                  <a:gd name="T58" fmla="*/ 85 w 23"/>
                  <a:gd name="T59" fmla="*/ 35 h 78"/>
                  <a:gd name="T60" fmla="*/ 85 w 23"/>
                  <a:gd name="T61" fmla="*/ 0 h 78"/>
                  <a:gd name="T62" fmla="*/ 72 w 23"/>
                  <a:gd name="T63" fmla="*/ 8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78">
                    <a:moveTo>
                      <a:pt x="10" y="1"/>
                    </a:moveTo>
                    <a:cubicBezTo>
                      <a:pt x="8" y="1"/>
                      <a:pt x="6" y="2"/>
                      <a:pt x="7" y="6"/>
                    </a:cubicBezTo>
                    <a:cubicBezTo>
                      <a:pt x="7" y="10"/>
                      <a:pt x="9" y="10"/>
                      <a:pt x="6" y="13"/>
                    </a:cubicBezTo>
                    <a:cubicBezTo>
                      <a:pt x="4" y="16"/>
                      <a:pt x="4" y="18"/>
                      <a:pt x="4" y="20"/>
                    </a:cubicBezTo>
                    <a:cubicBezTo>
                      <a:pt x="5" y="21"/>
                      <a:pt x="7" y="21"/>
                      <a:pt x="5" y="25"/>
                    </a:cubicBezTo>
                    <a:cubicBezTo>
                      <a:pt x="4" y="29"/>
                      <a:pt x="3" y="28"/>
                      <a:pt x="5" y="32"/>
                    </a:cubicBezTo>
                    <a:cubicBezTo>
                      <a:pt x="7" y="35"/>
                      <a:pt x="10" y="33"/>
                      <a:pt x="8" y="38"/>
                    </a:cubicBezTo>
                    <a:cubicBezTo>
                      <a:pt x="7" y="43"/>
                      <a:pt x="7" y="41"/>
                      <a:pt x="8" y="45"/>
                    </a:cubicBezTo>
                    <a:cubicBezTo>
                      <a:pt x="8" y="50"/>
                      <a:pt x="9" y="51"/>
                      <a:pt x="7" y="52"/>
                    </a:cubicBezTo>
                    <a:cubicBezTo>
                      <a:pt x="4" y="52"/>
                      <a:pt x="0" y="48"/>
                      <a:pt x="3" y="53"/>
                    </a:cubicBezTo>
                    <a:cubicBezTo>
                      <a:pt x="6" y="57"/>
                      <a:pt x="7" y="55"/>
                      <a:pt x="7" y="58"/>
                    </a:cubicBezTo>
                    <a:cubicBezTo>
                      <a:pt x="7" y="61"/>
                      <a:pt x="8" y="63"/>
                      <a:pt x="8" y="66"/>
                    </a:cubicBezTo>
                    <a:cubicBezTo>
                      <a:pt x="8" y="70"/>
                      <a:pt x="7" y="71"/>
                      <a:pt x="7" y="72"/>
                    </a:cubicBezTo>
                    <a:cubicBezTo>
                      <a:pt x="6" y="74"/>
                      <a:pt x="3" y="74"/>
                      <a:pt x="6" y="75"/>
                    </a:cubicBezTo>
                    <a:cubicBezTo>
                      <a:pt x="9" y="77"/>
                      <a:pt x="8" y="75"/>
                      <a:pt x="10" y="74"/>
                    </a:cubicBezTo>
                    <a:cubicBezTo>
                      <a:pt x="12" y="73"/>
                      <a:pt x="12" y="69"/>
                      <a:pt x="13" y="72"/>
                    </a:cubicBezTo>
                    <a:cubicBezTo>
                      <a:pt x="15" y="75"/>
                      <a:pt x="13" y="78"/>
                      <a:pt x="15" y="78"/>
                    </a:cubicBezTo>
                    <a:cubicBezTo>
                      <a:pt x="17" y="78"/>
                      <a:pt x="18" y="72"/>
                      <a:pt x="17" y="71"/>
                    </a:cubicBezTo>
                    <a:cubicBezTo>
                      <a:pt x="15" y="70"/>
                      <a:pt x="14" y="70"/>
                      <a:pt x="13" y="66"/>
                    </a:cubicBezTo>
                    <a:cubicBezTo>
                      <a:pt x="11" y="62"/>
                      <a:pt x="11" y="63"/>
                      <a:pt x="12" y="60"/>
                    </a:cubicBezTo>
                    <a:cubicBezTo>
                      <a:pt x="13" y="57"/>
                      <a:pt x="12" y="55"/>
                      <a:pt x="13" y="53"/>
                    </a:cubicBezTo>
                    <a:cubicBezTo>
                      <a:pt x="14" y="50"/>
                      <a:pt x="14" y="47"/>
                      <a:pt x="16" y="48"/>
                    </a:cubicBezTo>
                    <a:cubicBezTo>
                      <a:pt x="17" y="48"/>
                      <a:pt x="19" y="53"/>
                      <a:pt x="21" y="52"/>
                    </a:cubicBezTo>
                    <a:cubicBezTo>
                      <a:pt x="23" y="52"/>
                      <a:pt x="23" y="48"/>
                      <a:pt x="22" y="48"/>
                    </a:cubicBezTo>
                    <a:cubicBezTo>
                      <a:pt x="21" y="47"/>
                      <a:pt x="19" y="46"/>
                      <a:pt x="18" y="44"/>
                    </a:cubicBezTo>
                    <a:cubicBezTo>
                      <a:pt x="17" y="43"/>
                      <a:pt x="16" y="41"/>
                      <a:pt x="16" y="39"/>
                    </a:cubicBezTo>
                    <a:cubicBezTo>
                      <a:pt x="16" y="37"/>
                      <a:pt x="14" y="32"/>
                      <a:pt x="14" y="30"/>
                    </a:cubicBezTo>
                    <a:cubicBezTo>
                      <a:pt x="14" y="27"/>
                      <a:pt x="14" y="23"/>
                      <a:pt x="13" y="21"/>
                    </a:cubicBezTo>
                    <a:cubicBezTo>
                      <a:pt x="13" y="18"/>
                      <a:pt x="12" y="15"/>
                      <a:pt x="13" y="13"/>
                    </a:cubicBezTo>
                    <a:cubicBezTo>
                      <a:pt x="14" y="10"/>
                      <a:pt x="12" y="8"/>
                      <a:pt x="12" y="5"/>
                    </a:cubicBezTo>
                    <a:cubicBezTo>
                      <a:pt x="12" y="2"/>
                      <a:pt x="13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264">
                <a:extLst>
                  <a:ext uri="{FF2B5EF4-FFF2-40B4-BE49-F238E27FC236}">
                    <a16:creationId xmlns:a16="http://schemas.microsoft.com/office/drawing/2014/main" id="{95DD3BED-E53A-4BAB-9A2C-BDEAE0132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3" y="1530"/>
                <a:ext cx="45" cy="43"/>
              </a:xfrm>
              <a:custGeom>
                <a:avLst/>
                <a:gdLst>
                  <a:gd name="T0" fmla="*/ 69 w 17"/>
                  <a:gd name="T1" fmla="*/ 30 h 16"/>
                  <a:gd name="T2" fmla="*/ 42 w 17"/>
                  <a:gd name="T3" fmla="*/ 65 h 16"/>
                  <a:gd name="T4" fmla="*/ 21 w 17"/>
                  <a:gd name="T5" fmla="*/ 86 h 16"/>
                  <a:gd name="T6" fmla="*/ 8 w 17"/>
                  <a:gd name="T7" fmla="*/ 86 h 16"/>
                  <a:gd name="T8" fmla="*/ 50 w 17"/>
                  <a:gd name="T9" fmla="*/ 102 h 16"/>
                  <a:gd name="T10" fmla="*/ 69 w 17"/>
                  <a:gd name="T11" fmla="*/ 65 h 16"/>
                  <a:gd name="T12" fmla="*/ 90 w 17"/>
                  <a:gd name="T13" fmla="*/ 51 h 16"/>
                  <a:gd name="T14" fmla="*/ 111 w 17"/>
                  <a:gd name="T15" fmla="*/ 30 h 16"/>
                  <a:gd name="T16" fmla="*/ 106 w 17"/>
                  <a:gd name="T17" fmla="*/ 0 h 16"/>
                  <a:gd name="T18" fmla="*/ 69 w 17"/>
                  <a:gd name="T19" fmla="*/ 3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10" y="4"/>
                    </a:moveTo>
                    <a:cubicBezTo>
                      <a:pt x="9" y="5"/>
                      <a:pt x="7" y="7"/>
                      <a:pt x="6" y="9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2" y="12"/>
                      <a:pt x="0" y="10"/>
                      <a:pt x="1" y="12"/>
                    </a:cubicBezTo>
                    <a:cubicBezTo>
                      <a:pt x="3" y="15"/>
                      <a:pt x="5" y="16"/>
                      <a:pt x="7" y="14"/>
                    </a:cubicBezTo>
                    <a:cubicBezTo>
                      <a:pt x="8" y="13"/>
                      <a:pt x="8" y="10"/>
                      <a:pt x="10" y="9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4" y="7"/>
                      <a:pt x="16" y="5"/>
                      <a:pt x="16" y="4"/>
                    </a:cubicBezTo>
                    <a:cubicBezTo>
                      <a:pt x="17" y="3"/>
                      <a:pt x="15" y="0"/>
                      <a:pt x="15" y="0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265">
                <a:extLst>
                  <a:ext uri="{FF2B5EF4-FFF2-40B4-BE49-F238E27FC236}">
                    <a16:creationId xmlns:a16="http://schemas.microsoft.com/office/drawing/2014/main" id="{032BC123-6F12-41D4-8E68-117864E54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" y="1517"/>
                <a:ext cx="16" cy="24"/>
              </a:xfrm>
              <a:custGeom>
                <a:avLst/>
                <a:gdLst>
                  <a:gd name="T0" fmla="*/ 29 w 6"/>
                  <a:gd name="T1" fmla="*/ 21 h 9"/>
                  <a:gd name="T2" fmla="*/ 8 w 6"/>
                  <a:gd name="T3" fmla="*/ 29 h 9"/>
                  <a:gd name="T4" fmla="*/ 29 w 6"/>
                  <a:gd name="T5" fmla="*/ 35 h 9"/>
                  <a:gd name="T6" fmla="*/ 43 w 6"/>
                  <a:gd name="T7" fmla="*/ 29 h 9"/>
                  <a:gd name="T8" fmla="*/ 29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3"/>
                    </a:moveTo>
                    <a:cubicBezTo>
                      <a:pt x="2" y="3"/>
                      <a:pt x="2" y="0"/>
                      <a:pt x="1" y="4"/>
                    </a:cubicBezTo>
                    <a:cubicBezTo>
                      <a:pt x="0" y="9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266">
                <a:extLst>
                  <a:ext uri="{FF2B5EF4-FFF2-40B4-BE49-F238E27FC236}">
                    <a16:creationId xmlns:a16="http://schemas.microsoft.com/office/drawing/2014/main" id="{575DA5C1-B8A7-4231-968F-0B75CEB7E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" y="1498"/>
                <a:ext cx="13" cy="13"/>
              </a:xfrm>
              <a:custGeom>
                <a:avLst/>
                <a:gdLst>
                  <a:gd name="T0" fmla="*/ 21 w 5"/>
                  <a:gd name="T1" fmla="*/ 13 h 5"/>
                  <a:gd name="T2" fmla="*/ 13 w 5"/>
                  <a:gd name="T3" fmla="*/ 34 h 5"/>
                  <a:gd name="T4" fmla="*/ 34 w 5"/>
                  <a:gd name="T5" fmla="*/ 26 h 5"/>
                  <a:gd name="T6" fmla="*/ 34 w 5"/>
                  <a:gd name="T7" fmla="*/ 0 h 5"/>
                  <a:gd name="T8" fmla="*/ 21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2" y="3"/>
                      <a:pt x="0" y="4"/>
                      <a:pt x="2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Freeform 267">
                <a:extLst>
                  <a:ext uri="{FF2B5EF4-FFF2-40B4-BE49-F238E27FC236}">
                    <a16:creationId xmlns:a16="http://schemas.microsoft.com/office/drawing/2014/main" id="{7412829E-252C-458B-9819-E7FFA0BB2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1485"/>
                <a:ext cx="8" cy="5"/>
              </a:xfrm>
              <a:custGeom>
                <a:avLst/>
                <a:gdLst>
                  <a:gd name="T0" fmla="*/ 13 w 3"/>
                  <a:gd name="T1" fmla="*/ 0 h 2"/>
                  <a:gd name="T2" fmla="*/ 13 w 3"/>
                  <a:gd name="T3" fmla="*/ 13 h 2"/>
                  <a:gd name="T4" fmla="*/ 21 w 3"/>
                  <a:gd name="T5" fmla="*/ 8 h 2"/>
                  <a:gd name="T6" fmla="*/ 1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268">
                <a:extLst>
                  <a:ext uri="{FF2B5EF4-FFF2-40B4-BE49-F238E27FC236}">
                    <a16:creationId xmlns:a16="http://schemas.microsoft.com/office/drawing/2014/main" id="{F63D9F41-A11B-45CE-BDC9-11A49F41C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" y="1447"/>
                <a:ext cx="10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8 w 4"/>
                  <a:gd name="T5" fmla="*/ 39 h 5"/>
                  <a:gd name="T6" fmla="*/ 25 w 4"/>
                  <a:gd name="T7" fmla="*/ 17 h 5"/>
                  <a:gd name="T8" fmla="*/ 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2"/>
                    </a:cubicBezTo>
                    <a:cubicBezTo>
                      <a:pt x="4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3" name="Freeform 269">
                <a:extLst>
                  <a:ext uri="{FF2B5EF4-FFF2-40B4-BE49-F238E27FC236}">
                    <a16:creationId xmlns:a16="http://schemas.microsoft.com/office/drawing/2014/main" id="{0252BD2E-C27B-4B7F-BD60-1D64A07A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9" y="1426"/>
                <a:ext cx="19" cy="19"/>
              </a:xfrm>
              <a:custGeom>
                <a:avLst/>
                <a:gdLst>
                  <a:gd name="T0" fmla="*/ 38 w 7"/>
                  <a:gd name="T1" fmla="*/ 0 h 7"/>
                  <a:gd name="T2" fmla="*/ 14 w 7"/>
                  <a:gd name="T3" fmla="*/ 14 h 7"/>
                  <a:gd name="T4" fmla="*/ 14 w 7"/>
                  <a:gd name="T5" fmla="*/ 43 h 7"/>
                  <a:gd name="T6" fmla="*/ 38 w 7"/>
                  <a:gd name="T7" fmla="*/ 43 h 7"/>
                  <a:gd name="T8" fmla="*/ 52 w 7"/>
                  <a:gd name="T9" fmla="*/ 22 h 7"/>
                  <a:gd name="T10" fmla="*/ 38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2" y="3"/>
                      <a:pt x="0" y="5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7" y="3"/>
                      <a:pt x="7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Freeform 270">
                <a:extLst>
                  <a:ext uri="{FF2B5EF4-FFF2-40B4-BE49-F238E27FC236}">
                    <a16:creationId xmlns:a16="http://schemas.microsoft.com/office/drawing/2014/main" id="{4BC19249-463F-4C1E-88C9-EDC2C3EE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1912"/>
                <a:ext cx="48" cy="58"/>
              </a:xfrm>
              <a:custGeom>
                <a:avLst/>
                <a:gdLst>
                  <a:gd name="T0" fmla="*/ 115 w 18"/>
                  <a:gd name="T1" fmla="*/ 21 h 22"/>
                  <a:gd name="T2" fmla="*/ 56 w 18"/>
                  <a:gd name="T3" fmla="*/ 34 h 22"/>
                  <a:gd name="T4" fmla="*/ 35 w 18"/>
                  <a:gd name="T5" fmla="*/ 98 h 22"/>
                  <a:gd name="T6" fmla="*/ 13 w 18"/>
                  <a:gd name="T7" fmla="*/ 132 h 22"/>
                  <a:gd name="T8" fmla="*/ 56 w 18"/>
                  <a:gd name="T9" fmla="*/ 153 h 22"/>
                  <a:gd name="T10" fmla="*/ 99 w 18"/>
                  <a:gd name="T11" fmla="*/ 63 h 22"/>
                  <a:gd name="T12" fmla="*/ 115 w 18"/>
                  <a:gd name="T13" fmla="*/ 2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16" y="3"/>
                    </a:moveTo>
                    <a:cubicBezTo>
                      <a:pt x="13" y="0"/>
                      <a:pt x="9" y="1"/>
                      <a:pt x="8" y="5"/>
                    </a:cubicBezTo>
                    <a:cubicBezTo>
                      <a:pt x="7" y="9"/>
                      <a:pt x="6" y="12"/>
                      <a:pt x="5" y="14"/>
                    </a:cubicBezTo>
                    <a:cubicBezTo>
                      <a:pt x="3" y="15"/>
                      <a:pt x="0" y="17"/>
                      <a:pt x="2" y="19"/>
                    </a:cubicBezTo>
                    <a:cubicBezTo>
                      <a:pt x="4" y="22"/>
                      <a:pt x="5" y="22"/>
                      <a:pt x="8" y="22"/>
                    </a:cubicBezTo>
                    <a:cubicBezTo>
                      <a:pt x="12" y="22"/>
                      <a:pt x="14" y="9"/>
                      <a:pt x="14" y="9"/>
                    </a:cubicBezTo>
                    <a:cubicBezTo>
                      <a:pt x="14" y="9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Freeform 271">
                <a:extLst>
                  <a:ext uri="{FF2B5EF4-FFF2-40B4-BE49-F238E27FC236}">
                    <a16:creationId xmlns:a16="http://schemas.microsoft.com/office/drawing/2014/main" id="{D39CB000-62F8-499F-902D-FC77D4614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" y="2024"/>
                <a:ext cx="69" cy="117"/>
              </a:xfrm>
              <a:custGeom>
                <a:avLst/>
                <a:gdLst>
                  <a:gd name="T0" fmla="*/ 72 w 26"/>
                  <a:gd name="T1" fmla="*/ 29 h 44"/>
                  <a:gd name="T2" fmla="*/ 29 w 26"/>
                  <a:gd name="T3" fmla="*/ 21 h 44"/>
                  <a:gd name="T4" fmla="*/ 21 w 26"/>
                  <a:gd name="T5" fmla="*/ 141 h 44"/>
                  <a:gd name="T6" fmla="*/ 56 w 26"/>
                  <a:gd name="T7" fmla="*/ 176 h 44"/>
                  <a:gd name="T8" fmla="*/ 42 w 26"/>
                  <a:gd name="T9" fmla="*/ 205 h 44"/>
                  <a:gd name="T10" fmla="*/ 72 w 26"/>
                  <a:gd name="T11" fmla="*/ 239 h 44"/>
                  <a:gd name="T12" fmla="*/ 98 w 26"/>
                  <a:gd name="T13" fmla="*/ 239 h 44"/>
                  <a:gd name="T14" fmla="*/ 149 w 26"/>
                  <a:gd name="T15" fmla="*/ 269 h 44"/>
                  <a:gd name="T16" fmla="*/ 133 w 26"/>
                  <a:gd name="T17" fmla="*/ 298 h 44"/>
                  <a:gd name="T18" fmla="*/ 162 w 26"/>
                  <a:gd name="T19" fmla="*/ 311 h 44"/>
                  <a:gd name="T20" fmla="*/ 162 w 26"/>
                  <a:gd name="T21" fmla="*/ 282 h 44"/>
                  <a:gd name="T22" fmla="*/ 154 w 26"/>
                  <a:gd name="T23" fmla="*/ 269 h 44"/>
                  <a:gd name="T24" fmla="*/ 170 w 26"/>
                  <a:gd name="T25" fmla="*/ 261 h 44"/>
                  <a:gd name="T26" fmla="*/ 183 w 26"/>
                  <a:gd name="T27" fmla="*/ 247 h 44"/>
                  <a:gd name="T28" fmla="*/ 162 w 26"/>
                  <a:gd name="T29" fmla="*/ 226 h 44"/>
                  <a:gd name="T30" fmla="*/ 133 w 26"/>
                  <a:gd name="T31" fmla="*/ 218 h 44"/>
                  <a:gd name="T32" fmla="*/ 111 w 26"/>
                  <a:gd name="T33" fmla="*/ 197 h 44"/>
                  <a:gd name="T34" fmla="*/ 85 w 26"/>
                  <a:gd name="T35" fmla="*/ 213 h 44"/>
                  <a:gd name="T36" fmla="*/ 72 w 26"/>
                  <a:gd name="T37" fmla="*/ 205 h 44"/>
                  <a:gd name="T38" fmla="*/ 72 w 26"/>
                  <a:gd name="T39" fmla="*/ 176 h 44"/>
                  <a:gd name="T40" fmla="*/ 77 w 26"/>
                  <a:gd name="T41" fmla="*/ 162 h 44"/>
                  <a:gd name="T42" fmla="*/ 93 w 26"/>
                  <a:gd name="T43" fmla="*/ 106 h 44"/>
                  <a:gd name="T44" fmla="*/ 106 w 26"/>
                  <a:gd name="T45" fmla="*/ 77 h 44"/>
                  <a:gd name="T46" fmla="*/ 106 w 26"/>
                  <a:gd name="T47" fmla="*/ 35 h 44"/>
                  <a:gd name="T48" fmla="*/ 93 w 26"/>
                  <a:gd name="T49" fmla="*/ 13 h 44"/>
                  <a:gd name="T50" fmla="*/ 72 w 26"/>
                  <a:gd name="T51" fmla="*/ 29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44">
                    <a:moveTo>
                      <a:pt x="10" y="4"/>
                    </a:moveTo>
                    <a:cubicBezTo>
                      <a:pt x="8" y="5"/>
                      <a:pt x="4" y="0"/>
                      <a:pt x="4" y="3"/>
                    </a:cubicBezTo>
                    <a:cubicBezTo>
                      <a:pt x="3" y="6"/>
                      <a:pt x="0" y="18"/>
                      <a:pt x="3" y="20"/>
                    </a:cubicBezTo>
                    <a:cubicBezTo>
                      <a:pt x="7" y="23"/>
                      <a:pt x="8" y="23"/>
                      <a:pt x="8" y="25"/>
                    </a:cubicBezTo>
                    <a:cubicBezTo>
                      <a:pt x="8" y="27"/>
                      <a:pt x="5" y="28"/>
                      <a:pt x="6" y="29"/>
                    </a:cubicBezTo>
                    <a:cubicBezTo>
                      <a:pt x="7" y="31"/>
                      <a:pt x="8" y="32"/>
                      <a:pt x="10" y="34"/>
                    </a:cubicBezTo>
                    <a:cubicBezTo>
                      <a:pt x="12" y="35"/>
                      <a:pt x="12" y="33"/>
                      <a:pt x="14" y="34"/>
                    </a:cubicBezTo>
                    <a:cubicBezTo>
                      <a:pt x="16" y="34"/>
                      <a:pt x="20" y="37"/>
                      <a:pt x="21" y="38"/>
                    </a:cubicBezTo>
                    <a:cubicBezTo>
                      <a:pt x="21" y="40"/>
                      <a:pt x="18" y="42"/>
                      <a:pt x="19" y="42"/>
                    </a:cubicBezTo>
                    <a:cubicBezTo>
                      <a:pt x="20" y="43"/>
                      <a:pt x="19" y="43"/>
                      <a:pt x="23" y="44"/>
                    </a:cubicBezTo>
                    <a:cubicBezTo>
                      <a:pt x="26" y="44"/>
                      <a:pt x="24" y="41"/>
                      <a:pt x="23" y="40"/>
                    </a:cubicBezTo>
                    <a:cubicBezTo>
                      <a:pt x="21" y="40"/>
                      <a:pt x="22" y="38"/>
                      <a:pt x="22" y="38"/>
                    </a:cubicBezTo>
                    <a:cubicBezTo>
                      <a:pt x="22" y="38"/>
                      <a:pt x="23" y="37"/>
                      <a:pt x="24" y="37"/>
                    </a:cubicBezTo>
                    <a:cubicBezTo>
                      <a:pt x="26" y="38"/>
                      <a:pt x="26" y="35"/>
                      <a:pt x="26" y="35"/>
                    </a:cubicBezTo>
                    <a:cubicBezTo>
                      <a:pt x="26" y="35"/>
                      <a:pt x="24" y="32"/>
                      <a:pt x="23" y="32"/>
                    </a:cubicBezTo>
                    <a:cubicBezTo>
                      <a:pt x="21" y="32"/>
                      <a:pt x="20" y="32"/>
                      <a:pt x="19" y="31"/>
                    </a:cubicBezTo>
                    <a:cubicBezTo>
                      <a:pt x="18" y="31"/>
                      <a:pt x="18" y="27"/>
                      <a:pt x="16" y="28"/>
                    </a:cubicBezTo>
                    <a:cubicBezTo>
                      <a:pt x="14" y="30"/>
                      <a:pt x="12" y="30"/>
                      <a:pt x="12" y="30"/>
                    </a:cubicBezTo>
                    <a:cubicBezTo>
                      <a:pt x="12" y="30"/>
                      <a:pt x="10" y="30"/>
                      <a:pt x="10" y="29"/>
                    </a:cubicBezTo>
                    <a:cubicBezTo>
                      <a:pt x="10" y="29"/>
                      <a:pt x="8" y="26"/>
                      <a:pt x="10" y="25"/>
                    </a:cubicBezTo>
                    <a:cubicBezTo>
                      <a:pt x="12" y="25"/>
                      <a:pt x="11" y="27"/>
                      <a:pt x="11" y="23"/>
                    </a:cubicBezTo>
                    <a:cubicBezTo>
                      <a:pt x="12" y="18"/>
                      <a:pt x="10" y="17"/>
                      <a:pt x="13" y="15"/>
                    </a:cubicBezTo>
                    <a:cubicBezTo>
                      <a:pt x="15" y="13"/>
                      <a:pt x="15" y="13"/>
                      <a:pt x="15" y="11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4" y="4"/>
                      <a:pt x="13" y="2"/>
                      <a:pt x="13" y="2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272">
                <a:extLst>
                  <a:ext uri="{FF2B5EF4-FFF2-40B4-BE49-F238E27FC236}">
                    <a16:creationId xmlns:a16="http://schemas.microsoft.com/office/drawing/2014/main" id="{65A99A25-FECE-4CCA-A946-81A394CB0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" y="2152"/>
                <a:ext cx="40" cy="43"/>
              </a:xfrm>
              <a:custGeom>
                <a:avLst/>
                <a:gdLst>
                  <a:gd name="T0" fmla="*/ 107 w 15"/>
                  <a:gd name="T1" fmla="*/ 0 h 16"/>
                  <a:gd name="T2" fmla="*/ 93 w 15"/>
                  <a:gd name="T3" fmla="*/ 22 h 16"/>
                  <a:gd name="T4" fmla="*/ 64 w 15"/>
                  <a:gd name="T5" fmla="*/ 73 h 16"/>
                  <a:gd name="T6" fmla="*/ 35 w 15"/>
                  <a:gd name="T7" fmla="*/ 94 h 16"/>
                  <a:gd name="T8" fmla="*/ 8 w 15"/>
                  <a:gd name="T9" fmla="*/ 102 h 16"/>
                  <a:gd name="T10" fmla="*/ 51 w 15"/>
                  <a:gd name="T11" fmla="*/ 102 h 16"/>
                  <a:gd name="T12" fmla="*/ 99 w 15"/>
                  <a:gd name="T13" fmla="*/ 59 h 16"/>
                  <a:gd name="T14" fmla="*/ 107 w 15"/>
                  <a:gd name="T15" fmla="*/ 30 h 16"/>
                  <a:gd name="T16" fmla="*/ 107 w 15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3" y="0"/>
                      <a:pt x="14" y="0"/>
                      <a:pt x="13" y="3"/>
                    </a:cubicBezTo>
                    <a:cubicBezTo>
                      <a:pt x="12" y="6"/>
                      <a:pt x="11" y="10"/>
                      <a:pt x="9" y="10"/>
                    </a:cubicBezTo>
                    <a:cubicBezTo>
                      <a:pt x="7" y="11"/>
                      <a:pt x="6" y="13"/>
                      <a:pt x="5" y="13"/>
                    </a:cubicBezTo>
                    <a:cubicBezTo>
                      <a:pt x="3" y="14"/>
                      <a:pt x="0" y="11"/>
                      <a:pt x="1" y="14"/>
                    </a:cubicBezTo>
                    <a:cubicBezTo>
                      <a:pt x="1" y="16"/>
                      <a:pt x="3" y="16"/>
                      <a:pt x="7" y="14"/>
                    </a:cubicBezTo>
                    <a:cubicBezTo>
                      <a:pt x="11" y="13"/>
                      <a:pt x="14" y="8"/>
                      <a:pt x="14" y="8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273">
                <a:extLst>
                  <a:ext uri="{FF2B5EF4-FFF2-40B4-BE49-F238E27FC236}">
                    <a16:creationId xmlns:a16="http://schemas.microsoft.com/office/drawing/2014/main" id="{7D0FF646-0EDC-4324-8634-01FA0F00B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2136"/>
                <a:ext cx="50" cy="48"/>
              </a:xfrm>
              <a:custGeom>
                <a:avLst/>
                <a:gdLst>
                  <a:gd name="T0" fmla="*/ 42 w 19"/>
                  <a:gd name="T1" fmla="*/ 21 h 18"/>
                  <a:gd name="T2" fmla="*/ 21 w 19"/>
                  <a:gd name="T3" fmla="*/ 21 h 18"/>
                  <a:gd name="T4" fmla="*/ 21 w 19"/>
                  <a:gd name="T5" fmla="*/ 64 h 18"/>
                  <a:gd name="T6" fmla="*/ 47 w 19"/>
                  <a:gd name="T7" fmla="*/ 43 h 18"/>
                  <a:gd name="T8" fmla="*/ 55 w 19"/>
                  <a:gd name="T9" fmla="*/ 64 h 18"/>
                  <a:gd name="T10" fmla="*/ 55 w 19"/>
                  <a:gd name="T11" fmla="*/ 85 h 18"/>
                  <a:gd name="T12" fmla="*/ 34 w 19"/>
                  <a:gd name="T13" fmla="*/ 99 h 18"/>
                  <a:gd name="T14" fmla="*/ 68 w 19"/>
                  <a:gd name="T15" fmla="*/ 120 h 18"/>
                  <a:gd name="T16" fmla="*/ 76 w 19"/>
                  <a:gd name="T17" fmla="*/ 85 h 18"/>
                  <a:gd name="T18" fmla="*/ 97 w 19"/>
                  <a:gd name="T19" fmla="*/ 93 h 18"/>
                  <a:gd name="T20" fmla="*/ 124 w 19"/>
                  <a:gd name="T21" fmla="*/ 77 h 18"/>
                  <a:gd name="T22" fmla="*/ 118 w 19"/>
                  <a:gd name="T23" fmla="*/ 56 h 18"/>
                  <a:gd name="T24" fmla="*/ 89 w 19"/>
                  <a:gd name="T25" fmla="*/ 64 h 18"/>
                  <a:gd name="T26" fmla="*/ 55 w 19"/>
                  <a:gd name="T27" fmla="*/ 43 h 18"/>
                  <a:gd name="T28" fmla="*/ 42 w 19"/>
                  <a:gd name="T29" fmla="*/ 2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6" y="3"/>
                    </a:moveTo>
                    <a:cubicBezTo>
                      <a:pt x="5" y="3"/>
                      <a:pt x="4" y="0"/>
                      <a:pt x="3" y="3"/>
                    </a:cubicBezTo>
                    <a:cubicBezTo>
                      <a:pt x="3" y="5"/>
                      <a:pt x="0" y="9"/>
                      <a:pt x="3" y="9"/>
                    </a:cubicBezTo>
                    <a:cubicBezTo>
                      <a:pt x="6" y="9"/>
                      <a:pt x="6" y="5"/>
                      <a:pt x="7" y="6"/>
                    </a:cubicBezTo>
                    <a:cubicBezTo>
                      <a:pt x="8" y="8"/>
                      <a:pt x="6" y="8"/>
                      <a:pt x="8" y="9"/>
                    </a:cubicBezTo>
                    <a:cubicBezTo>
                      <a:pt x="9" y="11"/>
                      <a:pt x="10" y="11"/>
                      <a:pt x="8" y="12"/>
                    </a:cubicBezTo>
                    <a:cubicBezTo>
                      <a:pt x="7" y="13"/>
                      <a:pt x="5" y="13"/>
                      <a:pt x="5" y="14"/>
                    </a:cubicBezTo>
                    <a:cubicBezTo>
                      <a:pt x="6" y="17"/>
                      <a:pt x="10" y="18"/>
                      <a:pt x="10" y="17"/>
                    </a:cubicBezTo>
                    <a:cubicBezTo>
                      <a:pt x="11" y="15"/>
                      <a:pt x="10" y="14"/>
                      <a:pt x="11" y="12"/>
                    </a:cubicBezTo>
                    <a:cubicBezTo>
                      <a:pt x="12" y="11"/>
                      <a:pt x="13" y="11"/>
                      <a:pt x="14" y="13"/>
                    </a:cubicBezTo>
                    <a:cubicBezTo>
                      <a:pt x="14" y="15"/>
                      <a:pt x="18" y="11"/>
                      <a:pt x="18" y="11"/>
                    </a:cubicBezTo>
                    <a:cubicBezTo>
                      <a:pt x="18" y="11"/>
                      <a:pt x="19" y="6"/>
                      <a:pt x="17" y="8"/>
                    </a:cubicBezTo>
                    <a:cubicBezTo>
                      <a:pt x="16" y="9"/>
                      <a:pt x="13" y="10"/>
                      <a:pt x="13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9" y="4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274">
                <a:extLst>
                  <a:ext uri="{FF2B5EF4-FFF2-40B4-BE49-F238E27FC236}">
                    <a16:creationId xmlns:a16="http://schemas.microsoft.com/office/drawing/2014/main" id="{942F88A5-D350-4219-96E5-CDE3451D6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2125"/>
                <a:ext cx="25" cy="40"/>
              </a:xfrm>
              <a:custGeom>
                <a:avLst/>
                <a:gdLst>
                  <a:gd name="T0" fmla="*/ 31 w 9"/>
                  <a:gd name="T1" fmla="*/ 21 h 15"/>
                  <a:gd name="T2" fmla="*/ 17 w 9"/>
                  <a:gd name="T3" fmla="*/ 56 h 15"/>
                  <a:gd name="T4" fmla="*/ 39 w 9"/>
                  <a:gd name="T5" fmla="*/ 72 h 15"/>
                  <a:gd name="T6" fmla="*/ 31 w 9"/>
                  <a:gd name="T7" fmla="*/ 99 h 15"/>
                  <a:gd name="T8" fmla="*/ 61 w 9"/>
                  <a:gd name="T9" fmla="*/ 77 h 15"/>
                  <a:gd name="T10" fmla="*/ 53 w 9"/>
                  <a:gd name="T11" fmla="*/ 51 h 15"/>
                  <a:gd name="T12" fmla="*/ 69 w 9"/>
                  <a:gd name="T13" fmla="*/ 29 h 15"/>
                  <a:gd name="T14" fmla="*/ 53 w 9"/>
                  <a:gd name="T15" fmla="*/ 13 h 15"/>
                  <a:gd name="T16" fmla="*/ 39 w 9"/>
                  <a:gd name="T17" fmla="*/ 35 h 15"/>
                  <a:gd name="T18" fmla="*/ 31 w 9"/>
                  <a:gd name="T19" fmla="*/ 2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3" y="4"/>
                      <a:pt x="0" y="6"/>
                      <a:pt x="2" y="8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5" y="12"/>
                      <a:pt x="2" y="14"/>
                      <a:pt x="4" y="14"/>
                    </a:cubicBezTo>
                    <a:cubicBezTo>
                      <a:pt x="6" y="15"/>
                      <a:pt x="8" y="12"/>
                      <a:pt x="8" y="11"/>
                    </a:cubicBezTo>
                    <a:cubicBezTo>
                      <a:pt x="7" y="10"/>
                      <a:pt x="5" y="7"/>
                      <a:pt x="7" y="7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4"/>
                      <a:pt x="8" y="0"/>
                      <a:pt x="7" y="2"/>
                    </a:cubicBezTo>
                    <a:cubicBezTo>
                      <a:pt x="6" y="4"/>
                      <a:pt x="5" y="5"/>
                      <a:pt x="5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275">
                <a:extLst>
                  <a:ext uri="{FF2B5EF4-FFF2-40B4-BE49-F238E27FC236}">
                    <a16:creationId xmlns:a16="http://schemas.microsoft.com/office/drawing/2014/main" id="{47A2C13B-8C74-4ADB-8969-DF5ED933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168"/>
                <a:ext cx="67" cy="72"/>
              </a:xfrm>
              <a:custGeom>
                <a:avLst/>
                <a:gdLst>
                  <a:gd name="T0" fmla="*/ 86 w 25"/>
                  <a:gd name="T1" fmla="*/ 56 h 27"/>
                  <a:gd name="T2" fmla="*/ 51 w 25"/>
                  <a:gd name="T3" fmla="*/ 72 h 27"/>
                  <a:gd name="T4" fmla="*/ 29 w 25"/>
                  <a:gd name="T5" fmla="*/ 72 h 27"/>
                  <a:gd name="T6" fmla="*/ 8 w 25"/>
                  <a:gd name="T7" fmla="*/ 93 h 27"/>
                  <a:gd name="T8" fmla="*/ 21 w 25"/>
                  <a:gd name="T9" fmla="*/ 115 h 27"/>
                  <a:gd name="T10" fmla="*/ 56 w 25"/>
                  <a:gd name="T11" fmla="*/ 93 h 27"/>
                  <a:gd name="T12" fmla="*/ 86 w 25"/>
                  <a:gd name="T13" fmla="*/ 99 h 27"/>
                  <a:gd name="T14" fmla="*/ 102 w 25"/>
                  <a:gd name="T15" fmla="*/ 120 h 27"/>
                  <a:gd name="T16" fmla="*/ 94 w 25"/>
                  <a:gd name="T17" fmla="*/ 171 h 27"/>
                  <a:gd name="T18" fmla="*/ 123 w 25"/>
                  <a:gd name="T19" fmla="*/ 171 h 27"/>
                  <a:gd name="T20" fmla="*/ 150 w 25"/>
                  <a:gd name="T21" fmla="*/ 171 h 27"/>
                  <a:gd name="T22" fmla="*/ 150 w 25"/>
                  <a:gd name="T23" fmla="*/ 136 h 27"/>
                  <a:gd name="T24" fmla="*/ 145 w 25"/>
                  <a:gd name="T25" fmla="*/ 107 h 27"/>
                  <a:gd name="T26" fmla="*/ 166 w 25"/>
                  <a:gd name="T27" fmla="*/ 99 h 27"/>
                  <a:gd name="T28" fmla="*/ 172 w 25"/>
                  <a:gd name="T29" fmla="*/ 136 h 27"/>
                  <a:gd name="T30" fmla="*/ 172 w 25"/>
                  <a:gd name="T31" fmla="*/ 85 h 27"/>
                  <a:gd name="T32" fmla="*/ 180 w 25"/>
                  <a:gd name="T33" fmla="*/ 35 h 27"/>
                  <a:gd name="T34" fmla="*/ 166 w 25"/>
                  <a:gd name="T35" fmla="*/ 13 h 27"/>
                  <a:gd name="T36" fmla="*/ 137 w 25"/>
                  <a:gd name="T37" fmla="*/ 29 h 27"/>
                  <a:gd name="T38" fmla="*/ 107 w 25"/>
                  <a:gd name="T39" fmla="*/ 56 h 27"/>
                  <a:gd name="T40" fmla="*/ 94 w 25"/>
                  <a:gd name="T41" fmla="*/ 51 h 27"/>
                  <a:gd name="T42" fmla="*/ 86 w 25"/>
                  <a:gd name="T43" fmla="*/ 5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27">
                    <a:moveTo>
                      <a:pt x="12" y="8"/>
                    </a:moveTo>
                    <a:cubicBezTo>
                      <a:pt x="11" y="10"/>
                      <a:pt x="9" y="11"/>
                      <a:pt x="7" y="10"/>
                    </a:cubicBezTo>
                    <a:cubicBezTo>
                      <a:pt x="6" y="9"/>
                      <a:pt x="6" y="7"/>
                      <a:pt x="4" y="10"/>
                    </a:cubicBezTo>
                    <a:cubicBezTo>
                      <a:pt x="2" y="13"/>
                      <a:pt x="1" y="11"/>
                      <a:pt x="1" y="13"/>
                    </a:cubicBezTo>
                    <a:cubicBezTo>
                      <a:pt x="0" y="15"/>
                      <a:pt x="1" y="17"/>
                      <a:pt x="3" y="16"/>
                    </a:cubicBezTo>
                    <a:cubicBezTo>
                      <a:pt x="6" y="14"/>
                      <a:pt x="6" y="13"/>
                      <a:pt x="8" y="13"/>
                    </a:cubicBezTo>
                    <a:cubicBezTo>
                      <a:pt x="11" y="14"/>
                      <a:pt x="10" y="14"/>
                      <a:pt x="12" y="14"/>
                    </a:cubicBezTo>
                    <a:cubicBezTo>
                      <a:pt x="13" y="14"/>
                      <a:pt x="16" y="13"/>
                      <a:pt x="14" y="17"/>
                    </a:cubicBezTo>
                    <a:cubicBezTo>
                      <a:pt x="13" y="21"/>
                      <a:pt x="11" y="24"/>
                      <a:pt x="13" y="24"/>
                    </a:cubicBezTo>
                    <a:cubicBezTo>
                      <a:pt x="15" y="25"/>
                      <a:pt x="15" y="21"/>
                      <a:pt x="17" y="24"/>
                    </a:cubicBezTo>
                    <a:cubicBezTo>
                      <a:pt x="20" y="27"/>
                      <a:pt x="20" y="25"/>
                      <a:pt x="21" y="24"/>
                    </a:cubicBezTo>
                    <a:cubicBezTo>
                      <a:pt x="23" y="22"/>
                      <a:pt x="23" y="19"/>
                      <a:pt x="21" y="19"/>
                    </a:cubicBezTo>
                    <a:cubicBezTo>
                      <a:pt x="20" y="18"/>
                      <a:pt x="18" y="16"/>
                      <a:pt x="20" y="15"/>
                    </a:cubicBezTo>
                    <a:cubicBezTo>
                      <a:pt x="21" y="15"/>
                      <a:pt x="23" y="11"/>
                      <a:pt x="23" y="14"/>
                    </a:cubicBezTo>
                    <a:cubicBezTo>
                      <a:pt x="23" y="17"/>
                      <a:pt x="23" y="20"/>
                      <a:pt x="24" y="19"/>
                    </a:cubicBezTo>
                    <a:cubicBezTo>
                      <a:pt x="25" y="17"/>
                      <a:pt x="24" y="14"/>
                      <a:pt x="24" y="12"/>
                    </a:cubicBezTo>
                    <a:cubicBezTo>
                      <a:pt x="24" y="9"/>
                      <a:pt x="25" y="5"/>
                      <a:pt x="25" y="5"/>
                    </a:cubicBezTo>
                    <a:cubicBezTo>
                      <a:pt x="25" y="5"/>
                      <a:pt x="25" y="0"/>
                      <a:pt x="23" y="2"/>
                    </a:cubicBezTo>
                    <a:cubicBezTo>
                      <a:pt x="21" y="4"/>
                      <a:pt x="20" y="2"/>
                      <a:pt x="19" y="4"/>
                    </a:cubicBezTo>
                    <a:cubicBezTo>
                      <a:pt x="18" y="6"/>
                      <a:pt x="16" y="8"/>
                      <a:pt x="15" y="8"/>
                    </a:cubicBezTo>
                    <a:cubicBezTo>
                      <a:pt x="14" y="9"/>
                      <a:pt x="14" y="6"/>
                      <a:pt x="13" y="7"/>
                    </a:cubicBezTo>
                    <a:cubicBezTo>
                      <a:pt x="12" y="7"/>
                      <a:pt x="12" y="8"/>
                      <a:pt x="12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276">
                <a:extLst>
                  <a:ext uri="{FF2B5EF4-FFF2-40B4-BE49-F238E27FC236}">
                    <a16:creationId xmlns:a16="http://schemas.microsoft.com/office/drawing/2014/main" id="{790D4C3F-0028-4902-A14E-11F2C6ECA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383"/>
                <a:ext cx="497" cy="251"/>
              </a:xfrm>
              <a:custGeom>
                <a:avLst/>
                <a:gdLst>
                  <a:gd name="T0" fmla="*/ 21 w 186"/>
                  <a:gd name="T1" fmla="*/ 206 h 94"/>
                  <a:gd name="T2" fmla="*/ 136 w 186"/>
                  <a:gd name="T3" fmla="*/ 286 h 94"/>
                  <a:gd name="T4" fmla="*/ 163 w 186"/>
                  <a:gd name="T5" fmla="*/ 385 h 94"/>
                  <a:gd name="T6" fmla="*/ 230 w 186"/>
                  <a:gd name="T7" fmla="*/ 443 h 94"/>
                  <a:gd name="T8" fmla="*/ 315 w 186"/>
                  <a:gd name="T9" fmla="*/ 486 h 94"/>
                  <a:gd name="T10" fmla="*/ 379 w 186"/>
                  <a:gd name="T11" fmla="*/ 555 h 94"/>
                  <a:gd name="T12" fmla="*/ 465 w 186"/>
                  <a:gd name="T13" fmla="*/ 585 h 94"/>
                  <a:gd name="T14" fmla="*/ 542 w 186"/>
                  <a:gd name="T15" fmla="*/ 571 h 94"/>
                  <a:gd name="T16" fmla="*/ 585 w 186"/>
                  <a:gd name="T17" fmla="*/ 585 h 94"/>
                  <a:gd name="T18" fmla="*/ 649 w 186"/>
                  <a:gd name="T19" fmla="*/ 606 h 94"/>
                  <a:gd name="T20" fmla="*/ 692 w 186"/>
                  <a:gd name="T21" fmla="*/ 641 h 94"/>
                  <a:gd name="T22" fmla="*/ 721 w 186"/>
                  <a:gd name="T23" fmla="*/ 641 h 94"/>
                  <a:gd name="T24" fmla="*/ 786 w 186"/>
                  <a:gd name="T25" fmla="*/ 585 h 94"/>
                  <a:gd name="T26" fmla="*/ 871 w 186"/>
                  <a:gd name="T27" fmla="*/ 563 h 94"/>
                  <a:gd name="T28" fmla="*/ 922 w 186"/>
                  <a:gd name="T29" fmla="*/ 571 h 94"/>
                  <a:gd name="T30" fmla="*/ 949 w 186"/>
                  <a:gd name="T31" fmla="*/ 534 h 94"/>
                  <a:gd name="T32" fmla="*/ 978 w 186"/>
                  <a:gd name="T33" fmla="*/ 486 h 94"/>
                  <a:gd name="T34" fmla="*/ 970 w 186"/>
                  <a:gd name="T35" fmla="*/ 443 h 94"/>
                  <a:gd name="T36" fmla="*/ 999 w 186"/>
                  <a:gd name="T37" fmla="*/ 449 h 94"/>
                  <a:gd name="T38" fmla="*/ 1071 w 186"/>
                  <a:gd name="T39" fmla="*/ 465 h 94"/>
                  <a:gd name="T40" fmla="*/ 1098 w 186"/>
                  <a:gd name="T41" fmla="*/ 443 h 94"/>
                  <a:gd name="T42" fmla="*/ 1136 w 186"/>
                  <a:gd name="T43" fmla="*/ 435 h 94"/>
                  <a:gd name="T44" fmla="*/ 1178 w 186"/>
                  <a:gd name="T45" fmla="*/ 443 h 94"/>
                  <a:gd name="T46" fmla="*/ 1208 w 186"/>
                  <a:gd name="T47" fmla="*/ 414 h 94"/>
                  <a:gd name="T48" fmla="*/ 1272 w 186"/>
                  <a:gd name="T49" fmla="*/ 385 h 94"/>
                  <a:gd name="T50" fmla="*/ 1328 w 186"/>
                  <a:gd name="T51" fmla="*/ 350 h 94"/>
                  <a:gd name="T52" fmla="*/ 1272 w 186"/>
                  <a:gd name="T53" fmla="*/ 286 h 94"/>
                  <a:gd name="T54" fmla="*/ 1229 w 186"/>
                  <a:gd name="T55" fmla="*/ 286 h 94"/>
                  <a:gd name="T56" fmla="*/ 1178 w 186"/>
                  <a:gd name="T57" fmla="*/ 286 h 94"/>
                  <a:gd name="T58" fmla="*/ 1144 w 186"/>
                  <a:gd name="T59" fmla="*/ 256 h 94"/>
                  <a:gd name="T60" fmla="*/ 1170 w 186"/>
                  <a:gd name="T61" fmla="*/ 192 h 94"/>
                  <a:gd name="T62" fmla="*/ 1063 w 186"/>
                  <a:gd name="T63" fmla="*/ 142 h 94"/>
                  <a:gd name="T64" fmla="*/ 935 w 186"/>
                  <a:gd name="T65" fmla="*/ 179 h 94"/>
                  <a:gd name="T66" fmla="*/ 794 w 186"/>
                  <a:gd name="T67" fmla="*/ 142 h 94"/>
                  <a:gd name="T68" fmla="*/ 708 w 186"/>
                  <a:gd name="T69" fmla="*/ 107 h 94"/>
                  <a:gd name="T70" fmla="*/ 585 w 186"/>
                  <a:gd name="T71" fmla="*/ 93 h 94"/>
                  <a:gd name="T72" fmla="*/ 492 w 186"/>
                  <a:gd name="T73" fmla="*/ 8 h 94"/>
                  <a:gd name="T74" fmla="*/ 436 w 186"/>
                  <a:gd name="T75" fmla="*/ 99 h 94"/>
                  <a:gd name="T76" fmla="*/ 393 w 186"/>
                  <a:gd name="T77" fmla="*/ 163 h 94"/>
                  <a:gd name="T78" fmla="*/ 265 w 186"/>
                  <a:gd name="T79" fmla="*/ 136 h 94"/>
                  <a:gd name="T80" fmla="*/ 222 w 186"/>
                  <a:gd name="T81" fmla="*/ 99 h 94"/>
                  <a:gd name="T82" fmla="*/ 142 w 186"/>
                  <a:gd name="T83" fmla="*/ 85 h 94"/>
                  <a:gd name="T84" fmla="*/ 35 w 186"/>
                  <a:gd name="T85" fmla="*/ 150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6" h="94">
                    <a:moveTo>
                      <a:pt x="0" y="26"/>
                    </a:moveTo>
                    <a:cubicBezTo>
                      <a:pt x="0" y="26"/>
                      <a:pt x="3" y="28"/>
                      <a:pt x="3" y="29"/>
                    </a:cubicBezTo>
                    <a:cubicBezTo>
                      <a:pt x="4" y="31"/>
                      <a:pt x="9" y="34"/>
                      <a:pt x="9" y="34"/>
                    </a:cubicBezTo>
                    <a:cubicBezTo>
                      <a:pt x="9" y="34"/>
                      <a:pt x="16" y="37"/>
                      <a:pt x="19" y="40"/>
                    </a:cubicBezTo>
                    <a:cubicBezTo>
                      <a:pt x="23" y="43"/>
                      <a:pt x="24" y="48"/>
                      <a:pt x="24" y="48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4" y="58"/>
                      <a:pt x="26" y="59"/>
                    </a:cubicBezTo>
                    <a:cubicBezTo>
                      <a:pt x="29" y="61"/>
                      <a:pt x="32" y="62"/>
                      <a:pt x="32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8"/>
                      <a:pt x="48" y="73"/>
                      <a:pt x="50" y="74"/>
                    </a:cubicBezTo>
                    <a:cubicBezTo>
                      <a:pt x="51" y="76"/>
                      <a:pt x="53" y="78"/>
                      <a:pt x="53" y="78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62" y="83"/>
                      <a:pt x="65" y="82"/>
                    </a:cubicBezTo>
                    <a:cubicBezTo>
                      <a:pt x="69" y="82"/>
                      <a:pt x="70" y="84"/>
                      <a:pt x="70" y="84"/>
                    </a:cubicBezTo>
                    <a:cubicBezTo>
                      <a:pt x="70" y="84"/>
                      <a:pt x="75" y="83"/>
                      <a:pt x="76" y="80"/>
                    </a:cubicBezTo>
                    <a:cubicBezTo>
                      <a:pt x="77" y="76"/>
                      <a:pt x="80" y="79"/>
                      <a:pt x="80" y="79"/>
                    </a:cubicBezTo>
                    <a:cubicBezTo>
                      <a:pt x="80" y="79"/>
                      <a:pt x="81" y="81"/>
                      <a:pt x="82" y="82"/>
                    </a:cubicBezTo>
                    <a:cubicBezTo>
                      <a:pt x="83" y="84"/>
                      <a:pt x="85" y="84"/>
                      <a:pt x="85" y="84"/>
                    </a:cubicBezTo>
                    <a:cubicBezTo>
                      <a:pt x="85" y="84"/>
                      <a:pt x="89" y="85"/>
                      <a:pt x="91" y="85"/>
                    </a:cubicBezTo>
                    <a:cubicBezTo>
                      <a:pt x="93" y="85"/>
                      <a:pt x="95" y="87"/>
                      <a:pt x="95" y="87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8" y="94"/>
                      <a:pt x="99" y="94"/>
                    </a:cubicBezTo>
                    <a:cubicBezTo>
                      <a:pt x="100" y="94"/>
                      <a:pt x="101" y="92"/>
                      <a:pt x="101" y="90"/>
                    </a:cubicBezTo>
                    <a:cubicBezTo>
                      <a:pt x="101" y="88"/>
                      <a:pt x="103" y="86"/>
                      <a:pt x="103" y="86"/>
                    </a:cubicBezTo>
                    <a:cubicBezTo>
                      <a:pt x="103" y="86"/>
                      <a:pt x="107" y="82"/>
                      <a:pt x="110" y="82"/>
                    </a:cubicBezTo>
                    <a:cubicBezTo>
                      <a:pt x="113" y="82"/>
                      <a:pt x="117" y="81"/>
                      <a:pt x="117" y="81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22" y="79"/>
                      <a:pt x="123" y="80"/>
                      <a:pt x="125" y="80"/>
                    </a:cubicBezTo>
                    <a:cubicBezTo>
                      <a:pt x="127" y="80"/>
                      <a:pt x="129" y="80"/>
                      <a:pt x="129" y="80"/>
                    </a:cubicBezTo>
                    <a:cubicBezTo>
                      <a:pt x="129" y="80"/>
                      <a:pt x="131" y="79"/>
                      <a:pt x="130" y="76"/>
                    </a:cubicBezTo>
                    <a:cubicBezTo>
                      <a:pt x="130" y="73"/>
                      <a:pt x="132" y="75"/>
                      <a:pt x="133" y="75"/>
                    </a:cubicBezTo>
                    <a:cubicBezTo>
                      <a:pt x="134" y="75"/>
                      <a:pt x="136" y="74"/>
                      <a:pt x="137" y="73"/>
                    </a:cubicBezTo>
                    <a:cubicBezTo>
                      <a:pt x="138" y="71"/>
                      <a:pt x="137" y="68"/>
                      <a:pt x="137" y="68"/>
                    </a:cubicBezTo>
                    <a:cubicBezTo>
                      <a:pt x="137" y="68"/>
                      <a:pt x="136" y="68"/>
                      <a:pt x="134" y="68"/>
                    </a:cubicBezTo>
                    <a:cubicBezTo>
                      <a:pt x="131" y="67"/>
                      <a:pt x="136" y="62"/>
                      <a:pt x="136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3"/>
                      <a:pt x="139" y="64"/>
                      <a:pt x="140" y="63"/>
                    </a:cubicBezTo>
                    <a:cubicBezTo>
                      <a:pt x="142" y="62"/>
                      <a:pt x="143" y="63"/>
                      <a:pt x="144" y="64"/>
                    </a:cubicBezTo>
                    <a:cubicBezTo>
                      <a:pt x="145" y="65"/>
                      <a:pt x="150" y="65"/>
                      <a:pt x="150" y="65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65"/>
                      <a:pt x="154" y="64"/>
                      <a:pt x="154" y="62"/>
                    </a:cubicBezTo>
                    <a:cubicBezTo>
                      <a:pt x="154" y="61"/>
                      <a:pt x="156" y="62"/>
                      <a:pt x="157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60" y="63"/>
                      <a:pt x="162" y="63"/>
                    </a:cubicBezTo>
                    <a:cubicBezTo>
                      <a:pt x="164" y="63"/>
                      <a:pt x="164" y="63"/>
                      <a:pt x="165" y="62"/>
                    </a:cubicBezTo>
                    <a:cubicBezTo>
                      <a:pt x="166" y="60"/>
                      <a:pt x="168" y="62"/>
                      <a:pt x="168" y="62"/>
                    </a:cubicBezTo>
                    <a:cubicBezTo>
                      <a:pt x="168" y="62"/>
                      <a:pt x="169" y="60"/>
                      <a:pt x="169" y="58"/>
                    </a:cubicBezTo>
                    <a:cubicBezTo>
                      <a:pt x="169" y="55"/>
                      <a:pt x="174" y="56"/>
                      <a:pt x="174" y="56"/>
                    </a:cubicBezTo>
                    <a:cubicBezTo>
                      <a:pt x="174" y="56"/>
                      <a:pt x="177" y="56"/>
                      <a:pt x="178" y="54"/>
                    </a:cubicBezTo>
                    <a:cubicBezTo>
                      <a:pt x="180" y="53"/>
                      <a:pt x="185" y="54"/>
                      <a:pt x="185" y="54"/>
                    </a:cubicBezTo>
                    <a:cubicBezTo>
                      <a:pt x="185" y="54"/>
                      <a:pt x="186" y="52"/>
                      <a:pt x="186" y="49"/>
                    </a:cubicBezTo>
                    <a:cubicBezTo>
                      <a:pt x="185" y="47"/>
                      <a:pt x="184" y="46"/>
                      <a:pt x="181" y="44"/>
                    </a:cubicBezTo>
                    <a:cubicBezTo>
                      <a:pt x="178" y="42"/>
                      <a:pt x="179" y="43"/>
                      <a:pt x="178" y="40"/>
                    </a:cubicBezTo>
                    <a:cubicBezTo>
                      <a:pt x="177" y="38"/>
                      <a:pt x="176" y="39"/>
                      <a:pt x="175" y="39"/>
                    </a:cubicBezTo>
                    <a:cubicBezTo>
                      <a:pt x="173" y="39"/>
                      <a:pt x="173" y="39"/>
                      <a:pt x="172" y="40"/>
                    </a:cubicBezTo>
                    <a:cubicBezTo>
                      <a:pt x="172" y="42"/>
                      <a:pt x="169" y="41"/>
                      <a:pt x="168" y="41"/>
                    </a:cubicBezTo>
                    <a:cubicBezTo>
                      <a:pt x="167" y="42"/>
                      <a:pt x="167" y="42"/>
                      <a:pt x="165" y="40"/>
                    </a:cubicBezTo>
                    <a:cubicBezTo>
                      <a:pt x="164" y="38"/>
                      <a:pt x="164" y="40"/>
                      <a:pt x="162" y="40"/>
                    </a:cubicBezTo>
                    <a:cubicBezTo>
                      <a:pt x="160" y="39"/>
                      <a:pt x="160" y="39"/>
                      <a:pt x="160" y="36"/>
                    </a:cubicBezTo>
                    <a:cubicBezTo>
                      <a:pt x="160" y="33"/>
                      <a:pt x="162" y="34"/>
                      <a:pt x="162" y="32"/>
                    </a:cubicBezTo>
                    <a:cubicBezTo>
                      <a:pt x="163" y="31"/>
                      <a:pt x="164" y="27"/>
                      <a:pt x="164" y="27"/>
                    </a:cubicBezTo>
                    <a:cubicBezTo>
                      <a:pt x="162" y="26"/>
                      <a:pt x="160" y="21"/>
                      <a:pt x="160" y="21"/>
                    </a:cubicBezTo>
                    <a:cubicBezTo>
                      <a:pt x="160" y="21"/>
                      <a:pt x="152" y="21"/>
                      <a:pt x="149" y="20"/>
                    </a:cubicBezTo>
                    <a:cubicBezTo>
                      <a:pt x="146" y="19"/>
                      <a:pt x="145" y="21"/>
                      <a:pt x="141" y="23"/>
                    </a:cubicBezTo>
                    <a:cubicBezTo>
                      <a:pt x="137" y="25"/>
                      <a:pt x="134" y="26"/>
                      <a:pt x="131" y="25"/>
                    </a:cubicBezTo>
                    <a:cubicBezTo>
                      <a:pt x="127" y="25"/>
                      <a:pt x="121" y="26"/>
                      <a:pt x="118" y="24"/>
                    </a:cubicBezTo>
                    <a:cubicBezTo>
                      <a:pt x="116" y="22"/>
                      <a:pt x="111" y="20"/>
                      <a:pt x="111" y="20"/>
                    </a:cubicBezTo>
                    <a:cubicBezTo>
                      <a:pt x="111" y="20"/>
                      <a:pt x="109" y="15"/>
                      <a:pt x="107" y="15"/>
                    </a:cubicBezTo>
                    <a:cubicBezTo>
                      <a:pt x="104" y="15"/>
                      <a:pt x="104" y="12"/>
                      <a:pt x="99" y="15"/>
                    </a:cubicBezTo>
                    <a:cubicBezTo>
                      <a:pt x="94" y="18"/>
                      <a:pt x="92" y="20"/>
                      <a:pt x="88" y="18"/>
                    </a:cubicBezTo>
                    <a:cubicBezTo>
                      <a:pt x="85" y="16"/>
                      <a:pt x="82" y="13"/>
                      <a:pt x="82" y="13"/>
                    </a:cubicBezTo>
                    <a:cubicBezTo>
                      <a:pt x="82" y="13"/>
                      <a:pt x="82" y="7"/>
                      <a:pt x="78" y="4"/>
                    </a:cubicBezTo>
                    <a:cubicBezTo>
                      <a:pt x="75" y="1"/>
                      <a:pt x="73" y="2"/>
                      <a:pt x="69" y="1"/>
                    </a:cubicBezTo>
                    <a:cubicBezTo>
                      <a:pt x="66" y="0"/>
                      <a:pt x="63" y="2"/>
                      <a:pt x="63" y="2"/>
                    </a:cubicBezTo>
                    <a:cubicBezTo>
                      <a:pt x="63" y="2"/>
                      <a:pt x="59" y="11"/>
                      <a:pt x="61" y="14"/>
                    </a:cubicBezTo>
                    <a:cubicBezTo>
                      <a:pt x="62" y="16"/>
                      <a:pt x="65" y="18"/>
                      <a:pt x="63" y="20"/>
                    </a:cubicBezTo>
                    <a:cubicBezTo>
                      <a:pt x="60" y="23"/>
                      <a:pt x="55" y="23"/>
                      <a:pt x="55" y="23"/>
                    </a:cubicBezTo>
                    <a:cubicBezTo>
                      <a:pt x="55" y="23"/>
                      <a:pt x="50" y="22"/>
                      <a:pt x="45" y="21"/>
                    </a:cubicBezTo>
                    <a:cubicBezTo>
                      <a:pt x="40" y="20"/>
                      <a:pt x="37" y="19"/>
                      <a:pt x="37" y="19"/>
                    </a:cubicBezTo>
                    <a:cubicBezTo>
                      <a:pt x="37" y="19"/>
                      <a:pt x="36" y="16"/>
                      <a:pt x="35" y="15"/>
                    </a:cubicBezTo>
                    <a:cubicBezTo>
                      <a:pt x="33" y="15"/>
                      <a:pt x="31" y="14"/>
                      <a:pt x="31" y="14"/>
                    </a:cubicBezTo>
                    <a:cubicBezTo>
                      <a:pt x="31" y="14"/>
                      <a:pt x="29" y="17"/>
                      <a:pt x="26" y="15"/>
                    </a:cubicBezTo>
                    <a:cubicBezTo>
                      <a:pt x="23" y="13"/>
                      <a:pt x="20" y="12"/>
                      <a:pt x="20" y="12"/>
                    </a:cubicBezTo>
                    <a:cubicBezTo>
                      <a:pt x="20" y="12"/>
                      <a:pt x="15" y="17"/>
                      <a:pt x="13" y="19"/>
                    </a:cubicBezTo>
                    <a:cubicBezTo>
                      <a:pt x="11" y="21"/>
                      <a:pt x="5" y="21"/>
                      <a:pt x="5" y="21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277">
                <a:extLst>
                  <a:ext uri="{FF2B5EF4-FFF2-40B4-BE49-F238E27FC236}">
                    <a16:creationId xmlns:a16="http://schemas.microsoft.com/office/drawing/2014/main" id="{331AF6EA-9314-4DD2-9608-18912B869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1597"/>
                <a:ext cx="219" cy="168"/>
              </a:xfrm>
              <a:custGeom>
                <a:avLst/>
                <a:gdLst>
                  <a:gd name="T0" fmla="*/ 8 w 82"/>
                  <a:gd name="T1" fmla="*/ 8 h 63"/>
                  <a:gd name="T2" fmla="*/ 13 w 82"/>
                  <a:gd name="T3" fmla="*/ 64 h 63"/>
                  <a:gd name="T4" fmla="*/ 29 w 82"/>
                  <a:gd name="T5" fmla="*/ 43 h 63"/>
                  <a:gd name="T6" fmla="*/ 77 w 82"/>
                  <a:gd name="T7" fmla="*/ 21 h 63"/>
                  <a:gd name="T8" fmla="*/ 128 w 82"/>
                  <a:gd name="T9" fmla="*/ 56 h 63"/>
                  <a:gd name="T10" fmla="*/ 171 w 82"/>
                  <a:gd name="T11" fmla="*/ 85 h 63"/>
                  <a:gd name="T12" fmla="*/ 214 w 82"/>
                  <a:gd name="T13" fmla="*/ 99 h 63"/>
                  <a:gd name="T14" fmla="*/ 227 w 82"/>
                  <a:gd name="T15" fmla="*/ 77 h 63"/>
                  <a:gd name="T16" fmla="*/ 264 w 82"/>
                  <a:gd name="T17" fmla="*/ 43 h 63"/>
                  <a:gd name="T18" fmla="*/ 329 w 82"/>
                  <a:gd name="T19" fmla="*/ 64 h 63"/>
                  <a:gd name="T20" fmla="*/ 350 w 82"/>
                  <a:gd name="T21" fmla="*/ 99 h 63"/>
                  <a:gd name="T22" fmla="*/ 385 w 82"/>
                  <a:gd name="T23" fmla="*/ 93 h 63"/>
                  <a:gd name="T24" fmla="*/ 401 w 82"/>
                  <a:gd name="T25" fmla="*/ 107 h 63"/>
                  <a:gd name="T26" fmla="*/ 406 w 82"/>
                  <a:gd name="T27" fmla="*/ 136 h 63"/>
                  <a:gd name="T28" fmla="*/ 422 w 82"/>
                  <a:gd name="T29" fmla="*/ 163 h 63"/>
                  <a:gd name="T30" fmla="*/ 457 w 82"/>
                  <a:gd name="T31" fmla="*/ 192 h 63"/>
                  <a:gd name="T32" fmla="*/ 486 w 82"/>
                  <a:gd name="T33" fmla="*/ 213 h 63"/>
                  <a:gd name="T34" fmla="*/ 534 w 82"/>
                  <a:gd name="T35" fmla="*/ 213 h 63"/>
                  <a:gd name="T36" fmla="*/ 556 w 82"/>
                  <a:gd name="T37" fmla="*/ 213 h 63"/>
                  <a:gd name="T38" fmla="*/ 564 w 82"/>
                  <a:gd name="T39" fmla="*/ 227 h 63"/>
                  <a:gd name="T40" fmla="*/ 542 w 82"/>
                  <a:gd name="T41" fmla="*/ 227 h 63"/>
                  <a:gd name="T42" fmla="*/ 529 w 82"/>
                  <a:gd name="T43" fmla="*/ 248 h 63"/>
                  <a:gd name="T44" fmla="*/ 564 w 82"/>
                  <a:gd name="T45" fmla="*/ 264 h 63"/>
                  <a:gd name="T46" fmla="*/ 572 w 82"/>
                  <a:gd name="T47" fmla="*/ 299 h 63"/>
                  <a:gd name="T48" fmla="*/ 542 w 82"/>
                  <a:gd name="T49" fmla="*/ 307 h 63"/>
                  <a:gd name="T50" fmla="*/ 513 w 82"/>
                  <a:gd name="T51" fmla="*/ 333 h 63"/>
                  <a:gd name="T52" fmla="*/ 491 w 82"/>
                  <a:gd name="T53" fmla="*/ 376 h 63"/>
                  <a:gd name="T54" fmla="*/ 449 w 82"/>
                  <a:gd name="T55" fmla="*/ 392 h 63"/>
                  <a:gd name="T56" fmla="*/ 422 w 82"/>
                  <a:gd name="T57" fmla="*/ 405 h 63"/>
                  <a:gd name="T58" fmla="*/ 385 w 82"/>
                  <a:gd name="T59" fmla="*/ 419 h 63"/>
                  <a:gd name="T60" fmla="*/ 393 w 82"/>
                  <a:gd name="T61" fmla="*/ 371 h 63"/>
                  <a:gd name="T62" fmla="*/ 393 w 82"/>
                  <a:gd name="T63" fmla="*/ 355 h 63"/>
                  <a:gd name="T64" fmla="*/ 342 w 82"/>
                  <a:gd name="T65" fmla="*/ 333 h 63"/>
                  <a:gd name="T66" fmla="*/ 270 w 82"/>
                  <a:gd name="T67" fmla="*/ 299 h 63"/>
                  <a:gd name="T68" fmla="*/ 227 w 82"/>
                  <a:gd name="T69" fmla="*/ 277 h 63"/>
                  <a:gd name="T70" fmla="*/ 184 w 82"/>
                  <a:gd name="T71" fmla="*/ 264 h 63"/>
                  <a:gd name="T72" fmla="*/ 150 w 82"/>
                  <a:gd name="T73" fmla="*/ 269 h 63"/>
                  <a:gd name="T74" fmla="*/ 77 w 82"/>
                  <a:gd name="T75" fmla="*/ 299 h 63"/>
                  <a:gd name="T76" fmla="*/ 77 w 82"/>
                  <a:gd name="T77" fmla="*/ 248 h 63"/>
                  <a:gd name="T78" fmla="*/ 85 w 82"/>
                  <a:gd name="T79" fmla="*/ 200 h 63"/>
                  <a:gd name="T80" fmla="*/ 115 w 82"/>
                  <a:gd name="T81" fmla="*/ 184 h 63"/>
                  <a:gd name="T82" fmla="*/ 99 w 82"/>
                  <a:gd name="T83" fmla="*/ 163 h 63"/>
                  <a:gd name="T84" fmla="*/ 72 w 82"/>
                  <a:gd name="T85" fmla="*/ 163 h 63"/>
                  <a:gd name="T86" fmla="*/ 43 w 82"/>
                  <a:gd name="T87" fmla="*/ 179 h 63"/>
                  <a:gd name="T88" fmla="*/ 21 w 82"/>
                  <a:gd name="T89" fmla="*/ 157 h 63"/>
                  <a:gd name="T90" fmla="*/ 29 w 82"/>
                  <a:gd name="T91" fmla="*/ 120 h 63"/>
                  <a:gd name="T92" fmla="*/ 56 w 82"/>
                  <a:gd name="T93" fmla="*/ 115 h 63"/>
                  <a:gd name="T94" fmla="*/ 93 w 82"/>
                  <a:gd name="T95" fmla="*/ 115 h 63"/>
                  <a:gd name="T96" fmla="*/ 93 w 82"/>
                  <a:gd name="T97" fmla="*/ 93 h 63"/>
                  <a:gd name="T98" fmla="*/ 72 w 82"/>
                  <a:gd name="T99" fmla="*/ 51 h 63"/>
                  <a:gd name="T100" fmla="*/ 43 w 82"/>
                  <a:gd name="T101" fmla="*/ 77 h 63"/>
                  <a:gd name="T102" fmla="*/ 0 w 82"/>
                  <a:gd name="T103" fmla="*/ 64 h 63"/>
                  <a:gd name="T104" fmla="*/ 8 w 82"/>
                  <a:gd name="T105" fmla="*/ 8 h 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2" h="63">
                    <a:moveTo>
                      <a:pt x="1" y="1"/>
                    </a:moveTo>
                    <a:cubicBezTo>
                      <a:pt x="1" y="1"/>
                      <a:pt x="0" y="5"/>
                      <a:pt x="2" y="9"/>
                    </a:cubicBezTo>
                    <a:cubicBezTo>
                      <a:pt x="3" y="13"/>
                      <a:pt x="5" y="10"/>
                      <a:pt x="4" y="6"/>
                    </a:cubicBezTo>
                    <a:cubicBezTo>
                      <a:pt x="4" y="3"/>
                      <a:pt x="7" y="6"/>
                      <a:pt x="11" y="3"/>
                    </a:cubicBezTo>
                    <a:cubicBezTo>
                      <a:pt x="14" y="0"/>
                      <a:pt x="14" y="4"/>
                      <a:pt x="18" y="8"/>
                    </a:cubicBezTo>
                    <a:cubicBezTo>
                      <a:pt x="22" y="11"/>
                      <a:pt x="23" y="12"/>
                      <a:pt x="24" y="12"/>
                    </a:cubicBezTo>
                    <a:cubicBezTo>
                      <a:pt x="24" y="12"/>
                      <a:pt x="28" y="14"/>
                      <a:pt x="30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10"/>
                      <a:pt x="34" y="8"/>
                      <a:pt x="37" y="6"/>
                    </a:cubicBezTo>
                    <a:cubicBezTo>
                      <a:pt x="39" y="3"/>
                      <a:pt x="46" y="9"/>
                      <a:pt x="46" y="9"/>
                    </a:cubicBezTo>
                    <a:cubicBezTo>
                      <a:pt x="46" y="9"/>
                      <a:pt x="48" y="12"/>
                      <a:pt x="49" y="14"/>
                    </a:cubicBezTo>
                    <a:cubicBezTo>
                      <a:pt x="51" y="15"/>
                      <a:pt x="52" y="14"/>
                      <a:pt x="54" y="13"/>
                    </a:cubicBezTo>
                    <a:cubicBezTo>
                      <a:pt x="56" y="12"/>
                      <a:pt x="56" y="13"/>
                      <a:pt x="56" y="15"/>
                    </a:cubicBezTo>
                    <a:cubicBezTo>
                      <a:pt x="57" y="16"/>
                      <a:pt x="56" y="18"/>
                      <a:pt x="57" y="19"/>
                    </a:cubicBezTo>
                    <a:cubicBezTo>
                      <a:pt x="57" y="20"/>
                      <a:pt x="59" y="23"/>
                      <a:pt x="59" y="2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7" y="29"/>
                      <a:pt x="68" y="30"/>
                    </a:cubicBezTo>
                    <a:cubicBezTo>
                      <a:pt x="69" y="31"/>
                      <a:pt x="74" y="31"/>
                      <a:pt x="75" y="30"/>
                    </a:cubicBezTo>
                    <a:cubicBezTo>
                      <a:pt x="76" y="30"/>
                      <a:pt x="78" y="30"/>
                      <a:pt x="78" y="30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8" y="33"/>
                      <a:pt x="76" y="32"/>
                    </a:cubicBezTo>
                    <a:cubicBezTo>
                      <a:pt x="74" y="30"/>
                      <a:pt x="74" y="34"/>
                      <a:pt x="74" y="35"/>
                    </a:cubicBezTo>
                    <a:cubicBezTo>
                      <a:pt x="75" y="36"/>
                      <a:pt x="77" y="37"/>
                      <a:pt x="79" y="37"/>
                    </a:cubicBezTo>
                    <a:cubicBezTo>
                      <a:pt x="82" y="37"/>
                      <a:pt x="80" y="42"/>
                      <a:pt x="80" y="42"/>
                    </a:cubicBezTo>
                    <a:cubicBezTo>
                      <a:pt x="80" y="42"/>
                      <a:pt x="77" y="43"/>
                      <a:pt x="76" y="43"/>
                    </a:cubicBezTo>
                    <a:cubicBezTo>
                      <a:pt x="74" y="44"/>
                      <a:pt x="72" y="45"/>
                      <a:pt x="72" y="47"/>
                    </a:cubicBezTo>
                    <a:cubicBezTo>
                      <a:pt x="71" y="49"/>
                      <a:pt x="71" y="51"/>
                      <a:pt x="69" y="53"/>
                    </a:cubicBezTo>
                    <a:cubicBezTo>
                      <a:pt x="67" y="54"/>
                      <a:pt x="65" y="54"/>
                      <a:pt x="63" y="55"/>
                    </a:cubicBezTo>
                    <a:cubicBezTo>
                      <a:pt x="62" y="56"/>
                      <a:pt x="60" y="55"/>
                      <a:pt x="59" y="57"/>
                    </a:cubicBezTo>
                    <a:cubicBezTo>
                      <a:pt x="57" y="59"/>
                      <a:pt x="57" y="63"/>
                      <a:pt x="54" y="59"/>
                    </a:cubicBezTo>
                    <a:cubicBezTo>
                      <a:pt x="52" y="54"/>
                      <a:pt x="55" y="52"/>
                      <a:pt x="55" y="52"/>
                    </a:cubicBezTo>
                    <a:cubicBezTo>
                      <a:pt x="55" y="52"/>
                      <a:pt x="56" y="50"/>
                      <a:pt x="55" y="50"/>
                    </a:cubicBezTo>
                    <a:cubicBezTo>
                      <a:pt x="54" y="50"/>
                      <a:pt x="50" y="47"/>
                      <a:pt x="48" y="47"/>
                    </a:cubicBezTo>
                    <a:cubicBezTo>
                      <a:pt x="45" y="47"/>
                      <a:pt x="39" y="43"/>
                      <a:pt x="38" y="42"/>
                    </a:cubicBezTo>
                    <a:cubicBezTo>
                      <a:pt x="36" y="41"/>
                      <a:pt x="34" y="39"/>
                      <a:pt x="32" y="39"/>
                    </a:cubicBezTo>
                    <a:cubicBezTo>
                      <a:pt x="31" y="39"/>
                      <a:pt x="28" y="38"/>
                      <a:pt x="26" y="37"/>
                    </a:cubicBezTo>
                    <a:cubicBezTo>
                      <a:pt x="24" y="36"/>
                      <a:pt x="21" y="38"/>
                      <a:pt x="21" y="38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38"/>
                      <a:pt x="11" y="35"/>
                    </a:cubicBezTo>
                    <a:cubicBezTo>
                      <a:pt x="11" y="32"/>
                      <a:pt x="10" y="29"/>
                      <a:pt x="12" y="28"/>
                    </a:cubicBezTo>
                    <a:cubicBezTo>
                      <a:pt x="14" y="27"/>
                      <a:pt x="15" y="27"/>
                      <a:pt x="16" y="26"/>
                    </a:cubicBezTo>
                    <a:cubicBezTo>
                      <a:pt x="16" y="25"/>
                      <a:pt x="16" y="23"/>
                      <a:pt x="14" y="23"/>
                    </a:cubicBezTo>
                    <a:cubicBezTo>
                      <a:pt x="12" y="23"/>
                      <a:pt x="11" y="21"/>
                      <a:pt x="10" y="23"/>
                    </a:cubicBezTo>
                    <a:cubicBezTo>
                      <a:pt x="9" y="24"/>
                      <a:pt x="8" y="25"/>
                      <a:pt x="6" y="25"/>
                    </a:cubicBezTo>
                    <a:cubicBezTo>
                      <a:pt x="5" y="25"/>
                      <a:pt x="3" y="24"/>
                      <a:pt x="3" y="22"/>
                    </a:cubicBezTo>
                    <a:cubicBezTo>
                      <a:pt x="3" y="20"/>
                      <a:pt x="3" y="18"/>
                      <a:pt x="4" y="17"/>
                    </a:cubicBezTo>
                    <a:cubicBezTo>
                      <a:pt x="6" y="17"/>
                      <a:pt x="5" y="14"/>
                      <a:pt x="8" y="16"/>
                    </a:cubicBezTo>
                    <a:cubicBezTo>
                      <a:pt x="10" y="17"/>
                      <a:pt x="11" y="17"/>
                      <a:pt x="13" y="16"/>
                    </a:cubicBezTo>
                    <a:cubicBezTo>
                      <a:pt x="14" y="16"/>
                      <a:pt x="14" y="14"/>
                      <a:pt x="13" y="13"/>
                    </a:cubicBezTo>
                    <a:cubicBezTo>
                      <a:pt x="12" y="12"/>
                      <a:pt x="10" y="7"/>
                      <a:pt x="10" y="7"/>
                    </a:cubicBezTo>
                    <a:cubicBezTo>
                      <a:pt x="10" y="7"/>
                      <a:pt x="7" y="9"/>
                      <a:pt x="6" y="11"/>
                    </a:cubicBezTo>
                    <a:cubicBezTo>
                      <a:pt x="4" y="14"/>
                      <a:pt x="0" y="13"/>
                      <a:pt x="0" y="9"/>
                    </a:cubicBezTo>
                    <a:cubicBezTo>
                      <a:pt x="0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278">
                <a:extLst>
                  <a:ext uri="{FF2B5EF4-FFF2-40B4-BE49-F238E27FC236}">
                    <a16:creationId xmlns:a16="http://schemas.microsoft.com/office/drawing/2014/main" id="{74F3A89C-C4AB-40BD-8B38-21C56CFAF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1637"/>
                <a:ext cx="123" cy="85"/>
              </a:xfrm>
              <a:custGeom>
                <a:avLst/>
                <a:gdLst>
                  <a:gd name="T0" fmla="*/ 329 w 46"/>
                  <a:gd name="T1" fmla="*/ 197 h 32"/>
                  <a:gd name="T2" fmla="*/ 329 w 46"/>
                  <a:gd name="T3" fmla="*/ 170 h 32"/>
                  <a:gd name="T4" fmla="*/ 316 w 46"/>
                  <a:gd name="T5" fmla="*/ 128 h 32"/>
                  <a:gd name="T6" fmla="*/ 286 w 46"/>
                  <a:gd name="T7" fmla="*/ 120 h 32"/>
                  <a:gd name="T8" fmla="*/ 278 w 46"/>
                  <a:gd name="T9" fmla="*/ 85 h 32"/>
                  <a:gd name="T10" fmla="*/ 257 w 46"/>
                  <a:gd name="T11" fmla="*/ 77 h 32"/>
                  <a:gd name="T12" fmla="*/ 201 w 46"/>
                  <a:gd name="T13" fmla="*/ 77 h 32"/>
                  <a:gd name="T14" fmla="*/ 179 w 46"/>
                  <a:gd name="T15" fmla="*/ 77 h 32"/>
                  <a:gd name="T16" fmla="*/ 150 w 46"/>
                  <a:gd name="T17" fmla="*/ 93 h 32"/>
                  <a:gd name="T18" fmla="*/ 115 w 46"/>
                  <a:gd name="T19" fmla="*/ 93 h 32"/>
                  <a:gd name="T20" fmla="*/ 107 w 46"/>
                  <a:gd name="T21" fmla="*/ 64 h 32"/>
                  <a:gd name="T22" fmla="*/ 120 w 46"/>
                  <a:gd name="T23" fmla="*/ 64 h 32"/>
                  <a:gd name="T24" fmla="*/ 150 w 46"/>
                  <a:gd name="T25" fmla="*/ 56 h 32"/>
                  <a:gd name="T26" fmla="*/ 166 w 46"/>
                  <a:gd name="T27" fmla="*/ 50 h 32"/>
                  <a:gd name="T28" fmla="*/ 150 w 46"/>
                  <a:gd name="T29" fmla="*/ 29 h 32"/>
                  <a:gd name="T30" fmla="*/ 158 w 46"/>
                  <a:gd name="T31" fmla="*/ 0 h 32"/>
                  <a:gd name="T32" fmla="*/ 120 w 46"/>
                  <a:gd name="T33" fmla="*/ 8 h 32"/>
                  <a:gd name="T34" fmla="*/ 94 w 46"/>
                  <a:gd name="T35" fmla="*/ 8 h 32"/>
                  <a:gd name="T36" fmla="*/ 72 w 46"/>
                  <a:gd name="T37" fmla="*/ 43 h 32"/>
                  <a:gd name="T38" fmla="*/ 72 w 46"/>
                  <a:gd name="T39" fmla="*/ 77 h 32"/>
                  <a:gd name="T40" fmla="*/ 29 w 46"/>
                  <a:gd name="T41" fmla="*/ 77 h 32"/>
                  <a:gd name="T42" fmla="*/ 8 w 46"/>
                  <a:gd name="T43" fmla="*/ 93 h 32"/>
                  <a:gd name="T44" fmla="*/ 13 w 46"/>
                  <a:gd name="T45" fmla="*/ 128 h 32"/>
                  <a:gd name="T46" fmla="*/ 0 w 46"/>
                  <a:gd name="T47" fmla="*/ 197 h 32"/>
                  <a:gd name="T48" fmla="*/ 21 w 46"/>
                  <a:gd name="T49" fmla="*/ 213 h 32"/>
                  <a:gd name="T50" fmla="*/ 51 w 46"/>
                  <a:gd name="T51" fmla="*/ 218 h 32"/>
                  <a:gd name="T52" fmla="*/ 107 w 46"/>
                  <a:gd name="T53" fmla="*/ 183 h 32"/>
                  <a:gd name="T54" fmla="*/ 150 w 46"/>
                  <a:gd name="T55" fmla="*/ 170 h 32"/>
                  <a:gd name="T56" fmla="*/ 193 w 46"/>
                  <a:gd name="T57" fmla="*/ 213 h 32"/>
                  <a:gd name="T58" fmla="*/ 243 w 46"/>
                  <a:gd name="T59" fmla="*/ 191 h 32"/>
                  <a:gd name="T60" fmla="*/ 273 w 46"/>
                  <a:gd name="T61" fmla="*/ 205 h 32"/>
                  <a:gd name="T62" fmla="*/ 329 w 46"/>
                  <a:gd name="T63" fmla="*/ 197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28"/>
                    </a:moveTo>
                    <a:cubicBezTo>
                      <a:pt x="45" y="26"/>
                      <a:pt x="46" y="24"/>
                      <a:pt x="46" y="24"/>
                    </a:cubicBezTo>
                    <a:cubicBezTo>
                      <a:pt x="46" y="24"/>
                      <a:pt x="46" y="20"/>
                      <a:pt x="44" y="18"/>
                    </a:cubicBezTo>
                    <a:cubicBezTo>
                      <a:pt x="43" y="17"/>
                      <a:pt x="41" y="18"/>
                      <a:pt x="40" y="17"/>
                    </a:cubicBezTo>
                    <a:cubicBezTo>
                      <a:pt x="38" y="16"/>
                      <a:pt x="40" y="13"/>
                      <a:pt x="39" y="12"/>
                    </a:cubicBezTo>
                    <a:cubicBezTo>
                      <a:pt x="39" y="11"/>
                      <a:pt x="36" y="11"/>
                      <a:pt x="36" y="11"/>
                    </a:cubicBezTo>
                    <a:cubicBezTo>
                      <a:pt x="35" y="12"/>
                      <a:pt x="28" y="11"/>
                      <a:pt x="28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3" y="13"/>
                      <a:pt x="21" y="13"/>
                    </a:cubicBezTo>
                    <a:cubicBezTo>
                      <a:pt x="20" y="13"/>
                      <a:pt x="18" y="13"/>
                      <a:pt x="16" y="13"/>
                    </a:cubicBezTo>
                    <a:cubicBezTo>
                      <a:pt x="14" y="12"/>
                      <a:pt x="14" y="12"/>
                      <a:pt x="15" y="9"/>
                    </a:cubicBezTo>
                    <a:cubicBezTo>
                      <a:pt x="15" y="7"/>
                      <a:pt x="17" y="9"/>
                      <a:pt x="17" y="9"/>
                    </a:cubicBezTo>
                    <a:cubicBezTo>
                      <a:pt x="17" y="9"/>
                      <a:pt x="20" y="8"/>
                      <a:pt x="21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19" y="6"/>
                      <a:pt x="21" y="4"/>
                    </a:cubicBezTo>
                    <a:cubicBezTo>
                      <a:pt x="23" y="2"/>
                      <a:pt x="22" y="0"/>
                      <a:pt x="22" y="0"/>
                    </a:cubicBezTo>
                    <a:cubicBezTo>
                      <a:pt x="22" y="0"/>
                      <a:pt x="19" y="0"/>
                      <a:pt x="17" y="1"/>
                    </a:cubicBezTo>
                    <a:cubicBezTo>
                      <a:pt x="15" y="1"/>
                      <a:pt x="13" y="1"/>
                      <a:pt x="13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6" y="12"/>
                      <a:pt x="4" y="11"/>
                    </a:cubicBezTo>
                    <a:cubicBezTo>
                      <a:pt x="3" y="11"/>
                      <a:pt x="1" y="13"/>
                      <a:pt x="1" y="13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2" y="30"/>
                      <a:pt x="3" y="30"/>
                    </a:cubicBezTo>
                    <a:cubicBezTo>
                      <a:pt x="3" y="30"/>
                      <a:pt x="6" y="32"/>
                      <a:pt x="7" y="31"/>
                    </a:cubicBezTo>
                    <a:cubicBezTo>
                      <a:pt x="9" y="30"/>
                      <a:pt x="14" y="27"/>
                      <a:pt x="15" y="26"/>
                    </a:cubicBezTo>
                    <a:cubicBezTo>
                      <a:pt x="16" y="25"/>
                      <a:pt x="20" y="22"/>
                      <a:pt x="21" y="24"/>
                    </a:cubicBezTo>
                    <a:cubicBezTo>
                      <a:pt x="22" y="26"/>
                      <a:pt x="24" y="28"/>
                      <a:pt x="27" y="30"/>
                    </a:cubicBezTo>
                    <a:cubicBezTo>
                      <a:pt x="29" y="32"/>
                      <a:pt x="33" y="28"/>
                      <a:pt x="34" y="27"/>
                    </a:cubicBezTo>
                    <a:cubicBezTo>
                      <a:pt x="35" y="27"/>
                      <a:pt x="37" y="29"/>
                      <a:pt x="38" y="29"/>
                    </a:cubicBezTo>
                    <a:cubicBezTo>
                      <a:pt x="40" y="30"/>
                      <a:pt x="44" y="31"/>
                      <a:pt x="46" y="2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279">
                <a:extLst>
                  <a:ext uri="{FF2B5EF4-FFF2-40B4-BE49-F238E27FC236}">
                    <a16:creationId xmlns:a16="http://schemas.microsoft.com/office/drawing/2014/main" id="{EBB9F054-405F-4741-AA3F-0F510321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1696"/>
                <a:ext cx="227" cy="168"/>
              </a:xfrm>
              <a:custGeom>
                <a:avLst/>
                <a:gdLst>
                  <a:gd name="T0" fmla="*/ 606 w 85"/>
                  <a:gd name="T1" fmla="*/ 43 h 63"/>
                  <a:gd name="T2" fmla="*/ 550 w 85"/>
                  <a:gd name="T3" fmla="*/ 51 h 63"/>
                  <a:gd name="T4" fmla="*/ 521 w 85"/>
                  <a:gd name="T5" fmla="*/ 35 h 63"/>
                  <a:gd name="T6" fmla="*/ 470 w 85"/>
                  <a:gd name="T7" fmla="*/ 56 h 63"/>
                  <a:gd name="T8" fmla="*/ 427 w 85"/>
                  <a:gd name="T9" fmla="*/ 13 h 63"/>
                  <a:gd name="T10" fmla="*/ 385 w 85"/>
                  <a:gd name="T11" fmla="*/ 29 h 63"/>
                  <a:gd name="T12" fmla="*/ 328 w 85"/>
                  <a:gd name="T13" fmla="*/ 64 h 63"/>
                  <a:gd name="T14" fmla="*/ 299 w 85"/>
                  <a:gd name="T15" fmla="*/ 56 h 63"/>
                  <a:gd name="T16" fmla="*/ 278 w 85"/>
                  <a:gd name="T17" fmla="*/ 43 h 63"/>
                  <a:gd name="T18" fmla="*/ 235 w 85"/>
                  <a:gd name="T19" fmla="*/ 35 h 63"/>
                  <a:gd name="T20" fmla="*/ 206 w 85"/>
                  <a:gd name="T21" fmla="*/ 43 h 63"/>
                  <a:gd name="T22" fmla="*/ 179 w 85"/>
                  <a:gd name="T23" fmla="*/ 72 h 63"/>
                  <a:gd name="T24" fmla="*/ 158 w 85"/>
                  <a:gd name="T25" fmla="*/ 115 h 63"/>
                  <a:gd name="T26" fmla="*/ 115 w 85"/>
                  <a:gd name="T27" fmla="*/ 128 h 63"/>
                  <a:gd name="T28" fmla="*/ 85 w 85"/>
                  <a:gd name="T29" fmla="*/ 141 h 63"/>
                  <a:gd name="T30" fmla="*/ 51 w 85"/>
                  <a:gd name="T31" fmla="*/ 157 h 63"/>
                  <a:gd name="T32" fmla="*/ 56 w 85"/>
                  <a:gd name="T33" fmla="*/ 107 h 63"/>
                  <a:gd name="T34" fmla="*/ 29 w 85"/>
                  <a:gd name="T35" fmla="*/ 163 h 63"/>
                  <a:gd name="T36" fmla="*/ 21 w 85"/>
                  <a:gd name="T37" fmla="*/ 221 h 63"/>
                  <a:gd name="T38" fmla="*/ 8 w 85"/>
                  <a:gd name="T39" fmla="*/ 256 h 63"/>
                  <a:gd name="T40" fmla="*/ 35 w 85"/>
                  <a:gd name="T41" fmla="*/ 312 h 63"/>
                  <a:gd name="T42" fmla="*/ 56 w 85"/>
                  <a:gd name="T43" fmla="*/ 355 h 63"/>
                  <a:gd name="T44" fmla="*/ 51 w 85"/>
                  <a:gd name="T45" fmla="*/ 384 h 63"/>
                  <a:gd name="T46" fmla="*/ 13 w 85"/>
                  <a:gd name="T47" fmla="*/ 413 h 63"/>
                  <a:gd name="T48" fmla="*/ 51 w 85"/>
                  <a:gd name="T49" fmla="*/ 440 h 63"/>
                  <a:gd name="T50" fmla="*/ 179 w 85"/>
                  <a:gd name="T51" fmla="*/ 427 h 63"/>
                  <a:gd name="T52" fmla="*/ 243 w 85"/>
                  <a:gd name="T53" fmla="*/ 413 h 63"/>
                  <a:gd name="T54" fmla="*/ 256 w 85"/>
                  <a:gd name="T55" fmla="*/ 363 h 63"/>
                  <a:gd name="T56" fmla="*/ 278 w 85"/>
                  <a:gd name="T57" fmla="*/ 320 h 63"/>
                  <a:gd name="T58" fmla="*/ 315 w 85"/>
                  <a:gd name="T59" fmla="*/ 312 h 63"/>
                  <a:gd name="T60" fmla="*/ 371 w 85"/>
                  <a:gd name="T61" fmla="*/ 269 h 63"/>
                  <a:gd name="T62" fmla="*/ 401 w 85"/>
                  <a:gd name="T63" fmla="*/ 205 h 63"/>
                  <a:gd name="T64" fmla="*/ 435 w 85"/>
                  <a:gd name="T65" fmla="*/ 184 h 63"/>
                  <a:gd name="T66" fmla="*/ 465 w 85"/>
                  <a:gd name="T67" fmla="*/ 149 h 63"/>
                  <a:gd name="T68" fmla="*/ 465 w 85"/>
                  <a:gd name="T69" fmla="*/ 115 h 63"/>
                  <a:gd name="T70" fmla="*/ 465 w 85"/>
                  <a:gd name="T71" fmla="*/ 93 h 63"/>
                  <a:gd name="T72" fmla="*/ 486 w 85"/>
                  <a:gd name="T73" fmla="*/ 72 h 63"/>
                  <a:gd name="T74" fmla="*/ 513 w 85"/>
                  <a:gd name="T75" fmla="*/ 72 h 63"/>
                  <a:gd name="T76" fmla="*/ 542 w 85"/>
                  <a:gd name="T77" fmla="*/ 64 h 63"/>
                  <a:gd name="T78" fmla="*/ 606 w 85"/>
                  <a:gd name="T79" fmla="*/ 43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5" h="63">
                    <a:moveTo>
                      <a:pt x="85" y="6"/>
                    </a:moveTo>
                    <a:cubicBezTo>
                      <a:pt x="83" y="9"/>
                      <a:pt x="79" y="8"/>
                      <a:pt x="77" y="7"/>
                    </a:cubicBezTo>
                    <a:cubicBezTo>
                      <a:pt x="76" y="7"/>
                      <a:pt x="74" y="5"/>
                      <a:pt x="73" y="5"/>
                    </a:cubicBezTo>
                    <a:cubicBezTo>
                      <a:pt x="72" y="6"/>
                      <a:pt x="68" y="10"/>
                      <a:pt x="66" y="8"/>
                    </a:cubicBezTo>
                    <a:cubicBezTo>
                      <a:pt x="63" y="6"/>
                      <a:pt x="61" y="4"/>
                      <a:pt x="60" y="2"/>
                    </a:cubicBezTo>
                    <a:cubicBezTo>
                      <a:pt x="59" y="0"/>
                      <a:pt x="55" y="3"/>
                      <a:pt x="54" y="4"/>
                    </a:cubicBezTo>
                    <a:cubicBezTo>
                      <a:pt x="53" y="5"/>
                      <a:pt x="48" y="8"/>
                      <a:pt x="46" y="9"/>
                    </a:cubicBezTo>
                    <a:cubicBezTo>
                      <a:pt x="45" y="10"/>
                      <a:pt x="42" y="8"/>
                      <a:pt x="42" y="8"/>
                    </a:cubicBezTo>
                    <a:cubicBezTo>
                      <a:pt x="41" y="8"/>
                      <a:pt x="39" y="6"/>
                      <a:pt x="39" y="6"/>
                    </a:cubicBezTo>
                    <a:cubicBezTo>
                      <a:pt x="38" y="7"/>
                      <a:pt x="35" y="6"/>
                      <a:pt x="33" y="5"/>
                    </a:cubicBezTo>
                    <a:cubicBezTo>
                      <a:pt x="33" y="5"/>
                      <a:pt x="30" y="6"/>
                      <a:pt x="29" y="6"/>
                    </a:cubicBezTo>
                    <a:cubicBezTo>
                      <a:pt x="27" y="7"/>
                      <a:pt x="25" y="8"/>
                      <a:pt x="25" y="10"/>
                    </a:cubicBezTo>
                    <a:cubicBezTo>
                      <a:pt x="24" y="12"/>
                      <a:pt x="24" y="14"/>
                      <a:pt x="22" y="16"/>
                    </a:cubicBezTo>
                    <a:cubicBezTo>
                      <a:pt x="20" y="17"/>
                      <a:pt x="18" y="17"/>
                      <a:pt x="16" y="18"/>
                    </a:cubicBezTo>
                    <a:cubicBezTo>
                      <a:pt x="15" y="19"/>
                      <a:pt x="13" y="18"/>
                      <a:pt x="12" y="20"/>
                    </a:cubicBezTo>
                    <a:cubicBezTo>
                      <a:pt x="10" y="22"/>
                      <a:pt x="10" y="26"/>
                      <a:pt x="7" y="22"/>
                    </a:cubicBezTo>
                    <a:cubicBezTo>
                      <a:pt x="5" y="17"/>
                      <a:pt x="8" y="15"/>
                      <a:pt x="8" y="15"/>
                    </a:cubicBezTo>
                    <a:cubicBezTo>
                      <a:pt x="8" y="15"/>
                      <a:pt x="3" y="19"/>
                      <a:pt x="4" y="23"/>
                    </a:cubicBezTo>
                    <a:cubicBezTo>
                      <a:pt x="6" y="27"/>
                      <a:pt x="5" y="30"/>
                      <a:pt x="3" y="31"/>
                    </a:cubicBezTo>
                    <a:cubicBezTo>
                      <a:pt x="1" y="32"/>
                      <a:pt x="0" y="33"/>
                      <a:pt x="1" y="36"/>
                    </a:cubicBezTo>
                    <a:cubicBezTo>
                      <a:pt x="2" y="38"/>
                      <a:pt x="3" y="41"/>
                      <a:pt x="5" y="44"/>
                    </a:cubicBezTo>
                    <a:cubicBezTo>
                      <a:pt x="7" y="46"/>
                      <a:pt x="8" y="49"/>
                      <a:pt x="8" y="50"/>
                    </a:cubicBezTo>
                    <a:cubicBezTo>
                      <a:pt x="8" y="51"/>
                      <a:pt x="8" y="52"/>
                      <a:pt x="7" y="54"/>
                    </a:cubicBezTo>
                    <a:cubicBezTo>
                      <a:pt x="5" y="56"/>
                      <a:pt x="2" y="58"/>
                      <a:pt x="2" y="58"/>
                    </a:cubicBezTo>
                    <a:cubicBezTo>
                      <a:pt x="2" y="58"/>
                      <a:pt x="4" y="61"/>
                      <a:pt x="7" y="62"/>
                    </a:cubicBezTo>
                    <a:cubicBezTo>
                      <a:pt x="10" y="63"/>
                      <a:pt x="21" y="61"/>
                      <a:pt x="25" y="60"/>
                    </a:cubicBezTo>
                    <a:cubicBezTo>
                      <a:pt x="29" y="60"/>
                      <a:pt x="33" y="60"/>
                      <a:pt x="34" y="58"/>
                    </a:cubicBezTo>
                    <a:cubicBezTo>
                      <a:pt x="35" y="55"/>
                      <a:pt x="35" y="54"/>
                      <a:pt x="36" y="51"/>
                    </a:cubicBezTo>
                    <a:cubicBezTo>
                      <a:pt x="36" y="47"/>
                      <a:pt x="37" y="44"/>
                      <a:pt x="39" y="45"/>
                    </a:cubicBezTo>
                    <a:cubicBezTo>
                      <a:pt x="41" y="45"/>
                      <a:pt x="39" y="45"/>
                      <a:pt x="44" y="44"/>
                    </a:cubicBezTo>
                    <a:cubicBezTo>
                      <a:pt x="49" y="43"/>
                      <a:pt x="51" y="39"/>
                      <a:pt x="52" y="38"/>
                    </a:cubicBezTo>
                    <a:cubicBezTo>
                      <a:pt x="54" y="37"/>
                      <a:pt x="56" y="31"/>
                      <a:pt x="56" y="29"/>
                    </a:cubicBezTo>
                    <a:cubicBezTo>
                      <a:pt x="57" y="28"/>
                      <a:pt x="59" y="26"/>
                      <a:pt x="61" y="26"/>
                    </a:cubicBezTo>
                    <a:cubicBezTo>
                      <a:pt x="63" y="25"/>
                      <a:pt x="64" y="23"/>
                      <a:pt x="65" y="21"/>
                    </a:cubicBezTo>
                    <a:cubicBezTo>
                      <a:pt x="66" y="19"/>
                      <a:pt x="66" y="17"/>
                      <a:pt x="65" y="16"/>
                    </a:cubicBezTo>
                    <a:cubicBezTo>
                      <a:pt x="64" y="15"/>
                      <a:pt x="63" y="13"/>
                      <a:pt x="65" y="13"/>
                    </a:cubicBezTo>
                    <a:cubicBezTo>
                      <a:pt x="67" y="12"/>
                      <a:pt x="67" y="10"/>
                      <a:pt x="68" y="10"/>
                    </a:cubicBezTo>
                    <a:cubicBezTo>
                      <a:pt x="69" y="11"/>
                      <a:pt x="70" y="10"/>
                      <a:pt x="72" y="10"/>
                    </a:cubicBezTo>
                    <a:cubicBezTo>
                      <a:pt x="74" y="9"/>
                      <a:pt x="73" y="8"/>
                      <a:pt x="76" y="9"/>
                    </a:cubicBezTo>
                    <a:cubicBezTo>
                      <a:pt x="79" y="10"/>
                      <a:pt x="85" y="9"/>
                      <a:pt x="85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280">
                <a:extLst>
                  <a:ext uri="{FF2B5EF4-FFF2-40B4-BE49-F238E27FC236}">
                    <a16:creationId xmlns:a16="http://schemas.microsoft.com/office/drawing/2014/main" id="{E057A313-CE77-4A88-83AD-A489EE617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1575"/>
                <a:ext cx="107" cy="62"/>
              </a:xfrm>
              <a:custGeom>
                <a:avLst/>
                <a:gdLst>
                  <a:gd name="T0" fmla="*/ 286 w 40"/>
                  <a:gd name="T1" fmla="*/ 124 h 23"/>
                  <a:gd name="T2" fmla="*/ 230 w 40"/>
                  <a:gd name="T3" fmla="*/ 65 h 23"/>
                  <a:gd name="T4" fmla="*/ 120 w 40"/>
                  <a:gd name="T5" fmla="*/ 51 h 23"/>
                  <a:gd name="T6" fmla="*/ 0 w 40"/>
                  <a:gd name="T7" fmla="*/ 13 h 23"/>
                  <a:gd name="T8" fmla="*/ 21 w 40"/>
                  <a:gd name="T9" fmla="*/ 43 h 23"/>
                  <a:gd name="T10" fmla="*/ 64 w 40"/>
                  <a:gd name="T11" fmla="*/ 86 h 23"/>
                  <a:gd name="T12" fmla="*/ 43 w 40"/>
                  <a:gd name="T13" fmla="*/ 132 h 23"/>
                  <a:gd name="T14" fmla="*/ 107 w 40"/>
                  <a:gd name="T15" fmla="*/ 154 h 23"/>
                  <a:gd name="T16" fmla="*/ 166 w 40"/>
                  <a:gd name="T17" fmla="*/ 154 h 23"/>
                  <a:gd name="T18" fmla="*/ 209 w 40"/>
                  <a:gd name="T19" fmla="*/ 159 h 23"/>
                  <a:gd name="T20" fmla="*/ 243 w 40"/>
                  <a:gd name="T21" fmla="*/ 159 h 23"/>
                  <a:gd name="T22" fmla="*/ 286 w 40"/>
                  <a:gd name="T23" fmla="*/ 159 h 23"/>
                  <a:gd name="T24" fmla="*/ 286 w 40"/>
                  <a:gd name="T25" fmla="*/ 124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23">
                    <a:moveTo>
                      <a:pt x="40" y="17"/>
                    </a:moveTo>
                    <a:cubicBezTo>
                      <a:pt x="34" y="12"/>
                      <a:pt x="36" y="9"/>
                      <a:pt x="32" y="9"/>
                    </a:cubicBezTo>
                    <a:cubicBezTo>
                      <a:pt x="28" y="9"/>
                      <a:pt x="20" y="7"/>
                      <a:pt x="17" y="7"/>
                    </a:cubicBezTo>
                    <a:cubicBezTo>
                      <a:pt x="15" y="6"/>
                      <a:pt x="6" y="0"/>
                      <a:pt x="0" y="2"/>
                    </a:cubicBezTo>
                    <a:cubicBezTo>
                      <a:pt x="0" y="2"/>
                      <a:pt x="2" y="5"/>
                      <a:pt x="3" y="6"/>
                    </a:cubicBezTo>
                    <a:cubicBezTo>
                      <a:pt x="5" y="7"/>
                      <a:pt x="9" y="11"/>
                      <a:pt x="9" y="12"/>
                    </a:cubicBezTo>
                    <a:cubicBezTo>
                      <a:pt x="9" y="13"/>
                      <a:pt x="5" y="16"/>
                      <a:pt x="6" y="18"/>
                    </a:cubicBezTo>
                    <a:cubicBezTo>
                      <a:pt x="8" y="21"/>
                      <a:pt x="13" y="22"/>
                      <a:pt x="15" y="21"/>
                    </a:cubicBezTo>
                    <a:cubicBezTo>
                      <a:pt x="17" y="21"/>
                      <a:pt x="20" y="21"/>
                      <a:pt x="23" y="21"/>
                    </a:cubicBezTo>
                    <a:cubicBezTo>
                      <a:pt x="27" y="21"/>
                      <a:pt x="26" y="20"/>
                      <a:pt x="29" y="22"/>
                    </a:cubicBezTo>
                    <a:cubicBezTo>
                      <a:pt x="31" y="23"/>
                      <a:pt x="33" y="23"/>
                      <a:pt x="34" y="22"/>
                    </a:cubicBezTo>
                    <a:cubicBezTo>
                      <a:pt x="34" y="21"/>
                      <a:pt x="40" y="23"/>
                      <a:pt x="40" y="22"/>
                    </a:cubicBezTo>
                    <a:cubicBezTo>
                      <a:pt x="39" y="20"/>
                      <a:pt x="40" y="17"/>
                      <a:pt x="40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281">
                <a:extLst>
                  <a:ext uri="{FF2B5EF4-FFF2-40B4-BE49-F238E27FC236}">
                    <a16:creationId xmlns:a16="http://schemas.microsoft.com/office/drawing/2014/main" id="{D0002378-0C43-4F6E-BCD0-1566F3C9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1599"/>
                <a:ext cx="86" cy="97"/>
              </a:xfrm>
              <a:custGeom>
                <a:avLst/>
                <a:gdLst>
                  <a:gd name="T0" fmla="*/ 0 w 32"/>
                  <a:gd name="T1" fmla="*/ 94 h 36"/>
                  <a:gd name="T2" fmla="*/ 35 w 32"/>
                  <a:gd name="T3" fmla="*/ 94 h 36"/>
                  <a:gd name="T4" fmla="*/ 81 w 32"/>
                  <a:gd name="T5" fmla="*/ 94 h 36"/>
                  <a:gd name="T6" fmla="*/ 81 w 32"/>
                  <a:gd name="T7" fmla="*/ 59 h 36"/>
                  <a:gd name="T8" fmla="*/ 129 w 32"/>
                  <a:gd name="T9" fmla="*/ 59 h 36"/>
                  <a:gd name="T10" fmla="*/ 124 w 32"/>
                  <a:gd name="T11" fmla="*/ 0 h 36"/>
                  <a:gd name="T12" fmla="*/ 151 w 32"/>
                  <a:gd name="T13" fmla="*/ 59 h 36"/>
                  <a:gd name="T14" fmla="*/ 188 w 32"/>
                  <a:gd name="T15" fmla="*/ 102 h 36"/>
                  <a:gd name="T16" fmla="*/ 223 w 32"/>
                  <a:gd name="T17" fmla="*/ 132 h 36"/>
                  <a:gd name="T18" fmla="*/ 210 w 32"/>
                  <a:gd name="T19" fmla="*/ 154 h 36"/>
                  <a:gd name="T20" fmla="*/ 188 w 32"/>
                  <a:gd name="T21" fmla="*/ 167 h 36"/>
                  <a:gd name="T22" fmla="*/ 180 w 32"/>
                  <a:gd name="T23" fmla="*/ 210 h 36"/>
                  <a:gd name="T24" fmla="*/ 175 w 32"/>
                  <a:gd name="T25" fmla="*/ 253 h 36"/>
                  <a:gd name="T26" fmla="*/ 137 w 32"/>
                  <a:gd name="T27" fmla="*/ 248 h 36"/>
                  <a:gd name="T28" fmla="*/ 124 w 32"/>
                  <a:gd name="T29" fmla="*/ 202 h 36"/>
                  <a:gd name="T30" fmla="*/ 116 w 32"/>
                  <a:gd name="T31" fmla="*/ 189 h 36"/>
                  <a:gd name="T32" fmla="*/ 81 w 32"/>
                  <a:gd name="T33" fmla="*/ 197 h 36"/>
                  <a:gd name="T34" fmla="*/ 65 w 32"/>
                  <a:gd name="T35" fmla="*/ 175 h 36"/>
                  <a:gd name="T36" fmla="*/ 22 w 32"/>
                  <a:gd name="T37" fmla="*/ 137 h 36"/>
                  <a:gd name="T38" fmla="*/ 0 w 32"/>
                  <a:gd name="T39" fmla="*/ 94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0" y="13"/>
                    </a:moveTo>
                    <a:cubicBezTo>
                      <a:pt x="2" y="14"/>
                      <a:pt x="4" y="14"/>
                      <a:pt x="5" y="13"/>
                    </a:cubicBezTo>
                    <a:cubicBezTo>
                      <a:pt x="5" y="12"/>
                      <a:pt x="11" y="14"/>
                      <a:pt x="11" y="13"/>
                    </a:cubicBezTo>
                    <a:cubicBezTo>
                      <a:pt x="10" y="11"/>
                      <a:pt x="11" y="8"/>
                      <a:pt x="11" y="8"/>
                    </a:cubicBezTo>
                    <a:cubicBezTo>
                      <a:pt x="17" y="13"/>
                      <a:pt x="20" y="11"/>
                      <a:pt x="18" y="8"/>
                    </a:cubicBezTo>
                    <a:cubicBezTo>
                      <a:pt x="16" y="6"/>
                      <a:pt x="17" y="0"/>
                      <a:pt x="17" y="0"/>
                    </a:cubicBezTo>
                    <a:cubicBezTo>
                      <a:pt x="17" y="0"/>
                      <a:pt x="19" y="6"/>
                      <a:pt x="21" y="8"/>
                    </a:cubicBezTo>
                    <a:cubicBezTo>
                      <a:pt x="23" y="10"/>
                      <a:pt x="24" y="13"/>
                      <a:pt x="26" y="14"/>
                    </a:cubicBezTo>
                    <a:cubicBezTo>
                      <a:pt x="28" y="15"/>
                      <a:pt x="30" y="17"/>
                      <a:pt x="31" y="18"/>
                    </a:cubicBezTo>
                    <a:cubicBezTo>
                      <a:pt x="32" y="19"/>
                      <a:pt x="30" y="20"/>
                      <a:pt x="29" y="21"/>
                    </a:cubicBezTo>
                    <a:cubicBezTo>
                      <a:pt x="28" y="22"/>
                      <a:pt x="26" y="21"/>
                      <a:pt x="26" y="23"/>
                    </a:cubicBezTo>
                    <a:cubicBezTo>
                      <a:pt x="26" y="26"/>
                      <a:pt x="25" y="27"/>
                      <a:pt x="25" y="29"/>
                    </a:cubicBezTo>
                    <a:cubicBezTo>
                      <a:pt x="24" y="30"/>
                      <a:pt x="24" y="33"/>
                      <a:pt x="24" y="35"/>
                    </a:cubicBezTo>
                    <a:cubicBezTo>
                      <a:pt x="24" y="36"/>
                      <a:pt x="21" y="35"/>
                      <a:pt x="19" y="34"/>
                    </a:cubicBezTo>
                    <a:cubicBezTo>
                      <a:pt x="18" y="34"/>
                      <a:pt x="17" y="29"/>
                      <a:pt x="17" y="28"/>
                    </a:cubicBezTo>
                    <a:cubicBezTo>
                      <a:pt x="17" y="27"/>
                      <a:pt x="17" y="25"/>
                      <a:pt x="16" y="26"/>
                    </a:cubicBezTo>
                    <a:cubicBezTo>
                      <a:pt x="14" y="27"/>
                      <a:pt x="12" y="28"/>
                      <a:pt x="11" y="27"/>
                    </a:cubicBezTo>
                    <a:cubicBezTo>
                      <a:pt x="10" y="27"/>
                      <a:pt x="9" y="24"/>
                      <a:pt x="9" y="24"/>
                    </a:cubicBezTo>
                    <a:cubicBezTo>
                      <a:pt x="8" y="23"/>
                      <a:pt x="4" y="20"/>
                      <a:pt x="3" y="19"/>
                    </a:cubicBezTo>
                    <a:cubicBezTo>
                      <a:pt x="3" y="18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282">
                <a:extLst>
                  <a:ext uri="{FF2B5EF4-FFF2-40B4-BE49-F238E27FC236}">
                    <a16:creationId xmlns:a16="http://schemas.microsoft.com/office/drawing/2014/main" id="{4B6EAF29-7954-4A04-8ADC-7E8789F91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1629"/>
                <a:ext cx="67" cy="50"/>
              </a:xfrm>
              <a:custGeom>
                <a:avLst/>
                <a:gdLst>
                  <a:gd name="T0" fmla="*/ 180 w 25"/>
                  <a:gd name="T1" fmla="*/ 111 h 19"/>
                  <a:gd name="T2" fmla="*/ 166 w 25"/>
                  <a:gd name="T3" fmla="*/ 89 h 19"/>
                  <a:gd name="T4" fmla="*/ 123 w 25"/>
                  <a:gd name="T5" fmla="*/ 55 h 19"/>
                  <a:gd name="T6" fmla="*/ 102 w 25"/>
                  <a:gd name="T7" fmla="*/ 13 h 19"/>
                  <a:gd name="T8" fmla="*/ 56 w 25"/>
                  <a:gd name="T9" fmla="*/ 8 h 19"/>
                  <a:gd name="T10" fmla="*/ 0 w 25"/>
                  <a:gd name="T11" fmla="*/ 8 h 19"/>
                  <a:gd name="T12" fmla="*/ 29 w 25"/>
                  <a:gd name="T13" fmla="*/ 47 h 19"/>
                  <a:gd name="T14" fmla="*/ 51 w 25"/>
                  <a:gd name="T15" fmla="*/ 84 h 19"/>
                  <a:gd name="T16" fmla="*/ 64 w 25"/>
                  <a:gd name="T17" fmla="*/ 111 h 19"/>
                  <a:gd name="T18" fmla="*/ 94 w 25"/>
                  <a:gd name="T19" fmla="*/ 103 h 19"/>
                  <a:gd name="T20" fmla="*/ 123 w 25"/>
                  <a:gd name="T21" fmla="*/ 118 h 19"/>
                  <a:gd name="T22" fmla="*/ 180 w 25"/>
                  <a:gd name="T23" fmla="*/ 11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9">
                    <a:moveTo>
                      <a:pt x="25" y="16"/>
                    </a:moveTo>
                    <a:cubicBezTo>
                      <a:pt x="24" y="16"/>
                      <a:pt x="23" y="13"/>
                      <a:pt x="23" y="13"/>
                    </a:cubicBezTo>
                    <a:cubicBezTo>
                      <a:pt x="22" y="12"/>
                      <a:pt x="18" y="9"/>
                      <a:pt x="17" y="8"/>
                    </a:cubicBezTo>
                    <a:cubicBezTo>
                      <a:pt x="17" y="7"/>
                      <a:pt x="14" y="2"/>
                      <a:pt x="14" y="2"/>
                    </a:cubicBezTo>
                    <a:cubicBezTo>
                      <a:pt x="11" y="0"/>
                      <a:pt x="12" y="1"/>
                      <a:pt x="8" y="1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"/>
                      <a:pt x="3" y="6"/>
                      <a:pt x="4" y="7"/>
                    </a:cubicBezTo>
                    <a:cubicBezTo>
                      <a:pt x="6" y="8"/>
                      <a:pt x="7" y="10"/>
                      <a:pt x="7" y="12"/>
                    </a:cubicBezTo>
                    <a:cubicBezTo>
                      <a:pt x="7" y="14"/>
                      <a:pt x="7" y="16"/>
                      <a:pt x="9" y="16"/>
                    </a:cubicBezTo>
                    <a:cubicBezTo>
                      <a:pt x="10" y="16"/>
                      <a:pt x="11" y="14"/>
                      <a:pt x="13" y="15"/>
                    </a:cubicBezTo>
                    <a:cubicBezTo>
                      <a:pt x="15" y="16"/>
                      <a:pt x="15" y="16"/>
                      <a:pt x="17" y="17"/>
                    </a:cubicBezTo>
                    <a:cubicBezTo>
                      <a:pt x="19" y="18"/>
                      <a:pt x="25" y="19"/>
                      <a:pt x="2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283">
                <a:extLst>
                  <a:ext uri="{FF2B5EF4-FFF2-40B4-BE49-F238E27FC236}">
                    <a16:creationId xmlns:a16="http://schemas.microsoft.com/office/drawing/2014/main" id="{6E527BE8-ECE6-4266-9B53-2D817A280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666"/>
                <a:ext cx="289" cy="256"/>
              </a:xfrm>
              <a:custGeom>
                <a:avLst/>
                <a:gdLst>
                  <a:gd name="T0" fmla="*/ 709 w 108"/>
                  <a:gd name="T1" fmla="*/ 520 h 96"/>
                  <a:gd name="T2" fmla="*/ 674 w 108"/>
                  <a:gd name="T3" fmla="*/ 491 h 96"/>
                  <a:gd name="T4" fmla="*/ 709 w 108"/>
                  <a:gd name="T5" fmla="*/ 461 h 96"/>
                  <a:gd name="T6" fmla="*/ 717 w 108"/>
                  <a:gd name="T7" fmla="*/ 435 h 96"/>
                  <a:gd name="T8" fmla="*/ 696 w 108"/>
                  <a:gd name="T9" fmla="*/ 392 h 96"/>
                  <a:gd name="T10" fmla="*/ 666 w 108"/>
                  <a:gd name="T11" fmla="*/ 333 h 96"/>
                  <a:gd name="T12" fmla="*/ 680 w 108"/>
                  <a:gd name="T13" fmla="*/ 299 h 96"/>
                  <a:gd name="T14" fmla="*/ 688 w 108"/>
                  <a:gd name="T15" fmla="*/ 243 h 96"/>
                  <a:gd name="T16" fmla="*/ 717 w 108"/>
                  <a:gd name="T17" fmla="*/ 184 h 96"/>
                  <a:gd name="T18" fmla="*/ 717 w 108"/>
                  <a:gd name="T19" fmla="*/ 171 h 96"/>
                  <a:gd name="T20" fmla="*/ 666 w 108"/>
                  <a:gd name="T21" fmla="*/ 149 h 96"/>
                  <a:gd name="T22" fmla="*/ 594 w 108"/>
                  <a:gd name="T23" fmla="*/ 115 h 96"/>
                  <a:gd name="T24" fmla="*/ 551 w 108"/>
                  <a:gd name="T25" fmla="*/ 93 h 96"/>
                  <a:gd name="T26" fmla="*/ 508 w 108"/>
                  <a:gd name="T27" fmla="*/ 77 h 96"/>
                  <a:gd name="T28" fmla="*/ 474 w 108"/>
                  <a:gd name="T29" fmla="*/ 85 h 96"/>
                  <a:gd name="T30" fmla="*/ 401 w 108"/>
                  <a:gd name="T31" fmla="*/ 115 h 96"/>
                  <a:gd name="T32" fmla="*/ 364 w 108"/>
                  <a:gd name="T33" fmla="*/ 141 h 96"/>
                  <a:gd name="T34" fmla="*/ 337 w 108"/>
                  <a:gd name="T35" fmla="*/ 149 h 96"/>
                  <a:gd name="T36" fmla="*/ 286 w 108"/>
                  <a:gd name="T37" fmla="*/ 149 h 96"/>
                  <a:gd name="T38" fmla="*/ 244 w 108"/>
                  <a:gd name="T39" fmla="*/ 128 h 96"/>
                  <a:gd name="T40" fmla="*/ 214 w 108"/>
                  <a:gd name="T41" fmla="*/ 72 h 96"/>
                  <a:gd name="T42" fmla="*/ 179 w 108"/>
                  <a:gd name="T43" fmla="*/ 64 h 96"/>
                  <a:gd name="T44" fmla="*/ 166 w 108"/>
                  <a:gd name="T45" fmla="*/ 21 h 96"/>
                  <a:gd name="T46" fmla="*/ 158 w 108"/>
                  <a:gd name="T47" fmla="*/ 8 h 96"/>
                  <a:gd name="T48" fmla="*/ 120 w 108"/>
                  <a:gd name="T49" fmla="*/ 13 h 96"/>
                  <a:gd name="T50" fmla="*/ 64 w 108"/>
                  <a:gd name="T51" fmla="*/ 21 h 96"/>
                  <a:gd name="T52" fmla="*/ 35 w 108"/>
                  <a:gd name="T53" fmla="*/ 8 h 96"/>
                  <a:gd name="T54" fmla="*/ 8 w 108"/>
                  <a:gd name="T55" fmla="*/ 35 h 96"/>
                  <a:gd name="T56" fmla="*/ 21 w 108"/>
                  <a:gd name="T57" fmla="*/ 72 h 96"/>
                  <a:gd name="T58" fmla="*/ 21 w 108"/>
                  <a:gd name="T59" fmla="*/ 128 h 96"/>
                  <a:gd name="T60" fmla="*/ 35 w 108"/>
                  <a:gd name="T61" fmla="*/ 163 h 96"/>
                  <a:gd name="T62" fmla="*/ 72 w 108"/>
                  <a:gd name="T63" fmla="*/ 205 h 96"/>
                  <a:gd name="T64" fmla="*/ 94 w 108"/>
                  <a:gd name="T65" fmla="*/ 221 h 96"/>
                  <a:gd name="T66" fmla="*/ 72 w 108"/>
                  <a:gd name="T67" fmla="*/ 277 h 96"/>
                  <a:gd name="T68" fmla="*/ 56 w 108"/>
                  <a:gd name="T69" fmla="*/ 299 h 96"/>
                  <a:gd name="T70" fmla="*/ 99 w 108"/>
                  <a:gd name="T71" fmla="*/ 328 h 96"/>
                  <a:gd name="T72" fmla="*/ 120 w 108"/>
                  <a:gd name="T73" fmla="*/ 363 h 96"/>
                  <a:gd name="T74" fmla="*/ 166 w 108"/>
                  <a:gd name="T75" fmla="*/ 405 h 96"/>
                  <a:gd name="T76" fmla="*/ 171 w 108"/>
                  <a:gd name="T77" fmla="*/ 461 h 96"/>
                  <a:gd name="T78" fmla="*/ 187 w 108"/>
                  <a:gd name="T79" fmla="*/ 477 h 96"/>
                  <a:gd name="T80" fmla="*/ 244 w 108"/>
                  <a:gd name="T81" fmla="*/ 469 h 96"/>
                  <a:gd name="T82" fmla="*/ 286 w 108"/>
                  <a:gd name="T83" fmla="*/ 520 h 96"/>
                  <a:gd name="T84" fmla="*/ 321 w 108"/>
                  <a:gd name="T85" fmla="*/ 568 h 96"/>
                  <a:gd name="T86" fmla="*/ 364 w 108"/>
                  <a:gd name="T87" fmla="*/ 605 h 96"/>
                  <a:gd name="T88" fmla="*/ 415 w 108"/>
                  <a:gd name="T89" fmla="*/ 611 h 96"/>
                  <a:gd name="T90" fmla="*/ 466 w 108"/>
                  <a:gd name="T91" fmla="*/ 611 h 96"/>
                  <a:gd name="T92" fmla="*/ 543 w 108"/>
                  <a:gd name="T93" fmla="*/ 648 h 96"/>
                  <a:gd name="T94" fmla="*/ 581 w 108"/>
                  <a:gd name="T95" fmla="*/ 675 h 96"/>
                  <a:gd name="T96" fmla="*/ 645 w 108"/>
                  <a:gd name="T97" fmla="*/ 669 h 96"/>
                  <a:gd name="T98" fmla="*/ 680 w 108"/>
                  <a:gd name="T99" fmla="*/ 683 h 96"/>
                  <a:gd name="T100" fmla="*/ 723 w 108"/>
                  <a:gd name="T101" fmla="*/ 648 h 96"/>
                  <a:gd name="T102" fmla="*/ 739 w 108"/>
                  <a:gd name="T103" fmla="*/ 611 h 96"/>
                  <a:gd name="T104" fmla="*/ 752 w 108"/>
                  <a:gd name="T105" fmla="*/ 563 h 96"/>
                  <a:gd name="T106" fmla="*/ 709 w 108"/>
                  <a:gd name="T107" fmla="*/ 52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96">
                    <a:moveTo>
                      <a:pt x="99" y="73"/>
                    </a:moveTo>
                    <a:cubicBezTo>
                      <a:pt x="96" y="72"/>
                      <a:pt x="94" y="69"/>
                      <a:pt x="94" y="69"/>
                    </a:cubicBezTo>
                    <a:cubicBezTo>
                      <a:pt x="94" y="69"/>
                      <a:pt x="97" y="67"/>
                      <a:pt x="99" y="65"/>
                    </a:cubicBezTo>
                    <a:cubicBezTo>
                      <a:pt x="100" y="63"/>
                      <a:pt x="100" y="62"/>
                      <a:pt x="100" y="61"/>
                    </a:cubicBezTo>
                    <a:cubicBezTo>
                      <a:pt x="100" y="60"/>
                      <a:pt x="99" y="57"/>
                      <a:pt x="97" y="55"/>
                    </a:cubicBezTo>
                    <a:cubicBezTo>
                      <a:pt x="95" y="52"/>
                      <a:pt x="94" y="49"/>
                      <a:pt x="93" y="47"/>
                    </a:cubicBezTo>
                    <a:cubicBezTo>
                      <a:pt x="92" y="44"/>
                      <a:pt x="93" y="43"/>
                      <a:pt x="95" y="42"/>
                    </a:cubicBezTo>
                    <a:cubicBezTo>
                      <a:pt x="97" y="41"/>
                      <a:pt x="98" y="38"/>
                      <a:pt x="96" y="34"/>
                    </a:cubicBezTo>
                    <a:cubicBezTo>
                      <a:pt x="95" y="30"/>
                      <a:pt x="100" y="26"/>
                      <a:pt x="100" y="26"/>
                    </a:cubicBezTo>
                    <a:cubicBezTo>
                      <a:pt x="100" y="26"/>
                      <a:pt x="101" y="24"/>
                      <a:pt x="100" y="24"/>
                    </a:cubicBezTo>
                    <a:cubicBezTo>
                      <a:pt x="99" y="24"/>
                      <a:pt x="95" y="21"/>
                      <a:pt x="93" y="21"/>
                    </a:cubicBezTo>
                    <a:cubicBezTo>
                      <a:pt x="90" y="21"/>
                      <a:pt x="84" y="17"/>
                      <a:pt x="83" y="16"/>
                    </a:cubicBezTo>
                    <a:cubicBezTo>
                      <a:pt x="81" y="15"/>
                      <a:pt x="79" y="13"/>
                      <a:pt x="77" y="13"/>
                    </a:cubicBezTo>
                    <a:cubicBezTo>
                      <a:pt x="76" y="13"/>
                      <a:pt x="73" y="12"/>
                      <a:pt x="71" y="11"/>
                    </a:cubicBezTo>
                    <a:cubicBezTo>
                      <a:pt x="69" y="10"/>
                      <a:pt x="66" y="12"/>
                      <a:pt x="66" y="1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2" y="19"/>
                      <a:pt x="51" y="20"/>
                    </a:cubicBezTo>
                    <a:cubicBezTo>
                      <a:pt x="51" y="20"/>
                      <a:pt x="48" y="21"/>
                      <a:pt x="47" y="21"/>
                    </a:cubicBezTo>
                    <a:cubicBezTo>
                      <a:pt x="47" y="21"/>
                      <a:pt x="41" y="22"/>
                      <a:pt x="40" y="21"/>
                    </a:cubicBezTo>
                    <a:cubicBezTo>
                      <a:pt x="39" y="21"/>
                      <a:pt x="34" y="19"/>
                      <a:pt x="34" y="18"/>
                    </a:cubicBezTo>
                    <a:cubicBezTo>
                      <a:pt x="33" y="17"/>
                      <a:pt x="30" y="10"/>
                      <a:pt x="30" y="10"/>
                    </a:cubicBezTo>
                    <a:cubicBezTo>
                      <a:pt x="30" y="11"/>
                      <a:pt x="27" y="10"/>
                      <a:pt x="25" y="9"/>
                    </a:cubicBezTo>
                    <a:cubicBezTo>
                      <a:pt x="24" y="9"/>
                      <a:pt x="23" y="4"/>
                      <a:pt x="23" y="3"/>
                    </a:cubicBezTo>
                    <a:cubicBezTo>
                      <a:pt x="23" y="2"/>
                      <a:pt x="23" y="0"/>
                      <a:pt x="22" y="1"/>
                    </a:cubicBezTo>
                    <a:cubicBezTo>
                      <a:pt x="20" y="2"/>
                      <a:pt x="18" y="3"/>
                      <a:pt x="17" y="2"/>
                    </a:cubicBezTo>
                    <a:cubicBezTo>
                      <a:pt x="17" y="5"/>
                      <a:pt x="11" y="4"/>
                      <a:pt x="9" y="3"/>
                    </a:cubicBezTo>
                    <a:cubicBezTo>
                      <a:pt x="7" y="2"/>
                      <a:pt x="7" y="2"/>
                      <a:pt x="5" y="1"/>
                    </a:cubicBezTo>
                    <a:cubicBezTo>
                      <a:pt x="5" y="1"/>
                      <a:pt x="2" y="4"/>
                      <a:pt x="1" y="5"/>
                    </a:cubicBezTo>
                    <a:cubicBezTo>
                      <a:pt x="0" y="5"/>
                      <a:pt x="0" y="7"/>
                      <a:pt x="3" y="10"/>
                    </a:cubicBezTo>
                    <a:cubicBezTo>
                      <a:pt x="5" y="13"/>
                      <a:pt x="4" y="19"/>
                      <a:pt x="3" y="18"/>
                    </a:cubicBezTo>
                    <a:cubicBezTo>
                      <a:pt x="3" y="18"/>
                      <a:pt x="4" y="21"/>
                      <a:pt x="5" y="23"/>
                    </a:cubicBezTo>
                    <a:cubicBezTo>
                      <a:pt x="7" y="24"/>
                      <a:pt x="9" y="28"/>
                      <a:pt x="10" y="29"/>
                    </a:cubicBezTo>
                    <a:cubicBezTo>
                      <a:pt x="11" y="29"/>
                      <a:pt x="12" y="30"/>
                      <a:pt x="13" y="31"/>
                    </a:cubicBezTo>
                    <a:cubicBezTo>
                      <a:pt x="14" y="33"/>
                      <a:pt x="12" y="37"/>
                      <a:pt x="10" y="39"/>
                    </a:cubicBezTo>
                    <a:cubicBezTo>
                      <a:pt x="9" y="40"/>
                      <a:pt x="8" y="42"/>
                      <a:pt x="8" y="42"/>
                    </a:cubicBezTo>
                    <a:cubicBezTo>
                      <a:pt x="8" y="42"/>
                      <a:pt x="12" y="44"/>
                      <a:pt x="14" y="46"/>
                    </a:cubicBezTo>
                    <a:cubicBezTo>
                      <a:pt x="15" y="48"/>
                      <a:pt x="14" y="48"/>
                      <a:pt x="17" y="51"/>
                    </a:cubicBezTo>
                    <a:cubicBezTo>
                      <a:pt x="20" y="54"/>
                      <a:pt x="22" y="55"/>
                      <a:pt x="23" y="57"/>
                    </a:cubicBezTo>
                    <a:cubicBezTo>
                      <a:pt x="23" y="59"/>
                      <a:pt x="24" y="64"/>
                      <a:pt x="24" y="65"/>
                    </a:cubicBezTo>
                    <a:cubicBezTo>
                      <a:pt x="25" y="66"/>
                      <a:pt x="24" y="67"/>
                      <a:pt x="26" y="67"/>
                    </a:cubicBezTo>
                    <a:cubicBezTo>
                      <a:pt x="27" y="67"/>
                      <a:pt x="31" y="65"/>
                      <a:pt x="34" y="66"/>
                    </a:cubicBezTo>
                    <a:cubicBezTo>
                      <a:pt x="38" y="68"/>
                      <a:pt x="39" y="70"/>
                      <a:pt x="40" y="73"/>
                    </a:cubicBezTo>
                    <a:cubicBezTo>
                      <a:pt x="41" y="76"/>
                      <a:pt x="45" y="80"/>
                      <a:pt x="45" y="80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4" y="86"/>
                      <a:pt x="58" y="86"/>
                    </a:cubicBezTo>
                    <a:cubicBezTo>
                      <a:pt x="61" y="86"/>
                      <a:pt x="57" y="86"/>
                      <a:pt x="65" y="86"/>
                    </a:cubicBezTo>
                    <a:cubicBezTo>
                      <a:pt x="72" y="86"/>
                      <a:pt x="75" y="88"/>
                      <a:pt x="76" y="91"/>
                    </a:cubicBezTo>
                    <a:cubicBezTo>
                      <a:pt x="78" y="94"/>
                      <a:pt x="78" y="94"/>
                      <a:pt x="81" y="95"/>
                    </a:cubicBezTo>
                    <a:cubicBezTo>
                      <a:pt x="85" y="95"/>
                      <a:pt x="90" y="94"/>
                      <a:pt x="90" y="94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3"/>
                      <a:pt x="101" y="91"/>
                    </a:cubicBezTo>
                    <a:cubicBezTo>
                      <a:pt x="103" y="90"/>
                      <a:pt x="98" y="91"/>
                      <a:pt x="103" y="86"/>
                    </a:cubicBezTo>
                    <a:cubicBezTo>
                      <a:pt x="108" y="82"/>
                      <a:pt x="106" y="79"/>
                      <a:pt x="105" y="79"/>
                    </a:cubicBezTo>
                    <a:lnTo>
                      <a:pt x="99" y="7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Freeform 284">
                <a:extLst>
                  <a:ext uri="{FF2B5EF4-FFF2-40B4-BE49-F238E27FC236}">
                    <a16:creationId xmlns:a16="http://schemas.microsoft.com/office/drawing/2014/main" id="{4E9D14CA-B06E-4FFD-B389-28D4502B1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712"/>
                <a:ext cx="147" cy="157"/>
              </a:xfrm>
              <a:custGeom>
                <a:avLst/>
                <a:gdLst>
                  <a:gd name="T0" fmla="*/ 184 w 55"/>
                  <a:gd name="T1" fmla="*/ 0 h 59"/>
                  <a:gd name="T2" fmla="*/ 243 w 55"/>
                  <a:gd name="T3" fmla="*/ 8 h 59"/>
                  <a:gd name="T4" fmla="*/ 257 w 55"/>
                  <a:gd name="T5" fmla="*/ 43 h 59"/>
                  <a:gd name="T6" fmla="*/ 294 w 55"/>
                  <a:gd name="T7" fmla="*/ 85 h 59"/>
                  <a:gd name="T8" fmla="*/ 315 w 55"/>
                  <a:gd name="T9" fmla="*/ 98 h 59"/>
                  <a:gd name="T10" fmla="*/ 294 w 55"/>
                  <a:gd name="T11" fmla="*/ 157 h 59"/>
                  <a:gd name="T12" fmla="*/ 278 w 55"/>
                  <a:gd name="T13" fmla="*/ 178 h 59"/>
                  <a:gd name="T14" fmla="*/ 321 w 55"/>
                  <a:gd name="T15" fmla="*/ 205 h 59"/>
                  <a:gd name="T16" fmla="*/ 342 w 55"/>
                  <a:gd name="T17" fmla="*/ 239 h 59"/>
                  <a:gd name="T18" fmla="*/ 385 w 55"/>
                  <a:gd name="T19" fmla="*/ 282 h 59"/>
                  <a:gd name="T20" fmla="*/ 393 w 55"/>
                  <a:gd name="T21" fmla="*/ 341 h 59"/>
                  <a:gd name="T22" fmla="*/ 380 w 55"/>
                  <a:gd name="T23" fmla="*/ 367 h 59"/>
                  <a:gd name="T24" fmla="*/ 358 w 55"/>
                  <a:gd name="T25" fmla="*/ 396 h 59"/>
                  <a:gd name="T26" fmla="*/ 321 w 55"/>
                  <a:gd name="T27" fmla="*/ 418 h 59"/>
                  <a:gd name="T28" fmla="*/ 273 w 55"/>
                  <a:gd name="T29" fmla="*/ 404 h 59"/>
                  <a:gd name="T30" fmla="*/ 222 w 55"/>
                  <a:gd name="T31" fmla="*/ 389 h 59"/>
                  <a:gd name="T32" fmla="*/ 171 w 55"/>
                  <a:gd name="T33" fmla="*/ 325 h 59"/>
                  <a:gd name="T34" fmla="*/ 142 w 55"/>
                  <a:gd name="T35" fmla="*/ 290 h 59"/>
                  <a:gd name="T36" fmla="*/ 56 w 55"/>
                  <a:gd name="T37" fmla="*/ 261 h 59"/>
                  <a:gd name="T38" fmla="*/ 21 w 55"/>
                  <a:gd name="T39" fmla="*/ 247 h 59"/>
                  <a:gd name="T40" fmla="*/ 0 w 55"/>
                  <a:gd name="T41" fmla="*/ 200 h 59"/>
                  <a:gd name="T42" fmla="*/ 43 w 55"/>
                  <a:gd name="T43" fmla="*/ 170 h 59"/>
                  <a:gd name="T44" fmla="*/ 99 w 55"/>
                  <a:gd name="T45" fmla="*/ 120 h 59"/>
                  <a:gd name="T46" fmla="*/ 120 w 55"/>
                  <a:gd name="T47" fmla="*/ 64 h 59"/>
                  <a:gd name="T48" fmla="*/ 158 w 55"/>
                  <a:gd name="T49" fmla="*/ 13 h 59"/>
                  <a:gd name="T50" fmla="*/ 184 w 55"/>
                  <a:gd name="T51" fmla="*/ 0 h 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59">
                    <a:moveTo>
                      <a:pt x="26" y="0"/>
                    </a:moveTo>
                    <a:cubicBezTo>
                      <a:pt x="28" y="1"/>
                      <a:pt x="33" y="0"/>
                      <a:pt x="34" y="1"/>
                    </a:cubicBezTo>
                    <a:cubicBezTo>
                      <a:pt x="34" y="1"/>
                      <a:pt x="35" y="4"/>
                      <a:pt x="36" y="6"/>
                    </a:cubicBezTo>
                    <a:cubicBezTo>
                      <a:pt x="38" y="7"/>
                      <a:pt x="40" y="11"/>
                      <a:pt x="41" y="12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5" y="16"/>
                      <a:pt x="43" y="20"/>
                      <a:pt x="41" y="22"/>
                    </a:cubicBezTo>
                    <a:cubicBezTo>
                      <a:pt x="40" y="23"/>
                      <a:pt x="39" y="25"/>
                      <a:pt x="39" y="25"/>
                    </a:cubicBezTo>
                    <a:cubicBezTo>
                      <a:pt x="39" y="25"/>
                      <a:pt x="43" y="27"/>
                      <a:pt x="45" y="29"/>
                    </a:cubicBezTo>
                    <a:cubicBezTo>
                      <a:pt x="46" y="31"/>
                      <a:pt x="45" y="31"/>
                      <a:pt x="48" y="34"/>
                    </a:cubicBezTo>
                    <a:cubicBezTo>
                      <a:pt x="51" y="37"/>
                      <a:pt x="53" y="38"/>
                      <a:pt x="54" y="40"/>
                    </a:cubicBezTo>
                    <a:cubicBezTo>
                      <a:pt x="54" y="42"/>
                      <a:pt x="55" y="47"/>
                      <a:pt x="55" y="48"/>
                    </a:cubicBezTo>
                    <a:cubicBezTo>
                      <a:pt x="55" y="48"/>
                      <a:pt x="54" y="51"/>
                      <a:pt x="53" y="52"/>
                    </a:cubicBezTo>
                    <a:cubicBezTo>
                      <a:pt x="51" y="53"/>
                      <a:pt x="50" y="54"/>
                      <a:pt x="50" y="56"/>
                    </a:cubicBezTo>
                    <a:cubicBezTo>
                      <a:pt x="49" y="58"/>
                      <a:pt x="47" y="59"/>
                      <a:pt x="45" y="59"/>
                    </a:cubicBezTo>
                    <a:cubicBezTo>
                      <a:pt x="43" y="58"/>
                      <a:pt x="41" y="57"/>
                      <a:pt x="38" y="57"/>
                    </a:cubicBezTo>
                    <a:cubicBezTo>
                      <a:pt x="35" y="57"/>
                      <a:pt x="32" y="57"/>
                      <a:pt x="31" y="55"/>
                    </a:cubicBezTo>
                    <a:cubicBezTo>
                      <a:pt x="29" y="54"/>
                      <a:pt x="26" y="48"/>
                      <a:pt x="24" y="46"/>
                    </a:cubicBezTo>
                    <a:cubicBezTo>
                      <a:pt x="23" y="44"/>
                      <a:pt x="21" y="41"/>
                      <a:pt x="20" y="41"/>
                    </a:cubicBezTo>
                    <a:cubicBezTo>
                      <a:pt x="19" y="41"/>
                      <a:pt x="11" y="37"/>
                      <a:pt x="8" y="37"/>
                    </a:cubicBezTo>
                    <a:cubicBezTo>
                      <a:pt x="6" y="37"/>
                      <a:pt x="3" y="36"/>
                      <a:pt x="3" y="35"/>
                    </a:cubicBezTo>
                    <a:cubicBezTo>
                      <a:pt x="2" y="35"/>
                      <a:pt x="0" y="28"/>
                      <a:pt x="0" y="28"/>
                    </a:cubicBezTo>
                    <a:cubicBezTo>
                      <a:pt x="0" y="28"/>
                      <a:pt x="3" y="26"/>
                      <a:pt x="6" y="24"/>
                    </a:cubicBezTo>
                    <a:cubicBezTo>
                      <a:pt x="9" y="22"/>
                      <a:pt x="13" y="19"/>
                      <a:pt x="14" y="17"/>
                    </a:cubicBezTo>
                    <a:cubicBezTo>
                      <a:pt x="15" y="15"/>
                      <a:pt x="17" y="13"/>
                      <a:pt x="17" y="9"/>
                    </a:cubicBezTo>
                    <a:cubicBezTo>
                      <a:pt x="17" y="5"/>
                      <a:pt x="21" y="2"/>
                      <a:pt x="22" y="2"/>
                    </a:cubicBezTo>
                    <a:cubicBezTo>
                      <a:pt x="24" y="3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Freeform 285">
                <a:extLst>
                  <a:ext uri="{FF2B5EF4-FFF2-40B4-BE49-F238E27FC236}">
                    <a16:creationId xmlns:a16="http://schemas.microsoft.com/office/drawing/2014/main" id="{92A374A0-6D6E-46A6-831D-C29446376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06"/>
                <a:ext cx="117" cy="102"/>
              </a:xfrm>
              <a:custGeom>
                <a:avLst/>
                <a:gdLst>
                  <a:gd name="T0" fmla="*/ 43 w 44"/>
                  <a:gd name="T1" fmla="*/ 72 h 38"/>
                  <a:gd name="T2" fmla="*/ 77 w 44"/>
                  <a:gd name="T3" fmla="*/ 43 h 38"/>
                  <a:gd name="T4" fmla="*/ 98 w 44"/>
                  <a:gd name="T5" fmla="*/ 35 h 38"/>
                  <a:gd name="T6" fmla="*/ 141 w 44"/>
                  <a:gd name="T7" fmla="*/ 30 h 38"/>
                  <a:gd name="T8" fmla="*/ 226 w 44"/>
                  <a:gd name="T9" fmla="*/ 21 h 38"/>
                  <a:gd name="T10" fmla="*/ 277 w 44"/>
                  <a:gd name="T11" fmla="*/ 13 h 38"/>
                  <a:gd name="T12" fmla="*/ 311 w 44"/>
                  <a:gd name="T13" fmla="*/ 13 h 38"/>
                  <a:gd name="T14" fmla="*/ 282 w 44"/>
                  <a:gd name="T15" fmla="*/ 30 h 38"/>
                  <a:gd name="T16" fmla="*/ 247 w 44"/>
                  <a:gd name="T17" fmla="*/ 81 h 38"/>
                  <a:gd name="T18" fmla="*/ 226 w 44"/>
                  <a:gd name="T19" fmla="*/ 137 h 38"/>
                  <a:gd name="T20" fmla="*/ 170 w 44"/>
                  <a:gd name="T21" fmla="*/ 188 h 38"/>
                  <a:gd name="T22" fmla="*/ 128 w 44"/>
                  <a:gd name="T23" fmla="*/ 217 h 38"/>
                  <a:gd name="T24" fmla="*/ 98 w 44"/>
                  <a:gd name="T25" fmla="*/ 231 h 38"/>
                  <a:gd name="T26" fmla="*/ 72 w 44"/>
                  <a:gd name="T27" fmla="*/ 266 h 38"/>
                  <a:gd name="T28" fmla="*/ 35 w 44"/>
                  <a:gd name="T29" fmla="*/ 260 h 38"/>
                  <a:gd name="T30" fmla="*/ 13 w 44"/>
                  <a:gd name="T31" fmla="*/ 217 h 38"/>
                  <a:gd name="T32" fmla="*/ 21 w 44"/>
                  <a:gd name="T33" fmla="*/ 193 h 38"/>
                  <a:gd name="T34" fmla="*/ 43 w 44"/>
                  <a:gd name="T35" fmla="*/ 158 h 38"/>
                  <a:gd name="T36" fmla="*/ 13 w 44"/>
                  <a:gd name="T37" fmla="*/ 145 h 38"/>
                  <a:gd name="T38" fmla="*/ 43 w 44"/>
                  <a:gd name="T39" fmla="*/ 72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6" y="10"/>
                    </a:moveTo>
                    <a:cubicBezTo>
                      <a:pt x="7" y="9"/>
                      <a:pt x="9" y="7"/>
                      <a:pt x="11" y="6"/>
                    </a:cubicBezTo>
                    <a:cubicBezTo>
                      <a:pt x="12" y="5"/>
                      <a:pt x="11" y="3"/>
                      <a:pt x="14" y="5"/>
                    </a:cubicBezTo>
                    <a:cubicBezTo>
                      <a:pt x="17" y="7"/>
                      <a:pt x="17" y="4"/>
                      <a:pt x="20" y="4"/>
                    </a:cubicBezTo>
                    <a:cubicBezTo>
                      <a:pt x="24" y="4"/>
                      <a:pt x="30" y="3"/>
                      <a:pt x="32" y="3"/>
                    </a:cubicBezTo>
                    <a:cubicBezTo>
                      <a:pt x="34" y="4"/>
                      <a:pt x="36" y="2"/>
                      <a:pt x="39" y="2"/>
                    </a:cubicBezTo>
                    <a:cubicBezTo>
                      <a:pt x="42" y="2"/>
                      <a:pt x="43" y="0"/>
                      <a:pt x="44" y="2"/>
                    </a:cubicBezTo>
                    <a:cubicBezTo>
                      <a:pt x="44" y="2"/>
                      <a:pt x="42" y="5"/>
                      <a:pt x="40" y="4"/>
                    </a:cubicBezTo>
                    <a:cubicBezTo>
                      <a:pt x="39" y="4"/>
                      <a:pt x="35" y="7"/>
                      <a:pt x="35" y="11"/>
                    </a:cubicBezTo>
                    <a:cubicBezTo>
                      <a:pt x="35" y="15"/>
                      <a:pt x="33" y="17"/>
                      <a:pt x="32" y="19"/>
                    </a:cubicBezTo>
                    <a:cubicBezTo>
                      <a:pt x="31" y="21"/>
                      <a:pt x="27" y="24"/>
                      <a:pt x="24" y="26"/>
                    </a:cubicBezTo>
                    <a:cubicBezTo>
                      <a:pt x="21" y="28"/>
                      <a:pt x="18" y="30"/>
                      <a:pt x="18" y="30"/>
                    </a:cubicBezTo>
                    <a:cubicBezTo>
                      <a:pt x="18" y="30"/>
                      <a:pt x="15" y="31"/>
                      <a:pt x="14" y="32"/>
                    </a:cubicBezTo>
                    <a:cubicBezTo>
                      <a:pt x="13" y="33"/>
                      <a:pt x="11" y="36"/>
                      <a:pt x="10" y="37"/>
                    </a:cubicBezTo>
                    <a:cubicBezTo>
                      <a:pt x="8" y="38"/>
                      <a:pt x="6" y="38"/>
                      <a:pt x="5" y="36"/>
                    </a:cubicBezTo>
                    <a:cubicBezTo>
                      <a:pt x="4" y="34"/>
                      <a:pt x="3" y="30"/>
                      <a:pt x="2" y="30"/>
                    </a:cubicBezTo>
                    <a:cubicBezTo>
                      <a:pt x="0" y="31"/>
                      <a:pt x="2" y="29"/>
                      <a:pt x="3" y="27"/>
                    </a:cubicBezTo>
                    <a:cubicBezTo>
                      <a:pt x="5" y="26"/>
                      <a:pt x="7" y="24"/>
                      <a:pt x="6" y="22"/>
                    </a:cubicBezTo>
                    <a:cubicBezTo>
                      <a:pt x="4" y="20"/>
                      <a:pt x="2" y="20"/>
                      <a:pt x="2" y="20"/>
                    </a:cubicBezTo>
                    <a:cubicBezTo>
                      <a:pt x="2" y="20"/>
                      <a:pt x="3" y="11"/>
                      <a:pt x="6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0" name="Freeform 286">
                <a:extLst>
                  <a:ext uri="{FF2B5EF4-FFF2-40B4-BE49-F238E27FC236}">
                    <a16:creationId xmlns:a16="http://schemas.microsoft.com/office/drawing/2014/main" id="{89127895-8826-4E3E-A024-44E76ACF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760"/>
                <a:ext cx="18" cy="26"/>
              </a:xfrm>
              <a:custGeom>
                <a:avLst/>
                <a:gdLst>
                  <a:gd name="T0" fmla="*/ 21 w 7"/>
                  <a:gd name="T1" fmla="*/ 0 h 10"/>
                  <a:gd name="T2" fmla="*/ 39 w 7"/>
                  <a:gd name="T3" fmla="*/ 26 h 10"/>
                  <a:gd name="T4" fmla="*/ 8 w 7"/>
                  <a:gd name="T5" fmla="*/ 68 h 10"/>
                  <a:gd name="T6" fmla="*/ 21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3" y="0"/>
                      <a:pt x="7" y="2"/>
                      <a:pt x="6" y="4"/>
                    </a:cubicBezTo>
                    <a:cubicBezTo>
                      <a:pt x="6" y="5"/>
                      <a:pt x="1" y="10"/>
                      <a:pt x="1" y="10"/>
                    </a:cubicBezTo>
                    <a:cubicBezTo>
                      <a:pt x="1" y="10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1" name="Freeform 287">
                <a:extLst>
                  <a:ext uri="{FF2B5EF4-FFF2-40B4-BE49-F238E27FC236}">
                    <a16:creationId xmlns:a16="http://schemas.microsoft.com/office/drawing/2014/main" id="{9F3C1B61-3A27-4B68-BD23-6FC8661E1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81"/>
                <a:ext cx="27" cy="69"/>
              </a:xfrm>
              <a:custGeom>
                <a:avLst/>
                <a:gdLst>
                  <a:gd name="T0" fmla="*/ 73 w 10"/>
                  <a:gd name="T1" fmla="*/ 13 h 26"/>
                  <a:gd name="T2" fmla="*/ 43 w 10"/>
                  <a:gd name="T3" fmla="*/ 85 h 26"/>
                  <a:gd name="T4" fmla="*/ 43 w 10"/>
                  <a:gd name="T5" fmla="*/ 183 h 26"/>
                  <a:gd name="T6" fmla="*/ 8 w 10"/>
                  <a:gd name="T7" fmla="*/ 111 h 26"/>
                  <a:gd name="T8" fmla="*/ 14 w 10"/>
                  <a:gd name="T9" fmla="*/ 64 h 26"/>
                  <a:gd name="T10" fmla="*/ 38 w 10"/>
                  <a:gd name="T11" fmla="*/ 35 h 26"/>
                  <a:gd name="T12" fmla="*/ 73 w 10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10" y="2"/>
                    </a:moveTo>
                    <a:cubicBezTo>
                      <a:pt x="10" y="2"/>
                      <a:pt x="5" y="10"/>
                      <a:pt x="6" y="12"/>
                    </a:cubicBezTo>
                    <a:cubicBezTo>
                      <a:pt x="7" y="14"/>
                      <a:pt x="7" y="24"/>
                      <a:pt x="6" y="26"/>
                    </a:cubicBezTo>
                    <a:cubicBezTo>
                      <a:pt x="6" y="26"/>
                      <a:pt x="1" y="21"/>
                      <a:pt x="1" y="16"/>
                    </a:cubicBezTo>
                    <a:cubicBezTo>
                      <a:pt x="1" y="12"/>
                      <a:pt x="0" y="10"/>
                      <a:pt x="2" y="9"/>
                    </a:cubicBezTo>
                    <a:cubicBezTo>
                      <a:pt x="4" y="7"/>
                      <a:pt x="4" y="7"/>
                      <a:pt x="5" y="5"/>
                    </a:cubicBezTo>
                    <a:cubicBezTo>
                      <a:pt x="6" y="3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Freeform 288">
                <a:extLst>
                  <a:ext uri="{FF2B5EF4-FFF2-40B4-BE49-F238E27FC236}">
                    <a16:creationId xmlns:a16="http://schemas.microsoft.com/office/drawing/2014/main" id="{C6F5E9AA-6B35-4522-BCAC-B33B19279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786"/>
                <a:ext cx="67" cy="78"/>
              </a:xfrm>
              <a:custGeom>
                <a:avLst/>
                <a:gdLst>
                  <a:gd name="T0" fmla="*/ 180 w 25"/>
                  <a:gd name="T1" fmla="*/ 51 h 29"/>
                  <a:gd name="T2" fmla="*/ 158 w 25"/>
                  <a:gd name="T3" fmla="*/ 0 h 29"/>
                  <a:gd name="T4" fmla="*/ 129 w 25"/>
                  <a:gd name="T5" fmla="*/ 13 h 29"/>
                  <a:gd name="T6" fmla="*/ 102 w 25"/>
                  <a:gd name="T7" fmla="*/ 51 h 29"/>
                  <a:gd name="T8" fmla="*/ 64 w 25"/>
                  <a:gd name="T9" fmla="*/ 43 h 29"/>
                  <a:gd name="T10" fmla="*/ 43 w 25"/>
                  <a:gd name="T11" fmla="*/ 0 h 29"/>
                  <a:gd name="T12" fmla="*/ 35 w 25"/>
                  <a:gd name="T13" fmla="*/ 0 h 29"/>
                  <a:gd name="T14" fmla="*/ 8 w 25"/>
                  <a:gd name="T15" fmla="*/ 73 h 29"/>
                  <a:gd name="T16" fmla="*/ 8 w 25"/>
                  <a:gd name="T17" fmla="*/ 175 h 29"/>
                  <a:gd name="T18" fmla="*/ 29 w 25"/>
                  <a:gd name="T19" fmla="*/ 202 h 29"/>
                  <a:gd name="T20" fmla="*/ 78 w 25"/>
                  <a:gd name="T21" fmla="*/ 196 h 29"/>
                  <a:gd name="T22" fmla="*/ 115 w 25"/>
                  <a:gd name="T23" fmla="*/ 145 h 29"/>
                  <a:gd name="T24" fmla="*/ 137 w 25"/>
                  <a:gd name="T25" fmla="*/ 129 h 29"/>
                  <a:gd name="T26" fmla="*/ 150 w 25"/>
                  <a:gd name="T27" fmla="*/ 108 h 29"/>
                  <a:gd name="T28" fmla="*/ 180 w 25"/>
                  <a:gd name="T29" fmla="*/ 51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29">
                    <a:moveTo>
                      <a:pt x="25" y="7"/>
                    </a:moveTo>
                    <a:cubicBezTo>
                      <a:pt x="24" y="7"/>
                      <a:pt x="22" y="0"/>
                      <a:pt x="22" y="0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17" y="3"/>
                      <a:pt x="15" y="6"/>
                      <a:pt x="14" y="7"/>
                    </a:cubicBezTo>
                    <a:cubicBezTo>
                      <a:pt x="12" y="8"/>
                      <a:pt x="10" y="8"/>
                      <a:pt x="9" y="6"/>
                    </a:cubicBezTo>
                    <a:cubicBezTo>
                      <a:pt x="8" y="4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8"/>
                      <a:pt x="1" y="10"/>
                    </a:cubicBezTo>
                    <a:cubicBezTo>
                      <a:pt x="2" y="12"/>
                      <a:pt x="2" y="22"/>
                      <a:pt x="1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10" y="29"/>
                      <a:pt x="11" y="27"/>
                    </a:cubicBezTo>
                    <a:cubicBezTo>
                      <a:pt x="12" y="26"/>
                      <a:pt x="15" y="22"/>
                      <a:pt x="16" y="20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3"/>
                      <a:pt x="23" y="8"/>
                      <a:pt x="2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289">
                <a:extLst>
                  <a:ext uri="{FF2B5EF4-FFF2-40B4-BE49-F238E27FC236}">
                    <a16:creationId xmlns:a16="http://schemas.microsoft.com/office/drawing/2014/main" id="{27B29EE5-FD68-459C-B930-C06992C3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805"/>
                <a:ext cx="313" cy="270"/>
              </a:xfrm>
              <a:custGeom>
                <a:avLst/>
                <a:gdLst>
                  <a:gd name="T0" fmla="*/ 522 w 117"/>
                  <a:gd name="T1" fmla="*/ 150 h 101"/>
                  <a:gd name="T2" fmla="*/ 487 w 117"/>
                  <a:gd name="T3" fmla="*/ 171 h 101"/>
                  <a:gd name="T4" fmla="*/ 436 w 117"/>
                  <a:gd name="T5" fmla="*/ 158 h 101"/>
                  <a:gd name="T6" fmla="*/ 385 w 117"/>
                  <a:gd name="T7" fmla="*/ 142 h 101"/>
                  <a:gd name="T8" fmla="*/ 337 w 117"/>
                  <a:gd name="T9" fmla="*/ 78 h 101"/>
                  <a:gd name="T10" fmla="*/ 308 w 117"/>
                  <a:gd name="T11" fmla="*/ 43 h 101"/>
                  <a:gd name="T12" fmla="*/ 222 w 117"/>
                  <a:gd name="T13" fmla="*/ 13 h 101"/>
                  <a:gd name="T14" fmla="*/ 187 w 117"/>
                  <a:gd name="T15" fmla="*/ 0 h 101"/>
                  <a:gd name="T16" fmla="*/ 158 w 117"/>
                  <a:gd name="T17" fmla="*/ 56 h 101"/>
                  <a:gd name="T18" fmla="*/ 144 w 117"/>
                  <a:gd name="T19" fmla="*/ 78 h 101"/>
                  <a:gd name="T20" fmla="*/ 120 w 117"/>
                  <a:gd name="T21" fmla="*/ 94 h 101"/>
                  <a:gd name="T22" fmla="*/ 86 w 117"/>
                  <a:gd name="T23" fmla="*/ 142 h 101"/>
                  <a:gd name="T24" fmla="*/ 35 w 117"/>
                  <a:gd name="T25" fmla="*/ 150 h 101"/>
                  <a:gd name="T26" fmla="*/ 13 w 117"/>
                  <a:gd name="T27" fmla="*/ 120 h 101"/>
                  <a:gd name="T28" fmla="*/ 8 w 117"/>
                  <a:gd name="T29" fmla="*/ 187 h 101"/>
                  <a:gd name="T30" fmla="*/ 43 w 117"/>
                  <a:gd name="T31" fmla="*/ 209 h 101"/>
                  <a:gd name="T32" fmla="*/ 51 w 117"/>
                  <a:gd name="T33" fmla="*/ 235 h 101"/>
                  <a:gd name="T34" fmla="*/ 78 w 117"/>
                  <a:gd name="T35" fmla="*/ 257 h 101"/>
                  <a:gd name="T36" fmla="*/ 94 w 117"/>
                  <a:gd name="T37" fmla="*/ 286 h 101"/>
                  <a:gd name="T38" fmla="*/ 107 w 117"/>
                  <a:gd name="T39" fmla="*/ 342 h 101"/>
                  <a:gd name="T40" fmla="*/ 115 w 117"/>
                  <a:gd name="T41" fmla="*/ 358 h 101"/>
                  <a:gd name="T42" fmla="*/ 128 w 117"/>
                  <a:gd name="T43" fmla="*/ 350 h 101"/>
                  <a:gd name="T44" fmla="*/ 144 w 117"/>
                  <a:gd name="T45" fmla="*/ 358 h 101"/>
                  <a:gd name="T46" fmla="*/ 158 w 117"/>
                  <a:gd name="T47" fmla="*/ 380 h 101"/>
                  <a:gd name="T48" fmla="*/ 150 w 117"/>
                  <a:gd name="T49" fmla="*/ 385 h 101"/>
                  <a:gd name="T50" fmla="*/ 179 w 117"/>
                  <a:gd name="T51" fmla="*/ 385 h 101"/>
                  <a:gd name="T52" fmla="*/ 158 w 117"/>
                  <a:gd name="T53" fmla="*/ 414 h 101"/>
                  <a:gd name="T54" fmla="*/ 166 w 117"/>
                  <a:gd name="T55" fmla="*/ 428 h 101"/>
                  <a:gd name="T56" fmla="*/ 187 w 117"/>
                  <a:gd name="T57" fmla="*/ 436 h 101"/>
                  <a:gd name="T58" fmla="*/ 179 w 117"/>
                  <a:gd name="T59" fmla="*/ 465 h 101"/>
                  <a:gd name="T60" fmla="*/ 214 w 117"/>
                  <a:gd name="T61" fmla="*/ 513 h 101"/>
                  <a:gd name="T62" fmla="*/ 235 w 117"/>
                  <a:gd name="T63" fmla="*/ 559 h 101"/>
                  <a:gd name="T64" fmla="*/ 251 w 117"/>
                  <a:gd name="T65" fmla="*/ 564 h 101"/>
                  <a:gd name="T66" fmla="*/ 278 w 117"/>
                  <a:gd name="T67" fmla="*/ 585 h 101"/>
                  <a:gd name="T68" fmla="*/ 300 w 117"/>
                  <a:gd name="T69" fmla="*/ 623 h 101"/>
                  <a:gd name="T70" fmla="*/ 342 w 117"/>
                  <a:gd name="T71" fmla="*/ 687 h 101"/>
                  <a:gd name="T72" fmla="*/ 372 w 117"/>
                  <a:gd name="T73" fmla="*/ 666 h 101"/>
                  <a:gd name="T74" fmla="*/ 444 w 117"/>
                  <a:gd name="T75" fmla="*/ 687 h 101"/>
                  <a:gd name="T76" fmla="*/ 474 w 117"/>
                  <a:gd name="T77" fmla="*/ 714 h 101"/>
                  <a:gd name="T78" fmla="*/ 495 w 117"/>
                  <a:gd name="T79" fmla="*/ 687 h 101"/>
                  <a:gd name="T80" fmla="*/ 522 w 117"/>
                  <a:gd name="T81" fmla="*/ 666 h 101"/>
                  <a:gd name="T82" fmla="*/ 538 w 117"/>
                  <a:gd name="T83" fmla="*/ 636 h 101"/>
                  <a:gd name="T84" fmla="*/ 572 w 117"/>
                  <a:gd name="T85" fmla="*/ 615 h 101"/>
                  <a:gd name="T86" fmla="*/ 615 w 117"/>
                  <a:gd name="T87" fmla="*/ 601 h 101"/>
                  <a:gd name="T88" fmla="*/ 658 w 117"/>
                  <a:gd name="T89" fmla="*/ 593 h 101"/>
                  <a:gd name="T90" fmla="*/ 693 w 117"/>
                  <a:gd name="T91" fmla="*/ 580 h 101"/>
                  <a:gd name="T92" fmla="*/ 744 w 117"/>
                  <a:gd name="T93" fmla="*/ 572 h 101"/>
                  <a:gd name="T94" fmla="*/ 795 w 117"/>
                  <a:gd name="T95" fmla="*/ 543 h 101"/>
                  <a:gd name="T96" fmla="*/ 824 w 117"/>
                  <a:gd name="T97" fmla="*/ 513 h 101"/>
                  <a:gd name="T98" fmla="*/ 829 w 117"/>
                  <a:gd name="T99" fmla="*/ 457 h 101"/>
                  <a:gd name="T100" fmla="*/ 795 w 117"/>
                  <a:gd name="T101" fmla="*/ 436 h 101"/>
                  <a:gd name="T102" fmla="*/ 744 w 117"/>
                  <a:gd name="T103" fmla="*/ 414 h 101"/>
                  <a:gd name="T104" fmla="*/ 693 w 117"/>
                  <a:gd name="T105" fmla="*/ 406 h 101"/>
                  <a:gd name="T106" fmla="*/ 671 w 117"/>
                  <a:gd name="T107" fmla="*/ 329 h 101"/>
                  <a:gd name="T108" fmla="*/ 650 w 117"/>
                  <a:gd name="T109" fmla="*/ 299 h 101"/>
                  <a:gd name="T110" fmla="*/ 623 w 117"/>
                  <a:gd name="T111" fmla="*/ 273 h 101"/>
                  <a:gd name="T112" fmla="*/ 629 w 117"/>
                  <a:gd name="T113" fmla="*/ 235 h 101"/>
                  <a:gd name="T114" fmla="*/ 615 w 117"/>
                  <a:gd name="T115" fmla="*/ 222 h 101"/>
                  <a:gd name="T116" fmla="*/ 602 w 117"/>
                  <a:gd name="T117" fmla="*/ 209 h 101"/>
                  <a:gd name="T118" fmla="*/ 586 w 117"/>
                  <a:gd name="T119" fmla="*/ 200 h 101"/>
                  <a:gd name="T120" fmla="*/ 581 w 117"/>
                  <a:gd name="T121" fmla="*/ 179 h 101"/>
                  <a:gd name="T122" fmla="*/ 522 w 117"/>
                  <a:gd name="T123" fmla="*/ 150 h 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7" h="101">
                    <a:moveTo>
                      <a:pt x="73" y="21"/>
                    </a:moveTo>
                    <a:cubicBezTo>
                      <a:pt x="72" y="23"/>
                      <a:pt x="70" y="24"/>
                      <a:pt x="68" y="24"/>
                    </a:cubicBezTo>
                    <a:cubicBezTo>
                      <a:pt x="66" y="23"/>
                      <a:pt x="64" y="22"/>
                      <a:pt x="61" y="22"/>
                    </a:cubicBezTo>
                    <a:cubicBezTo>
                      <a:pt x="58" y="22"/>
                      <a:pt x="55" y="22"/>
                      <a:pt x="54" y="20"/>
                    </a:cubicBezTo>
                    <a:cubicBezTo>
                      <a:pt x="52" y="19"/>
                      <a:pt x="49" y="13"/>
                      <a:pt x="47" y="11"/>
                    </a:cubicBezTo>
                    <a:cubicBezTo>
                      <a:pt x="46" y="9"/>
                      <a:pt x="44" y="6"/>
                      <a:pt x="43" y="6"/>
                    </a:cubicBezTo>
                    <a:cubicBezTo>
                      <a:pt x="42" y="6"/>
                      <a:pt x="34" y="2"/>
                      <a:pt x="31" y="2"/>
                    </a:cubicBezTo>
                    <a:cubicBezTo>
                      <a:pt x="29" y="2"/>
                      <a:pt x="26" y="1"/>
                      <a:pt x="26" y="0"/>
                    </a:cubicBezTo>
                    <a:cubicBezTo>
                      <a:pt x="24" y="1"/>
                      <a:pt x="22" y="6"/>
                      <a:pt x="22" y="8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8" y="11"/>
                      <a:pt x="18" y="12"/>
                      <a:pt x="17" y="13"/>
                    </a:cubicBezTo>
                    <a:cubicBezTo>
                      <a:pt x="16" y="15"/>
                      <a:pt x="13" y="19"/>
                      <a:pt x="12" y="20"/>
                    </a:cubicBezTo>
                    <a:cubicBezTo>
                      <a:pt x="11" y="22"/>
                      <a:pt x="5" y="21"/>
                      <a:pt x="5" y="2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0" y="25"/>
                      <a:pt x="1" y="26"/>
                    </a:cubicBezTo>
                    <a:cubicBezTo>
                      <a:pt x="3" y="27"/>
                      <a:pt x="5" y="28"/>
                      <a:pt x="6" y="29"/>
                    </a:cubicBezTo>
                    <a:cubicBezTo>
                      <a:pt x="6" y="30"/>
                      <a:pt x="6" y="32"/>
                      <a:pt x="7" y="33"/>
                    </a:cubicBezTo>
                    <a:cubicBezTo>
                      <a:pt x="8" y="34"/>
                      <a:pt x="11" y="36"/>
                      <a:pt x="11" y="36"/>
                    </a:cubicBezTo>
                    <a:cubicBezTo>
                      <a:pt x="12" y="37"/>
                      <a:pt x="12" y="38"/>
                      <a:pt x="13" y="40"/>
                    </a:cubicBezTo>
                    <a:cubicBezTo>
                      <a:pt x="14" y="42"/>
                      <a:pt x="15" y="47"/>
                      <a:pt x="15" y="48"/>
                    </a:cubicBezTo>
                    <a:cubicBezTo>
                      <a:pt x="15" y="49"/>
                      <a:pt x="14" y="50"/>
                      <a:pt x="16" y="50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20" y="49"/>
                      <a:pt x="19" y="49"/>
                      <a:pt x="20" y="50"/>
                    </a:cubicBezTo>
                    <a:cubicBezTo>
                      <a:pt x="21" y="50"/>
                      <a:pt x="22" y="53"/>
                      <a:pt x="22" y="53"/>
                    </a:cubicBezTo>
                    <a:cubicBezTo>
                      <a:pt x="22" y="53"/>
                      <a:pt x="19" y="54"/>
                      <a:pt x="21" y="54"/>
                    </a:cubicBezTo>
                    <a:cubicBezTo>
                      <a:pt x="24" y="54"/>
                      <a:pt x="24" y="53"/>
                      <a:pt x="25" y="54"/>
                    </a:cubicBezTo>
                    <a:cubicBezTo>
                      <a:pt x="25" y="56"/>
                      <a:pt x="22" y="58"/>
                      <a:pt x="22" y="58"/>
                    </a:cubicBezTo>
                    <a:cubicBezTo>
                      <a:pt x="22" y="59"/>
                      <a:pt x="22" y="59"/>
                      <a:pt x="23" y="60"/>
                    </a:cubicBezTo>
                    <a:cubicBezTo>
                      <a:pt x="24" y="61"/>
                      <a:pt x="26" y="59"/>
                      <a:pt x="26" y="61"/>
                    </a:cubicBezTo>
                    <a:cubicBezTo>
                      <a:pt x="26" y="63"/>
                      <a:pt x="24" y="62"/>
                      <a:pt x="25" y="65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2" y="74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5" y="79"/>
                    </a:cubicBezTo>
                    <a:cubicBezTo>
                      <a:pt x="38" y="80"/>
                      <a:pt x="38" y="79"/>
                      <a:pt x="39" y="82"/>
                    </a:cubicBezTo>
                    <a:cubicBezTo>
                      <a:pt x="40" y="84"/>
                      <a:pt x="41" y="84"/>
                      <a:pt x="42" y="87"/>
                    </a:cubicBezTo>
                    <a:cubicBezTo>
                      <a:pt x="44" y="90"/>
                      <a:pt x="47" y="96"/>
                      <a:pt x="48" y="96"/>
                    </a:cubicBezTo>
                    <a:cubicBezTo>
                      <a:pt x="49" y="97"/>
                      <a:pt x="50" y="92"/>
                      <a:pt x="52" y="93"/>
                    </a:cubicBezTo>
                    <a:cubicBezTo>
                      <a:pt x="55" y="94"/>
                      <a:pt x="61" y="96"/>
                      <a:pt x="62" y="96"/>
                    </a:cubicBezTo>
                    <a:cubicBezTo>
                      <a:pt x="62" y="97"/>
                      <a:pt x="65" y="101"/>
                      <a:pt x="66" y="100"/>
                    </a:cubicBezTo>
                    <a:cubicBezTo>
                      <a:pt x="68" y="99"/>
                      <a:pt x="68" y="97"/>
                      <a:pt x="69" y="96"/>
                    </a:cubicBezTo>
                    <a:cubicBezTo>
                      <a:pt x="71" y="95"/>
                      <a:pt x="73" y="94"/>
                      <a:pt x="73" y="93"/>
                    </a:cubicBezTo>
                    <a:cubicBezTo>
                      <a:pt x="74" y="92"/>
                      <a:pt x="72" y="90"/>
                      <a:pt x="75" y="89"/>
                    </a:cubicBezTo>
                    <a:cubicBezTo>
                      <a:pt x="78" y="88"/>
                      <a:pt x="77" y="85"/>
                      <a:pt x="80" y="86"/>
                    </a:cubicBezTo>
                    <a:cubicBezTo>
                      <a:pt x="84" y="87"/>
                      <a:pt x="83" y="85"/>
                      <a:pt x="86" y="84"/>
                    </a:cubicBezTo>
                    <a:cubicBezTo>
                      <a:pt x="89" y="84"/>
                      <a:pt x="92" y="83"/>
                      <a:pt x="92" y="83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101" y="81"/>
                      <a:pt x="104" y="80"/>
                    </a:cubicBezTo>
                    <a:cubicBezTo>
                      <a:pt x="107" y="79"/>
                      <a:pt x="109" y="75"/>
                      <a:pt x="111" y="76"/>
                    </a:cubicBezTo>
                    <a:cubicBezTo>
                      <a:pt x="114" y="76"/>
                      <a:pt x="115" y="72"/>
                      <a:pt x="115" y="72"/>
                    </a:cubicBezTo>
                    <a:cubicBezTo>
                      <a:pt x="115" y="72"/>
                      <a:pt x="117" y="66"/>
                      <a:pt x="116" y="64"/>
                    </a:cubicBezTo>
                    <a:cubicBezTo>
                      <a:pt x="115" y="62"/>
                      <a:pt x="112" y="61"/>
                      <a:pt x="111" y="61"/>
                    </a:cubicBezTo>
                    <a:cubicBezTo>
                      <a:pt x="110" y="61"/>
                      <a:pt x="107" y="57"/>
                      <a:pt x="104" y="58"/>
                    </a:cubicBezTo>
                    <a:cubicBezTo>
                      <a:pt x="102" y="58"/>
                      <a:pt x="99" y="61"/>
                      <a:pt x="97" y="57"/>
                    </a:cubicBezTo>
                    <a:cubicBezTo>
                      <a:pt x="95" y="54"/>
                      <a:pt x="94" y="46"/>
                      <a:pt x="94" y="46"/>
                    </a:cubicBezTo>
                    <a:cubicBezTo>
                      <a:pt x="94" y="46"/>
                      <a:pt x="93" y="43"/>
                      <a:pt x="91" y="42"/>
                    </a:cubicBezTo>
                    <a:cubicBezTo>
                      <a:pt x="88" y="41"/>
                      <a:pt x="86" y="40"/>
                      <a:pt x="87" y="38"/>
                    </a:cubicBezTo>
                    <a:cubicBezTo>
                      <a:pt x="87" y="36"/>
                      <a:pt x="88" y="33"/>
                      <a:pt x="88" y="33"/>
                    </a:cubicBezTo>
                    <a:cubicBezTo>
                      <a:pt x="87" y="33"/>
                      <a:pt x="86" y="31"/>
                      <a:pt x="86" y="31"/>
                    </a:cubicBezTo>
                    <a:cubicBezTo>
                      <a:pt x="86" y="31"/>
                      <a:pt x="85" y="28"/>
                      <a:pt x="84" y="29"/>
                    </a:cubicBezTo>
                    <a:cubicBezTo>
                      <a:pt x="83" y="29"/>
                      <a:pt x="82" y="28"/>
                      <a:pt x="82" y="28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73" y="25"/>
                      <a:pt x="73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Freeform 290">
                <a:extLst>
                  <a:ext uri="{FF2B5EF4-FFF2-40B4-BE49-F238E27FC236}">
                    <a16:creationId xmlns:a16="http://schemas.microsoft.com/office/drawing/2014/main" id="{4C3730DE-CB9F-485C-A072-A4AEEBA72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018"/>
                <a:ext cx="163" cy="107"/>
              </a:xfrm>
              <a:custGeom>
                <a:avLst/>
                <a:gdLst>
                  <a:gd name="T0" fmla="*/ 13 w 61"/>
                  <a:gd name="T1" fmla="*/ 115 h 40"/>
                  <a:gd name="T2" fmla="*/ 43 w 61"/>
                  <a:gd name="T3" fmla="*/ 94 h 40"/>
                  <a:gd name="T4" fmla="*/ 115 w 61"/>
                  <a:gd name="T5" fmla="*/ 115 h 40"/>
                  <a:gd name="T6" fmla="*/ 142 w 61"/>
                  <a:gd name="T7" fmla="*/ 144 h 40"/>
                  <a:gd name="T8" fmla="*/ 163 w 61"/>
                  <a:gd name="T9" fmla="*/ 115 h 40"/>
                  <a:gd name="T10" fmla="*/ 192 w 61"/>
                  <a:gd name="T11" fmla="*/ 94 h 40"/>
                  <a:gd name="T12" fmla="*/ 206 w 61"/>
                  <a:gd name="T13" fmla="*/ 64 h 40"/>
                  <a:gd name="T14" fmla="*/ 243 w 61"/>
                  <a:gd name="T15" fmla="*/ 43 h 40"/>
                  <a:gd name="T16" fmla="*/ 286 w 61"/>
                  <a:gd name="T17" fmla="*/ 29 h 40"/>
                  <a:gd name="T18" fmla="*/ 329 w 61"/>
                  <a:gd name="T19" fmla="*/ 21 h 40"/>
                  <a:gd name="T20" fmla="*/ 363 w 61"/>
                  <a:gd name="T21" fmla="*/ 8 h 40"/>
                  <a:gd name="T22" fmla="*/ 414 w 61"/>
                  <a:gd name="T23" fmla="*/ 0 h 40"/>
                  <a:gd name="T24" fmla="*/ 414 w 61"/>
                  <a:gd name="T25" fmla="*/ 43 h 40"/>
                  <a:gd name="T26" fmla="*/ 436 w 61"/>
                  <a:gd name="T27" fmla="*/ 94 h 40"/>
                  <a:gd name="T28" fmla="*/ 422 w 61"/>
                  <a:gd name="T29" fmla="*/ 136 h 40"/>
                  <a:gd name="T30" fmla="*/ 385 w 61"/>
                  <a:gd name="T31" fmla="*/ 150 h 40"/>
                  <a:gd name="T32" fmla="*/ 358 w 61"/>
                  <a:gd name="T33" fmla="*/ 166 h 40"/>
                  <a:gd name="T34" fmla="*/ 315 w 61"/>
                  <a:gd name="T35" fmla="*/ 201 h 40"/>
                  <a:gd name="T36" fmla="*/ 278 w 61"/>
                  <a:gd name="T37" fmla="*/ 209 h 40"/>
                  <a:gd name="T38" fmla="*/ 230 w 61"/>
                  <a:gd name="T39" fmla="*/ 230 h 40"/>
                  <a:gd name="T40" fmla="*/ 200 w 61"/>
                  <a:gd name="T41" fmla="*/ 214 h 40"/>
                  <a:gd name="T42" fmla="*/ 192 w 61"/>
                  <a:gd name="T43" fmla="*/ 235 h 40"/>
                  <a:gd name="T44" fmla="*/ 163 w 61"/>
                  <a:gd name="T45" fmla="*/ 251 h 40"/>
                  <a:gd name="T46" fmla="*/ 136 w 61"/>
                  <a:gd name="T47" fmla="*/ 251 h 40"/>
                  <a:gd name="T48" fmla="*/ 107 w 61"/>
                  <a:gd name="T49" fmla="*/ 286 h 40"/>
                  <a:gd name="T50" fmla="*/ 43 w 61"/>
                  <a:gd name="T51" fmla="*/ 235 h 40"/>
                  <a:gd name="T52" fmla="*/ 21 w 61"/>
                  <a:gd name="T53" fmla="*/ 201 h 40"/>
                  <a:gd name="T54" fmla="*/ 8 w 61"/>
                  <a:gd name="T55" fmla="*/ 171 h 40"/>
                  <a:gd name="T56" fmla="*/ 13 w 61"/>
                  <a:gd name="T57" fmla="*/ 115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1" h="40">
                    <a:moveTo>
                      <a:pt x="2" y="16"/>
                    </a:moveTo>
                    <a:cubicBezTo>
                      <a:pt x="3" y="17"/>
                      <a:pt x="4" y="12"/>
                      <a:pt x="6" y="13"/>
                    </a:cubicBezTo>
                    <a:cubicBezTo>
                      <a:pt x="9" y="14"/>
                      <a:pt x="15" y="16"/>
                      <a:pt x="16" y="16"/>
                    </a:cubicBezTo>
                    <a:cubicBezTo>
                      <a:pt x="16" y="17"/>
                      <a:pt x="19" y="21"/>
                      <a:pt x="20" y="20"/>
                    </a:cubicBezTo>
                    <a:cubicBezTo>
                      <a:pt x="22" y="19"/>
                      <a:pt x="22" y="17"/>
                      <a:pt x="23" y="16"/>
                    </a:cubicBezTo>
                    <a:cubicBezTo>
                      <a:pt x="25" y="15"/>
                      <a:pt x="27" y="14"/>
                      <a:pt x="27" y="13"/>
                    </a:cubicBezTo>
                    <a:cubicBezTo>
                      <a:pt x="28" y="12"/>
                      <a:pt x="26" y="10"/>
                      <a:pt x="29" y="9"/>
                    </a:cubicBezTo>
                    <a:cubicBezTo>
                      <a:pt x="32" y="8"/>
                      <a:pt x="31" y="5"/>
                      <a:pt x="34" y="6"/>
                    </a:cubicBezTo>
                    <a:cubicBezTo>
                      <a:pt x="38" y="7"/>
                      <a:pt x="37" y="5"/>
                      <a:pt x="40" y="4"/>
                    </a:cubicBezTo>
                    <a:cubicBezTo>
                      <a:pt x="43" y="4"/>
                      <a:pt x="46" y="3"/>
                      <a:pt x="46" y="3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5" y="1"/>
                      <a:pt x="58" y="0"/>
                    </a:cubicBezTo>
                    <a:cubicBezTo>
                      <a:pt x="58" y="0"/>
                      <a:pt x="57" y="4"/>
                      <a:pt x="58" y="6"/>
                    </a:cubicBezTo>
                    <a:cubicBezTo>
                      <a:pt x="60" y="8"/>
                      <a:pt x="60" y="12"/>
                      <a:pt x="61" y="13"/>
                    </a:cubicBezTo>
                    <a:cubicBezTo>
                      <a:pt x="61" y="14"/>
                      <a:pt x="61" y="17"/>
                      <a:pt x="59" y="19"/>
                    </a:cubicBezTo>
                    <a:cubicBezTo>
                      <a:pt x="57" y="21"/>
                      <a:pt x="54" y="18"/>
                      <a:pt x="54" y="21"/>
                    </a:cubicBezTo>
                    <a:cubicBezTo>
                      <a:pt x="54" y="23"/>
                      <a:pt x="51" y="19"/>
                      <a:pt x="50" y="23"/>
                    </a:cubicBezTo>
                    <a:cubicBezTo>
                      <a:pt x="49" y="27"/>
                      <a:pt x="45" y="28"/>
                      <a:pt x="44" y="28"/>
                    </a:cubicBezTo>
                    <a:cubicBezTo>
                      <a:pt x="42" y="29"/>
                      <a:pt x="41" y="27"/>
                      <a:pt x="39" y="29"/>
                    </a:cubicBezTo>
                    <a:cubicBezTo>
                      <a:pt x="38" y="30"/>
                      <a:pt x="33" y="32"/>
                      <a:pt x="32" y="32"/>
                    </a:cubicBezTo>
                    <a:cubicBezTo>
                      <a:pt x="31" y="31"/>
                      <a:pt x="29" y="28"/>
                      <a:pt x="28" y="30"/>
                    </a:cubicBezTo>
                    <a:cubicBezTo>
                      <a:pt x="28" y="32"/>
                      <a:pt x="28" y="32"/>
                      <a:pt x="27" y="33"/>
                    </a:cubicBezTo>
                    <a:cubicBezTo>
                      <a:pt x="27" y="35"/>
                      <a:pt x="24" y="35"/>
                      <a:pt x="23" y="35"/>
                    </a:cubicBezTo>
                    <a:cubicBezTo>
                      <a:pt x="22" y="36"/>
                      <a:pt x="20" y="33"/>
                      <a:pt x="19" y="35"/>
                    </a:cubicBezTo>
                    <a:cubicBezTo>
                      <a:pt x="19" y="36"/>
                      <a:pt x="22" y="40"/>
                      <a:pt x="15" y="40"/>
                    </a:cubicBezTo>
                    <a:cubicBezTo>
                      <a:pt x="8" y="39"/>
                      <a:pt x="6" y="35"/>
                      <a:pt x="6" y="33"/>
                    </a:cubicBezTo>
                    <a:cubicBezTo>
                      <a:pt x="6" y="32"/>
                      <a:pt x="3" y="28"/>
                      <a:pt x="3" y="28"/>
                    </a:cubicBezTo>
                    <a:cubicBezTo>
                      <a:pt x="2" y="28"/>
                      <a:pt x="0" y="25"/>
                      <a:pt x="1" y="24"/>
                    </a:cubicBezTo>
                    <a:cubicBezTo>
                      <a:pt x="1" y="23"/>
                      <a:pt x="2" y="16"/>
                      <a:pt x="2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Freeform 291">
                <a:extLst>
                  <a:ext uri="{FF2B5EF4-FFF2-40B4-BE49-F238E27FC236}">
                    <a16:creationId xmlns:a16="http://schemas.microsoft.com/office/drawing/2014/main" id="{F3A33CDD-FB5E-46BE-8091-83C76BBBB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1925"/>
                <a:ext cx="107" cy="136"/>
              </a:xfrm>
              <a:custGeom>
                <a:avLst/>
                <a:gdLst>
                  <a:gd name="T0" fmla="*/ 94 w 40"/>
                  <a:gd name="T1" fmla="*/ 136 h 51"/>
                  <a:gd name="T2" fmla="*/ 86 w 40"/>
                  <a:gd name="T3" fmla="*/ 192 h 51"/>
                  <a:gd name="T4" fmla="*/ 56 w 40"/>
                  <a:gd name="T5" fmla="*/ 221 h 51"/>
                  <a:gd name="T6" fmla="*/ 8 w 40"/>
                  <a:gd name="T7" fmla="*/ 248 h 51"/>
                  <a:gd name="T8" fmla="*/ 8 w 40"/>
                  <a:gd name="T9" fmla="*/ 291 h 51"/>
                  <a:gd name="T10" fmla="*/ 29 w 40"/>
                  <a:gd name="T11" fmla="*/ 341 h 51"/>
                  <a:gd name="T12" fmla="*/ 51 w 40"/>
                  <a:gd name="T13" fmla="*/ 363 h 51"/>
                  <a:gd name="T14" fmla="*/ 115 w 40"/>
                  <a:gd name="T15" fmla="*/ 349 h 51"/>
                  <a:gd name="T16" fmla="*/ 158 w 40"/>
                  <a:gd name="T17" fmla="*/ 328 h 51"/>
                  <a:gd name="T18" fmla="*/ 166 w 40"/>
                  <a:gd name="T19" fmla="*/ 291 h 51"/>
                  <a:gd name="T20" fmla="*/ 209 w 40"/>
                  <a:gd name="T21" fmla="*/ 248 h 51"/>
                  <a:gd name="T22" fmla="*/ 222 w 40"/>
                  <a:gd name="T23" fmla="*/ 248 h 51"/>
                  <a:gd name="T24" fmla="*/ 251 w 40"/>
                  <a:gd name="T25" fmla="*/ 192 h 51"/>
                  <a:gd name="T26" fmla="*/ 278 w 40"/>
                  <a:gd name="T27" fmla="*/ 157 h 51"/>
                  <a:gd name="T28" fmla="*/ 251 w 40"/>
                  <a:gd name="T29" fmla="*/ 99 h 51"/>
                  <a:gd name="T30" fmla="*/ 214 w 40"/>
                  <a:gd name="T31" fmla="*/ 56 h 51"/>
                  <a:gd name="T32" fmla="*/ 171 w 40"/>
                  <a:gd name="T33" fmla="*/ 43 h 51"/>
                  <a:gd name="T34" fmla="*/ 150 w 40"/>
                  <a:gd name="T35" fmla="*/ 21 h 51"/>
                  <a:gd name="T36" fmla="*/ 128 w 40"/>
                  <a:gd name="T37" fmla="*/ 8 h 51"/>
                  <a:gd name="T38" fmla="*/ 128 w 40"/>
                  <a:gd name="T39" fmla="*/ 51 h 51"/>
                  <a:gd name="T40" fmla="*/ 107 w 40"/>
                  <a:gd name="T41" fmla="*/ 77 h 51"/>
                  <a:gd name="T42" fmla="*/ 94 w 40"/>
                  <a:gd name="T43" fmla="*/ 136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" h="51">
                    <a:moveTo>
                      <a:pt x="13" y="19"/>
                    </a:moveTo>
                    <a:cubicBezTo>
                      <a:pt x="14" y="21"/>
                      <a:pt x="12" y="27"/>
                      <a:pt x="12" y="27"/>
                    </a:cubicBezTo>
                    <a:cubicBezTo>
                      <a:pt x="12" y="27"/>
                      <a:pt x="11" y="31"/>
                      <a:pt x="8" y="31"/>
                    </a:cubicBezTo>
                    <a:cubicBezTo>
                      <a:pt x="6" y="30"/>
                      <a:pt x="4" y="34"/>
                      <a:pt x="1" y="35"/>
                    </a:cubicBezTo>
                    <a:cubicBezTo>
                      <a:pt x="1" y="35"/>
                      <a:pt x="0" y="39"/>
                      <a:pt x="1" y="41"/>
                    </a:cubicBezTo>
                    <a:cubicBezTo>
                      <a:pt x="3" y="43"/>
                      <a:pt x="3" y="47"/>
                      <a:pt x="4" y="48"/>
                    </a:cubicBezTo>
                    <a:cubicBezTo>
                      <a:pt x="4" y="48"/>
                      <a:pt x="5" y="51"/>
                      <a:pt x="7" y="51"/>
                    </a:cubicBezTo>
                    <a:cubicBezTo>
                      <a:pt x="10" y="50"/>
                      <a:pt x="14" y="49"/>
                      <a:pt x="16" y="49"/>
                    </a:cubicBezTo>
                    <a:cubicBezTo>
                      <a:pt x="18" y="48"/>
                      <a:pt x="21" y="47"/>
                      <a:pt x="22" y="46"/>
                    </a:cubicBezTo>
                    <a:cubicBezTo>
                      <a:pt x="22" y="45"/>
                      <a:pt x="20" y="43"/>
                      <a:pt x="23" y="41"/>
                    </a:cubicBezTo>
                    <a:cubicBezTo>
                      <a:pt x="26" y="39"/>
                      <a:pt x="27" y="35"/>
                      <a:pt x="29" y="35"/>
                    </a:cubicBezTo>
                    <a:cubicBezTo>
                      <a:pt x="31" y="35"/>
                      <a:pt x="31" y="37"/>
                      <a:pt x="31" y="35"/>
                    </a:cubicBezTo>
                    <a:cubicBezTo>
                      <a:pt x="31" y="33"/>
                      <a:pt x="34" y="29"/>
                      <a:pt x="35" y="27"/>
                    </a:cubicBezTo>
                    <a:cubicBezTo>
                      <a:pt x="36" y="26"/>
                      <a:pt x="38" y="23"/>
                      <a:pt x="39" y="22"/>
                    </a:cubicBezTo>
                    <a:cubicBezTo>
                      <a:pt x="40" y="20"/>
                      <a:pt x="37" y="14"/>
                      <a:pt x="35" y="14"/>
                    </a:cubicBezTo>
                    <a:cubicBezTo>
                      <a:pt x="34" y="14"/>
                      <a:pt x="32" y="8"/>
                      <a:pt x="30" y="8"/>
                    </a:cubicBezTo>
                    <a:cubicBezTo>
                      <a:pt x="29" y="8"/>
                      <a:pt x="25" y="8"/>
                      <a:pt x="24" y="6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19" y="2"/>
                      <a:pt x="18" y="0"/>
                      <a:pt x="18" y="1"/>
                    </a:cubicBezTo>
                    <a:cubicBezTo>
                      <a:pt x="18" y="3"/>
                      <a:pt x="18" y="7"/>
                      <a:pt x="18" y="7"/>
                    </a:cubicBezTo>
                    <a:cubicBezTo>
                      <a:pt x="18" y="7"/>
                      <a:pt x="16" y="10"/>
                      <a:pt x="15" y="11"/>
                    </a:cubicBezTo>
                    <a:cubicBezTo>
                      <a:pt x="15" y="12"/>
                      <a:pt x="13" y="19"/>
                      <a:pt x="13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Freeform 292">
                <a:extLst>
                  <a:ext uri="{FF2B5EF4-FFF2-40B4-BE49-F238E27FC236}">
                    <a16:creationId xmlns:a16="http://schemas.microsoft.com/office/drawing/2014/main" id="{E1335947-8783-45F5-9486-7ACA448A9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906"/>
                <a:ext cx="86" cy="70"/>
              </a:xfrm>
              <a:custGeom>
                <a:avLst/>
                <a:gdLst>
                  <a:gd name="T0" fmla="*/ 0 w 32"/>
                  <a:gd name="T1" fmla="*/ 30 h 26"/>
                  <a:gd name="T2" fmla="*/ 22 w 32"/>
                  <a:gd name="T3" fmla="*/ 59 h 26"/>
                  <a:gd name="T4" fmla="*/ 43 w 32"/>
                  <a:gd name="T5" fmla="*/ 137 h 26"/>
                  <a:gd name="T6" fmla="*/ 94 w 32"/>
                  <a:gd name="T7" fmla="*/ 145 h 26"/>
                  <a:gd name="T8" fmla="*/ 145 w 32"/>
                  <a:gd name="T9" fmla="*/ 167 h 26"/>
                  <a:gd name="T10" fmla="*/ 180 w 32"/>
                  <a:gd name="T11" fmla="*/ 188 h 26"/>
                  <a:gd name="T12" fmla="*/ 196 w 32"/>
                  <a:gd name="T13" fmla="*/ 129 h 26"/>
                  <a:gd name="T14" fmla="*/ 218 w 32"/>
                  <a:gd name="T15" fmla="*/ 102 h 26"/>
                  <a:gd name="T16" fmla="*/ 218 w 32"/>
                  <a:gd name="T17" fmla="*/ 59 h 26"/>
                  <a:gd name="T18" fmla="*/ 231 w 32"/>
                  <a:gd name="T19" fmla="*/ 43 h 26"/>
                  <a:gd name="T20" fmla="*/ 231 w 32"/>
                  <a:gd name="T21" fmla="*/ 13 h 26"/>
                  <a:gd name="T22" fmla="*/ 231 w 32"/>
                  <a:gd name="T23" fmla="*/ 0 h 26"/>
                  <a:gd name="T24" fmla="*/ 202 w 32"/>
                  <a:gd name="T25" fmla="*/ 22 h 26"/>
                  <a:gd name="T26" fmla="*/ 180 w 32"/>
                  <a:gd name="T27" fmla="*/ 43 h 26"/>
                  <a:gd name="T28" fmla="*/ 167 w 32"/>
                  <a:gd name="T29" fmla="*/ 65 h 26"/>
                  <a:gd name="T30" fmla="*/ 102 w 32"/>
                  <a:gd name="T31" fmla="*/ 86 h 26"/>
                  <a:gd name="T32" fmla="*/ 65 w 32"/>
                  <a:gd name="T33" fmla="*/ 81 h 26"/>
                  <a:gd name="T34" fmla="*/ 43 w 32"/>
                  <a:gd name="T35" fmla="*/ 65 h 26"/>
                  <a:gd name="T36" fmla="*/ 0 w 32"/>
                  <a:gd name="T37" fmla="*/ 3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26">
                    <a:moveTo>
                      <a:pt x="0" y="4"/>
                    </a:moveTo>
                    <a:cubicBezTo>
                      <a:pt x="2" y="5"/>
                      <a:pt x="3" y="8"/>
                      <a:pt x="3" y="8"/>
                    </a:cubicBezTo>
                    <a:cubicBezTo>
                      <a:pt x="3" y="8"/>
                      <a:pt x="4" y="16"/>
                      <a:pt x="6" y="19"/>
                    </a:cubicBezTo>
                    <a:cubicBezTo>
                      <a:pt x="8" y="23"/>
                      <a:pt x="11" y="20"/>
                      <a:pt x="13" y="20"/>
                    </a:cubicBezTo>
                    <a:cubicBezTo>
                      <a:pt x="16" y="19"/>
                      <a:pt x="19" y="23"/>
                      <a:pt x="20" y="23"/>
                    </a:cubicBezTo>
                    <a:cubicBezTo>
                      <a:pt x="21" y="23"/>
                      <a:pt x="24" y="24"/>
                      <a:pt x="25" y="26"/>
                    </a:cubicBezTo>
                    <a:cubicBezTo>
                      <a:pt x="25" y="26"/>
                      <a:pt x="27" y="19"/>
                      <a:pt x="27" y="18"/>
                    </a:cubicBezTo>
                    <a:cubicBezTo>
                      <a:pt x="28" y="17"/>
                      <a:pt x="30" y="14"/>
                      <a:pt x="30" y="14"/>
                    </a:cubicBezTo>
                    <a:cubicBezTo>
                      <a:pt x="30" y="14"/>
                      <a:pt x="30" y="10"/>
                      <a:pt x="30" y="8"/>
                    </a:cubicBezTo>
                    <a:cubicBezTo>
                      <a:pt x="30" y="8"/>
                      <a:pt x="31" y="6"/>
                      <a:pt x="32" y="6"/>
                    </a:cubicBezTo>
                    <a:cubicBezTo>
                      <a:pt x="32" y="5"/>
                      <a:pt x="32" y="2"/>
                      <a:pt x="32" y="2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29" y="2"/>
                      <a:pt x="28" y="3"/>
                    </a:cubicBezTo>
                    <a:cubicBezTo>
                      <a:pt x="28" y="4"/>
                      <a:pt x="27" y="5"/>
                      <a:pt x="25" y="6"/>
                    </a:cubicBezTo>
                    <a:cubicBezTo>
                      <a:pt x="24" y="8"/>
                      <a:pt x="24" y="8"/>
                      <a:pt x="23" y="9"/>
                    </a:cubicBezTo>
                    <a:cubicBezTo>
                      <a:pt x="23" y="10"/>
                      <a:pt x="15" y="12"/>
                      <a:pt x="14" y="12"/>
                    </a:cubicBezTo>
                    <a:cubicBezTo>
                      <a:pt x="13" y="12"/>
                      <a:pt x="10" y="11"/>
                      <a:pt x="9" y="11"/>
                    </a:cubicBezTo>
                    <a:cubicBezTo>
                      <a:pt x="9" y="11"/>
                      <a:pt x="6" y="10"/>
                      <a:pt x="6" y="9"/>
                    </a:cubicBezTo>
                    <a:cubicBezTo>
                      <a:pt x="6" y="9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Freeform 293">
                <a:extLst>
                  <a:ext uri="{FF2B5EF4-FFF2-40B4-BE49-F238E27FC236}">
                    <a16:creationId xmlns:a16="http://schemas.microsoft.com/office/drawing/2014/main" id="{475A1723-1ACE-43D7-B873-589FA3B8C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1712"/>
                <a:ext cx="257" cy="242"/>
              </a:xfrm>
              <a:custGeom>
                <a:avLst/>
                <a:gdLst>
                  <a:gd name="T0" fmla="*/ 0 w 96"/>
                  <a:gd name="T1" fmla="*/ 558 h 91"/>
                  <a:gd name="T2" fmla="*/ 43 w 96"/>
                  <a:gd name="T3" fmla="*/ 524 h 91"/>
                  <a:gd name="T4" fmla="*/ 56 w 96"/>
                  <a:gd name="T5" fmla="*/ 487 h 91"/>
                  <a:gd name="T6" fmla="*/ 72 w 96"/>
                  <a:gd name="T7" fmla="*/ 439 h 91"/>
                  <a:gd name="T8" fmla="*/ 29 w 96"/>
                  <a:gd name="T9" fmla="*/ 396 h 91"/>
                  <a:gd name="T10" fmla="*/ 158 w 96"/>
                  <a:gd name="T11" fmla="*/ 383 h 91"/>
                  <a:gd name="T12" fmla="*/ 222 w 96"/>
                  <a:gd name="T13" fmla="*/ 367 h 91"/>
                  <a:gd name="T14" fmla="*/ 236 w 96"/>
                  <a:gd name="T15" fmla="*/ 319 h 91"/>
                  <a:gd name="T16" fmla="*/ 257 w 96"/>
                  <a:gd name="T17" fmla="*/ 277 h 91"/>
                  <a:gd name="T18" fmla="*/ 294 w 96"/>
                  <a:gd name="T19" fmla="*/ 269 h 91"/>
                  <a:gd name="T20" fmla="*/ 351 w 96"/>
                  <a:gd name="T21" fmla="*/ 226 h 91"/>
                  <a:gd name="T22" fmla="*/ 380 w 96"/>
                  <a:gd name="T23" fmla="*/ 162 h 91"/>
                  <a:gd name="T24" fmla="*/ 415 w 96"/>
                  <a:gd name="T25" fmla="*/ 141 h 91"/>
                  <a:gd name="T26" fmla="*/ 444 w 96"/>
                  <a:gd name="T27" fmla="*/ 106 h 91"/>
                  <a:gd name="T28" fmla="*/ 444 w 96"/>
                  <a:gd name="T29" fmla="*/ 72 h 91"/>
                  <a:gd name="T30" fmla="*/ 444 w 96"/>
                  <a:gd name="T31" fmla="*/ 51 h 91"/>
                  <a:gd name="T32" fmla="*/ 466 w 96"/>
                  <a:gd name="T33" fmla="*/ 29 h 91"/>
                  <a:gd name="T34" fmla="*/ 495 w 96"/>
                  <a:gd name="T35" fmla="*/ 29 h 91"/>
                  <a:gd name="T36" fmla="*/ 522 w 96"/>
                  <a:gd name="T37" fmla="*/ 21 h 91"/>
                  <a:gd name="T38" fmla="*/ 589 w 96"/>
                  <a:gd name="T39" fmla="*/ 0 h 91"/>
                  <a:gd name="T40" fmla="*/ 589 w 96"/>
                  <a:gd name="T41" fmla="*/ 0 h 91"/>
                  <a:gd name="T42" fmla="*/ 624 w 96"/>
                  <a:gd name="T43" fmla="*/ 35 h 91"/>
                  <a:gd name="T44" fmla="*/ 688 w 96"/>
                  <a:gd name="T45" fmla="*/ 64 h 91"/>
                  <a:gd name="T46" fmla="*/ 667 w 96"/>
                  <a:gd name="T47" fmla="*/ 98 h 91"/>
                  <a:gd name="T48" fmla="*/ 659 w 96"/>
                  <a:gd name="T49" fmla="*/ 128 h 91"/>
                  <a:gd name="T50" fmla="*/ 602 w 96"/>
                  <a:gd name="T51" fmla="*/ 128 h 91"/>
                  <a:gd name="T52" fmla="*/ 565 w 96"/>
                  <a:gd name="T53" fmla="*/ 120 h 91"/>
                  <a:gd name="T54" fmla="*/ 522 w 96"/>
                  <a:gd name="T55" fmla="*/ 149 h 91"/>
                  <a:gd name="T56" fmla="*/ 560 w 96"/>
                  <a:gd name="T57" fmla="*/ 213 h 91"/>
                  <a:gd name="T58" fmla="*/ 594 w 96"/>
                  <a:gd name="T59" fmla="*/ 234 h 91"/>
                  <a:gd name="T60" fmla="*/ 581 w 96"/>
                  <a:gd name="T61" fmla="*/ 282 h 91"/>
                  <a:gd name="T62" fmla="*/ 551 w 96"/>
                  <a:gd name="T63" fmla="*/ 319 h 91"/>
                  <a:gd name="T64" fmla="*/ 501 w 96"/>
                  <a:gd name="T65" fmla="*/ 383 h 91"/>
                  <a:gd name="T66" fmla="*/ 452 w 96"/>
                  <a:gd name="T67" fmla="*/ 447 h 91"/>
                  <a:gd name="T68" fmla="*/ 402 w 96"/>
                  <a:gd name="T69" fmla="*/ 468 h 91"/>
                  <a:gd name="T70" fmla="*/ 359 w 96"/>
                  <a:gd name="T71" fmla="*/ 481 h 91"/>
                  <a:gd name="T72" fmla="*/ 394 w 96"/>
                  <a:gd name="T73" fmla="*/ 545 h 91"/>
                  <a:gd name="T74" fmla="*/ 410 w 96"/>
                  <a:gd name="T75" fmla="*/ 558 h 91"/>
                  <a:gd name="T76" fmla="*/ 436 w 96"/>
                  <a:gd name="T77" fmla="*/ 588 h 91"/>
                  <a:gd name="T78" fmla="*/ 402 w 96"/>
                  <a:gd name="T79" fmla="*/ 601 h 91"/>
                  <a:gd name="T80" fmla="*/ 359 w 96"/>
                  <a:gd name="T81" fmla="*/ 593 h 91"/>
                  <a:gd name="T82" fmla="*/ 329 w 96"/>
                  <a:gd name="T83" fmla="*/ 622 h 91"/>
                  <a:gd name="T84" fmla="*/ 308 w 96"/>
                  <a:gd name="T85" fmla="*/ 644 h 91"/>
                  <a:gd name="T86" fmla="*/ 265 w 96"/>
                  <a:gd name="T87" fmla="*/ 609 h 91"/>
                  <a:gd name="T88" fmla="*/ 252 w 96"/>
                  <a:gd name="T89" fmla="*/ 566 h 91"/>
                  <a:gd name="T90" fmla="*/ 193 w 96"/>
                  <a:gd name="T91" fmla="*/ 550 h 91"/>
                  <a:gd name="T92" fmla="*/ 145 w 96"/>
                  <a:gd name="T93" fmla="*/ 566 h 91"/>
                  <a:gd name="T94" fmla="*/ 107 w 96"/>
                  <a:gd name="T95" fmla="*/ 566 h 91"/>
                  <a:gd name="T96" fmla="*/ 0 w 96"/>
                  <a:gd name="T97" fmla="*/ 558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6" h="91">
                    <a:moveTo>
                      <a:pt x="0" y="79"/>
                    </a:moveTo>
                    <a:cubicBezTo>
                      <a:pt x="0" y="79"/>
                      <a:pt x="4" y="76"/>
                      <a:pt x="6" y="74"/>
                    </a:cubicBezTo>
                    <a:cubicBezTo>
                      <a:pt x="8" y="73"/>
                      <a:pt x="3" y="74"/>
                      <a:pt x="8" y="69"/>
                    </a:cubicBezTo>
                    <a:cubicBezTo>
                      <a:pt x="13" y="65"/>
                      <a:pt x="11" y="62"/>
                      <a:pt x="10" y="62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7" y="57"/>
                      <a:pt x="18" y="55"/>
                      <a:pt x="22" y="54"/>
                    </a:cubicBezTo>
                    <a:cubicBezTo>
                      <a:pt x="26" y="54"/>
                      <a:pt x="30" y="54"/>
                      <a:pt x="31" y="52"/>
                    </a:cubicBezTo>
                    <a:cubicBezTo>
                      <a:pt x="32" y="49"/>
                      <a:pt x="32" y="48"/>
                      <a:pt x="33" y="45"/>
                    </a:cubicBezTo>
                    <a:cubicBezTo>
                      <a:pt x="33" y="41"/>
                      <a:pt x="34" y="38"/>
                      <a:pt x="36" y="39"/>
                    </a:cubicBezTo>
                    <a:cubicBezTo>
                      <a:pt x="38" y="39"/>
                      <a:pt x="36" y="39"/>
                      <a:pt x="41" y="38"/>
                    </a:cubicBezTo>
                    <a:cubicBezTo>
                      <a:pt x="46" y="37"/>
                      <a:pt x="48" y="33"/>
                      <a:pt x="49" y="32"/>
                    </a:cubicBezTo>
                    <a:cubicBezTo>
                      <a:pt x="51" y="31"/>
                      <a:pt x="53" y="25"/>
                      <a:pt x="53" y="23"/>
                    </a:cubicBezTo>
                    <a:cubicBezTo>
                      <a:pt x="54" y="22"/>
                      <a:pt x="56" y="20"/>
                      <a:pt x="58" y="20"/>
                    </a:cubicBezTo>
                    <a:cubicBezTo>
                      <a:pt x="60" y="19"/>
                      <a:pt x="61" y="17"/>
                      <a:pt x="62" y="15"/>
                    </a:cubicBezTo>
                    <a:cubicBezTo>
                      <a:pt x="63" y="13"/>
                      <a:pt x="63" y="11"/>
                      <a:pt x="62" y="10"/>
                    </a:cubicBezTo>
                    <a:cubicBezTo>
                      <a:pt x="61" y="9"/>
                      <a:pt x="60" y="7"/>
                      <a:pt x="62" y="7"/>
                    </a:cubicBezTo>
                    <a:cubicBezTo>
                      <a:pt x="64" y="6"/>
                      <a:pt x="64" y="4"/>
                      <a:pt x="65" y="4"/>
                    </a:cubicBezTo>
                    <a:cubicBezTo>
                      <a:pt x="66" y="5"/>
                      <a:pt x="67" y="4"/>
                      <a:pt x="69" y="4"/>
                    </a:cubicBezTo>
                    <a:cubicBezTo>
                      <a:pt x="71" y="3"/>
                      <a:pt x="70" y="2"/>
                      <a:pt x="73" y="3"/>
                    </a:cubicBezTo>
                    <a:cubicBezTo>
                      <a:pt x="76" y="4"/>
                      <a:pt x="82" y="4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2"/>
                      <a:pt x="87" y="5"/>
                      <a:pt x="87" y="5"/>
                    </a:cubicBezTo>
                    <a:cubicBezTo>
                      <a:pt x="87" y="5"/>
                      <a:pt x="95" y="9"/>
                      <a:pt x="96" y="9"/>
                    </a:cubicBezTo>
                    <a:cubicBezTo>
                      <a:pt x="96" y="9"/>
                      <a:pt x="94" y="13"/>
                      <a:pt x="93" y="14"/>
                    </a:cubicBezTo>
                    <a:cubicBezTo>
                      <a:pt x="93" y="14"/>
                      <a:pt x="94" y="18"/>
                      <a:pt x="92" y="18"/>
                    </a:cubicBezTo>
                    <a:cubicBezTo>
                      <a:pt x="91" y="19"/>
                      <a:pt x="86" y="18"/>
                      <a:pt x="84" y="18"/>
                    </a:cubicBezTo>
                    <a:cubicBezTo>
                      <a:pt x="82" y="17"/>
                      <a:pt x="82" y="17"/>
                      <a:pt x="79" y="17"/>
                    </a:cubicBezTo>
                    <a:cubicBezTo>
                      <a:pt x="76" y="17"/>
                      <a:pt x="72" y="18"/>
                      <a:pt x="73" y="21"/>
                    </a:cubicBezTo>
                    <a:cubicBezTo>
                      <a:pt x="74" y="24"/>
                      <a:pt x="77" y="30"/>
                      <a:pt x="78" y="30"/>
                    </a:cubicBezTo>
                    <a:cubicBezTo>
                      <a:pt x="80" y="31"/>
                      <a:pt x="82" y="32"/>
                      <a:pt x="83" y="33"/>
                    </a:cubicBezTo>
                    <a:cubicBezTo>
                      <a:pt x="84" y="35"/>
                      <a:pt x="82" y="39"/>
                      <a:pt x="81" y="40"/>
                    </a:cubicBezTo>
                    <a:cubicBezTo>
                      <a:pt x="80" y="42"/>
                      <a:pt x="79" y="42"/>
                      <a:pt x="77" y="45"/>
                    </a:cubicBezTo>
                    <a:cubicBezTo>
                      <a:pt x="76" y="48"/>
                      <a:pt x="71" y="52"/>
                      <a:pt x="70" y="54"/>
                    </a:cubicBezTo>
                    <a:cubicBezTo>
                      <a:pt x="70" y="56"/>
                      <a:pt x="65" y="62"/>
                      <a:pt x="63" y="63"/>
                    </a:cubicBezTo>
                    <a:cubicBezTo>
                      <a:pt x="61" y="63"/>
                      <a:pt x="58" y="66"/>
                      <a:pt x="56" y="66"/>
                    </a:cubicBezTo>
                    <a:cubicBezTo>
                      <a:pt x="53" y="66"/>
                      <a:pt x="49" y="64"/>
                      <a:pt x="50" y="68"/>
                    </a:cubicBezTo>
                    <a:cubicBezTo>
                      <a:pt x="50" y="71"/>
                      <a:pt x="53" y="76"/>
                      <a:pt x="55" y="77"/>
                    </a:cubicBezTo>
                    <a:cubicBezTo>
                      <a:pt x="57" y="78"/>
                      <a:pt x="55" y="79"/>
                      <a:pt x="57" y="79"/>
                    </a:cubicBezTo>
                    <a:cubicBezTo>
                      <a:pt x="59" y="80"/>
                      <a:pt x="61" y="80"/>
                      <a:pt x="61" y="83"/>
                    </a:cubicBezTo>
                    <a:cubicBezTo>
                      <a:pt x="60" y="86"/>
                      <a:pt x="58" y="86"/>
                      <a:pt x="56" y="85"/>
                    </a:cubicBezTo>
                    <a:cubicBezTo>
                      <a:pt x="53" y="85"/>
                      <a:pt x="51" y="82"/>
                      <a:pt x="50" y="84"/>
                    </a:cubicBezTo>
                    <a:cubicBezTo>
                      <a:pt x="49" y="86"/>
                      <a:pt x="47" y="86"/>
                      <a:pt x="46" y="88"/>
                    </a:cubicBezTo>
                    <a:cubicBezTo>
                      <a:pt x="45" y="90"/>
                      <a:pt x="43" y="91"/>
                      <a:pt x="43" y="91"/>
                    </a:cubicBezTo>
                    <a:cubicBezTo>
                      <a:pt x="43" y="91"/>
                      <a:pt x="39" y="87"/>
                      <a:pt x="37" y="86"/>
                    </a:cubicBezTo>
                    <a:cubicBezTo>
                      <a:pt x="36" y="84"/>
                      <a:pt x="35" y="82"/>
                      <a:pt x="35" y="80"/>
                    </a:cubicBezTo>
                    <a:cubicBezTo>
                      <a:pt x="34" y="79"/>
                      <a:pt x="29" y="76"/>
                      <a:pt x="27" y="78"/>
                    </a:cubicBezTo>
                    <a:cubicBezTo>
                      <a:pt x="25" y="79"/>
                      <a:pt x="22" y="80"/>
                      <a:pt x="20" y="80"/>
                    </a:cubicBezTo>
                    <a:cubicBezTo>
                      <a:pt x="19" y="80"/>
                      <a:pt x="17" y="78"/>
                      <a:pt x="15" y="80"/>
                    </a:cubicBezTo>
                    <a:cubicBezTo>
                      <a:pt x="13" y="81"/>
                      <a:pt x="0" y="79"/>
                      <a:pt x="0" y="7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Freeform 294">
                <a:extLst>
                  <a:ext uri="{FF2B5EF4-FFF2-40B4-BE49-F238E27FC236}">
                    <a16:creationId xmlns:a16="http://schemas.microsoft.com/office/drawing/2014/main" id="{2B4BB1CC-B302-4D45-A6F3-4BA743AF4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" y="1834"/>
                <a:ext cx="123" cy="75"/>
              </a:xfrm>
              <a:custGeom>
                <a:avLst/>
                <a:gdLst>
                  <a:gd name="T0" fmla="*/ 43 w 46"/>
                  <a:gd name="T1" fmla="*/ 0 h 28"/>
                  <a:gd name="T2" fmla="*/ 78 w 46"/>
                  <a:gd name="T3" fmla="*/ 29 h 28"/>
                  <a:gd name="T4" fmla="*/ 136 w 46"/>
                  <a:gd name="T5" fmla="*/ 72 h 28"/>
                  <a:gd name="T6" fmla="*/ 187 w 46"/>
                  <a:gd name="T7" fmla="*/ 102 h 28"/>
                  <a:gd name="T8" fmla="*/ 235 w 46"/>
                  <a:gd name="T9" fmla="*/ 107 h 28"/>
                  <a:gd name="T10" fmla="*/ 278 w 46"/>
                  <a:gd name="T11" fmla="*/ 115 h 28"/>
                  <a:gd name="T12" fmla="*/ 308 w 46"/>
                  <a:gd name="T13" fmla="*/ 145 h 28"/>
                  <a:gd name="T14" fmla="*/ 329 w 46"/>
                  <a:gd name="T15" fmla="*/ 171 h 28"/>
                  <a:gd name="T16" fmla="*/ 316 w 46"/>
                  <a:gd name="T17" fmla="*/ 193 h 28"/>
                  <a:gd name="T18" fmla="*/ 251 w 46"/>
                  <a:gd name="T19" fmla="*/ 188 h 28"/>
                  <a:gd name="T20" fmla="*/ 179 w 46"/>
                  <a:gd name="T21" fmla="*/ 150 h 28"/>
                  <a:gd name="T22" fmla="*/ 72 w 46"/>
                  <a:gd name="T23" fmla="*/ 107 h 28"/>
                  <a:gd name="T24" fmla="*/ 13 w 46"/>
                  <a:gd name="T25" fmla="*/ 72 h 28"/>
                  <a:gd name="T26" fmla="*/ 21 w 46"/>
                  <a:gd name="T27" fmla="*/ 29 h 28"/>
                  <a:gd name="T28" fmla="*/ 43 w 46"/>
                  <a:gd name="T29" fmla="*/ 0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6" y="0"/>
                    </a:moveTo>
                    <a:cubicBezTo>
                      <a:pt x="8" y="4"/>
                      <a:pt x="6" y="1"/>
                      <a:pt x="11" y="4"/>
                    </a:cubicBezTo>
                    <a:cubicBezTo>
                      <a:pt x="15" y="8"/>
                      <a:pt x="19" y="10"/>
                      <a:pt x="19" y="10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30" y="13"/>
                      <a:pt x="33" y="15"/>
                    </a:cubicBezTo>
                    <a:cubicBezTo>
                      <a:pt x="37" y="16"/>
                      <a:pt x="37" y="11"/>
                      <a:pt x="39" y="16"/>
                    </a:cubicBezTo>
                    <a:cubicBezTo>
                      <a:pt x="42" y="20"/>
                      <a:pt x="40" y="20"/>
                      <a:pt x="43" y="20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4" y="27"/>
                      <a:pt x="44" y="27"/>
                    </a:cubicBezTo>
                    <a:cubicBezTo>
                      <a:pt x="44" y="27"/>
                      <a:pt x="37" y="28"/>
                      <a:pt x="35" y="26"/>
                    </a:cubicBezTo>
                    <a:cubicBezTo>
                      <a:pt x="32" y="23"/>
                      <a:pt x="31" y="23"/>
                      <a:pt x="25" y="21"/>
                    </a:cubicBezTo>
                    <a:cubicBezTo>
                      <a:pt x="19" y="19"/>
                      <a:pt x="13" y="17"/>
                      <a:pt x="10" y="15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7"/>
                      <a:pt x="1" y="4"/>
                      <a:pt x="3" y="4"/>
                    </a:cubicBezTo>
                    <a:cubicBezTo>
                      <a:pt x="5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295">
                <a:extLst>
                  <a:ext uri="{FF2B5EF4-FFF2-40B4-BE49-F238E27FC236}">
                    <a16:creationId xmlns:a16="http://schemas.microsoft.com/office/drawing/2014/main" id="{0E9D6FA2-0A0C-40B2-8457-083875D6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856"/>
                <a:ext cx="141" cy="128"/>
              </a:xfrm>
              <a:custGeom>
                <a:avLst/>
                <a:gdLst>
                  <a:gd name="T0" fmla="*/ 375 w 53"/>
                  <a:gd name="T1" fmla="*/ 64 h 48"/>
                  <a:gd name="T2" fmla="*/ 354 w 53"/>
                  <a:gd name="T3" fmla="*/ 43 h 48"/>
                  <a:gd name="T4" fmla="*/ 333 w 53"/>
                  <a:gd name="T5" fmla="*/ 13 h 48"/>
                  <a:gd name="T6" fmla="*/ 303 w 53"/>
                  <a:gd name="T7" fmla="*/ 35 h 48"/>
                  <a:gd name="T8" fmla="*/ 277 w 53"/>
                  <a:gd name="T9" fmla="*/ 29 h 48"/>
                  <a:gd name="T10" fmla="*/ 255 w 53"/>
                  <a:gd name="T11" fmla="*/ 13 h 48"/>
                  <a:gd name="T12" fmla="*/ 234 w 53"/>
                  <a:gd name="T13" fmla="*/ 29 h 48"/>
                  <a:gd name="T14" fmla="*/ 197 w 53"/>
                  <a:gd name="T15" fmla="*/ 51 h 48"/>
                  <a:gd name="T16" fmla="*/ 157 w 53"/>
                  <a:gd name="T17" fmla="*/ 64 h 48"/>
                  <a:gd name="T18" fmla="*/ 141 w 53"/>
                  <a:gd name="T19" fmla="*/ 72 h 48"/>
                  <a:gd name="T20" fmla="*/ 106 w 53"/>
                  <a:gd name="T21" fmla="*/ 51 h 48"/>
                  <a:gd name="T22" fmla="*/ 93 w 53"/>
                  <a:gd name="T23" fmla="*/ 72 h 48"/>
                  <a:gd name="T24" fmla="*/ 43 w 53"/>
                  <a:gd name="T25" fmla="*/ 77 h 48"/>
                  <a:gd name="T26" fmla="*/ 13 w 53"/>
                  <a:gd name="T27" fmla="*/ 85 h 48"/>
                  <a:gd name="T28" fmla="*/ 35 w 53"/>
                  <a:gd name="T29" fmla="*/ 115 h 48"/>
                  <a:gd name="T30" fmla="*/ 72 w 53"/>
                  <a:gd name="T31" fmla="*/ 136 h 48"/>
                  <a:gd name="T32" fmla="*/ 114 w 53"/>
                  <a:gd name="T33" fmla="*/ 149 h 48"/>
                  <a:gd name="T34" fmla="*/ 120 w 53"/>
                  <a:gd name="T35" fmla="*/ 171 h 48"/>
                  <a:gd name="T36" fmla="*/ 170 w 53"/>
                  <a:gd name="T37" fmla="*/ 171 h 48"/>
                  <a:gd name="T38" fmla="*/ 197 w 53"/>
                  <a:gd name="T39" fmla="*/ 179 h 48"/>
                  <a:gd name="T40" fmla="*/ 178 w 53"/>
                  <a:gd name="T41" fmla="*/ 227 h 48"/>
                  <a:gd name="T42" fmla="*/ 162 w 53"/>
                  <a:gd name="T43" fmla="*/ 248 h 48"/>
                  <a:gd name="T44" fmla="*/ 192 w 53"/>
                  <a:gd name="T45" fmla="*/ 256 h 48"/>
                  <a:gd name="T46" fmla="*/ 205 w 53"/>
                  <a:gd name="T47" fmla="*/ 299 h 48"/>
                  <a:gd name="T48" fmla="*/ 218 w 53"/>
                  <a:gd name="T49" fmla="*/ 333 h 48"/>
                  <a:gd name="T50" fmla="*/ 234 w 53"/>
                  <a:gd name="T51" fmla="*/ 299 h 48"/>
                  <a:gd name="T52" fmla="*/ 234 w 53"/>
                  <a:gd name="T53" fmla="*/ 256 h 48"/>
                  <a:gd name="T54" fmla="*/ 261 w 53"/>
                  <a:gd name="T55" fmla="*/ 235 h 48"/>
                  <a:gd name="T56" fmla="*/ 282 w 53"/>
                  <a:gd name="T57" fmla="*/ 213 h 48"/>
                  <a:gd name="T58" fmla="*/ 282 w 53"/>
                  <a:gd name="T59" fmla="*/ 171 h 48"/>
                  <a:gd name="T60" fmla="*/ 303 w 53"/>
                  <a:gd name="T61" fmla="*/ 120 h 48"/>
                  <a:gd name="T62" fmla="*/ 354 w 53"/>
                  <a:gd name="T63" fmla="*/ 85 h 48"/>
                  <a:gd name="T64" fmla="*/ 375 w 53"/>
                  <a:gd name="T65" fmla="*/ 64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3" h="48">
                    <a:moveTo>
                      <a:pt x="53" y="9"/>
                    </a:moveTo>
                    <a:cubicBezTo>
                      <a:pt x="52" y="9"/>
                      <a:pt x="50" y="8"/>
                      <a:pt x="50" y="6"/>
                    </a:cubicBezTo>
                    <a:cubicBezTo>
                      <a:pt x="50" y="4"/>
                      <a:pt x="50" y="3"/>
                      <a:pt x="47" y="2"/>
                    </a:cubicBezTo>
                    <a:cubicBezTo>
                      <a:pt x="44" y="0"/>
                      <a:pt x="45" y="3"/>
                      <a:pt x="43" y="5"/>
                    </a:cubicBezTo>
                    <a:cubicBezTo>
                      <a:pt x="41" y="6"/>
                      <a:pt x="43" y="6"/>
                      <a:pt x="39" y="4"/>
                    </a:cubicBezTo>
                    <a:cubicBezTo>
                      <a:pt x="35" y="3"/>
                      <a:pt x="38" y="3"/>
                      <a:pt x="36" y="2"/>
                    </a:cubicBezTo>
                    <a:cubicBezTo>
                      <a:pt x="34" y="0"/>
                      <a:pt x="35" y="4"/>
                      <a:pt x="33" y="4"/>
                    </a:cubicBezTo>
                    <a:cubicBezTo>
                      <a:pt x="31" y="5"/>
                      <a:pt x="31" y="6"/>
                      <a:pt x="28" y="7"/>
                    </a:cubicBezTo>
                    <a:cubicBezTo>
                      <a:pt x="26" y="7"/>
                      <a:pt x="22" y="9"/>
                      <a:pt x="22" y="9"/>
                    </a:cubicBezTo>
                    <a:cubicBezTo>
                      <a:pt x="22" y="9"/>
                      <a:pt x="20" y="11"/>
                      <a:pt x="20" y="10"/>
                    </a:cubicBezTo>
                    <a:cubicBezTo>
                      <a:pt x="19" y="9"/>
                      <a:pt x="19" y="9"/>
                      <a:pt x="15" y="7"/>
                    </a:cubicBezTo>
                    <a:cubicBezTo>
                      <a:pt x="12" y="4"/>
                      <a:pt x="13" y="10"/>
                      <a:pt x="13" y="10"/>
                    </a:cubicBezTo>
                    <a:cubicBezTo>
                      <a:pt x="13" y="10"/>
                      <a:pt x="11" y="12"/>
                      <a:pt x="6" y="11"/>
                    </a:cubicBezTo>
                    <a:cubicBezTo>
                      <a:pt x="0" y="9"/>
                      <a:pt x="5" y="13"/>
                      <a:pt x="2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8" y="19"/>
                      <a:pt x="10" y="19"/>
                    </a:cubicBezTo>
                    <a:cubicBezTo>
                      <a:pt x="12" y="20"/>
                      <a:pt x="15" y="20"/>
                      <a:pt x="16" y="21"/>
                    </a:cubicBezTo>
                    <a:cubicBezTo>
                      <a:pt x="17" y="22"/>
                      <a:pt x="14" y="24"/>
                      <a:pt x="17" y="24"/>
                    </a:cubicBezTo>
                    <a:cubicBezTo>
                      <a:pt x="19" y="24"/>
                      <a:pt x="21" y="24"/>
                      <a:pt x="24" y="24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29" y="26"/>
                      <a:pt x="26" y="31"/>
                      <a:pt x="25" y="32"/>
                    </a:cubicBezTo>
                    <a:cubicBezTo>
                      <a:pt x="24" y="33"/>
                      <a:pt x="21" y="32"/>
                      <a:pt x="23" y="35"/>
                    </a:cubicBezTo>
                    <a:cubicBezTo>
                      <a:pt x="25" y="37"/>
                      <a:pt x="26" y="35"/>
                      <a:pt x="27" y="36"/>
                    </a:cubicBezTo>
                    <a:cubicBezTo>
                      <a:pt x="28" y="37"/>
                      <a:pt x="28" y="41"/>
                      <a:pt x="29" y="42"/>
                    </a:cubicBezTo>
                    <a:cubicBezTo>
                      <a:pt x="29" y="42"/>
                      <a:pt x="30" y="47"/>
                      <a:pt x="31" y="47"/>
                    </a:cubicBezTo>
                    <a:cubicBezTo>
                      <a:pt x="31" y="48"/>
                      <a:pt x="33" y="44"/>
                      <a:pt x="33" y="42"/>
                    </a:cubicBezTo>
                    <a:cubicBezTo>
                      <a:pt x="33" y="41"/>
                      <a:pt x="31" y="38"/>
                      <a:pt x="33" y="36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39" y="33"/>
                      <a:pt x="40" y="32"/>
                      <a:pt x="40" y="30"/>
                    </a:cubicBezTo>
                    <a:cubicBezTo>
                      <a:pt x="41" y="29"/>
                      <a:pt x="40" y="26"/>
                      <a:pt x="40" y="24"/>
                    </a:cubicBezTo>
                    <a:cubicBezTo>
                      <a:pt x="40" y="22"/>
                      <a:pt x="42" y="18"/>
                      <a:pt x="43" y="17"/>
                    </a:cubicBezTo>
                    <a:cubicBezTo>
                      <a:pt x="44" y="17"/>
                      <a:pt x="49" y="13"/>
                      <a:pt x="50" y="12"/>
                    </a:cubicBezTo>
                    <a:cubicBezTo>
                      <a:pt x="53" y="9"/>
                      <a:pt x="53" y="9"/>
                      <a:pt x="53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Freeform 296">
                <a:extLst>
                  <a:ext uri="{FF2B5EF4-FFF2-40B4-BE49-F238E27FC236}">
                    <a16:creationId xmlns:a16="http://schemas.microsoft.com/office/drawing/2014/main" id="{BF3CD220-5212-4670-BAE7-E2E8C07F7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898"/>
                <a:ext cx="75" cy="99"/>
              </a:xfrm>
              <a:custGeom>
                <a:avLst/>
                <a:gdLst>
                  <a:gd name="T0" fmla="*/ 0 w 28"/>
                  <a:gd name="T1" fmla="*/ 21 h 37"/>
                  <a:gd name="T2" fmla="*/ 13 w 28"/>
                  <a:gd name="T3" fmla="*/ 0 h 37"/>
                  <a:gd name="T4" fmla="*/ 51 w 28"/>
                  <a:gd name="T5" fmla="*/ 21 h 37"/>
                  <a:gd name="T6" fmla="*/ 94 w 28"/>
                  <a:gd name="T7" fmla="*/ 35 h 37"/>
                  <a:gd name="T8" fmla="*/ 102 w 28"/>
                  <a:gd name="T9" fmla="*/ 56 h 37"/>
                  <a:gd name="T10" fmla="*/ 150 w 28"/>
                  <a:gd name="T11" fmla="*/ 56 h 37"/>
                  <a:gd name="T12" fmla="*/ 179 w 28"/>
                  <a:gd name="T13" fmla="*/ 64 h 37"/>
                  <a:gd name="T14" fmla="*/ 158 w 28"/>
                  <a:gd name="T15" fmla="*/ 115 h 37"/>
                  <a:gd name="T16" fmla="*/ 145 w 28"/>
                  <a:gd name="T17" fmla="*/ 136 h 37"/>
                  <a:gd name="T18" fmla="*/ 171 w 28"/>
                  <a:gd name="T19" fmla="*/ 144 h 37"/>
                  <a:gd name="T20" fmla="*/ 188 w 28"/>
                  <a:gd name="T21" fmla="*/ 187 h 37"/>
                  <a:gd name="T22" fmla="*/ 201 w 28"/>
                  <a:gd name="T23" fmla="*/ 222 h 37"/>
                  <a:gd name="T24" fmla="*/ 188 w 28"/>
                  <a:gd name="T25" fmla="*/ 252 h 37"/>
                  <a:gd name="T26" fmla="*/ 166 w 28"/>
                  <a:gd name="T27" fmla="*/ 257 h 37"/>
                  <a:gd name="T28" fmla="*/ 150 w 28"/>
                  <a:gd name="T29" fmla="*/ 214 h 37"/>
                  <a:gd name="T30" fmla="*/ 145 w 28"/>
                  <a:gd name="T31" fmla="*/ 187 h 37"/>
                  <a:gd name="T32" fmla="*/ 102 w 28"/>
                  <a:gd name="T33" fmla="*/ 201 h 37"/>
                  <a:gd name="T34" fmla="*/ 72 w 28"/>
                  <a:gd name="T35" fmla="*/ 230 h 37"/>
                  <a:gd name="T36" fmla="*/ 51 w 28"/>
                  <a:gd name="T37" fmla="*/ 209 h 37"/>
                  <a:gd name="T38" fmla="*/ 43 w 28"/>
                  <a:gd name="T39" fmla="*/ 144 h 37"/>
                  <a:gd name="T40" fmla="*/ 29 w 28"/>
                  <a:gd name="T41" fmla="*/ 120 h 37"/>
                  <a:gd name="T42" fmla="*/ 35 w 28"/>
                  <a:gd name="T43" fmla="*/ 86 h 37"/>
                  <a:gd name="T44" fmla="*/ 35 w 28"/>
                  <a:gd name="T45" fmla="*/ 64 h 37"/>
                  <a:gd name="T46" fmla="*/ 21 w 28"/>
                  <a:gd name="T47" fmla="*/ 56 h 37"/>
                  <a:gd name="T48" fmla="*/ 8 w 28"/>
                  <a:gd name="T49" fmla="*/ 56 h 37"/>
                  <a:gd name="T50" fmla="*/ 0 w 28"/>
                  <a:gd name="T51" fmla="*/ 21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8" h="37">
                    <a:moveTo>
                      <a:pt x="0" y="3"/>
                    </a:moveTo>
                    <a:cubicBezTo>
                      <a:pt x="0" y="3"/>
                      <a:pt x="2" y="1"/>
                      <a:pt x="2" y="0"/>
                    </a:cubicBezTo>
                    <a:cubicBezTo>
                      <a:pt x="2" y="0"/>
                      <a:pt x="5" y="3"/>
                      <a:pt x="7" y="3"/>
                    </a:cubicBezTo>
                    <a:cubicBezTo>
                      <a:pt x="9" y="4"/>
                      <a:pt x="12" y="4"/>
                      <a:pt x="13" y="5"/>
                    </a:cubicBezTo>
                    <a:cubicBezTo>
                      <a:pt x="14" y="6"/>
                      <a:pt x="11" y="8"/>
                      <a:pt x="14" y="8"/>
                    </a:cubicBezTo>
                    <a:cubicBezTo>
                      <a:pt x="16" y="8"/>
                      <a:pt x="18" y="8"/>
                      <a:pt x="21" y="8"/>
                    </a:cubicBezTo>
                    <a:cubicBezTo>
                      <a:pt x="23" y="8"/>
                      <a:pt x="24" y="8"/>
                      <a:pt x="25" y="9"/>
                    </a:cubicBezTo>
                    <a:cubicBezTo>
                      <a:pt x="26" y="10"/>
                      <a:pt x="23" y="15"/>
                      <a:pt x="22" y="16"/>
                    </a:cubicBezTo>
                    <a:cubicBezTo>
                      <a:pt x="21" y="17"/>
                      <a:pt x="18" y="16"/>
                      <a:pt x="20" y="19"/>
                    </a:cubicBezTo>
                    <a:cubicBezTo>
                      <a:pt x="22" y="21"/>
                      <a:pt x="23" y="19"/>
                      <a:pt x="24" y="20"/>
                    </a:cubicBezTo>
                    <a:cubicBezTo>
                      <a:pt x="25" y="21"/>
                      <a:pt x="25" y="25"/>
                      <a:pt x="26" y="26"/>
                    </a:cubicBezTo>
                    <a:cubicBezTo>
                      <a:pt x="26" y="26"/>
                      <a:pt x="27" y="31"/>
                      <a:pt x="28" y="3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6"/>
                      <a:pt x="23" y="37"/>
                      <a:pt x="23" y="36"/>
                    </a:cubicBezTo>
                    <a:cubicBezTo>
                      <a:pt x="22" y="34"/>
                      <a:pt x="22" y="31"/>
                      <a:pt x="21" y="30"/>
                    </a:cubicBezTo>
                    <a:cubicBezTo>
                      <a:pt x="21" y="29"/>
                      <a:pt x="21" y="26"/>
                      <a:pt x="20" y="26"/>
                    </a:cubicBezTo>
                    <a:cubicBezTo>
                      <a:pt x="19" y="26"/>
                      <a:pt x="15" y="27"/>
                      <a:pt x="14" y="28"/>
                    </a:cubicBezTo>
                    <a:cubicBezTo>
                      <a:pt x="14" y="29"/>
                      <a:pt x="10" y="32"/>
                      <a:pt x="10" y="32"/>
                    </a:cubicBezTo>
                    <a:cubicBezTo>
                      <a:pt x="9" y="32"/>
                      <a:pt x="7" y="30"/>
                      <a:pt x="7" y="29"/>
                    </a:cubicBezTo>
                    <a:cubicBezTo>
                      <a:pt x="8" y="28"/>
                      <a:pt x="6" y="21"/>
                      <a:pt x="6" y="20"/>
                    </a:cubicBezTo>
                    <a:cubicBezTo>
                      <a:pt x="5" y="20"/>
                      <a:pt x="4" y="19"/>
                      <a:pt x="4" y="17"/>
                    </a:cubicBezTo>
                    <a:cubicBezTo>
                      <a:pt x="4" y="16"/>
                      <a:pt x="4" y="13"/>
                      <a:pt x="5" y="12"/>
                    </a:cubicBezTo>
                    <a:cubicBezTo>
                      <a:pt x="5" y="12"/>
                      <a:pt x="6" y="9"/>
                      <a:pt x="5" y="9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1" y="10"/>
                      <a:pt x="1" y="8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1" name="Freeform 297">
                <a:extLst>
                  <a:ext uri="{FF2B5EF4-FFF2-40B4-BE49-F238E27FC236}">
                    <a16:creationId xmlns:a16="http://schemas.microsoft.com/office/drawing/2014/main" id="{EA9EE0D5-5F46-4BA0-A2E6-25690270F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1869"/>
                <a:ext cx="134" cy="294"/>
              </a:xfrm>
              <a:custGeom>
                <a:avLst/>
                <a:gdLst>
                  <a:gd name="T0" fmla="*/ 0 w 50"/>
                  <a:gd name="T1" fmla="*/ 329 h 110"/>
                  <a:gd name="T2" fmla="*/ 13 w 50"/>
                  <a:gd name="T3" fmla="*/ 299 h 110"/>
                  <a:gd name="T4" fmla="*/ 29 w 50"/>
                  <a:gd name="T5" fmla="*/ 265 h 110"/>
                  <a:gd name="T6" fmla="*/ 29 w 50"/>
                  <a:gd name="T7" fmla="*/ 222 h 110"/>
                  <a:gd name="T8" fmla="*/ 56 w 50"/>
                  <a:gd name="T9" fmla="*/ 200 h 110"/>
                  <a:gd name="T10" fmla="*/ 78 w 50"/>
                  <a:gd name="T11" fmla="*/ 179 h 110"/>
                  <a:gd name="T12" fmla="*/ 78 w 50"/>
                  <a:gd name="T13" fmla="*/ 136 h 110"/>
                  <a:gd name="T14" fmla="*/ 102 w 50"/>
                  <a:gd name="T15" fmla="*/ 86 h 110"/>
                  <a:gd name="T16" fmla="*/ 150 w 50"/>
                  <a:gd name="T17" fmla="*/ 51 h 110"/>
                  <a:gd name="T18" fmla="*/ 172 w 50"/>
                  <a:gd name="T19" fmla="*/ 29 h 110"/>
                  <a:gd name="T20" fmla="*/ 193 w 50"/>
                  <a:gd name="T21" fmla="*/ 13 h 110"/>
                  <a:gd name="T22" fmla="*/ 214 w 50"/>
                  <a:gd name="T23" fmla="*/ 13 h 110"/>
                  <a:gd name="T24" fmla="*/ 236 w 50"/>
                  <a:gd name="T25" fmla="*/ 43 h 110"/>
                  <a:gd name="T26" fmla="*/ 236 w 50"/>
                  <a:gd name="T27" fmla="*/ 99 h 110"/>
                  <a:gd name="T28" fmla="*/ 209 w 50"/>
                  <a:gd name="T29" fmla="*/ 136 h 110"/>
                  <a:gd name="T30" fmla="*/ 193 w 50"/>
                  <a:gd name="T31" fmla="*/ 163 h 110"/>
                  <a:gd name="T32" fmla="*/ 209 w 50"/>
                  <a:gd name="T33" fmla="*/ 208 h 110"/>
                  <a:gd name="T34" fmla="*/ 252 w 50"/>
                  <a:gd name="T35" fmla="*/ 200 h 110"/>
                  <a:gd name="T36" fmla="*/ 265 w 50"/>
                  <a:gd name="T37" fmla="*/ 230 h 110"/>
                  <a:gd name="T38" fmla="*/ 273 w 50"/>
                  <a:gd name="T39" fmla="*/ 251 h 110"/>
                  <a:gd name="T40" fmla="*/ 252 w 50"/>
                  <a:gd name="T41" fmla="*/ 265 h 110"/>
                  <a:gd name="T42" fmla="*/ 265 w 50"/>
                  <a:gd name="T43" fmla="*/ 286 h 110"/>
                  <a:gd name="T44" fmla="*/ 308 w 50"/>
                  <a:gd name="T45" fmla="*/ 294 h 110"/>
                  <a:gd name="T46" fmla="*/ 359 w 50"/>
                  <a:gd name="T47" fmla="*/ 294 h 110"/>
                  <a:gd name="T48" fmla="*/ 346 w 50"/>
                  <a:gd name="T49" fmla="*/ 337 h 110"/>
                  <a:gd name="T50" fmla="*/ 308 w 50"/>
                  <a:gd name="T51" fmla="*/ 350 h 110"/>
                  <a:gd name="T52" fmla="*/ 281 w 50"/>
                  <a:gd name="T53" fmla="*/ 363 h 110"/>
                  <a:gd name="T54" fmla="*/ 257 w 50"/>
                  <a:gd name="T55" fmla="*/ 363 h 110"/>
                  <a:gd name="T56" fmla="*/ 214 w 50"/>
                  <a:gd name="T57" fmla="*/ 414 h 110"/>
                  <a:gd name="T58" fmla="*/ 201 w 50"/>
                  <a:gd name="T59" fmla="*/ 444 h 110"/>
                  <a:gd name="T60" fmla="*/ 193 w 50"/>
                  <a:gd name="T61" fmla="*/ 465 h 110"/>
                  <a:gd name="T62" fmla="*/ 236 w 50"/>
                  <a:gd name="T63" fmla="*/ 500 h 110"/>
                  <a:gd name="T64" fmla="*/ 244 w 50"/>
                  <a:gd name="T65" fmla="*/ 543 h 110"/>
                  <a:gd name="T66" fmla="*/ 236 w 50"/>
                  <a:gd name="T67" fmla="*/ 593 h 110"/>
                  <a:gd name="T68" fmla="*/ 265 w 50"/>
                  <a:gd name="T69" fmla="*/ 644 h 110"/>
                  <a:gd name="T70" fmla="*/ 281 w 50"/>
                  <a:gd name="T71" fmla="*/ 671 h 110"/>
                  <a:gd name="T72" fmla="*/ 273 w 50"/>
                  <a:gd name="T73" fmla="*/ 714 h 110"/>
                  <a:gd name="T74" fmla="*/ 273 w 50"/>
                  <a:gd name="T75" fmla="*/ 764 h 110"/>
                  <a:gd name="T76" fmla="*/ 257 w 50"/>
                  <a:gd name="T77" fmla="*/ 786 h 110"/>
                  <a:gd name="T78" fmla="*/ 236 w 50"/>
                  <a:gd name="T79" fmla="*/ 786 h 110"/>
                  <a:gd name="T80" fmla="*/ 244 w 50"/>
                  <a:gd name="T81" fmla="*/ 735 h 110"/>
                  <a:gd name="T82" fmla="*/ 230 w 50"/>
                  <a:gd name="T83" fmla="*/ 687 h 110"/>
                  <a:gd name="T84" fmla="*/ 236 w 50"/>
                  <a:gd name="T85" fmla="*/ 657 h 110"/>
                  <a:gd name="T86" fmla="*/ 209 w 50"/>
                  <a:gd name="T87" fmla="*/ 628 h 110"/>
                  <a:gd name="T88" fmla="*/ 193 w 50"/>
                  <a:gd name="T89" fmla="*/ 585 h 110"/>
                  <a:gd name="T90" fmla="*/ 193 w 50"/>
                  <a:gd name="T91" fmla="*/ 556 h 110"/>
                  <a:gd name="T92" fmla="*/ 180 w 50"/>
                  <a:gd name="T93" fmla="*/ 521 h 110"/>
                  <a:gd name="T94" fmla="*/ 158 w 50"/>
                  <a:gd name="T95" fmla="*/ 513 h 110"/>
                  <a:gd name="T96" fmla="*/ 115 w 50"/>
                  <a:gd name="T97" fmla="*/ 564 h 110"/>
                  <a:gd name="T98" fmla="*/ 56 w 50"/>
                  <a:gd name="T99" fmla="*/ 543 h 110"/>
                  <a:gd name="T100" fmla="*/ 43 w 50"/>
                  <a:gd name="T101" fmla="*/ 500 h 110"/>
                  <a:gd name="T102" fmla="*/ 72 w 50"/>
                  <a:gd name="T103" fmla="*/ 478 h 110"/>
                  <a:gd name="T104" fmla="*/ 72 w 50"/>
                  <a:gd name="T105" fmla="*/ 444 h 110"/>
                  <a:gd name="T106" fmla="*/ 29 w 50"/>
                  <a:gd name="T107" fmla="*/ 428 h 110"/>
                  <a:gd name="T108" fmla="*/ 51 w 50"/>
                  <a:gd name="T109" fmla="*/ 406 h 110"/>
                  <a:gd name="T110" fmla="*/ 56 w 50"/>
                  <a:gd name="T111" fmla="*/ 385 h 110"/>
                  <a:gd name="T112" fmla="*/ 35 w 50"/>
                  <a:gd name="T113" fmla="*/ 380 h 110"/>
                  <a:gd name="T114" fmla="*/ 13 w 50"/>
                  <a:gd name="T115" fmla="*/ 350 h 110"/>
                  <a:gd name="T116" fmla="*/ 0 w 50"/>
                  <a:gd name="T117" fmla="*/ 329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" h="110">
                    <a:moveTo>
                      <a:pt x="0" y="46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4" y="39"/>
                      <a:pt x="4" y="37"/>
                    </a:cubicBezTo>
                    <a:cubicBezTo>
                      <a:pt x="4" y="36"/>
                      <a:pt x="2" y="33"/>
                      <a:pt x="4" y="31"/>
                    </a:cubicBezTo>
                    <a:cubicBezTo>
                      <a:pt x="6" y="29"/>
                      <a:pt x="7" y="28"/>
                      <a:pt x="8" y="28"/>
                    </a:cubicBezTo>
                    <a:cubicBezTo>
                      <a:pt x="10" y="28"/>
                      <a:pt x="11" y="27"/>
                      <a:pt x="11" y="25"/>
                    </a:cubicBezTo>
                    <a:cubicBezTo>
                      <a:pt x="12" y="24"/>
                      <a:pt x="11" y="21"/>
                      <a:pt x="11" y="19"/>
                    </a:cubicBezTo>
                    <a:cubicBezTo>
                      <a:pt x="11" y="17"/>
                      <a:pt x="13" y="13"/>
                      <a:pt x="14" y="12"/>
                    </a:cubicBezTo>
                    <a:cubicBezTo>
                      <a:pt x="15" y="12"/>
                      <a:pt x="20" y="8"/>
                      <a:pt x="21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0"/>
                      <a:pt x="30" y="2"/>
                    </a:cubicBezTo>
                    <a:cubicBezTo>
                      <a:pt x="32" y="3"/>
                      <a:pt x="33" y="2"/>
                      <a:pt x="33" y="6"/>
                    </a:cubicBezTo>
                    <a:cubicBezTo>
                      <a:pt x="33" y="10"/>
                      <a:pt x="33" y="14"/>
                      <a:pt x="33" y="1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20"/>
                      <a:pt x="27" y="23"/>
                    </a:cubicBezTo>
                    <a:cubicBezTo>
                      <a:pt x="28" y="27"/>
                      <a:pt x="27" y="28"/>
                      <a:pt x="29" y="29"/>
                    </a:cubicBezTo>
                    <a:cubicBezTo>
                      <a:pt x="32" y="29"/>
                      <a:pt x="31" y="26"/>
                      <a:pt x="35" y="28"/>
                    </a:cubicBezTo>
                    <a:cubicBezTo>
                      <a:pt x="38" y="30"/>
                      <a:pt x="36" y="30"/>
                      <a:pt x="37" y="32"/>
                    </a:cubicBezTo>
                    <a:cubicBezTo>
                      <a:pt x="38" y="35"/>
                      <a:pt x="41" y="32"/>
                      <a:pt x="38" y="35"/>
                    </a:cubicBezTo>
                    <a:cubicBezTo>
                      <a:pt x="35" y="37"/>
                      <a:pt x="34" y="33"/>
                      <a:pt x="35" y="37"/>
                    </a:cubicBezTo>
                    <a:cubicBezTo>
                      <a:pt x="36" y="40"/>
                      <a:pt x="35" y="39"/>
                      <a:pt x="37" y="40"/>
                    </a:cubicBezTo>
                    <a:cubicBezTo>
                      <a:pt x="40" y="41"/>
                      <a:pt x="37" y="38"/>
                      <a:pt x="43" y="41"/>
                    </a:cubicBezTo>
                    <a:cubicBezTo>
                      <a:pt x="48" y="44"/>
                      <a:pt x="50" y="42"/>
                      <a:pt x="50" y="41"/>
                    </a:cubicBezTo>
                    <a:cubicBezTo>
                      <a:pt x="50" y="41"/>
                      <a:pt x="50" y="47"/>
                      <a:pt x="48" y="47"/>
                    </a:cubicBezTo>
                    <a:cubicBezTo>
                      <a:pt x="45" y="47"/>
                      <a:pt x="43" y="47"/>
                      <a:pt x="43" y="49"/>
                    </a:cubicBezTo>
                    <a:cubicBezTo>
                      <a:pt x="43" y="51"/>
                      <a:pt x="41" y="51"/>
                      <a:pt x="39" y="51"/>
                    </a:cubicBezTo>
                    <a:cubicBezTo>
                      <a:pt x="38" y="51"/>
                      <a:pt x="38" y="48"/>
                      <a:pt x="36" y="51"/>
                    </a:cubicBezTo>
                    <a:cubicBezTo>
                      <a:pt x="34" y="54"/>
                      <a:pt x="30" y="57"/>
                      <a:pt x="30" y="58"/>
                    </a:cubicBezTo>
                    <a:cubicBezTo>
                      <a:pt x="30" y="60"/>
                      <a:pt x="29" y="61"/>
                      <a:pt x="28" y="62"/>
                    </a:cubicBezTo>
                    <a:cubicBezTo>
                      <a:pt x="26" y="62"/>
                      <a:pt x="25" y="63"/>
                      <a:pt x="27" y="65"/>
                    </a:cubicBezTo>
                    <a:cubicBezTo>
                      <a:pt x="29" y="66"/>
                      <a:pt x="32" y="68"/>
                      <a:pt x="33" y="70"/>
                    </a:cubicBezTo>
                    <a:cubicBezTo>
                      <a:pt x="34" y="72"/>
                      <a:pt x="33" y="72"/>
                      <a:pt x="34" y="76"/>
                    </a:cubicBezTo>
                    <a:cubicBezTo>
                      <a:pt x="34" y="79"/>
                      <a:pt x="31" y="80"/>
                      <a:pt x="33" y="83"/>
                    </a:cubicBezTo>
                    <a:cubicBezTo>
                      <a:pt x="34" y="85"/>
                      <a:pt x="36" y="89"/>
                      <a:pt x="37" y="90"/>
                    </a:cubicBezTo>
                    <a:cubicBezTo>
                      <a:pt x="38" y="91"/>
                      <a:pt x="39" y="92"/>
                      <a:pt x="39" y="94"/>
                    </a:cubicBezTo>
                    <a:cubicBezTo>
                      <a:pt x="38" y="97"/>
                      <a:pt x="37" y="98"/>
                      <a:pt x="38" y="100"/>
                    </a:cubicBezTo>
                    <a:cubicBezTo>
                      <a:pt x="38" y="101"/>
                      <a:pt x="38" y="106"/>
                      <a:pt x="38" y="107"/>
                    </a:cubicBezTo>
                    <a:cubicBezTo>
                      <a:pt x="37" y="108"/>
                      <a:pt x="37" y="109"/>
                      <a:pt x="36" y="110"/>
                    </a:cubicBezTo>
                    <a:cubicBezTo>
                      <a:pt x="35" y="110"/>
                      <a:pt x="33" y="110"/>
                      <a:pt x="33" y="110"/>
                    </a:cubicBezTo>
                    <a:cubicBezTo>
                      <a:pt x="33" y="110"/>
                      <a:pt x="35" y="106"/>
                      <a:pt x="34" y="103"/>
                    </a:cubicBezTo>
                    <a:cubicBezTo>
                      <a:pt x="34" y="99"/>
                      <a:pt x="32" y="97"/>
                      <a:pt x="32" y="96"/>
                    </a:cubicBezTo>
                    <a:cubicBezTo>
                      <a:pt x="32" y="94"/>
                      <a:pt x="34" y="93"/>
                      <a:pt x="33" y="92"/>
                    </a:cubicBezTo>
                    <a:cubicBezTo>
                      <a:pt x="32" y="91"/>
                      <a:pt x="30" y="91"/>
                      <a:pt x="29" y="88"/>
                    </a:cubicBezTo>
                    <a:cubicBezTo>
                      <a:pt x="28" y="86"/>
                      <a:pt x="27" y="84"/>
                      <a:pt x="27" y="82"/>
                    </a:cubicBezTo>
                    <a:cubicBezTo>
                      <a:pt x="27" y="80"/>
                      <a:pt x="27" y="80"/>
                      <a:pt x="27" y="78"/>
                    </a:cubicBezTo>
                    <a:cubicBezTo>
                      <a:pt x="26" y="75"/>
                      <a:pt x="26" y="74"/>
                      <a:pt x="25" y="73"/>
                    </a:cubicBezTo>
                    <a:cubicBezTo>
                      <a:pt x="23" y="73"/>
                      <a:pt x="23" y="70"/>
                      <a:pt x="22" y="72"/>
                    </a:cubicBezTo>
                    <a:cubicBezTo>
                      <a:pt x="20" y="73"/>
                      <a:pt x="17" y="78"/>
                      <a:pt x="16" y="79"/>
                    </a:cubicBezTo>
                    <a:cubicBezTo>
                      <a:pt x="14" y="79"/>
                      <a:pt x="8" y="78"/>
                      <a:pt x="8" y="76"/>
                    </a:cubicBezTo>
                    <a:cubicBezTo>
                      <a:pt x="7" y="74"/>
                      <a:pt x="5" y="72"/>
                      <a:pt x="6" y="70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1" y="66"/>
                      <a:pt x="11" y="62"/>
                      <a:pt x="10" y="62"/>
                    </a:cubicBezTo>
                    <a:cubicBezTo>
                      <a:pt x="8" y="62"/>
                      <a:pt x="4" y="60"/>
                      <a:pt x="4" y="60"/>
                    </a:cubicBezTo>
                    <a:cubicBezTo>
                      <a:pt x="4" y="60"/>
                      <a:pt x="5" y="57"/>
                      <a:pt x="7" y="57"/>
                    </a:cubicBezTo>
                    <a:cubicBezTo>
                      <a:pt x="8" y="57"/>
                      <a:pt x="9" y="54"/>
                      <a:pt x="8" y="54"/>
                    </a:cubicBezTo>
                    <a:cubicBezTo>
                      <a:pt x="6" y="54"/>
                      <a:pt x="6" y="54"/>
                      <a:pt x="5" y="53"/>
                    </a:cubicBezTo>
                    <a:cubicBezTo>
                      <a:pt x="4" y="51"/>
                      <a:pt x="4" y="49"/>
                      <a:pt x="2" y="49"/>
                    </a:cubicBezTo>
                    <a:cubicBezTo>
                      <a:pt x="1" y="50"/>
                      <a:pt x="0" y="46"/>
                      <a:pt x="0" y="4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2" name="Freeform 298">
                <a:extLst>
                  <a:ext uri="{FF2B5EF4-FFF2-40B4-BE49-F238E27FC236}">
                    <a16:creationId xmlns:a16="http://schemas.microsoft.com/office/drawing/2014/main" id="{2083CF18-26F8-4647-9531-905F8DA80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1952"/>
                <a:ext cx="123" cy="240"/>
              </a:xfrm>
              <a:custGeom>
                <a:avLst/>
                <a:gdLst>
                  <a:gd name="T0" fmla="*/ 13 w 46"/>
                  <a:gd name="T1" fmla="*/ 43 h 90"/>
                  <a:gd name="T2" fmla="*/ 86 w 46"/>
                  <a:gd name="T3" fmla="*/ 51 h 90"/>
                  <a:gd name="T4" fmla="*/ 136 w 46"/>
                  <a:gd name="T5" fmla="*/ 29 h 90"/>
                  <a:gd name="T6" fmla="*/ 187 w 46"/>
                  <a:gd name="T7" fmla="*/ 29 h 90"/>
                  <a:gd name="T8" fmla="*/ 214 w 46"/>
                  <a:gd name="T9" fmla="*/ 64 h 90"/>
                  <a:gd name="T10" fmla="*/ 265 w 46"/>
                  <a:gd name="T11" fmla="*/ 85 h 90"/>
                  <a:gd name="T12" fmla="*/ 209 w 46"/>
                  <a:gd name="T13" fmla="*/ 120 h 90"/>
                  <a:gd name="T14" fmla="*/ 187 w 46"/>
                  <a:gd name="T15" fmla="*/ 213 h 90"/>
                  <a:gd name="T16" fmla="*/ 209 w 46"/>
                  <a:gd name="T17" fmla="*/ 277 h 90"/>
                  <a:gd name="T18" fmla="*/ 265 w 46"/>
                  <a:gd name="T19" fmla="*/ 320 h 90"/>
                  <a:gd name="T20" fmla="*/ 308 w 46"/>
                  <a:gd name="T21" fmla="*/ 363 h 90"/>
                  <a:gd name="T22" fmla="*/ 321 w 46"/>
                  <a:gd name="T23" fmla="*/ 435 h 90"/>
                  <a:gd name="T24" fmla="*/ 321 w 46"/>
                  <a:gd name="T25" fmla="*/ 491 h 90"/>
                  <a:gd name="T26" fmla="*/ 308 w 46"/>
                  <a:gd name="T27" fmla="*/ 525 h 90"/>
                  <a:gd name="T28" fmla="*/ 265 w 46"/>
                  <a:gd name="T29" fmla="*/ 547 h 90"/>
                  <a:gd name="T30" fmla="*/ 243 w 46"/>
                  <a:gd name="T31" fmla="*/ 563 h 90"/>
                  <a:gd name="T32" fmla="*/ 214 w 46"/>
                  <a:gd name="T33" fmla="*/ 576 h 90"/>
                  <a:gd name="T34" fmla="*/ 193 w 46"/>
                  <a:gd name="T35" fmla="*/ 584 h 90"/>
                  <a:gd name="T36" fmla="*/ 171 w 46"/>
                  <a:gd name="T37" fmla="*/ 619 h 90"/>
                  <a:gd name="T38" fmla="*/ 150 w 46"/>
                  <a:gd name="T39" fmla="*/ 640 h 90"/>
                  <a:gd name="T40" fmla="*/ 136 w 46"/>
                  <a:gd name="T41" fmla="*/ 605 h 90"/>
                  <a:gd name="T42" fmla="*/ 128 w 46"/>
                  <a:gd name="T43" fmla="*/ 576 h 90"/>
                  <a:gd name="T44" fmla="*/ 150 w 46"/>
                  <a:gd name="T45" fmla="*/ 541 h 90"/>
                  <a:gd name="T46" fmla="*/ 193 w 46"/>
                  <a:gd name="T47" fmla="*/ 499 h 90"/>
                  <a:gd name="T48" fmla="*/ 251 w 46"/>
                  <a:gd name="T49" fmla="*/ 461 h 90"/>
                  <a:gd name="T50" fmla="*/ 235 w 46"/>
                  <a:gd name="T51" fmla="*/ 392 h 90"/>
                  <a:gd name="T52" fmla="*/ 230 w 46"/>
                  <a:gd name="T53" fmla="*/ 341 h 90"/>
                  <a:gd name="T54" fmla="*/ 209 w 46"/>
                  <a:gd name="T55" fmla="*/ 307 h 90"/>
                  <a:gd name="T56" fmla="*/ 171 w 46"/>
                  <a:gd name="T57" fmla="*/ 285 h 90"/>
                  <a:gd name="T58" fmla="*/ 120 w 46"/>
                  <a:gd name="T59" fmla="*/ 200 h 90"/>
                  <a:gd name="T60" fmla="*/ 115 w 46"/>
                  <a:gd name="T61" fmla="*/ 149 h 90"/>
                  <a:gd name="T62" fmla="*/ 78 w 46"/>
                  <a:gd name="T63" fmla="*/ 107 h 90"/>
                  <a:gd name="T64" fmla="*/ 43 w 46"/>
                  <a:gd name="T65" fmla="*/ 93 h 90"/>
                  <a:gd name="T66" fmla="*/ 0 w 46"/>
                  <a:gd name="T67" fmla="*/ 72 h 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90">
                    <a:moveTo>
                      <a:pt x="0" y="10"/>
                    </a:moveTo>
                    <a:cubicBezTo>
                      <a:pt x="1" y="8"/>
                      <a:pt x="0" y="6"/>
                      <a:pt x="2" y="6"/>
                    </a:cubicBezTo>
                    <a:cubicBezTo>
                      <a:pt x="4" y="5"/>
                      <a:pt x="8" y="6"/>
                      <a:pt x="8" y="6"/>
                    </a:cubicBezTo>
                    <a:cubicBezTo>
                      <a:pt x="8" y="6"/>
                      <a:pt x="9" y="6"/>
                      <a:pt x="12" y="7"/>
                    </a:cubicBezTo>
                    <a:cubicBezTo>
                      <a:pt x="14" y="8"/>
                      <a:pt x="16" y="7"/>
                      <a:pt x="16" y="7"/>
                    </a:cubicBezTo>
                    <a:cubicBezTo>
                      <a:pt x="16" y="7"/>
                      <a:pt x="18" y="6"/>
                      <a:pt x="19" y="4"/>
                    </a:cubicBezTo>
                    <a:cubicBezTo>
                      <a:pt x="20" y="2"/>
                      <a:pt x="19" y="0"/>
                      <a:pt x="22" y="1"/>
                    </a:cubicBezTo>
                    <a:cubicBezTo>
                      <a:pt x="25" y="3"/>
                      <a:pt x="26" y="4"/>
                      <a:pt x="26" y="4"/>
                    </a:cubicBezTo>
                    <a:cubicBezTo>
                      <a:pt x="26" y="4"/>
                      <a:pt x="27" y="3"/>
                      <a:pt x="29" y="5"/>
                    </a:cubicBezTo>
                    <a:cubicBezTo>
                      <a:pt x="32" y="7"/>
                      <a:pt x="30" y="7"/>
                      <a:pt x="30" y="9"/>
                    </a:cubicBezTo>
                    <a:cubicBezTo>
                      <a:pt x="30" y="11"/>
                      <a:pt x="31" y="10"/>
                      <a:pt x="32" y="11"/>
                    </a:cubicBezTo>
                    <a:cubicBezTo>
                      <a:pt x="34" y="12"/>
                      <a:pt x="37" y="12"/>
                      <a:pt x="37" y="12"/>
                    </a:cubicBezTo>
                    <a:cubicBezTo>
                      <a:pt x="37" y="12"/>
                      <a:pt x="34" y="13"/>
                      <a:pt x="33" y="14"/>
                    </a:cubicBezTo>
                    <a:cubicBezTo>
                      <a:pt x="32" y="15"/>
                      <a:pt x="29" y="16"/>
                      <a:pt x="29" y="17"/>
                    </a:cubicBezTo>
                    <a:cubicBezTo>
                      <a:pt x="29" y="19"/>
                      <a:pt x="26" y="21"/>
                      <a:pt x="26" y="23"/>
                    </a:cubicBezTo>
                    <a:cubicBezTo>
                      <a:pt x="25" y="24"/>
                      <a:pt x="25" y="28"/>
                      <a:pt x="26" y="30"/>
                    </a:cubicBezTo>
                    <a:cubicBezTo>
                      <a:pt x="28" y="31"/>
                      <a:pt x="29" y="33"/>
                      <a:pt x="28" y="35"/>
                    </a:cubicBezTo>
                    <a:cubicBezTo>
                      <a:pt x="28" y="37"/>
                      <a:pt x="27" y="38"/>
                      <a:pt x="29" y="39"/>
                    </a:cubicBezTo>
                    <a:cubicBezTo>
                      <a:pt x="31" y="40"/>
                      <a:pt x="32" y="40"/>
                      <a:pt x="34" y="41"/>
                    </a:cubicBezTo>
                    <a:cubicBezTo>
                      <a:pt x="35" y="42"/>
                      <a:pt x="36" y="45"/>
                      <a:pt x="37" y="45"/>
                    </a:cubicBezTo>
                    <a:cubicBezTo>
                      <a:pt x="38" y="46"/>
                      <a:pt x="39" y="48"/>
                      <a:pt x="40" y="48"/>
                    </a:cubicBezTo>
                    <a:cubicBezTo>
                      <a:pt x="42" y="49"/>
                      <a:pt x="43" y="50"/>
                      <a:pt x="43" y="51"/>
                    </a:cubicBezTo>
                    <a:cubicBezTo>
                      <a:pt x="43" y="52"/>
                      <a:pt x="42" y="54"/>
                      <a:pt x="42" y="56"/>
                    </a:cubicBezTo>
                    <a:cubicBezTo>
                      <a:pt x="43" y="58"/>
                      <a:pt x="45" y="60"/>
                      <a:pt x="45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4" y="65"/>
                      <a:pt x="46" y="67"/>
                      <a:pt x="45" y="69"/>
                    </a:cubicBezTo>
                    <a:cubicBezTo>
                      <a:pt x="45" y="70"/>
                      <a:pt x="45" y="73"/>
                      <a:pt x="44" y="72"/>
                    </a:cubicBezTo>
                    <a:cubicBezTo>
                      <a:pt x="43" y="72"/>
                      <a:pt x="44" y="73"/>
                      <a:pt x="43" y="74"/>
                    </a:cubicBezTo>
                    <a:cubicBezTo>
                      <a:pt x="43" y="75"/>
                      <a:pt x="41" y="76"/>
                      <a:pt x="40" y="76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7"/>
                      <a:pt x="35" y="74"/>
                      <a:pt x="35" y="76"/>
                    </a:cubicBezTo>
                    <a:cubicBezTo>
                      <a:pt x="35" y="78"/>
                      <a:pt x="34" y="79"/>
                      <a:pt x="34" y="79"/>
                    </a:cubicBezTo>
                    <a:cubicBezTo>
                      <a:pt x="34" y="79"/>
                      <a:pt x="31" y="77"/>
                      <a:pt x="31" y="78"/>
                    </a:cubicBezTo>
                    <a:cubicBezTo>
                      <a:pt x="31" y="79"/>
                      <a:pt x="30" y="81"/>
                      <a:pt x="30" y="81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2"/>
                      <a:pt x="27" y="81"/>
                      <a:pt x="27" y="82"/>
                    </a:cubicBezTo>
                    <a:cubicBezTo>
                      <a:pt x="26" y="83"/>
                      <a:pt x="27" y="86"/>
                      <a:pt x="27" y="86"/>
                    </a:cubicBezTo>
                    <a:cubicBezTo>
                      <a:pt x="27" y="86"/>
                      <a:pt x="25" y="87"/>
                      <a:pt x="24" y="87"/>
                    </a:cubicBezTo>
                    <a:cubicBezTo>
                      <a:pt x="23" y="88"/>
                      <a:pt x="22" y="86"/>
                      <a:pt x="22" y="87"/>
                    </a:cubicBezTo>
                    <a:cubicBezTo>
                      <a:pt x="22" y="88"/>
                      <a:pt x="21" y="89"/>
                      <a:pt x="21" y="90"/>
                    </a:cubicBezTo>
                    <a:cubicBezTo>
                      <a:pt x="20" y="90"/>
                      <a:pt x="18" y="89"/>
                      <a:pt x="18" y="89"/>
                    </a:cubicBezTo>
                    <a:cubicBezTo>
                      <a:pt x="18" y="87"/>
                      <a:pt x="18" y="86"/>
                      <a:pt x="19" y="85"/>
                    </a:cubicBezTo>
                    <a:cubicBezTo>
                      <a:pt x="20" y="83"/>
                      <a:pt x="22" y="82"/>
                      <a:pt x="20" y="82"/>
                    </a:cubicBezTo>
                    <a:cubicBezTo>
                      <a:pt x="19" y="82"/>
                      <a:pt x="18" y="81"/>
                      <a:pt x="18" y="81"/>
                    </a:cubicBezTo>
                    <a:cubicBezTo>
                      <a:pt x="18" y="81"/>
                      <a:pt x="17" y="79"/>
                      <a:pt x="19" y="78"/>
                    </a:cubicBezTo>
                    <a:cubicBezTo>
                      <a:pt x="20" y="77"/>
                      <a:pt x="19" y="75"/>
                      <a:pt x="21" y="76"/>
                    </a:cubicBezTo>
                    <a:cubicBezTo>
                      <a:pt x="23" y="77"/>
                      <a:pt x="23" y="76"/>
                      <a:pt x="24" y="76"/>
                    </a:cubicBezTo>
                    <a:cubicBezTo>
                      <a:pt x="25" y="75"/>
                      <a:pt x="25" y="70"/>
                      <a:pt x="27" y="70"/>
                    </a:cubicBezTo>
                    <a:cubicBezTo>
                      <a:pt x="28" y="69"/>
                      <a:pt x="29" y="69"/>
                      <a:pt x="31" y="69"/>
                    </a:cubicBezTo>
                    <a:cubicBezTo>
                      <a:pt x="32" y="68"/>
                      <a:pt x="35" y="68"/>
                      <a:pt x="35" y="65"/>
                    </a:cubicBezTo>
                    <a:cubicBezTo>
                      <a:pt x="35" y="63"/>
                      <a:pt x="34" y="62"/>
                      <a:pt x="34" y="60"/>
                    </a:cubicBezTo>
                    <a:cubicBezTo>
                      <a:pt x="34" y="58"/>
                      <a:pt x="34" y="55"/>
                      <a:pt x="33" y="55"/>
                    </a:cubicBezTo>
                    <a:cubicBezTo>
                      <a:pt x="31" y="55"/>
                      <a:pt x="30" y="55"/>
                      <a:pt x="31" y="52"/>
                    </a:cubicBezTo>
                    <a:cubicBezTo>
                      <a:pt x="32" y="50"/>
                      <a:pt x="32" y="48"/>
                      <a:pt x="32" y="48"/>
                    </a:cubicBezTo>
                    <a:cubicBezTo>
                      <a:pt x="32" y="46"/>
                      <a:pt x="32" y="44"/>
                      <a:pt x="31" y="45"/>
                    </a:cubicBezTo>
                    <a:cubicBezTo>
                      <a:pt x="30" y="46"/>
                      <a:pt x="29" y="45"/>
                      <a:pt x="29" y="43"/>
                    </a:cubicBezTo>
                    <a:cubicBezTo>
                      <a:pt x="28" y="42"/>
                      <a:pt x="29" y="40"/>
                      <a:pt x="28" y="41"/>
                    </a:cubicBezTo>
                    <a:cubicBezTo>
                      <a:pt x="26" y="42"/>
                      <a:pt x="25" y="41"/>
                      <a:pt x="24" y="40"/>
                    </a:cubicBezTo>
                    <a:cubicBezTo>
                      <a:pt x="23" y="39"/>
                      <a:pt x="22" y="38"/>
                      <a:pt x="21" y="34"/>
                    </a:cubicBezTo>
                    <a:cubicBezTo>
                      <a:pt x="20" y="31"/>
                      <a:pt x="20" y="29"/>
                      <a:pt x="17" y="28"/>
                    </a:cubicBezTo>
                    <a:cubicBezTo>
                      <a:pt x="14" y="26"/>
                      <a:pt x="12" y="23"/>
                      <a:pt x="14" y="23"/>
                    </a:cubicBezTo>
                    <a:cubicBezTo>
                      <a:pt x="15" y="23"/>
                      <a:pt x="15" y="21"/>
                      <a:pt x="16" y="21"/>
                    </a:cubicBezTo>
                    <a:cubicBezTo>
                      <a:pt x="17" y="21"/>
                      <a:pt x="16" y="17"/>
                      <a:pt x="15" y="17"/>
                    </a:cubicBezTo>
                    <a:cubicBezTo>
                      <a:pt x="13" y="16"/>
                      <a:pt x="13" y="14"/>
                      <a:pt x="11" y="15"/>
                    </a:cubicBezTo>
                    <a:cubicBezTo>
                      <a:pt x="10" y="16"/>
                      <a:pt x="9" y="17"/>
                      <a:pt x="8" y="16"/>
                    </a:cubicBezTo>
                    <a:cubicBezTo>
                      <a:pt x="7" y="16"/>
                      <a:pt x="6" y="14"/>
                      <a:pt x="6" y="13"/>
                    </a:cubicBezTo>
                    <a:cubicBezTo>
                      <a:pt x="6" y="12"/>
                      <a:pt x="6" y="10"/>
                      <a:pt x="5" y="9"/>
                    </a:cubicBezTo>
                    <a:cubicBezTo>
                      <a:pt x="4" y="9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3" name="Freeform 299">
                <a:extLst>
                  <a:ext uri="{FF2B5EF4-FFF2-40B4-BE49-F238E27FC236}">
                    <a16:creationId xmlns:a16="http://schemas.microsoft.com/office/drawing/2014/main" id="{BBE143C0-3843-4C66-9F3C-B8B7576AD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" y="1976"/>
                <a:ext cx="115" cy="120"/>
              </a:xfrm>
              <a:custGeom>
                <a:avLst/>
                <a:gdLst>
                  <a:gd name="T0" fmla="*/ 0 w 43"/>
                  <a:gd name="T1" fmla="*/ 77 h 45"/>
                  <a:gd name="T2" fmla="*/ 29 w 43"/>
                  <a:gd name="T3" fmla="*/ 64 h 45"/>
                  <a:gd name="T4" fmla="*/ 56 w 43"/>
                  <a:gd name="T5" fmla="*/ 51 h 45"/>
                  <a:gd name="T6" fmla="*/ 78 w 43"/>
                  <a:gd name="T7" fmla="*/ 8 h 45"/>
                  <a:gd name="T8" fmla="*/ 78 w 43"/>
                  <a:gd name="T9" fmla="*/ 8 h 45"/>
                  <a:gd name="T10" fmla="*/ 115 w 43"/>
                  <a:gd name="T11" fmla="*/ 0 h 45"/>
                  <a:gd name="T12" fmla="*/ 120 w 43"/>
                  <a:gd name="T13" fmla="*/ 29 h 45"/>
                  <a:gd name="T14" fmla="*/ 136 w 43"/>
                  <a:gd name="T15" fmla="*/ 51 h 45"/>
                  <a:gd name="T16" fmla="*/ 158 w 43"/>
                  <a:gd name="T17" fmla="*/ 43 h 45"/>
                  <a:gd name="T18" fmla="*/ 179 w 43"/>
                  <a:gd name="T19" fmla="*/ 56 h 45"/>
                  <a:gd name="T20" fmla="*/ 193 w 43"/>
                  <a:gd name="T21" fmla="*/ 85 h 45"/>
                  <a:gd name="T22" fmla="*/ 171 w 43"/>
                  <a:gd name="T23" fmla="*/ 99 h 45"/>
                  <a:gd name="T24" fmla="*/ 201 w 43"/>
                  <a:gd name="T25" fmla="*/ 136 h 45"/>
                  <a:gd name="T26" fmla="*/ 230 w 43"/>
                  <a:gd name="T27" fmla="*/ 184 h 45"/>
                  <a:gd name="T28" fmla="*/ 251 w 43"/>
                  <a:gd name="T29" fmla="*/ 221 h 45"/>
                  <a:gd name="T30" fmla="*/ 273 w 43"/>
                  <a:gd name="T31" fmla="*/ 227 h 45"/>
                  <a:gd name="T32" fmla="*/ 286 w 43"/>
                  <a:gd name="T33" fmla="*/ 243 h 45"/>
                  <a:gd name="T34" fmla="*/ 300 w 43"/>
                  <a:gd name="T35" fmla="*/ 256 h 45"/>
                  <a:gd name="T36" fmla="*/ 308 w 43"/>
                  <a:gd name="T37" fmla="*/ 277 h 45"/>
                  <a:gd name="T38" fmla="*/ 300 w 43"/>
                  <a:gd name="T39" fmla="*/ 307 h 45"/>
                  <a:gd name="T40" fmla="*/ 286 w 43"/>
                  <a:gd name="T41" fmla="*/ 320 h 45"/>
                  <a:gd name="T42" fmla="*/ 273 w 43"/>
                  <a:gd name="T43" fmla="*/ 312 h 45"/>
                  <a:gd name="T44" fmla="*/ 265 w 43"/>
                  <a:gd name="T45" fmla="*/ 312 h 45"/>
                  <a:gd name="T46" fmla="*/ 243 w 43"/>
                  <a:gd name="T47" fmla="*/ 312 h 45"/>
                  <a:gd name="T48" fmla="*/ 243 w 43"/>
                  <a:gd name="T49" fmla="*/ 291 h 45"/>
                  <a:gd name="T50" fmla="*/ 243 w 43"/>
                  <a:gd name="T51" fmla="*/ 264 h 45"/>
                  <a:gd name="T52" fmla="*/ 222 w 43"/>
                  <a:gd name="T53" fmla="*/ 248 h 45"/>
                  <a:gd name="T54" fmla="*/ 214 w 43"/>
                  <a:gd name="T55" fmla="*/ 235 h 45"/>
                  <a:gd name="T56" fmla="*/ 193 w 43"/>
                  <a:gd name="T57" fmla="*/ 227 h 45"/>
                  <a:gd name="T58" fmla="*/ 193 w 43"/>
                  <a:gd name="T59" fmla="*/ 200 h 45"/>
                  <a:gd name="T60" fmla="*/ 171 w 43"/>
                  <a:gd name="T61" fmla="*/ 163 h 45"/>
                  <a:gd name="T62" fmla="*/ 158 w 43"/>
                  <a:gd name="T63" fmla="*/ 163 h 45"/>
                  <a:gd name="T64" fmla="*/ 142 w 43"/>
                  <a:gd name="T65" fmla="*/ 171 h 45"/>
                  <a:gd name="T66" fmla="*/ 120 w 43"/>
                  <a:gd name="T67" fmla="*/ 192 h 45"/>
                  <a:gd name="T68" fmla="*/ 107 w 43"/>
                  <a:gd name="T69" fmla="*/ 171 h 45"/>
                  <a:gd name="T70" fmla="*/ 94 w 43"/>
                  <a:gd name="T71" fmla="*/ 184 h 45"/>
                  <a:gd name="T72" fmla="*/ 86 w 43"/>
                  <a:gd name="T73" fmla="*/ 200 h 45"/>
                  <a:gd name="T74" fmla="*/ 64 w 43"/>
                  <a:gd name="T75" fmla="*/ 200 h 45"/>
                  <a:gd name="T76" fmla="*/ 56 w 43"/>
                  <a:gd name="T77" fmla="*/ 179 h 45"/>
                  <a:gd name="T78" fmla="*/ 72 w 43"/>
                  <a:gd name="T79" fmla="*/ 141 h 45"/>
                  <a:gd name="T80" fmla="*/ 72 w 43"/>
                  <a:gd name="T81" fmla="*/ 120 h 45"/>
                  <a:gd name="T82" fmla="*/ 56 w 43"/>
                  <a:gd name="T83" fmla="*/ 107 h 45"/>
                  <a:gd name="T84" fmla="*/ 43 w 43"/>
                  <a:gd name="T85" fmla="*/ 99 h 45"/>
                  <a:gd name="T86" fmla="*/ 29 w 43"/>
                  <a:gd name="T87" fmla="*/ 85 h 45"/>
                  <a:gd name="T88" fmla="*/ 0 w 43"/>
                  <a:gd name="T89" fmla="*/ 77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" h="45">
                    <a:moveTo>
                      <a:pt x="0" y="11"/>
                    </a:moveTo>
                    <a:cubicBezTo>
                      <a:pt x="2" y="11"/>
                      <a:pt x="4" y="11"/>
                      <a:pt x="4" y="9"/>
                    </a:cubicBezTo>
                    <a:cubicBezTo>
                      <a:pt x="3" y="7"/>
                      <a:pt x="6" y="7"/>
                      <a:pt x="8" y="7"/>
                    </a:cubicBezTo>
                    <a:cubicBezTo>
                      <a:pt x="11" y="7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5" y="0"/>
                      <a:pt x="16" y="0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5"/>
                      <a:pt x="18" y="7"/>
                      <a:pt x="19" y="7"/>
                    </a:cubicBezTo>
                    <a:cubicBezTo>
                      <a:pt x="20" y="8"/>
                      <a:pt x="21" y="7"/>
                      <a:pt x="22" y="6"/>
                    </a:cubicBezTo>
                    <a:cubicBezTo>
                      <a:pt x="24" y="5"/>
                      <a:pt x="24" y="7"/>
                      <a:pt x="25" y="8"/>
                    </a:cubicBezTo>
                    <a:cubicBezTo>
                      <a:pt x="27" y="8"/>
                      <a:pt x="28" y="12"/>
                      <a:pt x="27" y="12"/>
                    </a:cubicBezTo>
                    <a:cubicBezTo>
                      <a:pt x="26" y="12"/>
                      <a:pt x="26" y="14"/>
                      <a:pt x="24" y="14"/>
                    </a:cubicBezTo>
                    <a:cubicBezTo>
                      <a:pt x="23" y="14"/>
                      <a:pt x="25" y="17"/>
                      <a:pt x="28" y="19"/>
                    </a:cubicBezTo>
                    <a:cubicBezTo>
                      <a:pt x="31" y="20"/>
                      <a:pt x="31" y="22"/>
                      <a:pt x="32" y="26"/>
                    </a:cubicBezTo>
                    <a:cubicBezTo>
                      <a:pt x="33" y="29"/>
                      <a:pt x="34" y="30"/>
                      <a:pt x="35" y="31"/>
                    </a:cubicBezTo>
                    <a:cubicBezTo>
                      <a:pt x="36" y="32"/>
                      <a:pt x="37" y="33"/>
                      <a:pt x="38" y="32"/>
                    </a:cubicBezTo>
                    <a:cubicBezTo>
                      <a:pt x="40" y="31"/>
                      <a:pt x="39" y="33"/>
                      <a:pt x="40" y="34"/>
                    </a:cubicBezTo>
                    <a:cubicBezTo>
                      <a:pt x="40" y="36"/>
                      <a:pt x="41" y="37"/>
                      <a:pt x="42" y="36"/>
                    </a:cubicBezTo>
                    <a:cubicBezTo>
                      <a:pt x="43" y="35"/>
                      <a:pt x="43" y="37"/>
                      <a:pt x="43" y="39"/>
                    </a:cubicBezTo>
                    <a:cubicBezTo>
                      <a:pt x="43" y="39"/>
                      <a:pt x="43" y="41"/>
                      <a:pt x="42" y="43"/>
                    </a:cubicBezTo>
                    <a:cubicBezTo>
                      <a:pt x="42" y="43"/>
                      <a:pt x="41" y="44"/>
                      <a:pt x="40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6" y="44"/>
                      <a:pt x="35" y="45"/>
                      <a:pt x="34" y="44"/>
                    </a:cubicBezTo>
                    <a:cubicBezTo>
                      <a:pt x="34" y="43"/>
                      <a:pt x="33" y="42"/>
                      <a:pt x="34" y="41"/>
                    </a:cubicBezTo>
                    <a:cubicBezTo>
                      <a:pt x="35" y="40"/>
                      <a:pt x="34" y="38"/>
                      <a:pt x="34" y="37"/>
                    </a:cubicBezTo>
                    <a:cubicBezTo>
                      <a:pt x="33" y="37"/>
                      <a:pt x="31" y="35"/>
                      <a:pt x="31" y="35"/>
                    </a:cubicBezTo>
                    <a:cubicBezTo>
                      <a:pt x="31" y="34"/>
                      <a:pt x="30" y="33"/>
                      <a:pt x="30" y="33"/>
                    </a:cubicBezTo>
                    <a:cubicBezTo>
                      <a:pt x="29" y="34"/>
                      <a:pt x="27" y="33"/>
                      <a:pt x="27" y="32"/>
                    </a:cubicBezTo>
                    <a:cubicBezTo>
                      <a:pt x="27" y="31"/>
                      <a:pt x="28" y="29"/>
                      <a:pt x="27" y="28"/>
                    </a:cubicBezTo>
                    <a:cubicBezTo>
                      <a:pt x="26" y="28"/>
                      <a:pt x="24" y="23"/>
                      <a:pt x="24" y="23"/>
                    </a:cubicBezTo>
                    <a:cubicBezTo>
                      <a:pt x="24" y="23"/>
                      <a:pt x="23" y="23"/>
                      <a:pt x="22" y="23"/>
                    </a:cubicBezTo>
                    <a:cubicBezTo>
                      <a:pt x="22" y="23"/>
                      <a:pt x="21" y="22"/>
                      <a:pt x="20" y="24"/>
                    </a:cubicBezTo>
                    <a:cubicBezTo>
                      <a:pt x="20" y="25"/>
                      <a:pt x="17" y="27"/>
                      <a:pt x="17" y="27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2" y="28"/>
                    </a:cubicBezTo>
                    <a:cubicBezTo>
                      <a:pt x="11" y="28"/>
                      <a:pt x="10" y="29"/>
                      <a:pt x="9" y="28"/>
                    </a:cubicBezTo>
                    <a:cubicBezTo>
                      <a:pt x="9" y="26"/>
                      <a:pt x="8" y="25"/>
                      <a:pt x="8" y="25"/>
                    </a:cubicBezTo>
                    <a:cubicBezTo>
                      <a:pt x="9" y="24"/>
                      <a:pt x="10" y="21"/>
                      <a:pt x="10" y="20"/>
                    </a:cubicBezTo>
                    <a:cubicBezTo>
                      <a:pt x="10" y="19"/>
                      <a:pt x="11" y="18"/>
                      <a:pt x="10" y="17"/>
                    </a:cubicBezTo>
                    <a:cubicBezTo>
                      <a:pt x="9" y="17"/>
                      <a:pt x="9" y="15"/>
                      <a:pt x="8" y="15"/>
                    </a:cubicBezTo>
                    <a:cubicBezTo>
                      <a:pt x="8" y="16"/>
                      <a:pt x="7" y="14"/>
                      <a:pt x="6" y="14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4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4" name="Freeform 300">
                <a:extLst>
                  <a:ext uri="{FF2B5EF4-FFF2-40B4-BE49-F238E27FC236}">
                    <a16:creationId xmlns:a16="http://schemas.microsoft.com/office/drawing/2014/main" id="{4C4FE434-A01E-44C0-A48C-752199DF7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" y="2091"/>
                <a:ext cx="83" cy="80"/>
              </a:xfrm>
              <a:custGeom>
                <a:avLst/>
                <a:gdLst>
                  <a:gd name="T0" fmla="*/ 99 w 31"/>
                  <a:gd name="T1" fmla="*/ 205 h 30"/>
                  <a:gd name="T2" fmla="*/ 107 w 31"/>
                  <a:gd name="T3" fmla="*/ 184 h 30"/>
                  <a:gd name="T4" fmla="*/ 123 w 31"/>
                  <a:gd name="T5" fmla="*/ 171 h 30"/>
                  <a:gd name="T6" fmla="*/ 145 w 31"/>
                  <a:gd name="T7" fmla="*/ 171 h 30"/>
                  <a:gd name="T8" fmla="*/ 158 w 31"/>
                  <a:gd name="T9" fmla="*/ 128 h 30"/>
                  <a:gd name="T10" fmla="*/ 193 w 31"/>
                  <a:gd name="T11" fmla="*/ 120 h 30"/>
                  <a:gd name="T12" fmla="*/ 222 w 31"/>
                  <a:gd name="T13" fmla="*/ 93 h 30"/>
                  <a:gd name="T14" fmla="*/ 214 w 31"/>
                  <a:gd name="T15" fmla="*/ 56 h 30"/>
                  <a:gd name="T16" fmla="*/ 209 w 31"/>
                  <a:gd name="T17" fmla="*/ 21 h 30"/>
                  <a:gd name="T18" fmla="*/ 193 w 31"/>
                  <a:gd name="T19" fmla="*/ 0 h 30"/>
                  <a:gd name="T20" fmla="*/ 193 w 31"/>
                  <a:gd name="T21" fmla="*/ 0 h 30"/>
                  <a:gd name="T22" fmla="*/ 179 w 31"/>
                  <a:gd name="T23" fmla="*/ 13 h 30"/>
                  <a:gd name="T24" fmla="*/ 158 w 31"/>
                  <a:gd name="T25" fmla="*/ 8 h 30"/>
                  <a:gd name="T26" fmla="*/ 158 w 31"/>
                  <a:gd name="T27" fmla="*/ 8 h 30"/>
                  <a:gd name="T28" fmla="*/ 137 w 31"/>
                  <a:gd name="T29" fmla="*/ 8 h 30"/>
                  <a:gd name="T30" fmla="*/ 107 w 31"/>
                  <a:gd name="T31" fmla="*/ 13 h 30"/>
                  <a:gd name="T32" fmla="*/ 78 w 31"/>
                  <a:gd name="T33" fmla="*/ 21 h 30"/>
                  <a:gd name="T34" fmla="*/ 51 w 31"/>
                  <a:gd name="T35" fmla="*/ 21 h 30"/>
                  <a:gd name="T36" fmla="*/ 29 w 31"/>
                  <a:gd name="T37" fmla="*/ 29 h 30"/>
                  <a:gd name="T38" fmla="*/ 13 w 31"/>
                  <a:gd name="T39" fmla="*/ 56 h 30"/>
                  <a:gd name="T40" fmla="*/ 35 w 31"/>
                  <a:gd name="T41" fmla="*/ 99 h 30"/>
                  <a:gd name="T42" fmla="*/ 35 w 31"/>
                  <a:gd name="T43" fmla="*/ 128 h 30"/>
                  <a:gd name="T44" fmla="*/ 35 w 31"/>
                  <a:gd name="T45" fmla="*/ 157 h 30"/>
                  <a:gd name="T46" fmla="*/ 43 w 31"/>
                  <a:gd name="T47" fmla="*/ 192 h 30"/>
                  <a:gd name="T48" fmla="*/ 72 w 31"/>
                  <a:gd name="T49" fmla="*/ 192 h 30"/>
                  <a:gd name="T50" fmla="*/ 99 w 31"/>
                  <a:gd name="T51" fmla="*/ 20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" h="30">
                    <a:moveTo>
                      <a:pt x="14" y="29"/>
                    </a:moveTo>
                    <a:cubicBezTo>
                      <a:pt x="14" y="29"/>
                      <a:pt x="13" y="27"/>
                      <a:pt x="15" y="26"/>
                    </a:cubicBezTo>
                    <a:cubicBezTo>
                      <a:pt x="16" y="25"/>
                      <a:pt x="15" y="23"/>
                      <a:pt x="17" y="24"/>
                    </a:cubicBezTo>
                    <a:cubicBezTo>
                      <a:pt x="19" y="26"/>
                      <a:pt x="19" y="24"/>
                      <a:pt x="20" y="24"/>
                    </a:cubicBezTo>
                    <a:cubicBezTo>
                      <a:pt x="21" y="23"/>
                      <a:pt x="21" y="18"/>
                      <a:pt x="22" y="18"/>
                    </a:cubicBezTo>
                    <a:cubicBezTo>
                      <a:pt x="24" y="17"/>
                      <a:pt x="25" y="17"/>
                      <a:pt x="27" y="17"/>
                    </a:cubicBezTo>
                    <a:cubicBezTo>
                      <a:pt x="28" y="16"/>
                      <a:pt x="31" y="16"/>
                      <a:pt x="31" y="13"/>
                    </a:cubicBezTo>
                    <a:cubicBezTo>
                      <a:pt x="31" y="11"/>
                      <a:pt x="30" y="10"/>
                      <a:pt x="30" y="8"/>
                    </a:cubicBezTo>
                    <a:cubicBezTo>
                      <a:pt x="30" y="6"/>
                      <a:pt x="30" y="4"/>
                      <a:pt x="29" y="3"/>
                    </a:cubicBezTo>
                    <a:cubicBezTo>
                      <a:pt x="27" y="3"/>
                      <a:pt x="26" y="3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1"/>
                      <a:pt x="25" y="2"/>
                    </a:cubicBezTo>
                    <a:cubicBezTo>
                      <a:pt x="25" y="3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0" y="2"/>
                      <a:pt x="19" y="1"/>
                    </a:cubicBezTo>
                    <a:cubicBezTo>
                      <a:pt x="19" y="1"/>
                      <a:pt x="16" y="2"/>
                      <a:pt x="15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8" y="3"/>
                      <a:pt x="7" y="3"/>
                    </a:cubicBezTo>
                    <a:cubicBezTo>
                      <a:pt x="6" y="3"/>
                      <a:pt x="4" y="3"/>
                      <a:pt x="4" y="4"/>
                    </a:cubicBezTo>
                    <a:cubicBezTo>
                      <a:pt x="3" y="5"/>
                      <a:pt x="0" y="6"/>
                      <a:pt x="2" y="8"/>
                    </a:cubicBezTo>
                    <a:cubicBezTo>
                      <a:pt x="3" y="10"/>
                      <a:pt x="4" y="12"/>
                      <a:pt x="5" y="14"/>
                    </a:cubicBezTo>
                    <a:cubicBezTo>
                      <a:pt x="5" y="15"/>
                      <a:pt x="5" y="17"/>
                      <a:pt x="5" y="18"/>
                    </a:cubicBezTo>
                    <a:cubicBezTo>
                      <a:pt x="5" y="19"/>
                      <a:pt x="5" y="21"/>
                      <a:pt x="5" y="22"/>
                    </a:cubicBezTo>
                    <a:cubicBezTo>
                      <a:pt x="6" y="22"/>
                      <a:pt x="5" y="26"/>
                      <a:pt x="6" y="27"/>
                    </a:cubicBezTo>
                    <a:cubicBezTo>
                      <a:pt x="7" y="28"/>
                      <a:pt x="10" y="27"/>
                      <a:pt x="10" y="27"/>
                    </a:cubicBezTo>
                    <a:cubicBezTo>
                      <a:pt x="10" y="27"/>
                      <a:pt x="12" y="30"/>
                      <a:pt x="14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Freeform 301">
                <a:extLst>
                  <a:ext uri="{FF2B5EF4-FFF2-40B4-BE49-F238E27FC236}">
                    <a16:creationId xmlns:a16="http://schemas.microsoft.com/office/drawing/2014/main" id="{D0B4CCE6-5415-4848-9A5D-9EE448BA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1997"/>
                <a:ext cx="131" cy="232"/>
              </a:xfrm>
              <a:custGeom>
                <a:avLst/>
                <a:gdLst>
                  <a:gd name="T0" fmla="*/ 243 w 49"/>
                  <a:gd name="T1" fmla="*/ 405 h 87"/>
                  <a:gd name="T2" fmla="*/ 243 w 49"/>
                  <a:gd name="T3" fmla="*/ 349 h 87"/>
                  <a:gd name="T4" fmla="*/ 235 w 49"/>
                  <a:gd name="T5" fmla="*/ 277 h 87"/>
                  <a:gd name="T6" fmla="*/ 286 w 49"/>
                  <a:gd name="T7" fmla="*/ 269 h 87"/>
                  <a:gd name="T8" fmla="*/ 342 w 49"/>
                  <a:gd name="T9" fmla="*/ 256 h 87"/>
                  <a:gd name="T10" fmla="*/ 342 w 49"/>
                  <a:gd name="T11" fmla="*/ 235 h 87"/>
                  <a:gd name="T12" fmla="*/ 321 w 49"/>
                  <a:gd name="T13" fmla="*/ 192 h 87"/>
                  <a:gd name="T14" fmla="*/ 294 w 49"/>
                  <a:gd name="T15" fmla="*/ 171 h 87"/>
                  <a:gd name="T16" fmla="*/ 273 w 49"/>
                  <a:gd name="T17" fmla="*/ 107 h 87"/>
                  <a:gd name="T18" fmla="*/ 243 w 49"/>
                  <a:gd name="T19" fmla="*/ 115 h 87"/>
                  <a:gd name="T20" fmla="*/ 209 w 49"/>
                  <a:gd name="T21" fmla="*/ 115 h 87"/>
                  <a:gd name="T22" fmla="*/ 187 w 49"/>
                  <a:gd name="T23" fmla="*/ 141 h 87"/>
                  <a:gd name="T24" fmla="*/ 158 w 49"/>
                  <a:gd name="T25" fmla="*/ 120 h 87"/>
                  <a:gd name="T26" fmla="*/ 171 w 49"/>
                  <a:gd name="T27" fmla="*/ 64 h 87"/>
                  <a:gd name="T28" fmla="*/ 142 w 49"/>
                  <a:gd name="T29" fmla="*/ 43 h 87"/>
                  <a:gd name="T30" fmla="*/ 99 w 49"/>
                  <a:gd name="T31" fmla="*/ 21 h 87"/>
                  <a:gd name="T32" fmla="*/ 78 w 49"/>
                  <a:gd name="T33" fmla="*/ 21 h 87"/>
                  <a:gd name="T34" fmla="*/ 21 w 49"/>
                  <a:gd name="T35" fmla="*/ 99 h 87"/>
                  <a:gd name="T36" fmla="*/ 56 w 49"/>
                  <a:gd name="T37" fmla="*/ 157 h 87"/>
                  <a:gd name="T38" fmla="*/ 56 w 49"/>
                  <a:gd name="T39" fmla="*/ 248 h 87"/>
                  <a:gd name="T40" fmla="*/ 99 w 49"/>
                  <a:gd name="T41" fmla="*/ 328 h 87"/>
                  <a:gd name="T42" fmla="*/ 94 w 49"/>
                  <a:gd name="T43" fmla="*/ 419 h 87"/>
                  <a:gd name="T44" fmla="*/ 56 w 49"/>
                  <a:gd name="T45" fmla="*/ 440 h 87"/>
                  <a:gd name="T46" fmla="*/ 43 w 49"/>
                  <a:gd name="T47" fmla="*/ 520 h 87"/>
                  <a:gd name="T48" fmla="*/ 86 w 49"/>
                  <a:gd name="T49" fmla="*/ 563 h 87"/>
                  <a:gd name="T50" fmla="*/ 158 w 49"/>
                  <a:gd name="T51" fmla="*/ 605 h 87"/>
                  <a:gd name="T52" fmla="*/ 201 w 49"/>
                  <a:gd name="T53" fmla="*/ 619 h 87"/>
                  <a:gd name="T54" fmla="*/ 150 w 49"/>
                  <a:gd name="T55" fmla="*/ 576 h 87"/>
                  <a:gd name="T56" fmla="*/ 128 w 49"/>
                  <a:gd name="T57" fmla="*/ 512 h 87"/>
                  <a:gd name="T58" fmla="*/ 86 w 49"/>
                  <a:gd name="T59" fmla="*/ 477 h 87"/>
                  <a:gd name="T60" fmla="*/ 115 w 49"/>
                  <a:gd name="T61" fmla="*/ 349 h 87"/>
                  <a:gd name="T62" fmla="*/ 163 w 49"/>
                  <a:gd name="T63" fmla="*/ 328 h 87"/>
                  <a:gd name="T64" fmla="*/ 214 w 49"/>
                  <a:gd name="T65" fmla="*/ 376 h 87"/>
                  <a:gd name="T66" fmla="*/ 251 w 49"/>
                  <a:gd name="T67" fmla="*/ 440 h 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" h="87">
                    <a:moveTo>
                      <a:pt x="35" y="62"/>
                    </a:moveTo>
                    <a:cubicBezTo>
                      <a:pt x="34" y="61"/>
                      <a:pt x="35" y="57"/>
                      <a:pt x="34" y="57"/>
                    </a:cubicBezTo>
                    <a:cubicBezTo>
                      <a:pt x="34" y="56"/>
                      <a:pt x="34" y="54"/>
                      <a:pt x="34" y="53"/>
                    </a:cubicBezTo>
                    <a:cubicBezTo>
                      <a:pt x="34" y="52"/>
                      <a:pt x="34" y="50"/>
                      <a:pt x="34" y="49"/>
                    </a:cubicBezTo>
                    <a:cubicBezTo>
                      <a:pt x="33" y="47"/>
                      <a:pt x="32" y="45"/>
                      <a:pt x="31" y="43"/>
                    </a:cubicBezTo>
                    <a:cubicBezTo>
                      <a:pt x="29" y="41"/>
                      <a:pt x="32" y="40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8"/>
                      <a:pt x="40" y="38"/>
                      <a:pt x="40" y="38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5"/>
                      <a:pt x="47" y="34"/>
                      <a:pt x="48" y="33"/>
                    </a:cubicBezTo>
                    <a:cubicBezTo>
                      <a:pt x="49" y="32"/>
                      <a:pt x="48" y="30"/>
                      <a:pt x="48" y="29"/>
                    </a:cubicBezTo>
                    <a:cubicBezTo>
                      <a:pt x="47" y="29"/>
                      <a:pt x="45" y="27"/>
                      <a:pt x="45" y="27"/>
                    </a:cubicBezTo>
                    <a:cubicBezTo>
                      <a:pt x="45" y="26"/>
                      <a:pt x="44" y="25"/>
                      <a:pt x="44" y="25"/>
                    </a:cubicBezTo>
                    <a:cubicBezTo>
                      <a:pt x="43" y="26"/>
                      <a:pt x="41" y="25"/>
                      <a:pt x="41" y="24"/>
                    </a:cubicBezTo>
                    <a:cubicBezTo>
                      <a:pt x="41" y="23"/>
                      <a:pt x="42" y="21"/>
                      <a:pt x="41" y="20"/>
                    </a:cubicBezTo>
                    <a:cubicBezTo>
                      <a:pt x="40" y="20"/>
                      <a:pt x="38" y="15"/>
                      <a:pt x="38" y="15"/>
                    </a:cubicBezTo>
                    <a:cubicBezTo>
                      <a:pt x="38" y="15"/>
                      <a:pt x="37" y="15"/>
                      <a:pt x="36" y="15"/>
                    </a:cubicBezTo>
                    <a:cubicBezTo>
                      <a:pt x="36" y="15"/>
                      <a:pt x="35" y="14"/>
                      <a:pt x="34" y="16"/>
                    </a:cubicBezTo>
                    <a:cubicBezTo>
                      <a:pt x="34" y="17"/>
                      <a:pt x="31" y="19"/>
                      <a:pt x="31" y="19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7" y="17"/>
                      <a:pt x="27" y="18"/>
                    </a:cubicBezTo>
                    <a:cubicBezTo>
                      <a:pt x="27" y="19"/>
                      <a:pt x="27" y="19"/>
                      <a:pt x="26" y="20"/>
                    </a:cubicBezTo>
                    <a:cubicBezTo>
                      <a:pt x="25" y="20"/>
                      <a:pt x="24" y="21"/>
                      <a:pt x="23" y="20"/>
                    </a:cubicBezTo>
                    <a:cubicBezTo>
                      <a:pt x="23" y="18"/>
                      <a:pt x="22" y="17"/>
                      <a:pt x="22" y="17"/>
                    </a:cubicBezTo>
                    <a:cubicBezTo>
                      <a:pt x="23" y="16"/>
                      <a:pt x="24" y="13"/>
                      <a:pt x="24" y="12"/>
                    </a:cubicBezTo>
                    <a:cubicBezTo>
                      <a:pt x="24" y="11"/>
                      <a:pt x="25" y="10"/>
                      <a:pt x="24" y="9"/>
                    </a:cubicBezTo>
                    <a:cubicBezTo>
                      <a:pt x="23" y="9"/>
                      <a:pt x="23" y="7"/>
                      <a:pt x="22" y="7"/>
                    </a:cubicBezTo>
                    <a:cubicBezTo>
                      <a:pt x="22" y="8"/>
                      <a:pt x="21" y="6"/>
                      <a:pt x="20" y="6"/>
                    </a:cubicBezTo>
                    <a:cubicBezTo>
                      <a:pt x="19" y="6"/>
                      <a:pt x="18" y="5"/>
                      <a:pt x="18" y="4"/>
                    </a:cubicBezTo>
                    <a:cubicBezTo>
                      <a:pt x="18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0"/>
                      <a:pt x="11" y="3"/>
                    </a:cubicBezTo>
                    <a:cubicBezTo>
                      <a:pt x="9" y="6"/>
                      <a:pt x="5" y="9"/>
                      <a:pt x="5" y="10"/>
                    </a:cubicBezTo>
                    <a:cubicBezTo>
                      <a:pt x="5" y="12"/>
                      <a:pt x="4" y="13"/>
                      <a:pt x="3" y="14"/>
                    </a:cubicBezTo>
                    <a:cubicBezTo>
                      <a:pt x="1" y="14"/>
                      <a:pt x="0" y="15"/>
                      <a:pt x="2" y="17"/>
                    </a:cubicBezTo>
                    <a:cubicBezTo>
                      <a:pt x="4" y="18"/>
                      <a:pt x="7" y="20"/>
                      <a:pt x="8" y="22"/>
                    </a:cubicBezTo>
                    <a:cubicBezTo>
                      <a:pt x="9" y="24"/>
                      <a:pt x="8" y="24"/>
                      <a:pt x="9" y="28"/>
                    </a:cubicBezTo>
                    <a:cubicBezTo>
                      <a:pt x="9" y="31"/>
                      <a:pt x="6" y="32"/>
                      <a:pt x="8" y="35"/>
                    </a:cubicBezTo>
                    <a:cubicBezTo>
                      <a:pt x="9" y="37"/>
                      <a:pt x="11" y="41"/>
                      <a:pt x="12" y="42"/>
                    </a:cubicBezTo>
                    <a:cubicBezTo>
                      <a:pt x="13" y="43"/>
                      <a:pt x="14" y="44"/>
                      <a:pt x="14" y="46"/>
                    </a:cubicBezTo>
                    <a:cubicBezTo>
                      <a:pt x="13" y="49"/>
                      <a:pt x="12" y="50"/>
                      <a:pt x="13" y="52"/>
                    </a:cubicBezTo>
                    <a:cubicBezTo>
                      <a:pt x="13" y="53"/>
                      <a:pt x="13" y="58"/>
                      <a:pt x="13" y="59"/>
                    </a:cubicBezTo>
                    <a:cubicBezTo>
                      <a:pt x="12" y="60"/>
                      <a:pt x="12" y="61"/>
                      <a:pt x="11" y="62"/>
                    </a:cubicBezTo>
                    <a:cubicBezTo>
                      <a:pt x="10" y="62"/>
                      <a:pt x="8" y="62"/>
                      <a:pt x="8" y="62"/>
                    </a:cubicBezTo>
                    <a:cubicBezTo>
                      <a:pt x="8" y="62"/>
                      <a:pt x="8" y="67"/>
                      <a:pt x="8" y="68"/>
                    </a:cubicBezTo>
                    <a:cubicBezTo>
                      <a:pt x="8" y="70"/>
                      <a:pt x="6" y="72"/>
                      <a:pt x="6" y="73"/>
                    </a:cubicBezTo>
                    <a:cubicBezTo>
                      <a:pt x="6" y="74"/>
                      <a:pt x="6" y="74"/>
                      <a:pt x="8" y="76"/>
                    </a:cubicBezTo>
                    <a:cubicBezTo>
                      <a:pt x="9" y="77"/>
                      <a:pt x="11" y="78"/>
                      <a:pt x="12" y="79"/>
                    </a:cubicBezTo>
                    <a:cubicBezTo>
                      <a:pt x="13" y="81"/>
                      <a:pt x="13" y="82"/>
                      <a:pt x="15" y="82"/>
                    </a:cubicBezTo>
                    <a:cubicBezTo>
                      <a:pt x="16" y="83"/>
                      <a:pt x="20" y="84"/>
                      <a:pt x="22" y="85"/>
                    </a:cubicBezTo>
                    <a:cubicBezTo>
                      <a:pt x="24" y="87"/>
                      <a:pt x="25" y="87"/>
                      <a:pt x="26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6"/>
                      <a:pt x="27" y="84"/>
                      <a:pt x="26" y="83"/>
                    </a:cubicBezTo>
                    <a:cubicBezTo>
                      <a:pt x="24" y="83"/>
                      <a:pt x="21" y="81"/>
                      <a:pt x="21" y="81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4"/>
                      <a:pt x="18" y="72"/>
                    </a:cubicBezTo>
                    <a:cubicBezTo>
                      <a:pt x="17" y="71"/>
                      <a:pt x="17" y="70"/>
                      <a:pt x="15" y="69"/>
                    </a:cubicBezTo>
                    <a:cubicBezTo>
                      <a:pt x="13" y="69"/>
                      <a:pt x="12" y="68"/>
                      <a:pt x="12" y="67"/>
                    </a:cubicBezTo>
                    <a:cubicBezTo>
                      <a:pt x="12" y="66"/>
                      <a:pt x="14" y="62"/>
                      <a:pt x="15" y="58"/>
                    </a:cubicBezTo>
                    <a:cubicBezTo>
                      <a:pt x="16" y="55"/>
                      <a:pt x="16" y="52"/>
                      <a:pt x="16" y="49"/>
                    </a:cubicBezTo>
                    <a:cubicBezTo>
                      <a:pt x="17" y="47"/>
                      <a:pt x="15" y="43"/>
                      <a:pt x="18" y="44"/>
                    </a:cubicBezTo>
                    <a:cubicBezTo>
                      <a:pt x="20" y="44"/>
                      <a:pt x="23" y="44"/>
                      <a:pt x="23" y="46"/>
                    </a:cubicBezTo>
                    <a:cubicBezTo>
                      <a:pt x="23" y="49"/>
                      <a:pt x="25" y="51"/>
                      <a:pt x="26" y="51"/>
                    </a:cubicBezTo>
                    <a:cubicBezTo>
                      <a:pt x="28" y="52"/>
                      <a:pt x="29" y="52"/>
                      <a:pt x="30" y="53"/>
                    </a:cubicBezTo>
                    <a:cubicBezTo>
                      <a:pt x="31" y="53"/>
                      <a:pt x="33" y="54"/>
                      <a:pt x="33" y="57"/>
                    </a:cubicBezTo>
                    <a:cubicBezTo>
                      <a:pt x="33" y="60"/>
                      <a:pt x="34" y="63"/>
                      <a:pt x="35" y="6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302">
                <a:extLst>
                  <a:ext uri="{FF2B5EF4-FFF2-40B4-BE49-F238E27FC236}">
                    <a16:creationId xmlns:a16="http://schemas.microsoft.com/office/drawing/2014/main" id="{141368BC-A660-4E99-8BE1-9CEEEE9C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" y="2216"/>
                <a:ext cx="72" cy="88"/>
              </a:xfrm>
              <a:custGeom>
                <a:avLst/>
                <a:gdLst>
                  <a:gd name="T0" fmla="*/ 0 w 27"/>
                  <a:gd name="T1" fmla="*/ 0 h 33"/>
                  <a:gd name="T2" fmla="*/ 51 w 27"/>
                  <a:gd name="T3" fmla="*/ 21 h 33"/>
                  <a:gd name="T4" fmla="*/ 77 w 27"/>
                  <a:gd name="T5" fmla="*/ 35 h 33"/>
                  <a:gd name="T6" fmla="*/ 99 w 27"/>
                  <a:gd name="T7" fmla="*/ 35 h 33"/>
                  <a:gd name="T8" fmla="*/ 115 w 27"/>
                  <a:gd name="T9" fmla="*/ 51 h 33"/>
                  <a:gd name="T10" fmla="*/ 136 w 27"/>
                  <a:gd name="T11" fmla="*/ 77 h 33"/>
                  <a:gd name="T12" fmla="*/ 149 w 27"/>
                  <a:gd name="T13" fmla="*/ 99 h 33"/>
                  <a:gd name="T14" fmla="*/ 141 w 27"/>
                  <a:gd name="T15" fmla="*/ 128 h 33"/>
                  <a:gd name="T16" fmla="*/ 149 w 27"/>
                  <a:gd name="T17" fmla="*/ 171 h 33"/>
                  <a:gd name="T18" fmla="*/ 171 w 27"/>
                  <a:gd name="T19" fmla="*/ 192 h 33"/>
                  <a:gd name="T20" fmla="*/ 179 w 27"/>
                  <a:gd name="T21" fmla="*/ 200 h 33"/>
                  <a:gd name="T22" fmla="*/ 184 w 27"/>
                  <a:gd name="T23" fmla="*/ 213 h 33"/>
                  <a:gd name="T24" fmla="*/ 171 w 27"/>
                  <a:gd name="T25" fmla="*/ 213 h 33"/>
                  <a:gd name="T26" fmla="*/ 171 w 27"/>
                  <a:gd name="T27" fmla="*/ 227 h 33"/>
                  <a:gd name="T28" fmla="*/ 157 w 27"/>
                  <a:gd name="T29" fmla="*/ 227 h 33"/>
                  <a:gd name="T30" fmla="*/ 141 w 27"/>
                  <a:gd name="T31" fmla="*/ 213 h 33"/>
                  <a:gd name="T32" fmla="*/ 128 w 27"/>
                  <a:gd name="T33" fmla="*/ 200 h 33"/>
                  <a:gd name="T34" fmla="*/ 77 w 27"/>
                  <a:gd name="T35" fmla="*/ 171 h 33"/>
                  <a:gd name="T36" fmla="*/ 56 w 27"/>
                  <a:gd name="T37" fmla="*/ 149 h 33"/>
                  <a:gd name="T38" fmla="*/ 43 w 27"/>
                  <a:gd name="T39" fmla="*/ 120 h 33"/>
                  <a:gd name="T40" fmla="*/ 35 w 27"/>
                  <a:gd name="T41" fmla="*/ 99 h 33"/>
                  <a:gd name="T42" fmla="*/ 21 w 27"/>
                  <a:gd name="T43" fmla="*/ 77 h 33"/>
                  <a:gd name="T44" fmla="*/ 21 w 27"/>
                  <a:gd name="T45" fmla="*/ 51 h 33"/>
                  <a:gd name="T46" fmla="*/ 0 w 27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cubicBezTo>
                      <a:pt x="1" y="1"/>
                      <a:pt x="5" y="2"/>
                      <a:pt x="7" y="3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3" y="6"/>
                      <a:pt x="13" y="5"/>
                      <a:pt x="14" y="5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7" y="8"/>
                      <a:pt x="18" y="9"/>
                      <a:pt x="19" y="11"/>
                    </a:cubicBezTo>
                    <a:cubicBezTo>
                      <a:pt x="20" y="12"/>
                      <a:pt x="21" y="12"/>
                      <a:pt x="21" y="14"/>
                    </a:cubicBezTo>
                    <a:cubicBezTo>
                      <a:pt x="21" y="16"/>
                      <a:pt x="20" y="16"/>
                      <a:pt x="20" y="18"/>
                    </a:cubicBezTo>
                    <a:cubicBezTo>
                      <a:pt x="21" y="21"/>
                      <a:pt x="20" y="23"/>
                      <a:pt x="21" y="24"/>
                    </a:cubicBezTo>
                    <a:cubicBezTo>
                      <a:pt x="23" y="26"/>
                      <a:pt x="23" y="26"/>
                      <a:pt x="24" y="27"/>
                    </a:cubicBezTo>
                    <a:cubicBezTo>
                      <a:pt x="25" y="28"/>
                      <a:pt x="24" y="28"/>
                      <a:pt x="25" y="28"/>
                    </a:cubicBezTo>
                    <a:cubicBezTo>
                      <a:pt x="26" y="28"/>
                      <a:pt x="27" y="29"/>
                      <a:pt x="26" y="30"/>
                    </a:cubicBezTo>
                    <a:cubicBezTo>
                      <a:pt x="26" y="30"/>
                      <a:pt x="24" y="29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3" y="33"/>
                      <a:pt x="23" y="33"/>
                      <a:pt x="22" y="32"/>
                    </a:cubicBezTo>
                    <a:cubicBezTo>
                      <a:pt x="21" y="32"/>
                      <a:pt x="20" y="31"/>
                      <a:pt x="20" y="30"/>
                    </a:cubicBezTo>
                    <a:cubicBezTo>
                      <a:pt x="19" y="29"/>
                      <a:pt x="19" y="28"/>
                      <a:pt x="18" y="28"/>
                    </a:cubicBezTo>
                    <a:cubicBezTo>
                      <a:pt x="16" y="27"/>
                      <a:pt x="13" y="25"/>
                      <a:pt x="11" y="24"/>
                    </a:cubicBezTo>
                    <a:cubicBezTo>
                      <a:pt x="10" y="23"/>
                      <a:pt x="8" y="21"/>
                      <a:pt x="8" y="21"/>
                    </a:cubicBezTo>
                    <a:cubicBezTo>
                      <a:pt x="7" y="20"/>
                      <a:pt x="6" y="18"/>
                      <a:pt x="6" y="17"/>
                    </a:cubicBezTo>
                    <a:cubicBezTo>
                      <a:pt x="6" y="16"/>
                      <a:pt x="5" y="14"/>
                      <a:pt x="5" y="14"/>
                    </a:cubicBezTo>
                    <a:cubicBezTo>
                      <a:pt x="4" y="13"/>
                      <a:pt x="4" y="12"/>
                      <a:pt x="3" y="11"/>
                    </a:cubicBezTo>
                    <a:cubicBezTo>
                      <a:pt x="2" y="10"/>
                      <a:pt x="3" y="8"/>
                      <a:pt x="3" y="7"/>
                    </a:cubicBezTo>
                    <a:cubicBezTo>
                      <a:pt x="3" y="6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Freeform 303">
                <a:extLst>
                  <a:ext uri="{FF2B5EF4-FFF2-40B4-BE49-F238E27FC236}">
                    <a16:creationId xmlns:a16="http://schemas.microsoft.com/office/drawing/2014/main" id="{DFE5A578-A3A7-4E1B-9036-03DC125B1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1736"/>
                <a:ext cx="318" cy="469"/>
              </a:xfrm>
              <a:custGeom>
                <a:avLst/>
                <a:gdLst>
                  <a:gd name="T0" fmla="*/ 51 w 119"/>
                  <a:gd name="T1" fmla="*/ 533 h 176"/>
                  <a:gd name="T2" fmla="*/ 99 w 119"/>
                  <a:gd name="T3" fmla="*/ 498 h 176"/>
                  <a:gd name="T4" fmla="*/ 94 w 119"/>
                  <a:gd name="T5" fmla="*/ 405 h 176"/>
                  <a:gd name="T6" fmla="*/ 243 w 119"/>
                  <a:gd name="T7" fmla="*/ 256 h 176"/>
                  <a:gd name="T8" fmla="*/ 251 w 119"/>
                  <a:gd name="T9" fmla="*/ 149 h 176"/>
                  <a:gd name="T10" fmla="*/ 294 w 119"/>
                  <a:gd name="T11" fmla="*/ 64 h 176"/>
                  <a:gd name="T12" fmla="*/ 379 w 119"/>
                  <a:gd name="T13" fmla="*/ 0 h 176"/>
                  <a:gd name="T14" fmla="*/ 449 w 119"/>
                  <a:gd name="T15" fmla="*/ 64 h 176"/>
                  <a:gd name="T16" fmla="*/ 444 w 119"/>
                  <a:gd name="T17" fmla="*/ 128 h 176"/>
                  <a:gd name="T18" fmla="*/ 436 w 119"/>
                  <a:gd name="T19" fmla="*/ 179 h 176"/>
                  <a:gd name="T20" fmla="*/ 449 w 119"/>
                  <a:gd name="T21" fmla="*/ 200 h 176"/>
                  <a:gd name="T22" fmla="*/ 521 w 119"/>
                  <a:gd name="T23" fmla="*/ 264 h 176"/>
                  <a:gd name="T24" fmla="*/ 550 w 119"/>
                  <a:gd name="T25" fmla="*/ 370 h 176"/>
                  <a:gd name="T26" fmla="*/ 794 w 119"/>
                  <a:gd name="T27" fmla="*/ 456 h 176"/>
                  <a:gd name="T28" fmla="*/ 828 w 119"/>
                  <a:gd name="T29" fmla="*/ 498 h 176"/>
                  <a:gd name="T30" fmla="*/ 836 w 119"/>
                  <a:gd name="T31" fmla="*/ 576 h 176"/>
                  <a:gd name="T32" fmla="*/ 794 w 119"/>
                  <a:gd name="T33" fmla="*/ 666 h 176"/>
                  <a:gd name="T34" fmla="*/ 751 w 119"/>
                  <a:gd name="T35" fmla="*/ 674 h 176"/>
                  <a:gd name="T36" fmla="*/ 730 w 119"/>
                  <a:gd name="T37" fmla="*/ 738 h 176"/>
                  <a:gd name="T38" fmla="*/ 692 w 119"/>
                  <a:gd name="T39" fmla="*/ 751 h 176"/>
                  <a:gd name="T40" fmla="*/ 665 w 119"/>
                  <a:gd name="T41" fmla="*/ 789 h 176"/>
                  <a:gd name="T42" fmla="*/ 593 w 119"/>
                  <a:gd name="T43" fmla="*/ 823 h 176"/>
                  <a:gd name="T44" fmla="*/ 550 w 119"/>
                  <a:gd name="T45" fmla="*/ 874 h 176"/>
                  <a:gd name="T46" fmla="*/ 521 w 119"/>
                  <a:gd name="T47" fmla="*/ 901 h 176"/>
                  <a:gd name="T48" fmla="*/ 492 w 119"/>
                  <a:gd name="T49" fmla="*/ 930 h 176"/>
                  <a:gd name="T50" fmla="*/ 492 w 119"/>
                  <a:gd name="T51" fmla="*/ 981 h 176"/>
                  <a:gd name="T52" fmla="*/ 478 w 119"/>
                  <a:gd name="T53" fmla="*/ 1050 h 176"/>
                  <a:gd name="T54" fmla="*/ 457 w 119"/>
                  <a:gd name="T55" fmla="*/ 1087 h 176"/>
                  <a:gd name="T56" fmla="*/ 470 w 119"/>
                  <a:gd name="T57" fmla="*/ 1130 h 176"/>
                  <a:gd name="T58" fmla="*/ 444 w 119"/>
                  <a:gd name="T59" fmla="*/ 1157 h 176"/>
                  <a:gd name="T60" fmla="*/ 406 w 119"/>
                  <a:gd name="T61" fmla="*/ 1199 h 176"/>
                  <a:gd name="T62" fmla="*/ 371 w 119"/>
                  <a:gd name="T63" fmla="*/ 1236 h 176"/>
                  <a:gd name="T64" fmla="*/ 337 w 119"/>
                  <a:gd name="T65" fmla="*/ 1199 h 176"/>
                  <a:gd name="T66" fmla="*/ 315 w 119"/>
                  <a:gd name="T67" fmla="*/ 1130 h 176"/>
                  <a:gd name="T68" fmla="*/ 294 w 119"/>
                  <a:gd name="T69" fmla="*/ 1050 h 176"/>
                  <a:gd name="T70" fmla="*/ 265 w 119"/>
                  <a:gd name="T71" fmla="*/ 994 h 176"/>
                  <a:gd name="T72" fmla="*/ 235 w 119"/>
                  <a:gd name="T73" fmla="*/ 938 h 176"/>
                  <a:gd name="T74" fmla="*/ 179 w 119"/>
                  <a:gd name="T75" fmla="*/ 794 h 176"/>
                  <a:gd name="T76" fmla="*/ 184 w 119"/>
                  <a:gd name="T77" fmla="*/ 624 h 176"/>
                  <a:gd name="T78" fmla="*/ 150 w 119"/>
                  <a:gd name="T79" fmla="*/ 688 h 176"/>
                  <a:gd name="T80" fmla="*/ 56 w 119"/>
                  <a:gd name="T81" fmla="*/ 682 h 176"/>
                  <a:gd name="T82" fmla="*/ 99 w 119"/>
                  <a:gd name="T83" fmla="*/ 589 h 176"/>
                  <a:gd name="T84" fmla="*/ 8 w 119"/>
                  <a:gd name="T85" fmla="*/ 605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176">
                    <a:moveTo>
                      <a:pt x="0" y="82"/>
                    </a:moveTo>
                    <a:cubicBezTo>
                      <a:pt x="0" y="82"/>
                      <a:pt x="2" y="81"/>
                      <a:pt x="3" y="79"/>
                    </a:cubicBezTo>
                    <a:cubicBezTo>
                      <a:pt x="4" y="77"/>
                      <a:pt x="6" y="77"/>
                      <a:pt x="7" y="75"/>
                    </a:cubicBezTo>
                    <a:cubicBezTo>
                      <a:pt x="8" y="73"/>
                      <a:pt x="10" y="76"/>
                      <a:pt x="13" y="76"/>
                    </a:cubicBezTo>
                    <a:cubicBezTo>
                      <a:pt x="15" y="77"/>
                      <a:pt x="17" y="77"/>
                      <a:pt x="18" y="74"/>
                    </a:cubicBezTo>
                    <a:cubicBezTo>
                      <a:pt x="18" y="71"/>
                      <a:pt x="16" y="71"/>
                      <a:pt x="14" y="70"/>
                    </a:cubicBezTo>
                    <a:cubicBezTo>
                      <a:pt x="12" y="70"/>
                      <a:pt x="14" y="69"/>
                      <a:pt x="12" y="68"/>
                    </a:cubicBezTo>
                    <a:cubicBezTo>
                      <a:pt x="10" y="67"/>
                      <a:pt x="7" y="62"/>
                      <a:pt x="7" y="59"/>
                    </a:cubicBezTo>
                    <a:cubicBezTo>
                      <a:pt x="6" y="55"/>
                      <a:pt x="10" y="57"/>
                      <a:pt x="13" y="57"/>
                    </a:cubicBezTo>
                    <a:cubicBezTo>
                      <a:pt x="15" y="57"/>
                      <a:pt x="18" y="54"/>
                      <a:pt x="20" y="54"/>
                    </a:cubicBezTo>
                    <a:cubicBezTo>
                      <a:pt x="22" y="53"/>
                      <a:pt x="27" y="47"/>
                      <a:pt x="27" y="45"/>
                    </a:cubicBezTo>
                    <a:cubicBezTo>
                      <a:pt x="28" y="43"/>
                      <a:pt x="33" y="39"/>
                      <a:pt x="34" y="36"/>
                    </a:cubicBezTo>
                    <a:cubicBezTo>
                      <a:pt x="36" y="33"/>
                      <a:pt x="37" y="33"/>
                      <a:pt x="38" y="31"/>
                    </a:cubicBezTo>
                    <a:cubicBezTo>
                      <a:pt x="39" y="30"/>
                      <a:pt x="41" y="26"/>
                      <a:pt x="40" y="24"/>
                    </a:cubicBezTo>
                    <a:cubicBezTo>
                      <a:pt x="39" y="23"/>
                      <a:pt x="37" y="22"/>
                      <a:pt x="35" y="21"/>
                    </a:cubicBezTo>
                    <a:cubicBezTo>
                      <a:pt x="34" y="21"/>
                      <a:pt x="31" y="15"/>
                      <a:pt x="30" y="12"/>
                    </a:cubicBezTo>
                    <a:cubicBezTo>
                      <a:pt x="29" y="9"/>
                      <a:pt x="33" y="8"/>
                      <a:pt x="36" y="8"/>
                    </a:cubicBezTo>
                    <a:cubicBezTo>
                      <a:pt x="39" y="8"/>
                      <a:pt x="39" y="8"/>
                      <a:pt x="41" y="9"/>
                    </a:cubicBezTo>
                    <a:cubicBezTo>
                      <a:pt x="43" y="9"/>
                      <a:pt x="48" y="10"/>
                      <a:pt x="49" y="9"/>
                    </a:cubicBezTo>
                    <a:cubicBezTo>
                      <a:pt x="51" y="9"/>
                      <a:pt x="50" y="5"/>
                      <a:pt x="50" y="5"/>
                    </a:cubicBezTo>
                    <a:cubicBezTo>
                      <a:pt x="51" y="4"/>
                      <a:pt x="53" y="0"/>
                      <a:pt x="53" y="0"/>
                    </a:cubicBezTo>
                    <a:cubicBezTo>
                      <a:pt x="54" y="0"/>
                      <a:pt x="56" y="0"/>
                      <a:pt x="56" y="0"/>
                    </a:cubicBezTo>
                    <a:cubicBezTo>
                      <a:pt x="56" y="0"/>
                      <a:pt x="59" y="3"/>
                      <a:pt x="60" y="4"/>
                    </a:cubicBezTo>
                    <a:cubicBezTo>
                      <a:pt x="61" y="6"/>
                      <a:pt x="66" y="8"/>
                      <a:pt x="63" y="9"/>
                    </a:cubicBezTo>
                    <a:cubicBezTo>
                      <a:pt x="60" y="10"/>
                      <a:pt x="59" y="11"/>
                      <a:pt x="61" y="13"/>
                    </a:cubicBezTo>
                    <a:cubicBezTo>
                      <a:pt x="63" y="14"/>
                      <a:pt x="65" y="14"/>
                      <a:pt x="64" y="16"/>
                    </a:cubicBezTo>
                    <a:cubicBezTo>
                      <a:pt x="63" y="18"/>
                      <a:pt x="61" y="17"/>
                      <a:pt x="62" y="18"/>
                    </a:cubicBezTo>
                    <a:cubicBezTo>
                      <a:pt x="63" y="20"/>
                      <a:pt x="64" y="18"/>
                      <a:pt x="65" y="20"/>
                    </a:cubicBezTo>
                    <a:cubicBezTo>
                      <a:pt x="66" y="22"/>
                      <a:pt x="66" y="23"/>
                      <a:pt x="64" y="24"/>
                    </a:cubicBezTo>
                    <a:cubicBezTo>
                      <a:pt x="63" y="24"/>
                      <a:pt x="62" y="25"/>
                      <a:pt x="61" y="25"/>
                    </a:cubicBezTo>
                    <a:cubicBezTo>
                      <a:pt x="61" y="24"/>
                      <a:pt x="61" y="22"/>
                      <a:pt x="60" y="23"/>
                    </a:cubicBezTo>
                    <a:cubicBezTo>
                      <a:pt x="59" y="24"/>
                      <a:pt x="57" y="25"/>
                      <a:pt x="59" y="27"/>
                    </a:cubicBezTo>
                    <a:cubicBezTo>
                      <a:pt x="61" y="28"/>
                      <a:pt x="63" y="25"/>
                      <a:pt x="63" y="28"/>
                    </a:cubicBezTo>
                    <a:cubicBezTo>
                      <a:pt x="63" y="31"/>
                      <a:pt x="60" y="32"/>
                      <a:pt x="62" y="33"/>
                    </a:cubicBezTo>
                    <a:cubicBezTo>
                      <a:pt x="65" y="34"/>
                      <a:pt x="66" y="34"/>
                      <a:pt x="69" y="35"/>
                    </a:cubicBezTo>
                    <a:cubicBezTo>
                      <a:pt x="71" y="35"/>
                      <a:pt x="72" y="33"/>
                      <a:pt x="73" y="37"/>
                    </a:cubicBezTo>
                    <a:cubicBezTo>
                      <a:pt x="73" y="37"/>
                      <a:pt x="72" y="40"/>
                      <a:pt x="70" y="41"/>
                    </a:cubicBezTo>
                    <a:cubicBezTo>
                      <a:pt x="68" y="41"/>
                      <a:pt x="67" y="44"/>
                      <a:pt x="69" y="47"/>
                    </a:cubicBezTo>
                    <a:cubicBezTo>
                      <a:pt x="71" y="50"/>
                      <a:pt x="75" y="51"/>
                      <a:pt x="77" y="52"/>
                    </a:cubicBezTo>
                    <a:cubicBezTo>
                      <a:pt x="80" y="54"/>
                      <a:pt x="86" y="56"/>
                      <a:pt x="92" y="58"/>
                    </a:cubicBezTo>
                    <a:cubicBezTo>
                      <a:pt x="98" y="60"/>
                      <a:pt x="99" y="60"/>
                      <a:pt x="102" y="63"/>
                    </a:cubicBezTo>
                    <a:cubicBezTo>
                      <a:pt x="104" y="65"/>
                      <a:pt x="111" y="64"/>
                      <a:pt x="111" y="6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1"/>
                      <a:pt x="113" y="69"/>
                      <a:pt x="114" y="69"/>
                    </a:cubicBezTo>
                    <a:cubicBezTo>
                      <a:pt x="115" y="69"/>
                      <a:pt x="115" y="69"/>
                      <a:pt x="116" y="70"/>
                    </a:cubicBezTo>
                    <a:cubicBezTo>
                      <a:pt x="117" y="70"/>
                      <a:pt x="116" y="73"/>
                      <a:pt x="116" y="73"/>
                    </a:cubicBezTo>
                    <a:cubicBezTo>
                      <a:pt x="115" y="74"/>
                      <a:pt x="115" y="77"/>
                      <a:pt x="115" y="78"/>
                    </a:cubicBezTo>
                    <a:cubicBezTo>
                      <a:pt x="115" y="80"/>
                      <a:pt x="116" y="81"/>
                      <a:pt x="117" y="81"/>
                    </a:cubicBezTo>
                    <a:cubicBezTo>
                      <a:pt x="117" y="82"/>
                      <a:pt x="119" y="89"/>
                      <a:pt x="118" y="90"/>
                    </a:cubicBezTo>
                    <a:cubicBezTo>
                      <a:pt x="115" y="91"/>
                      <a:pt x="115" y="91"/>
                      <a:pt x="115" y="91"/>
                    </a:cubicBezTo>
                    <a:cubicBezTo>
                      <a:pt x="114" y="93"/>
                      <a:pt x="111" y="95"/>
                      <a:pt x="111" y="94"/>
                    </a:cubicBezTo>
                    <a:cubicBezTo>
                      <a:pt x="112" y="92"/>
                      <a:pt x="111" y="91"/>
                      <a:pt x="111" y="91"/>
                    </a:cubicBezTo>
                    <a:cubicBezTo>
                      <a:pt x="111" y="91"/>
                      <a:pt x="107" y="92"/>
                      <a:pt x="107" y="93"/>
                    </a:cubicBezTo>
                    <a:cubicBezTo>
                      <a:pt x="108" y="94"/>
                      <a:pt x="104" y="94"/>
                      <a:pt x="105" y="95"/>
                    </a:cubicBezTo>
                    <a:cubicBezTo>
                      <a:pt x="106" y="96"/>
                      <a:pt x="104" y="99"/>
                      <a:pt x="104" y="99"/>
                    </a:cubicBezTo>
                    <a:cubicBezTo>
                      <a:pt x="104" y="99"/>
                      <a:pt x="104" y="101"/>
                      <a:pt x="104" y="103"/>
                    </a:cubicBezTo>
                    <a:cubicBezTo>
                      <a:pt x="104" y="104"/>
                      <a:pt x="103" y="105"/>
                      <a:pt x="102" y="104"/>
                    </a:cubicBezTo>
                    <a:cubicBezTo>
                      <a:pt x="101" y="102"/>
                      <a:pt x="99" y="104"/>
                      <a:pt x="99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8"/>
                      <a:pt x="93" y="111"/>
                      <a:pt x="93" y="111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9" y="113"/>
                      <a:pt x="88" y="117"/>
                      <a:pt x="86" y="116"/>
                    </a:cubicBezTo>
                    <a:cubicBezTo>
                      <a:pt x="84" y="115"/>
                      <a:pt x="83" y="113"/>
                      <a:pt x="83" y="116"/>
                    </a:cubicBezTo>
                    <a:cubicBezTo>
                      <a:pt x="83" y="118"/>
                      <a:pt x="82" y="120"/>
                      <a:pt x="81" y="121"/>
                    </a:cubicBezTo>
                    <a:cubicBezTo>
                      <a:pt x="80" y="121"/>
                      <a:pt x="78" y="120"/>
                      <a:pt x="78" y="120"/>
                    </a:cubicBezTo>
                    <a:cubicBezTo>
                      <a:pt x="78" y="120"/>
                      <a:pt x="76" y="122"/>
                      <a:pt x="77" y="123"/>
                    </a:cubicBezTo>
                    <a:cubicBezTo>
                      <a:pt x="78" y="125"/>
                      <a:pt x="79" y="125"/>
                      <a:pt x="78" y="126"/>
                    </a:cubicBezTo>
                    <a:cubicBezTo>
                      <a:pt x="77" y="127"/>
                      <a:pt x="75" y="126"/>
                      <a:pt x="75" y="126"/>
                    </a:cubicBezTo>
                    <a:cubicBezTo>
                      <a:pt x="75" y="126"/>
                      <a:pt x="73" y="126"/>
                      <a:pt x="73" y="127"/>
                    </a:cubicBezTo>
                    <a:cubicBezTo>
                      <a:pt x="72" y="128"/>
                      <a:pt x="71" y="126"/>
                      <a:pt x="70" y="126"/>
                    </a:cubicBezTo>
                    <a:cubicBezTo>
                      <a:pt x="69" y="126"/>
                      <a:pt x="68" y="124"/>
                      <a:pt x="68" y="126"/>
                    </a:cubicBezTo>
                    <a:cubicBezTo>
                      <a:pt x="68" y="128"/>
                      <a:pt x="69" y="131"/>
                      <a:pt x="69" y="131"/>
                    </a:cubicBezTo>
                    <a:cubicBezTo>
                      <a:pt x="69" y="131"/>
                      <a:pt x="67" y="131"/>
                      <a:pt x="67" y="133"/>
                    </a:cubicBezTo>
                    <a:cubicBezTo>
                      <a:pt x="67" y="134"/>
                      <a:pt x="68" y="136"/>
                      <a:pt x="68" y="136"/>
                    </a:cubicBezTo>
                    <a:cubicBezTo>
                      <a:pt x="68" y="136"/>
                      <a:pt x="69" y="136"/>
                      <a:pt x="69" y="138"/>
                    </a:cubicBezTo>
                    <a:cubicBezTo>
                      <a:pt x="68" y="140"/>
                      <a:pt x="68" y="141"/>
                      <a:pt x="68" y="142"/>
                    </a:cubicBezTo>
                    <a:cubicBezTo>
                      <a:pt x="69" y="144"/>
                      <a:pt x="71" y="142"/>
                      <a:pt x="70" y="144"/>
                    </a:cubicBezTo>
                    <a:cubicBezTo>
                      <a:pt x="69" y="146"/>
                      <a:pt x="68" y="147"/>
                      <a:pt x="67" y="148"/>
                    </a:cubicBezTo>
                    <a:cubicBezTo>
                      <a:pt x="65" y="150"/>
                      <a:pt x="69" y="148"/>
                      <a:pt x="65" y="150"/>
                    </a:cubicBezTo>
                    <a:cubicBezTo>
                      <a:pt x="61" y="153"/>
                      <a:pt x="61" y="153"/>
                      <a:pt x="61" y="153"/>
                    </a:cubicBezTo>
                    <a:cubicBezTo>
                      <a:pt x="61" y="153"/>
                      <a:pt x="63" y="152"/>
                      <a:pt x="64" y="153"/>
                    </a:cubicBezTo>
                    <a:cubicBezTo>
                      <a:pt x="66" y="154"/>
                      <a:pt x="66" y="152"/>
                      <a:pt x="66" y="154"/>
                    </a:cubicBezTo>
                    <a:cubicBezTo>
                      <a:pt x="66" y="156"/>
                      <a:pt x="66" y="154"/>
                      <a:pt x="66" y="154"/>
                    </a:cubicBezTo>
                    <a:cubicBezTo>
                      <a:pt x="66" y="154"/>
                      <a:pt x="68" y="159"/>
                      <a:pt x="66" y="159"/>
                    </a:cubicBezTo>
                    <a:cubicBezTo>
                      <a:pt x="65" y="159"/>
                      <a:pt x="66" y="158"/>
                      <a:pt x="65" y="159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61" y="165"/>
                      <a:pt x="61" y="165"/>
                      <a:pt x="61" y="165"/>
                    </a:cubicBezTo>
                    <a:cubicBezTo>
                      <a:pt x="61" y="165"/>
                      <a:pt x="59" y="164"/>
                      <a:pt x="60" y="166"/>
                    </a:cubicBezTo>
                    <a:cubicBezTo>
                      <a:pt x="60" y="168"/>
                      <a:pt x="58" y="169"/>
                      <a:pt x="57" y="169"/>
                    </a:cubicBezTo>
                    <a:cubicBezTo>
                      <a:pt x="55" y="168"/>
                      <a:pt x="54" y="167"/>
                      <a:pt x="54" y="169"/>
                    </a:cubicBezTo>
                    <a:cubicBezTo>
                      <a:pt x="55" y="171"/>
                      <a:pt x="58" y="173"/>
                      <a:pt x="56" y="174"/>
                    </a:cubicBezTo>
                    <a:cubicBezTo>
                      <a:pt x="54" y="175"/>
                      <a:pt x="53" y="173"/>
                      <a:pt x="52" y="174"/>
                    </a:cubicBezTo>
                    <a:cubicBezTo>
                      <a:pt x="52" y="176"/>
                      <a:pt x="49" y="175"/>
                      <a:pt x="49" y="175"/>
                    </a:cubicBezTo>
                    <a:cubicBezTo>
                      <a:pt x="48" y="171"/>
                      <a:pt x="48" y="171"/>
                      <a:pt x="48" y="171"/>
                    </a:cubicBezTo>
                    <a:cubicBezTo>
                      <a:pt x="48" y="171"/>
                      <a:pt x="49" y="168"/>
                      <a:pt x="47" y="169"/>
                    </a:cubicBezTo>
                    <a:cubicBezTo>
                      <a:pt x="47" y="169"/>
                      <a:pt x="48" y="164"/>
                      <a:pt x="46" y="164"/>
                    </a:cubicBezTo>
                    <a:cubicBezTo>
                      <a:pt x="45" y="164"/>
                      <a:pt x="43" y="164"/>
                      <a:pt x="44" y="162"/>
                    </a:cubicBezTo>
                    <a:cubicBezTo>
                      <a:pt x="44" y="161"/>
                      <a:pt x="44" y="159"/>
                      <a:pt x="44" y="159"/>
                    </a:cubicBezTo>
                    <a:cubicBezTo>
                      <a:pt x="44" y="159"/>
                      <a:pt x="43" y="157"/>
                      <a:pt x="42" y="156"/>
                    </a:cubicBezTo>
                    <a:cubicBezTo>
                      <a:pt x="42" y="155"/>
                      <a:pt x="42" y="152"/>
                      <a:pt x="42" y="15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1" y="148"/>
                      <a:pt x="39" y="149"/>
                      <a:pt x="37" y="146"/>
                    </a:cubicBezTo>
                    <a:cubicBezTo>
                      <a:pt x="35" y="143"/>
                      <a:pt x="35" y="143"/>
                      <a:pt x="36" y="143"/>
                    </a:cubicBezTo>
                    <a:cubicBezTo>
                      <a:pt x="37" y="140"/>
                      <a:pt x="37" y="140"/>
                      <a:pt x="37" y="140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3" y="136"/>
                      <a:pt x="34" y="135"/>
                    </a:cubicBezTo>
                    <a:cubicBezTo>
                      <a:pt x="35" y="135"/>
                      <a:pt x="34" y="133"/>
                      <a:pt x="33" y="132"/>
                    </a:cubicBezTo>
                    <a:cubicBezTo>
                      <a:pt x="31" y="131"/>
                      <a:pt x="30" y="126"/>
                      <a:pt x="30" y="126"/>
                    </a:cubicBezTo>
                    <a:cubicBezTo>
                      <a:pt x="30" y="126"/>
                      <a:pt x="30" y="122"/>
                      <a:pt x="29" y="119"/>
                    </a:cubicBezTo>
                    <a:cubicBezTo>
                      <a:pt x="27" y="115"/>
                      <a:pt x="25" y="114"/>
                      <a:pt x="25" y="112"/>
                    </a:cubicBezTo>
                    <a:cubicBezTo>
                      <a:pt x="25" y="109"/>
                      <a:pt x="25" y="106"/>
                      <a:pt x="26" y="104"/>
                    </a:cubicBezTo>
                    <a:cubicBezTo>
                      <a:pt x="27" y="101"/>
                      <a:pt x="26" y="105"/>
                      <a:pt x="27" y="98"/>
                    </a:cubicBezTo>
                    <a:cubicBezTo>
                      <a:pt x="27" y="91"/>
                      <a:pt x="29" y="89"/>
                      <a:pt x="26" y="88"/>
                    </a:cubicBezTo>
                    <a:cubicBezTo>
                      <a:pt x="23" y="88"/>
                      <a:pt x="21" y="86"/>
                      <a:pt x="22" y="89"/>
                    </a:cubicBezTo>
                    <a:cubicBezTo>
                      <a:pt x="22" y="91"/>
                      <a:pt x="22" y="93"/>
                      <a:pt x="22" y="93"/>
                    </a:cubicBezTo>
                    <a:cubicBezTo>
                      <a:pt x="22" y="93"/>
                      <a:pt x="22" y="96"/>
                      <a:pt x="21" y="97"/>
                    </a:cubicBezTo>
                    <a:cubicBezTo>
                      <a:pt x="19" y="98"/>
                      <a:pt x="18" y="101"/>
                      <a:pt x="16" y="99"/>
                    </a:cubicBezTo>
                    <a:cubicBezTo>
                      <a:pt x="14" y="98"/>
                      <a:pt x="14" y="95"/>
                      <a:pt x="13" y="96"/>
                    </a:cubicBezTo>
                    <a:cubicBezTo>
                      <a:pt x="11" y="98"/>
                      <a:pt x="9" y="99"/>
                      <a:pt x="8" y="96"/>
                    </a:cubicBezTo>
                    <a:cubicBezTo>
                      <a:pt x="7" y="94"/>
                      <a:pt x="2" y="92"/>
                      <a:pt x="5" y="90"/>
                    </a:cubicBezTo>
                    <a:cubicBezTo>
                      <a:pt x="7" y="88"/>
                      <a:pt x="8" y="89"/>
                      <a:pt x="10" y="87"/>
                    </a:cubicBezTo>
                    <a:cubicBezTo>
                      <a:pt x="13" y="86"/>
                      <a:pt x="14" y="83"/>
                      <a:pt x="14" y="83"/>
                    </a:cubicBezTo>
                    <a:cubicBezTo>
                      <a:pt x="14" y="83"/>
                      <a:pt x="13" y="84"/>
                      <a:pt x="11" y="84"/>
                    </a:cubicBezTo>
                    <a:cubicBezTo>
                      <a:pt x="9" y="84"/>
                      <a:pt x="7" y="84"/>
                      <a:pt x="6" y="85"/>
                    </a:cubicBezTo>
                    <a:cubicBezTo>
                      <a:pt x="5" y="87"/>
                      <a:pt x="1" y="87"/>
                      <a:pt x="1" y="85"/>
                    </a:cubicBezTo>
                    <a:cubicBezTo>
                      <a:pt x="1" y="84"/>
                      <a:pt x="0" y="82"/>
                      <a:pt x="0" y="8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8" name="Freeform 304">
                <a:extLst>
                  <a:ext uri="{FF2B5EF4-FFF2-40B4-BE49-F238E27FC236}">
                    <a16:creationId xmlns:a16="http://schemas.microsoft.com/office/drawing/2014/main" id="{4DD2DAD2-FDCD-4DCF-83A8-A76480A09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2211"/>
                <a:ext cx="153" cy="104"/>
              </a:xfrm>
              <a:custGeom>
                <a:avLst/>
                <a:gdLst>
                  <a:gd name="T0" fmla="*/ 330 w 57"/>
                  <a:gd name="T1" fmla="*/ 13 h 39"/>
                  <a:gd name="T2" fmla="*/ 295 w 57"/>
                  <a:gd name="T3" fmla="*/ 13 h 39"/>
                  <a:gd name="T4" fmla="*/ 266 w 57"/>
                  <a:gd name="T5" fmla="*/ 51 h 39"/>
                  <a:gd name="T6" fmla="*/ 231 w 57"/>
                  <a:gd name="T7" fmla="*/ 85 h 39"/>
                  <a:gd name="T8" fmla="*/ 201 w 57"/>
                  <a:gd name="T9" fmla="*/ 115 h 39"/>
                  <a:gd name="T10" fmla="*/ 150 w 57"/>
                  <a:gd name="T11" fmla="*/ 171 h 39"/>
                  <a:gd name="T12" fmla="*/ 102 w 57"/>
                  <a:gd name="T13" fmla="*/ 235 h 39"/>
                  <a:gd name="T14" fmla="*/ 81 w 57"/>
                  <a:gd name="T15" fmla="*/ 243 h 39"/>
                  <a:gd name="T16" fmla="*/ 51 w 57"/>
                  <a:gd name="T17" fmla="*/ 227 h 39"/>
                  <a:gd name="T18" fmla="*/ 13 w 57"/>
                  <a:gd name="T19" fmla="*/ 213 h 39"/>
                  <a:gd name="T20" fmla="*/ 0 w 57"/>
                  <a:gd name="T21" fmla="*/ 213 h 39"/>
                  <a:gd name="T22" fmla="*/ 30 w 57"/>
                  <a:gd name="T23" fmla="*/ 235 h 39"/>
                  <a:gd name="T24" fmla="*/ 51 w 57"/>
                  <a:gd name="T25" fmla="*/ 256 h 39"/>
                  <a:gd name="T26" fmla="*/ 86 w 57"/>
                  <a:gd name="T27" fmla="*/ 269 h 39"/>
                  <a:gd name="T28" fmla="*/ 123 w 57"/>
                  <a:gd name="T29" fmla="*/ 256 h 39"/>
                  <a:gd name="T30" fmla="*/ 150 w 57"/>
                  <a:gd name="T31" fmla="*/ 243 h 39"/>
                  <a:gd name="T32" fmla="*/ 193 w 57"/>
                  <a:gd name="T33" fmla="*/ 235 h 39"/>
                  <a:gd name="T34" fmla="*/ 231 w 57"/>
                  <a:gd name="T35" fmla="*/ 205 h 39"/>
                  <a:gd name="T36" fmla="*/ 231 w 57"/>
                  <a:gd name="T37" fmla="*/ 171 h 39"/>
                  <a:gd name="T38" fmla="*/ 287 w 57"/>
                  <a:gd name="T39" fmla="*/ 115 h 39"/>
                  <a:gd name="T40" fmla="*/ 317 w 57"/>
                  <a:gd name="T41" fmla="*/ 128 h 39"/>
                  <a:gd name="T42" fmla="*/ 346 w 57"/>
                  <a:gd name="T43" fmla="*/ 107 h 39"/>
                  <a:gd name="T44" fmla="*/ 368 w 57"/>
                  <a:gd name="T45" fmla="*/ 107 h 39"/>
                  <a:gd name="T46" fmla="*/ 397 w 57"/>
                  <a:gd name="T47" fmla="*/ 93 h 39"/>
                  <a:gd name="T48" fmla="*/ 381 w 57"/>
                  <a:gd name="T49" fmla="*/ 85 h 39"/>
                  <a:gd name="T50" fmla="*/ 376 w 57"/>
                  <a:gd name="T51" fmla="*/ 72 h 39"/>
                  <a:gd name="T52" fmla="*/ 389 w 57"/>
                  <a:gd name="T53" fmla="*/ 72 h 39"/>
                  <a:gd name="T54" fmla="*/ 403 w 57"/>
                  <a:gd name="T55" fmla="*/ 72 h 39"/>
                  <a:gd name="T56" fmla="*/ 403 w 57"/>
                  <a:gd name="T57" fmla="*/ 51 h 39"/>
                  <a:gd name="T58" fmla="*/ 389 w 57"/>
                  <a:gd name="T59" fmla="*/ 51 h 39"/>
                  <a:gd name="T60" fmla="*/ 368 w 57"/>
                  <a:gd name="T61" fmla="*/ 56 h 39"/>
                  <a:gd name="T62" fmla="*/ 346 w 57"/>
                  <a:gd name="T63" fmla="*/ 51 h 39"/>
                  <a:gd name="T64" fmla="*/ 330 w 57"/>
                  <a:gd name="T65" fmla="*/ 35 h 39"/>
                  <a:gd name="T66" fmla="*/ 330 w 57"/>
                  <a:gd name="T67" fmla="*/ 1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39">
                    <a:moveTo>
                      <a:pt x="46" y="2"/>
                    </a:moveTo>
                    <a:cubicBezTo>
                      <a:pt x="45" y="1"/>
                      <a:pt x="42" y="0"/>
                      <a:pt x="41" y="2"/>
                    </a:cubicBezTo>
                    <a:cubicBezTo>
                      <a:pt x="40" y="4"/>
                      <a:pt x="38" y="5"/>
                      <a:pt x="37" y="7"/>
                    </a:cubicBezTo>
                    <a:cubicBezTo>
                      <a:pt x="36" y="9"/>
                      <a:pt x="32" y="10"/>
                      <a:pt x="32" y="12"/>
                    </a:cubicBezTo>
                    <a:cubicBezTo>
                      <a:pt x="32" y="15"/>
                      <a:pt x="31" y="15"/>
                      <a:pt x="28" y="16"/>
                    </a:cubicBezTo>
                    <a:cubicBezTo>
                      <a:pt x="25" y="18"/>
                      <a:pt x="22" y="23"/>
                      <a:pt x="21" y="24"/>
                    </a:cubicBezTo>
                    <a:cubicBezTo>
                      <a:pt x="19" y="26"/>
                      <a:pt x="14" y="32"/>
                      <a:pt x="14" y="33"/>
                    </a:cubicBezTo>
                    <a:cubicBezTo>
                      <a:pt x="13" y="33"/>
                      <a:pt x="12" y="35"/>
                      <a:pt x="11" y="34"/>
                    </a:cubicBezTo>
                    <a:cubicBezTo>
                      <a:pt x="9" y="34"/>
                      <a:pt x="10" y="33"/>
                      <a:pt x="7" y="32"/>
                    </a:cubicBezTo>
                    <a:cubicBezTo>
                      <a:pt x="5" y="31"/>
                      <a:pt x="3" y="29"/>
                      <a:pt x="2" y="30"/>
                    </a:cubicBezTo>
                    <a:cubicBezTo>
                      <a:pt x="1" y="30"/>
                      <a:pt x="0" y="30"/>
                      <a:pt x="0" y="30"/>
                    </a:cubicBezTo>
                    <a:cubicBezTo>
                      <a:pt x="0" y="30"/>
                      <a:pt x="3" y="33"/>
                      <a:pt x="4" y="33"/>
                    </a:cubicBezTo>
                    <a:cubicBezTo>
                      <a:pt x="6" y="34"/>
                      <a:pt x="5" y="35"/>
                      <a:pt x="7" y="36"/>
                    </a:cubicBezTo>
                    <a:cubicBezTo>
                      <a:pt x="9" y="37"/>
                      <a:pt x="10" y="39"/>
                      <a:pt x="12" y="38"/>
                    </a:cubicBezTo>
                    <a:cubicBezTo>
                      <a:pt x="15" y="38"/>
                      <a:pt x="13" y="36"/>
                      <a:pt x="17" y="36"/>
                    </a:cubicBezTo>
                    <a:cubicBezTo>
                      <a:pt x="20" y="36"/>
                      <a:pt x="18" y="33"/>
                      <a:pt x="21" y="34"/>
                    </a:cubicBezTo>
                    <a:cubicBezTo>
                      <a:pt x="24" y="34"/>
                      <a:pt x="23" y="34"/>
                      <a:pt x="27" y="33"/>
                    </a:cubicBezTo>
                    <a:cubicBezTo>
                      <a:pt x="30" y="33"/>
                      <a:pt x="32" y="31"/>
                      <a:pt x="32" y="29"/>
                    </a:cubicBezTo>
                    <a:cubicBezTo>
                      <a:pt x="32" y="27"/>
                      <a:pt x="31" y="26"/>
                      <a:pt x="32" y="24"/>
                    </a:cubicBezTo>
                    <a:cubicBezTo>
                      <a:pt x="34" y="22"/>
                      <a:pt x="38" y="15"/>
                      <a:pt x="40" y="16"/>
                    </a:cubicBezTo>
                    <a:cubicBezTo>
                      <a:pt x="42" y="16"/>
                      <a:pt x="42" y="18"/>
                      <a:pt x="44" y="18"/>
                    </a:cubicBezTo>
                    <a:cubicBezTo>
                      <a:pt x="47" y="19"/>
                      <a:pt x="46" y="16"/>
                      <a:pt x="48" y="15"/>
                    </a:cubicBezTo>
                    <a:cubicBezTo>
                      <a:pt x="50" y="15"/>
                      <a:pt x="49" y="14"/>
                      <a:pt x="51" y="15"/>
                    </a:cubicBezTo>
                    <a:cubicBezTo>
                      <a:pt x="54" y="15"/>
                      <a:pt x="53" y="13"/>
                      <a:pt x="55" y="13"/>
                    </a:cubicBezTo>
                    <a:cubicBezTo>
                      <a:pt x="57" y="12"/>
                      <a:pt x="54" y="12"/>
                      <a:pt x="53" y="12"/>
                    </a:cubicBezTo>
                    <a:cubicBezTo>
                      <a:pt x="51" y="12"/>
                      <a:pt x="51" y="10"/>
                      <a:pt x="52" y="10"/>
                    </a:cubicBezTo>
                    <a:cubicBezTo>
                      <a:pt x="53" y="10"/>
                      <a:pt x="53" y="8"/>
                      <a:pt x="54" y="10"/>
                    </a:cubicBezTo>
                    <a:cubicBezTo>
                      <a:pt x="56" y="11"/>
                      <a:pt x="55" y="11"/>
                      <a:pt x="56" y="10"/>
                    </a:cubicBezTo>
                    <a:cubicBezTo>
                      <a:pt x="57" y="10"/>
                      <a:pt x="57" y="7"/>
                      <a:pt x="56" y="7"/>
                    </a:cubicBezTo>
                    <a:cubicBezTo>
                      <a:pt x="55" y="7"/>
                      <a:pt x="55" y="6"/>
                      <a:pt x="54" y="7"/>
                    </a:cubicBezTo>
                    <a:cubicBezTo>
                      <a:pt x="53" y="7"/>
                      <a:pt x="52" y="7"/>
                      <a:pt x="51" y="8"/>
                    </a:cubicBezTo>
                    <a:cubicBezTo>
                      <a:pt x="50" y="8"/>
                      <a:pt x="48" y="7"/>
                      <a:pt x="48" y="7"/>
                    </a:cubicBezTo>
                    <a:cubicBezTo>
                      <a:pt x="47" y="7"/>
                      <a:pt x="47" y="6"/>
                      <a:pt x="46" y="5"/>
                    </a:cubicBezTo>
                    <a:cubicBezTo>
                      <a:pt x="46" y="4"/>
                      <a:pt x="46" y="2"/>
                      <a:pt x="4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9" name="Freeform 305">
                <a:extLst>
                  <a:ext uri="{FF2B5EF4-FFF2-40B4-BE49-F238E27FC236}">
                    <a16:creationId xmlns:a16="http://schemas.microsoft.com/office/drawing/2014/main" id="{AD1B9317-8C0B-4490-9F13-C2F5B04D9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251"/>
                <a:ext cx="158" cy="138"/>
              </a:xfrm>
              <a:custGeom>
                <a:avLst/>
                <a:gdLst>
                  <a:gd name="T0" fmla="*/ 329 w 59"/>
                  <a:gd name="T1" fmla="*/ 21 h 52"/>
                  <a:gd name="T2" fmla="*/ 300 w 59"/>
                  <a:gd name="T3" fmla="*/ 8 h 52"/>
                  <a:gd name="T4" fmla="*/ 244 w 59"/>
                  <a:gd name="T5" fmla="*/ 64 h 52"/>
                  <a:gd name="T6" fmla="*/ 244 w 59"/>
                  <a:gd name="T7" fmla="*/ 98 h 52"/>
                  <a:gd name="T8" fmla="*/ 209 w 59"/>
                  <a:gd name="T9" fmla="*/ 127 h 52"/>
                  <a:gd name="T10" fmla="*/ 166 w 59"/>
                  <a:gd name="T11" fmla="*/ 133 h 52"/>
                  <a:gd name="T12" fmla="*/ 137 w 59"/>
                  <a:gd name="T13" fmla="*/ 149 h 52"/>
                  <a:gd name="T14" fmla="*/ 99 w 59"/>
                  <a:gd name="T15" fmla="*/ 162 h 52"/>
                  <a:gd name="T16" fmla="*/ 64 w 59"/>
                  <a:gd name="T17" fmla="*/ 149 h 52"/>
                  <a:gd name="T18" fmla="*/ 43 w 59"/>
                  <a:gd name="T19" fmla="*/ 127 h 52"/>
                  <a:gd name="T20" fmla="*/ 13 w 59"/>
                  <a:gd name="T21" fmla="*/ 106 h 52"/>
                  <a:gd name="T22" fmla="*/ 13 w 59"/>
                  <a:gd name="T23" fmla="*/ 133 h 52"/>
                  <a:gd name="T24" fmla="*/ 8 w 59"/>
                  <a:gd name="T25" fmla="*/ 170 h 52"/>
                  <a:gd name="T26" fmla="*/ 29 w 59"/>
                  <a:gd name="T27" fmla="*/ 204 h 52"/>
                  <a:gd name="T28" fmla="*/ 29 w 59"/>
                  <a:gd name="T29" fmla="*/ 226 h 52"/>
                  <a:gd name="T30" fmla="*/ 51 w 59"/>
                  <a:gd name="T31" fmla="*/ 239 h 52"/>
                  <a:gd name="T32" fmla="*/ 56 w 59"/>
                  <a:gd name="T33" fmla="*/ 255 h 52"/>
                  <a:gd name="T34" fmla="*/ 64 w 59"/>
                  <a:gd name="T35" fmla="*/ 289 h 52"/>
                  <a:gd name="T36" fmla="*/ 64 w 59"/>
                  <a:gd name="T37" fmla="*/ 303 h 52"/>
                  <a:gd name="T38" fmla="*/ 78 w 59"/>
                  <a:gd name="T39" fmla="*/ 311 h 52"/>
                  <a:gd name="T40" fmla="*/ 94 w 59"/>
                  <a:gd name="T41" fmla="*/ 311 h 52"/>
                  <a:gd name="T42" fmla="*/ 94 w 59"/>
                  <a:gd name="T43" fmla="*/ 324 h 52"/>
                  <a:gd name="T44" fmla="*/ 107 w 59"/>
                  <a:gd name="T45" fmla="*/ 316 h 52"/>
                  <a:gd name="T46" fmla="*/ 123 w 59"/>
                  <a:gd name="T47" fmla="*/ 316 h 52"/>
                  <a:gd name="T48" fmla="*/ 129 w 59"/>
                  <a:gd name="T49" fmla="*/ 316 h 52"/>
                  <a:gd name="T50" fmla="*/ 123 w 59"/>
                  <a:gd name="T51" fmla="*/ 332 h 52"/>
                  <a:gd name="T52" fmla="*/ 145 w 59"/>
                  <a:gd name="T53" fmla="*/ 332 h 52"/>
                  <a:gd name="T54" fmla="*/ 158 w 59"/>
                  <a:gd name="T55" fmla="*/ 316 h 52"/>
                  <a:gd name="T56" fmla="*/ 179 w 59"/>
                  <a:gd name="T57" fmla="*/ 311 h 52"/>
                  <a:gd name="T58" fmla="*/ 193 w 59"/>
                  <a:gd name="T59" fmla="*/ 316 h 52"/>
                  <a:gd name="T60" fmla="*/ 209 w 59"/>
                  <a:gd name="T61" fmla="*/ 324 h 52"/>
                  <a:gd name="T62" fmla="*/ 222 w 59"/>
                  <a:gd name="T63" fmla="*/ 337 h 52"/>
                  <a:gd name="T64" fmla="*/ 222 w 59"/>
                  <a:gd name="T65" fmla="*/ 353 h 52"/>
                  <a:gd name="T66" fmla="*/ 244 w 59"/>
                  <a:gd name="T67" fmla="*/ 353 h 52"/>
                  <a:gd name="T68" fmla="*/ 252 w 59"/>
                  <a:gd name="T69" fmla="*/ 337 h 52"/>
                  <a:gd name="T70" fmla="*/ 265 w 59"/>
                  <a:gd name="T71" fmla="*/ 337 h 52"/>
                  <a:gd name="T72" fmla="*/ 300 w 59"/>
                  <a:gd name="T73" fmla="*/ 345 h 52"/>
                  <a:gd name="T74" fmla="*/ 300 w 59"/>
                  <a:gd name="T75" fmla="*/ 311 h 52"/>
                  <a:gd name="T76" fmla="*/ 295 w 59"/>
                  <a:gd name="T77" fmla="*/ 289 h 52"/>
                  <a:gd name="T78" fmla="*/ 300 w 59"/>
                  <a:gd name="T79" fmla="*/ 255 h 52"/>
                  <a:gd name="T80" fmla="*/ 308 w 59"/>
                  <a:gd name="T81" fmla="*/ 226 h 52"/>
                  <a:gd name="T82" fmla="*/ 337 w 59"/>
                  <a:gd name="T83" fmla="*/ 234 h 52"/>
                  <a:gd name="T84" fmla="*/ 351 w 59"/>
                  <a:gd name="T85" fmla="*/ 204 h 52"/>
                  <a:gd name="T86" fmla="*/ 367 w 59"/>
                  <a:gd name="T87" fmla="*/ 149 h 52"/>
                  <a:gd name="T88" fmla="*/ 394 w 59"/>
                  <a:gd name="T89" fmla="*/ 149 h 52"/>
                  <a:gd name="T90" fmla="*/ 423 w 59"/>
                  <a:gd name="T91" fmla="*/ 154 h 52"/>
                  <a:gd name="T92" fmla="*/ 402 w 59"/>
                  <a:gd name="T93" fmla="*/ 127 h 52"/>
                  <a:gd name="T94" fmla="*/ 372 w 59"/>
                  <a:gd name="T95" fmla="*/ 119 h 52"/>
                  <a:gd name="T96" fmla="*/ 351 w 59"/>
                  <a:gd name="T97" fmla="*/ 106 h 52"/>
                  <a:gd name="T98" fmla="*/ 351 w 59"/>
                  <a:gd name="T99" fmla="*/ 85 h 52"/>
                  <a:gd name="T100" fmla="*/ 351 w 59"/>
                  <a:gd name="T101" fmla="*/ 50 h 52"/>
                  <a:gd name="T102" fmla="*/ 351 w 59"/>
                  <a:gd name="T103" fmla="*/ 35 h 52"/>
                  <a:gd name="T104" fmla="*/ 329 w 59"/>
                  <a:gd name="T105" fmla="*/ 21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9" h="52">
                    <a:moveTo>
                      <a:pt x="46" y="3"/>
                    </a:moveTo>
                    <a:cubicBezTo>
                      <a:pt x="44" y="3"/>
                      <a:pt x="44" y="1"/>
                      <a:pt x="42" y="1"/>
                    </a:cubicBezTo>
                    <a:cubicBezTo>
                      <a:pt x="40" y="0"/>
                      <a:pt x="36" y="7"/>
                      <a:pt x="34" y="9"/>
                    </a:cubicBezTo>
                    <a:cubicBezTo>
                      <a:pt x="33" y="11"/>
                      <a:pt x="34" y="12"/>
                      <a:pt x="34" y="14"/>
                    </a:cubicBezTo>
                    <a:cubicBezTo>
                      <a:pt x="34" y="16"/>
                      <a:pt x="32" y="18"/>
                      <a:pt x="29" y="18"/>
                    </a:cubicBezTo>
                    <a:cubicBezTo>
                      <a:pt x="25" y="19"/>
                      <a:pt x="26" y="19"/>
                      <a:pt x="23" y="19"/>
                    </a:cubicBezTo>
                    <a:cubicBezTo>
                      <a:pt x="20" y="18"/>
                      <a:pt x="22" y="21"/>
                      <a:pt x="19" y="21"/>
                    </a:cubicBezTo>
                    <a:cubicBezTo>
                      <a:pt x="15" y="21"/>
                      <a:pt x="17" y="23"/>
                      <a:pt x="14" y="23"/>
                    </a:cubicBezTo>
                    <a:cubicBezTo>
                      <a:pt x="12" y="24"/>
                      <a:pt x="11" y="22"/>
                      <a:pt x="9" y="21"/>
                    </a:cubicBezTo>
                    <a:cubicBezTo>
                      <a:pt x="7" y="20"/>
                      <a:pt x="8" y="19"/>
                      <a:pt x="6" y="18"/>
                    </a:cubicBezTo>
                    <a:cubicBezTo>
                      <a:pt x="5" y="18"/>
                      <a:pt x="2" y="15"/>
                      <a:pt x="2" y="15"/>
                    </a:cubicBezTo>
                    <a:cubicBezTo>
                      <a:pt x="2" y="15"/>
                      <a:pt x="3" y="18"/>
                      <a:pt x="2" y="19"/>
                    </a:cubicBezTo>
                    <a:cubicBezTo>
                      <a:pt x="1" y="20"/>
                      <a:pt x="0" y="22"/>
                      <a:pt x="1" y="24"/>
                    </a:cubicBezTo>
                    <a:cubicBezTo>
                      <a:pt x="2" y="25"/>
                      <a:pt x="3" y="28"/>
                      <a:pt x="4" y="29"/>
                    </a:cubicBezTo>
                    <a:cubicBezTo>
                      <a:pt x="4" y="30"/>
                      <a:pt x="3" y="31"/>
                      <a:pt x="4" y="32"/>
                    </a:cubicBezTo>
                    <a:cubicBezTo>
                      <a:pt x="4" y="33"/>
                      <a:pt x="6" y="34"/>
                      <a:pt x="7" y="34"/>
                    </a:cubicBezTo>
                    <a:cubicBezTo>
                      <a:pt x="7" y="34"/>
                      <a:pt x="8" y="35"/>
                      <a:pt x="8" y="36"/>
                    </a:cubicBezTo>
                    <a:cubicBezTo>
                      <a:pt x="8" y="37"/>
                      <a:pt x="9" y="39"/>
                      <a:pt x="9" y="41"/>
                    </a:cubicBezTo>
                    <a:cubicBezTo>
                      <a:pt x="9" y="42"/>
                      <a:pt x="8" y="42"/>
                      <a:pt x="9" y="43"/>
                    </a:cubicBezTo>
                    <a:cubicBezTo>
                      <a:pt x="9" y="44"/>
                      <a:pt x="10" y="45"/>
                      <a:pt x="11" y="44"/>
                    </a:cubicBezTo>
                    <a:cubicBezTo>
                      <a:pt x="12" y="44"/>
                      <a:pt x="12" y="42"/>
                      <a:pt x="13" y="44"/>
                    </a:cubicBezTo>
                    <a:cubicBezTo>
                      <a:pt x="13" y="45"/>
                      <a:pt x="12" y="47"/>
                      <a:pt x="13" y="46"/>
                    </a:cubicBezTo>
                    <a:cubicBezTo>
                      <a:pt x="15" y="46"/>
                      <a:pt x="14" y="44"/>
                      <a:pt x="15" y="45"/>
                    </a:cubicBezTo>
                    <a:cubicBezTo>
                      <a:pt x="17" y="45"/>
                      <a:pt x="16" y="45"/>
                      <a:pt x="17" y="45"/>
                    </a:cubicBezTo>
                    <a:cubicBezTo>
                      <a:pt x="18" y="45"/>
                      <a:pt x="18" y="44"/>
                      <a:pt x="18" y="45"/>
                    </a:cubicBezTo>
                    <a:cubicBezTo>
                      <a:pt x="18" y="47"/>
                      <a:pt x="16" y="46"/>
                      <a:pt x="17" y="47"/>
                    </a:cubicBezTo>
                    <a:cubicBezTo>
                      <a:pt x="18" y="49"/>
                      <a:pt x="19" y="47"/>
                      <a:pt x="20" y="47"/>
                    </a:cubicBezTo>
                    <a:cubicBezTo>
                      <a:pt x="21" y="47"/>
                      <a:pt x="20" y="44"/>
                      <a:pt x="22" y="45"/>
                    </a:cubicBezTo>
                    <a:cubicBezTo>
                      <a:pt x="24" y="47"/>
                      <a:pt x="23" y="43"/>
                      <a:pt x="25" y="44"/>
                    </a:cubicBezTo>
                    <a:cubicBezTo>
                      <a:pt x="26" y="44"/>
                      <a:pt x="26" y="43"/>
                      <a:pt x="27" y="45"/>
                    </a:cubicBezTo>
                    <a:cubicBezTo>
                      <a:pt x="28" y="47"/>
                      <a:pt x="28" y="45"/>
                      <a:pt x="29" y="46"/>
                    </a:cubicBezTo>
                    <a:cubicBezTo>
                      <a:pt x="31" y="47"/>
                      <a:pt x="30" y="47"/>
                      <a:pt x="31" y="48"/>
                    </a:cubicBezTo>
                    <a:cubicBezTo>
                      <a:pt x="31" y="49"/>
                      <a:pt x="30" y="49"/>
                      <a:pt x="31" y="50"/>
                    </a:cubicBezTo>
                    <a:cubicBezTo>
                      <a:pt x="33" y="52"/>
                      <a:pt x="34" y="50"/>
                      <a:pt x="34" y="50"/>
                    </a:cubicBezTo>
                    <a:cubicBezTo>
                      <a:pt x="34" y="50"/>
                      <a:pt x="34" y="47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41" y="50"/>
                      <a:pt x="42" y="49"/>
                    </a:cubicBezTo>
                    <a:cubicBezTo>
                      <a:pt x="43" y="47"/>
                      <a:pt x="43" y="45"/>
                      <a:pt x="42" y="44"/>
                    </a:cubicBezTo>
                    <a:cubicBezTo>
                      <a:pt x="41" y="44"/>
                      <a:pt x="40" y="42"/>
                      <a:pt x="41" y="41"/>
                    </a:cubicBezTo>
                    <a:cubicBezTo>
                      <a:pt x="42" y="40"/>
                      <a:pt x="42" y="37"/>
                      <a:pt x="42" y="36"/>
                    </a:cubicBezTo>
                    <a:cubicBezTo>
                      <a:pt x="43" y="35"/>
                      <a:pt x="41" y="32"/>
                      <a:pt x="43" y="32"/>
                    </a:cubicBezTo>
                    <a:cubicBezTo>
                      <a:pt x="45" y="33"/>
                      <a:pt x="45" y="32"/>
                      <a:pt x="47" y="33"/>
                    </a:cubicBezTo>
                    <a:cubicBezTo>
                      <a:pt x="49" y="34"/>
                      <a:pt x="48" y="34"/>
                      <a:pt x="49" y="29"/>
                    </a:cubicBezTo>
                    <a:cubicBezTo>
                      <a:pt x="51" y="24"/>
                      <a:pt x="50" y="21"/>
                      <a:pt x="51" y="21"/>
                    </a:cubicBezTo>
                    <a:cubicBezTo>
                      <a:pt x="53" y="21"/>
                      <a:pt x="52" y="19"/>
                      <a:pt x="55" y="21"/>
                    </a:cubicBezTo>
                    <a:cubicBezTo>
                      <a:pt x="57" y="22"/>
                      <a:pt x="59" y="22"/>
                      <a:pt x="59" y="22"/>
                    </a:cubicBezTo>
                    <a:cubicBezTo>
                      <a:pt x="59" y="21"/>
                      <a:pt x="57" y="18"/>
                      <a:pt x="56" y="18"/>
                    </a:cubicBezTo>
                    <a:cubicBezTo>
                      <a:pt x="55" y="18"/>
                      <a:pt x="53" y="18"/>
                      <a:pt x="52" y="17"/>
                    </a:cubicBezTo>
                    <a:cubicBezTo>
                      <a:pt x="51" y="16"/>
                      <a:pt x="50" y="15"/>
                      <a:pt x="49" y="15"/>
                    </a:cubicBezTo>
                    <a:cubicBezTo>
                      <a:pt x="49" y="15"/>
                      <a:pt x="48" y="13"/>
                      <a:pt x="49" y="12"/>
                    </a:cubicBezTo>
                    <a:cubicBezTo>
                      <a:pt x="50" y="10"/>
                      <a:pt x="50" y="9"/>
                      <a:pt x="49" y="7"/>
                    </a:cubicBezTo>
                    <a:cubicBezTo>
                      <a:pt x="49" y="6"/>
                      <a:pt x="49" y="5"/>
                      <a:pt x="49" y="5"/>
                    </a:cubicBezTo>
                    <a:cubicBezTo>
                      <a:pt x="50" y="4"/>
                      <a:pt x="46" y="3"/>
                      <a:pt x="4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0" name="Freeform 306">
                <a:extLst>
                  <a:ext uri="{FF2B5EF4-FFF2-40B4-BE49-F238E27FC236}">
                    <a16:creationId xmlns:a16="http://schemas.microsoft.com/office/drawing/2014/main" id="{13D7E16D-8681-4B7F-A55D-098F46300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1" name="Freeform 307">
                <a:extLst>
                  <a:ext uri="{FF2B5EF4-FFF2-40B4-BE49-F238E27FC236}">
                    <a16:creationId xmlns:a16="http://schemas.microsoft.com/office/drawing/2014/main" id="{E5F009DB-DA67-42B9-B850-EC8C3625B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2" name="Freeform 308">
                <a:extLst>
                  <a:ext uri="{FF2B5EF4-FFF2-40B4-BE49-F238E27FC236}">
                    <a16:creationId xmlns:a16="http://schemas.microsoft.com/office/drawing/2014/main" id="{B7862E10-3A05-4E39-B2E2-C48D0BC71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2283"/>
                <a:ext cx="27" cy="53"/>
              </a:xfrm>
              <a:custGeom>
                <a:avLst/>
                <a:gdLst>
                  <a:gd name="T0" fmla="*/ 43 w 10"/>
                  <a:gd name="T1" fmla="*/ 0 h 20"/>
                  <a:gd name="T2" fmla="*/ 14 w 10"/>
                  <a:gd name="T3" fmla="*/ 21 h 20"/>
                  <a:gd name="T4" fmla="*/ 8 w 10"/>
                  <a:gd name="T5" fmla="*/ 50 h 20"/>
                  <a:gd name="T6" fmla="*/ 14 w 10"/>
                  <a:gd name="T7" fmla="*/ 72 h 20"/>
                  <a:gd name="T8" fmla="*/ 14 w 10"/>
                  <a:gd name="T9" fmla="*/ 85 h 20"/>
                  <a:gd name="T10" fmla="*/ 8 w 10"/>
                  <a:gd name="T11" fmla="*/ 111 h 20"/>
                  <a:gd name="T12" fmla="*/ 38 w 10"/>
                  <a:gd name="T13" fmla="*/ 133 h 20"/>
                  <a:gd name="T14" fmla="*/ 30 w 10"/>
                  <a:gd name="T15" fmla="*/ 98 h 20"/>
                  <a:gd name="T16" fmla="*/ 65 w 10"/>
                  <a:gd name="T17" fmla="*/ 98 h 20"/>
                  <a:gd name="T18" fmla="*/ 65 w 10"/>
                  <a:gd name="T19" fmla="*/ 72 h 20"/>
                  <a:gd name="T20" fmla="*/ 38 w 10"/>
                  <a:gd name="T21" fmla="*/ 77 h 20"/>
                  <a:gd name="T22" fmla="*/ 43 w 10"/>
                  <a:gd name="T23" fmla="*/ 56 h 20"/>
                  <a:gd name="T24" fmla="*/ 59 w 10"/>
                  <a:gd name="T25" fmla="*/ 42 h 20"/>
                  <a:gd name="T26" fmla="*/ 43 w 10"/>
                  <a:gd name="T27" fmla="*/ 21 h 20"/>
                  <a:gd name="T28" fmla="*/ 30 w 10"/>
                  <a:gd name="T29" fmla="*/ 29 h 20"/>
                  <a:gd name="T30" fmla="*/ 43 w 10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1" y="6"/>
                      <a:pt x="0" y="6"/>
                      <a:pt x="1" y="7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7"/>
                      <a:pt x="3" y="18"/>
                      <a:pt x="5" y="19"/>
                    </a:cubicBezTo>
                    <a:cubicBezTo>
                      <a:pt x="6" y="20"/>
                      <a:pt x="1" y="14"/>
                      <a:pt x="4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3"/>
                      <a:pt x="10" y="9"/>
                      <a:pt x="9" y="10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0"/>
                      <a:pt x="4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6" y="1"/>
                      <a:pt x="6" y="3"/>
                    </a:cubicBezTo>
                    <a:cubicBezTo>
                      <a:pt x="5" y="6"/>
                      <a:pt x="3" y="6"/>
                      <a:pt x="4" y="4"/>
                    </a:cubicBezTo>
                    <a:cubicBezTo>
                      <a:pt x="4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3" name="Freeform 309">
                <a:extLst>
                  <a:ext uri="{FF2B5EF4-FFF2-40B4-BE49-F238E27FC236}">
                    <a16:creationId xmlns:a16="http://schemas.microsoft.com/office/drawing/2014/main" id="{F0DA3689-8A25-46AD-ACC4-64B217E44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8" y="2339"/>
                <a:ext cx="16" cy="21"/>
              </a:xfrm>
              <a:custGeom>
                <a:avLst/>
                <a:gdLst>
                  <a:gd name="T0" fmla="*/ 35 w 6"/>
                  <a:gd name="T1" fmla="*/ 29 h 8"/>
                  <a:gd name="T2" fmla="*/ 0 w 6"/>
                  <a:gd name="T3" fmla="*/ 29 h 8"/>
                  <a:gd name="T4" fmla="*/ 21 w 6"/>
                  <a:gd name="T5" fmla="*/ 55 h 8"/>
                  <a:gd name="T6" fmla="*/ 29 w 6"/>
                  <a:gd name="T7" fmla="*/ 47 h 8"/>
                  <a:gd name="T8" fmla="*/ 35 w 6"/>
                  <a:gd name="T9" fmla="*/ 34 h 8"/>
                  <a:gd name="T10" fmla="*/ 35 w 6"/>
                  <a:gd name="T11" fmla="*/ 29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4"/>
                    </a:moveTo>
                    <a:cubicBezTo>
                      <a:pt x="4" y="4"/>
                      <a:pt x="0" y="0"/>
                      <a:pt x="0" y="4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4" y="7"/>
                      <a:pt x="2" y="7"/>
                      <a:pt x="4" y="7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4" name="Freeform 310">
                <a:extLst>
                  <a:ext uri="{FF2B5EF4-FFF2-40B4-BE49-F238E27FC236}">
                    <a16:creationId xmlns:a16="http://schemas.microsoft.com/office/drawing/2014/main" id="{E68C5B65-79C7-4253-8D71-E7F5F15C0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" y="2320"/>
                <a:ext cx="56" cy="32"/>
              </a:xfrm>
              <a:custGeom>
                <a:avLst/>
                <a:gdLst>
                  <a:gd name="T0" fmla="*/ 85 w 21"/>
                  <a:gd name="T1" fmla="*/ 29 h 12"/>
                  <a:gd name="T2" fmla="*/ 51 w 21"/>
                  <a:gd name="T3" fmla="*/ 21 h 12"/>
                  <a:gd name="T4" fmla="*/ 29 w 21"/>
                  <a:gd name="T5" fmla="*/ 72 h 12"/>
                  <a:gd name="T6" fmla="*/ 77 w 21"/>
                  <a:gd name="T7" fmla="*/ 77 h 12"/>
                  <a:gd name="T8" fmla="*/ 120 w 21"/>
                  <a:gd name="T9" fmla="*/ 72 h 12"/>
                  <a:gd name="T10" fmla="*/ 141 w 21"/>
                  <a:gd name="T11" fmla="*/ 51 h 12"/>
                  <a:gd name="T12" fmla="*/ 136 w 21"/>
                  <a:gd name="T13" fmla="*/ 29 h 12"/>
                  <a:gd name="T14" fmla="*/ 85 w 21"/>
                  <a:gd name="T15" fmla="*/ 2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2">
                    <a:moveTo>
                      <a:pt x="12" y="4"/>
                    </a:moveTo>
                    <a:cubicBezTo>
                      <a:pt x="10" y="4"/>
                      <a:pt x="10" y="0"/>
                      <a:pt x="7" y="3"/>
                    </a:cubicBezTo>
                    <a:cubicBezTo>
                      <a:pt x="4" y="5"/>
                      <a:pt x="0" y="9"/>
                      <a:pt x="4" y="10"/>
                    </a:cubicBezTo>
                    <a:cubicBezTo>
                      <a:pt x="8" y="11"/>
                      <a:pt x="7" y="10"/>
                      <a:pt x="11" y="11"/>
                    </a:cubicBezTo>
                    <a:cubicBezTo>
                      <a:pt x="14" y="12"/>
                      <a:pt x="14" y="10"/>
                      <a:pt x="17" y="10"/>
                    </a:cubicBezTo>
                    <a:cubicBezTo>
                      <a:pt x="20" y="10"/>
                      <a:pt x="20" y="8"/>
                      <a:pt x="20" y="7"/>
                    </a:cubicBezTo>
                    <a:cubicBezTo>
                      <a:pt x="21" y="7"/>
                      <a:pt x="19" y="4"/>
                      <a:pt x="19" y="4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5" name="Freeform 311">
                <a:extLst>
                  <a:ext uri="{FF2B5EF4-FFF2-40B4-BE49-F238E27FC236}">
                    <a16:creationId xmlns:a16="http://schemas.microsoft.com/office/drawing/2014/main" id="{01AFC462-4783-443B-A8B5-90D4BC4F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" y="2352"/>
                <a:ext cx="27" cy="35"/>
              </a:xfrm>
              <a:custGeom>
                <a:avLst/>
                <a:gdLst>
                  <a:gd name="T0" fmla="*/ 38 w 10"/>
                  <a:gd name="T1" fmla="*/ 13 h 13"/>
                  <a:gd name="T2" fmla="*/ 8 w 10"/>
                  <a:gd name="T3" fmla="*/ 30 h 13"/>
                  <a:gd name="T4" fmla="*/ 30 w 10"/>
                  <a:gd name="T5" fmla="*/ 65 h 13"/>
                  <a:gd name="T6" fmla="*/ 30 w 10"/>
                  <a:gd name="T7" fmla="*/ 94 h 13"/>
                  <a:gd name="T8" fmla="*/ 59 w 10"/>
                  <a:gd name="T9" fmla="*/ 65 h 13"/>
                  <a:gd name="T10" fmla="*/ 65 w 10"/>
                  <a:gd name="T11" fmla="*/ 43 h 13"/>
                  <a:gd name="T12" fmla="*/ 38 w 10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2"/>
                    </a:moveTo>
                    <a:cubicBezTo>
                      <a:pt x="4" y="3"/>
                      <a:pt x="0" y="0"/>
                      <a:pt x="1" y="4"/>
                    </a:cubicBezTo>
                    <a:cubicBezTo>
                      <a:pt x="2" y="9"/>
                      <a:pt x="4" y="7"/>
                      <a:pt x="4" y="9"/>
                    </a:cubicBezTo>
                    <a:cubicBezTo>
                      <a:pt x="4" y="12"/>
                      <a:pt x="3" y="13"/>
                      <a:pt x="4" y="13"/>
                    </a:cubicBezTo>
                    <a:cubicBezTo>
                      <a:pt x="6" y="12"/>
                      <a:pt x="8" y="10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5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6" name="Freeform 312">
                <a:extLst>
                  <a:ext uri="{FF2B5EF4-FFF2-40B4-BE49-F238E27FC236}">
                    <a16:creationId xmlns:a16="http://schemas.microsoft.com/office/drawing/2014/main" id="{76E05D84-9C9E-40D9-B812-A666C68E0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" y="2454"/>
                <a:ext cx="51" cy="26"/>
              </a:xfrm>
              <a:custGeom>
                <a:avLst/>
                <a:gdLst>
                  <a:gd name="T0" fmla="*/ 137 w 19"/>
                  <a:gd name="T1" fmla="*/ 0 h 10"/>
                  <a:gd name="T2" fmla="*/ 72 w 19"/>
                  <a:gd name="T3" fmla="*/ 8 h 10"/>
                  <a:gd name="T4" fmla="*/ 43 w 19"/>
                  <a:gd name="T5" fmla="*/ 34 h 10"/>
                  <a:gd name="T6" fmla="*/ 21 w 19"/>
                  <a:gd name="T7" fmla="*/ 47 h 10"/>
                  <a:gd name="T8" fmla="*/ 64 w 19"/>
                  <a:gd name="T9" fmla="*/ 42 h 10"/>
                  <a:gd name="T10" fmla="*/ 102 w 19"/>
                  <a:gd name="T11" fmla="*/ 26 h 10"/>
                  <a:gd name="T12" fmla="*/ 137 w 1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9" y="0"/>
                    </a:moveTo>
                    <a:cubicBezTo>
                      <a:pt x="16" y="0"/>
                      <a:pt x="11" y="0"/>
                      <a:pt x="10" y="1"/>
                    </a:cubicBezTo>
                    <a:cubicBezTo>
                      <a:pt x="10" y="3"/>
                      <a:pt x="7" y="4"/>
                      <a:pt x="6" y="5"/>
                    </a:cubicBezTo>
                    <a:cubicBezTo>
                      <a:pt x="4" y="6"/>
                      <a:pt x="0" y="4"/>
                      <a:pt x="3" y="7"/>
                    </a:cubicBezTo>
                    <a:cubicBezTo>
                      <a:pt x="6" y="10"/>
                      <a:pt x="7" y="7"/>
                      <a:pt x="9" y="6"/>
                    </a:cubicBezTo>
                    <a:cubicBezTo>
                      <a:pt x="11" y="5"/>
                      <a:pt x="14" y="4"/>
                      <a:pt x="14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7" name="Freeform 313">
                <a:extLst>
                  <a:ext uri="{FF2B5EF4-FFF2-40B4-BE49-F238E27FC236}">
                    <a16:creationId xmlns:a16="http://schemas.microsoft.com/office/drawing/2014/main" id="{DCA66586-9024-4AA6-8DC9-8093A6CA6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" y="2446"/>
                <a:ext cx="50" cy="13"/>
              </a:xfrm>
              <a:custGeom>
                <a:avLst/>
                <a:gdLst>
                  <a:gd name="T0" fmla="*/ 124 w 19"/>
                  <a:gd name="T1" fmla="*/ 8 h 5"/>
                  <a:gd name="T2" fmla="*/ 68 w 19"/>
                  <a:gd name="T3" fmla="*/ 21 h 5"/>
                  <a:gd name="T4" fmla="*/ 42 w 19"/>
                  <a:gd name="T5" fmla="*/ 13 h 5"/>
                  <a:gd name="T6" fmla="*/ 13 w 19"/>
                  <a:gd name="T7" fmla="*/ 21 h 5"/>
                  <a:gd name="T8" fmla="*/ 84 w 19"/>
                  <a:gd name="T9" fmla="*/ 34 h 5"/>
                  <a:gd name="T10" fmla="*/ 124 w 19"/>
                  <a:gd name="T11" fmla="*/ 26 h 5"/>
                  <a:gd name="T12" fmla="*/ 124 w 19"/>
                  <a:gd name="T13" fmla="*/ 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6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5" y="2"/>
                      <a:pt x="0" y="0"/>
                      <a:pt x="2" y="3"/>
                    </a:cubicBezTo>
                    <a:cubicBezTo>
                      <a:pt x="5" y="5"/>
                      <a:pt x="11" y="5"/>
                      <a:pt x="12" y="5"/>
                    </a:cubicBezTo>
                    <a:cubicBezTo>
                      <a:pt x="14" y="5"/>
                      <a:pt x="17" y="5"/>
                      <a:pt x="18" y="4"/>
                    </a:cubicBezTo>
                    <a:cubicBezTo>
                      <a:pt x="19" y="3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8" name="Freeform 314">
                <a:extLst>
                  <a:ext uri="{FF2B5EF4-FFF2-40B4-BE49-F238E27FC236}">
                    <a16:creationId xmlns:a16="http://schemas.microsoft.com/office/drawing/2014/main" id="{2AE744BC-5534-4D16-89C9-BA445113F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" y="2459"/>
                <a:ext cx="26" cy="27"/>
              </a:xfrm>
              <a:custGeom>
                <a:avLst/>
                <a:gdLst>
                  <a:gd name="T0" fmla="*/ 26 w 10"/>
                  <a:gd name="T1" fmla="*/ 14 h 10"/>
                  <a:gd name="T2" fmla="*/ 8 w 10"/>
                  <a:gd name="T3" fmla="*/ 14 h 10"/>
                  <a:gd name="T4" fmla="*/ 13 w 10"/>
                  <a:gd name="T5" fmla="*/ 43 h 10"/>
                  <a:gd name="T6" fmla="*/ 47 w 10"/>
                  <a:gd name="T7" fmla="*/ 59 h 10"/>
                  <a:gd name="T8" fmla="*/ 60 w 10"/>
                  <a:gd name="T9" fmla="*/ 59 h 10"/>
                  <a:gd name="T10" fmla="*/ 2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2"/>
                    </a:moveTo>
                    <a:cubicBezTo>
                      <a:pt x="3" y="2"/>
                      <a:pt x="2" y="0"/>
                      <a:pt x="1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4" y="7"/>
                      <a:pt x="4" y="6"/>
                      <a:pt x="7" y="8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10" y="7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9" name="Freeform 315">
                <a:extLst>
                  <a:ext uri="{FF2B5EF4-FFF2-40B4-BE49-F238E27FC236}">
                    <a16:creationId xmlns:a16="http://schemas.microsoft.com/office/drawing/2014/main" id="{B5F9E478-CD4B-4407-9120-DE09B6ABD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" y="2446"/>
                <a:ext cx="21" cy="13"/>
              </a:xfrm>
              <a:custGeom>
                <a:avLst/>
                <a:gdLst>
                  <a:gd name="T0" fmla="*/ 29 w 8"/>
                  <a:gd name="T1" fmla="*/ 0 h 5"/>
                  <a:gd name="T2" fmla="*/ 8 w 8"/>
                  <a:gd name="T3" fmla="*/ 21 h 5"/>
                  <a:gd name="T4" fmla="*/ 34 w 8"/>
                  <a:gd name="T5" fmla="*/ 26 h 5"/>
                  <a:gd name="T6" fmla="*/ 55 w 8"/>
                  <a:gd name="T7" fmla="*/ 21 h 5"/>
                  <a:gd name="T8" fmla="*/ 29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6" y="4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0" name="Freeform 316">
                <a:extLst>
                  <a:ext uri="{FF2B5EF4-FFF2-40B4-BE49-F238E27FC236}">
                    <a16:creationId xmlns:a16="http://schemas.microsoft.com/office/drawing/2014/main" id="{4D75FFDE-CBB1-4A79-A3F2-2B5770FA7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2448"/>
                <a:ext cx="16" cy="11"/>
              </a:xfrm>
              <a:custGeom>
                <a:avLst/>
                <a:gdLst>
                  <a:gd name="T0" fmla="*/ 29 w 6"/>
                  <a:gd name="T1" fmla="*/ 0 h 4"/>
                  <a:gd name="T2" fmla="*/ 13 w 6"/>
                  <a:gd name="T3" fmla="*/ 17 h 4"/>
                  <a:gd name="T4" fmla="*/ 43 w 6"/>
                  <a:gd name="T5" fmla="*/ 22 h 4"/>
                  <a:gd name="T6" fmla="*/ 29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4" y="4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1" name="Freeform 317">
                <a:extLst>
                  <a:ext uri="{FF2B5EF4-FFF2-40B4-BE49-F238E27FC236}">
                    <a16:creationId xmlns:a16="http://schemas.microsoft.com/office/drawing/2014/main" id="{081A9642-4BF2-4002-B1B6-D7454E59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" y="2408"/>
                <a:ext cx="149" cy="46"/>
              </a:xfrm>
              <a:custGeom>
                <a:avLst/>
                <a:gdLst>
                  <a:gd name="T0" fmla="*/ 396 w 56"/>
                  <a:gd name="T1" fmla="*/ 111 h 17"/>
                  <a:gd name="T2" fmla="*/ 362 w 56"/>
                  <a:gd name="T3" fmla="*/ 95 h 17"/>
                  <a:gd name="T4" fmla="*/ 341 w 56"/>
                  <a:gd name="T5" fmla="*/ 87 h 17"/>
                  <a:gd name="T6" fmla="*/ 319 w 56"/>
                  <a:gd name="T7" fmla="*/ 81 h 17"/>
                  <a:gd name="T8" fmla="*/ 290 w 56"/>
                  <a:gd name="T9" fmla="*/ 51 h 17"/>
                  <a:gd name="T10" fmla="*/ 261 w 56"/>
                  <a:gd name="T11" fmla="*/ 30 h 17"/>
                  <a:gd name="T12" fmla="*/ 239 w 56"/>
                  <a:gd name="T13" fmla="*/ 30 h 17"/>
                  <a:gd name="T14" fmla="*/ 218 w 56"/>
                  <a:gd name="T15" fmla="*/ 22 h 17"/>
                  <a:gd name="T16" fmla="*/ 184 w 56"/>
                  <a:gd name="T17" fmla="*/ 65 h 17"/>
                  <a:gd name="T18" fmla="*/ 149 w 56"/>
                  <a:gd name="T19" fmla="*/ 43 h 17"/>
                  <a:gd name="T20" fmla="*/ 120 w 56"/>
                  <a:gd name="T21" fmla="*/ 38 h 17"/>
                  <a:gd name="T22" fmla="*/ 98 w 56"/>
                  <a:gd name="T23" fmla="*/ 8 h 17"/>
                  <a:gd name="T24" fmla="*/ 43 w 56"/>
                  <a:gd name="T25" fmla="*/ 14 h 17"/>
                  <a:gd name="T26" fmla="*/ 13 w 56"/>
                  <a:gd name="T27" fmla="*/ 22 h 17"/>
                  <a:gd name="T28" fmla="*/ 0 w 56"/>
                  <a:gd name="T29" fmla="*/ 51 h 17"/>
                  <a:gd name="T30" fmla="*/ 43 w 56"/>
                  <a:gd name="T31" fmla="*/ 43 h 17"/>
                  <a:gd name="T32" fmla="*/ 85 w 56"/>
                  <a:gd name="T33" fmla="*/ 65 h 17"/>
                  <a:gd name="T34" fmla="*/ 120 w 56"/>
                  <a:gd name="T35" fmla="*/ 87 h 17"/>
                  <a:gd name="T36" fmla="*/ 149 w 56"/>
                  <a:gd name="T37" fmla="*/ 73 h 17"/>
                  <a:gd name="T38" fmla="*/ 184 w 56"/>
                  <a:gd name="T39" fmla="*/ 111 h 17"/>
                  <a:gd name="T40" fmla="*/ 226 w 56"/>
                  <a:gd name="T41" fmla="*/ 103 h 17"/>
                  <a:gd name="T42" fmla="*/ 269 w 56"/>
                  <a:gd name="T43" fmla="*/ 103 h 17"/>
                  <a:gd name="T44" fmla="*/ 303 w 56"/>
                  <a:gd name="T45" fmla="*/ 103 h 17"/>
                  <a:gd name="T46" fmla="*/ 325 w 56"/>
                  <a:gd name="T47" fmla="*/ 116 h 17"/>
                  <a:gd name="T48" fmla="*/ 396 w 56"/>
                  <a:gd name="T49" fmla="*/ 111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7">
                    <a:moveTo>
                      <a:pt x="56" y="15"/>
                    </a:moveTo>
                    <a:cubicBezTo>
                      <a:pt x="55" y="14"/>
                      <a:pt x="51" y="13"/>
                      <a:pt x="51" y="13"/>
                    </a:cubicBezTo>
                    <a:cubicBezTo>
                      <a:pt x="51" y="13"/>
                      <a:pt x="49" y="13"/>
                      <a:pt x="48" y="12"/>
                    </a:cubicBezTo>
                    <a:cubicBezTo>
                      <a:pt x="48" y="11"/>
                      <a:pt x="45" y="11"/>
                      <a:pt x="45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38" y="4"/>
                      <a:pt x="37" y="4"/>
                    </a:cubicBezTo>
                    <a:cubicBezTo>
                      <a:pt x="36" y="4"/>
                      <a:pt x="34" y="4"/>
                      <a:pt x="34" y="4"/>
                    </a:cubicBezTo>
                    <a:cubicBezTo>
                      <a:pt x="34" y="4"/>
                      <a:pt x="32" y="2"/>
                      <a:pt x="31" y="3"/>
                    </a:cubicBezTo>
                    <a:cubicBezTo>
                      <a:pt x="29" y="6"/>
                      <a:pt x="28" y="10"/>
                      <a:pt x="26" y="9"/>
                    </a:cubicBezTo>
                    <a:cubicBezTo>
                      <a:pt x="25" y="9"/>
                      <a:pt x="23" y="6"/>
                      <a:pt x="21" y="6"/>
                    </a:cubicBezTo>
                    <a:cubicBezTo>
                      <a:pt x="20" y="6"/>
                      <a:pt x="18" y="7"/>
                      <a:pt x="17" y="5"/>
                    </a:cubicBezTo>
                    <a:cubicBezTo>
                      <a:pt x="16" y="3"/>
                      <a:pt x="18" y="0"/>
                      <a:pt x="14" y="1"/>
                    </a:cubicBezTo>
                    <a:cubicBezTo>
                      <a:pt x="10" y="3"/>
                      <a:pt x="7" y="0"/>
                      <a:pt x="6" y="2"/>
                    </a:cubicBezTo>
                    <a:cubicBezTo>
                      <a:pt x="4" y="4"/>
                      <a:pt x="3" y="1"/>
                      <a:pt x="2" y="3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9" y="7"/>
                      <a:pt x="10" y="6"/>
                      <a:pt x="12" y="9"/>
                    </a:cubicBezTo>
                    <a:cubicBezTo>
                      <a:pt x="13" y="12"/>
                      <a:pt x="16" y="13"/>
                      <a:pt x="17" y="12"/>
                    </a:cubicBezTo>
                    <a:cubicBezTo>
                      <a:pt x="18" y="11"/>
                      <a:pt x="18" y="5"/>
                      <a:pt x="21" y="10"/>
                    </a:cubicBezTo>
                    <a:cubicBezTo>
                      <a:pt x="23" y="15"/>
                      <a:pt x="23" y="14"/>
                      <a:pt x="26" y="15"/>
                    </a:cubicBezTo>
                    <a:cubicBezTo>
                      <a:pt x="29" y="15"/>
                      <a:pt x="28" y="12"/>
                      <a:pt x="32" y="14"/>
                    </a:cubicBezTo>
                    <a:cubicBezTo>
                      <a:pt x="35" y="15"/>
                      <a:pt x="36" y="13"/>
                      <a:pt x="38" y="14"/>
                    </a:cubicBezTo>
                    <a:cubicBezTo>
                      <a:pt x="39" y="15"/>
                      <a:pt x="42" y="12"/>
                      <a:pt x="43" y="14"/>
                    </a:cubicBezTo>
                    <a:cubicBezTo>
                      <a:pt x="44" y="15"/>
                      <a:pt x="45" y="14"/>
                      <a:pt x="46" y="16"/>
                    </a:cubicBezTo>
                    <a:cubicBezTo>
                      <a:pt x="48" y="17"/>
                      <a:pt x="56" y="15"/>
                      <a:pt x="56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2" name="Freeform 318">
                <a:extLst>
                  <a:ext uri="{FF2B5EF4-FFF2-40B4-BE49-F238E27FC236}">
                    <a16:creationId xmlns:a16="http://schemas.microsoft.com/office/drawing/2014/main" id="{6041F183-AD04-4A65-B7B3-9850D574C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2227"/>
                <a:ext cx="176" cy="192"/>
              </a:xfrm>
              <a:custGeom>
                <a:avLst/>
                <a:gdLst>
                  <a:gd name="T0" fmla="*/ 99 w 66"/>
                  <a:gd name="T1" fmla="*/ 35 h 72"/>
                  <a:gd name="T2" fmla="*/ 43 w 66"/>
                  <a:gd name="T3" fmla="*/ 29 h 72"/>
                  <a:gd name="T4" fmla="*/ 21 w 66"/>
                  <a:gd name="T5" fmla="*/ 21 h 72"/>
                  <a:gd name="T6" fmla="*/ 21 w 66"/>
                  <a:gd name="T7" fmla="*/ 64 h 72"/>
                  <a:gd name="T8" fmla="*/ 72 w 66"/>
                  <a:gd name="T9" fmla="*/ 99 h 72"/>
                  <a:gd name="T10" fmla="*/ 93 w 66"/>
                  <a:gd name="T11" fmla="*/ 128 h 72"/>
                  <a:gd name="T12" fmla="*/ 120 w 66"/>
                  <a:gd name="T13" fmla="*/ 136 h 72"/>
                  <a:gd name="T14" fmla="*/ 136 w 66"/>
                  <a:gd name="T15" fmla="*/ 157 h 72"/>
                  <a:gd name="T16" fmla="*/ 163 w 66"/>
                  <a:gd name="T17" fmla="*/ 171 h 72"/>
                  <a:gd name="T18" fmla="*/ 179 w 66"/>
                  <a:gd name="T19" fmla="*/ 179 h 72"/>
                  <a:gd name="T20" fmla="*/ 184 w 66"/>
                  <a:gd name="T21" fmla="*/ 221 h 72"/>
                  <a:gd name="T22" fmla="*/ 205 w 66"/>
                  <a:gd name="T23" fmla="*/ 256 h 72"/>
                  <a:gd name="T24" fmla="*/ 243 w 66"/>
                  <a:gd name="T25" fmla="*/ 285 h 72"/>
                  <a:gd name="T26" fmla="*/ 264 w 66"/>
                  <a:gd name="T27" fmla="*/ 328 h 72"/>
                  <a:gd name="T28" fmla="*/ 277 w 66"/>
                  <a:gd name="T29" fmla="*/ 376 h 72"/>
                  <a:gd name="T30" fmla="*/ 299 w 66"/>
                  <a:gd name="T31" fmla="*/ 405 h 72"/>
                  <a:gd name="T32" fmla="*/ 333 w 66"/>
                  <a:gd name="T33" fmla="*/ 435 h 72"/>
                  <a:gd name="T34" fmla="*/ 419 w 66"/>
                  <a:gd name="T35" fmla="*/ 499 h 72"/>
                  <a:gd name="T36" fmla="*/ 440 w 66"/>
                  <a:gd name="T37" fmla="*/ 461 h 72"/>
                  <a:gd name="T38" fmla="*/ 469 w 66"/>
                  <a:gd name="T39" fmla="*/ 440 h 72"/>
                  <a:gd name="T40" fmla="*/ 456 w 66"/>
                  <a:gd name="T41" fmla="*/ 413 h 72"/>
                  <a:gd name="T42" fmla="*/ 469 w 66"/>
                  <a:gd name="T43" fmla="*/ 392 h 72"/>
                  <a:gd name="T44" fmla="*/ 448 w 66"/>
                  <a:gd name="T45" fmla="*/ 371 h 72"/>
                  <a:gd name="T46" fmla="*/ 419 w 66"/>
                  <a:gd name="T47" fmla="*/ 355 h 72"/>
                  <a:gd name="T48" fmla="*/ 397 w 66"/>
                  <a:gd name="T49" fmla="*/ 320 h 72"/>
                  <a:gd name="T50" fmla="*/ 371 w 66"/>
                  <a:gd name="T51" fmla="*/ 291 h 72"/>
                  <a:gd name="T52" fmla="*/ 349 w 66"/>
                  <a:gd name="T53" fmla="*/ 269 h 72"/>
                  <a:gd name="T54" fmla="*/ 363 w 66"/>
                  <a:gd name="T55" fmla="*/ 235 h 72"/>
                  <a:gd name="T56" fmla="*/ 349 w 66"/>
                  <a:gd name="T57" fmla="*/ 227 h 72"/>
                  <a:gd name="T58" fmla="*/ 320 w 66"/>
                  <a:gd name="T59" fmla="*/ 227 h 72"/>
                  <a:gd name="T60" fmla="*/ 307 w 66"/>
                  <a:gd name="T61" fmla="*/ 205 h 72"/>
                  <a:gd name="T62" fmla="*/ 285 w 66"/>
                  <a:gd name="T63" fmla="*/ 163 h 72"/>
                  <a:gd name="T64" fmla="*/ 235 w 66"/>
                  <a:gd name="T65" fmla="*/ 141 h 72"/>
                  <a:gd name="T66" fmla="*/ 157 w 66"/>
                  <a:gd name="T67" fmla="*/ 56 h 72"/>
                  <a:gd name="T68" fmla="*/ 99 w 66"/>
                  <a:gd name="T69" fmla="*/ 35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6" h="72">
                    <a:moveTo>
                      <a:pt x="14" y="5"/>
                    </a:moveTo>
                    <a:cubicBezTo>
                      <a:pt x="11" y="4"/>
                      <a:pt x="8" y="5"/>
                      <a:pt x="6" y="4"/>
                    </a:cubicBezTo>
                    <a:cubicBezTo>
                      <a:pt x="4" y="3"/>
                      <a:pt x="5" y="0"/>
                      <a:pt x="3" y="3"/>
                    </a:cubicBezTo>
                    <a:cubicBezTo>
                      <a:pt x="1" y="6"/>
                      <a:pt x="0" y="8"/>
                      <a:pt x="3" y="9"/>
                    </a:cubicBezTo>
                    <a:cubicBezTo>
                      <a:pt x="6" y="10"/>
                      <a:pt x="9" y="10"/>
                      <a:pt x="10" y="14"/>
                    </a:cubicBezTo>
                    <a:cubicBezTo>
                      <a:pt x="11" y="17"/>
                      <a:pt x="12" y="17"/>
                      <a:pt x="13" y="18"/>
                    </a:cubicBezTo>
                    <a:cubicBezTo>
                      <a:pt x="14" y="18"/>
                      <a:pt x="15" y="17"/>
                      <a:pt x="17" y="19"/>
                    </a:cubicBezTo>
                    <a:cubicBezTo>
                      <a:pt x="18" y="21"/>
                      <a:pt x="18" y="20"/>
                      <a:pt x="19" y="22"/>
                    </a:cubicBezTo>
                    <a:cubicBezTo>
                      <a:pt x="20" y="24"/>
                      <a:pt x="22" y="24"/>
                      <a:pt x="23" y="24"/>
                    </a:cubicBezTo>
                    <a:cubicBezTo>
                      <a:pt x="24" y="25"/>
                      <a:pt x="24" y="22"/>
                      <a:pt x="25" y="25"/>
                    </a:cubicBezTo>
                    <a:cubicBezTo>
                      <a:pt x="26" y="27"/>
                      <a:pt x="26" y="28"/>
                      <a:pt x="26" y="31"/>
                    </a:cubicBezTo>
                    <a:cubicBezTo>
                      <a:pt x="27" y="33"/>
                      <a:pt x="26" y="35"/>
                      <a:pt x="29" y="36"/>
                    </a:cubicBezTo>
                    <a:cubicBezTo>
                      <a:pt x="31" y="37"/>
                      <a:pt x="33" y="39"/>
                      <a:pt x="34" y="40"/>
                    </a:cubicBezTo>
                    <a:cubicBezTo>
                      <a:pt x="35" y="41"/>
                      <a:pt x="36" y="43"/>
                      <a:pt x="37" y="46"/>
                    </a:cubicBezTo>
                    <a:cubicBezTo>
                      <a:pt x="38" y="49"/>
                      <a:pt x="39" y="51"/>
                      <a:pt x="39" y="53"/>
                    </a:cubicBezTo>
                    <a:cubicBezTo>
                      <a:pt x="40" y="54"/>
                      <a:pt x="40" y="55"/>
                      <a:pt x="42" y="57"/>
                    </a:cubicBezTo>
                    <a:cubicBezTo>
                      <a:pt x="43" y="59"/>
                      <a:pt x="44" y="58"/>
                      <a:pt x="47" y="61"/>
                    </a:cubicBezTo>
                    <a:cubicBezTo>
                      <a:pt x="50" y="63"/>
                      <a:pt x="56" y="72"/>
                      <a:pt x="59" y="70"/>
                    </a:cubicBezTo>
                    <a:cubicBezTo>
                      <a:pt x="61" y="68"/>
                      <a:pt x="60" y="66"/>
                      <a:pt x="62" y="65"/>
                    </a:cubicBezTo>
                    <a:cubicBezTo>
                      <a:pt x="64" y="65"/>
                      <a:pt x="66" y="64"/>
                      <a:pt x="66" y="62"/>
                    </a:cubicBezTo>
                    <a:cubicBezTo>
                      <a:pt x="66" y="60"/>
                      <a:pt x="63" y="59"/>
                      <a:pt x="64" y="58"/>
                    </a:cubicBezTo>
                    <a:cubicBezTo>
                      <a:pt x="64" y="56"/>
                      <a:pt x="66" y="55"/>
                      <a:pt x="66" y="55"/>
                    </a:cubicBezTo>
                    <a:cubicBezTo>
                      <a:pt x="66" y="55"/>
                      <a:pt x="64" y="51"/>
                      <a:pt x="63" y="52"/>
                    </a:cubicBezTo>
                    <a:cubicBezTo>
                      <a:pt x="62" y="53"/>
                      <a:pt x="59" y="51"/>
                      <a:pt x="59" y="50"/>
                    </a:cubicBezTo>
                    <a:cubicBezTo>
                      <a:pt x="58" y="49"/>
                      <a:pt x="60" y="45"/>
                      <a:pt x="56" y="45"/>
                    </a:cubicBezTo>
                    <a:cubicBezTo>
                      <a:pt x="53" y="45"/>
                      <a:pt x="52" y="41"/>
                      <a:pt x="52" y="41"/>
                    </a:cubicBezTo>
                    <a:cubicBezTo>
                      <a:pt x="52" y="41"/>
                      <a:pt x="47" y="40"/>
                      <a:pt x="49" y="38"/>
                    </a:cubicBezTo>
                    <a:cubicBezTo>
                      <a:pt x="51" y="37"/>
                      <a:pt x="51" y="33"/>
                      <a:pt x="51" y="33"/>
                    </a:cubicBezTo>
                    <a:cubicBezTo>
                      <a:pt x="51" y="33"/>
                      <a:pt x="50" y="30"/>
                      <a:pt x="49" y="32"/>
                    </a:cubicBezTo>
                    <a:cubicBezTo>
                      <a:pt x="48" y="34"/>
                      <a:pt x="45" y="32"/>
                      <a:pt x="45" y="32"/>
                    </a:cubicBezTo>
                    <a:cubicBezTo>
                      <a:pt x="45" y="32"/>
                      <a:pt x="43" y="30"/>
                      <a:pt x="43" y="29"/>
                    </a:cubicBezTo>
                    <a:cubicBezTo>
                      <a:pt x="43" y="27"/>
                      <a:pt x="41" y="24"/>
                      <a:pt x="40" y="23"/>
                    </a:cubicBezTo>
                    <a:cubicBezTo>
                      <a:pt x="38" y="23"/>
                      <a:pt x="36" y="23"/>
                      <a:pt x="33" y="20"/>
                    </a:cubicBezTo>
                    <a:cubicBezTo>
                      <a:pt x="31" y="18"/>
                      <a:pt x="22" y="8"/>
                      <a:pt x="22" y="8"/>
                    </a:cubicBezTo>
                    <a:cubicBezTo>
                      <a:pt x="22" y="8"/>
                      <a:pt x="17" y="6"/>
                      <a:pt x="14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3" name="Freeform 319">
                <a:extLst>
                  <a:ext uri="{FF2B5EF4-FFF2-40B4-BE49-F238E27FC236}">
                    <a16:creationId xmlns:a16="http://schemas.microsoft.com/office/drawing/2014/main" id="{DEA33D6E-E9A4-44E0-A32B-969AC7352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176"/>
                <a:ext cx="38" cy="59"/>
              </a:xfrm>
              <a:custGeom>
                <a:avLst/>
                <a:gdLst>
                  <a:gd name="T0" fmla="*/ 38 w 14"/>
                  <a:gd name="T1" fmla="*/ 0 h 22"/>
                  <a:gd name="T2" fmla="*/ 22 w 14"/>
                  <a:gd name="T3" fmla="*/ 13 h 22"/>
                  <a:gd name="T4" fmla="*/ 8 w 14"/>
                  <a:gd name="T5" fmla="*/ 35 h 22"/>
                  <a:gd name="T6" fmla="*/ 14 w 14"/>
                  <a:gd name="T7" fmla="*/ 94 h 22"/>
                  <a:gd name="T8" fmla="*/ 22 w 14"/>
                  <a:gd name="T9" fmla="*/ 150 h 22"/>
                  <a:gd name="T10" fmla="*/ 60 w 14"/>
                  <a:gd name="T11" fmla="*/ 150 h 22"/>
                  <a:gd name="T12" fmla="*/ 90 w 14"/>
                  <a:gd name="T13" fmla="*/ 129 h 22"/>
                  <a:gd name="T14" fmla="*/ 90 w 14"/>
                  <a:gd name="T15" fmla="*/ 72 h 22"/>
                  <a:gd name="T16" fmla="*/ 65 w 14"/>
                  <a:gd name="T17" fmla="*/ 43 h 22"/>
                  <a:gd name="T18" fmla="*/ 38 w 14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2">
                    <a:moveTo>
                      <a:pt x="5" y="0"/>
                    </a:moveTo>
                    <a:cubicBezTo>
                      <a:pt x="3" y="1"/>
                      <a:pt x="3" y="0"/>
                      <a:pt x="3" y="2"/>
                    </a:cubicBezTo>
                    <a:cubicBezTo>
                      <a:pt x="3" y="4"/>
                      <a:pt x="2" y="2"/>
                      <a:pt x="1" y="5"/>
                    </a:cubicBezTo>
                    <a:cubicBezTo>
                      <a:pt x="0" y="7"/>
                      <a:pt x="3" y="11"/>
                      <a:pt x="2" y="13"/>
                    </a:cubicBezTo>
                    <a:cubicBezTo>
                      <a:pt x="2" y="14"/>
                      <a:pt x="2" y="20"/>
                      <a:pt x="3" y="21"/>
                    </a:cubicBezTo>
                    <a:cubicBezTo>
                      <a:pt x="5" y="22"/>
                      <a:pt x="6" y="22"/>
                      <a:pt x="8" y="21"/>
                    </a:cubicBezTo>
                    <a:cubicBezTo>
                      <a:pt x="10" y="20"/>
                      <a:pt x="9" y="18"/>
                      <a:pt x="12" y="18"/>
                    </a:cubicBezTo>
                    <a:cubicBezTo>
                      <a:pt x="14" y="18"/>
                      <a:pt x="13" y="10"/>
                      <a:pt x="12" y="10"/>
                    </a:cubicBezTo>
                    <a:cubicBezTo>
                      <a:pt x="11" y="10"/>
                      <a:pt x="9" y="6"/>
                      <a:pt x="9" y="6"/>
                    </a:cubicBezTo>
                    <a:cubicBezTo>
                      <a:pt x="9" y="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4" name="Freeform 320">
                <a:extLst>
                  <a:ext uri="{FF2B5EF4-FFF2-40B4-BE49-F238E27FC236}">
                    <a16:creationId xmlns:a16="http://schemas.microsoft.com/office/drawing/2014/main" id="{E6FF2F9D-0AB2-4719-9BB6-38E6AF31B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2320"/>
                <a:ext cx="10" cy="11"/>
              </a:xfrm>
              <a:custGeom>
                <a:avLst/>
                <a:gdLst>
                  <a:gd name="T0" fmla="*/ 20 w 4"/>
                  <a:gd name="T1" fmla="*/ 8 h 4"/>
                  <a:gd name="T2" fmla="*/ 8 w 4"/>
                  <a:gd name="T3" fmla="*/ 17 h 4"/>
                  <a:gd name="T4" fmla="*/ 20 w 4"/>
                  <a:gd name="T5" fmla="*/ 22 h 4"/>
                  <a:gd name="T6" fmla="*/ 20 w 4"/>
                  <a:gd name="T7" fmla="*/ 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4"/>
                      <a:pt x="3" y="4"/>
                      <a:pt x="3" y="3"/>
                    </a:cubicBezTo>
                    <a:cubicBezTo>
                      <a:pt x="4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5" name="Freeform 321">
                <a:extLst>
                  <a:ext uri="{FF2B5EF4-FFF2-40B4-BE49-F238E27FC236}">
                    <a16:creationId xmlns:a16="http://schemas.microsoft.com/office/drawing/2014/main" id="{EC53A4DA-5D1A-441C-8237-037CE003B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6" y="2352"/>
                <a:ext cx="16" cy="13"/>
              </a:xfrm>
              <a:custGeom>
                <a:avLst/>
                <a:gdLst>
                  <a:gd name="T0" fmla="*/ 21 w 6"/>
                  <a:gd name="T1" fmla="*/ 0 h 5"/>
                  <a:gd name="T2" fmla="*/ 13 w 6"/>
                  <a:gd name="T3" fmla="*/ 21 h 5"/>
                  <a:gd name="T4" fmla="*/ 35 w 6"/>
                  <a:gd name="T5" fmla="*/ 26 h 5"/>
                  <a:gd name="T6" fmla="*/ 43 w 6"/>
                  <a:gd name="T7" fmla="*/ 13 h 5"/>
                  <a:gd name="T8" fmla="*/ 21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1"/>
                      <a:pt x="2" y="3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6" name="Freeform 322">
                <a:extLst>
                  <a:ext uri="{FF2B5EF4-FFF2-40B4-BE49-F238E27FC236}">
                    <a16:creationId xmlns:a16="http://schemas.microsoft.com/office/drawing/2014/main" id="{00503D93-B56A-447E-A220-A6A9E3A8B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2363"/>
                <a:ext cx="22" cy="16"/>
              </a:xfrm>
              <a:custGeom>
                <a:avLst/>
                <a:gdLst>
                  <a:gd name="T0" fmla="*/ 30 w 8"/>
                  <a:gd name="T1" fmla="*/ 0 h 6"/>
                  <a:gd name="T2" fmla="*/ 17 w 8"/>
                  <a:gd name="T3" fmla="*/ 29 h 6"/>
                  <a:gd name="T4" fmla="*/ 47 w 8"/>
                  <a:gd name="T5" fmla="*/ 29 h 6"/>
                  <a:gd name="T6" fmla="*/ 52 w 8"/>
                  <a:gd name="T7" fmla="*/ 13 h 6"/>
                  <a:gd name="T8" fmla="*/ 3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2"/>
                      <a:pt x="2" y="4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7" y="4"/>
                      <a:pt x="8" y="3"/>
                      <a:pt x="7" y="2"/>
                    </a:cubicBezTo>
                    <a:cubicBezTo>
                      <a:pt x="7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7" name="Freeform 323">
                <a:extLst>
                  <a:ext uri="{FF2B5EF4-FFF2-40B4-BE49-F238E27FC236}">
                    <a16:creationId xmlns:a16="http://schemas.microsoft.com/office/drawing/2014/main" id="{F3825460-99B2-4C9E-BCC7-1B8F2C13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344"/>
                <a:ext cx="252" cy="192"/>
              </a:xfrm>
              <a:custGeom>
                <a:avLst/>
                <a:gdLst>
                  <a:gd name="T0" fmla="*/ 137 w 94"/>
                  <a:gd name="T1" fmla="*/ 0 h 72"/>
                  <a:gd name="T2" fmla="*/ 72 w 94"/>
                  <a:gd name="T3" fmla="*/ 64 h 72"/>
                  <a:gd name="T4" fmla="*/ 35 w 94"/>
                  <a:gd name="T5" fmla="*/ 72 h 72"/>
                  <a:gd name="T6" fmla="*/ 13 w 94"/>
                  <a:gd name="T7" fmla="*/ 35 h 72"/>
                  <a:gd name="T8" fmla="*/ 13 w 94"/>
                  <a:gd name="T9" fmla="*/ 99 h 72"/>
                  <a:gd name="T10" fmla="*/ 56 w 94"/>
                  <a:gd name="T11" fmla="*/ 115 h 72"/>
                  <a:gd name="T12" fmla="*/ 115 w 94"/>
                  <a:gd name="T13" fmla="*/ 171 h 72"/>
                  <a:gd name="T14" fmla="*/ 172 w 94"/>
                  <a:gd name="T15" fmla="*/ 192 h 72"/>
                  <a:gd name="T16" fmla="*/ 172 w 94"/>
                  <a:gd name="T17" fmla="*/ 248 h 72"/>
                  <a:gd name="T18" fmla="*/ 231 w 94"/>
                  <a:gd name="T19" fmla="*/ 269 h 72"/>
                  <a:gd name="T20" fmla="*/ 303 w 94"/>
                  <a:gd name="T21" fmla="*/ 320 h 72"/>
                  <a:gd name="T22" fmla="*/ 308 w 94"/>
                  <a:gd name="T23" fmla="*/ 376 h 72"/>
                  <a:gd name="T24" fmla="*/ 381 w 94"/>
                  <a:gd name="T25" fmla="*/ 435 h 72"/>
                  <a:gd name="T26" fmla="*/ 445 w 94"/>
                  <a:gd name="T27" fmla="*/ 461 h 72"/>
                  <a:gd name="T28" fmla="*/ 560 w 94"/>
                  <a:gd name="T29" fmla="*/ 461 h 72"/>
                  <a:gd name="T30" fmla="*/ 611 w 94"/>
                  <a:gd name="T31" fmla="*/ 427 h 72"/>
                  <a:gd name="T32" fmla="*/ 646 w 94"/>
                  <a:gd name="T33" fmla="*/ 333 h 72"/>
                  <a:gd name="T34" fmla="*/ 560 w 94"/>
                  <a:gd name="T35" fmla="*/ 285 h 72"/>
                  <a:gd name="T36" fmla="*/ 547 w 94"/>
                  <a:gd name="T37" fmla="*/ 205 h 72"/>
                  <a:gd name="T38" fmla="*/ 560 w 94"/>
                  <a:gd name="T39" fmla="*/ 141 h 72"/>
                  <a:gd name="T40" fmla="*/ 560 w 94"/>
                  <a:gd name="T41" fmla="*/ 99 h 72"/>
                  <a:gd name="T42" fmla="*/ 517 w 94"/>
                  <a:gd name="T43" fmla="*/ 77 h 72"/>
                  <a:gd name="T44" fmla="*/ 445 w 94"/>
                  <a:gd name="T45" fmla="*/ 77 h 72"/>
                  <a:gd name="T46" fmla="*/ 351 w 94"/>
                  <a:gd name="T47" fmla="*/ 77 h 72"/>
                  <a:gd name="T48" fmla="*/ 303 w 94"/>
                  <a:gd name="T49" fmla="*/ 64 h 72"/>
                  <a:gd name="T50" fmla="*/ 260 w 94"/>
                  <a:gd name="T51" fmla="*/ 72 h 72"/>
                  <a:gd name="T52" fmla="*/ 236 w 94"/>
                  <a:gd name="T53" fmla="*/ 35 h 72"/>
                  <a:gd name="T54" fmla="*/ 193 w 94"/>
                  <a:gd name="T55" fmla="*/ 29 h 72"/>
                  <a:gd name="T56" fmla="*/ 137 w 94"/>
                  <a:gd name="T57" fmla="*/ 0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72">
                    <a:moveTo>
                      <a:pt x="19" y="0"/>
                    </a:moveTo>
                    <a:cubicBezTo>
                      <a:pt x="13" y="4"/>
                      <a:pt x="13" y="7"/>
                      <a:pt x="10" y="9"/>
                    </a:cubicBezTo>
                    <a:cubicBezTo>
                      <a:pt x="6" y="10"/>
                      <a:pt x="7" y="12"/>
                      <a:pt x="5" y="10"/>
                    </a:cubicBezTo>
                    <a:cubicBezTo>
                      <a:pt x="3" y="8"/>
                      <a:pt x="2" y="3"/>
                      <a:pt x="2" y="5"/>
                    </a:cubicBezTo>
                    <a:cubicBezTo>
                      <a:pt x="1" y="7"/>
                      <a:pt x="0" y="11"/>
                      <a:pt x="2" y="14"/>
                    </a:cubicBezTo>
                    <a:cubicBezTo>
                      <a:pt x="4" y="16"/>
                      <a:pt x="5" y="16"/>
                      <a:pt x="8" y="16"/>
                    </a:cubicBezTo>
                    <a:cubicBezTo>
                      <a:pt x="12" y="16"/>
                      <a:pt x="14" y="23"/>
                      <a:pt x="16" y="24"/>
                    </a:cubicBezTo>
                    <a:cubicBezTo>
                      <a:pt x="18" y="25"/>
                      <a:pt x="22" y="24"/>
                      <a:pt x="24" y="27"/>
                    </a:cubicBezTo>
                    <a:cubicBezTo>
                      <a:pt x="25" y="30"/>
                      <a:pt x="22" y="30"/>
                      <a:pt x="24" y="35"/>
                    </a:cubicBezTo>
                    <a:cubicBezTo>
                      <a:pt x="26" y="39"/>
                      <a:pt x="27" y="35"/>
                      <a:pt x="32" y="38"/>
                    </a:cubicBezTo>
                    <a:cubicBezTo>
                      <a:pt x="38" y="42"/>
                      <a:pt x="40" y="40"/>
                      <a:pt x="42" y="45"/>
                    </a:cubicBezTo>
                    <a:cubicBezTo>
                      <a:pt x="44" y="49"/>
                      <a:pt x="39" y="45"/>
                      <a:pt x="43" y="53"/>
                    </a:cubicBezTo>
                    <a:cubicBezTo>
                      <a:pt x="47" y="61"/>
                      <a:pt x="49" y="59"/>
                      <a:pt x="53" y="61"/>
                    </a:cubicBezTo>
                    <a:cubicBezTo>
                      <a:pt x="58" y="63"/>
                      <a:pt x="57" y="59"/>
                      <a:pt x="62" y="65"/>
                    </a:cubicBezTo>
                    <a:cubicBezTo>
                      <a:pt x="67" y="72"/>
                      <a:pt x="75" y="66"/>
                      <a:pt x="78" y="65"/>
                    </a:cubicBezTo>
                    <a:cubicBezTo>
                      <a:pt x="81" y="63"/>
                      <a:pt x="81" y="59"/>
                      <a:pt x="85" y="60"/>
                    </a:cubicBezTo>
                    <a:cubicBezTo>
                      <a:pt x="89" y="61"/>
                      <a:pt x="94" y="49"/>
                      <a:pt x="90" y="47"/>
                    </a:cubicBezTo>
                    <a:cubicBezTo>
                      <a:pt x="86" y="45"/>
                      <a:pt x="78" y="40"/>
                      <a:pt x="78" y="40"/>
                    </a:cubicBezTo>
                    <a:cubicBezTo>
                      <a:pt x="78" y="40"/>
                      <a:pt x="74" y="33"/>
                      <a:pt x="76" y="29"/>
                    </a:cubicBezTo>
                    <a:cubicBezTo>
                      <a:pt x="78" y="26"/>
                      <a:pt x="77" y="22"/>
                      <a:pt x="78" y="20"/>
                    </a:cubicBezTo>
                    <a:cubicBezTo>
                      <a:pt x="79" y="18"/>
                      <a:pt x="80" y="15"/>
                      <a:pt x="78" y="14"/>
                    </a:cubicBezTo>
                    <a:cubicBezTo>
                      <a:pt x="77" y="14"/>
                      <a:pt x="72" y="11"/>
                      <a:pt x="72" y="11"/>
                    </a:cubicBezTo>
                    <a:cubicBezTo>
                      <a:pt x="72" y="11"/>
                      <a:pt x="66" y="10"/>
                      <a:pt x="62" y="11"/>
                    </a:cubicBezTo>
                    <a:cubicBezTo>
                      <a:pt x="58" y="11"/>
                      <a:pt x="51" y="11"/>
                      <a:pt x="49" y="11"/>
                    </a:cubicBezTo>
                    <a:cubicBezTo>
                      <a:pt x="47" y="11"/>
                      <a:pt x="44" y="8"/>
                      <a:pt x="42" y="9"/>
                    </a:cubicBezTo>
                    <a:cubicBezTo>
                      <a:pt x="39" y="11"/>
                      <a:pt x="36" y="13"/>
                      <a:pt x="36" y="10"/>
                    </a:cubicBezTo>
                    <a:cubicBezTo>
                      <a:pt x="35" y="6"/>
                      <a:pt x="35" y="4"/>
                      <a:pt x="33" y="5"/>
                    </a:cubicBezTo>
                    <a:cubicBezTo>
                      <a:pt x="31" y="5"/>
                      <a:pt x="27" y="4"/>
                      <a:pt x="27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" name="Freeform 324">
                <a:extLst>
                  <a:ext uri="{FF2B5EF4-FFF2-40B4-BE49-F238E27FC236}">
                    <a16:creationId xmlns:a16="http://schemas.microsoft.com/office/drawing/2014/main" id="{D15CA2AA-5B99-4E1C-B823-A7AFD5897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1725"/>
                <a:ext cx="304" cy="296"/>
              </a:xfrm>
              <a:custGeom>
                <a:avLst/>
                <a:gdLst>
                  <a:gd name="T0" fmla="*/ 312 w 114"/>
                  <a:gd name="T1" fmla="*/ 128 h 111"/>
                  <a:gd name="T2" fmla="*/ 320 w 114"/>
                  <a:gd name="T3" fmla="*/ 184 h 111"/>
                  <a:gd name="T4" fmla="*/ 256 w 114"/>
                  <a:gd name="T5" fmla="*/ 205 h 111"/>
                  <a:gd name="T6" fmla="*/ 213 w 114"/>
                  <a:gd name="T7" fmla="*/ 235 h 111"/>
                  <a:gd name="T8" fmla="*/ 205 w 114"/>
                  <a:gd name="T9" fmla="*/ 256 h 111"/>
                  <a:gd name="T10" fmla="*/ 171 w 114"/>
                  <a:gd name="T11" fmla="*/ 277 h 111"/>
                  <a:gd name="T12" fmla="*/ 128 w 114"/>
                  <a:gd name="T13" fmla="*/ 291 h 111"/>
                  <a:gd name="T14" fmla="*/ 72 w 114"/>
                  <a:gd name="T15" fmla="*/ 307 h 111"/>
                  <a:gd name="T16" fmla="*/ 8 w 114"/>
                  <a:gd name="T17" fmla="*/ 333 h 111"/>
                  <a:gd name="T18" fmla="*/ 8 w 114"/>
                  <a:gd name="T19" fmla="*/ 397 h 111"/>
                  <a:gd name="T20" fmla="*/ 355 w 114"/>
                  <a:gd name="T21" fmla="*/ 704 h 111"/>
                  <a:gd name="T22" fmla="*/ 384 w 114"/>
                  <a:gd name="T23" fmla="*/ 717 h 111"/>
                  <a:gd name="T24" fmla="*/ 427 w 114"/>
                  <a:gd name="T25" fmla="*/ 739 h 111"/>
                  <a:gd name="T26" fmla="*/ 435 w 114"/>
                  <a:gd name="T27" fmla="*/ 781 h 111"/>
                  <a:gd name="T28" fmla="*/ 555 w 114"/>
                  <a:gd name="T29" fmla="*/ 768 h 111"/>
                  <a:gd name="T30" fmla="*/ 781 w 114"/>
                  <a:gd name="T31" fmla="*/ 563 h 111"/>
                  <a:gd name="T32" fmla="*/ 733 w 114"/>
                  <a:gd name="T33" fmla="*/ 525 h 111"/>
                  <a:gd name="T34" fmla="*/ 725 w 114"/>
                  <a:gd name="T35" fmla="*/ 469 h 111"/>
                  <a:gd name="T36" fmla="*/ 733 w 114"/>
                  <a:gd name="T37" fmla="*/ 413 h 111"/>
                  <a:gd name="T38" fmla="*/ 733 w 114"/>
                  <a:gd name="T39" fmla="*/ 349 h 111"/>
                  <a:gd name="T40" fmla="*/ 717 w 114"/>
                  <a:gd name="T41" fmla="*/ 312 h 111"/>
                  <a:gd name="T42" fmla="*/ 712 w 114"/>
                  <a:gd name="T43" fmla="*/ 256 h 111"/>
                  <a:gd name="T44" fmla="*/ 691 w 114"/>
                  <a:gd name="T45" fmla="*/ 200 h 111"/>
                  <a:gd name="T46" fmla="*/ 675 w 114"/>
                  <a:gd name="T47" fmla="*/ 171 h 111"/>
                  <a:gd name="T48" fmla="*/ 653 w 114"/>
                  <a:gd name="T49" fmla="*/ 136 h 111"/>
                  <a:gd name="T50" fmla="*/ 691 w 114"/>
                  <a:gd name="T51" fmla="*/ 107 h 111"/>
                  <a:gd name="T52" fmla="*/ 696 w 114"/>
                  <a:gd name="T53" fmla="*/ 35 h 111"/>
                  <a:gd name="T54" fmla="*/ 691 w 114"/>
                  <a:gd name="T55" fmla="*/ 29 h 111"/>
                  <a:gd name="T56" fmla="*/ 661 w 114"/>
                  <a:gd name="T57" fmla="*/ 13 h 111"/>
                  <a:gd name="T58" fmla="*/ 640 w 114"/>
                  <a:gd name="T59" fmla="*/ 29 h 111"/>
                  <a:gd name="T60" fmla="*/ 627 w 114"/>
                  <a:gd name="T61" fmla="*/ 8 h 111"/>
                  <a:gd name="T62" fmla="*/ 597 w 114"/>
                  <a:gd name="T63" fmla="*/ 29 h 111"/>
                  <a:gd name="T64" fmla="*/ 576 w 114"/>
                  <a:gd name="T65" fmla="*/ 21 h 111"/>
                  <a:gd name="T66" fmla="*/ 525 w 114"/>
                  <a:gd name="T67" fmla="*/ 13 h 111"/>
                  <a:gd name="T68" fmla="*/ 456 w 114"/>
                  <a:gd name="T69" fmla="*/ 29 h 111"/>
                  <a:gd name="T70" fmla="*/ 405 w 114"/>
                  <a:gd name="T71" fmla="*/ 35 h 111"/>
                  <a:gd name="T72" fmla="*/ 349 w 114"/>
                  <a:gd name="T73" fmla="*/ 56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11">
                    <a:moveTo>
                      <a:pt x="44" y="12"/>
                    </a:moveTo>
                    <a:cubicBezTo>
                      <a:pt x="44" y="12"/>
                      <a:pt x="44" y="16"/>
                      <a:pt x="44" y="18"/>
                    </a:cubicBezTo>
                    <a:cubicBezTo>
                      <a:pt x="44" y="19"/>
                      <a:pt x="44" y="20"/>
                      <a:pt x="44" y="22"/>
                    </a:cubicBezTo>
                    <a:cubicBezTo>
                      <a:pt x="43" y="23"/>
                      <a:pt x="45" y="25"/>
                      <a:pt x="45" y="26"/>
                    </a:cubicBezTo>
                    <a:cubicBezTo>
                      <a:pt x="46" y="27"/>
                      <a:pt x="46" y="29"/>
                      <a:pt x="44" y="29"/>
                    </a:cubicBezTo>
                    <a:cubicBezTo>
                      <a:pt x="43" y="30"/>
                      <a:pt x="37" y="30"/>
                      <a:pt x="36" y="29"/>
                    </a:cubicBezTo>
                    <a:cubicBezTo>
                      <a:pt x="34" y="29"/>
                      <a:pt x="33" y="29"/>
                      <a:pt x="30" y="30"/>
                    </a:cubicBezTo>
                    <a:cubicBezTo>
                      <a:pt x="27" y="30"/>
                      <a:pt x="30" y="32"/>
                      <a:pt x="30" y="33"/>
                    </a:cubicBezTo>
                    <a:cubicBezTo>
                      <a:pt x="30" y="33"/>
                      <a:pt x="31" y="34"/>
                      <a:pt x="31" y="35"/>
                    </a:cubicBezTo>
                    <a:cubicBezTo>
                      <a:pt x="31" y="35"/>
                      <a:pt x="30" y="35"/>
                      <a:pt x="29" y="36"/>
                    </a:cubicBezTo>
                    <a:cubicBezTo>
                      <a:pt x="28" y="36"/>
                      <a:pt x="25" y="37"/>
                      <a:pt x="24" y="38"/>
                    </a:cubicBezTo>
                    <a:cubicBezTo>
                      <a:pt x="24" y="38"/>
                      <a:pt x="24" y="38"/>
                      <a:pt x="24" y="39"/>
                    </a:cubicBezTo>
                    <a:cubicBezTo>
                      <a:pt x="23" y="40"/>
                      <a:pt x="23" y="41"/>
                      <a:pt x="21" y="40"/>
                    </a:cubicBezTo>
                    <a:cubicBezTo>
                      <a:pt x="19" y="39"/>
                      <a:pt x="18" y="41"/>
                      <a:pt x="18" y="41"/>
                    </a:cubicBezTo>
                    <a:cubicBezTo>
                      <a:pt x="18" y="41"/>
                      <a:pt x="17" y="43"/>
                      <a:pt x="16" y="42"/>
                    </a:cubicBezTo>
                    <a:cubicBezTo>
                      <a:pt x="15" y="41"/>
                      <a:pt x="10" y="42"/>
                      <a:pt x="10" y="43"/>
                    </a:cubicBezTo>
                    <a:cubicBezTo>
                      <a:pt x="9" y="44"/>
                      <a:pt x="6" y="45"/>
                      <a:pt x="5" y="46"/>
                    </a:cubicBezTo>
                    <a:cubicBezTo>
                      <a:pt x="3" y="46"/>
                      <a:pt x="1" y="47"/>
                      <a:pt x="1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6"/>
                      <a:pt x="51" y="98"/>
                      <a:pt x="50" y="99"/>
                    </a:cubicBezTo>
                    <a:cubicBezTo>
                      <a:pt x="50" y="100"/>
                      <a:pt x="51" y="101"/>
                      <a:pt x="52" y="101"/>
                    </a:cubicBezTo>
                    <a:cubicBezTo>
                      <a:pt x="53" y="101"/>
                      <a:pt x="53" y="101"/>
                      <a:pt x="54" y="101"/>
                    </a:cubicBezTo>
                    <a:cubicBezTo>
                      <a:pt x="55" y="102"/>
                      <a:pt x="56" y="103"/>
                      <a:pt x="57" y="104"/>
                    </a:cubicBezTo>
                    <a:cubicBezTo>
                      <a:pt x="58" y="104"/>
                      <a:pt x="60" y="103"/>
                      <a:pt x="60" y="104"/>
                    </a:cubicBezTo>
                    <a:cubicBezTo>
                      <a:pt x="60" y="105"/>
                      <a:pt x="62" y="108"/>
                      <a:pt x="62" y="108"/>
                    </a:cubicBezTo>
                    <a:cubicBezTo>
                      <a:pt x="61" y="109"/>
                      <a:pt x="61" y="110"/>
                      <a:pt x="61" y="110"/>
                    </a:cubicBezTo>
                    <a:cubicBezTo>
                      <a:pt x="61" y="110"/>
                      <a:pt x="64" y="111"/>
                      <a:pt x="66" y="111"/>
                    </a:cubicBezTo>
                    <a:cubicBezTo>
                      <a:pt x="68" y="111"/>
                      <a:pt x="77" y="109"/>
                      <a:pt x="78" y="108"/>
                    </a:cubicBezTo>
                    <a:cubicBezTo>
                      <a:pt x="80" y="106"/>
                      <a:pt x="106" y="86"/>
                      <a:pt x="114" y="85"/>
                    </a:cubicBezTo>
                    <a:cubicBezTo>
                      <a:pt x="114" y="85"/>
                      <a:pt x="111" y="80"/>
                      <a:pt x="110" y="79"/>
                    </a:cubicBezTo>
                    <a:cubicBezTo>
                      <a:pt x="109" y="79"/>
                      <a:pt x="105" y="79"/>
                      <a:pt x="104" y="77"/>
                    </a:cubicBezTo>
                    <a:cubicBezTo>
                      <a:pt x="103" y="76"/>
                      <a:pt x="103" y="77"/>
                      <a:pt x="103" y="74"/>
                    </a:cubicBezTo>
                    <a:cubicBezTo>
                      <a:pt x="103" y="72"/>
                      <a:pt x="102" y="70"/>
                      <a:pt x="101" y="70"/>
                    </a:cubicBezTo>
                    <a:cubicBezTo>
                      <a:pt x="100" y="69"/>
                      <a:pt x="100" y="66"/>
                      <a:pt x="102" y="66"/>
                    </a:cubicBezTo>
                    <a:cubicBezTo>
                      <a:pt x="104" y="66"/>
                      <a:pt x="103" y="64"/>
                      <a:pt x="102" y="62"/>
                    </a:cubicBezTo>
                    <a:cubicBezTo>
                      <a:pt x="102" y="61"/>
                      <a:pt x="102" y="60"/>
                      <a:pt x="103" y="58"/>
                    </a:cubicBezTo>
                    <a:cubicBezTo>
                      <a:pt x="104" y="57"/>
                      <a:pt x="103" y="55"/>
                      <a:pt x="103" y="53"/>
                    </a:cubicBezTo>
                    <a:cubicBezTo>
                      <a:pt x="102" y="51"/>
                      <a:pt x="102" y="50"/>
                      <a:pt x="103" y="49"/>
                    </a:cubicBezTo>
                    <a:cubicBezTo>
                      <a:pt x="103" y="48"/>
                      <a:pt x="103" y="46"/>
                      <a:pt x="103" y="46"/>
                    </a:cubicBezTo>
                    <a:cubicBezTo>
                      <a:pt x="102" y="46"/>
                      <a:pt x="101" y="44"/>
                      <a:pt x="101" y="44"/>
                    </a:cubicBezTo>
                    <a:cubicBezTo>
                      <a:pt x="100" y="42"/>
                      <a:pt x="101" y="41"/>
                      <a:pt x="101" y="40"/>
                    </a:cubicBezTo>
                    <a:cubicBezTo>
                      <a:pt x="100" y="38"/>
                      <a:pt x="101" y="37"/>
                      <a:pt x="100" y="36"/>
                    </a:cubicBezTo>
                    <a:cubicBezTo>
                      <a:pt x="99" y="34"/>
                      <a:pt x="98" y="32"/>
                      <a:pt x="99" y="30"/>
                    </a:cubicBezTo>
                    <a:cubicBezTo>
                      <a:pt x="99" y="29"/>
                      <a:pt x="99" y="28"/>
                      <a:pt x="97" y="28"/>
                    </a:cubicBezTo>
                    <a:cubicBezTo>
                      <a:pt x="96" y="28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5" y="24"/>
                    </a:cubicBezTo>
                    <a:cubicBezTo>
                      <a:pt x="95" y="24"/>
                      <a:pt x="92" y="23"/>
                      <a:pt x="92" y="22"/>
                    </a:cubicBezTo>
                    <a:cubicBezTo>
                      <a:pt x="91" y="21"/>
                      <a:pt x="91" y="20"/>
                      <a:pt x="92" y="19"/>
                    </a:cubicBezTo>
                    <a:cubicBezTo>
                      <a:pt x="93" y="18"/>
                      <a:pt x="92" y="17"/>
                      <a:pt x="93" y="17"/>
                    </a:cubicBezTo>
                    <a:cubicBezTo>
                      <a:pt x="95" y="17"/>
                      <a:pt x="96" y="16"/>
                      <a:pt x="97" y="15"/>
                    </a:cubicBezTo>
                    <a:cubicBezTo>
                      <a:pt x="97" y="13"/>
                      <a:pt x="98" y="11"/>
                      <a:pt x="98" y="9"/>
                    </a:cubicBezTo>
                    <a:cubicBezTo>
                      <a:pt x="98" y="8"/>
                      <a:pt x="97" y="6"/>
                      <a:pt x="98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98" y="3"/>
                      <a:pt x="97" y="4"/>
                    </a:cubicBezTo>
                    <a:cubicBezTo>
                      <a:pt x="96" y="4"/>
                      <a:pt x="95" y="4"/>
                      <a:pt x="94" y="3"/>
                    </a:cubicBezTo>
                    <a:cubicBezTo>
                      <a:pt x="94" y="2"/>
                      <a:pt x="94" y="2"/>
                      <a:pt x="93" y="2"/>
                    </a:cubicBezTo>
                    <a:cubicBezTo>
                      <a:pt x="92" y="2"/>
                      <a:pt x="92" y="1"/>
                      <a:pt x="92" y="2"/>
                    </a:cubicBezTo>
                    <a:cubicBezTo>
                      <a:pt x="92" y="3"/>
                      <a:pt x="91" y="5"/>
                      <a:pt x="90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0"/>
                      <a:pt x="88" y="1"/>
                    </a:cubicBezTo>
                    <a:cubicBezTo>
                      <a:pt x="87" y="2"/>
                      <a:pt x="86" y="2"/>
                      <a:pt x="86" y="2"/>
                    </a:cubicBezTo>
                    <a:cubicBezTo>
                      <a:pt x="85" y="3"/>
                      <a:pt x="84" y="4"/>
                      <a:pt x="84" y="4"/>
                    </a:cubicBezTo>
                    <a:cubicBezTo>
                      <a:pt x="83" y="4"/>
                      <a:pt x="82" y="4"/>
                      <a:pt x="82" y="4"/>
                    </a:cubicBezTo>
                    <a:cubicBezTo>
                      <a:pt x="82" y="4"/>
                      <a:pt x="81" y="4"/>
                      <a:pt x="81" y="3"/>
                    </a:cubicBezTo>
                    <a:cubicBezTo>
                      <a:pt x="80" y="3"/>
                      <a:pt x="79" y="2"/>
                      <a:pt x="78" y="2"/>
                    </a:cubicBezTo>
                    <a:cubicBezTo>
                      <a:pt x="76" y="3"/>
                      <a:pt x="74" y="1"/>
                      <a:pt x="74" y="2"/>
                    </a:cubicBezTo>
                    <a:cubicBezTo>
                      <a:pt x="73" y="3"/>
                      <a:pt x="69" y="2"/>
                      <a:pt x="68" y="3"/>
                    </a:cubicBezTo>
                    <a:cubicBezTo>
                      <a:pt x="67" y="4"/>
                      <a:pt x="65" y="4"/>
                      <a:pt x="64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59" y="4"/>
                      <a:pt x="57" y="5"/>
                    </a:cubicBezTo>
                    <a:cubicBezTo>
                      <a:pt x="56" y="7"/>
                      <a:pt x="54" y="8"/>
                      <a:pt x="53" y="8"/>
                    </a:cubicBezTo>
                    <a:cubicBezTo>
                      <a:pt x="52" y="7"/>
                      <a:pt x="51" y="7"/>
                      <a:pt x="49" y="8"/>
                    </a:cubicBezTo>
                    <a:cubicBezTo>
                      <a:pt x="47" y="10"/>
                      <a:pt x="44" y="12"/>
                      <a:pt x="44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" name="Freeform 325">
                <a:extLst>
                  <a:ext uri="{FF2B5EF4-FFF2-40B4-BE49-F238E27FC236}">
                    <a16:creationId xmlns:a16="http://schemas.microsoft.com/office/drawing/2014/main" id="{80E71519-B8AF-47F2-9BF2-7BBCC723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1725"/>
                <a:ext cx="58" cy="117"/>
              </a:xfrm>
              <a:custGeom>
                <a:avLst/>
                <a:gdLst>
                  <a:gd name="T0" fmla="*/ 63 w 22"/>
                  <a:gd name="T1" fmla="*/ 29 h 44"/>
                  <a:gd name="T2" fmla="*/ 63 w 22"/>
                  <a:gd name="T3" fmla="*/ 29 h 44"/>
                  <a:gd name="T4" fmla="*/ 47 w 22"/>
                  <a:gd name="T5" fmla="*/ 35 h 44"/>
                  <a:gd name="T6" fmla="*/ 47 w 22"/>
                  <a:gd name="T7" fmla="*/ 64 h 44"/>
                  <a:gd name="T8" fmla="*/ 42 w 22"/>
                  <a:gd name="T9" fmla="*/ 106 h 44"/>
                  <a:gd name="T10" fmla="*/ 13 w 22"/>
                  <a:gd name="T11" fmla="*/ 120 h 44"/>
                  <a:gd name="T12" fmla="*/ 8 w 22"/>
                  <a:gd name="T13" fmla="*/ 136 h 44"/>
                  <a:gd name="T14" fmla="*/ 8 w 22"/>
                  <a:gd name="T15" fmla="*/ 157 h 44"/>
                  <a:gd name="T16" fmla="*/ 29 w 22"/>
                  <a:gd name="T17" fmla="*/ 170 h 44"/>
                  <a:gd name="T18" fmla="*/ 29 w 22"/>
                  <a:gd name="T19" fmla="*/ 191 h 44"/>
                  <a:gd name="T20" fmla="*/ 42 w 22"/>
                  <a:gd name="T21" fmla="*/ 197 h 44"/>
                  <a:gd name="T22" fmla="*/ 55 w 22"/>
                  <a:gd name="T23" fmla="*/ 213 h 44"/>
                  <a:gd name="T24" fmla="*/ 63 w 22"/>
                  <a:gd name="T25" fmla="*/ 255 h 44"/>
                  <a:gd name="T26" fmla="*/ 69 w 22"/>
                  <a:gd name="T27" fmla="*/ 282 h 44"/>
                  <a:gd name="T28" fmla="*/ 69 w 22"/>
                  <a:gd name="T29" fmla="*/ 311 h 44"/>
                  <a:gd name="T30" fmla="*/ 76 w 22"/>
                  <a:gd name="T31" fmla="*/ 303 h 44"/>
                  <a:gd name="T32" fmla="*/ 98 w 22"/>
                  <a:gd name="T33" fmla="*/ 290 h 44"/>
                  <a:gd name="T34" fmla="*/ 105 w 22"/>
                  <a:gd name="T35" fmla="*/ 269 h 44"/>
                  <a:gd name="T36" fmla="*/ 105 w 22"/>
                  <a:gd name="T37" fmla="*/ 255 h 44"/>
                  <a:gd name="T38" fmla="*/ 119 w 22"/>
                  <a:gd name="T39" fmla="*/ 239 h 44"/>
                  <a:gd name="T40" fmla="*/ 132 w 22"/>
                  <a:gd name="T41" fmla="*/ 226 h 44"/>
                  <a:gd name="T42" fmla="*/ 145 w 22"/>
                  <a:gd name="T43" fmla="*/ 213 h 44"/>
                  <a:gd name="T44" fmla="*/ 153 w 22"/>
                  <a:gd name="T45" fmla="*/ 197 h 44"/>
                  <a:gd name="T46" fmla="*/ 153 w 22"/>
                  <a:gd name="T47" fmla="*/ 183 h 44"/>
                  <a:gd name="T48" fmla="*/ 140 w 22"/>
                  <a:gd name="T49" fmla="*/ 170 h 44"/>
                  <a:gd name="T50" fmla="*/ 140 w 22"/>
                  <a:gd name="T51" fmla="*/ 157 h 44"/>
                  <a:gd name="T52" fmla="*/ 132 w 22"/>
                  <a:gd name="T53" fmla="*/ 157 h 44"/>
                  <a:gd name="T54" fmla="*/ 124 w 22"/>
                  <a:gd name="T55" fmla="*/ 162 h 44"/>
                  <a:gd name="T56" fmla="*/ 111 w 22"/>
                  <a:gd name="T57" fmla="*/ 157 h 44"/>
                  <a:gd name="T58" fmla="*/ 105 w 22"/>
                  <a:gd name="T59" fmla="*/ 141 h 44"/>
                  <a:gd name="T60" fmla="*/ 119 w 22"/>
                  <a:gd name="T61" fmla="*/ 128 h 44"/>
                  <a:gd name="T62" fmla="*/ 132 w 22"/>
                  <a:gd name="T63" fmla="*/ 120 h 44"/>
                  <a:gd name="T64" fmla="*/ 145 w 22"/>
                  <a:gd name="T65" fmla="*/ 98 h 44"/>
                  <a:gd name="T66" fmla="*/ 140 w 22"/>
                  <a:gd name="T67" fmla="*/ 85 h 44"/>
                  <a:gd name="T68" fmla="*/ 132 w 22"/>
                  <a:gd name="T69" fmla="*/ 77 h 44"/>
                  <a:gd name="T70" fmla="*/ 124 w 22"/>
                  <a:gd name="T71" fmla="*/ 56 h 44"/>
                  <a:gd name="T72" fmla="*/ 132 w 22"/>
                  <a:gd name="T73" fmla="*/ 51 h 44"/>
                  <a:gd name="T74" fmla="*/ 145 w 22"/>
                  <a:gd name="T75" fmla="*/ 29 h 44"/>
                  <a:gd name="T76" fmla="*/ 145 w 22"/>
                  <a:gd name="T77" fmla="*/ 13 h 44"/>
                  <a:gd name="T78" fmla="*/ 124 w 22"/>
                  <a:gd name="T79" fmla="*/ 21 h 44"/>
                  <a:gd name="T80" fmla="*/ 111 w 22"/>
                  <a:gd name="T81" fmla="*/ 13 h 44"/>
                  <a:gd name="T82" fmla="*/ 105 w 22"/>
                  <a:gd name="T83" fmla="*/ 8 h 44"/>
                  <a:gd name="T84" fmla="*/ 63 w 22"/>
                  <a:gd name="T85" fmla="*/ 29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6" y="6"/>
                      <a:pt x="7" y="8"/>
                      <a:pt x="7" y="9"/>
                    </a:cubicBezTo>
                    <a:cubicBezTo>
                      <a:pt x="7" y="11"/>
                      <a:pt x="6" y="13"/>
                      <a:pt x="6" y="15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1" y="17"/>
                      <a:pt x="2" y="18"/>
                      <a:pt x="1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4" y="24"/>
                      <a:pt x="4" y="24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9"/>
                      <a:pt x="5" y="28"/>
                      <a:pt x="6" y="28"/>
                    </a:cubicBezTo>
                    <a:cubicBezTo>
                      <a:pt x="8" y="28"/>
                      <a:pt x="8" y="29"/>
                      <a:pt x="8" y="30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7"/>
                      <a:pt x="9" y="38"/>
                      <a:pt x="10" y="40"/>
                    </a:cubicBezTo>
                    <a:cubicBezTo>
                      <a:pt x="10" y="41"/>
                      <a:pt x="9" y="42"/>
                      <a:pt x="10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3" y="42"/>
                      <a:pt x="14" y="41"/>
                    </a:cubicBezTo>
                    <a:cubicBezTo>
                      <a:pt x="15" y="40"/>
                      <a:pt x="16" y="39"/>
                      <a:pt x="15" y="38"/>
                    </a:cubicBezTo>
                    <a:cubicBezTo>
                      <a:pt x="15" y="37"/>
                      <a:pt x="14" y="36"/>
                      <a:pt x="15" y="36"/>
                    </a:cubicBezTo>
                    <a:cubicBezTo>
                      <a:pt x="15" y="35"/>
                      <a:pt x="15" y="34"/>
                      <a:pt x="17" y="34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20" y="32"/>
                      <a:pt x="21" y="30"/>
                      <a:pt x="21" y="30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7"/>
                      <a:pt x="22" y="26"/>
                      <a:pt x="22" y="26"/>
                    </a:cubicBezTo>
                    <a:cubicBezTo>
                      <a:pt x="22" y="26"/>
                      <a:pt x="20" y="25"/>
                      <a:pt x="20" y="24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8" y="22"/>
                      <a:pt x="18" y="23"/>
                    </a:cubicBezTo>
                    <a:cubicBezTo>
                      <a:pt x="17" y="23"/>
                      <a:pt x="16" y="23"/>
                      <a:pt x="16" y="22"/>
                    </a:cubicBezTo>
                    <a:cubicBezTo>
                      <a:pt x="16" y="21"/>
                      <a:pt x="15" y="21"/>
                      <a:pt x="15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7" y="18"/>
                      <a:pt x="18" y="17"/>
                      <a:pt x="19" y="17"/>
                    </a:cubicBezTo>
                    <a:cubicBezTo>
                      <a:pt x="20" y="16"/>
                      <a:pt x="21" y="14"/>
                      <a:pt x="21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0"/>
                      <a:pt x="17" y="9"/>
                      <a:pt x="18" y="8"/>
                    </a:cubicBezTo>
                    <a:cubicBezTo>
                      <a:pt x="18" y="8"/>
                      <a:pt x="18" y="8"/>
                      <a:pt x="19" y="7"/>
                    </a:cubicBezTo>
                    <a:cubicBezTo>
                      <a:pt x="20" y="6"/>
                      <a:pt x="20" y="6"/>
                      <a:pt x="21" y="4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19" y="3"/>
                      <a:pt x="18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3" y="1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" name="Freeform 326">
                <a:extLst>
                  <a:ext uri="{FF2B5EF4-FFF2-40B4-BE49-F238E27FC236}">
                    <a16:creationId xmlns:a16="http://schemas.microsoft.com/office/drawing/2014/main" id="{BB549B82-4C75-4309-B7F3-3DBE4A2F6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94"/>
                <a:ext cx="240" cy="222"/>
              </a:xfrm>
              <a:custGeom>
                <a:avLst/>
                <a:gdLst>
                  <a:gd name="T0" fmla="*/ 99 w 90"/>
                  <a:gd name="T1" fmla="*/ 423 h 83"/>
                  <a:gd name="T2" fmla="*/ 72 w 90"/>
                  <a:gd name="T3" fmla="*/ 380 h 83"/>
                  <a:gd name="T4" fmla="*/ 29 w 90"/>
                  <a:gd name="T5" fmla="*/ 364 h 83"/>
                  <a:gd name="T6" fmla="*/ 21 w 90"/>
                  <a:gd name="T7" fmla="*/ 342 h 83"/>
                  <a:gd name="T8" fmla="*/ 8 w 90"/>
                  <a:gd name="T9" fmla="*/ 316 h 83"/>
                  <a:gd name="T10" fmla="*/ 13 w 90"/>
                  <a:gd name="T11" fmla="*/ 286 h 83"/>
                  <a:gd name="T12" fmla="*/ 13 w 90"/>
                  <a:gd name="T13" fmla="*/ 257 h 83"/>
                  <a:gd name="T14" fmla="*/ 21 w 90"/>
                  <a:gd name="T15" fmla="*/ 230 h 83"/>
                  <a:gd name="T16" fmla="*/ 21 w 90"/>
                  <a:gd name="T17" fmla="*/ 193 h 83"/>
                  <a:gd name="T18" fmla="*/ 21 w 90"/>
                  <a:gd name="T19" fmla="*/ 166 h 83"/>
                  <a:gd name="T20" fmla="*/ 21 w 90"/>
                  <a:gd name="T21" fmla="*/ 142 h 83"/>
                  <a:gd name="T22" fmla="*/ 8 w 90"/>
                  <a:gd name="T23" fmla="*/ 128 h 83"/>
                  <a:gd name="T24" fmla="*/ 13 w 90"/>
                  <a:gd name="T25" fmla="*/ 120 h 83"/>
                  <a:gd name="T26" fmla="*/ 35 w 90"/>
                  <a:gd name="T27" fmla="*/ 107 h 83"/>
                  <a:gd name="T28" fmla="*/ 43 w 90"/>
                  <a:gd name="T29" fmla="*/ 86 h 83"/>
                  <a:gd name="T30" fmla="*/ 43 w 90"/>
                  <a:gd name="T31" fmla="*/ 72 h 83"/>
                  <a:gd name="T32" fmla="*/ 56 w 90"/>
                  <a:gd name="T33" fmla="*/ 56 h 83"/>
                  <a:gd name="T34" fmla="*/ 72 w 90"/>
                  <a:gd name="T35" fmla="*/ 43 h 83"/>
                  <a:gd name="T36" fmla="*/ 85 w 90"/>
                  <a:gd name="T37" fmla="*/ 29 h 83"/>
                  <a:gd name="T38" fmla="*/ 93 w 90"/>
                  <a:gd name="T39" fmla="*/ 13 h 83"/>
                  <a:gd name="T40" fmla="*/ 93 w 90"/>
                  <a:gd name="T41" fmla="*/ 0 h 83"/>
                  <a:gd name="T42" fmla="*/ 107 w 90"/>
                  <a:gd name="T43" fmla="*/ 8 h 83"/>
                  <a:gd name="T44" fmla="*/ 136 w 90"/>
                  <a:gd name="T45" fmla="*/ 13 h 83"/>
                  <a:gd name="T46" fmla="*/ 171 w 90"/>
                  <a:gd name="T47" fmla="*/ 13 h 83"/>
                  <a:gd name="T48" fmla="*/ 213 w 90"/>
                  <a:gd name="T49" fmla="*/ 29 h 83"/>
                  <a:gd name="T50" fmla="*/ 243 w 90"/>
                  <a:gd name="T51" fmla="*/ 35 h 83"/>
                  <a:gd name="T52" fmla="*/ 269 w 90"/>
                  <a:gd name="T53" fmla="*/ 78 h 83"/>
                  <a:gd name="T54" fmla="*/ 363 w 90"/>
                  <a:gd name="T55" fmla="*/ 115 h 83"/>
                  <a:gd name="T56" fmla="*/ 413 w 90"/>
                  <a:gd name="T57" fmla="*/ 115 h 83"/>
                  <a:gd name="T58" fmla="*/ 419 w 90"/>
                  <a:gd name="T59" fmla="*/ 78 h 83"/>
                  <a:gd name="T60" fmla="*/ 435 w 90"/>
                  <a:gd name="T61" fmla="*/ 35 h 83"/>
                  <a:gd name="T62" fmla="*/ 491 w 90"/>
                  <a:gd name="T63" fmla="*/ 8 h 83"/>
                  <a:gd name="T64" fmla="*/ 541 w 90"/>
                  <a:gd name="T65" fmla="*/ 21 h 83"/>
                  <a:gd name="T66" fmla="*/ 555 w 90"/>
                  <a:gd name="T67" fmla="*/ 43 h 83"/>
                  <a:gd name="T68" fmla="*/ 605 w 90"/>
                  <a:gd name="T69" fmla="*/ 51 h 83"/>
                  <a:gd name="T70" fmla="*/ 619 w 90"/>
                  <a:gd name="T71" fmla="*/ 72 h 83"/>
                  <a:gd name="T72" fmla="*/ 611 w 90"/>
                  <a:gd name="T73" fmla="*/ 94 h 83"/>
                  <a:gd name="T74" fmla="*/ 611 w 90"/>
                  <a:gd name="T75" fmla="*/ 120 h 83"/>
                  <a:gd name="T76" fmla="*/ 611 w 90"/>
                  <a:gd name="T77" fmla="*/ 150 h 83"/>
                  <a:gd name="T78" fmla="*/ 619 w 90"/>
                  <a:gd name="T79" fmla="*/ 179 h 83"/>
                  <a:gd name="T80" fmla="*/ 627 w 90"/>
                  <a:gd name="T81" fmla="*/ 209 h 83"/>
                  <a:gd name="T82" fmla="*/ 640 w 90"/>
                  <a:gd name="T83" fmla="*/ 572 h 83"/>
                  <a:gd name="T84" fmla="*/ 605 w 90"/>
                  <a:gd name="T85" fmla="*/ 572 h 83"/>
                  <a:gd name="T86" fmla="*/ 597 w 90"/>
                  <a:gd name="T87" fmla="*/ 594 h 83"/>
                  <a:gd name="T88" fmla="*/ 269 w 90"/>
                  <a:gd name="T89" fmla="*/ 415 h 83"/>
                  <a:gd name="T90" fmla="*/ 184 w 90"/>
                  <a:gd name="T91" fmla="*/ 465 h 83"/>
                  <a:gd name="T92" fmla="*/ 99 w 90"/>
                  <a:gd name="T93" fmla="*/ 423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0" h="83">
                    <a:moveTo>
                      <a:pt x="14" y="59"/>
                    </a:moveTo>
                    <a:cubicBezTo>
                      <a:pt x="14" y="59"/>
                      <a:pt x="11" y="54"/>
                      <a:pt x="10" y="53"/>
                    </a:cubicBezTo>
                    <a:cubicBezTo>
                      <a:pt x="9" y="53"/>
                      <a:pt x="5" y="53"/>
                      <a:pt x="4" y="51"/>
                    </a:cubicBezTo>
                    <a:cubicBezTo>
                      <a:pt x="3" y="50"/>
                      <a:pt x="3" y="51"/>
                      <a:pt x="3" y="48"/>
                    </a:cubicBezTo>
                    <a:cubicBezTo>
                      <a:pt x="3" y="46"/>
                      <a:pt x="2" y="44"/>
                      <a:pt x="1" y="44"/>
                    </a:cubicBezTo>
                    <a:cubicBezTo>
                      <a:pt x="0" y="43"/>
                      <a:pt x="0" y="40"/>
                      <a:pt x="2" y="40"/>
                    </a:cubicBezTo>
                    <a:cubicBezTo>
                      <a:pt x="4" y="40"/>
                      <a:pt x="3" y="38"/>
                      <a:pt x="2" y="36"/>
                    </a:cubicBezTo>
                    <a:cubicBezTo>
                      <a:pt x="2" y="35"/>
                      <a:pt x="2" y="34"/>
                      <a:pt x="3" y="32"/>
                    </a:cubicBezTo>
                    <a:cubicBezTo>
                      <a:pt x="4" y="31"/>
                      <a:pt x="3" y="29"/>
                      <a:pt x="3" y="27"/>
                    </a:cubicBezTo>
                    <a:cubicBezTo>
                      <a:pt x="2" y="25"/>
                      <a:pt x="2" y="24"/>
                      <a:pt x="3" y="23"/>
                    </a:cubicBezTo>
                    <a:cubicBezTo>
                      <a:pt x="3" y="22"/>
                      <a:pt x="3" y="20"/>
                      <a:pt x="3" y="20"/>
                    </a:cubicBezTo>
                    <a:cubicBezTo>
                      <a:pt x="2" y="20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6" y="14"/>
                      <a:pt x="7" y="13"/>
                      <a:pt x="6" y="12"/>
                    </a:cubicBezTo>
                    <a:cubicBezTo>
                      <a:pt x="6" y="11"/>
                      <a:pt x="5" y="10"/>
                      <a:pt x="6" y="10"/>
                    </a:cubicBezTo>
                    <a:cubicBezTo>
                      <a:pt x="6" y="9"/>
                      <a:pt x="6" y="8"/>
                      <a:pt x="8" y="8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1" y="6"/>
                      <a:pt x="12" y="4"/>
                      <a:pt x="12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6" y="2"/>
                      <a:pt x="19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25" y="2"/>
                      <a:pt x="29" y="3"/>
                      <a:pt x="30" y="4"/>
                    </a:cubicBezTo>
                    <a:cubicBezTo>
                      <a:pt x="30" y="5"/>
                      <a:pt x="33" y="2"/>
                      <a:pt x="34" y="5"/>
                    </a:cubicBezTo>
                    <a:cubicBezTo>
                      <a:pt x="34" y="9"/>
                      <a:pt x="33" y="11"/>
                      <a:pt x="38" y="11"/>
                    </a:cubicBezTo>
                    <a:cubicBezTo>
                      <a:pt x="42" y="11"/>
                      <a:pt x="48" y="13"/>
                      <a:pt x="51" y="16"/>
                    </a:cubicBezTo>
                    <a:cubicBezTo>
                      <a:pt x="54" y="18"/>
                      <a:pt x="55" y="18"/>
                      <a:pt x="58" y="16"/>
                    </a:cubicBezTo>
                    <a:cubicBezTo>
                      <a:pt x="61" y="14"/>
                      <a:pt x="61" y="12"/>
                      <a:pt x="59" y="11"/>
                    </a:cubicBezTo>
                    <a:cubicBezTo>
                      <a:pt x="58" y="9"/>
                      <a:pt x="59" y="7"/>
                      <a:pt x="61" y="5"/>
                    </a:cubicBezTo>
                    <a:cubicBezTo>
                      <a:pt x="63" y="4"/>
                      <a:pt x="65" y="1"/>
                      <a:pt x="69" y="1"/>
                    </a:cubicBezTo>
                    <a:cubicBezTo>
                      <a:pt x="73" y="2"/>
                      <a:pt x="76" y="1"/>
                      <a:pt x="76" y="3"/>
                    </a:cubicBezTo>
                    <a:cubicBezTo>
                      <a:pt x="76" y="5"/>
                      <a:pt x="73" y="6"/>
                      <a:pt x="78" y="6"/>
                    </a:cubicBezTo>
                    <a:cubicBezTo>
                      <a:pt x="82" y="6"/>
                      <a:pt x="83" y="8"/>
                      <a:pt x="85" y="7"/>
                    </a:cubicBezTo>
                    <a:cubicBezTo>
                      <a:pt x="86" y="7"/>
                      <a:pt x="88" y="8"/>
                      <a:pt x="87" y="10"/>
                    </a:cubicBezTo>
                    <a:cubicBezTo>
                      <a:pt x="86" y="11"/>
                      <a:pt x="86" y="12"/>
                      <a:pt x="86" y="13"/>
                    </a:cubicBezTo>
                    <a:cubicBezTo>
                      <a:pt x="87" y="14"/>
                      <a:pt x="86" y="15"/>
                      <a:pt x="86" y="17"/>
                    </a:cubicBezTo>
                    <a:cubicBezTo>
                      <a:pt x="85" y="18"/>
                      <a:pt x="85" y="19"/>
                      <a:pt x="86" y="21"/>
                    </a:cubicBezTo>
                    <a:cubicBezTo>
                      <a:pt x="87" y="23"/>
                      <a:pt x="88" y="23"/>
                      <a:pt x="87" y="25"/>
                    </a:cubicBezTo>
                    <a:cubicBezTo>
                      <a:pt x="87" y="27"/>
                      <a:pt x="87" y="29"/>
                      <a:pt x="88" y="29"/>
                    </a:cubicBezTo>
                    <a:cubicBezTo>
                      <a:pt x="88" y="30"/>
                      <a:pt x="90" y="80"/>
                      <a:pt x="90" y="80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1" y="57"/>
                      <a:pt x="14" y="5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1" name="Freeform 327">
                <a:extLst>
                  <a:ext uri="{FF2B5EF4-FFF2-40B4-BE49-F238E27FC236}">
                    <a16:creationId xmlns:a16="http://schemas.microsoft.com/office/drawing/2014/main" id="{5A91C259-F876-4636-AE56-925E9A44D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810"/>
                <a:ext cx="179" cy="166"/>
              </a:xfrm>
              <a:custGeom>
                <a:avLst/>
                <a:gdLst>
                  <a:gd name="T0" fmla="*/ 35 w 67"/>
                  <a:gd name="T1" fmla="*/ 436 h 62"/>
                  <a:gd name="T2" fmla="*/ 21 w 67"/>
                  <a:gd name="T3" fmla="*/ 166 h 62"/>
                  <a:gd name="T4" fmla="*/ 13 w 67"/>
                  <a:gd name="T5" fmla="*/ 137 h 62"/>
                  <a:gd name="T6" fmla="*/ 8 w 67"/>
                  <a:gd name="T7" fmla="*/ 107 h 62"/>
                  <a:gd name="T8" fmla="*/ 8 w 67"/>
                  <a:gd name="T9" fmla="*/ 78 h 62"/>
                  <a:gd name="T10" fmla="*/ 8 w 67"/>
                  <a:gd name="T11" fmla="*/ 51 h 62"/>
                  <a:gd name="T12" fmla="*/ 13 w 67"/>
                  <a:gd name="T13" fmla="*/ 29 h 62"/>
                  <a:gd name="T14" fmla="*/ 13 w 67"/>
                  <a:gd name="T15" fmla="*/ 21 h 62"/>
                  <a:gd name="T16" fmla="*/ 29 w 67"/>
                  <a:gd name="T17" fmla="*/ 29 h 62"/>
                  <a:gd name="T18" fmla="*/ 51 w 67"/>
                  <a:gd name="T19" fmla="*/ 29 h 62"/>
                  <a:gd name="T20" fmla="*/ 72 w 67"/>
                  <a:gd name="T21" fmla="*/ 29 h 62"/>
                  <a:gd name="T22" fmla="*/ 99 w 67"/>
                  <a:gd name="T23" fmla="*/ 29 h 62"/>
                  <a:gd name="T24" fmla="*/ 128 w 67"/>
                  <a:gd name="T25" fmla="*/ 35 h 62"/>
                  <a:gd name="T26" fmla="*/ 163 w 67"/>
                  <a:gd name="T27" fmla="*/ 43 h 62"/>
                  <a:gd name="T28" fmla="*/ 179 w 67"/>
                  <a:gd name="T29" fmla="*/ 51 h 62"/>
                  <a:gd name="T30" fmla="*/ 214 w 67"/>
                  <a:gd name="T31" fmla="*/ 21 h 62"/>
                  <a:gd name="T32" fmla="*/ 307 w 67"/>
                  <a:gd name="T33" fmla="*/ 0 h 62"/>
                  <a:gd name="T34" fmla="*/ 358 w 67"/>
                  <a:gd name="T35" fmla="*/ 21 h 62"/>
                  <a:gd name="T36" fmla="*/ 385 w 67"/>
                  <a:gd name="T37" fmla="*/ 13 h 62"/>
                  <a:gd name="T38" fmla="*/ 406 w 67"/>
                  <a:gd name="T39" fmla="*/ 8 h 62"/>
                  <a:gd name="T40" fmla="*/ 427 w 67"/>
                  <a:gd name="T41" fmla="*/ 8 h 62"/>
                  <a:gd name="T42" fmla="*/ 457 w 67"/>
                  <a:gd name="T43" fmla="*/ 107 h 62"/>
                  <a:gd name="T44" fmla="*/ 457 w 67"/>
                  <a:gd name="T45" fmla="*/ 158 h 62"/>
                  <a:gd name="T46" fmla="*/ 443 w 67"/>
                  <a:gd name="T47" fmla="*/ 187 h 62"/>
                  <a:gd name="T48" fmla="*/ 414 w 67"/>
                  <a:gd name="T49" fmla="*/ 158 h 62"/>
                  <a:gd name="T50" fmla="*/ 371 w 67"/>
                  <a:gd name="T51" fmla="*/ 123 h 62"/>
                  <a:gd name="T52" fmla="*/ 363 w 67"/>
                  <a:gd name="T53" fmla="*/ 99 h 62"/>
                  <a:gd name="T54" fmla="*/ 358 w 67"/>
                  <a:gd name="T55" fmla="*/ 99 h 62"/>
                  <a:gd name="T56" fmla="*/ 358 w 67"/>
                  <a:gd name="T57" fmla="*/ 123 h 62"/>
                  <a:gd name="T58" fmla="*/ 363 w 67"/>
                  <a:gd name="T59" fmla="*/ 137 h 62"/>
                  <a:gd name="T60" fmla="*/ 371 w 67"/>
                  <a:gd name="T61" fmla="*/ 158 h 62"/>
                  <a:gd name="T62" fmla="*/ 385 w 67"/>
                  <a:gd name="T63" fmla="*/ 171 h 62"/>
                  <a:gd name="T64" fmla="*/ 414 w 67"/>
                  <a:gd name="T65" fmla="*/ 201 h 62"/>
                  <a:gd name="T66" fmla="*/ 422 w 67"/>
                  <a:gd name="T67" fmla="*/ 214 h 62"/>
                  <a:gd name="T68" fmla="*/ 435 w 67"/>
                  <a:gd name="T69" fmla="*/ 252 h 62"/>
                  <a:gd name="T70" fmla="*/ 465 w 67"/>
                  <a:gd name="T71" fmla="*/ 300 h 62"/>
                  <a:gd name="T72" fmla="*/ 457 w 67"/>
                  <a:gd name="T73" fmla="*/ 337 h 62"/>
                  <a:gd name="T74" fmla="*/ 457 w 67"/>
                  <a:gd name="T75" fmla="*/ 345 h 62"/>
                  <a:gd name="T76" fmla="*/ 457 w 67"/>
                  <a:gd name="T77" fmla="*/ 367 h 62"/>
                  <a:gd name="T78" fmla="*/ 465 w 67"/>
                  <a:gd name="T79" fmla="*/ 380 h 62"/>
                  <a:gd name="T80" fmla="*/ 443 w 67"/>
                  <a:gd name="T81" fmla="*/ 394 h 62"/>
                  <a:gd name="T82" fmla="*/ 427 w 67"/>
                  <a:gd name="T83" fmla="*/ 394 h 62"/>
                  <a:gd name="T84" fmla="*/ 422 w 67"/>
                  <a:gd name="T85" fmla="*/ 410 h 62"/>
                  <a:gd name="T86" fmla="*/ 414 w 67"/>
                  <a:gd name="T87" fmla="*/ 415 h 62"/>
                  <a:gd name="T88" fmla="*/ 414 w 67"/>
                  <a:gd name="T89" fmla="*/ 431 h 62"/>
                  <a:gd name="T90" fmla="*/ 406 w 67"/>
                  <a:gd name="T91" fmla="*/ 431 h 62"/>
                  <a:gd name="T92" fmla="*/ 401 w 67"/>
                  <a:gd name="T93" fmla="*/ 423 h 62"/>
                  <a:gd name="T94" fmla="*/ 393 w 67"/>
                  <a:gd name="T95" fmla="*/ 431 h 62"/>
                  <a:gd name="T96" fmla="*/ 401 w 67"/>
                  <a:gd name="T97" fmla="*/ 436 h 62"/>
                  <a:gd name="T98" fmla="*/ 393 w 67"/>
                  <a:gd name="T99" fmla="*/ 444 h 62"/>
                  <a:gd name="T100" fmla="*/ 379 w 67"/>
                  <a:gd name="T101" fmla="*/ 444 h 62"/>
                  <a:gd name="T102" fmla="*/ 371 w 67"/>
                  <a:gd name="T103" fmla="*/ 436 h 62"/>
                  <a:gd name="T104" fmla="*/ 350 w 67"/>
                  <a:gd name="T105" fmla="*/ 431 h 62"/>
                  <a:gd name="T106" fmla="*/ 35 w 67"/>
                  <a:gd name="T107" fmla="*/ 436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" h="62">
                    <a:moveTo>
                      <a:pt x="5" y="61"/>
                    </a:moveTo>
                    <a:cubicBezTo>
                      <a:pt x="4" y="46"/>
                      <a:pt x="3" y="24"/>
                      <a:pt x="3" y="23"/>
                    </a:cubicBezTo>
                    <a:cubicBezTo>
                      <a:pt x="2" y="23"/>
                      <a:pt x="2" y="21"/>
                      <a:pt x="2" y="19"/>
                    </a:cubicBezTo>
                    <a:cubicBezTo>
                      <a:pt x="3" y="17"/>
                      <a:pt x="2" y="17"/>
                      <a:pt x="1" y="15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1" y="9"/>
                      <a:pt x="2" y="8"/>
                      <a:pt x="1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10" y="4"/>
                    </a:cubicBezTo>
                    <a:cubicBezTo>
                      <a:pt x="11" y="4"/>
                      <a:pt x="13" y="3"/>
                      <a:pt x="14" y="4"/>
                    </a:cubicBezTo>
                    <a:cubicBezTo>
                      <a:pt x="15" y="6"/>
                      <a:pt x="16" y="4"/>
                      <a:pt x="18" y="5"/>
                    </a:cubicBezTo>
                    <a:cubicBezTo>
                      <a:pt x="20" y="6"/>
                      <a:pt x="22" y="5"/>
                      <a:pt x="23" y="6"/>
                    </a:cubicBezTo>
                    <a:cubicBezTo>
                      <a:pt x="24" y="7"/>
                      <a:pt x="22" y="10"/>
                      <a:pt x="25" y="7"/>
                    </a:cubicBezTo>
                    <a:cubicBezTo>
                      <a:pt x="28" y="5"/>
                      <a:pt x="28" y="4"/>
                      <a:pt x="30" y="3"/>
                    </a:cubicBezTo>
                    <a:cubicBezTo>
                      <a:pt x="32" y="3"/>
                      <a:pt x="41" y="0"/>
                      <a:pt x="43" y="0"/>
                    </a:cubicBezTo>
                    <a:cubicBezTo>
                      <a:pt x="44" y="1"/>
                      <a:pt x="49" y="3"/>
                      <a:pt x="50" y="3"/>
                    </a:cubicBezTo>
                    <a:cubicBezTo>
                      <a:pt x="51" y="3"/>
                      <a:pt x="53" y="3"/>
                      <a:pt x="54" y="2"/>
                    </a:cubicBezTo>
                    <a:cubicBezTo>
                      <a:pt x="55" y="2"/>
                      <a:pt x="57" y="1"/>
                      <a:pt x="57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59" y="8"/>
                      <a:pt x="64" y="15"/>
                    </a:cubicBezTo>
                    <a:cubicBezTo>
                      <a:pt x="64" y="17"/>
                      <a:pt x="64" y="20"/>
                      <a:pt x="64" y="22"/>
                    </a:cubicBezTo>
                    <a:cubicBezTo>
                      <a:pt x="64" y="23"/>
                      <a:pt x="64" y="26"/>
                      <a:pt x="62" y="26"/>
                    </a:cubicBezTo>
                    <a:cubicBezTo>
                      <a:pt x="60" y="25"/>
                      <a:pt x="59" y="25"/>
                      <a:pt x="58" y="22"/>
                    </a:cubicBezTo>
                    <a:cubicBezTo>
                      <a:pt x="56" y="20"/>
                      <a:pt x="53" y="18"/>
                      <a:pt x="52" y="17"/>
                    </a:cubicBezTo>
                    <a:cubicBezTo>
                      <a:pt x="51" y="17"/>
                      <a:pt x="51" y="15"/>
                      <a:pt x="51" y="14"/>
                    </a:cubicBezTo>
                    <a:cubicBezTo>
                      <a:pt x="51" y="13"/>
                      <a:pt x="50" y="13"/>
                      <a:pt x="50" y="14"/>
                    </a:cubicBezTo>
                    <a:cubicBezTo>
                      <a:pt x="49" y="15"/>
                      <a:pt x="49" y="16"/>
                      <a:pt x="50" y="17"/>
                    </a:cubicBezTo>
                    <a:cubicBezTo>
                      <a:pt x="51" y="18"/>
                      <a:pt x="52" y="18"/>
                      <a:pt x="51" y="19"/>
                    </a:cubicBezTo>
                    <a:cubicBezTo>
                      <a:pt x="51" y="20"/>
                      <a:pt x="52" y="21"/>
                      <a:pt x="52" y="22"/>
                    </a:cubicBezTo>
                    <a:cubicBezTo>
                      <a:pt x="53" y="22"/>
                      <a:pt x="53" y="22"/>
                      <a:pt x="54" y="24"/>
                    </a:cubicBezTo>
                    <a:cubicBezTo>
                      <a:pt x="56" y="25"/>
                      <a:pt x="58" y="26"/>
                      <a:pt x="58" y="28"/>
                    </a:cubicBezTo>
                    <a:cubicBezTo>
                      <a:pt x="57" y="30"/>
                      <a:pt x="58" y="28"/>
                      <a:pt x="59" y="30"/>
                    </a:cubicBezTo>
                    <a:cubicBezTo>
                      <a:pt x="61" y="32"/>
                      <a:pt x="62" y="33"/>
                      <a:pt x="61" y="35"/>
                    </a:cubicBezTo>
                    <a:cubicBezTo>
                      <a:pt x="61" y="36"/>
                      <a:pt x="63" y="39"/>
                      <a:pt x="65" y="42"/>
                    </a:cubicBezTo>
                    <a:cubicBezTo>
                      <a:pt x="67" y="44"/>
                      <a:pt x="63" y="47"/>
                      <a:pt x="64" y="47"/>
                    </a:cubicBezTo>
                    <a:cubicBezTo>
                      <a:pt x="65" y="48"/>
                      <a:pt x="65" y="48"/>
                      <a:pt x="64" y="48"/>
                    </a:cubicBezTo>
                    <a:cubicBezTo>
                      <a:pt x="63" y="49"/>
                      <a:pt x="64" y="50"/>
                      <a:pt x="64" y="51"/>
                    </a:cubicBezTo>
                    <a:cubicBezTo>
                      <a:pt x="65" y="52"/>
                      <a:pt x="65" y="53"/>
                      <a:pt x="65" y="53"/>
                    </a:cubicBezTo>
                    <a:cubicBezTo>
                      <a:pt x="65" y="53"/>
                      <a:pt x="64" y="55"/>
                      <a:pt x="62" y="55"/>
                    </a:cubicBezTo>
                    <a:cubicBezTo>
                      <a:pt x="61" y="54"/>
                      <a:pt x="60" y="54"/>
                      <a:pt x="60" y="55"/>
                    </a:cubicBezTo>
                    <a:cubicBezTo>
                      <a:pt x="59" y="57"/>
                      <a:pt x="60" y="57"/>
                      <a:pt x="59" y="57"/>
                    </a:cubicBezTo>
                    <a:cubicBezTo>
                      <a:pt x="58" y="57"/>
                      <a:pt x="58" y="58"/>
                      <a:pt x="58" y="58"/>
                    </a:cubicBezTo>
                    <a:cubicBezTo>
                      <a:pt x="58" y="59"/>
                      <a:pt x="58" y="60"/>
                      <a:pt x="5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59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2"/>
                      <a:pt x="53" y="62"/>
                      <a:pt x="53" y="6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60"/>
                      <a:pt x="5" y="61"/>
                      <a:pt x="5" y="6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2" name="Freeform 328">
                <a:extLst>
                  <a:ext uri="{FF2B5EF4-FFF2-40B4-BE49-F238E27FC236}">
                    <a16:creationId xmlns:a16="http://schemas.microsoft.com/office/drawing/2014/main" id="{7EAA00A1-DE7D-40B2-B122-C3EC9FFC1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4" y="1914"/>
                <a:ext cx="265" cy="254"/>
              </a:xfrm>
              <a:custGeom>
                <a:avLst/>
                <a:gdLst>
                  <a:gd name="T0" fmla="*/ 35 w 99"/>
                  <a:gd name="T1" fmla="*/ 406 h 95"/>
                  <a:gd name="T2" fmla="*/ 72 w 99"/>
                  <a:gd name="T3" fmla="*/ 414 h 95"/>
                  <a:gd name="T4" fmla="*/ 128 w 99"/>
                  <a:gd name="T5" fmla="*/ 414 h 95"/>
                  <a:gd name="T6" fmla="*/ 294 w 99"/>
                  <a:gd name="T7" fmla="*/ 422 h 95"/>
                  <a:gd name="T8" fmla="*/ 294 w 99"/>
                  <a:gd name="T9" fmla="*/ 380 h 95"/>
                  <a:gd name="T10" fmla="*/ 367 w 99"/>
                  <a:gd name="T11" fmla="*/ 0 h 95"/>
                  <a:gd name="T12" fmla="*/ 581 w 99"/>
                  <a:gd name="T13" fmla="*/ 179 h 95"/>
                  <a:gd name="T14" fmla="*/ 602 w 99"/>
                  <a:gd name="T15" fmla="*/ 214 h 95"/>
                  <a:gd name="T16" fmla="*/ 637 w 99"/>
                  <a:gd name="T17" fmla="*/ 235 h 95"/>
                  <a:gd name="T18" fmla="*/ 675 w 99"/>
                  <a:gd name="T19" fmla="*/ 265 h 95"/>
                  <a:gd name="T20" fmla="*/ 701 w 99"/>
                  <a:gd name="T21" fmla="*/ 286 h 95"/>
                  <a:gd name="T22" fmla="*/ 696 w 99"/>
                  <a:gd name="T23" fmla="*/ 414 h 95"/>
                  <a:gd name="T24" fmla="*/ 637 w 99"/>
                  <a:gd name="T25" fmla="*/ 449 h 95"/>
                  <a:gd name="T26" fmla="*/ 573 w 99"/>
                  <a:gd name="T27" fmla="*/ 449 h 95"/>
                  <a:gd name="T28" fmla="*/ 487 w 99"/>
                  <a:gd name="T29" fmla="*/ 449 h 95"/>
                  <a:gd name="T30" fmla="*/ 444 w 99"/>
                  <a:gd name="T31" fmla="*/ 479 h 95"/>
                  <a:gd name="T32" fmla="*/ 402 w 99"/>
                  <a:gd name="T33" fmla="*/ 500 h 95"/>
                  <a:gd name="T34" fmla="*/ 388 w 99"/>
                  <a:gd name="T35" fmla="*/ 529 h 95"/>
                  <a:gd name="T36" fmla="*/ 359 w 99"/>
                  <a:gd name="T37" fmla="*/ 521 h 95"/>
                  <a:gd name="T38" fmla="*/ 337 w 99"/>
                  <a:gd name="T39" fmla="*/ 529 h 95"/>
                  <a:gd name="T40" fmla="*/ 329 w 99"/>
                  <a:gd name="T41" fmla="*/ 551 h 95"/>
                  <a:gd name="T42" fmla="*/ 286 w 99"/>
                  <a:gd name="T43" fmla="*/ 586 h 95"/>
                  <a:gd name="T44" fmla="*/ 278 w 99"/>
                  <a:gd name="T45" fmla="*/ 628 h 95"/>
                  <a:gd name="T46" fmla="*/ 278 w 99"/>
                  <a:gd name="T47" fmla="*/ 666 h 95"/>
                  <a:gd name="T48" fmla="*/ 236 w 99"/>
                  <a:gd name="T49" fmla="*/ 666 h 95"/>
                  <a:gd name="T50" fmla="*/ 230 w 99"/>
                  <a:gd name="T51" fmla="*/ 636 h 95"/>
                  <a:gd name="T52" fmla="*/ 201 w 99"/>
                  <a:gd name="T53" fmla="*/ 650 h 95"/>
                  <a:gd name="T54" fmla="*/ 187 w 99"/>
                  <a:gd name="T55" fmla="*/ 644 h 95"/>
                  <a:gd name="T56" fmla="*/ 166 w 99"/>
                  <a:gd name="T57" fmla="*/ 658 h 95"/>
                  <a:gd name="T58" fmla="*/ 158 w 99"/>
                  <a:gd name="T59" fmla="*/ 628 h 95"/>
                  <a:gd name="T60" fmla="*/ 150 w 99"/>
                  <a:gd name="T61" fmla="*/ 607 h 95"/>
                  <a:gd name="T62" fmla="*/ 128 w 99"/>
                  <a:gd name="T63" fmla="*/ 586 h 95"/>
                  <a:gd name="T64" fmla="*/ 115 w 99"/>
                  <a:gd name="T65" fmla="*/ 551 h 95"/>
                  <a:gd name="T66" fmla="*/ 94 w 99"/>
                  <a:gd name="T67" fmla="*/ 572 h 95"/>
                  <a:gd name="T68" fmla="*/ 56 w 99"/>
                  <a:gd name="T69" fmla="*/ 572 h 95"/>
                  <a:gd name="T70" fmla="*/ 21 w 99"/>
                  <a:gd name="T71" fmla="*/ 564 h 95"/>
                  <a:gd name="T72" fmla="*/ 35 w 99"/>
                  <a:gd name="T73" fmla="*/ 529 h 95"/>
                  <a:gd name="T74" fmla="*/ 0 w 99"/>
                  <a:gd name="T75" fmla="*/ 492 h 95"/>
                  <a:gd name="T76" fmla="*/ 8 w 99"/>
                  <a:gd name="T77" fmla="*/ 457 h 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95">
                    <a:moveTo>
                      <a:pt x="1" y="62"/>
                    </a:moveTo>
                    <a:cubicBezTo>
                      <a:pt x="3" y="63"/>
                      <a:pt x="3" y="58"/>
                      <a:pt x="5" y="57"/>
                    </a:cubicBezTo>
                    <a:cubicBezTo>
                      <a:pt x="6" y="56"/>
                      <a:pt x="7" y="57"/>
                      <a:pt x="8" y="59"/>
                    </a:cubicBezTo>
                    <a:cubicBezTo>
                      <a:pt x="9" y="61"/>
                      <a:pt x="9" y="59"/>
                      <a:pt x="10" y="58"/>
                    </a:cubicBezTo>
                    <a:cubicBezTo>
                      <a:pt x="11" y="57"/>
                      <a:pt x="14" y="59"/>
                      <a:pt x="14" y="59"/>
                    </a:cubicBezTo>
                    <a:cubicBezTo>
                      <a:pt x="14" y="59"/>
                      <a:pt x="18" y="59"/>
                      <a:pt x="18" y="58"/>
                    </a:cubicBezTo>
                    <a:cubicBezTo>
                      <a:pt x="18" y="56"/>
                      <a:pt x="20" y="59"/>
                      <a:pt x="20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2" y="54"/>
                      <a:pt x="42" y="54"/>
                    </a:cubicBezTo>
                    <a:cubicBezTo>
                      <a:pt x="41" y="54"/>
                      <a:pt x="41" y="53"/>
                      <a:pt x="41" y="5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3" y="27"/>
                      <a:pt x="82" y="28"/>
                    </a:cubicBezTo>
                    <a:cubicBezTo>
                      <a:pt x="82" y="29"/>
                      <a:pt x="83" y="30"/>
                      <a:pt x="84" y="30"/>
                    </a:cubicBezTo>
                    <a:cubicBezTo>
                      <a:pt x="85" y="30"/>
                      <a:pt x="85" y="30"/>
                      <a:pt x="86" y="30"/>
                    </a:cubicBezTo>
                    <a:cubicBezTo>
                      <a:pt x="87" y="31"/>
                      <a:pt x="88" y="32"/>
                      <a:pt x="89" y="33"/>
                    </a:cubicBezTo>
                    <a:cubicBezTo>
                      <a:pt x="90" y="33"/>
                      <a:pt x="92" y="32"/>
                      <a:pt x="92" y="33"/>
                    </a:cubicBezTo>
                    <a:cubicBezTo>
                      <a:pt x="92" y="34"/>
                      <a:pt x="94" y="37"/>
                      <a:pt x="94" y="37"/>
                    </a:cubicBezTo>
                    <a:cubicBezTo>
                      <a:pt x="93" y="38"/>
                      <a:pt x="93" y="39"/>
                      <a:pt x="93" y="39"/>
                    </a:cubicBezTo>
                    <a:cubicBezTo>
                      <a:pt x="93" y="39"/>
                      <a:pt x="96" y="40"/>
                      <a:pt x="98" y="40"/>
                    </a:cubicBezTo>
                    <a:cubicBezTo>
                      <a:pt x="98" y="40"/>
                      <a:pt x="99" y="50"/>
                      <a:pt x="99" y="53"/>
                    </a:cubicBezTo>
                    <a:cubicBezTo>
                      <a:pt x="98" y="57"/>
                      <a:pt x="97" y="57"/>
                      <a:pt x="97" y="58"/>
                    </a:cubicBezTo>
                    <a:cubicBezTo>
                      <a:pt x="97" y="59"/>
                      <a:pt x="95" y="62"/>
                      <a:pt x="94" y="63"/>
                    </a:cubicBezTo>
                    <a:cubicBezTo>
                      <a:pt x="93" y="64"/>
                      <a:pt x="90" y="63"/>
                      <a:pt x="89" y="63"/>
                    </a:cubicBezTo>
                    <a:cubicBezTo>
                      <a:pt x="87" y="63"/>
                      <a:pt x="85" y="63"/>
                      <a:pt x="84" y="63"/>
                    </a:cubicBezTo>
                    <a:cubicBezTo>
                      <a:pt x="83" y="63"/>
                      <a:pt x="80" y="63"/>
                      <a:pt x="80" y="63"/>
                    </a:cubicBezTo>
                    <a:cubicBezTo>
                      <a:pt x="80" y="63"/>
                      <a:pt x="80" y="65"/>
                      <a:pt x="78" y="65"/>
                    </a:cubicBezTo>
                    <a:cubicBezTo>
                      <a:pt x="75" y="64"/>
                      <a:pt x="70" y="61"/>
                      <a:pt x="68" y="63"/>
                    </a:cubicBezTo>
                    <a:cubicBezTo>
                      <a:pt x="67" y="66"/>
                      <a:pt x="66" y="66"/>
                      <a:pt x="64" y="66"/>
                    </a:cubicBezTo>
                    <a:cubicBezTo>
                      <a:pt x="63" y="66"/>
                      <a:pt x="62" y="66"/>
                      <a:pt x="62" y="67"/>
                    </a:cubicBezTo>
                    <a:cubicBezTo>
                      <a:pt x="62" y="68"/>
                      <a:pt x="61" y="69"/>
                      <a:pt x="60" y="69"/>
                    </a:cubicBezTo>
                    <a:cubicBezTo>
                      <a:pt x="59" y="69"/>
                      <a:pt x="56" y="70"/>
                      <a:pt x="56" y="70"/>
                    </a:cubicBezTo>
                    <a:cubicBezTo>
                      <a:pt x="56" y="70"/>
                      <a:pt x="55" y="70"/>
                      <a:pt x="54" y="71"/>
                    </a:cubicBezTo>
                    <a:cubicBezTo>
                      <a:pt x="54" y="72"/>
                      <a:pt x="54" y="74"/>
                      <a:pt x="54" y="74"/>
                    </a:cubicBezTo>
                    <a:cubicBezTo>
                      <a:pt x="54" y="74"/>
                      <a:pt x="53" y="75"/>
                      <a:pt x="52" y="74"/>
                    </a:cubicBezTo>
                    <a:cubicBezTo>
                      <a:pt x="51" y="73"/>
                      <a:pt x="51" y="74"/>
                      <a:pt x="50" y="73"/>
                    </a:cubicBezTo>
                    <a:cubicBezTo>
                      <a:pt x="49" y="73"/>
                      <a:pt x="50" y="71"/>
                      <a:pt x="49" y="72"/>
                    </a:cubicBezTo>
                    <a:cubicBezTo>
                      <a:pt x="47" y="72"/>
                      <a:pt x="47" y="73"/>
                      <a:pt x="47" y="74"/>
                    </a:cubicBezTo>
                    <a:cubicBezTo>
                      <a:pt x="47" y="74"/>
                      <a:pt x="49" y="75"/>
                      <a:pt x="48" y="76"/>
                    </a:cubicBezTo>
                    <a:cubicBezTo>
                      <a:pt x="47" y="78"/>
                      <a:pt x="46" y="77"/>
                      <a:pt x="46" y="77"/>
                    </a:cubicBezTo>
                    <a:cubicBezTo>
                      <a:pt x="45" y="79"/>
                      <a:pt x="45" y="82"/>
                      <a:pt x="43" y="82"/>
                    </a:cubicBezTo>
                    <a:cubicBezTo>
                      <a:pt x="42" y="82"/>
                      <a:pt x="41" y="80"/>
                      <a:pt x="40" y="82"/>
                    </a:cubicBezTo>
                    <a:cubicBezTo>
                      <a:pt x="39" y="83"/>
                      <a:pt x="40" y="85"/>
                      <a:pt x="40" y="86"/>
                    </a:cubicBezTo>
                    <a:cubicBezTo>
                      <a:pt x="40" y="87"/>
                      <a:pt x="40" y="87"/>
                      <a:pt x="39" y="88"/>
                    </a:cubicBezTo>
                    <a:cubicBezTo>
                      <a:pt x="38" y="89"/>
                      <a:pt x="37" y="90"/>
                      <a:pt x="38" y="90"/>
                    </a:cubicBezTo>
                    <a:cubicBezTo>
                      <a:pt x="39" y="91"/>
                      <a:pt x="40" y="93"/>
                      <a:pt x="39" y="93"/>
                    </a:cubicBezTo>
                    <a:cubicBezTo>
                      <a:pt x="37" y="93"/>
                      <a:pt x="35" y="92"/>
                      <a:pt x="35" y="93"/>
                    </a:cubicBezTo>
                    <a:cubicBezTo>
                      <a:pt x="35" y="93"/>
                      <a:pt x="33" y="95"/>
                      <a:pt x="33" y="93"/>
                    </a:cubicBezTo>
                    <a:cubicBezTo>
                      <a:pt x="34" y="91"/>
                      <a:pt x="34" y="90"/>
                      <a:pt x="34" y="90"/>
                    </a:cubicBezTo>
                    <a:cubicBezTo>
                      <a:pt x="34" y="90"/>
                      <a:pt x="33" y="88"/>
                      <a:pt x="32" y="89"/>
                    </a:cubicBezTo>
                    <a:cubicBezTo>
                      <a:pt x="31" y="92"/>
                      <a:pt x="31" y="92"/>
                      <a:pt x="30" y="91"/>
                    </a:cubicBezTo>
                    <a:cubicBezTo>
                      <a:pt x="29" y="91"/>
                      <a:pt x="28" y="90"/>
                      <a:pt x="28" y="91"/>
                    </a:cubicBezTo>
                    <a:cubicBezTo>
                      <a:pt x="28" y="93"/>
                      <a:pt x="27" y="93"/>
                      <a:pt x="27" y="93"/>
                    </a:cubicBezTo>
                    <a:cubicBezTo>
                      <a:pt x="27" y="93"/>
                      <a:pt x="27" y="90"/>
                      <a:pt x="26" y="90"/>
                    </a:cubicBezTo>
                    <a:cubicBezTo>
                      <a:pt x="25" y="91"/>
                      <a:pt x="24" y="91"/>
                      <a:pt x="24" y="92"/>
                    </a:cubicBezTo>
                    <a:cubicBezTo>
                      <a:pt x="24" y="93"/>
                      <a:pt x="23" y="92"/>
                      <a:pt x="23" y="92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4" y="90"/>
                      <a:pt x="22" y="88"/>
                    </a:cubicBezTo>
                    <a:cubicBezTo>
                      <a:pt x="21" y="87"/>
                      <a:pt x="20" y="87"/>
                      <a:pt x="20" y="86"/>
                    </a:cubicBezTo>
                    <a:cubicBezTo>
                      <a:pt x="20" y="85"/>
                      <a:pt x="21" y="85"/>
                      <a:pt x="21" y="85"/>
                    </a:cubicBezTo>
                    <a:cubicBezTo>
                      <a:pt x="21" y="85"/>
                      <a:pt x="21" y="81"/>
                      <a:pt x="20" y="82"/>
                    </a:cubicBezTo>
                    <a:cubicBezTo>
                      <a:pt x="20" y="83"/>
                      <a:pt x="18" y="82"/>
                      <a:pt x="18" y="82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4" y="76"/>
                      <a:pt x="14" y="78"/>
                    </a:cubicBezTo>
                    <a:cubicBezTo>
                      <a:pt x="14" y="80"/>
                      <a:pt x="13" y="81"/>
                      <a:pt x="13" y="80"/>
                    </a:cubicBezTo>
                    <a:cubicBezTo>
                      <a:pt x="12" y="80"/>
                      <a:pt x="12" y="77"/>
                      <a:pt x="10" y="78"/>
                    </a:cubicBezTo>
                    <a:cubicBezTo>
                      <a:pt x="9" y="79"/>
                      <a:pt x="9" y="80"/>
                      <a:pt x="8" y="80"/>
                    </a:cubicBezTo>
                    <a:cubicBezTo>
                      <a:pt x="7" y="81"/>
                      <a:pt x="7" y="78"/>
                      <a:pt x="6" y="79"/>
                    </a:cubicBezTo>
                    <a:cubicBezTo>
                      <a:pt x="5" y="79"/>
                      <a:pt x="4" y="81"/>
                      <a:pt x="3" y="79"/>
                    </a:cubicBezTo>
                    <a:cubicBezTo>
                      <a:pt x="3" y="78"/>
                      <a:pt x="3" y="77"/>
                      <a:pt x="4" y="77"/>
                    </a:cubicBezTo>
                    <a:cubicBezTo>
                      <a:pt x="5" y="76"/>
                      <a:pt x="5" y="75"/>
                      <a:pt x="5" y="74"/>
                    </a:cubicBezTo>
                    <a:cubicBezTo>
                      <a:pt x="5" y="73"/>
                      <a:pt x="3" y="69"/>
                      <a:pt x="2" y="69"/>
                    </a:cubicBezTo>
                    <a:cubicBezTo>
                      <a:pt x="1" y="70"/>
                      <a:pt x="0" y="70"/>
                      <a:pt x="0" y="69"/>
                    </a:cubicBezTo>
                    <a:cubicBezTo>
                      <a:pt x="1" y="67"/>
                      <a:pt x="1" y="66"/>
                      <a:pt x="1" y="66"/>
                    </a:cubicBezTo>
                    <a:cubicBezTo>
                      <a:pt x="1" y="64"/>
                      <a:pt x="1" y="64"/>
                      <a:pt x="1" y="64"/>
                    </a:cubicBezTo>
                    <a:lnTo>
                      <a:pt x="1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3" name="Freeform 329">
                <a:extLst>
                  <a:ext uri="{FF2B5EF4-FFF2-40B4-BE49-F238E27FC236}">
                    <a16:creationId xmlns:a16="http://schemas.microsoft.com/office/drawing/2014/main" id="{165D5448-23AA-4E69-8EA8-A9B718ECB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6" y="194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4" name="Line 330">
                <a:extLst>
                  <a:ext uri="{FF2B5EF4-FFF2-40B4-BE49-F238E27FC236}">
                    <a16:creationId xmlns:a16="http://schemas.microsoft.com/office/drawing/2014/main" id="{B1F7800C-F3A5-41FA-9065-A61BE9956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6" y="1941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5" name="Freeform 331">
                <a:extLst>
                  <a:ext uri="{FF2B5EF4-FFF2-40B4-BE49-F238E27FC236}">
                    <a16:creationId xmlns:a16="http://schemas.microsoft.com/office/drawing/2014/main" id="{E77DA231-2BA2-40C8-97A8-3EE4E1768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874"/>
                <a:ext cx="195" cy="209"/>
              </a:xfrm>
              <a:custGeom>
                <a:avLst/>
                <a:gdLst>
                  <a:gd name="T0" fmla="*/ 163 w 73"/>
                  <a:gd name="T1" fmla="*/ 552 h 78"/>
                  <a:gd name="T2" fmla="*/ 192 w 73"/>
                  <a:gd name="T3" fmla="*/ 517 h 78"/>
                  <a:gd name="T4" fmla="*/ 214 w 73"/>
                  <a:gd name="T5" fmla="*/ 531 h 78"/>
                  <a:gd name="T6" fmla="*/ 227 w 73"/>
                  <a:gd name="T7" fmla="*/ 525 h 78"/>
                  <a:gd name="T8" fmla="*/ 256 w 73"/>
                  <a:gd name="T9" fmla="*/ 531 h 78"/>
                  <a:gd name="T10" fmla="*/ 286 w 73"/>
                  <a:gd name="T11" fmla="*/ 525 h 78"/>
                  <a:gd name="T12" fmla="*/ 299 w 73"/>
                  <a:gd name="T13" fmla="*/ 531 h 78"/>
                  <a:gd name="T14" fmla="*/ 449 w 73"/>
                  <a:gd name="T15" fmla="*/ 531 h 78"/>
                  <a:gd name="T16" fmla="*/ 457 w 73"/>
                  <a:gd name="T17" fmla="*/ 496 h 78"/>
                  <a:gd name="T18" fmla="*/ 449 w 73"/>
                  <a:gd name="T19" fmla="*/ 488 h 78"/>
                  <a:gd name="T20" fmla="*/ 457 w 73"/>
                  <a:gd name="T21" fmla="*/ 107 h 78"/>
                  <a:gd name="T22" fmla="*/ 521 w 73"/>
                  <a:gd name="T23" fmla="*/ 107 h 78"/>
                  <a:gd name="T24" fmla="*/ 513 w 73"/>
                  <a:gd name="T25" fmla="*/ 102 h 78"/>
                  <a:gd name="T26" fmla="*/ 393 w 73"/>
                  <a:gd name="T27" fmla="*/ 0 h 78"/>
                  <a:gd name="T28" fmla="*/ 379 w 73"/>
                  <a:gd name="T29" fmla="*/ 56 h 78"/>
                  <a:gd name="T30" fmla="*/ 248 w 73"/>
                  <a:gd name="T31" fmla="*/ 43 h 78"/>
                  <a:gd name="T32" fmla="*/ 227 w 73"/>
                  <a:gd name="T33" fmla="*/ 158 h 78"/>
                  <a:gd name="T34" fmla="*/ 179 w 73"/>
                  <a:gd name="T35" fmla="*/ 188 h 78"/>
                  <a:gd name="T36" fmla="*/ 171 w 73"/>
                  <a:gd name="T37" fmla="*/ 252 h 78"/>
                  <a:gd name="T38" fmla="*/ 13 w 73"/>
                  <a:gd name="T39" fmla="*/ 236 h 78"/>
                  <a:gd name="T40" fmla="*/ 13 w 73"/>
                  <a:gd name="T41" fmla="*/ 257 h 78"/>
                  <a:gd name="T42" fmla="*/ 29 w 73"/>
                  <a:gd name="T43" fmla="*/ 273 h 78"/>
                  <a:gd name="T44" fmla="*/ 35 w 73"/>
                  <a:gd name="T45" fmla="*/ 287 h 78"/>
                  <a:gd name="T46" fmla="*/ 29 w 73"/>
                  <a:gd name="T47" fmla="*/ 308 h 78"/>
                  <a:gd name="T48" fmla="*/ 21 w 73"/>
                  <a:gd name="T49" fmla="*/ 324 h 78"/>
                  <a:gd name="T50" fmla="*/ 35 w 73"/>
                  <a:gd name="T51" fmla="*/ 346 h 78"/>
                  <a:gd name="T52" fmla="*/ 29 w 73"/>
                  <a:gd name="T53" fmla="*/ 359 h 78"/>
                  <a:gd name="T54" fmla="*/ 29 w 73"/>
                  <a:gd name="T55" fmla="*/ 380 h 78"/>
                  <a:gd name="T56" fmla="*/ 21 w 73"/>
                  <a:gd name="T57" fmla="*/ 410 h 78"/>
                  <a:gd name="T58" fmla="*/ 8 w 73"/>
                  <a:gd name="T59" fmla="*/ 437 h 78"/>
                  <a:gd name="T60" fmla="*/ 8 w 73"/>
                  <a:gd name="T61" fmla="*/ 458 h 78"/>
                  <a:gd name="T62" fmla="*/ 21 w 73"/>
                  <a:gd name="T63" fmla="*/ 458 h 78"/>
                  <a:gd name="T64" fmla="*/ 51 w 73"/>
                  <a:gd name="T65" fmla="*/ 458 h 78"/>
                  <a:gd name="T66" fmla="*/ 64 w 73"/>
                  <a:gd name="T67" fmla="*/ 453 h 78"/>
                  <a:gd name="T68" fmla="*/ 99 w 73"/>
                  <a:gd name="T69" fmla="*/ 466 h 78"/>
                  <a:gd name="T70" fmla="*/ 115 w 73"/>
                  <a:gd name="T71" fmla="*/ 488 h 78"/>
                  <a:gd name="T72" fmla="*/ 136 w 73"/>
                  <a:gd name="T73" fmla="*/ 509 h 78"/>
                  <a:gd name="T74" fmla="*/ 158 w 73"/>
                  <a:gd name="T75" fmla="*/ 525 h 78"/>
                  <a:gd name="T76" fmla="*/ 158 w 73"/>
                  <a:gd name="T77" fmla="*/ 539 h 78"/>
                  <a:gd name="T78" fmla="*/ 163 w 73"/>
                  <a:gd name="T79" fmla="*/ 552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cubicBezTo>
                      <a:pt x="25" y="78"/>
                      <a:pt x="25" y="73"/>
                      <a:pt x="27" y="72"/>
                    </a:cubicBezTo>
                    <a:cubicBezTo>
                      <a:pt x="28" y="71"/>
                      <a:pt x="29" y="72"/>
                      <a:pt x="30" y="74"/>
                    </a:cubicBezTo>
                    <a:cubicBezTo>
                      <a:pt x="31" y="76"/>
                      <a:pt x="31" y="74"/>
                      <a:pt x="32" y="73"/>
                    </a:cubicBezTo>
                    <a:cubicBezTo>
                      <a:pt x="33" y="72"/>
                      <a:pt x="36" y="74"/>
                      <a:pt x="36" y="74"/>
                    </a:cubicBezTo>
                    <a:cubicBezTo>
                      <a:pt x="36" y="74"/>
                      <a:pt x="40" y="74"/>
                      <a:pt x="40" y="73"/>
                    </a:cubicBezTo>
                    <a:cubicBezTo>
                      <a:pt x="40" y="71"/>
                      <a:pt x="42" y="74"/>
                      <a:pt x="42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3"/>
                      <a:pt x="64" y="69"/>
                      <a:pt x="64" y="69"/>
                    </a:cubicBezTo>
                    <a:cubicBezTo>
                      <a:pt x="63" y="69"/>
                      <a:pt x="63" y="68"/>
                      <a:pt x="63" y="68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25" y="24"/>
                      <a:pt x="25" y="26"/>
                    </a:cubicBezTo>
                    <a:cubicBezTo>
                      <a:pt x="24" y="29"/>
                      <a:pt x="24" y="35"/>
                      <a:pt x="24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0" y="34"/>
                      <a:pt x="2" y="36"/>
                    </a:cubicBezTo>
                    <a:cubicBezTo>
                      <a:pt x="3" y="37"/>
                      <a:pt x="3" y="38"/>
                      <a:pt x="4" y="38"/>
                    </a:cubicBezTo>
                    <a:cubicBezTo>
                      <a:pt x="4" y="39"/>
                      <a:pt x="5" y="39"/>
                      <a:pt x="5" y="40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4"/>
                      <a:pt x="3" y="44"/>
                      <a:pt x="3" y="45"/>
                    </a:cubicBezTo>
                    <a:cubicBezTo>
                      <a:pt x="4" y="46"/>
                      <a:pt x="5" y="48"/>
                      <a:pt x="5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52"/>
                      <a:pt x="5" y="52"/>
                      <a:pt x="4" y="53"/>
                    </a:cubicBezTo>
                    <a:cubicBezTo>
                      <a:pt x="4" y="54"/>
                      <a:pt x="3" y="57"/>
                      <a:pt x="3" y="57"/>
                    </a:cubicBezTo>
                    <a:cubicBezTo>
                      <a:pt x="3" y="58"/>
                      <a:pt x="2" y="60"/>
                      <a:pt x="1" y="61"/>
                    </a:cubicBezTo>
                    <a:cubicBezTo>
                      <a:pt x="1" y="62"/>
                      <a:pt x="1" y="62"/>
                      <a:pt x="1" y="64"/>
                    </a:cubicBezTo>
                    <a:cubicBezTo>
                      <a:pt x="1" y="64"/>
                      <a:pt x="2" y="64"/>
                      <a:pt x="3" y="64"/>
                    </a:cubicBezTo>
                    <a:cubicBezTo>
                      <a:pt x="4" y="64"/>
                      <a:pt x="7" y="64"/>
                      <a:pt x="7" y="64"/>
                    </a:cubicBezTo>
                    <a:cubicBezTo>
                      <a:pt x="8" y="64"/>
                      <a:pt x="8" y="63"/>
                      <a:pt x="9" y="63"/>
                    </a:cubicBezTo>
                    <a:cubicBezTo>
                      <a:pt x="11" y="64"/>
                      <a:pt x="13" y="64"/>
                      <a:pt x="14" y="65"/>
                    </a:cubicBezTo>
                    <a:cubicBezTo>
                      <a:pt x="14" y="67"/>
                      <a:pt x="15" y="68"/>
                      <a:pt x="16" y="68"/>
                    </a:cubicBezTo>
                    <a:cubicBezTo>
                      <a:pt x="17" y="68"/>
                      <a:pt x="18" y="70"/>
                      <a:pt x="19" y="71"/>
                    </a:cubicBezTo>
                    <a:cubicBezTo>
                      <a:pt x="20" y="72"/>
                      <a:pt x="22" y="73"/>
                      <a:pt x="22" y="73"/>
                    </a:cubicBezTo>
                    <a:cubicBezTo>
                      <a:pt x="22" y="75"/>
                      <a:pt x="22" y="75"/>
                      <a:pt x="22" y="75"/>
                    </a:cubicBez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6" name="Freeform 332">
                <a:extLst>
                  <a:ext uri="{FF2B5EF4-FFF2-40B4-BE49-F238E27FC236}">
                    <a16:creationId xmlns:a16="http://schemas.microsoft.com/office/drawing/2014/main" id="{1514C16C-D9B7-4520-AF86-E9200FF83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042"/>
                <a:ext cx="90" cy="99"/>
              </a:xfrm>
              <a:custGeom>
                <a:avLst/>
                <a:gdLst>
                  <a:gd name="T0" fmla="*/ 56 w 34"/>
                  <a:gd name="T1" fmla="*/ 8 h 37"/>
                  <a:gd name="T2" fmla="*/ 69 w 34"/>
                  <a:gd name="T3" fmla="*/ 8 h 37"/>
                  <a:gd name="T4" fmla="*/ 98 w 34"/>
                  <a:gd name="T5" fmla="*/ 8 h 37"/>
                  <a:gd name="T6" fmla="*/ 111 w 34"/>
                  <a:gd name="T7" fmla="*/ 0 h 37"/>
                  <a:gd name="T8" fmla="*/ 148 w 34"/>
                  <a:gd name="T9" fmla="*/ 13 h 37"/>
                  <a:gd name="T10" fmla="*/ 161 w 34"/>
                  <a:gd name="T11" fmla="*/ 35 h 37"/>
                  <a:gd name="T12" fmla="*/ 183 w 34"/>
                  <a:gd name="T13" fmla="*/ 56 h 37"/>
                  <a:gd name="T14" fmla="*/ 204 w 34"/>
                  <a:gd name="T15" fmla="*/ 72 h 37"/>
                  <a:gd name="T16" fmla="*/ 204 w 34"/>
                  <a:gd name="T17" fmla="*/ 86 h 37"/>
                  <a:gd name="T18" fmla="*/ 209 w 34"/>
                  <a:gd name="T19" fmla="*/ 99 h 37"/>
                  <a:gd name="T20" fmla="*/ 209 w 34"/>
                  <a:gd name="T21" fmla="*/ 115 h 37"/>
                  <a:gd name="T22" fmla="*/ 209 w 34"/>
                  <a:gd name="T23" fmla="*/ 128 h 37"/>
                  <a:gd name="T24" fmla="*/ 204 w 34"/>
                  <a:gd name="T25" fmla="*/ 150 h 37"/>
                  <a:gd name="T26" fmla="*/ 217 w 34"/>
                  <a:gd name="T27" fmla="*/ 150 h 37"/>
                  <a:gd name="T28" fmla="*/ 238 w 34"/>
                  <a:gd name="T29" fmla="*/ 187 h 37"/>
                  <a:gd name="T30" fmla="*/ 230 w 34"/>
                  <a:gd name="T31" fmla="*/ 209 h 37"/>
                  <a:gd name="T32" fmla="*/ 209 w 34"/>
                  <a:gd name="T33" fmla="*/ 209 h 37"/>
                  <a:gd name="T34" fmla="*/ 183 w 34"/>
                  <a:gd name="T35" fmla="*/ 209 h 37"/>
                  <a:gd name="T36" fmla="*/ 161 w 34"/>
                  <a:gd name="T37" fmla="*/ 193 h 37"/>
                  <a:gd name="T38" fmla="*/ 140 w 34"/>
                  <a:gd name="T39" fmla="*/ 193 h 37"/>
                  <a:gd name="T40" fmla="*/ 140 w 34"/>
                  <a:gd name="T41" fmla="*/ 209 h 37"/>
                  <a:gd name="T42" fmla="*/ 132 w 34"/>
                  <a:gd name="T43" fmla="*/ 209 h 37"/>
                  <a:gd name="T44" fmla="*/ 127 w 34"/>
                  <a:gd name="T45" fmla="*/ 209 h 37"/>
                  <a:gd name="T46" fmla="*/ 140 w 34"/>
                  <a:gd name="T47" fmla="*/ 222 h 37"/>
                  <a:gd name="T48" fmla="*/ 132 w 34"/>
                  <a:gd name="T49" fmla="*/ 235 h 37"/>
                  <a:gd name="T50" fmla="*/ 119 w 34"/>
                  <a:gd name="T51" fmla="*/ 235 h 37"/>
                  <a:gd name="T52" fmla="*/ 85 w 34"/>
                  <a:gd name="T53" fmla="*/ 265 h 37"/>
                  <a:gd name="T54" fmla="*/ 69 w 34"/>
                  <a:gd name="T55" fmla="*/ 243 h 37"/>
                  <a:gd name="T56" fmla="*/ 69 w 34"/>
                  <a:gd name="T57" fmla="*/ 230 h 37"/>
                  <a:gd name="T58" fmla="*/ 85 w 34"/>
                  <a:gd name="T59" fmla="*/ 222 h 37"/>
                  <a:gd name="T60" fmla="*/ 69 w 34"/>
                  <a:gd name="T61" fmla="*/ 214 h 37"/>
                  <a:gd name="T62" fmla="*/ 50 w 34"/>
                  <a:gd name="T63" fmla="*/ 222 h 37"/>
                  <a:gd name="T64" fmla="*/ 34 w 34"/>
                  <a:gd name="T65" fmla="*/ 214 h 37"/>
                  <a:gd name="T66" fmla="*/ 29 w 34"/>
                  <a:gd name="T67" fmla="*/ 201 h 37"/>
                  <a:gd name="T68" fmla="*/ 21 w 34"/>
                  <a:gd name="T69" fmla="*/ 193 h 37"/>
                  <a:gd name="T70" fmla="*/ 29 w 34"/>
                  <a:gd name="T71" fmla="*/ 193 h 37"/>
                  <a:gd name="T72" fmla="*/ 56 w 34"/>
                  <a:gd name="T73" fmla="*/ 201 h 37"/>
                  <a:gd name="T74" fmla="*/ 69 w 34"/>
                  <a:gd name="T75" fmla="*/ 187 h 37"/>
                  <a:gd name="T76" fmla="*/ 21 w 34"/>
                  <a:gd name="T77" fmla="*/ 187 h 37"/>
                  <a:gd name="T78" fmla="*/ 21 w 34"/>
                  <a:gd name="T79" fmla="*/ 166 h 37"/>
                  <a:gd name="T80" fmla="*/ 29 w 34"/>
                  <a:gd name="T81" fmla="*/ 136 h 37"/>
                  <a:gd name="T82" fmla="*/ 34 w 34"/>
                  <a:gd name="T83" fmla="*/ 120 h 37"/>
                  <a:gd name="T84" fmla="*/ 29 w 34"/>
                  <a:gd name="T85" fmla="*/ 120 h 37"/>
                  <a:gd name="T86" fmla="*/ 21 w 34"/>
                  <a:gd name="T87" fmla="*/ 107 h 37"/>
                  <a:gd name="T88" fmla="*/ 13 w 34"/>
                  <a:gd name="T89" fmla="*/ 99 h 37"/>
                  <a:gd name="T90" fmla="*/ 8 w 34"/>
                  <a:gd name="T91" fmla="*/ 94 h 37"/>
                  <a:gd name="T92" fmla="*/ 13 w 34"/>
                  <a:gd name="T93" fmla="*/ 72 h 37"/>
                  <a:gd name="T94" fmla="*/ 21 w 34"/>
                  <a:gd name="T95" fmla="*/ 64 h 37"/>
                  <a:gd name="T96" fmla="*/ 34 w 34"/>
                  <a:gd name="T97" fmla="*/ 51 h 37"/>
                  <a:gd name="T98" fmla="*/ 42 w 34"/>
                  <a:gd name="T99" fmla="*/ 29 h 37"/>
                  <a:gd name="T100" fmla="*/ 56 w 34"/>
                  <a:gd name="T101" fmla="*/ 8 h 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4" h="37">
                    <a:moveTo>
                      <a:pt x="8" y="1"/>
                    </a:moveTo>
                    <a:cubicBezTo>
                      <a:pt x="8" y="1"/>
                      <a:pt x="9" y="1"/>
                      <a:pt x="10" y="1"/>
                    </a:cubicBezTo>
                    <a:cubicBezTo>
                      <a:pt x="11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1" y="4"/>
                      <a:pt x="22" y="5"/>
                      <a:pt x="23" y="5"/>
                    </a:cubicBezTo>
                    <a:cubicBezTo>
                      <a:pt x="24" y="5"/>
                      <a:pt x="25" y="7"/>
                      <a:pt x="26" y="8"/>
                    </a:cubicBezTo>
                    <a:cubicBezTo>
                      <a:pt x="27" y="9"/>
                      <a:pt x="29" y="10"/>
                      <a:pt x="29" y="1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9"/>
                      <a:pt x="29" y="21"/>
                    </a:cubicBezTo>
                    <a:cubicBezTo>
                      <a:pt x="29" y="22"/>
                      <a:pt x="30" y="22"/>
                      <a:pt x="31" y="21"/>
                    </a:cubicBezTo>
                    <a:cubicBezTo>
                      <a:pt x="32" y="21"/>
                      <a:pt x="34" y="25"/>
                      <a:pt x="34" y="26"/>
                    </a:cubicBezTo>
                    <a:cubicBezTo>
                      <a:pt x="34" y="27"/>
                      <a:pt x="34" y="28"/>
                      <a:pt x="33" y="29"/>
                    </a:cubicBezTo>
                    <a:cubicBezTo>
                      <a:pt x="33" y="29"/>
                      <a:pt x="31" y="29"/>
                      <a:pt x="30" y="29"/>
                    </a:cubicBezTo>
                    <a:cubicBezTo>
                      <a:pt x="29" y="29"/>
                      <a:pt x="27" y="30"/>
                      <a:pt x="26" y="29"/>
                    </a:cubicBezTo>
                    <a:cubicBezTo>
                      <a:pt x="26" y="28"/>
                      <a:pt x="24" y="27"/>
                      <a:pt x="23" y="27"/>
                    </a:cubicBezTo>
                    <a:cubicBezTo>
                      <a:pt x="21" y="27"/>
                      <a:pt x="20" y="26"/>
                      <a:pt x="20" y="27"/>
                    </a:cubicBezTo>
                    <a:cubicBezTo>
                      <a:pt x="20" y="27"/>
                      <a:pt x="21" y="29"/>
                      <a:pt x="20" y="29"/>
                    </a:cubicBezTo>
                    <a:cubicBezTo>
                      <a:pt x="20" y="29"/>
                      <a:pt x="19" y="30"/>
                      <a:pt x="19" y="29"/>
                    </a:cubicBezTo>
                    <a:cubicBezTo>
                      <a:pt x="19" y="29"/>
                      <a:pt x="18" y="28"/>
                      <a:pt x="18" y="29"/>
                    </a:cubicBezTo>
                    <a:cubicBezTo>
                      <a:pt x="18" y="30"/>
                      <a:pt x="20" y="31"/>
                      <a:pt x="20" y="31"/>
                    </a:cubicBezTo>
                    <a:cubicBezTo>
                      <a:pt x="20" y="32"/>
                      <a:pt x="20" y="33"/>
                      <a:pt x="19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2" y="37"/>
                    </a:cubicBezTo>
                    <a:cubicBezTo>
                      <a:pt x="12" y="37"/>
                      <a:pt x="11" y="35"/>
                      <a:pt x="10" y="34"/>
                    </a:cubicBezTo>
                    <a:cubicBezTo>
                      <a:pt x="10" y="34"/>
                      <a:pt x="10" y="33"/>
                      <a:pt x="10" y="32"/>
                    </a:cubicBezTo>
                    <a:cubicBezTo>
                      <a:pt x="11" y="32"/>
                      <a:pt x="11" y="31"/>
                      <a:pt x="12" y="31"/>
                    </a:cubicBezTo>
                    <a:cubicBezTo>
                      <a:pt x="12" y="31"/>
                      <a:pt x="12" y="30"/>
                      <a:pt x="10" y="30"/>
                    </a:cubicBezTo>
                    <a:cubicBezTo>
                      <a:pt x="9" y="31"/>
                      <a:pt x="7" y="31"/>
                      <a:pt x="7" y="31"/>
                    </a:cubicBezTo>
                    <a:cubicBezTo>
                      <a:pt x="6" y="32"/>
                      <a:pt x="5" y="31"/>
                      <a:pt x="5" y="30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3" y="28"/>
                      <a:pt x="3" y="28"/>
                      <a:pt x="3" y="27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6" y="28"/>
                      <a:pt x="8" y="28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0" y="26"/>
                      <a:pt x="6" y="28"/>
                      <a:pt x="3" y="26"/>
                    </a:cubicBezTo>
                    <a:cubicBezTo>
                      <a:pt x="0" y="24"/>
                      <a:pt x="2" y="24"/>
                      <a:pt x="3" y="23"/>
                    </a:cubicBezTo>
                    <a:cubicBezTo>
                      <a:pt x="3" y="22"/>
                      <a:pt x="4" y="20"/>
                      <a:pt x="4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6"/>
                      <a:pt x="4" y="17"/>
                      <a:pt x="4" y="17"/>
                    </a:cubicBezTo>
                    <a:cubicBezTo>
                      <a:pt x="3" y="18"/>
                      <a:pt x="3" y="16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3"/>
                    </a:cubicBezTo>
                    <a:cubicBezTo>
                      <a:pt x="1" y="12"/>
                      <a:pt x="1" y="11"/>
                      <a:pt x="2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9"/>
                      <a:pt x="4" y="8"/>
                      <a:pt x="5" y="7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7" y="4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7" name="Freeform 333">
                <a:extLst>
                  <a:ext uri="{FF2B5EF4-FFF2-40B4-BE49-F238E27FC236}">
                    <a16:creationId xmlns:a16="http://schemas.microsoft.com/office/drawing/2014/main" id="{4DEB6A17-2903-43CF-9F1A-C27C0304F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112"/>
                <a:ext cx="115" cy="96"/>
              </a:xfrm>
              <a:custGeom>
                <a:avLst/>
                <a:gdLst>
                  <a:gd name="T0" fmla="*/ 0 w 43"/>
                  <a:gd name="T1" fmla="*/ 77 h 36"/>
                  <a:gd name="T2" fmla="*/ 35 w 43"/>
                  <a:gd name="T3" fmla="*/ 51 h 36"/>
                  <a:gd name="T4" fmla="*/ 51 w 43"/>
                  <a:gd name="T5" fmla="*/ 51 h 36"/>
                  <a:gd name="T6" fmla="*/ 56 w 43"/>
                  <a:gd name="T7" fmla="*/ 35 h 36"/>
                  <a:gd name="T8" fmla="*/ 43 w 43"/>
                  <a:gd name="T9" fmla="*/ 21 h 36"/>
                  <a:gd name="T10" fmla="*/ 51 w 43"/>
                  <a:gd name="T11" fmla="*/ 21 h 36"/>
                  <a:gd name="T12" fmla="*/ 56 w 43"/>
                  <a:gd name="T13" fmla="*/ 21 h 36"/>
                  <a:gd name="T14" fmla="*/ 56 w 43"/>
                  <a:gd name="T15" fmla="*/ 8 h 36"/>
                  <a:gd name="T16" fmla="*/ 78 w 43"/>
                  <a:gd name="T17" fmla="*/ 8 h 36"/>
                  <a:gd name="T18" fmla="*/ 99 w 43"/>
                  <a:gd name="T19" fmla="*/ 21 h 36"/>
                  <a:gd name="T20" fmla="*/ 128 w 43"/>
                  <a:gd name="T21" fmla="*/ 21 h 36"/>
                  <a:gd name="T22" fmla="*/ 150 w 43"/>
                  <a:gd name="T23" fmla="*/ 21 h 36"/>
                  <a:gd name="T24" fmla="*/ 142 w 43"/>
                  <a:gd name="T25" fmla="*/ 35 h 36"/>
                  <a:gd name="T26" fmla="*/ 166 w 43"/>
                  <a:gd name="T27" fmla="*/ 35 h 36"/>
                  <a:gd name="T28" fmla="*/ 179 w 43"/>
                  <a:gd name="T29" fmla="*/ 43 h 36"/>
                  <a:gd name="T30" fmla="*/ 193 w 43"/>
                  <a:gd name="T31" fmla="*/ 29 h 36"/>
                  <a:gd name="T32" fmla="*/ 214 w 43"/>
                  <a:gd name="T33" fmla="*/ 43 h 36"/>
                  <a:gd name="T34" fmla="*/ 222 w 43"/>
                  <a:gd name="T35" fmla="*/ 29 h 36"/>
                  <a:gd name="T36" fmla="*/ 235 w 43"/>
                  <a:gd name="T37" fmla="*/ 21 h 36"/>
                  <a:gd name="T38" fmla="*/ 251 w 43"/>
                  <a:gd name="T39" fmla="*/ 35 h 36"/>
                  <a:gd name="T40" fmla="*/ 251 w 43"/>
                  <a:gd name="T41" fmla="*/ 56 h 36"/>
                  <a:gd name="T42" fmla="*/ 265 w 43"/>
                  <a:gd name="T43" fmla="*/ 56 h 36"/>
                  <a:gd name="T44" fmla="*/ 273 w 43"/>
                  <a:gd name="T45" fmla="*/ 77 h 36"/>
                  <a:gd name="T46" fmla="*/ 265 w 43"/>
                  <a:gd name="T47" fmla="*/ 85 h 36"/>
                  <a:gd name="T48" fmla="*/ 278 w 43"/>
                  <a:gd name="T49" fmla="*/ 99 h 36"/>
                  <a:gd name="T50" fmla="*/ 273 w 43"/>
                  <a:gd name="T51" fmla="*/ 107 h 36"/>
                  <a:gd name="T52" fmla="*/ 286 w 43"/>
                  <a:gd name="T53" fmla="*/ 128 h 36"/>
                  <a:gd name="T54" fmla="*/ 278 w 43"/>
                  <a:gd name="T55" fmla="*/ 141 h 36"/>
                  <a:gd name="T56" fmla="*/ 286 w 43"/>
                  <a:gd name="T57" fmla="*/ 163 h 36"/>
                  <a:gd name="T58" fmla="*/ 300 w 43"/>
                  <a:gd name="T59" fmla="*/ 184 h 36"/>
                  <a:gd name="T60" fmla="*/ 286 w 43"/>
                  <a:gd name="T61" fmla="*/ 192 h 36"/>
                  <a:gd name="T62" fmla="*/ 300 w 43"/>
                  <a:gd name="T63" fmla="*/ 200 h 36"/>
                  <a:gd name="T64" fmla="*/ 294 w 43"/>
                  <a:gd name="T65" fmla="*/ 221 h 36"/>
                  <a:gd name="T66" fmla="*/ 286 w 43"/>
                  <a:gd name="T67" fmla="*/ 213 h 36"/>
                  <a:gd name="T68" fmla="*/ 278 w 43"/>
                  <a:gd name="T69" fmla="*/ 205 h 36"/>
                  <a:gd name="T70" fmla="*/ 273 w 43"/>
                  <a:gd name="T71" fmla="*/ 213 h 36"/>
                  <a:gd name="T72" fmla="*/ 278 w 43"/>
                  <a:gd name="T73" fmla="*/ 235 h 36"/>
                  <a:gd name="T74" fmla="*/ 257 w 43"/>
                  <a:gd name="T75" fmla="*/ 243 h 36"/>
                  <a:gd name="T76" fmla="*/ 243 w 43"/>
                  <a:gd name="T77" fmla="*/ 256 h 36"/>
                  <a:gd name="T78" fmla="*/ 222 w 43"/>
                  <a:gd name="T79" fmla="*/ 248 h 36"/>
                  <a:gd name="T80" fmla="*/ 222 w 43"/>
                  <a:gd name="T81" fmla="*/ 227 h 36"/>
                  <a:gd name="T82" fmla="*/ 214 w 43"/>
                  <a:gd name="T83" fmla="*/ 205 h 36"/>
                  <a:gd name="T84" fmla="*/ 201 w 43"/>
                  <a:gd name="T85" fmla="*/ 200 h 36"/>
                  <a:gd name="T86" fmla="*/ 187 w 43"/>
                  <a:gd name="T87" fmla="*/ 205 h 36"/>
                  <a:gd name="T88" fmla="*/ 179 w 43"/>
                  <a:gd name="T89" fmla="*/ 213 h 36"/>
                  <a:gd name="T90" fmla="*/ 179 w 43"/>
                  <a:gd name="T91" fmla="*/ 179 h 36"/>
                  <a:gd name="T92" fmla="*/ 120 w 43"/>
                  <a:gd name="T93" fmla="*/ 136 h 36"/>
                  <a:gd name="T94" fmla="*/ 94 w 43"/>
                  <a:gd name="T95" fmla="*/ 141 h 36"/>
                  <a:gd name="T96" fmla="*/ 64 w 43"/>
                  <a:gd name="T97" fmla="*/ 171 h 36"/>
                  <a:gd name="T98" fmla="*/ 51 w 43"/>
                  <a:gd name="T99" fmla="*/ 149 h 36"/>
                  <a:gd name="T100" fmla="*/ 43 w 43"/>
                  <a:gd name="T101" fmla="*/ 128 h 36"/>
                  <a:gd name="T102" fmla="*/ 13 w 43"/>
                  <a:gd name="T103" fmla="*/ 107 h 36"/>
                  <a:gd name="T104" fmla="*/ 0 w 43"/>
                  <a:gd name="T105" fmla="*/ 77 h 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3" h="36">
                    <a:moveTo>
                      <a:pt x="0" y="11"/>
                    </a:moveTo>
                    <a:cubicBezTo>
                      <a:pt x="1" y="7"/>
                      <a:pt x="4" y="7"/>
                      <a:pt x="5" y="7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6" y="4"/>
                      <a:pt x="6" y="3"/>
                    </a:cubicBezTo>
                    <a:cubicBezTo>
                      <a:pt x="6" y="2"/>
                      <a:pt x="7" y="3"/>
                      <a:pt x="7" y="3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8" y="0"/>
                      <a:pt x="9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5" y="4"/>
                      <a:pt x="17" y="3"/>
                      <a:pt x="18" y="3"/>
                    </a:cubicBezTo>
                    <a:cubicBezTo>
                      <a:pt x="19" y="3"/>
                      <a:pt x="21" y="3"/>
                      <a:pt x="21" y="3"/>
                    </a:cubicBezTo>
                    <a:cubicBezTo>
                      <a:pt x="20" y="3"/>
                      <a:pt x="20" y="4"/>
                      <a:pt x="20" y="5"/>
                    </a:cubicBezTo>
                    <a:cubicBezTo>
                      <a:pt x="21" y="7"/>
                      <a:pt x="22" y="5"/>
                      <a:pt x="23" y="5"/>
                    </a:cubicBezTo>
                    <a:cubicBezTo>
                      <a:pt x="24" y="4"/>
                      <a:pt x="24" y="7"/>
                      <a:pt x="25" y="6"/>
                    </a:cubicBezTo>
                    <a:cubicBezTo>
                      <a:pt x="26" y="6"/>
                      <a:pt x="26" y="5"/>
                      <a:pt x="27" y="4"/>
                    </a:cubicBezTo>
                    <a:cubicBezTo>
                      <a:pt x="29" y="3"/>
                      <a:pt x="29" y="6"/>
                      <a:pt x="30" y="6"/>
                    </a:cubicBezTo>
                    <a:cubicBezTo>
                      <a:pt x="30" y="7"/>
                      <a:pt x="31" y="6"/>
                      <a:pt x="31" y="4"/>
                    </a:cubicBezTo>
                    <a:cubicBezTo>
                      <a:pt x="31" y="2"/>
                      <a:pt x="33" y="3"/>
                      <a:pt x="33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7" y="9"/>
                      <a:pt x="37" y="8"/>
                    </a:cubicBezTo>
                    <a:cubicBezTo>
                      <a:pt x="38" y="7"/>
                      <a:pt x="38" y="11"/>
                      <a:pt x="38" y="11"/>
                    </a:cubicBezTo>
                    <a:cubicBezTo>
                      <a:pt x="38" y="11"/>
                      <a:pt x="37" y="11"/>
                      <a:pt x="37" y="12"/>
                    </a:cubicBezTo>
                    <a:cubicBezTo>
                      <a:pt x="37" y="13"/>
                      <a:pt x="38" y="13"/>
                      <a:pt x="39" y="14"/>
                    </a:cubicBezTo>
                    <a:cubicBezTo>
                      <a:pt x="41" y="16"/>
                      <a:pt x="38" y="15"/>
                      <a:pt x="38" y="1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39" y="19"/>
                      <a:pt x="39" y="20"/>
                    </a:cubicBezTo>
                    <a:cubicBezTo>
                      <a:pt x="40" y="21"/>
                      <a:pt x="39" y="22"/>
                      <a:pt x="40" y="23"/>
                    </a:cubicBezTo>
                    <a:cubicBezTo>
                      <a:pt x="41" y="24"/>
                      <a:pt x="43" y="25"/>
                      <a:pt x="42" y="26"/>
                    </a:cubicBezTo>
                    <a:cubicBezTo>
                      <a:pt x="40" y="27"/>
                      <a:pt x="39" y="26"/>
                      <a:pt x="40" y="27"/>
                    </a:cubicBezTo>
                    <a:cubicBezTo>
                      <a:pt x="41" y="28"/>
                      <a:pt x="42" y="27"/>
                      <a:pt x="42" y="28"/>
                    </a:cubicBezTo>
                    <a:cubicBezTo>
                      <a:pt x="42" y="29"/>
                      <a:pt x="42" y="31"/>
                      <a:pt x="41" y="31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0"/>
                      <a:pt x="38" y="30"/>
                    </a:cubicBezTo>
                    <a:cubicBezTo>
                      <a:pt x="39" y="31"/>
                      <a:pt x="39" y="33"/>
                      <a:pt x="39" y="33"/>
                    </a:cubicBezTo>
                    <a:cubicBezTo>
                      <a:pt x="39" y="34"/>
                      <a:pt x="36" y="33"/>
                      <a:pt x="36" y="34"/>
                    </a:cubicBezTo>
                    <a:cubicBezTo>
                      <a:pt x="35" y="35"/>
                      <a:pt x="34" y="36"/>
                      <a:pt x="34" y="36"/>
                    </a:cubicBezTo>
                    <a:cubicBezTo>
                      <a:pt x="34" y="36"/>
                      <a:pt x="31" y="36"/>
                      <a:pt x="31" y="35"/>
                    </a:cubicBezTo>
                    <a:cubicBezTo>
                      <a:pt x="31" y="34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0" y="29"/>
                    </a:cubicBezTo>
                    <a:cubicBezTo>
                      <a:pt x="29" y="29"/>
                      <a:pt x="29" y="28"/>
                      <a:pt x="28" y="28"/>
                    </a:cubicBezTo>
                    <a:cubicBezTo>
                      <a:pt x="27" y="29"/>
                      <a:pt x="27" y="28"/>
                      <a:pt x="26" y="29"/>
                    </a:cubicBezTo>
                    <a:cubicBezTo>
                      <a:pt x="26" y="29"/>
                      <a:pt x="25" y="31"/>
                      <a:pt x="25" y="30"/>
                    </a:cubicBezTo>
                    <a:cubicBezTo>
                      <a:pt x="24" y="28"/>
                      <a:pt x="26" y="28"/>
                      <a:pt x="25" y="25"/>
                    </a:cubicBezTo>
                    <a:cubicBezTo>
                      <a:pt x="24" y="23"/>
                      <a:pt x="23" y="18"/>
                      <a:pt x="17" y="19"/>
                    </a:cubicBezTo>
                    <a:cubicBezTo>
                      <a:pt x="14" y="19"/>
                      <a:pt x="14" y="18"/>
                      <a:pt x="13" y="20"/>
                    </a:cubicBezTo>
                    <a:cubicBezTo>
                      <a:pt x="13" y="22"/>
                      <a:pt x="10" y="24"/>
                      <a:pt x="9" y="24"/>
                    </a:cubicBezTo>
                    <a:cubicBezTo>
                      <a:pt x="9" y="24"/>
                      <a:pt x="8" y="22"/>
                      <a:pt x="7" y="21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7"/>
                      <a:pt x="3" y="17"/>
                      <a:pt x="2" y="15"/>
                    </a:cubicBezTo>
                    <a:cubicBezTo>
                      <a:pt x="2" y="14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8" name="Freeform 334">
                <a:extLst>
                  <a:ext uri="{FF2B5EF4-FFF2-40B4-BE49-F238E27FC236}">
                    <a16:creationId xmlns:a16="http://schemas.microsoft.com/office/drawing/2014/main" id="{67C85BA0-5C5E-451B-9646-B864348E8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2160"/>
                <a:ext cx="45" cy="53"/>
              </a:xfrm>
              <a:custGeom>
                <a:avLst/>
                <a:gdLst>
                  <a:gd name="T0" fmla="*/ 0 w 17"/>
                  <a:gd name="T1" fmla="*/ 42 h 20"/>
                  <a:gd name="T2" fmla="*/ 29 w 17"/>
                  <a:gd name="T3" fmla="*/ 13 h 20"/>
                  <a:gd name="T4" fmla="*/ 56 w 17"/>
                  <a:gd name="T5" fmla="*/ 8 h 20"/>
                  <a:gd name="T6" fmla="*/ 111 w 17"/>
                  <a:gd name="T7" fmla="*/ 50 h 20"/>
                  <a:gd name="T8" fmla="*/ 111 w 17"/>
                  <a:gd name="T9" fmla="*/ 85 h 20"/>
                  <a:gd name="T10" fmla="*/ 111 w 17"/>
                  <a:gd name="T11" fmla="*/ 90 h 20"/>
                  <a:gd name="T12" fmla="*/ 98 w 17"/>
                  <a:gd name="T13" fmla="*/ 111 h 20"/>
                  <a:gd name="T14" fmla="*/ 69 w 17"/>
                  <a:gd name="T15" fmla="*/ 140 h 20"/>
                  <a:gd name="T16" fmla="*/ 42 w 17"/>
                  <a:gd name="T17" fmla="*/ 127 h 20"/>
                  <a:gd name="T18" fmla="*/ 13 w 17"/>
                  <a:gd name="T19" fmla="*/ 98 h 20"/>
                  <a:gd name="T20" fmla="*/ 0 w 17"/>
                  <a:gd name="T21" fmla="*/ 72 h 20"/>
                  <a:gd name="T22" fmla="*/ 0 w 17"/>
                  <a:gd name="T23" fmla="*/ 42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0" y="6"/>
                    </a:moveTo>
                    <a:cubicBezTo>
                      <a:pt x="1" y="6"/>
                      <a:pt x="4" y="4"/>
                      <a:pt x="4" y="2"/>
                    </a:cubicBezTo>
                    <a:cubicBezTo>
                      <a:pt x="5" y="0"/>
                      <a:pt x="5" y="1"/>
                      <a:pt x="8" y="1"/>
                    </a:cubicBezTo>
                    <a:cubicBezTo>
                      <a:pt x="14" y="0"/>
                      <a:pt x="15" y="5"/>
                      <a:pt x="16" y="7"/>
                    </a:cubicBezTo>
                    <a:cubicBezTo>
                      <a:pt x="17" y="10"/>
                      <a:pt x="15" y="10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5" y="13"/>
                      <a:pt x="15" y="15"/>
                      <a:pt x="14" y="16"/>
                    </a:cubicBezTo>
                    <a:cubicBezTo>
                      <a:pt x="14" y="17"/>
                      <a:pt x="10" y="18"/>
                      <a:pt x="10" y="20"/>
                    </a:cubicBezTo>
                    <a:cubicBezTo>
                      <a:pt x="10" y="20"/>
                      <a:pt x="8" y="19"/>
                      <a:pt x="6" y="18"/>
                    </a:cubicBezTo>
                    <a:cubicBezTo>
                      <a:pt x="4" y="17"/>
                      <a:pt x="3" y="16"/>
                      <a:pt x="2" y="14"/>
                    </a:cubicBezTo>
                    <a:cubicBezTo>
                      <a:pt x="1" y="12"/>
                      <a:pt x="1" y="12"/>
                      <a:pt x="0" y="10"/>
                    </a:cubicBezTo>
                    <a:cubicBezTo>
                      <a:pt x="0" y="9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9" name="Freeform 335">
                <a:extLst>
                  <a:ext uri="{FF2B5EF4-FFF2-40B4-BE49-F238E27FC236}">
                    <a16:creationId xmlns:a16="http://schemas.microsoft.com/office/drawing/2014/main" id="{E8EBFEEE-8B27-4FA2-8BAC-607BB4F3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2187"/>
                <a:ext cx="65" cy="72"/>
              </a:xfrm>
              <a:custGeom>
                <a:avLst/>
                <a:gdLst>
                  <a:gd name="T0" fmla="*/ 0 w 24"/>
                  <a:gd name="T1" fmla="*/ 72 h 27"/>
                  <a:gd name="T2" fmla="*/ 30 w 24"/>
                  <a:gd name="T3" fmla="*/ 43 h 27"/>
                  <a:gd name="T4" fmla="*/ 43 w 24"/>
                  <a:gd name="T5" fmla="*/ 21 h 27"/>
                  <a:gd name="T6" fmla="*/ 43 w 24"/>
                  <a:gd name="T7" fmla="*/ 13 h 27"/>
                  <a:gd name="T8" fmla="*/ 51 w 24"/>
                  <a:gd name="T9" fmla="*/ 8 h 27"/>
                  <a:gd name="T10" fmla="*/ 65 w 24"/>
                  <a:gd name="T11" fmla="*/ 0 h 27"/>
                  <a:gd name="T12" fmla="*/ 81 w 24"/>
                  <a:gd name="T13" fmla="*/ 8 h 27"/>
                  <a:gd name="T14" fmla="*/ 89 w 24"/>
                  <a:gd name="T15" fmla="*/ 29 h 27"/>
                  <a:gd name="T16" fmla="*/ 89 w 24"/>
                  <a:gd name="T17" fmla="*/ 51 h 27"/>
                  <a:gd name="T18" fmla="*/ 111 w 24"/>
                  <a:gd name="T19" fmla="*/ 56 h 27"/>
                  <a:gd name="T20" fmla="*/ 125 w 24"/>
                  <a:gd name="T21" fmla="*/ 43 h 27"/>
                  <a:gd name="T22" fmla="*/ 133 w 24"/>
                  <a:gd name="T23" fmla="*/ 56 h 27"/>
                  <a:gd name="T24" fmla="*/ 133 w 24"/>
                  <a:gd name="T25" fmla="*/ 85 h 27"/>
                  <a:gd name="T26" fmla="*/ 125 w 24"/>
                  <a:gd name="T27" fmla="*/ 93 h 27"/>
                  <a:gd name="T28" fmla="*/ 154 w 24"/>
                  <a:gd name="T29" fmla="*/ 107 h 27"/>
                  <a:gd name="T30" fmla="*/ 163 w 24"/>
                  <a:gd name="T31" fmla="*/ 120 h 27"/>
                  <a:gd name="T32" fmla="*/ 163 w 24"/>
                  <a:gd name="T33" fmla="*/ 128 h 27"/>
                  <a:gd name="T34" fmla="*/ 176 w 24"/>
                  <a:gd name="T35" fmla="*/ 136 h 27"/>
                  <a:gd name="T36" fmla="*/ 168 w 24"/>
                  <a:gd name="T37" fmla="*/ 157 h 27"/>
                  <a:gd name="T38" fmla="*/ 163 w 24"/>
                  <a:gd name="T39" fmla="*/ 192 h 27"/>
                  <a:gd name="T40" fmla="*/ 116 w 24"/>
                  <a:gd name="T41" fmla="*/ 179 h 27"/>
                  <a:gd name="T42" fmla="*/ 81 w 24"/>
                  <a:gd name="T43" fmla="*/ 141 h 27"/>
                  <a:gd name="T44" fmla="*/ 43 w 24"/>
                  <a:gd name="T45" fmla="*/ 107 h 27"/>
                  <a:gd name="T46" fmla="*/ 0 w 24"/>
                  <a:gd name="T47" fmla="*/ 72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27">
                    <a:moveTo>
                      <a:pt x="0" y="10"/>
                    </a:moveTo>
                    <a:cubicBezTo>
                      <a:pt x="0" y="8"/>
                      <a:pt x="4" y="7"/>
                      <a:pt x="4" y="6"/>
                    </a:cubicBezTo>
                    <a:cubicBezTo>
                      <a:pt x="5" y="5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1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12" y="8"/>
                      <a:pt x="15" y="8"/>
                      <a:pt x="15" y="8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7" y="6"/>
                      <a:pt x="18" y="7"/>
                      <a:pt x="18" y="8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5" y="12"/>
                      <a:pt x="17" y="13"/>
                    </a:cubicBezTo>
                    <a:cubicBezTo>
                      <a:pt x="19" y="15"/>
                      <a:pt x="20" y="14"/>
                      <a:pt x="21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2" y="18"/>
                      <a:pt x="21" y="18"/>
                      <a:pt x="22" y="18"/>
                    </a:cubicBezTo>
                    <a:cubicBezTo>
                      <a:pt x="23" y="19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2"/>
                    </a:cubicBezTo>
                    <a:cubicBezTo>
                      <a:pt x="22" y="23"/>
                      <a:pt x="22" y="27"/>
                      <a:pt x="22" y="27"/>
                    </a:cubicBezTo>
                    <a:cubicBezTo>
                      <a:pt x="22" y="27"/>
                      <a:pt x="18" y="27"/>
                      <a:pt x="16" y="25"/>
                    </a:cubicBezTo>
                    <a:cubicBezTo>
                      <a:pt x="15" y="23"/>
                      <a:pt x="12" y="20"/>
                      <a:pt x="11" y="20"/>
                    </a:cubicBezTo>
                    <a:cubicBezTo>
                      <a:pt x="10" y="20"/>
                      <a:pt x="8" y="16"/>
                      <a:pt x="6" y="15"/>
                    </a:cubicBezTo>
                    <a:cubicBezTo>
                      <a:pt x="5" y="14"/>
                      <a:pt x="2" y="13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0" name="Freeform 336">
                <a:extLst>
                  <a:ext uri="{FF2B5EF4-FFF2-40B4-BE49-F238E27FC236}">
                    <a16:creationId xmlns:a16="http://schemas.microsoft.com/office/drawing/2014/main" id="{5E88F249-B9F7-4837-98FD-D541E41A8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2149"/>
                <a:ext cx="106" cy="112"/>
              </a:xfrm>
              <a:custGeom>
                <a:avLst/>
                <a:gdLst>
                  <a:gd name="T0" fmla="*/ 50 w 40"/>
                  <a:gd name="T1" fmla="*/ 291 h 42"/>
                  <a:gd name="T2" fmla="*/ 56 w 40"/>
                  <a:gd name="T3" fmla="*/ 256 h 42"/>
                  <a:gd name="T4" fmla="*/ 64 w 40"/>
                  <a:gd name="T5" fmla="*/ 235 h 42"/>
                  <a:gd name="T6" fmla="*/ 50 w 40"/>
                  <a:gd name="T7" fmla="*/ 227 h 42"/>
                  <a:gd name="T8" fmla="*/ 50 w 40"/>
                  <a:gd name="T9" fmla="*/ 221 h 42"/>
                  <a:gd name="T10" fmla="*/ 42 w 40"/>
                  <a:gd name="T11" fmla="*/ 205 h 42"/>
                  <a:gd name="T12" fmla="*/ 13 w 40"/>
                  <a:gd name="T13" fmla="*/ 192 h 42"/>
                  <a:gd name="T14" fmla="*/ 21 w 40"/>
                  <a:gd name="T15" fmla="*/ 184 h 42"/>
                  <a:gd name="T16" fmla="*/ 21 w 40"/>
                  <a:gd name="T17" fmla="*/ 157 h 42"/>
                  <a:gd name="T18" fmla="*/ 13 w 40"/>
                  <a:gd name="T19" fmla="*/ 141 h 42"/>
                  <a:gd name="T20" fmla="*/ 34 w 40"/>
                  <a:gd name="T21" fmla="*/ 136 h 42"/>
                  <a:gd name="T22" fmla="*/ 29 w 40"/>
                  <a:gd name="T23" fmla="*/ 115 h 42"/>
                  <a:gd name="T24" fmla="*/ 34 w 40"/>
                  <a:gd name="T25" fmla="*/ 107 h 42"/>
                  <a:gd name="T26" fmla="*/ 42 w 40"/>
                  <a:gd name="T27" fmla="*/ 115 h 42"/>
                  <a:gd name="T28" fmla="*/ 50 w 40"/>
                  <a:gd name="T29" fmla="*/ 120 h 42"/>
                  <a:gd name="T30" fmla="*/ 56 w 40"/>
                  <a:gd name="T31" fmla="*/ 99 h 42"/>
                  <a:gd name="T32" fmla="*/ 42 w 40"/>
                  <a:gd name="T33" fmla="*/ 93 h 42"/>
                  <a:gd name="T34" fmla="*/ 56 w 40"/>
                  <a:gd name="T35" fmla="*/ 85 h 42"/>
                  <a:gd name="T36" fmla="*/ 42 w 40"/>
                  <a:gd name="T37" fmla="*/ 64 h 42"/>
                  <a:gd name="T38" fmla="*/ 34 w 40"/>
                  <a:gd name="T39" fmla="*/ 43 h 42"/>
                  <a:gd name="T40" fmla="*/ 42 w 40"/>
                  <a:gd name="T41" fmla="*/ 29 h 42"/>
                  <a:gd name="T42" fmla="*/ 50 w 40"/>
                  <a:gd name="T43" fmla="*/ 29 h 42"/>
                  <a:gd name="T44" fmla="*/ 64 w 40"/>
                  <a:gd name="T45" fmla="*/ 13 h 42"/>
                  <a:gd name="T46" fmla="*/ 72 w 40"/>
                  <a:gd name="T47" fmla="*/ 35 h 42"/>
                  <a:gd name="T48" fmla="*/ 77 w 40"/>
                  <a:gd name="T49" fmla="*/ 21 h 42"/>
                  <a:gd name="T50" fmla="*/ 90 w 40"/>
                  <a:gd name="T51" fmla="*/ 21 h 42"/>
                  <a:gd name="T52" fmla="*/ 106 w 40"/>
                  <a:gd name="T53" fmla="*/ 8 h 42"/>
                  <a:gd name="T54" fmla="*/ 119 w 40"/>
                  <a:gd name="T55" fmla="*/ 13 h 42"/>
                  <a:gd name="T56" fmla="*/ 111 w 40"/>
                  <a:gd name="T57" fmla="*/ 35 h 42"/>
                  <a:gd name="T58" fmla="*/ 127 w 40"/>
                  <a:gd name="T59" fmla="*/ 35 h 42"/>
                  <a:gd name="T60" fmla="*/ 154 w 40"/>
                  <a:gd name="T61" fmla="*/ 35 h 42"/>
                  <a:gd name="T62" fmla="*/ 175 w 40"/>
                  <a:gd name="T63" fmla="*/ 51 h 42"/>
                  <a:gd name="T64" fmla="*/ 204 w 40"/>
                  <a:gd name="T65" fmla="*/ 64 h 42"/>
                  <a:gd name="T66" fmla="*/ 252 w 40"/>
                  <a:gd name="T67" fmla="*/ 56 h 42"/>
                  <a:gd name="T68" fmla="*/ 268 w 40"/>
                  <a:gd name="T69" fmla="*/ 93 h 42"/>
                  <a:gd name="T70" fmla="*/ 273 w 40"/>
                  <a:gd name="T71" fmla="*/ 128 h 42"/>
                  <a:gd name="T72" fmla="*/ 252 w 40"/>
                  <a:gd name="T73" fmla="*/ 157 h 42"/>
                  <a:gd name="T74" fmla="*/ 239 w 40"/>
                  <a:gd name="T75" fmla="*/ 192 h 42"/>
                  <a:gd name="T76" fmla="*/ 246 w 40"/>
                  <a:gd name="T77" fmla="*/ 227 h 42"/>
                  <a:gd name="T78" fmla="*/ 252 w 40"/>
                  <a:gd name="T79" fmla="*/ 269 h 42"/>
                  <a:gd name="T80" fmla="*/ 111 w 40"/>
                  <a:gd name="T81" fmla="*/ 269 h 42"/>
                  <a:gd name="T82" fmla="*/ 50 w 40"/>
                  <a:gd name="T83" fmla="*/ 291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" h="42">
                    <a:moveTo>
                      <a:pt x="7" y="41"/>
                    </a:moveTo>
                    <a:cubicBezTo>
                      <a:pt x="7" y="41"/>
                      <a:pt x="7" y="37"/>
                      <a:pt x="8" y="36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8" y="33"/>
                      <a:pt x="7" y="32"/>
                    </a:cubicBezTo>
                    <a:cubicBezTo>
                      <a:pt x="6" y="32"/>
                      <a:pt x="7" y="32"/>
                      <a:pt x="7" y="31"/>
                    </a:cubicBezTo>
                    <a:cubicBezTo>
                      <a:pt x="7" y="30"/>
                      <a:pt x="7" y="30"/>
                      <a:pt x="6" y="29"/>
                    </a:cubicBezTo>
                    <a:cubicBezTo>
                      <a:pt x="5" y="28"/>
                      <a:pt x="4" y="29"/>
                      <a:pt x="2" y="27"/>
                    </a:cubicBezTo>
                    <a:cubicBezTo>
                      <a:pt x="0" y="26"/>
                      <a:pt x="3" y="26"/>
                      <a:pt x="3" y="26"/>
                    </a:cubicBezTo>
                    <a:cubicBezTo>
                      <a:pt x="4" y="25"/>
                      <a:pt x="4" y="24"/>
                      <a:pt x="3" y="22"/>
                    </a:cubicBezTo>
                    <a:cubicBezTo>
                      <a:pt x="3" y="21"/>
                      <a:pt x="2" y="20"/>
                      <a:pt x="2" y="20"/>
                    </a:cubicBezTo>
                    <a:cubicBezTo>
                      <a:pt x="2" y="19"/>
                      <a:pt x="5" y="20"/>
                      <a:pt x="5" y="19"/>
                    </a:cubicBezTo>
                    <a:cubicBezTo>
                      <a:pt x="5" y="19"/>
                      <a:pt x="5" y="17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7"/>
                    </a:cubicBezTo>
                    <a:cubicBezTo>
                      <a:pt x="8" y="17"/>
                      <a:pt x="8" y="15"/>
                      <a:pt x="8" y="14"/>
                    </a:cubicBezTo>
                    <a:cubicBezTo>
                      <a:pt x="8" y="13"/>
                      <a:pt x="7" y="14"/>
                      <a:pt x="6" y="13"/>
                    </a:cubicBezTo>
                    <a:cubicBezTo>
                      <a:pt x="5" y="12"/>
                      <a:pt x="6" y="13"/>
                      <a:pt x="8" y="12"/>
                    </a:cubicBezTo>
                    <a:cubicBezTo>
                      <a:pt x="9" y="11"/>
                      <a:pt x="7" y="10"/>
                      <a:pt x="6" y="9"/>
                    </a:cubicBezTo>
                    <a:cubicBezTo>
                      <a:pt x="5" y="8"/>
                      <a:pt x="6" y="7"/>
                      <a:pt x="5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4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10" y="2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3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4"/>
                      <a:pt x="15" y="1"/>
                    </a:cubicBezTo>
                    <a:cubicBezTo>
                      <a:pt x="16" y="0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5"/>
                    </a:cubicBezTo>
                    <a:cubicBezTo>
                      <a:pt x="16" y="7"/>
                      <a:pt x="18" y="5"/>
                      <a:pt x="18" y="5"/>
                    </a:cubicBezTo>
                    <a:cubicBezTo>
                      <a:pt x="18" y="4"/>
                      <a:pt x="20" y="5"/>
                      <a:pt x="22" y="5"/>
                    </a:cubicBezTo>
                    <a:cubicBezTo>
                      <a:pt x="22" y="5"/>
                      <a:pt x="24" y="5"/>
                      <a:pt x="25" y="7"/>
                    </a:cubicBezTo>
                    <a:cubicBezTo>
                      <a:pt x="26" y="9"/>
                      <a:pt x="26" y="10"/>
                      <a:pt x="29" y="9"/>
                    </a:cubicBezTo>
                    <a:cubicBezTo>
                      <a:pt x="31" y="7"/>
                      <a:pt x="33" y="6"/>
                      <a:pt x="36" y="8"/>
                    </a:cubicBezTo>
                    <a:cubicBezTo>
                      <a:pt x="38" y="10"/>
                      <a:pt x="38" y="12"/>
                      <a:pt x="38" y="13"/>
                    </a:cubicBezTo>
                    <a:cubicBezTo>
                      <a:pt x="38" y="14"/>
                      <a:pt x="40" y="15"/>
                      <a:pt x="39" y="18"/>
                    </a:cubicBezTo>
                    <a:cubicBezTo>
                      <a:pt x="37" y="21"/>
                      <a:pt x="35" y="20"/>
                      <a:pt x="36" y="22"/>
                    </a:cubicBezTo>
                    <a:cubicBezTo>
                      <a:pt x="36" y="24"/>
                      <a:pt x="34" y="23"/>
                      <a:pt x="34" y="27"/>
                    </a:cubicBezTo>
                    <a:cubicBezTo>
                      <a:pt x="35" y="30"/>
                      <a:pt x="33" y="30"/>
                      <a:pt x="35" y="32"/>
                    </a:cubicBezTo>
                    <a:cubicBezTo>
                      <a:pt x="36" y="35"/>
                      <a:pt x="38" y="37"/>
                      <a:pt x="36" y="38"/>
                    </a:cubicBezTo>
                    <a:cubicBezTo>
                      <a:pt x="36" y="38"/>
                      <a:pt x="24" y="35"/>
                      <a:pt x="16" y="38"/>
                    </a:cubicBezTo>
                    <a:cubicBezTo>
                      <a:pt x="9" y="42"/>
                      <a:pt x="7" y="41"/>
                      <a:pt x="7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337">
                <a:extLst>
                  <a:ext uri="{FF2B5EF4-FFF2-40B4-BE49-F238E27FC236}">
                    <a16:creationId xmlns:a16="http://schemas.microsoft.com/office/drawing/2014/main" id="{EEC446EB-3165-47E1-B204-C870A6F82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2080"/>
                <a:ext cx="134" cy="96"/>
              </a:xfrm>
              <a:custGeom>
                <a:avLst/>
                <a:gdLst>
                  <a:gd name="T0" fmla="*/ 265 w 50"/>
                  <a:gd name="T1" fmla="*/ 13 h 36"/>
                  <a:gd name="T2" fmla="*/ 222 w 50"/>
                  <a:gd name="T3" fmla="*/ 8 h 36"/>
                  <a:gd name="T4" fmla="*/ 193 w 50"/>
                  <a:gd name="T5" fmla="*/ 29 h 36"/>
                  <a:gd name="T6" fmla="*/ 180 w 50"/>
                  <a:gd name="T7" fmla="*/ 35 h 36"/>
                  <a:gd name="T8" fmla="*/ 166 w 50"/>
                  <a:gd name="T9" fmla="*/ 51 h 36"/>
                  <a:gd name="T10" fmla="*/ 137 w 50"/>
                  <a:gd name="T11" fmla="*/ 56 h 36"/>
                  <a:gd name="T12" fmla="*/ 123 w 50"/>
                  <a:gd name="T13" fmla="*/ 64 h 36"/>
                  <a:gd name="T14" fmla="*/ 123 w 50"/>
                  <a:gd name="T15" fmla="*/ 85 h 36"/>
                  <a:gd name="T16" fmla="*/ 107 w 50"/>
                  <a:gd name="T17" fmla="*/ 85 h 36"/>
                  <a:gd name="T18" fmla="*/ 94 w 50"/>
                  <a:gd name="T19" fmla="*/ 77 h 36"/>
                  <a:gd name="T20" fmla="*/ 86 w 50"/>
                  <a:gd name="T21" fmla="*/ 72 h 36"/>
                  <a:gd name="T22" fmla="*/ 72 w 50"/>
                  <a:gd name="T23" fmla="*/ 85 h 36"/>
                  <a:gd name="T24" fmla="*/ 78 w 50"/>
                  <a:gd name="T25" fmla="*/ 99 h 36"/>
                  <a:gd name="T26" fmla="*/ 64 w 50"/>
                  <a:gd name="T27" fmla="*/ 107 h 36"/>
                  <a:gd name="T28" fmla="*/ 43 w 50"/>
                  <a:gd name="T29" fmla="*/ 141 h 36"/>
                  <a:gd name="T30" fmla="*/ 21 w 50"/>
                  <a:gd name="T31" fmla="*/ 141 h 36"/>
                  <a:gd name="T32" fmla="*/ 21 w 50"/>
                  <a:gd name="T33" fmla="*/ 171 h 36"/>
                  <a:gd name="T34" fmla="*/ 13 w 50"/>
                  <a:gd name="T35" fmla="*/ 184 h 36"/>
                  <a:gd name="T36" fmla="*/ 8 w 50"/>
                  <a:gd name="T37" fmla="*/ 200 h 36"/>
                  <a:gd name="T38" fmla="*/ 13 w 50"/>
                  <a:gd name="T39" fmla="*/ 221 h 36"/>
                  <a:gd name="T40" fmla="*/ 35 w 50"/>
                  <a:gd name="T41" fmla="*/ 235 h 36"/>
                  <a:gd name="T42" fmla="*/ 64 w 50"/>
                  <a:gd name="T43" fmla="*/ 248 h 36"/>
                  <a:gd name="T44" fmla="*/ 115 w 50"/>
                  <a:gd name="T45" fmla="*/ 243 h 36"/>
                  <a:gd name="T46" fmla="*/ 129 w 50"/>
                  <a:gd name="T47" fmla="*/ 256 h 36"/>
                  <a:gd name="T48" fmla="*/ 129 w 50"/>
                  <a:gd name="T49" fmla="*/ 243 h 36"/>
                  <a:gd name="T50" fmla="*/ 123 w 50"/>
                  <a:gd name="T51" fmla="*/ 200 h 36"/>
                  <a:gd name="T52" fmla="*/ 129 w 50"/>
                  <a:gd name="T53" fmla="*/ 184 h 36"/>
                  <a:gd name="T54" fmla="*/ 150 w 50"/>
                  <a:gd name="T55" fmla="*/ 179 h 36"/>
                  <a:gd name="T56" fmla="*/ 172 w 50"/>
                  <a:gd name="T57" fmla="*/ 192 h 36"/>
                  <a:gd name="T58" fmla="*/ 193 w 50"/>
                  <a:gd name="T59" fmla="*/ 184 h 36"/>
                  <a:gd name="T60" fmla="*/ 230 w 50"/>
                  <a:gd name="T61" fmla="*/ 192 h 36"/>
                  <a:gd name="T62" fmla="*/ 252 w 50"/>
                  <a:gd name="T63" fmla="*/ 184 h 36"/>
                  <a:gd name="T64" fmla="*/ 281 w 50"/>
                  <a:gd name="T65" fmla="*/ 200 h 36"/>
                  <a:gd name="T66" fmla="*/ 295 w 50"/>
                  <a:gd name="T67" fmla="*/ 192 h 36"/>
                  <a:gd name="T68" fmla="*/ 330 w 50"/>
                  <a:gd name="T69" fmla="*/ 171 h 36"/>
                  <a:gd name="T70" fmla="*/ 359 w 50"/>
                  <a:gd name="T71" fmla="*/ 157 h 36"/>
                  <a:gd name="T72" fmla="*/ 346 w 50"/>
                  <a:gd name="T73" fmla="*/ 141 h 36"/>
                  <a:gd name="T74" fmla="*/ 346 w 50"/>
                  <a:gd name="T75" fmla="*/ 120 h 36"/>
                  <a:gd name="T76" fmla="*/ 324 w 50"/>
                  <a:gd name="T77" fmla="*/ 120 h 36"/>
                  <a:gd name="T78" fmla="*/ 303 w 50"/>
                  <a:gd name="T79" fmla="*/ 107 h 36"/>
                  <a:gd name="T80" fmla="*/ 303 w 50"/>
                  <a:gd name="T81" fmla="*/ 99 h 36"/>
                  <a:gd name="T82" fmla="*/ 308 w 50"/>
                  <a:gd name="T83" fmla="*/ 93 h 36"/>
                  <a:gd name="T84" fmla="*/ 295 w 50"/>
                  <a:gd name="T85" fmla="*/ 77 h 36"/>
                  <a:gd name="T86" fmla="*/ 265 w 50"/>
                  <a:gd name="T87" fmla="*/ 43 h 36"/>
                  <a:gd name="T88" fmla="*/ 265 w 50"/>
                  <a:gd name="T89" fmla="*/ 29 h 36"/>
                  <a:gd name="T90" fmla="*/ 265 w 50"/>
                  <a:gd name="T91" fmla="*/ 13 h 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" h="36">
                    <a:moveTo>
                      <a:pt x="37" y="2"/>
                    </a:moveTo>
                    <a:cubicBezTo>
                      <a:pt x="35" y="1"/>
                      <a:pt x="32" y="0"/>
                      <a:pt x="31" y="1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6"/>
                      <a:pt x="24" y="7"/>
                      <a:pt x="23" y="7"/>
                    </a:cubicBezTo>
                    <a:cubicBezTo>
                      <a:pt x="22" y="7"/>
                      <a:pt x="19" y="8"/>
                      <a:pt x="19" y="8"/>
                    </a:cubicBezTo>
                    <a:cubicBezTo>
                      <a:pt x="19" y="8"/>
                      <a:pt x="18" y="8"/>
                      <a:pt x="17" y="9"/>
                    </a:cubicBezTo>
                    <a:cubicBezTo>
                      <a:pt x="17" y="10"/>
                      <a:pt x="17" y="12"/>
                      <a:pt x="17" y="12"/>
                    </a:cubicBezTo>
                    <a:cubicBezTo>
                      <a:pt x="17" y="12"/>
                      <a:pt x="16" y="13"/>
                      <a:pt x="15" y="12"/>
                    </a:cubicBezTo>
                    <a:cubicBezTo>
                      <a:pt x="14" y="11"/>
                      <a:pt x="14" y="12"/>
                      <a:pt x="13" y="11"/>
                    </a:cubicBezTo>
                    <a:cubicBezTo>
                      <a:pt x="12" y="11"/>
                      <a:pt x="13" y="9"/>
                      <a:pt x="12" y="10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2"/>
                      <a:pt x="12" y="13"/>
                      <a:pt x="11" y="14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8" y="17"/>
                      <a:pt x="8" y="20"/>
                      <a:pt x="6" y="20"/>
                    </a:cubicBezTo>
                    <a:cubicBezTo>
                      <a:pt x="5" y="20"/>
                      <a:pt x="4" y="18"/>
                      <a:pt x="3" y="20"/>
                    </a:cubicBezTo>
                    <a:cubicBezTo>
                      <a:pt x="2" y="21"/>
                      <a:pt x="3" y="23"/>
                      <a:pt x="3" y="24"/>
                    </a:cubicBezTo>
                    <a:cubicBezTo>
                      <a:pt x="3" y="25"/>
                      <a:pt x="3" y="25"/>
                      <a:pt x="2" y="26"/>
                    </a:cubicBezTo>
                    <a:cubicBezTo>
                      <a:pt x="1" y="27"/>
                      <a:pt x="0" y="28"/>
                      <a:pt x="1" y="28"/>
                    </a:cubicBezTo>
                    <a:cubicBezTo>
                      <a:pt x="2" y="29"/>
                      <a:pt x="3" y="31"/>
                      <a:pt x="2" y="31"/>
                    </a:cubicBezTo>
                    <a:cubicBezTo>
                      <a:pt x="2" y="31"/>
                      <a:pt x="4" y="31"/>
                      <a:pt x="5" y="33"/>
                    </a:cubicBezTo>
                    <a:cubicBezTo>
                      <a:pt x="6" y="35"/>
                      <a:pt x="6" y="36"/>
                      <a:pt x="9" y="35"/>
                    </a:cubicBezTo>
                    <a:cubicBezTo>
                      <a:pt x="11" y="33"/>
                      <a:pt x="13" y="32"/>
                      <a:pt x="16" y="34"/>
                    </a:cubicBezTo>
                    <a:cubicBezTo>
                      <a:pt x="17" y="35"/>
                      <a:pt x="17" y="36"/>
                      <a:pt x="18" y="36"/>
                    </a:cubicBezTo>
                    <a:cubicBezTo>
                      <a:pt x="18" y="36"/>
                      <a:pt x="19" y="35"/>
                      <a:pt x="18" y="34"/>
                    </a:cubicBezTo>
                    <a:cubicBezTo>
                      <a:pt x="17" y="32"/>
                      <a:pt x="16" y="29"/>
                      <a:pt x="17" y="28"/>
                    </a:cubicBezTo>
                    <a:cubicBezTo>
                      <a:pt x="17" y="28"/>
                      <a:pt x="17" y="27"/>
                      <a:pt x="18" y="26"/>
                    </a:cubicBezTo>
                    <a:cubicBezTo>
                      <a:pt x="19" y="26"/>
                      <a:pt x="19" y="24"/>
                      <a:pt x="21" y="25"/>
                    </a:cubicBezTo>
                    <a:cubicBezTo>
                      <a:pt x="22" y="27"/>
                      <a:pt x="23" y="27"/>
                      <a:pt x="24" y="27"/>
                    </a:cubicBezTo>
                    <a:cubicBezTo>
                      <a:pt x="25" y="27"/>
                      <a:pt x="25" y="26"/>
                      <a:pt x="27" y="26"/>
                    </a:cubicBezTo>
                    <a:cubicBezTo>
                      <a:pt x="29" y="26"/>
                      <a:pt x="31" y="27"/>
                      <a:pt x="32" y="27"/>
                    </a:cubicBezTo>
                    <a:cubicBezTo>
                      <a:pt x="33" y="26"/>
                      <a:pt x="33" y="25"/>
                      <a:pt x="35" y="26"/>
                    </a:cubicBezTo>
                    <a:cubicBezTo>
                      <a:pt x="37" y="27"/>
                      <a:pt x="37" y="28"/>
                      <a:pt x="39" y="28"/>
                    </a:cubicBezTo>
                    <a:cubicBezTo>
                      <a:pt x="40" y="28"/>
                      <a:pt x="41" y="27"/>
                      <a:pt x="41" y="27"/>
                    </a:cubicBezTo>
                    <a:cubicBezTo>
                      <a:pt x="41" y="26"/>
                      <a:pt x="44" y="24"/>
                      <a:pt x="46" y="24"/>
                    </a:cubicBezTo>
                    <a:cubicBezTo>
                      <a:pt x="47" y="25"/>
                      <a:pt x="49" y="23"/>
                      <a:pt x="50" y="22"/>
                    </a:cubicBezTo>
                    <a:cubicBezTo>
                      <a:pt x="50" y="21"/>
                      <a:pt x="49" y="21"/>
                      <a:pt x="48" y="20"/>
                    </a:cubicBezTo>
                    <a:cubicBezTo>
                      <a:pt x="48" y="18"/>
                      <a:pt x="49" y="17"/>
                      <a:pt x="48" y="17"/>
                    </a:cubicBezTo>
                    <a:cubicBezTo>
                      <a:pt x="47" y="17"/>
                      <a:pt x="46" y="16"/>
                      <a:pt x="45" y="17"/>
                    </a:cubicBezTo>
                    <a:cubicBezTo>
                      <a:pt x="44" y="17"/>
                      <a:pt x="42" y="17"/>
                      <a:pt x="42" y="15"/>
                    </a:cubicBezTo>
                    <a:cubicBezTo>
                      <a:pt x="42" y="14"/>
                      <a:pt x="41" y="14"/>
                      <a:pt x="42" y="14"/>
                    </a:cubicBezTo>
                    <a:cubicBezTo>
                      <a:pt x="42" y="13"/>
                      <a:pt x="43" y="13"/>
                      <a:pt x="43" y="13"/>
                    </a:cubicBezTo>
                    <a:cubicBezTo>
                      <a:pt x="42" y="12"/>
                      <a:pt x="42" y="13"/>
                      <a:pt x="41" y="11"/>
                    </a:cubicBezTo>
                    <a:cubicBezTo>
                      <a:pt x="39" y="10"/>
                      <a:pt x="37" y="7"/>
                      <a:pt x="37" y="6"/>
                    </a:cubicBezTo>
                    <a:cubicBezTo>
                      <a:pt x="37" y="5"/>
                      <a:pt x="37" y="4"/>
                      <a:pt x="37" y="4"/>
                    </a:cubicBez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2" name="Freeform 338">
                <a:extLst>
                  <a:ext uri="{FF2B5EF4-FFF2-40B4-BE49-F238E27FC236}">
                    <a16:creationId xmlns:a16="http://schemas.microsoft.com/office/drawing/2014/main" id="{F1E27C84-ECBB-4497-8679-506A769D3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2144"/>
                <a:ext cx="77" cy="115"/>
              </a:xfrm>
              <a:custGeom>
                <a:avLst/>
                <a:gdLst>
                  <a:gd name="T0" fmla="*/ 154 w 29"/>
                  <a:gd name="T1" fmla="*/ 13 h 43"/>
                  <a:gd name="T2" fmla="*/ 133 w 29"/>
                  <a:gd name="T3" fmla="*/ 21 h 43"/>
                  <a:gd name="T4" fmla="*/ 98 w 29"/>
                  <a:gd name="T5" fmla="*/ 13 h 43"/>
                  <a:gd name="T6" fmla="*/ 77 w 29"/>
                  <a:gd name="T7" fmla="*/ 21 h 43"/>
                  <a:gd name="T8" fmla="*/ 56 w 29"/>
                  <a:gd name="T9" fmla="*/ 8 h 43"/>
                  <a:gd name="T10" fmla="*/ 35 w 29"/>
                  <a:gd name="T11" fmla="*/ 13 h 43"/>
                  <a:gd name="T12" fmla="*/ 29 w 29"/>
                  <a:gd name="T13" fmla="*/ 29 h 43"/>
                  <a:gd name="T14" fmla="*/ 35 w 29"/>
                  <a:gd name="T15" fmla="*/ 72 h 43"/>
                  <a:gd name="T16" fmla="*/ 35 w 29"/>
                  <a:gd name="T17" fmla="*/ 86 h 43"/>
                  <a:gd name="T18" fmla="*/ 35 w 29"/>
                  <a:gd name="T19" fmla="*/ 86 h 43"/>
                  <a:gd name="T20" fmla="*/ 35 w 29"/>
                  <a:gd name="T21" fmla="*/ 107 h 43"/>
                  <a:gd name="T22" fmla="*/ 35 w 29"/>
                  <a:gd name="T23" fmla="*/ 142 h 43"/>
                  <a:gd name="T24" fmla="*/ 21 w 29"/>
                  <a:gd name="T25" fmla="*/ 171 h 43"/>
                  <a:gd name="T26" fmla="*/ 8 w 29"/>
                  <a:gd name="T27" fmla="*/ 209 h 43"/>
                  <a:gd name="T28" fmla="*/ 13 w 29"/>
                  <a:gd name="T29" fmla="*/ 243 h 43"/>
                  <a:gd name="T30" fmla="*/ 21 w 29"/>
                  <a:gd name="T31" fmla="*/ 286 h 43"/>
                  <a:gd name="T32" fmla="*/ 35 w 29"/>
                  <a:gd name="T33" fmla="*/ 294 h 43"/>
                  <a:gd name="T34" fmla="*/ 64 w 29"/>
                  <a:gd name="T35" fmla="*/ 300 h 43"/>
                  <a:gd name="T36" fmla="*/ 85 w 29"/>
                  <a:gd name="T37" fmla="*/ 286 h 43"/>
                  <a:gd name="T38" fmla="*/ 141 w 29"/>
                  <a:gd name="T39" fmla="*/ 273 h 43"/>
                  <a:gd name="T40" fmla="*/ 149 w 29"/>
                  <a:gd name="T41" fmla="*/ 251 h 43"/>
                  <a:gd name="T42" fmla="*/ 154 w 29"/>
                  <a:gd name="T43" fmla="*/ 243 h 43"/>
                  <a:gd name="T44" fmla="*/ 183 w 29"/>
                  <a:gd name="T45" fmla="*/ 257 h 43"/>
                  <a:gd name="T46" fmla="*/ 204 w 29"/>
                  <a:gd name="T47" fmla="*/ 243 h 43"/>
                  <a:gd name="T48" fmla="*/ 170 w 29"/>
                  <a:gd name="T49" fmla="*/ 214 h 43"/>
                  <a:gd name="T50" fmla="*/ 175 w 29"/>
                  <a:gd name="T51" fmla="*/ 171 h 43"/>
                  <a:gd name="T52" fmla="*/ 170 w 29"/>
                  <a:gd name="T53" fmla="*/ 142 h 43"/>
                  <a:gd name="T54" fmla="*/ 162 w 29"/>
                  <a:gd name="T55" fmla="*/ 120 h 43"/>
                  <a:gd name="T56" fmla="*/ 162 w 29"/>
                  <a:gd name="T57" fmla="*/ 94 h 43"/>
                  <a:gd name="T58" fmla="*/ 170 w 29"/>
                  <a:gd name="T59" fmla="*/ 72 h 43"/>
                  <a:gd name="T60" fmla="*/ 154 w 29"/>
                  <a:gd name="T61" fmla="*/ 43 h 43"/>
                  <a:gd name="T62" fmla="*/ 154 w 29"/>
                  <a:gd name="T63" fmla="*/ 13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43">
                    <a:moveTo>
                      <a:pt x="22" y="2"/>
                    </a:moveTo>
                    <a:cubicBezTo>
                      <a:pt x="20" y="1"/>
                      <a:pt x="20" y="2"/>
                      <a:pt x="19" y="3"/>
                    </a:cubicBezTo>
                    <a:cubicBezTo>
                      <a:pt x="18" y="3"/>
                      <a:pt x="16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1"/>
                    </a:cubicBezTo>
                    <a:cubicBezTo>
                      <a:pt x="6" y="0"/>
                      <a:pt x="6" y="2"/>
                      <a:pt x="5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4" y="8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5" y="15"/>
                    </a:cubicBezTo>
                    <a:cubicBezTo>
                      <a:pt x="5" y="16"/>
                      <a:pt x="7" y="17"/>
                      <a:pt x="5" y="20"/>
                    </a:cubicBezTo>
                    <a:cubicBezTo>
                      <a:pt x="4" y="23"/>
                      <a:pt x="2" y="22"/>
                      <a:pt x="3" y="24"/>
                    </a:cubicBezTo>
                    <a:cubicBezTo>
                      <a:pt x="3" y="26"/>
                      <a:pt x="1" y="25"/>
                      <a:pt x="1" y="29"/>
                    </a:cubicBezTo>
                    <a:cubicBezTo>
                      <a:pt x="2" y="32"/>
                      <a:pt x="0" y="32"/>
                      <a:pt x="2" y="34"/>
                    </a:cubicBezTo>
                    <a:cubicBezTo>
                      <a:pt x="3" y="37"/>
                      <a:pt x="5" y="39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9" y="42"/>
                    </a:cubicBezTo>
                    <a:cubicBezTo>
                      <a:pt x="10" y="41"/>
                      <a:pt x="10" y="40"/>
                      <a:pt x="12" y="40"/>
                    </a:cubicBezTo>
                    <a:cubicBezTo>
                      <a:pt x="13" y="39"/>
                      <a:pt x="18" y="39"/>
                      <a:pt x="20" y="38"/>
                    </a:cubicBezTo>
                    <a:cubicBezTo>
                      <a:pt x="21" y="37"/>
                      <a:pt x="21" y="36"/>
                      <a:pt x="21" y="35"/>
                    </a:cubicBezTo>
                    <a:cubicBezTo>
                      <a:pt x="21" y="34"/>
                      <a:pt x="21" y="33"/>
                      <a:pt x="22" y="34"/>
                    </a:cubicBezTo>
                    <a:cubicBezTo>
                      <a:pt x="23" y="35"/>
                      <a:pt x="24" y="37"/>
                      <a:pt x="26" y="36"/>
                    </a:cubicBezTo>
                    <a:cubicBezTo>
                      <a:pt x="27" y="36"/>
                      <a:pt x="28" y="35"/>
                      <a:pt x="29" y="34"/>
                    </a:cubicBezTo>
                    <a:cubicBezTo>
                      <a:pt x="29" y="34"/>
                      <a:pt x="25" y="33"/>
                      <a:pt x="24" y="30"/>
                    </a:cubicBezTo>
                    <a:cubicBezTo>
                      <a:pt x="24" y="28"/>
                      <a:pt x="24" y="25"/>
                      <a:pt x="25" y="24"/>
                    </a:cubicBezTo>
                    <a:cubicBezTo>
                      <a:pt x="25" y="22"/>
                      <a:pt x="25" y="21"/>
                      <a:pt x="24" y="20"/>
                    </a:cubicBezTo>
                    <a:cubicBezTo>
                      <a:pt x="23" y="19"/>
                      <a:pt x="23" y="19"/>
                      <a:pt x="23" y="17"/>
                    </a:cubicBezTo>
                    <a:cubicBezTo>
                      <a:pt x="23" y="16"/>
                      <a:pt x="23" y="15"/>
                      <a:pt x="23" y="13"/>
                    </a:cubicBezTo>
                    <a:cubicBezTo>
                      <a:pt x="23" y="11"/>
                      <a:pt x="24" y="12"/>
                      <a:pt x="24" y="10"/>
                    </a:cubicBezTo>
                    <a:cubicBezTo>
                      <a:pt x="24" y="9"/>
                      <a:pt x="24" y="6"/>
                      <a:pt x="22" y="6"/>
                    </a:cubicBezTo>
                    <a:cubicBezTo>
                      <a:pt x="21" y="6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Freeform 339">
                <a:extLst>
                  <a:ext uri="{FF2B5EF4-FFF2-40B4-BE49-F238E27FC236}">
                    <a16:creationId xmlns:a16="http://schemas.microsoft.com/office/drawing/2014/main" id="{B2CA80CB-D69C-4222-AA70-EB0F2D855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149"/>
                <a:ext cx="29" cy="86"/>
              </a:xfrm>
              <a:custGeom>
                <a:avLst/>
                <a:gdLst>
                  <a:gd name="T0" fmla="*/ 55 w 11"/>
                  <a:gd name="T1" fmla="*/ 231 h 32"/>
                  <a:gd name="T2" fmla="*/ 21 w 11"/>
                  <a:gd name="T3" fmla="*/ 202 h 32"/>
                  <a:gd name="T4" fmla="*/ 29 w 11"/>
                  <a:gd name="T5" fmla="*/ 159 h 32"/>
                  <a:gd name="T6" fmla="*/ 21 w 11"/>
                  <a:gd name="T7" fmla="*/ 129 h 32"/>
                  <a:gd name="T8" fmla="*/ 13 w 11"/>
                  <a:gd name="T9" fmla="*/ 108 h 32"/>
                  <a:gd name="T10" fmla="*/ 13 w 11"/>
                  <a:gd name="T11" fmla="*/ 81 h 32"/>
                  <a:gd name="T12" fmla="*/ 21 w 11"/>
                  <a:gd name="T13" fmla="*/ 59 h 32"/>
                  <a:gd name="T14" fmla="*/ 8 w 11"/>
                  <a:gd name="T15" fmla="*/ 30 h 32"/>
                  <a:gd name="T16" fmla="*/ 8 w 11"/>
                  <a:gd name="T17" fmla="*/ 0 h 32"/>
                  <a:gd name="T18" fmla="*/ 8 w 11"/>
                  <a:gd name="T19" fmla="*/ 0 h 32"/>
                  <a:gd name="T20" fmla="*/ 34 w 11"/>
                  <a:gd name="T21" fmla="*/ 13 h 32"/>
                  <a:gd name="T22" fmla="*/ 34 w 11"/>
                  <a:gd name="T23" fmla="*/ 35 h 32"/>
                  <a:gd name="T24" fmla="*/ 63 w 11"/>
                  <a:gd name="T25" fmla="*/ 65 h 32"/>
                  <a:gd name="T26" fmla="*/ 63 w 11"/>
                  <a:gd name="T27" fmla="*/ 94 h 32"/>
                  <a:gd name="T28" fmla="*/ 76 w 11"/>
                  <a:gd name="T29" fmla="*/ 108 h 32"/>
                  <a:gd name="T30" fmla="*/ 69 w 11"/>
                  <a:gd name="T31" fmla="*/ 129 h 32"/>
                  <a:gd name="T32" fmla="*/ 69 w 11"/>
                  <a:gd name="T33" fmla="*/ 188 h 32"/>
                  <a:gd name="T34" fmla="*/ 69 w 11"/>
                  <a:gd name="T35" fmla="*/ 210 h 32"/>
                  <a:gd name="T36" fmla="*/ 76 w 11"/>
                  <a:gd name="T37" fmla="*/ 223 h 32"/>
                  <a:gd name="T38" fmla="*/ 55 w 11"/>
                  <a:gd name="T39" fmla="*/ 231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32">
                    <a:moveTo>
                      <a:pt x="8" y="32"/>
                    </a:moveTo>
                    <a:cubicBezTo>
                      <a:pt x="8" y="32"/>
                      <a:pt x="4" y="31"/>
                      <a:pt x="3" y="28"/>
                    </a:cubicBezTo>
                    <a:cubicBezTo>
                      <a:pt x="3" y="26"/>
                      <a:pt x="3" y="23"/>
                      <a:pt x="4" y="22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7"/>
                      <a:pt x="2" y="17"/>
                      <a:pt x="2" y="15"/>
                    </a:cubicBezTo>
                    <a:cubicBezTo>
                      <a:pt x="2" y="14"/>
                      <a:pt x="2" y="13"/>
                      <a:pt x="2" y="11"/>
                    </a:cubicBezTo>
                    <a:cubicBezTo>
                      <a:pt x="2" y="9"/>
                      <a:pt x="3" y="10"/>
                      <a:pt x="3" y="8"/>
                    </a:cubicBezTo>
                    <a:cubicBezTo>
                      <a:pt x="3" y="7"/>
                      <a:pt x="3" y="4"/>
                      <a:pt x="1" y="4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2"/>
                      <a:pt x="5" y="2"/>
                    </a:cubicBezTo>
                    <a:cubicBezTo>
                      <a:pt x="5" y="2"/>
                      <a:pt x="4" y="4"/>
                      <a:pt x="5" y="5"/>
                    </a:cubicBezTo>
                    <a:cubicBezTo>
                      <a:pt x="7" y="6"/>
                      <a:pt x="9" y="7"/>
                      <a:pt x="9" y="9"/>
                    </a:cubicBezTo>
                    <a:cubicBezTo>
                      <a:pt x="9" y="10"/>
                      <a:pt x="8" y="11"/>
                      <a:pt x="9" y="13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0" y="17"/>
                      <a:pt x="10" y="16"/>
                      <a:pt x="10" y="18"/>
                    </a:cubicBezTo>
                    <a:cubicBezTo>
                      <a:pt x="10" y="21"/>
                      <a:pt x="10" y="25"/>
                      <a:pt x="10" y="26"/>
                    </a:cubicBezTo>
                    <a:cubicBezTo>
                      <a:pt x="10" y="27"/>
                      <a:pt x="9" y="28"/>
                      <a:pt x="10" y="29"/>
                    </a:cubicBezTo>
                    <a:cubicBezTo>
                      <a:pt x="11" y="30"/>
                      <a:pt x="11" y="31"/>
                      <a:pt x="11" y="31"/>
                    </a:cubicBezTo>
                    <a:cubicBezTo>
                      <a:pt x="11" y="31"/>
                      <a:pt x="9" y="31"/>
                      <a:pt x="8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4" name="Freeform 340">
                <a:extLst>
                  <a:ext uri="{FF2B5EF4-FFF2-40B4-BE49-F238E27FC236}">
                    <a16:creationId xmlns:a16="http://schemas.microsoft.com/office/drawing/2014/main" id="{E490F1EC-82E2-45D5-8E1C-77A1B4B8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2128"/>
                <a:ext cx="54" cy="104"/>
              </a:xfrm>
              <a:custGeom>
                <a:avLst/>
                <a:gdLst>
                  <a:gd name="T0" fmla="*/ 51 w 20"/>
                  <a:gd name="T1" fmla="*/ 277 h 39"/>
                  <a:gd name="T2" fmla="*/ 43 w 20"/>
                  <a:gd name="T3" fmla="*/ 264 h 39"/>
                  <a:gd name="T4" fmla="*/ 43 w 20"/>
                  <a:gd name="T5" fmla="*/ 243 h 39"/>
                  <a:gd name="T6" fmla="*/ 43 w 20"/>
                  <a:gd name="T7" fmla="*/ 184 h 39"/>
                  <a:gd name="T8" fmla="*/ 51 w 20"/>
                  <a:gd name="T9" fmla="*/ 163 h 39"/>
                  <a:gd name="T10" fmla="*/ 38 w 20"/>
                  <a:gd name="T11" fmla="*/ 149 h 39"/>
                  <a:gd name="T12" fmla="*/ 38 w 20"/>
                  <a:gd name="T13" fmla="*/ 120 h 39"/>
                  <a:gd name="T14" fmla="*/ 8 w 20"/>
                  <a:gd name="T15" fmla="*/ 93 h 39"/>
                  <a:gd name="T16" fmla="*/ 8 w 20"/>
                  <a:gd name="T17" fmla="*/ 72 h 39"/>
                  <a:gd name="T18" fmla="*/ 22 w 20"/>
                  <a:gd name="T19" fmla="*/ 64 h 39"/>
                  <a:gd name="T20" fmla="*/ 59 w 20"/>
                  <a:gd name="T21" fmla="*/ 43 h 39"/>
                  <a:gd name="T22" fmla="*/ 86 w 20"/>
                  <a:gd name="T23" fmla="*/ 29 h 39"/>
                  <a:gd name="T24" fmla="*/ 86 w 20"/>
                  <a:gd name="T25" fmla="*/ 8 h 39"/>
                  <a:gd name="T26" fmla="*/ 103 w 20"/>
                  <a:gd name="T27" fmla="*/ 8 h 39"/>
                  <a:gd name="T28" fmla="*/ 111 w 20"/>
                  <a:gd name="T29" fmla="*/ 13 h 39"/>
                  <a:gd name="T30" fmla="*/ 132 w 20"/>
                  <a:gd name="T31" fmla="*/ 29 h 39"/>
                  <a:gd name="T32" fmla="*/ 132 w 20"/>
                  <a:gd name="T33" fmla="*/ 51 h 39"/>
                  <a:gd name="T34" fmla="*/ 138 w 20"/>
                  <a:gd name="T35" fmla="*/ 64 h 39"/>
                  <a:gd name="T36" fmla="*/ 146 w 20"/>
                  <a:gd name="T37" fmla="*/ 77 h 39"/>
                  <a:gd name="T38" fmla="*/ 132 w 20"/>
                  <a:gd name="T39" fmla="*/ 107 h 39"/>
                  <a:gd name="T40" fmla="*/ 132 w 20"/>
                  <a:gd name="T41" fmla="*/ 120 h 39"/>
                  <a:gd name="T42" fmla="*/ 116 w 20"/>
                  <a:gd name="T43" fmla="*/ 120 h 39"/>
                  <a:gd name="T44" fmla="*/ 111 w 20"/>
                  <a:gd name="T45" fmla="*/ 136 h 39"/>
                  <a:gd name="T46" fmla="*/ 111 w 20"/>
                  <a:gd name="T47" fmla="*/ 149 h 39"/>
                  <a:gd name="T48" fmla="*/ 86 w 20"/>
                  <a:gd name="T49" fmla="*/ 171 h 39"/>
                  <a:gd name="T50" fmla="*/ 86 w 20"/>
                  <a:gd name="T51" fmla="*/ 200 h 39"/>
                  <a:gd name="T52" fmla="*/ 86 w 20"/>
                  <a:gd name="T53" fmla="*/ 213 h 39"/>
                  <a:gd name="T54" fmla="*/ 95 w 20"/>
                  <a:gd name="T55" fmla="*/ 235 h 39"/>
                  <a:gd name="T56" fmla="*/ 86 w 20"/>
                  <a:gd name="T57" fmla="*/ 277 h 39"/>
                  <a:gd name="T58" fmla="*/ 51 w 20"/>
                  <a:gd name="T59" fmla="*/ 277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" h="39">
                    <a:moveTo>
                      <a:pt x="7" y="39"/>
                    </a:moveTo>
                    <a:cubicBezTo>
                      <a:pt x="7" y="39"/>
                      <a:pt x="7" y="38"/>
                      <a:pt x="6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3"/>
                      <a:pt x="6" y="29"/>
                      <a:pt x="6" y="26"/>
                    </a:cubicBezTo>
                    <a:cubicBezTo>
                      <a:pt x="6" y="24"/>
                      <a:pt x="6" y="25"/>
                      <a:pt x="7" y="23"/>
                    </a:cubicBezTo>
                    <a:cubicBezTo>
                      <a:pt x="7" y="22"/>
                      <a:pt x="6" y="22"/>
                      <a:pt x="5" y="21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3" y="14"/>
                      <a:pt x="1" y="13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3" y="8"/>
                      <a:pt x="6" y="6"/>
                      <a:pt x="8" y="6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1" y="1"/>
                      <a:pt x="12" y="1"/>
                    </a:cubicBezTo>
                    <a:cubicBezTo>
                      <a:pt x="13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5" y="2"/>
                    </a:cubicBezTo>
                    <a:cubicBezTo>
                      <a:pt x="17" y="4"/>
                      <a:pt x="18" y="3"/>
                      <a:pt x="18" y="4"/>
                    </a:cubicBezTo>
                    <a:cubicBezTo>
                      <a:pt x="19" y="6"/>
                      <a:pt x="18" y="6"/>
                      <a:pt x="18" y="7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9" y="16"/>
                      <a:pt x="20" y="17"/>
                      <a:pt x="18" y="17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8"/>
                      <a:pt x="15" y="18"/>
                      <a:pt x="15" y="19"/>
                    </a:cubicBezTo>
                    <a:cubicBezTo>
                      <a:pt x="14" y="19"/>
                      <a:pt x="17" y="21"/>
                      <a:pt x="15" y="21"/>
                    </a:cubicBezTo>
                    <a:cubicBezTo>
                      <a:pt x="12" y="22"/>
                      <a:pt x="12" y="22"/>
                      <a:pt x="12" y="24"/>
                    </a:cubicBezTo>
                    <a:cubicBezTo>
                      <a:pt x="13" y="25"/>
                      <a:pt x="12" y="27"/>
                      <a:pt x="12" y="28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3"/>
                    </a:cubicBezTo>
                    <a:cubicBezTo>
                      <a:pt x="13" y="35"/>
                      <a:pt x="12" y="39"/>
                      <a:pt x="12" y="39"/>
                    </a:cubicBezTo>
                    <a:cubicBezTo>
                      <a:pt x="12" y="39"/>
                      <a:pt x="8" y="39"/>
                      <a:pt x="7" y="3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5" name="Freeform 341">
                <a:extLst>
                  <a:ext uri="{FF2B5EF4-FFF2-40B4-BE49-F238E27FC236}">
                    <a16:creationId xmlns:a16="http://schemas.microsoft.com/office/drawing/2014/main" id="{447EF136-1551-4A05-A2C3-73C5CFE8B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946"/>
                <a:ext cx="254" cy="193"/>
              </a:xfrm>
              <a:custGeom>
                <a:avLst/>
                <a:gdLst>
                  <a:gd name="T0" fmla="*/ 636 w 95"/>
                  <a:gd name="T1" fmla="*/ 35 h 72"/>
                  <a:gd name="T2" fmla="*/ 602 w 95"/>
                  <a:gd name="T3" fmla="*/ 56 h 72"/>
                  <a:gd name="T4" fmla="*/ 516 w 95"/>
                  <a:gd name="T5" fmla="*/ 13 h 72"/>
                  <a:gd name="T6" fmla="*/ 257 w 95"/>
                  <a:gd name="T7" fmla="*/ 180 h 72"/>
                  <a:gd name="T8" fmla="*/ 171 w 95"/>
                  <a:gd name="T9" fmla="*/ 201 h 72"/>
                  <a:gd name="T10" fmla="*/ 179 w 95"/>
                  <a:gd name="T11" fmla="*/ 295 h 72"/>
                  <a:gd name="T12" fmla="*/ 163 w 95"/>
                  <a:gd name="T13" fmla="*/ 330 h 72"/>
                  <a:gd name="T14" fmla="*/ 142 w 95"/>
                  <a:gd name="T15" fmla="*/ 367 h 72"/>
                  <a:gd name="T16" fmla="*/ 107 w 95"/>
                  <a:gd name="T17" fmla="*/ 367 h 72"/>
                  <a:gd name="T18" fmla="*/ 72 w 95"/>
                  <a:gd name="T19" fmla="*/ 367 h 72"/>
                  <a:gd name="T20" fmla="*/ 43 w 95"/>
                  <a:gd name="T21" fmla="*/ 367 h 72"/>
                  <a:gd name="T22" fmla="*/ 29 w 95"/>
                  <a:gd name="T23" fmla="*/ 381 h 72"/>
                  <a:gd name="T24" fmla="*/ 8 w 95"/>
                  <a:gd name="T25" fmla="*/ 373 h 72"/>
                  <a:gd name="T26" fmla="*/ 0 w 95"/>
                  <a:gd name="T27" fmla="*/ 373 h 72"/>
                  <a:gd name="T28" fmla="*/ 0 w 95"/>
                  <a:gd name="T29" fmla="*/ 389 h 72"/>
                  <a:gd name="T30" fmla="*/ 0 w 95"/>
                  <a:gd name="T31" fmla="*/ 402 h 72"/>
                  <a:gd name="T32" fmla="*/ 29 w 95"/>
                  <a:gd name="T33" fmla="*/ 440 h 72"/>
                  <a:gd name="T34" fmla="*/ 43 w 95"/>
                  <a:gd name="T35" fmla="*/ 453 h 72"/>
                  <a:gd name="T36" fmla="*/ 35 w 95"/>
                  <a:gd name="T37" fmla="*/ 461 h 72"/>
                  <a:gd name="T38" fmla="*/ 35 w 95"/>
                  <a:gd name="T39" fmla="*/ 466 h 72"/>
                  <a:gd name="T40" fmla="*/ 56 w 95"/>
                  <a:gd name="T41" fmla="*/ 482 h 72"/>
                  <a:gd name="T42" fmla="*/ 78 w 95"/>
                  <a:gd name="T43" fmla="*/ 482 h 72"/>
                  <a:gd name="T44" fmla="*/ 78 w 95"/>
                  <a:gd name="T45" fmla="*/ 504 h 72"/>
                  <a:gd name="T46" fmla="*/ 94 w 95"/>
                  <a:gd name="T47" fmla="*/ 517 h 72"/>
                  <a:gd name="T48" fmla="*/ 94 w 95"/>
                  <a:gd name="T49" fmla="*/ 496 h 72"/>
                  <a:gd name="T50" fmla="*/ 107 w 95"/>
                  <a:gd name="T51" fmla="*/ 496 h 72"/>
                  <a:gd name="T52" fmla="*/ 115 w 95"/>
                  <a:gd name="T53" fmla="*/ 504 h 72"/>
                  <a:gd name="T54" fmla="*/ 136 w 95"/>
                  <a:gd name="T55" fmla="*/ 517 h 72"/>
                  <a:gd name="T56" fmla="*/ 136 w 95"/>
                  <a:gd name="T57" fmla="*/ 517 h 72"/>
                  <a:gd name="T58" fmla="*/ 136 w 95"/>
                  <a:gd name="T59" fmla="*/ 517 h 72"/>
                  <a:gd name="T60" fmla="*/ 142 w 95"/>
                  <a:gd name="T61" fmla="*/ 496 h 72"/>
                  <a:gd name="T62" fmla="*/ 150 w 95"/>
                  <a:gd name="T63" fmla="*/ 482 h 72"/>
                  <a:gd name="T64" fmla="*/ 163 w 95"/>
                  <a:gd name="T65" fmla="*/ 474 h 72"/>
                  <a:gd name="T66" fmla="*/ 163 w 95"/>
                  <a:gd name="T67" fmla="*/ 461 h 72"/>
                  <a:gd name="T68" fmla="*/ 193 w 95"/>
                  <a:gd name="T69" fmla="*/ 440 h 72"/>
                  <a:gd name="T70" fmla="*/ 214 w 95"/>
                  <a:gd name="T71" fmla="*/ 432 h 72"/>
                  <a:gd name="T72" fmla="*/ 235 w 95"/>
                  <a:gd name="T73" fmla="*/ 432 h 72"/>
                  <a:gd name="T74" fmla="*/ 273 w 95"/>
                  <a:gd name="T75" fmla="*/ 445 h 72"/>
                  <a:gd name="T76" fmla="*/ 278 w 95"/>
                  <a:gd name="T77" fmla="*/ 445 h 72"/>
                  <a:gd name="T78" fmla="*/ 278 w 95"/>
                  <a:gd name="T79" fmla="*/ 466 h 72"/>
                  <a:gd name="T80" fmla="*/ 299 w 95"/>
                  <a:gd name="T81" fmla="*/ 466 h 72"/>
                  <a:gd name="T82" fmla="*/ 321 w 95"/>
                  <a:gd name="T83" fmla="*/ 461 h 72"/>
                  <a:gd name="T84" fmla="*/ 350 w 95"/>
                  <a:gd name="T85" fmla="*/ 461 h 72"/>
                  <a:gd name="T86" fmla="*/ 380 w 95"/>
                  <a:gd name="T87" fmla="*/ 482 h 72"/>
                  <a:gd name="T88" fmla="*/ 422 w 95"/>
                  <a:gd name="T89" fmla="*/ 466 h 72"/>
                  <a:gd name="T90" fmla="*/ 457 w 95"/>
                  <a:gd name="T91" fmla="*/ 453 h 72"/>
                  <a:gd name="T92" fmla="*/ 500 w 95"/>
                  <a:gd name="T93" fmla="*/ 461 h 72"/>
                  <a:gd name="T94" fmla="*/ 529 w 95"/>
                  <a:gd name="T95" fmla="*/ 453 h 72"/>
                  <a:gd name="T96" fmla="*/ 551 w 95"/>
                  <a:gd name="T97" fmla="*/ 445 h 72"/>
                  <a:gd name="T98" fmla="*/ 580 w 95"/>
                  <a:gd name="T99" fmla="*/ 445 h 72"/>
                  <a:gd name="T100" fmla="*/ 572 w 95"/>
                  <a:gd name="T101" fmla="*/ 410 h 72"/>
                  <a:gd name="T102" fmla="*/ 586 w 95"/>
                  <a:gd name="T103" fmla="*/ 394 h 72"/>
                  <a:gd name="T104" fmla="*/ 602 w 95"/>
                  <a:gd name="T105" fmla="*/ 359 h 72"/>
                  <a:gd name="T106" fmla="*/ 628 w 95"/>
                  <a:gd name="T107" fmla="*/ 330 h 72"/>
                  <a:gd name="T108" fmla="*/ 658 w 95"/>
                  <a:gd name="T109" fmla="*/ 303 h 72"/>
                  <a:gd name="T110" fmla="*/ 666 w 95"/>
                  <a:gd name="T111" fmla="*/ 201 h 72"/>
                  <a:gd name="T112" fmla="*/ 671 w 95"/>
                  <a:gd name="T113" fmla="*/ 158 h 72"/>
                  <a:gd name="T114" fmla="*/ 650 w 95"/>
                  <a:gd name="T115" fmla="*/ 137 h 72"/>
                  <a:gd name="T116" fmla="*/ 650 w 95"/>
                  <a:gd name="T117" fmla="*/ 115 h 72"/>
                  <a:gd name="T118" fmla="*/ 636 w 95"/>
                  <a:gd name="T119" fmla="*/ 86 h 72"/>
                  <a:gd name="T120" fmla="*/ 636 w 95"/>
                  <a:gd name="T121" fmla="*/ 35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72">
                    <a:moveTo>
                      <a:pt x="89" y="5"/>
                    </a:moveTo>
                    <a:cubicBezTo>
                      <a:pt x="84" y="8"/>
                      <a:pt x="84" y="8"/>
                      <a:pt x="84" y="8"/>
                    </a:cubicBezTo>
                    <a:cubicBezTo>
                      <a:pt x="84" y="8"/>
                      <a:pt x="79" y="0"/>
                      <a:pt x="72" y="2"/>
                    </a:cubicBezTo>
                    <a:cubicBezTo>
                      <a:pt x="64" y="3"/>
                      <a:pt x="38" y="23"/>
                      <a:pt x="36" y="25"/>
                    </a:cubicBezTo>
                    <a:cubicBezTo>
                      <a:pt x="35" y="26"/>
                      <a:pt x="26" y="28"/>
                      <a:pt x="24" y="28"/>
                    </a:cubicBezTo>
                    <a:cubicBezTo>
                      <a:pt x="24" y="28"/>
                      <a:pt x="25" y="38"/>
                      <a:pt x="25" y="41"/>
                    </a:cubicBezTo>
                    <a:cubicBezTo>
                      <a:pt x="24" y="45"/>
                      <a:pt x="23" y="45"/>
                      <a:pt x="23" y="46"/>
                    </a:cubicBezTo>
                    <a:cubicBezTo>
                      <a:pt x="23" y="47"/>
                      <a:pt x="21" y="50"/>
                      <a:pt x="20" y="51"/>
                    </a:cubicBezTo>
                    <a:cubicBezTo>
                      <a:pt x="19" y="52"/>
                      <a:pt x="16" y="51"/>
                      <a:pt x="15" y="51"/>
                    </a:cubicBezTo>
                    <a:cubicBezTo>
                      <a:pt x="13" y="51"/>
                      <a:pt x="11" y="51"/>
                      <a:pt x="10" y="51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6" y="51"/>
                      <a:pt x="6" y="53"/>
                      <a:pt x="4" y="53"/>
                    </a:cubicBezTo>
                    <a:cubicBezTo>
                      <a:pt x="3" y="53"/>
                      <a:pt x="2" y="52"/>
                      <a:pt x="1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0" y="57"/>
                      <a:pt x="2" y="60"/>
                      <a:pt x="4" y="61"/>
                    </a:cubicBezTo>
                    <a:cubicBezTo>
                      <a:pt x="5" y="63"/>
                      <a:pt x="5" y="62"/>
                      <a:pt x="6" y="63"/>
                    </a:cubicBezTo>
                    <a:cubicBezTo>
                      <a:pt x="6" y="63"/>
                      <a:pt x="5" y="63"/>
                      <a:pt x="5" y="64"/>
                    </a:cubicBezTo>
                    <a:cubicBezTo>
                      <a:pt x="4" y="64"/>
                      <a:pt x="5" y="64"/>
                      <a:pt x="5" y="65"/>
                    </a:cubicBezTo>
                    <a:cubicBezTo>
                      <a:pt x="5" y="67"/>
                      <a:pt x="7" y="67"/>
                      <a:pt x="8" y="67"/>
                    </a:cubicBezTo>
                    <a:cubicBezTo>
                      <a:pt x="9" y="66"/>
                      <a:pt x="10" y="67"/>
                      <a:pt x="11" y="67"/>
                    </a:cubicBezTo>
                    <a:cubicBezTo>
                      <a:pt x="12" y="67"/>
                      <a:pt x="11" y="68"/>
                      <a:pt x="11" y="70"/>
                    </a:cubicBezTo>
                    <a:cubicBezTo>
                      <a:pt x="12" y="71"/>
                      <a:pt x="13" y="71"/>
                      <a:pt x="13" y="72"/>
                    </a:cubicBezTo>
                    <a:cubicBezTo>
                      <a:pt x="13" y="72"/>
                      <a:pt x="12" y="69"/>
                      <a:pt x="13" y="69"/>
                    </a:cubicBezTo>
                    <a:cubicBezTo>
                      <a:pt x="14" y="70"/>
                      <a:pt x="15" y="70"/>
                      <a:pt x="15" y="69"/>
                    </a:cubicBezTo>
                    <a:cubicBezTo>
                      <a:pt x="15" y="69"/>
                      <a:pt x="15" y="68"/>
                      <a:pt x="16" y="70"/>
                    </a:cubicBezTo>
                    <a:cubicBezTo>
                      <a:pt x="18" y="72"/>
                      <a:pt x="19" y="71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8"/>
                      <a:pt x="21" y="67"/>
                    </a:cubicBezTo>
                    <a:cubicBezTo>
                      <a:pt x="22" y="67"/>
                      <a:pt x="22" y="67"/>
                      <a:pt x="23" y="66"/>
                    </a:cubicBezTo>
                    <a:cubicBezTo>
                      <a:pt x="23" y="65"/>
                      <a:pt x="23" y="65"/>
                      <a:pt x="23" y="64"/>
                    </a:cubicBezTo>
                    <a:cubicBezTo>
                      <a:pt x="23" y="63"/>
                      <a:pt x="24" y="60"/>
                      <a:pt x="27" y="61"/>
                    </a:cubicBezTo>
                    <a:cubicBezTo>
                      <a:pt x="29" y="61"/>
                      <a:pt x="30" y="61"/>
                      <a:pt x="30" y="60"/>
                    </a:cubicBezTo>
                    <a:cubicBezTo>
                      <a:pt x="31" y="60"/>
                      <a:pt x="30" y="58"/>
                      <a:pt x="33" y="60"/>
                    </a:cubicBezTo>
                    <a:cubicBezTo>
                      <a:pt x="35" y="61"/>
                      <a:pt x="38" y="62"/>
                      <a:pt x="38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8" y="65"/>
                      <a:pt x="39" y="65"/>
                    </a:cubicBezTo>
                    <a:cubicBezTo>
                      <a:pt x="41" y="65"/>
                      <a:pt x="40" y="65"/>
                      <a:pt x="42" y="65"/>
                    </a:cubicBezTo>
                    <a:cubicBezTo>
                      <a:pt x="44" y="64"/>
                      <a:pt x="44" y="63"/>
                      <a:pt x="45" y="64"/>
                    </a:cubicBezTo>
                    <a:cubicBezTo>
                      <a:pt x="47" y="64"/>
                      <a:pt x="49" y="63"/>
                      <a:pt x="49" y="64"/>
                    </a:cubicBezTo>
                    <a:cubicBezTo>
                      <a:pt x="49" y="64"/>
                      <a:pt x="52" y="67"/>
                      <a:pt x="53" y="67"/>
                    </a:cubicBezTo>
                    <a:cubicBezTo>
                      <a:pt x="54" y="67"/>
                      <a:pt x="58" y="65"/>
                      <a:pt x="59" y="65"/>
                    </a:cubicBezTo>
                    <a:cubicBezTo>
                      <a:pt x="60" y="64"/>
                      <a:pt x="60" y="60"/>
                      <a:pt x="64" y="63"/>
                    </a:cubicBezTo>
                    <a:cubicBezTo>
                      <a:pt x="68" y="65"/>
                      <a:pt x="66" y="64"/>
                      <a:pt x="70" y="64"/>
                    </a:cubicBezTo>
                    <a:cubicBezTo>
                      <a:pt x="73" y="64"/>
                      <a:pt x="72" y="64"/>
                      <a:pt x="74" y="63"/>
                    </a:cubicBezTo>
                    <a:cubicBezTo>
                      <a:pt x="76" y="63"/>
                      <a:pt x="76" y="62"/>
                      <a:pt x="77" y="62"/>
                    </a:cubicBezTo>
                    <a:cubicBezTo>
                      <a:pt x="79" y="62"/>
                      <a:pt x="81" y="62"/>
                      <a:pt x="81" y="62"/>
                    </a:cubicBezTo>
                    <a:cubicBezTo>
                      <a:pt x="81" y="62"/>
                      <a:pt x="81" y="58"/>
                      <a:pt x="80" y="57"/>
                    </a:cubicBezTo>
                    <a:cubicBezTo>
                      <a:pt x="80" y="57"/>
                      <a:pt x="81" y="57"/>
                      <a:pt x="82" y="55"/>
                    </a:cubicBezTo>
                    <a:cubicBezTo>
                      <a:pt x="83" y="52"/>
                      <a:pt x="83" y="52"/>
                      <a:pt x="84" y="50"/>
                    </a:cubicBezTo>
                    <a:cubicBezTo>
                      <a:pt x="86" y="49"/>
                      <a:pt x="87" y="47"/>
                      <a:pt x="88" y="46"/>
                    </a:cubicBezTo>
                    <a:cubicBezTo>
                      <a:pt x="89" y="46"/>
                      <a:pt x="92" y="42"/>
                      <a:pt x="92" y="42"/>
                    </a:cubicBezTo>
                    <a:cubicBezTo>
                      <a:pt x="92" y="42"/>
                      <a:pt x="93" y="31"/>
                      <a:pt x="93" y="28"/>
                    </a:cubicBezTo>
                    <a:cubicBezTo>
                      <a:pt x="93" y="26"/>
                      <a:pt x="95" y="24"/>
                      <a:pt x="94" y="22"/>
                    </a:cubicBezTo>
                    <a:cubicBezTo>
                      <a:pt x="94" y="20"/>
                      <a:pt x="91" y="20"/>
                      <a:pt x="91" y="19"/>
                    </a:cubicBezTo>
                    <a:cubicBezTo>
                      <a:pt x="91" y="18"/>
                      <a:pt x="91" y="17"/>
                      <a:pt x="91" y="16"/>
                    </a:cubicBezTo>
                    <a:cubicBezTo>
                      <a:pt x="91" y="15"/>
                      <a:pt x="90" y="13"/>
                      <a:pt x="89" y="12"/>
                    </a:cubicBezTo>
                    <a:cubicBezTo>
                      <a:pt x="89" y="10"/>
                      <a:pt x="89" y="5"/>
                      <a:pt x="8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Freeform 342">
                <a:extLst>
                  <a:ext uri="{FF2B5EF4-FFF2-40B4-BE49-F238E27FC236}">
                    <a16:creationId xmlns:a16="http://schemas.microsoft.com/office/drawing/2014/main" id="{B7D68093-CEA2-49AC-9A49-1EFD6E7A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1949"/>
                <a:ext cx="168" cy="270"/>
              </a:xfrm>
              <a:custGeom>
                <a:avLst/>
                <a:gdLst>
                  <a:gd name="T0" fmla="*/ 440 w 63"/>
                  <a:gd name="T1" fmla="*/ 179 h 101"/>
                  <a:gd name="T2" fmla="*/ 115 w 63"/>
                  <a:gd name="T3" fmla="*/ 0 h 101"/>
                  <a:gd name="T4" fmla="*/ 72 w 63"/>
                  <a:gd name="T5" fmla="*/ 29 h 101"/>
                  <a:gd name="T6" fmla="*/ 64 w 63"/>
                  <a:gd name="T7" fmla="*/ 29 h 101"/>
                  <a:gd name="T8" fmla="*/ 64 w 63"/>
                  <a:gd name="T9" fmla="*/ 78 h 101"/>
                  <a:gd name="T10" fmla="*/ 77 w 63"/>
                  <a:gd name="T11" fmla="*/ 107 h 101"/>
                  <a:gd name="T12" fmla="*/ 77 w 63"/>
                  <a:gd name="T13" fmla="*/ 128 h 101"/>
                  <a:gd name="T14" fmla="*/ 99 w 63"/>
                  <a:gd name="T15" fmla="*/ 150 h 101"/>
                  <a:gd name="T16" fmla="*/ 93 w 63"/>
                  <a:gd name="T17" fmla="*/ 192 h 101"/>
                  <a:gd name="T18" fmla="*/ 85 w 63"/>
                  <a:gd name="T19" fmla="*/ 294 h 101"/>
                  <a:gd name="T20" fmla="*/ 56 w 63"/>
                  <a:gd name="T21" fmla="*/ 321 h 101"/>
                  <a:gd name="T22" fmla="*/ 29 w 63"/>
                  <a:gd name="T23" fmla="*/ 350 h 101"/>
                  <a:gd name="T24" fmla="*/ 13 w 63"/>
                  <a:gd name="T25" fmla="*/ 385 h 101"/>
                  <a:gd name="T26" fmla="*/ 0 w 63"/>
                  <a:gd name="T27" fmla="*/ 401 h 101"/>
                  <a:gd name="T28" fmla="*/ 8 w 63"/>
                  <a:gd name="T29" fmla="*/ 436 h 101"/>
                  <a:gd name="T30" fmla="*/ 29 w 63"/>
                  <a:gd name="T31" fmla="*/ 465 h 101"/>
                  <a:gd name="T32" fmla="*/ 51 w 63"/>
                  <a:gd name="T33" fmla="*/ 479 h 101"/>
                  <a:gd name="T34" fmla="*/ 72 w 63"/>
                  <a:gd name="T35" fmla="*/ 508 h 101"/>
                  <a:gd name="T36" fmla="*/ 72 w 63"/>
                  <a:gd name="T37" fmla="*/ 543 h 101"/>
                  <a:gd name="T38" fmla="*/ 77 w 63"/>
                  <a:gd name="T39" fmla="*/ 585 h 101"/>
                  <a:gd name="T40" fmla="*/ 72 w 63"/>
                  <a:gd name="T41" fmla="*/ 607 h 101"/>
                  <a:gd name="T42" fmla="*/ 21 w 63"/>
                  <a:gd name="T43" fmla="*/ 607 h 101"/>
                  <a:gd name="T44" fmla="*/ 29 w 63"/>
                  <a:gd name="T45" fmla="*/ 628 h 101"/>
                  <a:gd name="T46" fmla="*/ 56 w 63"/>
                  <a:gd name="T47" fmla="*/ 658 h 101"/>
                  <a:gd name="T48" fmla="*/ 85 w 63"/>
                  <a:gd name="T49" fmla="*/ 714 h 101"/>
                  <a:gd name="T50" fmla="*/ 107 w 63"/>
                  <a:gd name="T51" fmla="*/ 714 h 101"/>
                  <a:gd name="T52" fmla="*/ 128 w 63"/>
                  <a:gd name="T53" fmla="*/ 700 h 101"/>
                  <a:gd name="T54" fmla="*/ 149 w 63"/>
                  <a:gd name="T55" fmla="*/ 708 h 101"/>
                  <a:gd name="T56" fmla="*/ 179 w 63"/>
                  <a:gd name="T57" fmla="*/ 692 h 101"/>
                  <a:gd name="T58" fmla="*/ 205 w 63"/>
                  <a:gd name="T59" fmla="*/ 687 h 101"/>
                  <a:gd name="T60" fmla="*/ 235 w 63"/>
                  <a:gd name="T61" fmla="*/ 666 h 101"/>
                  <a:gd name="T62" fmla="*/ 235 w 63"/>
                  <a:gd name="T63" fmla="*/ 644 h 101"/>
                  <a:gd name="T64" fmla="*/ 277 w 63"/>
                  <a:gd name="T65" fmla="*/ 644 h 101"/>
                  <a:gd name="T66" fmla="*/ 307 w 63"/>
                  <a:gd name="T67" fmla="*/ 628 h 101"/>
                  <a:gd name="T68" fmla="*/ 328 w 63"/>
                  <a:gd name="T69" fmla="*/ 601 h 101"/>
                  <a:gd name="T70" fmla="*/ 355 w 63"/>
                  <a:gd name="T71" fmla="*/ 580 h 101"/>
                  <a:gd name="T72" fmla="*/ 376 w 63"/>
                  <a:gd name="T73" fmla="*/ 559 h 101"/>
                  <a:gd name="T74" fmla="*/ 405 w 63"/>
                  <a:gd name="T75" fmla="*/ 559 h 101"/>
                  <a:gd name="T76" fmla="*/ 397 w 63"/>
                  <a:gd name="T77" fmla="*/ 543 h 101"/>
                  <a:gd name="T78" fmla="*/ 384 w 63"/>
                  <a:gd name="T79" fmla="*/ 508 h 101"/>
                  <a:gd name="T80" fmla="*/ 376 w 63"/>
                  <a:gd name="T81" fmla="*/ 487 h 101"/>
                  <a:gd name="T82" fmla="*/ 355 w 63"/>
                  <a:gd name="T83" fmla="*/ 479 h 101"/>
                  <a:gd name="T84" fmla="*/ 371 w 63"/>
                  <a:gd name="T85" fmla="*/ 457 h 101"/>
                  <a:gd name="T86" fmla="*/ 376 w 63"/>
                  <a:gd name="T87" fmla="*/ 449 h 101"/>
                  <a:gd name="T88" fmla="*/ 371 w 63"/>
                  <a:gd name="T89" fmla="*/ 444 h 101"/>
                  <a:gd name="T90" fmla="*/ 363 w 63"/>
                  <a:gd name="T91" fmla="*/ 428 h 101"/>
                  <a:gd name="T92" fmla="*/ 371 w 63"/>
                  <a:gd name="T93" fmla="*/ 414 h 101"/>
                  <a:gd name="T94" fmla="*/ 384 w 63"/>
                  <a:gd name="T95" fmla="*/ 406 h 101"/>
                  <a:gd name="T96" fmla="*/ 376 w 63"/>
                  <a:gd name="T97" fmla="*/ 393 h 101"/>
                  <a:gd name="T98" fmla="*/ 397 w 63"/>
                  <a:gd name="T99" fmla="*/ 385 h 101"/>
                  <a:gd name="T100" fmla="*/ 405 w 63"/>
                  <a:gd name="T101" fmla="*/ 372 h 101"/>
                  <a:gd name="T102" fmla="*/ 405 w 63"/>
                  <a:gd name="T103" fmla="*/ 350 h 101"/>
                  <a:gd name="T104" fmla="*/ 413 w 63"/>
                  <a:gd name="T105" fmla="*/ 337 h 101"/>
                  <a:gd name="T106" fmla="*/ 435 w 63"/>
                  <a:gd name="T107" fmla="*/ 337 h 101"/>
                  <a:gd name="T108" fmla="*/ 448 w 63"/>
                  <a:gd name="T109" fmla="*/ 342 h 101"/>
                  <a:gd name="T110" fmla="*/ 440 w 63"/>
                  <a:gd name="T111" fmla="*/ 179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" h="101">
                    <a:moveTo>
                      <a:pt x="62" y="25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9"/>
                      <a:pt x="9" y="11"/>
                    </a:cubicBezTo>
                    <a:cubicBezTo>
                      <a:pt x="10" y="12"/>
                      <a:pt x="11" y="14"/>
                      <a:pt x="11" y="15"/>
                    </a:cubicBezTo>
                    <a:cubicBezTo>
                      <a:pt x="11" y="16"/>
                      <a:pt x="11" y="17"/>
                      <a:pt x="11" y="18"/>
                    </a:cubicBezTo>
                    <a:cubicBezTo>
                      <a:pt x="11" y="19"/>
                      <a:pt x="14" y="19"/>
                      <a:pt x="14" y="21"/>
                    </a:cubicBezTo>
                    <a:cubicBezTo>
                      <a:pt x="15" y="23"/>
                      <a:pt x="13" y="25"/>
                      <a:pt x="13" y="27"/>
                    </a:cubicBezTo>
                    <a:cubicBezTo>
                      <a:pt x="13" y="30"/>
                      <a:pt x="12" y="41"/>
                      <a:pt x="12" y="41"/>
                    </a:cubicBezTo>
                    <a:cubicBezTo>
                      <a:pt x="12" y="41"/>
                      <a:pt x="9" y="45"/>
                      <a:pt x="8" y="45"/>
                    </a:cubicBezTo>
                    <a:cubicBezTo>
                      <a:pt x="7" y="46"/>
                      <a:pt x="6" y="48"/>
                      <a:pt x="4" y="49"/>
                    </a:cubicBezTo>
                    <a:cubicBezTo>
                      <a:pt x="3" y="51"/>
                      <a:pt x="3" y="51"/>
                      <a:pt x="2" y="54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1" y="57"/>
                      <a:pt x="1" y="61"/>
                      <a:pt x="1" y="61"/>
                    </a:cubicBezTo>
                    <a:cubicBezTo>
                      <a:pt x="1" y="61"/>
                      <a:pt x="1" y="65"/>
                      <a:pt x="4" y="65"/>
                    </a:cubicBezTo>
                    <a:cubicBezTo>
                      <a:pt x="6" y="65"/>
                      <a:pt x="7" y="65"/>
                      <a:pt x="7" y="67"/>
                    </a:cubicBezTo>
                    <a:cubicBezTo>
                      <a:pt x="7" y="69"/>
                      <a:pt x="9" y="70"/>
                      <a:pt x="10" y="71"/>
                    </a:cubicBezTo>
                    <a:cubicBezTo>
                      <a:pt x="10" y="72"/>
                      <a:pt x="9" y="74"/>
                      <a:pt x="10" y="76"/>
                    </a:cubicBezTo>
                    <a:cubicBezTo>
                      <a:pt x="11" y="79"/>
                      <a:pt x="10" y="81"/>
                      <a:pt x="11" y="82"/>
                    </a:cubicBezTo>
                    <a:cubicBezTo>
                      <a:pt x="12" y="83"/>
                      <a:pt x="13" y="85"/>
                      <a:pt x="10" y="85"/>
                    </a:cubicBezTo>
                    <a:cubicBezTo>
                      <a:pt x="8" y="85"/>
                      <a:pt x="3" y="82"/>
                      <a:pt x="3" y="85"/>
                    </a:cubicBezTo>
                    <a:cubicBezTo>
                      <a:pt x="2" y="87"/>
                      <a:pt x="2" y="87"/>
                      <a:pt x="4" y="88"/>
                    </a:cubicBezTo>
                    <a:cubicBezTo>
                      <a:pt x="6" y="90"/>
                      <a:pt x="7" y="91"/>
                      <a:pt x="8" y="92"/>
                    </a:cubicBezTo>
                    <a:cubicBezTo>
                      <a:pt x="9" y="94"/>
                      <a:pt x="12" y="100"/>
                      <a:pt x="12" y="100"/>
                    </a:cubicBezTo>
                    <a:cubicBezTo>
                      <a:pt x="12" y="100"/>
                      <a:pt x="14" y="101"/>
                      <a:pt x="15" y="100"/>
                    </a:cubicBezTo>
                    <a:cubicBezTo>
                      <a:pt x="17" y="99"/>
                      <a:pt x="18" y="97"/>
                      <a:pt x="18" y="98"/>
                    </a:cubicBezTo>
                    <a:cubicBezTo>
                      <a:pt x="19" y="99"/>
                      <a:pt x="19" y="101"/>
                      <a:pt x="21" y="99"/>
                    </a:cubicBezTo>
                    <a:cubicBezTo>
                      <a:pt x="22" y="97"/>
                      <a:pt x="22" y="97"/>
                      <a:pt x="25" y="97"/>
                    </a:cubicBezTo>
                    <a:cubicBezTo>
                      <a:pt x="27" y="97"/>
                      <a:pt x="26" y="96"/>
                      <a:pt x="29" y="96"/>
                    </a:cubicBezTo>
                    <a:cubicBezTo>
                      <a:pt x="31" y="96"/>
                      <a:pt x="33" y="94"/>
                      <a:pt x="33" y="93"/>
                    </a:cubicBezTo>
                    <a:cubicBezTo>
                      <a:pt x="33" y="92"/>
                      <a:pt x="31" y="90"/>
                      <a:pt x="33" y="90"/>
                    </a:cubicBezTo>
                    <a:cubicBezTo>
                      <a:pt x="36" y="90"/>
                      <a:pt x="38" y="90"/>
                      <a:pt x="39" y="90"/>
                    </a:cubicBezTo>
                    <a:cubicBezTo>
                      <a:pt x="41" y="89"/>
                      <a:pt x="43" y="90"/>
                      <a:pt x="43" y="88"/>
                    </a:cubicBezTo>
                    <a:cubicBezTo>
                      <a:pt x="44" y="86"/>
                      <a:pt x="43" y="85"/>
                      <a:pt x="46" y="84"/>
                    </a:cubicBezTo>
                    <a:cubicBezTo>
                      <a:pt x="49" y="83"/>
                      <a:pt x="49" y="83"/>
                      <a:pt x="50" y="81"/>
                    </a:cubicBezTo>
                    <a:cubicBezTo>
                      <a:pt x="50" y="79"/>
                      <a:pt x="52" y="78"/>
                      <a:pt x="53" y="78"/>
                    </a:cubicBezTo>
                    <a:cubicBezTo>
                      <a:pt x="54" y="78"/>
                      <a:pt x="57" y="78"/>
                      <a:pt x="57" y="78"/>
                    </a:cubicBezTo>
                    <a:cubicBezTo>
                      <a:pt x="57" y="78"/>
                      <a:pt x="58" y="77"/>
                      <a:pt x="56" y="76"/>
                    </a:cubicBezTo>
                    <a:cubicBezTo>
                      <a:pt x="54" y="74"/>
                      <a:pt x="54" y="73"/>
                      <a:pt x="54" y="71"/>
                    </a:cubicBezTo>
                    <a:cubicBezTo>
                      <a:pt x="54" y="69"/>
                      <a:pt x="54" y="68"/>
                      <a:pt x="53" y="68"/>
                    </a:cubicBezTo>
                    <a:cubicBezTo>
                      <a:pt x="52" y="68"/>
                      <a:pt x="49" y="69"/>
                      <a:pt x="50" y="67"/>
                    </a:cubicBezTo>
                    <a:cubicBezTo>
                      <a:pt x="51" y="65"/>
                      <a:pt x="51" y="64"/>
                      <a:pt x="52" y="64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53" y="63"/>
                      <a:pt x="53" y="62"/>
                      <a:pt x="52" y="62"/>
                    </a:cubicBezTo>
                    <a:cubicBezTo>
                      <a:pt x="51" y="62"/>
                      <a:pt x="50" y="61"/>
                      <a:pt x="51" y="60"/>
                    </a:cubicBezTo>
                    <a:cubicBezTo>
                      <a:pt x="51" y="59"/>
                      <a:pt x="51" y="58"/>
                      <a:pt x="52" y="58"/>
                    </a:cubicBezTo>
                    <a:cubicBezTo>
                      <a:pt x="53" y="58"/>
                      <a:pt x="54" y="57"/>
                      <a:pt x="54" y="57"/>
                    </a:cubicBezTo>
                    <a:cubicBezTo>
                      <a:pt x="53" y="56"/>
                      <a:pt x="53" y="55"/>
                      <a:pt x="53" y="55"/>
                    </a:cubicBezTo>
                    <a:cubicBezTo>
                      <a:pt x="53" y="55"/>
                      <a:pt x="55" y="54"/>
                      <a:pt x="56" y="54"/>
                    </a:cubicBezTo>
                    <a:cubicBezTo>
                      <a:pt x="57" y="54"/>
                      <a:pt x="58" y="54"/>
                      <a:pt x="57" y="52"/>
                    </a:cubicBezTo>
                    <a:cubicBezTo>
                      <a:pt x="57" y="50"/>
                      <a:pt x="56" y="49"/>
                      <a:pt x="57" y="49"/>
                    </a:cubicBezTo>
                    <a:cubicBezTo>
                      <a:pt x="58" y="49"/>
                      <a:pt x="57" y="47"/>
                      <a:pt x="58" y="47"/>
                    </a:cubicBezTo>
                    <a:cubicBezTo>
                      <a:pt x="60" y="47"/>
                      <a:pt x="60" y="46"/>
                      <a:pt x="61" y="47"/>
                    </a:cubicBezTo>
                    <a:cubicBezTo>
                      <a:pt x="62" y="48"/>
                      <a:pt x="63" y="48"/>
                      <a:pt x="63" y="48"/>
                    </a:cubicBez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Freeform 343">
                <a:extLst>
                  <a:ext uri="{FF2B5EF4-FFF2-40B4-BE49-F238E27FC236}">
                    <a16:creationId xmlns:a16="http://schemas.microsoft.com/office/drawing/2014/main" id="{E32F9438-A57E-4FD7-88D9-C364EB9F8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101"/>
                <a:ext cx="197" cy="166"/>
              </a:xfrm>
              <a:custGeom>
                <a:avLst/>
                <a:gdLst>
                  <a:gd name="T0" fmla="*/ 503 w 74"/>
                  <a:gd name="T1" fmla="*/ 56 h 62"/>
                  <a:gd name="T2" fmla="*/ 482 w 74"/>
                  <a:gd name="T3" fmla="*/ 29 h 62"/>
                  <a:gd name="T4" fmla="*/ 453 w 74"/>
                  <a:gd name="T5" fmla="*/ 29 h 62"/>
                  <a:gd name="T6" fmla="*/ 431 w 74"/>
                  <a:gd name="T7" fmla="*/ 35 h 62"/>
                  <a:gd name="T8" fmla="*/ 405 w 74"/>
                  <a:gd name="T9" fmla="*/ 43 h 62"/>
                  <a:gd name="T10" fmla="*/ 362 w 74"/>
                  <a:gd name="T11" fmla="*/ 35 h 62"/>
                  <a:gd name="T12" fmla="*/ 325 w 74"/>
                  <a:gd name="T13" fmla="*/ 51 h 62"/>
                  <a:gd name="T14" fmla="*/ 282 w 74"/>
                  <a:gd name="T15" fmla="*/ 64 h 62"/>
                  <a:gd name="T16" fmla="*/ 256 w 74"/>
                  <a:gd name="T17" fmla="*/ 43 h 62"/>
                  <a:gd name="T18" fmla="*/ 226 w 74"/>
                  <a:gd name="T19" fmla="*/ 43 h 62"/>
                  <a:gd name="T20" fmla="*/ 205 w 74"/>
                  <a:gd name="T21" fmla="*/ 51 h 62"/>
                  <a:gd name="T22" fmla="*/ 184 w 74"/>
                  <a:gd name="T23" fmla="*/ 51 h 62"/>
                  <a:gd name="T24" fmla="*/ 184 w 74"/>
                  <a:gd name="T25" fmla="*/ 29 h 62"/>
                  <a:gd name="T26" fmla="*/ 178 w 74"/>
                  <a:gd name="T27" fmla="*/ 29 h 62"/>
                  <a:gd name="T28" fmla="*/ 141 w 74"/>
                  <a:gd name="T29" fmla="*/ 13 h 62"/>
                  <a:gd name="T30" fmla="*/ 120 w 74"/>
                  <a:gd name="T31" fmla="*/ 13 h 62"/>
                  <a:gd name="T32" fmla="*/ 99 w 74"/>
                  <a:gd name="T33" fmla="*/ 21 h 62"/>
                  <a:gd name="T34" fmla="*/ 72 w 74"/>
                  <a:gd name="T35" fmla="*/ 43 h 62"/>
                  <a:gd name="T36" fmla="*/ 72 w 74"/>
                  <a:gd name="T37" fmla="*/ 56 h 62"/>
                  <a:gd name="T38" fmla="*/ 56 w 74"/>
                  <a:gd name="T39" fmla="*/ 64 h 62"/>
                  <a:gd name="T40" fmla="*/ 51 w 74"/>
                  <a:gd name="T41" fmla="*/ 78 h 62"/>
                  <a:gd name="T42" fmla="*/ 43 w 74"/>
                  <a:gd name="T43" fmla="*/ 99 h 62"/>
                  <a:gd name="T44" fmla="*/ 43 w 74"/>
                  <a:gd name="T45" fmla="*/ 123 h 62"/>
                  <a:gd name="T46" fmla="*/ 51 w 74"/>
                  <a:gd name="T47" fmla="*/ 137 h 62"/>
                  <a:gd name="T48" fmla="*/ 56 w 74"/>
                  <a:gd name="T49" fmla="*/ 150 h 62"/>
                  <a:gd name="T50" fmla="*/ 43 w 74"/>
                  <a:gd name="T51" fmla="*/ 179 h 62"/>
                  <a:gd name="T52" fmla="*/ 43 w 74"/>
                  <a:gd name="T53" fmla="*/ 193 h 62"/>
                  <a:gd name="T54" fmla="*/ 29 w 74"/>
                  <a:gd name="T55" fmla="*/ 193 h 62"/>
                  <a:gd name="T56" fmla="*/ 21 w 74"/>
                  <a:gd name="T57" fmla="*/ 209 h 62"/>
                  <a:gd name="T58" fmla="*/ 21 w 74"/>
                  <a:gd name="T59" fmla="*/ 222 h 62"/>
                  <a:gd name="T60" fmla="*/ 0 w 74"/>
                  <a:gd name="T61" fmla="*/ 244 h 62"/>
                  <a:gd name="T62" fmla="*/ 0 w 74"/>
                  <a:gd name="T63" fmla="*/ 273 h 62"/>
                  <a:gd name="T64" fmla="*/ 0 w 74"/>
                  <a:gd name="T65" fmla="*/ 286 h 62"/>
                  <a:gd name="T66" fmla="*/ 8 w 74"/>
                  <a:gd name="T67" fmla="*/ 308 h 62"/>
                  <a:gd name="T68" fmla="*/ 0 w 74"/>
                  <a:gd name="T69" fmla="*/ 351 h 62"/>
                  <a:gd name="T70" fmla="*/ 29 w 74"/>
                  <a:gd name="T71" fmla="*/ 351 h 62"/>
                  <a:gd name="T72" fmla="*/ 64 w 74"/>
                  <a:gd name="T73" fmla="*/ 345 h 62"/>
                  <a:gd name="T74" fmla="*/ 93 w 74"/>
                  <a:gd name="T75" fmla="*/ 359 h 62"/>
                  <a:gd name="T76" fmla="*/ 120 w 74"/>
                  <a:gd name="T77" fmla="*/ 423 h 62"/>
                  <a:gd name="T78" fmla="*/ 170 w 74"/>
                  <a:gd name="T79" fmla="*/ 436 h 62"/>
                  <a:gd name="T80" fmla="*/ 221 w 74"/>
                  <a:gd name="T81" fmla="*/ 423 h 62"/>
                  <a:gd name="T82" fmla="*/ 256 w 74"/>
                  <a:gd name="T83" fmla="*/ 423 h 62"/>
                  <a:gd name="T84" fmla="*/ 269 w 74"/>
                  <a:gd name="T85" fmla="*/ 372 h 62"/>
                  <a:gd name="T86" fmla="*/ 298 w 74"/>
                  <a:gd name="T87" fmla="*/ 351 h 62"/>
                  <a:gd name="T88" fmla="*/ 319 w 74"/>
                  <a:gd name="T89" fmla="*/ 321 h 62"/>
                  <a:gd name="T90" fmla="*/ 341 w 74"/>
                  <a:gd name="T91" fmla="*/ 321 h 62"/>
                  <a:gd name="T92" fmla="*/ 354 w 74"/>
                  <a:gd name="T93" fmla="*/ 316 h 62"/>
                  <a:gd name="T94" fmla="*/ 354 w 74"/>
                  <a:gd name="T95" fmla="*/ 345 h 62"/>
                  <a:gd name="T96" fmla="*/ 367 w 74"/>
                  <a:gd name="T97" fmla="*/ 351 h 62"/>
                  <a:gd name="T98" fmla="*/ 389 w 74"/>
                  <a:gd name="T99" fmla="*/ 345 h 62"/>
                  <a:gd name="T100" fmla="*/ 405 w 74"/>
                  <a:gd name="T101" fmla="*/ 316 h 62"/>
                  <a:gd name="T102" fmla="*/ 418 w 74"/>
                  <a:gd name="T103" fmla="*/ 278 h 62"/>
                  <a:gd name="T104" fmla="*/ 418 w 74"/>
                  <a:gd name="T105" fmla="*/ 252 h 62"/>
                  <a:gd name="T106" fmla="*/ 418 w 74"/>
                  <a:gd name="T107" fmla="*/ 236 h 62"/>
                  <a:gd name="T108" fmla="*/ 447 w 74"/>
                  <a:gd name="T109" fmla="*/ 209 h 62"/>
                  <a:gd name="T110" fmla="*/ 453 w 74"/>
                  <a:gd name="T111" fmla="*/ 193 h 62"/>
                  <a:gd name="T112" fmla="*/ 461 w 74"/>
                  <a:gd name="T113" fmla="*/ 166 h 62"/>
                  <a:gd name="T114" fmla="*/ 474 w 74"/>
                  <a:gd name="T115" fmla="*/ 145 h 62"/>
                  <a:gd name="T116" fmla="*/ 490 w 74"/>
                  <a:gd name="T117" fmla="*/ 123 h 62"/>
                  <a:gd name="T118" fmla="*/ 511 w 74"/>
                  <a:gd name="T119" fmla="*/ 129 h 62"/>
                  <a:gd name="T120" fmla="*/ 516 w 74"/>
                  <a:gd name="T121" fmla="*/ 94 h 62"/>
                  <a:gd name="T122" fmla="*/ 495 w 74"/>
                  <a:gd name="T123" fmla="*/ 78 h 62"/>
                  <a:gd name="T124" fmla="*/ 503 w 74"/>
                  <a:gd name="T125" fmla="*/ 56 h 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4" h="62">
                    <a:moveTo>
                      <a:pt x="71" y="8"/>
                    </a:moveTo>
                    <a:cubicBezTo>
                      <a:pt x="68" y="8"/>
                      <a:pt x="68" y="4"/>
                      <a:pt x="68" y="4"/>
                    </a:cubicBezTo>
                    <a:cubicBezTo>
                      <a:pt x="68" y="4"/>
                      <a:pt x="66" y="4"/>
                      <a:pt x="64" y="4"/>
                    </a:cubicBezTo>
                    <a:cubicBezTo>
                      <a:pt x="63" y="4"/>
                      <a:pt x="63" y="5"/>
                      <a:pt x="61" y="5"/>
                    </a:cubicBezTo>
                    <a:cubicBezTo>
                      <a:pt x="59" y="6"/>
                      <a:pt x="60" y="6"/>
                      <a:pt x="57" y="6"/>
                    </a:cubicBezTo>
                    <a:cubicBezTo>
                      <a:pt x="53" y="6"/>
                      <a:pt x="55" y="7"/>
                      <a:pt x="51" y="5"/>
                    </a:cubicBezTo>
                    <a:cubicBezTo>
                      <a:pt x="47" y="2"/>
                      <a:pt x="47" y="6"/>
                      <a:pt x="46" y="7"/>
                    </a:cubicBezTo>
                    <a:cubicBezTo>
                      <a:pt x="45" y="7"/>
                      <a:pt x="41" y="9"/>
                      <a:pt x="40" y="9"/>
                    </a:cubicBezTo>
                    <a:cubicBezTo>
                      <a:pt x="39" y="9"/>
                      <a:pt x="36" y="6"/>
                      <a:pt x="36" y="6"/>
                    </a:cubicBezTo>
                    <a:cubicBezTo>
                      <a:pt x="36" y="5"/>
                      <a:pt x="34" y="6"/>
                      <a:pt x="32" y="6"/>
                    </a:cubicBezTo>
                    <a:cubicBezTo>
                      <a:pt x="31" y="5"/>
                      <a:pt x="31" y="6"/>
                      <a:pt x="29" y="7"/>
                    </a:cubicBezTo>
                    <a:cubicBezTo>
                      <a:pt x="27" y="7"/>
                      <a:pt x="28" y="7"/>
                      <a:pt x="26" y="7"/>
                    </a:cubicBezTo>
                    <a:cubicBezTo>
                      <a:pt x="25" y="7"/>
                      <a:pt x="26" y="4"/>
                      <a:pt x="26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2" y="3"/>
                      <a:pt x="20" y="2"/>
                    </a:cubicBezTo>
                    <a:cubicBezTo>
                      <a:pt x="17" y="0"/>
                      <a:pt x="18" y="2"/>
                      <a:pt x="17" y="2"/>
                    </a:cubicBezTo>
                    <a:cubicBezTo>
                      <a:pt x="17" y="3"/>
                      <a:pt x="16" y="3"/>
                      <a:pt x="14" y="3"/>
                    </a:cubicBezTo>
                    <a:cubicBezTo>
                      <a:pt x="11" y="2"/>
                      <a:pt x="10" y="5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7" y="23"/>
                      <a:pt x="6" y="24"/>
                      <a:pt x="6" y="25"/>
                    </a:cubicBezTo>
                    <a:cubicBezTo>
                      <a:pt x="7" y="26"/>
                      <a:pt x="8" y="27"/>
                      <a:pt x="6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8"/>
                      <a:pt x="3" y="28"/>
                      <a:pt x="3" y="29"/>
                    </a:cubicBezTo>
                    <a:cubicBezTo>
                      <a:pt x="2" y="29"/>
                      <a:pt x="5" y="31"/>
                      <a:pt x="3" y="31"/>
                    </a:cubicBezTo>
                    <a:cubicBezTo>
                      <a:pt x="0" y="32"/>
                      <a:pt x="0" y="32"/>
                      <a:pt x="0" y="34"/>
                    </a:cubicBezTo>
                    <a:cubicBezTo>
                      <a:pt x="1" y="35"/>
                      <a:pt x="0" y="37"/>
                      <a:pt x="0" y="38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" y="42"/>
                      <a:pt x="1" y="42"/>
                      <a:pt x="1" y="43"/>
                    </a:cubicBezTo>
                    <a:cubicBezTo>
                      <a:pt x="1" y="45"/>
                      <a:pt x="0" y="49"/>
                      <a:pt x="0" y="49"/>
                    </a:cubicBezTo>
                    <a:cubicBezTo>
                      <a:pt x="0" y="49"/>
                      <a:pt x="3" y="50"/>
                      <a:pt x="4" y="49"/>
                    </a:cubicBezTo>
                    <a:cubicBezTo>
                      <a:pt x="6" y="49"/>
                      <a:pt x="8" y="49"/>
                      <a:pt x="9" y="48"/>
                    </a:cubicBezTo>
                    <a:cubicBezTo>
                      <a:pt x="10" y="48"/>
                      <a:pt x="12" y="48"/>
                      <a:pt x="13" y="50"/>
                    </a:cubicBezTo>
                    <a:cubicBezTo>
                      <a:pt x="14" y="52"/>
                      <a:pt x="16" y="57"/>
                      <a:pt x="17" y="59"/>
                    </a:cubicBezTo>
                    <a:cubicBezTo>
                      <a:pt x="19" y="61"/>
                      <a:pt x="20" y="62"/>
                      <a:pt x="24" y="61"/>
                    </a:cubicBezTo>
                    <a:cubicBezTo>
                      <a:pt x="28" y="59"/>
                      <a:pt x="29" y="58"/>
                      <a:pt x="31" y="59"/>
                    </a:cubicBezTo>
                    <a:cubicBezTo>
                      <a:pt x="34" y="60"/>
                      <a:pt x="36" y="59"/>
                      <a:pt x="36" y="59"/>
                    </a:cubicBezTo>
                    <a:cubicBezTo>
                      <a:pt x="36" y="59"/>
                      <a:pt x="38" y="54"/>
                      <a:pt x="38" y="52"/>
                    </a:cubicBezTo>
                    <a:cubicBezTo>
                      <a:pt x="38" y="51"/>
                      <a:pt x="40" y="51"/>
                      <a:pt x="42" y="49"/>
                    </a:cubicBezTo>
                    <a:cubicBezTo>
                      <a:pt x="44" y="47"/>
                      <a:pt x="43" y="47"/>
                      <a:pt x="45" y="45"/>
                    </a:cubicBezTo>
                    <a:cubicBezTo>
                      <a:pt x="46" y="44"/>
                      <a:pt x="47" y="44"/>
                      <a:pt x="48" y="45"/>
                    </a:cubicBezTo>
                    <a:cubicBezTo>
                      <a:pt x="49" y="46"/>
                      <a:pt x="50" y="43"/>
                      <a:pt x="50" y="44"/>
                    </a:cubicBezTo>
                    <a:cubicBezTo>
                      <a:pt x="50" y="46"/>
                      <a:pt x="49" y="47"/>
                      <a:pt x="50" y="48"/>
                    </a:cubicBezTo>
                    <a:cubicBezTo>
                      <a:pt x="52" y="48"/>
                      <a:pt x="51" y="47"/>
                      <a:pt x="52" y="49"/>
                    </a:cubicBezTo>
                    <a:cubicBezTo>
                      <a:pt x="53" y="50"/>
                      <a:pt x="53" y="49"/>
                      <a:pt x="55" y="48"/>
                    </a:cubicBezTo>
                    <a:cubicBezTo>
                      <a:pt x="56" y="46"/>
                      <a:pt x="56" y="46"/>
                      <a:pt x="57" y="44"/>
                    </a:cubicBezTo>
                    <a:cubicBezTo>
                      <a:pt x="57" y="43"/>
                      <a:pt x="58" y="41"/>
                      <a:pt x="59" y="39"/>
                    </a:cubicBezTo>
                    <a:cubicBezTo>
                      <a:pt x="59" y="38"/>
                      <a:pt x="59" y="36"/>
                      <a:pt x="59" y="35"/>
                    </a:cubicBezTo>
                    <a:cubicBezTo>
                      <a:pt x="60" y="35"/>
                      <a:pt x="55" y="35"/>
                      <a:pt x="59" y="33"/>
                    </a:cubicBezTo>
                    <a:cubicBezTo>
                      <a:pt x="63" y="32"/>
                      <a:pt x="63" y="30"/>
                      <a:pt x="63" y="29"/>
                    </a:cubicBezTo>
                    <a:cubicBezTo>
                      <a:pt x="63" y="28"/>
                      <a:pt x="64" y="27"/>
                      <a:pt x="64" y="27"/>
                    </a:cubicBezTo>
                    <a:cubicBezTo>
                      <a:pt x="65" y="26"/>
                      <a:pt x="65" y="23"/>
                      <a:pt x="65" y="23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8" y="20"/>
                      <a:pt x="67" y="17"/>
                      <a:pt x="69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2" y="18"/>
                      <a:pt x="74" y="14"/>
                      <a:pt x="73" y="13"/>
                    </a:cubicBezTo>
                    <a:cubicBezTo>
                      <a:pt x="71" y="13"/>
                      <a:pt x="70" y="11"/>
                      <a:pt x="70" y="11"/>
                    </a:cubicBezTo>
                    <a:cubicBezTo>
                      <a:pt x="70" y="10"/>
                      <a:pt x="71" y="8"/>
                      <a:pt x="71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8" name="Freeform 344">
                <a:extLst>
                  <a:ext uri="{FF2B5EF4-FFF2-40B4-BE49-F238E27FC236}">
                    <a16:creationId xmlns:a16="http://schemas.microsoft.com/office/drawing/2014/main" id="{74F4E8B5-D1D8-4F09-88B5-8494A95C9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2123"/>
                <a:ext cx="128" cy="189"/>
              </a:xfrm>
              <a:custGeom>
                <a:avLst/>
                <a:gdLst>
                  <a:gd name="T0" fmla="*/ 307 w 48"/>
                  <a:gd name="T1" fmla="*/ 248 h 71"/>
                  <a:gd name="T2" fmla="*/ 277 w 48"/>
                  <a:gd name="T3" fmla="*/ 192 h 71"/>
                  <a:gd name="T4" fmla="*/ 248 w 48"/>
                  <a:gd name="T5" fmla="*/ 162 h 71"/>
                  <a:gd name="T6" fmla="*/ 243 w 48"/>
                  <a:gd name="T7" fmla="*/ 141 h 71"/>
                  <a:gd name="T8" fmla="*/ 291 w 48"/>
                  <a:gd name="T9" fmla="*/ 141 h 71"/>
                  <a:gd name="T10" fmla="*/ 299 w 48"/>
                  <a:gd name="T11" fmla="*/ 120 h 71"/>
                  <a:gd name="T12" fmla="*/ 291 w 48"/>
                  <a:gd name="T13" fmla="*/ 77 h 71"/>
                  <a:gd name="T14" fmla="*/ 291 w 48"/>
                  <a:gd name="T15" fmla="*/ 43 h 71"/>
                  <a:gd name="T16" fmla="*/ 269 w 48"/>
                  <a:gd name="T17" fmla="*/ 13 h 71"/>
                  <a:gd name="T18" fmla="*/ 248 w 48"/>
                  <a:gd name="T19" fmla="*/ 0 h 71"/>
                  <a:gd name="T20" fmla="*/ 243 w 48"/>
                  <a:gd name="T21" fmla="*/ 21 h 71"/>
                  <a:gd name="T22" fmla="*/ 264 w 48"/>
                  <a:gd name="T23" fmla="*/ 35 h 71"/>
                  <a:gd name="T24" fmla="*/ 256 w 48"/>
                  <a:gd name="T25" fmla="*/ 72 h 71"/>
                  <a:gd name="T26" fmla="*/ 235 w 48"/>
                  <a:gd name="T27" fmla="*/ 64 h 71"/>
                  <a:gd name="T28" fmla="*/ 221 w 48"/>
                  <a:gd name="T29" fmla="*/ 85 h 71"/>
                  <a:gd name="T30" fmla="*/ 205 w 48"/>
                  <a:gd name="T31" fmla="*/ 106 h 71"/>
                  <a:gd name="T32" fmla="*/ 200 w 48"/>
                  <a:gd name="T33" fmla="*/ 136 h 71"/>
                  <a:gd name="T34" fmla="*/ 192 w 48"/>
                  <a:gd name="T35" fmla="*/ 149 h 71"/>
                  <a:gd name="T36" fmla="*/ 163 w 48"/>
                  <a:gd name="T37" fmla="*/ 178 h 71"/>
                  <a:gd name="T38" fmla="*/ 163 w 48"/>
                  <a:gd name="T39" fmla="*/ 192 h 71"/>
                  <a:gd name="T40" fmla="*/ 163 w 48"/>
                  <a:gd name="T41" fmla="*/ 221 h 71"/>
                  <a:gd name="T42" fmla="*/ 149 w 48"/>
                  <a:gd name="T43" fmla="*/ 256 h 71"/>
                  <a:gd name="T44" fmla="*/ 136 w 48"/>
                  <a:gd name="T45" fmla="*/ 282 h 71"/>
                  <a:gd name="T46" fmla="*/ 115 w 48"/>
                  <a:gd name="T47" fmla="*/ 290 h 71"/>
                  <a:gd name="T48" fmla="*/ 99 w 48"/>
                  <a:gd name="T49" fmla="*/ 282 h 71"/>
                  <a:gd name="T50" fmla="*/ 99 w 48"/>
                  <a:gd name="T51" fmla="*/ 256 h 71"/>
                  <a:gd name="T52" fmla="*/ 85 w 48"/>
                  <a:gd name="T53" fmla="*/ 261 h 71"/>
                  <a:gd name="T54" fmla="*/ 64 w 48"/>
                  <a:gd name="T55" fmla="*/ 261 h 71"/>
                  <a:gd name="T56" fmla="*/ 43 w 48"/>
                  <a:gd name="T57" fmla="*/ 290 h 71"/>
                  <a:gd name="T58" fmla="*/ 13 w 48"/>
                  <a:gd name="T59" fmla="*/ 311 h 71"/>
                  <a:gd name="T60" fmla="*/ 0 w 48"/>
                  <a:gd name="T61" fmla="*/ 362 h 71"/>
                  <a:gd name="T62" fmla="*/ 13 w 48"/>
                  <a:gd name="T63" fmla="*/ 375 h 71"/>
                  <a:gd name="T64" fmla="*/ 29 w 48"/>
                  <a:gd name="T65" fmla="*/ 397 h 71"/>
                  <a:gd name="T66" fmla="*/ 51 w 48"/>
                  <a:gd name="T67" fmla="*/ 383 h 71"/>
                  <a:gd name="T68" fmla="*/ 43 w 48"/>
                  <a:gd name="T69" fmla="*/ 397 h 71"/>
                  <a:gd name="T70" fmla="*/ 51 w 48"/>
                  <a:gd name="T71" fmla="*/ 418 h 71"/>
                  <a:gd name="T72" fmla="*/ 56 w 48"/>
                  <a:gd name="T73" fmla="*/ 439 h 71"/>
                  <a:gd name="T74" fmla="*/ 56 w 48"/>
                  <a:gd name="T75" fmla="*/ 474 h 71"/>
                  <a:gd name="T76" fmla="*/ 120 w 48"/>
                  <a:gd name="T77" fmla="*/ 474 h 71"/>
                  <a:gd name="T78" fmla="*/ 192 w 48"/>
                  <a:gd name="T79" fmla="*/ 469 h 71"/>
                  <a:gd name="T80" fmla="*/ 269 w 48"/>
                  <a:gd name="T81" fmla="*/ 482 h 71"/>
                  <a:gd name="T82" fmla="*/ 333 w 48"/>
                  <a:gd name="T83" fmla="*/ 503 h 71"/>
                  <a:gd name="T84" fmla="*/ 328 w 48"/>
                  <a:gd name="T85" fmla="*/ 453 h 71"/>
                  <a:gd name="T86" fmla="*/ 285 w 48"/>
                  <a:gd name="T87" fmla="*/ 405 h 71"/>
                  <a:gd name="T88" fmla="*/ 277 w 48"/>
                  <a:gd name="T89" fmla="*/ 375 h 71"/>
                  <a:gd name="T90" fmla="*/ 264 w 48"/>
                  <a:gd name="T91" fmla="*/ 333 h 71"/>
                  <a:gd name="T92" fmla="*/ 256 w 48"/>
                  <a:gd name="T93" fmla="*/ 311 h 71"/>
                  <a:gd name="T94" fmla="*/ 269 w 48"/>
                  <a:gd name="T95" fmla="*/ 303 h 71"/>
                  <a:gd name="T96" fmla="*/ 307 w 48"/>
                  <a:gd name="T97" fmla="*/ 248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8" h="71">
                    <a:moveTo>
                      <a:pt x="43" y="35"/>
                    </a:moveTo>
                    <a:cubicBezTo>
                      <a:pt x="43" y="35"/>
                      <a:pt x="40" y="29"/>
                      <a:pt x="39" y="27"/>
                    </a:cubicBezTo>
                    <a:cubicBezTo>
                      <a:pt x="38" y="26"/>
                      <a:pt x="37" y="25"/>
                      <a:pt x="35" y="23"/>
                    </a:cubicBezTo>
                    <a:cubicBezTo>
                      <a:pt x="33" y="22"/>
                      <a:pt x="33" y="22"/>
                      <a:pt x="34" y="20"/>
                    </a:cubicBezTo>
                    <a:cubicBezTo>
                      <a:pt x="34" y="17"/>
                      <a:pt x="39" y="20"/>
                      <a:pt x="41" y="20"/>
                    </a:cubicBezTo>
                    <a:cubicBezTo>
                      <a:pt x="44" y="20"/>
                      <a:pt x="43" y="18"/>
                      <a:pt x="42" y="17"/>
                    </a:cubicBezTo>
                    <a:cubicBezTo>
                      <a:pt x="41" y="16"/>
                      <a:pt x="42" y="14"/>
                      <a:pt x="41" y="11"/>
                    </a:cubicBezTo>
                    <a:cubicBezTo>
                      <a:pt x="40" y="9"/>
                      <a:pt x="41" y="7"/>
                      <a:pt x="41" y="6"/>
                    </a:cubicBezTo>
                    <a:cubicBezTo>
                      <a:pt x="40" y="5"/>
                      <a:pt x="38" y="4"/>
                      <a:pt x="38" y="2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5" y="0"/>
                      <a:pt x="34" y="2"/>
                      <a:pt x="34" y="3"/>
                    </a:cubicBezTo>
                    <a:cubicBezTo>
                      <a:pt x="34" y="3"/>
                      <a:pt x="35" y="5"/>
                      <a:pt x="37" y="5"/>
                    </a:cubicBezTo>
                    <a:cubicBezTo>
                      <a:pt x="38" y="6"/>
                      <a:pt x="36" y="10"/>
                      <a:pt x="36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1" y="9"/>
                      <a:pt x="32" y="12"/>
                      <a:pt x="31" y="12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8"/>
                      <a:pt x="28" y="19"/>
                    </a:cubicBezTo>
                    <a:cubicBezTo>
                      <a:pt x="28" y="19"/>
                      <a:pt x="27" y="20"/>
                      <a:pt x="27" y="21"/>
                    </a:cubicBezTo>
                    <a:cubicBezTo>
                      <a:pt x="27" y="22"/>
                      <a:pt x="27" y="24"/>
                      <a:pt x="23" y="25"/>
                    </a:cubicBezTo>
                    <a:cubicBezTo>
                      <a:pt x="19" y="27"/>
                      <a:pt x="24" y="27"/>
                      <a:pt x="23" y="27"/>
                    </a:cubicBezTo>
                    <a:cubicBezTo>
                      <a:pt x="23" y="28"/>
                      <a:pt x="23" y="30"/>
                      <a:pt x="23" y="31"/>
                    </a:cubicBezTo>
                    <a:cubicBezTo>
                      <a:pt x="22" y="33"/>
                      <a:pt x="21" y="35"/>
                      <a:pt x="21" y="36"/>
                    </a:cubicBezTo>
                    <a:cubicBezTo>
                      <a:pt x="20" y="38"/>
                      <a:pt x="20" y="38"/>
                      <a:pt x="19" y="40"/>
                    </a:cubicBezTo>
                    <a:cubicBezTo>
                      <a:pt x="17" y="41"/>
                      <a:pt x="17" y="42"/>
                      <a:pt x="16" y="41"/>
                    </a:cubicBezTo>
                    <a:cubicBezTo>
                      <a:pt x="15" y="39"/>
                      <a:pt x="16" y="40"/>
                      <a:pt x="14" y="40"/>
                    </a:cubicBezTo>
                    <a:cubicBezTo>
                      <a:pt x="13" y="39"/>
                      <a:pt x="14" y="38"/>
                      <a:pt x="14" y="36"/>
                    </a:cubicBezTo>
                    <a:cubicBezTo>
                      <a:pt x="14" y="35"/>
                      <a:pt x="13" y="38"/>
                      <a:pt x="12" y="37"/>
                    </a:cubicBezTo>
                    <a:cubicBezTo>
                      <a:pt x="11" y="36"/>
                      <a:pt x="10" y="36"/>
                      <a:pt x="9" y="37"/>
                    </a:cubicBezTo>
                    <a:cubicBezTo>
                      <a:pt x="7" y="39"/>
                      <a:pt x="8" y="39"/>
                      <a:pt x="6" y="41"/>
                    </a:cubicBezTo>
                    <a:cubicBezTo>
                      <a:pt x="4" y="43"/>
                      <a:pt x="2" y="43"/>
                      <a:pt x="2" y="44"/>
                    </a:cubicBezTo>
                    <a:cubicBezTo>
                      <a:pt x="2" y="46"/>
                      <a:pt x="0" y="51"/>
                      <a:pt x="0" y="51"/>
                    </a:cubicBezTo>
                    <a:cubicBezTo>
                      <a:pt x="0" y="51"/>
                      <a:pt x="2" y="51"/>
                      <a:pt x="2" y="53"/>
                    </a:cubicBezTo>
                    <a:cubicBezTo>
                      <a:pt x="2" y="54"/>
                      <a:pt x="3" y="56"/>
                      <a:pt x="4" y="56"/>
                    </a:cubicBezTo>
                    <a:cubicBezTo>
                      <a:pt x="4" y="56"/>
                      <a:pt x="5" y="54"/>
                      <a:pt x="7" y="54"/>
                    </a:cubicBezTo>
                    <a:cubicBezTo>
                      <a:pt x="7" y="54"/>
                      <a:pt x="6" y="55"/>
                      <a:pt x="6" y="56"/>
                    </a:cubicBezTo>
                    <a:cubicBezTo>
                      <a:pt x="7" y="57"/>
                      <a:pt x="5" y="58"/>
                      <a:pt x="7" y="59"/>
                    </a:cubicBezTo>
                    <a:cubicBezTo>
                      <a:pt x="8" y="60"/>
                      <a:pt x="9" y="61"/>
                      <a:pt x="8" y="62"/>
                    </a:cubicBezTo>
                    <a:cubicBezTo>
                      <a:pt x="8" y="63"/>
                      <a:pt x="8" y="67"/>
                      <a:pt x="8" y="67"/>
                    </a:cubicBezTo>
                    <a:cubicBezTo>
                      <a:pt x="8" y="67"/>
                      <a:pt x="13" y="68"/>
                      <a:pt x="17" y="67"/>
                    </a:cubicBezTo>
                    <a:cubicBezTo>
                      <a:pt x="21" y="66"/>
                      <a:pt x="21" y="64"/>
                      <a:pt x="27" y="66"/>
                    </a:cubicBezTo>
                    <a:cubicBezTo>
                      <a:pt x="32" y="67"/>
                      <a:pt x="37" y="68"/>
                      <a:pt x="38" y="68"/>
                    </a:cubicBezTo>
                    <a:cubicBezTo>
                      <a:pt x="39" y="69"/>
                      <a:pt x="45" y="67"/>
                      <a:pt x="47" y="71"/>
                    </a:cubicBezTo>
                    <a:cubicBezTo>
                      <a:pt x="47" y="71"/>
                      <a:pt x="48" y="66"/>
                      <a:pt x="46" y="64"/>
                    </a:cubicBezTo>
                    <a:cubicBezTo>
                      <a:pt x="45" y="62"/>
                      <a:pt x="40" y="59"/>
                      <a:pt x="40" y="57"/>
                    </a:cubicBezTo>
                    <a:cubicBezTo>
                      <a:pt x="40" y="55"/>
                      <a:pt x="40" y="54"/>
                      <a:pt x="39" y="53"/>
                    </a:cubicBezTo>
                    <a:cubicBezTo>
                      <a:pt x="37" y="51"/>
                      <a:pt x="37" y="49"/>
                      <a:pt x="37" y="47"/>
                    </a:cubicBezTo>
                    <a:cubicBezTo>
                      <a:pt x="37" y="45"/>
                      <a:pt x="35" y="45"/>
                      <a:pt x="36" y="44"/>
                    </a:cubicBezTo>
                    <a:cubicBezTo>
                      <a:pt x="36" y="43"/>
                      <a:pt x="37" y="44"/>
                      <a:pt x="38" y="43"/>
                    </a:cubicBezTo>
                    <a:cubicBezTo>
                      <a:pt x="39" y="41"/>
                      <a:pt x="41" y="36"/>
                      <a:pt x="43" y="3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9" name="Freeform 345">
                <a:extLst>
                  <a:ext uri="{FF2B5EF4-FFF2-40B4-BE49-F238E27FC236}">
                    <a16:creationId xmlns:a16="http://schemas.microsoft.com/office/drawing/2014/main" id="{FD83753F-F40C-4CD9-A137-C3E0AC281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157"/>
                <a:ext cx="217" cy="155"/>
              </a:xfrm>
              <a:custGeom>
                <a:avLst/>
                <a:gdLst>
                  <a:gd name="T0" fmla="*/ 86 w 81"/>
                  <a:gd name="T1" fmla="*/ 414 h 58"/>
                  <a:gd name="T2" fmla="*/ 78 w 81"/>
                  <a:gd name="T3" fmla="*/ 363 h 58"/>
                  <a:gd name="T4" fmla="*/ 35 w 81"/>
                  <a:gd name="T5" fmla="*/ 315 h 58"/>
                  <a:gd name="T6" fmla="*/ 29 w 81"/>
                  <a:gd name="T7" fmla="*/ 286 h 58"/>
                  <a:gd name="T8" fmla="*/ 13 w 81"/>
                  <a:gd name="T9" fmla="*/ 243 h 58"/>
                  <a:gd name="T10" fmla="*/ 8 w 81"/>
                  <a:gd name="T11" fmla="*/ 222 h 58"/>
                  <a:gd name="T12" fmla="*/ 21 w 81"/>
                  <a:gd name="T13" fmla="*/ 214 h 58"/>
                  <a:gd name="T14" fmla="*/ 56 w 81"/>
                  <a:gd name="T15" fmla="*/ 158 h 58"/>
                  <a:gd name="T16" fmla="*/ 78 w 81"/>
                  <a:gd name="T17" fmla="*/ 158 h 58"/>
                  <a:gd name="T18" fmla="*/ 102 w 81"/>
                  <a:gd name="T19" fmla="*/ 142 h 58"/>
                  <a:gd name="T20" fmla="*/ 123 w 81"/>
                  <a:gd name="T21" fmla="*/ 150 h 58"/>
                  <a:gd name="T22" fmla="*/ 150 w 81"/>
                  <a:gd name="T23" fmla="*/ 136 h 58"/>
                  <a:gd name="T24" fmla="*/ 179 w 81"/>
                  <a:gd name="T25" fmla="*/ 128 h 58"/>
                  <a:gd name="T26" fmla="*/ 209 w 81"/>
                  <a:gd name="T27" fmla="*/ 107 h 58"/>
                  <a:gd name="T28" fmla="*/ 209 w 81"/>
                  <a:gd name="T29" fmla="*/ 86 h 58"/>
                  <a:gd name="T30" fmla="*/ 252 w 81"/>
                  <a:gd name="T31" fmla="*/ 86 h 58"/>
                  <a:gd name="T32" fmla="*/ 279 w 81"/>
                  <a:gd name="T33" fmla="*/ 72 h 58"/>
                  <a:gd name="T34" fmla="*/ 303 w 81"/>
                  <a:gd name="T35" fmla="*/ 43 h 58"/>
                  <a:gd name="T36" fmla="*/ 330 w 81"/>
                  <a:gd name="T37" fmla="*/ 21 h 58"/>
                  <a:gd name="T38" fmla="*/ 351 w 81"/>
                  <a:gd name="T39" fmla="*/ 0 h 58"/>
                  <a:gd name="T40" fmla="*/ 380 w 81"/>
                  <a:gd name="T41" fmla="*/ 0 h 58"/>
                  <a:gd name="T42" fmla="*/ 388 w 81"/>
                  <a:gd name="T43" fmla="*/ 13 h 58"/>
                  <a:gd name="T44" fmla="*/ 415 w 81"/>
                  <a:gd name="T45" fmla="*/ 64 h 58"/>
                  <a:gd name="T46" fmla="*/ 410 w 81"/>
                  <a:gd name="T47" fmla="*/ 99 h 58"/>
                  <a:gd name="T48" fmla="*/ 437 w 81"/>
                  <a:gd name="T49" fmla="*/ 94 h 58"/>
                  <a:gd name="T50" fmla="*/ 437 w 81"/>
                  <a:gd name="T51" fmla="*/ 115 h 58"/>
                  <a:gd name="T52" fmla="*/ 458 w 81"/>
                  <a:gd name="T53" fmla="*/ 120 h 58"/>
                  <a:gd name="T54" fmla="*/ 474 w 81"/>
                  <a:gd name="T55" fmla="*/ 136 h 58"/>
                  <a:gd name="T56" fmla="*/ 496 w 81"/>
                  <a:gd name="T57" fmla="*/ 142 h 58"/>
                  <a:gd name="T58" fmla="*/ 488 w 81"/>
                  <a:gd name="T59" fmla="*/ 163 h 58"/>
                  <a:gd name="T60" fmla="*/ 517 w 81"/>
                  <a:gd name="T61" fmla="*/ 163 h 58"/>
                  <a:gd name="T62" fmla="*/ 538 w 81"/>
                  <a:gd name="T63" fmla="*/ 192 h 58"/>
                  <a:gd name="T64" fmla="*/ 547 w 81"/>
                  <a:gd name="T65" fmla="*/ 214 h 58"/>
                  <a:gd name="T66" fmla="*/ 568 w 81"/>
                  <a:gd name="T67" fmla="*/ 235 h 58"/>
                  <a:gd name="T68" fmla="*/ 581 w 81"/>
                  <a:gd name="T69" fmla="*/ 243 h 58"/>
                  <a:gd name="T70" fmla="*/ 581 w 81"/>
                  <a:gd name="T71" fmla="*/ 257 h 58"/>
                  <a:gd name="T72" fmla="*/ 560 w 81"/>
                  <a:gd name="T73" fmla="*/ 257 h 58"/>
                  <a:gd name="T74" fmla="*/ 538 w 81"/>
                  <a:gd name="T75" fmla="*/ 257 h 58"/>
                  <a:gd name="T76" fmla="*/ 517 w 81"/>
                  <a:gd name="T77" fmla="*/ 251 h 58"/>
                  <a:gd name="T78" fmla="*/ 504 w 81"/>
                  <a:gd name="T79" fmla="*/ 251 h 58"/>
                  <a:gd name="T80" fmla="*/ 488 w 81"/>
                  <a:gd name="T81" fmla="*/ 251 h 58"/>
                  <a:gd name="T82" fmla="*/ 445 w 81"/>
                  <a:gd name="T83" fmla="*/ 257 h 58"/>
                  <a:gd name="T84" fmla="*/ 431 w 81"/>
                  <a:gd name="T85" fmla="*/ 278 h 58"/>
                  <a:gd name="T86" fmla="*/ 415 w 81"/>
                  <a:gd name="T87" fmla="*/ 278 h 58"/>
                  <a:gd name="T88" fmla="*/ 394 w 81"/>
                  <a:gd name="T89" fmla="*/ 273 h 58"/>
                  <a:gd name="T90" fmla="*/ 372 w 81"/>
                  <a:gd name="T91" fmla="*/ 273 h 58"/>
                  <a:gd name="T92" fmla="*/ 359 w 81"/>
                  <a:gd name="T93" fmla="*/ 307 h 58"/>
                  <a:gd name="T94" fmla="*/ 346 w 81"/>
                  <a:gd name="T95" fmla="*/ 299 h 58"/>
                  <a:gd name="T96" fmla="*/ 295 w 81"/>
                  <a:gd name="T97" fmla="*/ 294 h 58"/>
                  <a:gd name="T98" fmla="*/ 279 w 81"/>
                  <a:gd name="T99" fmla="*/ 286 h 58"/>
                  <a:gd name="T100" fmla="*/ 236 w 81"/>
                  <a:gd name="T101" fmla="*/ 257 h 58"/>
                  <a:gd name="T102" fmla="*/ 193 w 81"/>
                  <a:gd name="T103" fmla="*/ 329 h 58"/>
                  <a:gd name="T104" fmla="*/ 171 w 81"/>
                  <a:gd name="T105" fmla="*/ 329 h 58"/>
                  <a:gd name="T106" fmla="*/ 137 w 81"/>
                  <a:gd name="T107" fmla="*/ 321 h 58"/>
                  <a:gd name="T108" fmla="*/ 129 w 81"/>
                  <a:gd name="T109" fmla="*/ 329 h 58"/>
                  <a:gd name="T110" fmla="*/ 107 w 81"/>
                  <a:gd name="T111" fmla="*/ 337 h 58"/>
                  <a:gd name="T112" fmla="*/ 102 w 81"/>
                  <a:gd name="T113" fmla="*/ 358 h 58"/>
                  <a:gd name="T114" fmla="*/ 86 w 81"/>
                  <a:gd name="T115" fmla="*/ 414 h 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1" h="58">
                    <a:moveTo>
                      <a:pt x="12" y="58"/>
                    </a:moveTo>
                    <a:cubicBezTo>
                      <a:pt x="12" y="58"/>
                      <a:pt x="13" y="53"/>
                      <a:pt x="11" y="51"/>
                    </a:cubicBezTo>
                    <a:cubicBezTo>
                      <a:pt x="10" y="49"/>
                      <a:pt x="5" y="46"/>
                      <a:pt x="5" y="44"/>
                    </a:cubicBezTo>
                    <a:cubicBezTo>
                      <a:pt x="5" y="42"/>
                      <a:pt x="5" y="41"/>
                      <a:pt x="4" y="40"/>
                    </a:cubicBezTo>
                    <a:cubicBezTo>
                      <a:pt x="2" y="38"/>
                      <a:pt x="2" y="36"/>
                      <a:pt x="2" y="34"/>
                    </a:cubicBezTo>
                    <a:cubicBezTo>
                      <a:pt x="2" y="32"/>
                      <a:pt x="0" y="32"/>
                      <a:pt x="1" y="31"/>
                    </a:cubicBezTo>
                    <a:cubicBezTo>
                      <a:pt x="1" y="30"/>
                      <a:pt x="2" y="31"/>
                      <a:pt x="3" y="30"/>
                    </a:cubicBezTo>
                    <a:cubicBezTo>
                      <a:pt x="4" y="28"/>
                      <a:pt x="6" y="23"/>
                      <a:pt x="8" y="22"/>
                    </a:cubicBezTo>
                    <a:cubicBezTo>
                      <a:pt x="8" y="22"/>
                      <a:pt x="10" y="23"/>
                      <a:pt x="11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5" y="21"/>
                      <a:pt x="15" y="23"/>
                      <a:pt x="17" y="21"/>
                    </a:cubicBezTo>
                    <a:cubicBezTo>
                      <a:pt x="18" y="19"/>
                      <a:pt x="18" y="19"/>
                      <a:pt x="21" y="19"/>
                    </a:cubicBezTo>
                    <a:cubicBezTo>
                      <a:pt x="23" y="19"/>
                      <a:pt x="22" y="18"/>
                      <a:pt x="25" y="18"/>
                    </a:cubicBezTo>
                    <a:cubicBezTo>
                      <a:pt x="27" y="18"/>
                      <a:pt x="29" y="16"/>
                      <a:pt x="29" y="15"/>
                    </a:cubicBezTo>
                    <a:cubicBezTo>
                      <a:pt x="29" y="14"/>
                      <a:pt x="27" y="12"/>
                      <a:pt x="29" y="12"/>
                    </a:cubicBezTo>
                    <a:cubicBezTo>
                      <a:pt x="32" y="12"/>
                      <a:pt x="34" y="12"/>
                      <a:pt x="35" y="12"/>
                    </a:cubicBezTo>
                    <a:cubicBezTo>
                      <a:pt x="37" y="11"/>
                      <a:pt x="39" y="12"/>
                      <a:pt x="39" y="10"/>
                    </a:cubicBezTo>
                    <a:cubicBezTo>
                      <a:pt x="40" y="8"/>
                      <a:pt x="39" y="7"/>
                      <a:pt x="42" y="6"/>
                    </a:cubicBezTo>
                    <a:cubicBezTo>
                      <a:pt x="45" y="5"/>
                      <a:pt x="45" y="5"/>
                      <a:pt x="46" y="3"/>
                    </a:cubicBezTo>
                    <a:cubicBezTo>
                      <a:pt x="46" y="1"/>
                      <a:pt x="48" y="0"/>
                      <a:pt x="49" y="0"/>
                    </a:cubicBezTo>
                    <a:cubicBezTo>
                      <a:pt x="50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4" y="2"/>
                    </a:cubicBezTo>
                    <a:cubicBezTo>
                      <a:pt x="56" y="4"/>
                      <a:pt x="59" y="7"/>
                      <a:pt x="58" y="9"/>
                    </a:cubicBezTo>
                    <a:cubicBezTo>
                      <a:pt x="57" y="11"/>
                      <a:pt x="56" y="13"/>
                      <a:pt x="57" y="14"/>
                    </a:cubicBezTo>
                    <a:cubicBezTo>
                      <a:pt x="58" y="14"/>
                      <a:pt x="59" y="12"/>
                      <a:pt x="61" y="13"/>
                    </a:cubicBezTo>
                    <a:cubicBezTo>
                      <a:pt x="62" y="15"/>
                      <a:pt x="60" y="16"/>
                      <a:pt x="61" y="16"/>
                    </a:cubicBezTo>
                    <a:cubicBezTo>
                      <a:pt x="62" y="17"/>
                      <a:pt x="63" y="16"/>
                      <a:pt x="64" y="17"/>
                    </a:cubicBezTo>
                    <a:cubicBezTo>
                      <a:pt x="65" y="17"/>
                      <a:pt x="65" y="18"/>
                      <a:pt x="66" y="19"/>
                    </a:cubicBezTo>
                    <a:cubicBezTo>
                      <a:pt x="68" y="19"/>
                      <a:pt x="69" y="18"/>
                      <a:pt x="69" y="20"/>
                    </a:cubicBezTo>
                    <a:cubicBezTo>
                      <a:pt x="69" y="21"/>
                      <a:pt x="67" y="22"/>
                      <a:pt x="68" y="23"/>
                    </a:cubicBezTo>
                    <a:cubicBezTo>
                      <a:pt x="70" y="23"/>
                      <a:pt x="70" y="22"/>
                      <a:pt x="72" y="23"/>
                    </a:cubicBezTo>
                    <a:cubicBezTo>
                      <a:pt x="74" y="24"/>
                      <a:pt x="74" y="26"/>
                      <a:pt x="75" y="27"/>
                    </a:cubicBezTo>
                    <a:cubicBezTo>
                      <a:pt x="76" y="27"/>
                      <a:pt x="74" y="30"/>
                      <a:pt x="76" y="30"/>
                    </a:cubicBezTo>
                    <a:cubicBezTo>
                      <a:pt x="77" y="31"/>
                      <a:pt x="79" y="32"/>
                      <a:pt x="79" y="33"/>
                    </a:cubicBezTo>
                    <a:cubicBezTo>
                      <a:pt x="80" y="33"/>
                      <a:pt x="81" y="33"/>
                      <a:pt x="81" y="34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6"/>
                      <a:pt x="79" y="35"/>
                      <a:pt x="78" y="36"/>
                    </a:cubicBezTo>
                    <a:cubicBezTo>
                      <a:pt x="78" y="36"/>
                      <a:pt x="76" y="37"/>
                      <a:pt x="75" y="36"/>
                    </a:cubicBezTo>
                    <a:cubicBezTo>
                      <a:pt x="74" y="36"/>
                      <a:pt x="73" y="35"/>
                      <a:pt x="72" y="35"/>
                    </a:cubicBezTo>
                    <a:cubicBezTo>
                      <a:pt x="72" y="36"/>
                      <a:pt x="71" y="36"/>
                      <a:pt x="70" y="35"/>
                    </a:cubicBezTo>
                    <a:cubicBezTo>
                      <a:pt x="70" y="35"/>
                      <a:pt x="69" y="34"/>
                      <a:pt x="68" y="35"/>
                    </a:cubicBezTo>
                    <a:cubicBezTo>
                      <a:pt x="68" y="36"/>
                      <a:pt x="62" y="36"/>
                      <a:pt x="62" y="36"/>
                    </a:cubicBezTo>
                    <a:cubicBezTo>
                      <a:pt x="61" y="37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8" y="39"/>
                    </a:cubicBezTo>
                    <a:cubicBezTo>
                      <a:pt x="57" y="40"/>
                      <a:pt x="56" y="38"/>
                      <a:pt x="55" y="38"/>
                    </a:cubicBezTo>
                    <a:cubicBezTo>
                      <a:pt x="54" y="38"/>
                      <a:pt x="53" y="36"/>
                      <a:pt x="52" y="38"/>
                    </a:cubicBezTo>
                    <a:cubicBezTo>
                      <a:pt x="52" y="41"/>
                      <a:pt x="51" y="43"/>
                      <a:pt x="50" y="43"/>
                    </a:cubicBezTo>
                    <a:cubicBezTo>
                      <a:pt x="49" y="43"/>
                      <a:pt x="49" y="42"/>
                      <a:pt x="48" y="42"/>
                    </a:cubicBezTo>
                    <a:cubicBezTo>
                      <a:pt x="47" y="42"/>
                      <a:pt x="42" y="41"/>
                      <a:pt x="41" y="41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8" y="39"/>
                      <a:pt x="36" y="35"/>
                      <a:pt x="33" y="36"/>
                    </a:cubicBezTo>
                    <a:cubicBezTo>
                      <a:pt x="29" y="37"/>
                      <a:pt x="27" y="41"/>
                      <a:pt x="27" y="46"/>
                    </a:cubicBezTo>
                    <a:cubicBezTo>
                      <a:pt x="27" y="46"/>
                      <a:pt x="26" y="47"/>
                      <a:pt x="24" y="46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9" y="45"/>
                      <a:pt x="18" y="45"/>
                      <a:pt x="18" y="46"/>
                    </a:cubicBezTo>
                    <a:cubicBezTo>
                      <a:pt x="17" y="47"/>
                      <a:pt x="16" y="47"/>
                      <a:pt x="15" y="47"/>
                    </a:cubicBezTo>
                    <a:cubicBezTo>
                      <a:pt x="14" y="47"/>
                      <a:pt x="14" y="49"/>
                      <a:pt x="14" y="50"/>
                    </a:cubicBezTo>
                    <a:cubicBezTo>
                      <a:pt x="14" y="51"/>
                      <a:pt x="13" y="56"/>
                      <a:pt x="12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Freeform 346">
                <a:extLst>
                  <a:ext uri="{FF2B5EF4-FFF2-40B4-BE49-F238E27FC236}">
                    <a16:creationId xmlns:a16="http://schemas.microsoft.com/office/drawing/2014/main" id="{E6333B0F-F68A-4751-81C3-11ED5B703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301"/>
                <a:ext cx="35" cy="22"/>
              </a:xfrm>
              <a:custGeom>
                <a:avLst/>
                <a:gdLst>
                  <a:gd name="T0" fmla="*/ 30 w 13"/>
                  <a:gd name="T1" fmla="*/ 0 h 8"/>
                  <a:gd name="T2" fmla="*/ 94 w 13"/>
                  <a:gd name="T3" fmla="*/ 0 h 8"/>
                  <a:gd name="T4" fmla="*/ 94 w 13"/>
                  <a:gd name="T5" fmla="*/ 30 h 8"/>
                  <a:gd name="T6" fmla="*/ 86 w 13"/>
                  <a:gd name="T7" fmla="*/ 52 h 8"/>
                  <a:gd name="T8" fmla="*/ 65 w 13"/>
                  <a:gd name="T9" fmla="*/ 61 h 8"/>
                  <a:gd name="T10" fmla="*/ 13 w 13"/>
                  <a:gd name="T11" fmla="*/ 52 h 8"/>
                  <a:gd name="T12" fmla="*/ 8 w 13"/>
                  <a:gd name="T13" fmla="*/ 39 h 8"/>
                  <a:gd name="T14" fmla="*/ 30 w 1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cubicBezTo>
                      <a:pt x="4" y="0"/>
                      <a:pt x="9" y="1"/>
                      <a:pt x="13" y="0"/>
                    </a:cubicBezTo>
                    <a:cubicBezTo>
                      <a:pt x="13" y="0"/>
                      <a:pt x="13" y="3"/>
                      <a:pt x="13" y="4"/>
                    </a:cubicBezTo>
                    <a:cubicBezTo>
                      <a:pt x="13" y="5"/>
                      <a:pt x="13" y="7"/>
                      <a:pt x="12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0" y="6"/>
                      <a:pt x="1" y="5"/>
                    </a:cubicBezTo>
                    <a:cubicBezTo>
                      <a:pt x="3" y="4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1" name="Freeform 347">
                <a:extLst>
                  <a:ext uri="{FF2B5EF4-FFF2-40B4-BE49-F238E27FC236}">
                    <a16:creationId xmlns:a16="http://schemas.microsoft.com/office/drawing/2014/main" id="{71BD8994-36EB-4DB0-94F7-83B9FEAC6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2293"/>
                <a:ext cx="96" cy="107"/>
              </a:xfrm>
              <a:custGeom>
                <a:avLst/>
                <a:gdLst>
                  <a:gd name="T0" fmla="*/ 205 w 36"/>
                  <a:gd name="T1" fmla="*/ 13 h 40"/>
                  <a:gd name="T2" fmla="*/ 192 w 36"/>
                  <a:gd name="T3" fmla="*/ 13 h 40"/>
                  <a:gd name="T4" fmla="*/ 120 w 36"/>
                  <a:gd name="T5" fmla="*/ 21 h 40"/>
                  <a:gd name="T6" fmla="*/ 120 w 36"/>
                  <a:gd name="T7" fmla="*/ 51 h 40"/>
                  <a:gd name="T8" fmla="*/ 115 w 36"/>
                  <a:gd name="T9" fmla="*/ 72 h 40"/>
                  <a:gd name="T10" fmla="*/ 93 w 36"/>
                  <a:gd name="T11" fmla="*/ 78 h 40"/>
                  <a:gd name="T12" fmla="*/ 43 w 36"/>
                  <a:gd name="T13" fmla="*/ 72 h 40"/>
                  <a:gd name="T14" fmla="*/ 35 w 36"/>
                  <a:gd name="T15" fmla="*/ 94 h 40"/>
                  <a:gd name="T16" fmla="*/ 29 w 36"/>
                  <a:gd name="T17" fmla="*/ 128 h 40"/>
                  <a:gd name="T18" fmla="*/ 21 w 36"/>
                  <a:gd name="T19" fmla="*/ 144 h 40"/>
                  <a:gd name="T20" fmla="*/ 8 w 36"/>
                  <a:gd name="T21" fmla="*/ 150 h 40"/>
                  <a:gd name="T22" fmla="*/ 8 w 36"/>
                  <a:gd name="T23" fmla="*/ 144 h 40"/>
                  <a:gd name="T24" fmla="*/ 0 w 36"/>
                  <a:gd name="T25" fmla="*/ 150 h 40"/>
                  <a:gd name="T26" fmla="*/ 13 w 36"/>
                  <a:gd name="T27" fmla="*/ 166 h 40"/>
                  <a:gd name="T28" fmla="*/ 13 w 36"/>
                  <a:gd name="T29" fmla="*/ 179 h 40"/>
                  <a:gd name="T30" fmla="*/ 21 w 36"/>
                  <a:gd name="T31" fmla="*/ 193 h 40"/>
                  <a:gd name="T32" fmla="*/ 35 w 36"/>
                  <a:gd name="T33" fmla="*/ 193 h 40"/>
                  <a:gd name="T34" fmla="*/ 29 w 36"/>
                  <a:gd name="T35" fmla="*/ 201 h 40"/>
                  <a:gd name="T36" fmla="*/ 29 w 36"/>
                  <a:gd name="T37" fmla="*/ 209 h 40"/>
                  <a:gd name="T38" fmla="*/ 35 w 36"/>
                  <a:gd name="T39" fmla="*/ 209 h 40"/>
                  <a:gd name="T40" fmla="*/ 51 w 36"/>
                  <a:gd name="T41" fmla="*/ 230 h 40"/>
                  <a:gd name="T42" fmla="*/ 72 w 36"/>
                  <a:gd name="T43" fmla="*/ 251 h 40"/>
                  <a:gd name="T44" fmla="*/ 93 w 36"/>
                  <a:gd name="T45" fmla="*/ 278 h 40"/>
                  <a:gd name="T46" fmla="*/ 107 w 36"/>
                  <a:gd name="T47" fmla="*/ 278 h 40"/>
                  <a:gd name="T48" fmla="*/ 120 w 36"/>
                  <a:gd name="T49" fmla="*/ 273 h 40"/>
                  <a:gd name="T50" fmla="*/ 136 w 36"/>
                  <a:gd name="T51" fmla="*/ 265 h 40"/>
                  <a:gd name="T52" fmla="*/ 141 w 36"/>
                  <a:gd name="T53" fmla="*/ 251 h 40"/>
                  <a:gd name="T54" fmla="*/ 136 w 36"/>
                  <a:gd name="T55" fmla="*/ 235 h 40"/>
                  <a:gd name="T56" fmla="*/ 136 w 36"/>
                  <a:gd name="T57" fmla="*/ 230 h 40"/>
                  <a:gd name="T58" fmla="*/ 163 w 36"/>
                  <a:gd name="T59" fmla="*/ 222 h 40"/>
                  <a:gd name="T60" fmla="*/ 171 w 36"/>
                  <a:gd name="T61" fmla="*/ 214 h 40"/>
                  <a:gd name="T62" fmla="*/ 171 w 36"/>
                  <a:gd name="T63" fmla="*/ 209 h 40"/>
                  <a:gd name="T64" fmla="*/ 184 w 36"/>
                  <a:gd name="T65" fmla="*/ 201 h 40"/>
                  <a:gd name="T66" fmla="*/ 192 w 36"/>
                  <a:gd name="T67" fmla="*/ 222 h 40"/>
                  <a:gd name="T68" fmla="*/ 200 w 36"/>
                  <a:gd name="T69" fmla="*/ 230 h 40"/>
                  <a:gd name="T70" fmla="*/ 213 w 36"/>
                  <a:gd name="T71" fmla="*/ 230 h 40"/>
                  <a:gd name="T72" fmla="*/ 221 w 36"/>
                  <a:gd name="T73" fmla="*/ 222 h 40"/>
                  <a:gd name="T74" fmla="*/ 235 w 36"/>
                  <a:gd name="T75" fmla="*/ 230 h 40"/>
                  <a:gd name="T76" fmla="*/ 248 w 36"/>
                  <a:gd name="T77" fmla="*/ 214 h 40"/>
                  <a:gd name="T78" fmla="*/ 248 w 36"/>
                  <a:gd name="T79" fmla="*/ 209 h 40"/>
                  <a:gd name="T80" fmla="*/ 256 w 36"/>
                  <a:gd name="T81" fmla="*/ 179 h 40"/>
                  <a:gd name="T82" fmla="*/ 256 w 36"/>
                  <a:gd name="T83" fmla="*/ 150 h 40"/>
                  <a:gd name="T84" fmla="*/ 248 w 36"/>
                  <a:gd name="T85" fmla="*/ 136 h 40"/>
                  <a:gd name="T86" fmla="*/ 235 w 36"/>
                  <a:gd name="T87" fmla="*/ 128 h 40"/>
                  <a:gd name="T88" fmla="*/ 227 w 36"/>
                  <a:gd name="T89" fmla="*/ 115 h 40"/>
                  <a:gd name="T90" fmla="*/ 243 w 36"/>
                  <a:gd name="T91" fmla="*/ 94 h 40"/>
                  <a:gd name="T92" fmla="*/ 256 w 36"/>
                  <a:gd name="T93" fmla="*/ 86 h 40"/>
                  <a:gd name="T94" fmla="*/ 235 w 36"/>
                  <a:gd name="T95" fmla="*/ 51 h 40"/>
                  <a:gd name="T96" fmla="*/ 205 w 36"/>
                  <a:gd name="T97" fmla="*/ 64 h 40"/>
                  <a:gd name="T98" fmla="*/ 200 w 36"/>
                  <a:gd name="T99" fmla="*/ 43 h 40"/>
                  <a:gd name="T100" fmla="*/ 205 w 36"/>
                  <a:gd name="T101" fmla="*/ 13 h 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" h="40">
                    <a:moveTo>
                      <a:pt x="29" y="2"/>
                    </a:moveTo>
                    <a:cubicBezTo>
                      <a:pt x="28" y="2"/>
                      <a:pt x="27" y="2"/>
                      <a:pt x="27" y="2"/>
                    </a:cubicBezTo>
                    <a:cubicBezTo>
                      <a:pt x="21" y="0"/>
                      <a:pt x="21" y="2"/>
                      <a:pt x="17" y="3"/>
                    </a:cubicBezTo>
                    <a:cubicBezTo>
                      <a:pt x="17" y="3"/>
                      <a:pt x="17" y="6"/>
                      <a:pt x="17" y="7"/>
                    </a:cubicBezTo>
                    <a:cubicBezTo>
                      <a:pt x="17" y="8"/>
                      <a:pt x="17" y="10"/>
                      <a:pt x="16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2"/>
                      <a:pt x="5" y="13"/>
                    </a:cubicBezTo>
                    <a:cubicBezTo>
                      <a:pt x="5" y="14"/>
                      <a:pt x="5" y="16"/>
                      <a:pt x="4" y="18"/>
                    </a:cubicBezTo>
                    <a:cubicBezTo>
                      <a:pt x="3" y="19"/>
                      <a:pt x="5" y="20"/>
                      <a:pt x="3" y="20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4"/>
                      <a:pt x="1" y="23"/>
                      <a:pt x="2" y="25"/>
                    </a:cubicBezTo>
                    <a:cubicBezTo>
                      <a:pt x="2" y="26"/>
                      <a:pt x="3" y="27"/>
                      <a:pt x="3" y="27"/>
                    </a:cubicBezTo>
                    <a:cubicBezTo>
                      <a:pt x="4" y="27"/>
                      <a:pt x="5" y="26"/>
                      <a:pt x="5" y="27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4" y="29"/>
                    </a:cubicBezTo>
                    <a:cubicBezTo>
                      <a:pt x="5" y="29"/>
                      <a:pt x="5" y="28"/>
                      <a:pt x="5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7" y="33"/>
                      <a:pt x="9" y="34"/>
                      <a:pt x="10" y="35"/>
                    </a:cubicBezTo>
                    <a:cubicBezTo>
                      <a:pt x="11" y="36"/>
                      <a:pt x="13" y="38"/>
                      <a:pt x="13" y="39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6" y="39"/>
                      <a:pt x="15" y="37"/>
                      <a:pt x="17" y="38"/>
                    </a:cubicBezTo>
                    <a:cubicBezTo>
                      <a:pt x="18" y="38"/>
                      <a:pt x="18" y="37"/>
                      <a:pt x="19" y="37"/>
                    </a:cubicBezTo>
                    <a:cubicBezTo>
                      <a:pt x="20" y="37"/>
                      <a:pt x="21" y="36"/>
                      <a:pt x="20" y="35"/>
                    </a:cubicBezTo>
                    <a:cubicBezTo>
                      <a:pt x="19" y="35"/>
                      <a:pt x="19" y="34"/>
                      <a:pt x="19" y="33"/>
                    </a:cubicBezTo>
                    <a:cubicBezTo>
                      <a:pt x="19" y="33"/>
                      <a:pt x="16" y="31"/>
                      <a:pt x="19" y="32"/>
                    </a:cubicBezTo>
                    <a:cubicBezTo>
                      <a:pt x="22" y="32"/>
                      <a:pt x="22" y="31"/>
                      <a:pt x="23" y="31"/>
                    </a:cubicBezTo>
                    <a:cubicBezTo>
                      <a:pt x="24" y="32"/>
                      <a:pt x="24" y="31"/>
                      <a:pt x="24" y="30"/>
                    </a:cubicBezTo>
                    <a:cubicBezTo>
                      <a:pt x="24" y="30"/>
                      <a:pt x="22" y="29"/>
                      <a:pt x="24" y="29"/>
                    </a:cubicBezTo>
                    <a:cubicBezTo>
                      <a:pt x="25" y="29"/>
                      <a:pt x="25" y="27"/>
                      <a:pt x="26" y="28"/>
                    </a:cubicBezTo>
                    <a:cubicBezTo>
                      <a:pt x="26" y="30"/>
                      <a:pt x="27" y="30"/>
                      <a:pt x="27" y="31"/>
                    </a:cubicBezTo>
                    <a:cubicBezTo>
                      <a:pt x="27" y="32"/>
                      <a:pt x="27" y="32"/>
                      <a:pt x="28" y="32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0" y="31"/>
                      <a:pt x="31" y="31"/>
                    </a:cubicBezTo>
                    <a:cubicBezTo>
                      <a:pt x="32" y="32"/>
                      <a:pt x="33" y="32"/>
                      <a:pt x="33" y="32"/>
                    </a:cubicBezTo>
                    <a:cubicBezTo>
                      <a:pt x="33" y="32"/>
                      <a:pt x="35" y="31"/>
                      <a:pt x="35" y="30"/>
                    </a:cubicBezTo>
                    <a:cubicBezTo>
                      <a:pt x="35" y="30"/>
                      <a:pt x="35" y="30"/>
                      <a:pt x="35" y="29"/>
                    </a:cubicBezTo>
                    <a:cubicBezTo>
                      <a:pt x="36" y="29"/>
                      <a:pt x="36" y="26"/>
                      <a:pt x="36" y="25"/>
                    </a:cubicBezTo>
                    <a:cubicBezTo>
                      <a:pt x="35" y="23"/>
                      <a:pt x="36" y="22"/>
                      <a:pt x="36" y="21"/>
                    </a:cubicBezTo>
                    <a:cubicBezTo>
                      <a:pt x="36" y="21"/>
                      <a:pt x="36" y="20"/>
                      <a:pt x="35" y="19"/>
                    </a:cubicBezTo>
                    <a:cubicBezTo>
                      <a:pt x="34" y="19"/>
                      <a:pt x="33" y="19"/>
                      <a:pt x="33" y="18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3" y="15"/>
                      <a:pt x="32" y="14"/>
                      <a:pt x="34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0"/>
                      <a:pt x="35" y="7"/>
                      <a:pt x="33" y="7"/>
                    </a:cubicBezTo>
                    <a:cubicBezTo>
                      <a:pt x="31" y="8"/>
                      <a:pt x="29" y="11"/>
                      <a:pt x="29" y="9"/>
                    </a:cubicBezTo>
                    <a:cubicBezTo>
                      <a:pt x="28" y="7"/>
                      <a:pt x="28" y="6"/>
                      <a:pt x="28" y="6"/>
                    </a:cubicBezTo>
                    <a:cubicBezTo>
                      <a:pt x="28" y="5"/>
                      <a:pt x="29" y="2"/>
                      <a:pt x="29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2" name="Freeform 348">
                <a:extLst>
                  <a:ext uri="{FF2B5EF4-FFF2-40B4-BE49-F238E27FC236}">
                    <a16:creationId xmlns:a16="http://schemas.microsoft.com/office/drawing/2014/main" id="{3055D703-B4EF-4DD9-A877-2737BA49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277"/>
                <a:ext cx="128" cy="145"/>
              </a:xfrm>
              <a:custGeom>
                <a:avLst/>
                <a:gdLst>
                  <a:gd name="T0" fmla="*/ 333 w 48"/>
                  <a:gd name="T1" fmla="*/ 8 h 54"/>
                  <a:gd name="T2" fmla="*/ 312 w 48"/>
                  <a:gd name="T3" fmla="*/ 8 h 54"/>
                  <a:gd name="T4" fmla="*/ 277 w 48"/>
                  <a:gd name="T5" fmla="*/ 0 h 54"/>
                  <a:gd name="T6" fmla="*/ 269 w 48"/>
                  <a:gd name="T7" fmla="*/ 8 h 54"/>
                  <a:gd name="T8" fmla="*/ 248 w 48"/>
                  <a:gd name="T9" fmla="*/ 13 h 54"/>
                  <a:gd name="T10" fmla="*/ 243 w 48"/>
                  <a:gd name="T11" fmla="*/ 35 h 54"/>
                  <a:gd name="T12" fmla="*/ 227 w 48"/>
                  <a:gd name="T13" fmla="*/ 94 h 54"/>
                  <a:gd name="T14" fmla="*/ 163 w 48"/>
                  <a:gd name="T15" fmla="*/ 73 h 54"/>
                  <a:gd name="T16" fmla="*/ 99 w 48"/>
                  <a:gd name="T17" fmla="*/ 64 h 54"/>
                  <a:gd name="T18" fmla="*/ 99 w 48"/>
                  <a:gd name="T19" fmla="*/ 56 h 54"/>
                  <a:gd name="T20" fmla="*/ 93 w 48"/>
                  <a:gd name="T21" fmla="*/ 86 h 54"/>
                  <a:gd name="T22" fmla="*/ 99 w 48"/>
                  <a:gd name="T23" fmla="*/ 107 h 54"/>
                  <a:gd name="T24" fmla="*/ 128 w 48"/>
                  <a:gd name="T25" fmla="*/ 94 h 54"/>
                  <a:gd name="T26" fmla="*/ 149 w 48"/>
                  <a:gd name="T27" fmla="*/ 129 h 54"/>
                  <a:gd name="T28" fmla="*/ 136 w 48"/>
                  <a:gd name="T29" fmla="*/ 137 h 54"/>
                  <a:gd name="T30" fmla="*/ 120 w 48"/>
                  <a:gd name="T31" fmla="*/ 158 h 54"/>
                  <a:gd name="T32" fmla="*/ 128 w 48"/>
                  <a:gd name="T33" fmla="*/ 172 h 54"/>
                  <a:gd name="T34" fmla="*/ 141 w 48"/>
                  <a:gd name="T35" fmla="*/ 180 h 54"/>
                  <a:gd name="T36" fmla="*/ 149 w 48"/>
                  <a:gd name="T37" fmla="*/ 196 h 54"/>
                  <a:gd name="T38" fmla="*/ 149 w 48"/>
                  <a:gd name="T39" fmla="*/ 223 h 54"/>
                  <a:gd name="T40" fmla="*/ 141 w 48"/>
                  <a:gd name="T41" fmla="*/ 252 h 54"/>
                  <a:gd name="T42" fmla="*/ 141 w 48"/>
                  <a:gd name="T43" fmla="*/ 260 h 54"/>
                  <a:gd name="T44" fmla="*/ 128 w 48"/>
                  <a:gd name="T45" fmla="*/ 274 h 54"/>
                  <a:gd name="T46" fmla="*/ 115 w 48"/>
                  <a:gd name="T47" fmla="*/ 266 h 54"/>
                  <a:gd name="T48" fmla="*/ 107 w 48"/>
                  <a:gd name="T49" fmla="*/ 274 h 54"/>
                  <a:gd name="T50" fmla="*/ 93 w 48"/>
                  <a:gd name="T51" fmla="*/ 274 h 54"/>
                  <a:gd name="T52" fmla="*/ 85 w 48"/>
                  <a:gd name="T53" fmla="*/ 266 h 54"/>
                  <a:gd name="T54" fmla="*/ 77 w 48"/>
                  <a:gd name="T55" fmla="*/ 244 h 54"/>
                  <a:gd name="T56" fmla="*/ 64 w 48"/>
                  <a:gd name="T57" fmla="*/ 252 h 54"/>
                  <a:gd name="T58" fmla="*/ 64 w 48"/>
                  <a:gd name="T59" fmla="*/ 260 h 54"/>
                  <a:gd name="T60" fmla="*/ 56 w 48"/>
                  <a:gd name="T61" fmla="*/ 266 h 54"/>
                  <a:gd name="T62" fmla="*/ 29 w 48"/>
                  <a:gd name="T63" fmla="*/ 274 h 54"/>
                  <a:gd name="T64" fmla="*/ 29 w 48"/>
                  <a:gd name="T65" fmla="*/ 282 h 54"/>
                  <a:gd name="T66" fmla="*/ 35 w 48"/>
                  <a:gd name="T67" fmla="*/ 295 h 54"/>
                  <a:gd name="T68" fmla="*/ 29 w 48"/>
                  <a:gd name="T69" fmla="*/ 309 h 54"/>
                  <a:gd name="T70" fmla="*/ 13 w 48"/>
                  <a:gd name="T71" fmla="*/ 317 h 54"/>
                  <a:gd name="T72" fmla="*/ 0 w 48"/>
                  <a:gd name="T73" fmla="*/ 325 h 54"/>
                  <a:gd name="T74" fmla="*/ 8 w 48"/>
                  <a:gd name="T75" fmla="*/ 354 h 54"/>
                  <a:gd name="T76" fmla="*/ 35 w 48"/>
                  <a:gd name="T77" fmla="*/ 368 h 54"/>
                  <a:gd name="T78" fmla="*/ 43 w 48"/>
                  <a:gd name="T79" fmla="*/ 389 h 54"/>
                  <a:gd name="T80" fmla="*/ 56 w 48"/>
                  <a:gd name="T81" fmla="*/ 376 h 54"/>
                  <a:gd name="T82" fmla="*/ 77 w 48"/>
                  <a:gd name="T83" fmla="*/ 360 h 54"/>
                  <a:gd name="T84" fmla="*/ 107 w 48"/>
                  <a:gd name="T85" fmla="*/ 381 h 54"/>
                  <a:gd name="T86" fmla="*/ 120 w 48"/>
                  <a:gd name="T87" fmla="*/ 368 h 54"/>
                  <a:gd name="T88" fmla="*/ 141 w 48"/>
                  <a:gd name="T89" fmla="*/ 354 h 54"/>
                  <a:gd name="T90" fmla="*/ 149 w 48"/>
                  <a:gd name="T91" fmla="*/ 354 h 54"/>
                  <a:gd name="T92" fmla="*/ 141 w 48"/>
                  <a:gd name="T93" fmla="*/ 376 h 54"/>
                  <a:gd name="T94" fmla="*/ 157 w 48"/>
                  <a:gd name="T95" fmla="*/ 381 h 54"/>
                  <a:gd name="T96" fmla="*/ 192 w 48"/>
                  <a:gd name="T97" fmla="*/ 354 h 54"/>
                  <a:gd name="T98" fmla="*/ 213 w 48"/>
                  <a:gd name="T99" fmla="*/ 338 h 54"/>
                  <a:gd name="T100" fmla="*/ 227 w 48"/>
                  <a:gd name="T101" fmla="*/ 317 h 54"/>
                  <a:gd name="T102" fmla="*/ 221 w 48"/>
                  <a:gd name="T103" fmla="*/ 287 h 54"/>
                  <a:gd name="T104" fmla="*/ 227 w 48"/>
                  <a:gd name="T105" fmla="*/ 260 h 54"/>
                  <a:gd name="T106" fmla="*/ 248 w 48"/>
                  <a:gd name="T107" fmla="*/ 231 h 54"/>
                  <a:gd name="T108" fmla="*/ 269 w 48"/>
                  <a:gd name="T109" fmla="*/ 201 h 54"/>
                  <a:gd name="T110" fmla="*/ 299 w 48"/>
                  <a:gd name="T111" fmla="*/ 188 h 54"/>
                  <a:gd name="T112" fmla="*/ 299 w 48"/>
                  <a:gd name="T113" fmla="*/ 158 h 54"/>
                  <a:gd name="T114" fmla="*/ 307 w 48"/>
                  <a:gd name="T115" fmla="*/ 124 h 54"/>
                  <a:gd name="T116" fmla="*/ 312 w 48"/>
                  <a:gd name="T117" fmla="*/ 102 h 54"/>
                  <a:gd name="T118" fmla="*/ 320 w 48"/>
                  <a:gd name="T119" fmla="*/ 81 h 54"/>
                  <a:gd name="T120" fmla="*/ 333 w 48"/>
                  <a:gd name="T121" fmla="*/ 30 h 54"/>
                  <a:gd name="T122" fmla="*/ 333 w 48"/>
                  <a:gd name="T123" fmla="*/ 8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" h="54">
                    <a:moveTo>
                      <a:pt x="47" y="1"/>
                    </a:moveTo>
                    <a:cubicBezTo>
                      <a:pt x="47" y="1"/>
                      <a:pt x="46" y="2"/>
                      <a:pt x="44" y="1"/>
                    </a:cubicBezTo>
                    <a:cubicBezTo>
                      <a:pt x="42" y="1"/>
                      <a:pt x="40" y="1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6" y="2"/>
                      <a:pt x="35" y="2"/>
                    </a:cubicBezTo>
                    <a:cubicBezTo>
                      <a:pt x="34" y="2"/>
                      <a:pt x="34" y="4"/>
                      <a:pt x="34" y="5"/>
                    </a:cubicBezTo>
                    <a:cubicBezTo>
                      <a:pt x="34" y="6"/>
                      <a:pt x="33" y="11"/>
                      <a:pt x="32" y="13"/>
                    </a:cubicBezTo>
                    <a:cubicBezTo>
                      <a:pt x="30" y="9"/>
                      <a:pt x="24" y="11"/>
                      <a:pt x="23" y="10"/>
                    </a:cubicBezTo>
                    <a:cubicBezTo>
                      <a:pt x="22" y="10"/>
                      <a:pt x="19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11"/>
                      <a:pt x="13" y="12"/>
                    </a:cubicBezTo>
                    <a:cubicBezTo>
                      <a:pt x="13" y="12"/>
                      <a:pt x="13" y="13"/>
                      <a:pt x="14" y="15"/>
                    </a:cubicBezTo>
                    <a:cubicBezTo>
                      <a:pt x="14" y="17"/>
                      <a:pt x="16" y="14"/>
                      <a:pt x="18" y="13"/>
                    </a:cubicBezTo>
                    <a:cubicBezTo>
                      <a:pt x="20" y="13"/>
                      <a:pt x="21" y="16"/>
                      <a:pt x="21" y="18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7" y="20"/>
                      <a:pt x="18" y="21"/>
                      <a:pt x="17" y="22"/>
                    </a:cubicBezTo>
                    <a:cubicBezTo>
                      <a:pt x="17" y="23"/>
                      <a:pt x="18" y="23"/>
                      <a:pt x="18" y="24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6"/>
                      <a:pt x="21" y="27"/>
                      <a:pt x="21" y="27"/>
                    </a:cubicBezTo>
                    <a:cubicBezTo>
                      <a:pt x="21" y="28"/>
                      <a:pt x="20" y="29"/>
                      <a:pt x="21" y="31"/>
                    </a:cubicBezTo>
                    <a:cubicBezTo>
                      <a:pt x="21" y="32"/>
                      <a:pt x="21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18" y="38"/>
                      <a:pt x="18" y="38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15" y="37"/>
                      <a:pt x="16" y="38"/>
                      <a:pt x="15" y="38"/>
                    </a:cubicBezTo>
                    <a:cubicBezTo>
                      <a:pt x="15" y="38"/>
                      <a:pt x="15" y="39"/>
                      <a:pt x="13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6"/>
                      <a:pt x="11" y="36"/>
                      <a:pt x="11" y="34"/>
                    </a:cubicBezTo>
                    <a:cubicBezTo>
                      <a:pt x="10" y="33"/>
                      <a:pt x="10" y="35"/>
                      <a:pt x="9" y="35"/>
                    </a:cubicBezTo>
                    <a:cubicBezTo>
                      <a:pt x="7" y="35"/>
                      <a:pt x="9" y="36"/>
                      <a:pt x="9" y="36"/>
                    </a:cubicBezTo>
                    <a:cubicBezTo>
                      <a:pt x="9" y="37"/>
                      <a:pt x="9" y="38"/>
                      <a:pt x="8" y="37"/>
                    </a:cubicBezTo>
                    <a:cubicBezTo>
                      <a:pt x="7" y="37"/>
                      <a:pt x="7" y="38"/>
                      <a:pt x="4" y="38"/>
                    </a:cubicBezTo>
                    <a:cubicBezTo>
                      <a:pt x="1" y="37"/>
                      <a:pt x="4" y="39"/>
                      <a:pt x="4" y="39"/>
                    </a:cubicBezTo>
                    <a:cubicBezTo>
                      <a:pt x="4" y="40"/>
                      <a:pt x="4" y="41"/>
                      <a:pt x="5" y="41"/>
                    </a:cubicBezTo>
                    <a:cubicBezTo>
                      <a:pt x="6" y="42"/>
                      <a:pt x="5" y="43"/>
                      <a:pt x="4" y="43"/>
                    </a:cubicBezTo>
                    <a:cubicBezTo>
                      <a:pt x="3" y="43"/>
                      <a:pt x="3" y="44"/>
                      <a:pt x="2" y="44"/>
                    </a:cubicBezTo>
                    <a:cubicBezTo>
                      <a:pt x="0" y="43"/>
                      <a:pt x="1" y="45"/>
                      <a:pt x="0" y="45"/>
                    </a:cubicBezTo>
                    <a:cubicBezTo>
                      <a:pt x="0" y="45"/>
                      <a:pt x="0" y="48"/>
                      <a:pt x="1" y="49"/>
                    </a:cubicBezTo>
                    <a:cubicBezTo>
                      <a:pt x="3" y="50"/>
                      <a:pt x="4" y="49"/>
                      <a:pt x="5" y="51"/>
                    </a:cubicBezTo>
                    <a:cubicBezTo>
                      <a:pt x="5" y="52"/>
                      <a:pt x="6" y="54"/>
                      <a:pt x="6" y="54"/>
                    </a:cubicBezTo>
                    <a:cubicBezTo>
                      <a:pt x="6" y="54"/>
                      <a:pt x="7" y="53"/>
                      <a:pt x="8" y="52"/>
                    </a:cubicBezTo>
                    <a:cubicBezTo>
                      <a:pt x="9" y="51"/>
                      <a:pt x="10" y="49"/>
                      <a:pt x="11" y="50"/>
                    </a:cubicBezTo>
                    <a:cubicBezTo>
                      <a:pt x="12" y="51"/>
                      <a:pt x="13" y="54"/>
                      <a:pt x="15" y="53"/>
                    </a:cubicBezTo>
                    <a:cubicBezTo>
                      <a:pt x="16" y="52"/>
                      <a:pt x="17" y="51"/>
                      <a:pt x="17" y="51"/>
                    </a:cubicBezTo>
                    <a:cubicBezTo>
                      <a:pt x="18" y="50"/>
                      <a:pt x="19" y="49"/>
                      <a:pt x="20" y="49"/>
                    </a:cubicBezTo>
                    <a:cubicBezTo>
                      <a:pt x="20" y="50"/>
                      <a:pt x="21" y="48"/>
                      <a:pt x="21" y="49"/>
                    </a:cubicBezTo>
                    <a:cubicBezTo>
                      <a:pt x="21" y="50"/>
                      <a:pt x="20" y="51"/>
                      <a:pt x="20" y="52"/>
                    </a:cubicBezTo>
                    <a:cubicBezTo>
                      <a:pt x="21" y="54"/>
                      <a:pt x="21" y="53"/>
                      <a:pt x="22" y="53"/>
                    </a:cubicBezTo>
                    <a:cubicBezTo>
                      <a:pt x="23" y="53"/>
                      <a:pt x="26" y="51"/>
                      <a:pt x="27" y="49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6"/>
                      <a:pt x="32" y="46"/>
                      <a:pt x="32" y="44"/>
                    </a:cubicBezTo>
                    <a:cubicBezTo>
                      <a:pt x="32" y="43"/>
                      <a:pt x="31" y="42"/>
                      <a:pt x="31" y="40"/>
                    </a:cubicBezTo>
                    <a:cubicBezTo>
                      <a:pt x="32" y="38"/>
                      <a:pt x="31" y="38"/>
                      <a:pt x="32" y="36"/>
                    </a:cubicBezTo>
                    <a:cubicBezTo>
                      <a:pt x="34" y="34"/>
                      <a:pt x="34" y="33"/>
                      <a:pt x="35" y="32"/>
                    </a:cubicBezTo>
                    <a:cubicBezTo>
                      <a:pt x="36" y="30"/>
                      <a:pt x="36" y="29"/>
                      <a:pt x="38" y="28"/>
                    </a:cubicBezTo>
                    <a:cubicBezTo>
                      <a:pt x="41" y="28"/>
                      <a:pt x="41" y="27"/>
                      <a:pt x="42" y="26"/>
                    </a:cubicBezTo>
                    <a:cubicBezTo>
                      <a:pt x="42" y="25"/>
                      <a:pt x="42" y="24"/>
                      <a:pt x="42" y="22"/>
                    </a:cubicBezTo>
                    <a:cubicBezTo>
                      <a:pt x="42" y="21"/>
                      <a:pt x="43" y="19"/>
                      <a:pt x="43" y="17"/>
                    </a:cubicBezTo>
                    <a:cubicBezTo>
                      <a:pt x="43" y="16"/>
                      <a:pt x="43" y="15"/>
                      <a:pt x="44" y="14"/>
                    </a:cubicBezTo>
                    <a:cubicBezTo>
                      <a:pt x="44" y="12"/>
                      <a:pt x="45" y="12"/>
                      <a:pt x="45" y="11"/>
                    </a:cubicBezTo>
                    <a:cubicBezTo>
                      <a:pt x="44" y="9"/>
                      <a:pt x="46" y="5"/>
                      <a:pt x="47" y="4"/>
                    </a:cubicBezTo>
                    <a:cubicBezTo>
                      <a:pt x="47" y="4"/>
                      <a:pt x="48" y="2"/>
                      <a:pt x="4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3" name="Freeform 349">
                <a:extLst>
                  <a:ext uri="{FF2B5EF4-FFF2-40B4-BE49-F238E27FC236}">
                    <a16:creationId xmlns:a16="http://schemas.microsoft.com/office/drawing/2014/main" id="{A5D05A6C-D9B3-4B28-B429-822812E23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248"/>
                <a:ext cx="316" cy="312"/>
              </a:xfrm>
              <a:custGeom>
                <a:avLst/>
                <a:gdLst>
                  <a:gd name="T0" fmla="*/ 72 w 118"/>
                  <a:gd name="T1" fmla="*/ 440 h 117"/>
                  <a:gd name="T2" fmla="*/ 94 w 118"/>
                  <a:gd name="T3" fmla="*/ 448 h 117"/>
                  <a:gd name="T4" fmla="*/ 166 w 118"/>
                  <a:gd name="T5" fmla="*/ 413 h 117"/>
                  <a:gd name="T6" fmla="*/ 179 w 118"/>
                  <a:gd name="T7" fmla="*/ 333 h 117"/>
                  <a:gd name="T8" fmla="*/ 252 w 118"/>
                  <a:gd name="T9" fmla="*/ 264 h 117"/>
                  <a:gd name="T10" fmla="*/ 265 w 118"/>
                  <a:gd name="T11" fmla="*/ 179 h 117"/>
                  <a:gd name="T12" fmla="*/ 287 w 118"/>
                  <a:gd name="T13" fmla="*/ 85 h 117"/>
                  <a:gd name="T14" fmla="*/ 388 w 118"/>
                  <a:gd name="T15" fmla="*/ 51 h 117"/>
                  <a:gd name="T16" fmla="*/ 466 w 118"/>
                  <a:gd name="T17" fmla="*/ 29 h 117"/>
                  <a:gd name="T18" fmla="*/ 522 w 118"/>
                  <a:gd name="T19" fmla="*/ 35 h 117"/>
                  <a:gd name="T20" fmla="*/ 595 w 118"/>
                  <a:gd name="T21" fmla="*/ 8 h 117"/>
                  <a:gd name="T22" fmla="*/ 653 w 118"/>
                  <a:gd name="T23" fmla="*/ 13 h 117"/>
                  <a:gd name="T24" fmla="*/ 710 w 118"/>
                  <a:gd name="T25" fmla="*/ 43 h 117"/>
                  <a:gd name="T26" fmla="*/ 761 w 118"/>
                  <a:gd name="T27" fmla="*/ 29 h 117"/>
                  <a:gd name="T28" fmla="*/ 795 w 118"/>
                  <a:gd name="T29" fmla="*/ 56 h 117"/>
                  <a:gd name="T30" fmla="*/ 825 w 118"/>
                  <a:gd name="T31" fmla="*/ 107 h 117"/>
                  <a:gd name="T32" fmla="*/ 838 w 118"/>
                  <a:gd name="T33" fmla="*/ 136 h 117"/>
                  <a:gd name="T34" fmla="*/ 790 w 118"/>
                  <a:gd name="T35" fmla="*/ 221 h 117"/>
                  <a:gd name="T36" fmla="*/ 774 w 118"/>
                  <a:gd name="T37" fmla="*/ 299 h 117"/>
                  <a:gd name="T38" fmla="*/ 747 w 118"/>
                  <a:gd name="T39" fmla="*/ 333 h 117"/>
                  <a:gd name="T40" fmla="*/ 753 w 118"/>
                  <a:gd name="T41" fmla="*/ 376 h 117"/>
                  <a:gd name="T42" fmla="*/ 761 w 118"/>
                  <a:gd name="T43" fmla="*/ 477 h 117"/>
                  <a:gd name="T44" fmla="*/ 790 w 118"/>
                  <a:gd name="T45" fmla="*/ 541 h 117"/>
                  <a:gd name="T46" fmla="*/ 747 w 118"/>
                  <a:gd name="T47" fmla="*/ 611 h 117"/>
                  <a:gd name="T48" fmla="*/ 723 w 118"/>
                  <a:gd name="T49" fmla="*/ 669 h 117"/>
                  <a:gd name="T50" fmla="*/ 718 w 118"/>
                  <a:gd name="T51" fmla="*/ 739 h 117"/>
                  <a:gd name="T52" fmla="*/ 747 w 118"/>
                  <a:gd name="T53" fmla="*/ 776 h 117"/>
                  <a:gd name="T54" fmla="*/ 782 w 118"/>
                  <a:gd name="T55" fmla="*/ 803 h 117"/>
                  <a:gd name="T56" fmla="*/ 739 w 118"/>
                  <a:gd name="T57" fmla="*/ 811 h 117"/>
                  <a:gd name="T58" fmla="*/ 710 w 118"/>
                  <a:gd name="T59" fmla="*/ 789 h 117"/>
                  <a:gd name="T60" fmla="*/ 667 w 118"/>
                  <a:gd name="T61" fmla="*/ 760 h 117"/>
                  <a:gd name="T62" fmla="*/ 637 w 118"/>
                  <a:gd name="T63" fmla="*/ 760 h 117"/>
                  <a:gd name="T64" fmla="*/ 581 w 118"/>
                  <a:gd name="T65" fmla="*/ 747 h 117"/>
                  <a:gd name="T66" fmla="*/ 552 w 118"/>
                  <a:gd name="T67" fmla="*/ 739 h 117"/>
                  <a:gd name="T68" fmla="*/ 487 w 118"/>
                  <a:gd name="T69" fmla="*/ 725 h 117"/>
                  <a:gd name="T70" fmla="*/ 445 w 118"/>
                  <a:gd name="T71" fmla="*/ 691 h 117"/>
                  <a:gd name="T72" fmla="*/ 431 w 118"/>
                  <a:gd name="T73" fmla="*/ 627 h 117"/>
                  <a:gd name="T74" fmla="*/ 431 w 118"/>
                  <a:gd name="T75" fmla="*/ 563 h 117"/>
                  <a:gd name="T76" fmla="*/ 372 w 118"/>
                  <a:gd name="T77" fmla="*/ 541 h 117"/>
                  <a:gd name="T78" fmla="*/ 324 w 118"/>
                  <a:gd name="T79" fmla="*/ 547 h 117"/>
                  <a:gd name="T80" fmla="*/ 265 w 118"/>
                  <a:gd name="T81" fmla="*/ 589 h 117"/>
                  <a:gd name="T82" fmla="*/ 193 w 118"/>
                  <a:gd name="T83" fmla="*/ 504 h 117"/>
                  <a:gd name="T84" fmla="*/ 0 w 118"/>
                  <a:gd name="T85" fmla="*/ 499 h 117"/>
                  <a:gd name="T86" fmla="*/ 35 w 118"/>
                  <a:gd name="T87" fmla="*/ 440 h 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8" h="117">
                    <a:moveTo>
                      <a:pt x="5" y="62"/>
                    </a:moveTo>
                    <a:cubicBezTo>
                      <a:pt x="6" y="64"/>
                      <a:pt x="7" y="65"/>
                      <a:pt x="8" y="64"/>
                    </a:cubicBezTo>
                    <a:cubicBezTo>
                      <a:pt x="9" y="63"/>
                      <a:pt x="10" y="62"/>
                      <a:pt x="10" y="62"/>
                    </a:cubicBezTo>
                    <a:cubicBezTo>
                      <a:pt x="11" y="61"/>
                      <a:pt x="12" y="60"/>
                      <a:pt x="13" y="60"/>
                    </a:cubicBezTo>
                    <a:cubicBezTo>
                      <a:pt x="13" y="61"/>
                      <a:pt x="14" y="59"/>
                      <a:pt x="14" y="60"/>
                    </a:cubicBezTo>
                    <a:cubicBezTo>
                      <a:pt x="14" y="61"/>
                      <a:pt x="13" y="62"/>
                      <a:pt x="13" y="63"/>
                    </a:cubicBezTo>
                    <a:cubicBezTo>
                      <a:pt x="14" y="65"/>
                      <a:pt x="14" y="64"/>
                      <a:pt x="15" y="64"/>
                    </a:cubicBezTo>
                    <a:cubicBezTo>
                      <a:pt x="16" y="64"/>
                      <a:pt x="19" y="62"/>
                      <a:pt x="20" y="60"/>
                    </a:cubicBezTo>
                    <a:cubicBezTo>
                      <a:pt x="21" y="59"/>
                      <a:pt x="22" y="59"/>
                      <a:pt x="23" y="58"/>
                    </a:cubicBezTo>
                    <a:cubicBezTo>
                      <a:pt x="24" y="57"/>
                      <a:pt x="25" y="57"/>
                      <a:pt x="25" y="55"/>
                    </a:cubicBezTo>
                    <a:cubicBezTo>
                      <a:pt x="25" y="54"/>
                      <a:pt x="24" y="53"/>
                      <a:pt x="24" y="51"/>
                    </a:cubicBezTo>
                    <a:cubicBezTo>
                      <a:pt x="25" y="49"/>
                      <a:pt x="24" y="49"/>
                      <a:pt x="25" y="47"/>
                    </a:cubicBezTo>
                    <a:cubicBezTo>
                      <a:pt x="27" y="45"/>
                      <a:pt x="27" y="44"/>
                      <a:pt x="28" y="43"/>
                    </a:cubicBezTo>
                    <a:cubicBezTo>
                      <a:pt x="29" y="41"/>
                      <a:pt x="29" y="40"/>
                      <a:pt x="31" y="39"/>
                    </a:cubicBezTo>
                    <a:cubicBezTo>
                      <a:pt x="34" y="39"/>
                      <a:pt x="34" y="38"/>
                      <a:pt x="35" y="37"/>
                    </a:cubicBezTo>
                    <a:cubicBezTo>
                      <a:pt x="35" y="36"/>
                      <a:pt x="35" y="35"/>
                      <a:pt x="35" y="33"/>
                    </a:cubicBezTo>
                    <a:cubicBezTo>
                      <a:pt x="35" y="32"/>
                      <a:pt x="36" y="30"/>
                      <a:pt x="36" y="28"/>
                    </a:cubicBezTo>
                    <a:cubicBezTo>
                      <a:pt x="36" y="27"/>
                      <a:pt x="36" y="26"/>
                      <a:pt x="37" y="25"/>
                    </a:cubicBezTo>
                    <a:cubicBezTo>
                      <a:pt x="37" y="23"/>
                      <a:pt x="38" y="23"/>
                      <a:pt x="38" y="22"/>
                    </a:cubicBezTo>
                    <a:cubicBezTo>
                      <a:pt x="37" y="20"/>
                      <a:pt x="39" y="16"/>
                      <a:pt x="40" y="15"/>
                    </a:cubicBezTo>
                    <a:cubicBezTo>
                      <a:pt x="40" y="15"/>
                      <a:pt x="41" y="13"/>
                      <a:pt x="40" y="12"/>
                    </a:cubicBezTo>
                    <a:cubicBezTo>
                      <a:pt x="40" y="7"/>
                      <a:pt x="42" y="3"/>
                      <a:pt x="46" y="2"/>
                    </a:cubicBezTo>
                    <a:cubicBezTo>
                      <a:pt x="49" y="1"/>
                      <a:pt x="51" y="5"/>
                      <a:pt x="52" y="6"/>
                    </a:cubicBezTo>
                    <a:cubicBezTo>
                      <a:pt x="52" y="7"/>
                      <a:pt x="53" y="7"/>
                      <a:pt x="54" y="7"/>
                    </a:cubicBezTo>
                    <a:cubicBezTo>
                      <a:pt x="55" y="7"/>
                      <a:pt x="60" y="8"/>
                      <a:pt x="61" y="8"/>
                    </a:cubicBezTo>
                    <a:cubicBezTo>
                      <a:pt x="62" y="8"/>
                      <a:pt x="62" y="9"/>
                      <a:pt x="63" y="9"/>
                    </a:cubicBezTo>
                    <a:cubicBezTo>
                      <a:pt x="64" y="9"/>
                      <a:pt x="65" y="7"/>
                      <a:pt x="65" y="4"/>
                    </a:cubicBezTo>
                    <a:cubicBezTo>
                      <a:pt x="66" y="2"/>
                      <a:pt x="67" y="4"/>
                      <a:pt x="68" y="4"/>
                    </a:cubicBezTo>
                    <a:cubicBezTo>
                      <a:pt x="69" y="4"/>
                      <a:pt x="70" y="6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5"/>
                      <a:pt x="74" y="3"/>
                      <a:pt x="75" y="2"/>
                    </a:cubicBezTo>
                    <a:cubicBezTo>
                      <a:pt x="75" y="2"/>
                      <a:pt x="81" y="2"/>
                      <a:pt x="81" y="1"/>
                    </a:cubicBezTo>
                    <a:cubicBezTo>
                      <a:pt x="82" y="0"/>
                      <a:pt x="83" y="1"/>
                      <a:pt x="83" y="1"/>
                    </a:cubicBezTo>
                    <a:cubicBezTo>
                      <a:pt x="84" y="2"/>
                      <a:pt x="85" y="2"/>
                      <a:pt x="85" y="1"/>
                    </a:cubicBezTo>
                    <a:cubicBezTo>
                      <a:pt x="86" y="1"/>
                      <a:pt x="87" y="2"/>
                      <a:pt x="88" y="2"/>
                    </a:cubicBezTo>
                    <a:cubicBezTo>
                      <a:pt x="89" y="3"/>
                      <a:pt x="91" y="2"/>
                      <a:pt x="91" y="2"/>
                    </a:cubicBezTo>
                    <a:cubicBezTo>
                      <a:pt x="92" y="1"/>
                      <a:pt x="94" y="2"/>
                      <a:pt x="94" y="2"/>
                    </a:cubicBezTo>
                    <a:cubicBezTo>
                      <a:pt x="94" y="2"/>
                      <a:pt x="95" y="3"/>
                      <a:pt x="96" y="5"/>
                    </a:cubicBezTo>
                    <a:cubicBezTo>
                      <a:pt x="97" y="6"/>
                      <a:pt x="97" y="6"/>
                      <a:pt x="99" y="6"/>
                    </a:cubicBezTo>
                    <a:cubicBezTo>
                      <a:pt x="100" y="6"/>
                      <a:pt x="100" y="6"/>
                      <a:pt x="102" y="4"/>
                    </a:cubicBezTo>
                    <a:cubicBezTo>
                      <a:pt x="103" y="3"/>
                      <a:pt x="103" y="6"/>
                      <a:pt x="104" y="6"/>
                    </a:cubicBezTo>
                    <a:cubicBezTo>
                      <a:pt x="106" y="6"/>
                      <a:pt x="106" y="6"/>
                      <a:pt x="106" y="4"/>
                    </a:cubicBezTo>
                    <a:cubicBezTo>
                      <a:pt x="107" y="3"/>
                      <a:pt x="107" y="5"/>
                      <a:pt x="108" y="5"/>
                    </a:cubicBezTo>
                    <a:cubicBezTo>
                      <a:pt x="109" y="5"/>
                      <a:pt x="108" y="6"/>
                      <a:pt x="109" y="7"/>
                    </a:cubicBezTo>
                    <a:cubicBezTo>
                      <a:pt x="109" y="8"/>
                      <a:pt x="110" y="8"/>
                      <a:pt x="111" y="8"/>
                    </a:cubicBezTo>
                    <a:cubicBezTo>
                      <a:pt x="112" y="7"/>
                      <a:pt x="114" y="11"/>
                      <a:pt x="114" y="1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4"/>
                      <a:pt x="115" y="15"/>
                    </a:cubicBezTo>
                    <a:cubicBezTo>
                      <a:pt x="115" y="15"/>
                      <a:pt x="116" y="16"/>
                      <a:pt x="115" y="17"/>
                    </a:cubicBezTo>
                    <a:cubicBezTo>
                      <a:pt x="115" y="17"/>
                      <a:pt x="114" y="17"/>
                      <a:pt x="115" y="18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8" y="19"/>
                      <a:pt x="118" y="21"/>
                      <a:pt x="117" y="21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5"/>
                      <a:pt x="110" y="30"/>
                      <a:pt x="110" y="31"/>
                    </a:cubicBezTo>
                    <a:cubicBezTo>
                      <a:pt x="109" y="32"/>
                      <a:pt x="108" y="33"/>
                      <a:pt x="108" y="35"/>
                    </a:cubicBezTo>
                    <a:cubicBezTo>
                      <a:pt x="108" y="37"/>
                      <a:pt x="107" y="38"/>
                      <a:pt x="108" y="39"/>
                    </a:cubicBezTo>
                    <a:cubicBezTo>
                      <a:pt x="108" y="41"/>
                      <a:pt x="108" y="41"/>
                      <a:pt x="108" y="42"/>
                    </a:cubicBezTo>
                    <a:cubicBezTo>
                      <a:pt x="107" y="42"/>
                      <a:pt x="108" y="43"/>
                      <a:pt x="107" y="43"/>
                    </a:cubicBezTo>
                    <a:cubicBezTo>
                      <a:pt x="105" y="43"/>
                      <a:pt x="104" y="43"/>
                      <a:pt x="105" y="45"/>
                    </a:cubicBezTo>
                    <a:cubicBezTo>
                      <a:pt x="105" y="46"/>
                      <a:pt x="105" y="46"/>
                      <a:pt x="104" y="47"/>
                    </a:cubicBezTo>
                    <a:cubicBezTo>
                      <a:pt x="103" y="48"/>
                      <a:pt x="103" y="48"/>
                      <a:pt x="103" y="49"/>
                    </a:cubicBezTo>
                    <a:cubicBezTo>
                      <a:pt x="104" y="49"/>
                      <a:pt x="103" y="50"/>
                      <a:pt x="104" y="50"/>
                    </a:cubicBezTo>
                    <a:cubicBezTo>
                      <a:pt x="105" y="50"/>
                      <a:pt x="105" y="53"/>
                      <a:pt x="105" y="53"/>
                    </a:cubicBezTo>
                    <a:cubicBezTo>
                      <a:pt x="105" y="53"/>
                      <a:pt x="106" y="56"/>
                      <a:pt x="106" y="58"/>
                    </a:cubicBezTo>
                    <a:cubicBezTo>
                      <a:pt x="105" y="59"/>
                      <a:pt x="106" y="60"/>
                      <a:pt x="106" y="62"/>
                    </a:cubicBezTo>
                    <a:cubicBezTo>
                      <a:pt x="106" y="64"/>
                      <a:pt x="106" y="65"/>
                      <a:pt x="106" y="67"/>
                    </a:cubicBezTo>
                    <a:cubicBezTo>
                      <a:pt x="107" y="69"/>
                      <a:pt x="108" y="70"/>
                      <a:pt x="108" y="71"/>
                    </a:cubicBezTo>
                    <a:cubicBezTo>
                      <a:pt x="108" y="72"/>
                      <a:pt x="107" y="72"/>
                      <a:pt x="107" y="73"/>
                    </a:cubicBezTo>
                    <a:cubicBezTo>
                      <a:pt x="108" y="74"/>
                      <a:pt x="109" y="75"/>
                      <a:pt x="110" y="76"/>
                    </a:cubicBezTo>
                    <a:cubicBezTo>
                      <a:pt x="111" y="77"/>
                      <a:pt x="112" y="78"/>
                      <a:pt x="112" y="79"/>
                    </a:cubicBezTo>
                    <a:cubicBezTo>
                      <a:pt x="113" y="80"/>
                      <a:pt x="115" y="85"/>
                      <a:pt x="115" y="85"/>
                    </a:cubicBezTo>
                    <a:cubicBezTo>
                      <a:pt x="115" y="85"/>
                      <a:pt x="104" y="85"/>
                      <a:pt x="104" y="86"/>
                    </a:cubicBezTo>
                    <a:cubicBezTo>
                      <a:pt x="103" y="86"/>
                      <a:pt x="103" y="89"/>
                      <a:pt x="103" y="89"/>
                    </a:cubicBezTo>
                    <a:cubicBezTo>
                      <a:pt x="103" y="89"/>
                      <a:pt x="101" y="91"/>
                      <a:pt x="100" y="91"/>
                    </a:cubicBezTo>
                    <a:cubicBezTo>
                      <a:pt x="100" y="91"/>
                      <a:pt x="101" y="92"/>
                      <a:pt x="101" y="94"/>
                    </a:cubicBezTo>
                    <a:cubicBezTo>
                      <a:pt x="102" y="95"/>
                      <a:pt x="101" y="96"/>
                      <a:pt x="101" y="97"/>
                    </a:cubicBezTo>
                    <a:cubicBezTo>
                      <a:pt x="101" y="99"/>
                      <a:pt x="102" y="99"/>
                      <a:pt x="102" y="101"/>
                    </a:cubicBezTo>
                    <a:cubicBezTo>
                      <a:pt x="101" y="102"/>
                      <a:pt x="100" y="103"/>
                      <a:pt x="100" y="104"/>
                    </a:cubicBezTo>
                    <a:cubicBezTo>
                      <a:pt x="100" y="105"/>
                      <a:pt x="100" y="103"/>
                      <a:pt x="100" y="105"/>
                    </a:cubicBezTo>
                    <a:cubicBezTo>
                      <a:pt x="99" y="106"/>
                      <a:pt x="101" y="106"/>
                      <a:pt x="102" y="107"/>
                    </a:cubicBezTo>
                    <a:cubicBezTo>
                      <a:pt x="102" y="108"/>
                      <a:pt x="104" y="108"/>
                      <a:pt x="104" y="109"/>
                    </a:cubicBezTo>
                    <a:cubicBezTo>
                      <a:pt x="105" y="110"/>
                      <a:pt x="106" y="110"/>
                      <a:pt x="106" y="110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8" y="110"/>
                      <a:pt x="109" y="112"/>
                      <a:pt x="109" y="113"/>
                    </a:cubicBezTo>
                    <a:cubicBezTo>
                      <a:pt x="109" y="114"/>
                      <a:pt x="109" y="114"/>
                      <a:pt x="108" y="115"/>
                    </a:cubicBezTo>
                    <a:cubicBezTo>
                      <a:pt x="107" y="116"/>
                      <a:pt x="106" y="117"/>
                      <a:pt x="105" y="116"/>
                    </a:cubicBezTo>
                    <a:cubicBezTo>
                      <a:pt x="104" y="116"/>
                      <a:pt x="104" y="114"/>
                      <a:pt x="103" y="114"/>
                    </a:cubicBezTo>
                    <a:cubicBezTo>
                      <a:pt x="102" y="115"/>
                      <a:pt x="101" y="115"/>
                      <a:pt x="101" y="114"/>
                    </a:cubicBezTo>
                    <a:cubicBezTo>
                      <a:pt x="101" y="113"/>
                      <a:pt x="101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11"/>
                      <a:pt x="97" y="109"/>
                      <a:pt x="97" y="109"/>
                    </a:cubicBezTo>
                    <a:cubicBezTo>
                      <a:pt x="97" y="109"/>
                      <a:pt x="96" y="109"/>
                      <a:pt x="95" y="109"/>
                    </a:cubicBezTo>
                    <a:cubicBezTo>
                      <a:pt x="95" y="109"/>
                      <a:pt x="93" y="109"/>
                      <a:pt x="93" y="107"/>
                    </a:cubicBezTo>
                    <a:cubicBezTo>
                      <a:pt x="93" y="106"/>
                      <a:pt x="93" y="104"/>
                      <a:pt x="92" y="104"/>
                    </a:cubicBezTo>
                    <a:cubicBezTo>
                      <a:pt x="92" y="104"/>
                      <a:pt x="91" y="105"/>
                      <a:pt x="91" y="106"/>
                    </a:cubicBezTo>
                    <a:cubicBezTo>
                      <a:pt x="91" y="107"/>
                      <a:pt x="90" y="106"/>
                      <a:pt x="89" y="107"/>
                    </a:cubicBezTo>
                    <a:cubicBezTo>
                      <a:pt x="88" y="107"/>
                      <a:pt x="87" y="105"/>
                      <a:pt x="86" y="106"/>
                    </a:cubicBezTo>
                    <a:cubicBezTo>
                      <a:pt x="85" y="107"/>
                      <a:pt x="84" y="107"/>
                      <a:pt x="83" y="106"/>
                    </a:cubicBezTo>
                    <a:cubicBezTo>
                      <a:pt x="82" y="106"/>
                      <a:pt x="82" y="106"/>
                      <a:pt x="81" y="105"/>
                    </a:cubicBezTo>
                    <a:cubicBezTo>
                      <a:pt x="81" y="104"/>
                      <a:pt x="81" y="102"/>
                      <a:pt x="81" y="103"/>
                    </a:cubicBezTo>
                    <a:cubicBezTo>
                      <a:pt x="80" y="103"/>
                      <a:pt x="78" y="104"/>
                      <a:pt x="78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6" y="104"/>
                      <a:pt x="76" y="104"/>
                      <a:pt x="75" y="103"/>
                    </a:cubicBezTo>
                    <a:cubicBezTo>
                      <a:pt x="74" y="102"/>
                      <a:pt x="72" y="102"/>
                      <a:pt x="72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3" y="103"/>
                      <a:pt x="62" y="103"/>
                    </a:cubicBezTo>
                    <a:cubicBezTo>
                      <a:pt x="62" y="104"/>
                      <a:pt x="61" y="102"/>
                      <a:pt x="62" y="101"/>
                    </a:cubicBezTo>
                    <a:cubicBezTo>
                      <a:pt x="62" y="100"/>
                      <a:pt x="62" y="99"/>
                      <a:pt x="62" y="97"/>
                    </a:cubicBezTo>
                    <a:cubicBezTo>
                      <a:pt x="61" y="96"/>
                      <a:pt x="60" y="95"/>
                      <a:pt x="60" y="94"/>
                    </a:cubicBezTo>
                    <a:cubicBezTo>
                      <a:pt x="60" y="93"/>
                      <a:pt x="59" y="93"/>
                      <a:pt x="59" y="92"/>
                    </a:cubicBezTo>
                    <a:cubicBezTo>
                      <a:pt x="59" y="91"/>
                      <a:pt x="60" y="89"/>
                      <a:pt x="60" y="88"/>
                    </a:cubicBezTo>
                    <a:cubicBezTo>
                      <a:pt x="60" y="87"/>
                      <a:pt x="60" y="85"/>
                      <a:pt x="60" y="84"/>
                    </a:cubicBezTo>
                    <a:cubicBezTo>
                      <a:pt x="59" y="83"/>
                      <a:pt x="58" y="82"/>
                      <a:pt x="59" y="82"/>
                    </a:cubicBezTo>
                    <a:cubicBezTo>
                      <a:pt x="59" y="81"/>
                      <a:pt x="60" y="80"/>
                      <a:pt x="60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7"/>
                      <a:pt x="48" y="77"/>
                    </a:cubicBezTo>
                    <a:cubicBezTo>
                      <a:pt x="47" y="78"/>
                      <a:pt x="45" y="77"/>
                      <a:pt x="45" y="77"/>
                    </a:cubicBezTo>
                    <a:cubicBezTo>
                      <a:pt x="45" y="77"/>
                      <a:pt x="46" y="79"/>
                      <a:pt x="45" y="81"/>
                    </a:cubicBezTo>
                    <a:cubicBezTo>
                      <a:pt x="45" y="82"/>
                      <a:pt x="42" y="84"/>
                      <a:pt x="42" y="84"/>
                    </a:cubicBezTo>
                    <a:cubicBezTo>
                      <a:pt x="42" y="84"/>
                      <a:pt x="39" y="83"/>
                      <a:pt x="37" y="83"/>
                    </a:cubicBezTo>
                    <a:cubicBezTo>
                      <a:pt x="36" y="84"/>
                      <a:pt x="33" y="85"/>
                      <a:pt x="32" y="82"/>
                    </a:cubicBezTo>
                    <a:cubicBezTo>
                      <a:pt x="30" y="79"/>
                      <a:pt x="30" y="76"/>
                      <a:pt x="29" y="75"/>
                    </a:cubicBezTo>
                    <a:cubicBezTo>
                      <a:pt x="27" y="74"/>
                      <a:pt x="29" y="71"/>
                      <a:pt x="27" y="71"/>
                    </a:cubicBezTo>
                    <a:cubicBezTo>
                      <a:pt x="25" y="70"/>
                      <a:pt x="5" y="70"/>
                      <a:pt x="5" y="70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2" y="70"/>
                      <a:pt x="2" y="69"/>
                    </a:cubicBezTo>
                    <a:cubicBezTo>
                      <a:pt x="2" y="68"/>
                      <a:pt x="2" y="65"/>
                      <a:pt x="3" y="65"/>
                    </a:cubicBez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4" name="Freeform 350">
                <a:extLst>
                  <a:ext uri="{FF2B5EF4-FFF2-40B4-BE49-F238E27FC236}">
                    <a16:creationId xmlns:a16="http://schemas.microsoft.com/office/drawing/2014/main" id="{7DCCF444-67E5-4AB4-B478-D8397F49A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408"/>
                <a:ext cx="16" cy="27"/>
              </a:xfrm>
              <a:custGeom>
                <a:avLst/>
                <a:gdLst>
                  <a:gd name="T0" fmla="*/ 0 w 6"/>
                  <a:gd name="T1" fmla="*/ 38 h 10"/>
                  <a:gd name="T2" fmla="*/ 13 w 6"/>
                  <a:gd name="T3" fmla="*/ 22 h 10"/>
                  <a:gd name="T4" fmla="*/ 35 w 6"/>
                  <a:gd name="T5" fmla="*/ 8 h 10"/>
                  <a:gd name="T6" fmla="*/ 43 w 6"/>
                  <a:gd name="T7" fmla="*/ 14 h 10"/>
                  <a:gd name="T8" fmla="*/ 29 w 6"/>
                  <a:gd name="T9" fmla="*/ 30 h 10"/>
                  <a:gd name="T10" fmla="*/ 21 w 6"/>
                  <a:gd name="T11" fmla="*/ 43 h 10"/>
                  <a:gd name="T12" fmla="*/ 21 w 6"/>
                  <a:gd name="T13" fmla="*/ 73 h 10"/>
                  <a:gd name="T14" fmla="*/ 8 w 6"/>
                  <a:gd name="T15" fmla="*/ 73 h 10"/>
                  <a:gd name="T16" fmla="*/ 0 w 6"/>
                  <a:gd name="T17" fmla="*/ 3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0" y="5"/>
                      <a:pt x="1" y="4"/>
                      <a:pt x="2" y="3"/>
                    </a:cubicBezTo>
                    <a:cubicBezTo>
                      <a:pt x="3" y="2"/>
                      <a:pt x="4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3" y="9"/>
                      <a:pt x="3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5" name="Freeform 351">
                <a:extLst>
                  <a:ext uri="{FF2B5EF4-FFF2-40B4-BE49-F238E27FC236}">
                    <a16:creationId xmlns:a16="http://schemas.microsoft.com/office/drawing/2014/main" id="{67CCD528-CA98-4E5F-AE01-1FBAA467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" y="2435"/>
                <a:ext cx="198" cy="205"/>
              </a:xfrm>
              <a:custGeom>
                <a:avLst/>
                <a:gdLst>
                  <a:gd name="T0" fmla="*/ 21 w 74"/>
                  <a:gd name="T1" fmla="*/ 13 h 77"/>
                  <a:gd name="T2" fmla="*/ 51 w 74"/>
                  <a:gd name="T3" fmla="*/ 0 h 77"/>
                  <a:gd name="T4" fmla="*/ 209 w 74"/>
                  <a:gd name="T5" fmla="*/ 8 h 77"/>
                  <a:gd name="T6" fmla="*/ 222 w 74"/>
                  <a:gd name="T7" fmla="*/ 35 h 77"/>
                  <a:gd name="T8" fmla="*/ 243 w 74"/>
                  <a:gd name="T9" fmla="*/ 85 h 77"/>
                  <a:gd name="T10" fmla="*/ 278 w 74"/>
                  <a:gd name="T11" fmla="*/ 93 h 77"/>
                  <a:gd name="T12" fmla="*/ 316 w 74"/>
                  <a:gd name="T13" fmla="*/ 99 h 77"/>
                  <a:gd name="T14" fmla="*/ 337 w 74"/>
                  <a:gd name="T15" fmla="*/ 77 h 77"/>
                  <a:gd name="T16" fmla="*/ 337 w 74"/>
                  <a:gd name="T17" fmla="*/ 51 h 77"/>
                  <a:gd name="T18" fmla="*/ 359 w 74"/>
                  <a:gd name="T19" fmla="*/ 51 h 77"/>
                  <a:gd name="T20" fmla="*/ 372 w 74"/>
                  <a:gd name="T21" fmla="*/ 43 h 77"/>
                  <a:gd name="T22" fmla="*/ 385 w 74"/>
                  <a:gd name="T23" fmla="*/ 43 h 77"/>
                  <a:gd name="T24" fmla="*/ 385 w 74"/>
                  <a:gd name="T25" fmla="*/ 64 h 77"/>
                  <a:gd name="T26" fmla="*/ 436 w 74"/>
                  <a:gd name="T27" fmla="*/ 64 h 77"/>
                  <a:gd name="T28" fmla="*/ 444 w 74"/>
                  <a:gd name="T29" fmla="*/ 64 h 77"/>
                  <a:gd name="T30" fmla="*/ 436 w 74"/>
                  <a:gd name="T31" fmla="*/ 85 h 77"/>
                  <a:gd name="T32" fmla="*/ 444 w 74"/>
                  <a:gd name="T33" fmla="*/ 99 h 77"/>
                  <a:gd name="T34" fmla="*/ 444 w 74"/>
                  <a:gd name="T35" fmla="*/ 128 h 77"/>
                  <a:gd name="T36" fmla="*/ 436 w 74"/>
                  <a:gd name="T37" fmla="*/ 157 h 77"/>
                  <a:gd name="T38" fmla="*/ 444 w 74"/>
                  <a:gd name="T39" fmla="*/ 170 h 77"/>
                  <a:gd name="T40" fmla="*/ 458 w 74"/>
                  <a:gd name="T41" fmla="*/ 192 h 77"/>
                  <a:gd name="T42" fmla="*/ 458 w 74"/>
                  <a:gd name="T43" fmla="*/ 221 h 77"/>
                  <a:gd name="T44" fmla="*/ 458 w 74"/>
                  <a:gd name="T45" fmla="*/ 234 h 77"/>
                  <a:gd name="T46" fmla="*/ 500 w 74"/>
                  <a:gd name="T47" fmla="*/ 226 h 77"/>
                  <a:gd name="T48" fmla="*/ 530 w 74"/>
                  <a:gd name="T49" fmla="*/ 226 h 77"/>
                  <a:gd name="T50" fmla="*/ 530 w 74"/>
                  <a:gd name="T51" fmla="*/ 311 h 77"/>
                  <a:gd name="T52" fmla="*/ 444 w 74"/>
                  <a:gd name="T53" fmla="*/ 311 h 77"/>
                  <a:gd name="T54" fmla="*/ 444 w 74"/>
                  <a:gd name="T55" fmla="*/ 453 h 77"/>
                  <a:gd name="T56" fmla="*/ 452 w 74"/>
                  <a:gd name="T57" fmla="*/ 469 h 77"/>
                  <a:gd name="T58" fmla="*/ 500 w 74"/>
                  <a:gd name="T59" fmla="*/ 516 h 77"/>
                  <a:gd name="T60" fmla="*/ 385 w 74"/>
                  <a:gd name="T61" fmla="*/ 532 h 77"/>
                  <a:gd name="T62" fmla="*/ 316 w 74"/>
                  <a:gd name="T63" fmla="*/ 524 h 77"/>
                  <a:gd name="T64" fmla="*/ 294 w 74"/>
                  <a:gd name="T65" fmla="*/ 503 h 77"/>
                  <a:gd name="T66" fmla="*/ 99 w 74"/>
                  <a:gd name="T67" fmla="*/ 503 h 77"/>
                  <a:gd name="T68" fmla="*/ 64 w 74"/>
                  <a:gd name="T69" fmla="*/ 482 h 77"/>
                  <a:gd name="T70" fmla="*/ 35 w 74"/>
                  <a:gd name="T71" fmla="*/ 495 h 77"/>
                  <a:gd name="T72" fmla="*/ 0 w 74"/>
                  <a:gd name="T73" fmla="*/ 495 h 77"/>
                  <a:gd name="T74" fmla="*/ 0 w 74"/>
                  <a:gd name="T75" fmla="*/ 453 h 77"/>
                  <a:gd name="T76" fmla="*/ 13 w 74"/>
                  <a:gd name="T77" fmla="*/ 418 h 77"/>
                  <a:gd name="T78" fmla="*/ 13 w 74"/>
                  <a:gd name="T79" fmla="*/ 389 h 77"/>
                  <a:gd name="T80" fmla="*/ 29 w 74"/>
                  <a:gd name="T81" fmla="*/ 362 h 77"/>
                  <a:gd name="T82" fmla="*/ 35 w 74"/>
                  <a:gd name="T83" fmla="*/ 341 h 77"/>
                  <a:gd name="T84" fmla="*/ 43 w 74"/>
                  <a:gd name="T85" fmla="*/ 319 h 77"/>
                  <a:gd name="T86" fmla="*/ 64 w 74"/>
                  <a:gd name="T87" fmla="*/ 290 h 77"/>
                  <a:gd name="T88" fmla="*/ 78 w 74"/>
                  <a:gd name="T89" fmla="*/ 277 h 77"/>
                  <a:gd name="T90" fmla="*/ 94 w 74"/>
                  <a:gd name="T91" fmla="*/ 248 h 77"/>
                  <a:gd name="T92" fmla="*/ 72 w 74"/>
                  <a:gd name="T93" fmla="*/ 192 h 77"/>
                  <a:gd name="T94" fmla="*/ 56 w 74"/>
                  <a:gd name="T95" fmla="*/ 149 h 77"/>
                  <a:gd name="T96" fmla="*/ 72 w 74"/>
                  <a:gd name="T97" fmla="*/ 114 h 77"/>
                  <a:gd name="T98" fmla="*/ 43 w 74"/>
                  <a:gd name="T99" fmla="*/ 51 h 77"/>
                  <a:gd name="T100" fmla="*/ 21 w 74"/>
                  <a:gd name="T101" fmla="*/ 13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4" h="77">
                    <a:moveTo>
                      <a:pt x="3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27" y="0"/>
                      <a:pt x="29" y="1"/>
                    </a:cubicBezTo>
                    <a:cubicBezTo>
                      <a:pt x="31" y="1"/>
                      <a:pt x="29" y="4"/>
                      <a:pt x="31" y="5"/>
                    </a:cubicBezTo>
                    <a:cubicBezTo>
                      <a:pt x="32" y="6"/>
                      <a:pt x="32" y="9"/>
                      <a:pt x="34" y="12"/>
                    </a:cubicBezTo>
                    <a:cubicBezTo>
                      <a:pt x="35" y="15"/>
                      <a:pt x="38" y="14"/>
                      <a:pt x="39" y="13"/>
                    </a:cubicBezTo>
                    <a:cubicBezTo>
                      <a:pt x="41" y="13"/>
                      <a:pt x="44" y="14"/>
                      <a:pt x="44" y="14"/>
                    </a:cubicBezTo>
                    <a:cubicBezTo>
                      <a:pt x="44" y="14"/>
                      <a:pt x="47" y="12"/>
                      <a:pt x="47" y="11"/>
                    </a:cubicBezTo>
                    <a:cubicBezTo>
                      <a:pt x="48" y="9"/>
                      <a:pt x="47" y="7"/>
                      <a:pt x="47" y="7"/>
                    </a:cubicBezTo>
                    <a:cubicBezTo>
                      <a:pt x="47" y="7"/>
                      <a:pt x="49" y="8"/>
                      <a:pt x="50" y="7"/>
                    </a:cubicBezTo>
                    <a:cubicBezTo>
                      <a:pt x="52" y="7"/>
                      <a:pt x="52" y="6"/>
                      <a:pt x="52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9"/>
                      <a:pt x="61" y="9"/>
                      <a:pt x="62" y="9"/>
                    </a:cubicBezTo>
                    <a:cubicBezTo>
                      <a:pt x="62" y="10"/>
                      <a:pt x="61" y="11"/>
                      <a:pt x="61" y="12"/>
                    </a:cubicBezTo>
                    <a:cubicBezTo>
                      <a:pt x="60" y="12"/>
                      <a:pt x="61" y="13"/>
                      <a:pt x="62" y="14"/>
                    </a:cubicBezTo>
                    <a:cubicBezTo>
                      <a:pt x="62" y="15"/>
                      <a:pt x="62" y="17"/>
                      <a:pt x="62" y="18"/>
                    </a:cubicBezTo>
                    <a:cubicBezTo>
                      <a:pt x="62" y="19"/>
                      <a:pt x="61" y="21"/>
                      <a:pt x="61" y="22"/>
                    </a:cubicBezTo>
                    <a:cubicBezTo>
                      <a:pt x="61" y="23"/>
                      <a:pt x="62" y="23"/>
                      <a:pt x="62" y="24"/>
                    </a:cubicBezTo>
                    <a:cubicBezTo>
                      <a:pt x="62" y="25"/>
                      <a:pt x="63" y="26"/>
                      <a:pt x="64" y="27"/>
                    </a:cubicBezTo>
                    <a:cubicBezTo>
                      <a:pt x="64" y="29"/>
                      <a:pt x="64" y="30"/>
                      <a:pt x="64" y="31"/>
                    </a:cubicBezTo>
                    <a:cubicBezTo>
                      <a:pt x="63" y="32"/>
                      <a:pt x="64" y="34"/>
                      <a:pt x="64" y="33"/>
                    </a:cubicBezTo>
                    <a:cubicBezTo>
                      <a:pt x="65" y="33"/>
                      <a:pt x="70" y="32"/>
                      <a:pt x="70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3" y="66"/>
                    </a:cubicBezTo>
                    <a:cubicBezTo>
                      <a:pt x="65" y="68"/>
                      <a:pt x="70" y="73"/>
                      <a:pt x="70" y="73"/>
                    </a:cubicBezTo>
                    <a:cubicBezTo>
                      <a:pt x="70" y="73"/>
                      <a:pt x="58" y="77"/>
                      <a:pt x="54" y="75"/>
                    </a:cubicBezTo>
                    <a:cubicBezTo>
                      <a:pt x="49" y="73"/>
                      <a:pt x="46" y="74"/>
                      <a:pt x="44" y="74"/>
                    </a:cubicBezTo>
                    <a:cubicBezTo>
                      <a:pt x="43" y="74"/>
                      <a:pt x="40" y="73"/>
                      <a:pt x="41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1"/>
                      <a:pt x="11" y="68"/>
                      <a:pt x="9" y="68"/>
                    </a:cubicBezTo>
                    <a:cubicBezTo>
                      <a:pt x="7" y="69"/>
                      <a:pt x="6" y="70"/>
                      <a:pt x="5" y="70"/>
                    </a:cubicBezTo>
                    <a:cubicBezTo>
                      <a:pt x="3" y="70"/>
                      <a:pt x="0" y="70"/>
                      <a:pt x="0" y="70"/>
                    </a:cubicBezTo>
                    <a:cubicBezTo>
                      <a:pt x="0" y="70"/>
                      <a:pt x="0" y="66"/>
                      <a:pt x="0" y="64"/>
                    </a:cubicBezTo>
                    <a:cubicBezTo>
                      <a:pt x="1" y="62"/>
                      <a:pt x="2" y="60"/>
                      <a:pt x="2" y="59"/>
                    </a:cubicBezTo>
                    <a:cubicBezTo>
                      <a:pt x="2" y="57"/>
                      <a:pt x="1" y="57"/>
                      <a:pt x="2" y="55"/>
                    </a:cubicBezTo>
                    <a:cubicBezTo>
                      <a:pt x="2" y="54"/>
                      <a:pt x="3" y="53"/>
                      <a:pt x="4" y="51"/>
                    </a:cubicBezTo>
                    <a:cubicBezTo>
                      <a:pt x="4" y="50"/>
                      <a:pt x="5" y="49"/>
                      <a:pt x="5" y="48"/>
                    </a:cubicBezTo>
                    <a:cubicBezTo>
                      <a:pt x="5" y="47"/>
                      <a:pt x="5" y="45"/>
                      <a:pt x="6" y="45"/>
                    </a:cubicBezTo>
                    <a:cubicBezTo>
                      <a:pt x="7" y="44"/>
                      <a:pt x="7" y="42"/>
                      <a:pt x="9" y="41"/>
                    </a:cubicBezTo>
                    <a:cubicBezTo>
                      <a:pt x="10" y="41"/>
                      <a:pt x="11" y="41"/>
                      <a:pt x="11" y="39"/>
                    </a:cubicBezTo>
                    <a:cubicBezTo>
                      <a:pt x="12" y="38"/>
                      <a:pt x="13" y="36"/>
                      <a:pt x="13" y="35"/>
                    </a:cubicBezTo>
                    <a:cubicBezTo>
                      <a:pt x="13" y="34"/>
                      <a:pt x="13" y="30"/>
                      <a:pt x="10" y="27"/>
                    </a:cubicBezTo>
                    <a:cubicBezTo>
                      <a:pt x="8" y="24"/>
                      <a:pt x="6" y="22"/>
                      <a:pt x="8" y="21"/>
                    </a:cubicBezTo>
                    <a:cubicBezTo>
                      <a:pt x="9" y="20"/>
                      <a:pt x="12" y="19"/>
                      <a:pt x="10" y="16"/>
                    </a:cubicBezTo>
                    <a:cubicBezTo>
                      <a:pt x="8" y="13"/>
                      <a:pt x="7" y="8"/>
                      <a:pt x="6" y="7"/>
                    </a:cubicBezTo>
                    <a:cubicBezTo>
                      <a:pt x="5" y="5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6" name="Freeform 352">
                <a:extLst>
                  <a:ext uri="{FF2B5EF4-FFF2-40B4-BE49-F238E27FC236}">
                    <a16:creationId xmlns:a16="http://schemas.microsoft.com/office/drawing/2014/main" id="{79E6601D-52D8-42D7-A8CA-563F6D863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267"/>
                <a:ext cx="94" cy="96"/>
              </a:xfrm>
              <a:custGeom>
                <a:avLst/>
                <a:gdLst>
                  <a:gd name="T0" fmla="*/ 201 w 35"/>
                  <a:gd name="T1" fmla="*/ 0 h 36"/>
                  <a:gd name="T2" fmla="*/ 180 w 35"/>
                  <a:gd name="T3" fmla="*/ 21 h 36"/>
                  <a:gd name="T4" fmla="*/ 150 w 35"/>
                  <a:gd name="T5" fmla="*/ 21 h 36"/>
                  <a:gd name="T6" fmla="*/ 129 w 35"/>
                  <a:gd name="T7" fmla="*/ 21 h 36"/>
                  <a:gd name="T8" fmla="*/ 102 w 35"/>
                  <a:gd name="T9" fmla="*/ 29 h 36"/>
                  <a:gd name="T10" fmla="*/ 102 w 35"/>
                  <a:gd name="T11" fmla="*/ 21 h 36"/>
                  <a:gd name="T12" fmla="*/ 86 w 35"/>
                  <a:gd name="T13" fmla="*/ 29 h 36"/>
                  <a:gd name="T14" fmla="*/ 81 w 35"/>
                  <a:gd name="T15" fmla="*/ 21 h 36"/>
                  <a:gd name="T16" fmla="*/ 64 w 35"/>
                  <a:gd name="T17" fmla="*/ 29 h 36"/>
                  <a:gd name="T18" fmla="*/ 56 w 35"/>
                  <a:gd name="T19" fmla="*/ 35 h 36"/>
                  <a:gd name="T20" fmla="*/ 56 w 35"/>
                  <a:gd name="T21" fmla="*/ 56 h 36"/>
                  <a:gd name="T22" fmla="*/ 56 w 35"/>
                  <a:gd name="T23" fmla="*/ 72 h 36"/>
                  <a:gd name="T24" fmla="*/ 56 w 35"/>
                  <a:gd name="T25" fmla="*/ 77 h 36"/>
                  <a:gd name="T26" fmla="*/ 73 w 35"/>
                  <a:gd name="T27" fmla="*/ 85 h 36"/>
                  <a:gd name="T28" fmla="*/ 73 w 35"/>
                  <a:gd name="T29" fmla="*/ 99 h 36"/>
                  <a:gd name="T30" fmla="*/ 51 w 35"/>
                  <a:gd name="T31" fmla="*/ 120 h 36"/>
                  <a:gd name="T32" fmla="*/ 21 w 35"/>
                  <a:gd name="T33" fmla="*/ 171 h 36"/>
                  <a:gd name="T34" fmla="*/ 8 w 35"/>
                  <a:gd name="T35" fmla="*/ 200 h 36"/>
                  <a:gd name="T36" fmla="*/ 8 w 35"/>
                  <a:gd name="T37" fmla="*/ 227 h 36"/>
                  <a:gd name="T38" fmla="*/ 8 w 35"/>
                  <a:gd name="T39" fmla="*/ 248 h 36"/>
                  <a:gd name="T40" fmla="*/ 30 w 35"/>
                  <a:gd name="T41" fmla="*/ 256 h 36"/>
                  <a:gd name="T42" fmla="*/ 51 w 35"/>
                  <a:gd name="T43" fmla="*/ 235 h 36"/>
                  <a:gd name="T44" fmla="*/ 102 w 35"/>
                  <a:gd name="T45" fmla="*/ 235 h 36"/>
                  <a:gd name="T46" fmla="*/ 107 w 35"/>
                  <a:gd name="T47" fmla="*/ 213 h 36"/>
                  <a:gd name="T48" fmla="*/ 124 w 35"/>
                  <a:gd name="T49" fmla="*/ 192 h 36"/>
                  <a:gd name="T50" fmla="*/ 145 w 35"/>
                  <a:gd name="T51" fmla="*/ 184 h 36"/>
                  <a:gd name="T52" fmla="*/ 167 w 35"/>
                  <a:gd name="T53" fmla="*/ 179 h 36"/>
                  <a:gd name="T54" fmla="*/ 172 w 35"/>
                  <a:gd name="T55" fmla="*/ 171 h 36"/>
                  <a:gd name="T56" fmla="*/ 188 w 35"/>
                  <a:gd name="T57" fmla="*/ 171 h 36"/>
                  <a:gd name="T58" fmla="*/ 201 w 35"/>
                  <a:gd name="T59" fmla="*/ 184 h 36"/>
                  <a:gd name="T60" fmla="*/ 209 w 35"/>
                  <a:gd name="T61" fmla="*/ 157 h 36"/>
                  <a:gd name="T62" fmla="*/ 231 w 35"/>
                  <a:gd name="T63" fmla="*/ 136 h 36"/>
                  <a:gd name="T64" fmla="*/ 244 w 35"/>
                  <a:gd name="T65" fmla="*/ 115 h 36"/>
                  <a:gd name="T66" fmla="*/ 244 w 35"/>
                  <a:gd name="T67" fmla="*/ 93 h 36"/>
                  <a:gd name="T68" fmla="*/ 252 w 35"/>
                  <a:gd name="T69" fmla="*/ 77 h 36"/>
                  <a:gd name="T70" fmla="*/ 239 w 35"/>
                  <a:gd name="T71" fmla="*/ 56 h 36"/>
                  <a:gd name="T72" fmla="*/ 223 w 35"/>
                  <a:gd name="T73" fmla="*/ 43 h 36"/>
                  <a:gd name="T74" fmla="*/ 201 w 35"/>
                  <a:gd name="T75" fmla="*/ 0 h 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28" y="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2" y="3"/>
                      <a:pt x="21" y="3"/>
                    </a:cubicBezTo>
                    <a:cubicBezTo>
                      <a:pt x="20" y="2"/>
                      <a:pt x="20" y="1"/>
                      <a:pt x="18" y="3"/>
                    </a:cubicBezTo>
                    <a:cubicBezTo>
                      <a:pt x="17" y="4"/>
                      <a:pt x="14" y="4"/>
                      <a:pt x="14" y="4"/>
                    </a:cubicBezTo>
                    <a:cubicBezTo>
                      <a:pt x="14" y="4"/>
                      <a:pt x="14" y="2"/>
                      <a:pt x="14" y="3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2"/>
                      <a:pt x="11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8"/>
                      <a:pt x="9" y="9"/>
                      <a:pt x="8" y="10"/>
                    </a:cubicBezTo>
                    <a:cubicBezTo>
                      <a:pt x="8" y="10"/>
                      <a:pt x="7" y="10"/>
                      <a:pt x="8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4"/>
                      <a:pt x="10" y="1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3" y="23"/>
                      <a:pt x="3" y="24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1" y="30"/>
                      <a:pt x="0" y="31"/>
                      <a:pt x="1" y="32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1" y="35"/>
                      <a:pt x="3" y="36"/>
                      <a:pt x="4" y="36"/>
                    </a:cubicBezTo>
                    <a:cubicBezTo>
                      <a:pt x="5" y="35"/>
                      <a:pt x="5" y="33"/>
                      <a:pt x="7" y="33"/>
                    </a:cubicBezTo>
                    <a:cubicBezTo>
                      <a:pt x="10" y="33"/>
                      <a:pt x="14" y="33"/>
                      <a:pt x="14" y="33"/>
                    </a:cubicBezTo>
                    <a:cubicBezTo>
                      <a:pt x="14" y="33"/>
                      <a:pt x="15" y="31"/>
                      <a:pt x="15" y="30"/>
                    </a:cubicBezTo>
                    <a:cubicBezTo>
                      <a:pt x="15" y="28"/>
                      <a:pt x="15" y="27"/>
                      <a:pt x="17" y="27"/>
                    </a:cubicBezTo>
                    <a:cubicBezTo>
                      <a:pt x="18" y="26"/>
                      <a:pt x="19" y="25"/>
                      <a:pt x="20" y="26"/>
                    </a:cubicBezTo>
                    <a:cubicBezTo>
                      <a:pt x="21" y="27"/>
                      <a:pt x="22" y="26"/>
                      <a:pt x="23" y="25"/>
                    </a:cubicBezTo>
                    <a:cubicBezTo>
                      <a:pt x="24" y="24"/>
                      <a:pt x="24" y="23"/>
                      <a:pt x="24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8" y="26"/>
                      <a:pt x="28" y="26"/>
                    </a:cubicBezTo>
                    <a:cubicBezTo>
                      <a:pt x="28" y="26"/>
                      <a:pt x="28" y="23"/>
                      <a:pt x="29" y="22"/>
                    </a:cubicBezTo>
                    <a:cubicBezTo>
                      <a:pt x="30" y="22"/>
                      <a:pt x="31" y="19"/>
                      <a:pt x="32" y="19"/>
                    </a:cubicBezTo>
                    <a:cubicBezTo>
                      <a:pt x="33" y="18"/>
                      <a:pt x="34" y="17"/>
                      <a:pt x="34" y="16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3"/>
                      <a:pt x="35" y="12"/>
                      <a:pt x="35" y="11"/>
                    </a:cubicBezTo>
                    <a:cubicBezTo>
                      <a:pt x="34" y="10"/>
                      <a:pt x="34" y="9"/>
                      <a:pt x="33" y="8"/>
                    </a:cubicBezTo>
                    <a:cubicBezTo>
                      <a:pt x="32" y="7"/>
                      <a:pt x="31" y="7"/>
                      <a:pt x="31" y="6"/>
                    </a:cubicBezTo>
                    <a:cubicBezTo>
                      <a:pt x="31" y="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7" name="Freeform 353">
                <a:extLst>
                  <a:ext uri="{FF2B5EF4-FFF2-40B4-BE49-F238E27FC236}">
                    <a16:creationId xmlns:a16="http://schemas.microsoft.com/office/drawing/2014/main" id="{6A752BB7-8A0A-4BF7-A2EA-1B48875F1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355"/>
                <a:ext cx="187" cy="179"/>
              </a:xfrm>
              <a:custGeom>
                <a:avLst/>
                <a:gdLst>
                  <a:gd name="T0" fmla="*/ 77 w 70"/>
                  <a:gd name="T1" fmla="*/ 0 h 67"/>
                  <a:gd name="T2" fmla="*/ 35 w 70"/>
                  <a:gd name="T3" fmla="*/ 13 h 67"/>
                  <a:gd name="T4" fmla="*/ 13 w 70"/>
                  <a:gd name="T5" fmla="*/ 35 h 67"/>
                  <a:gd name="T6" fmla="*/ 0 w 70"/>
                  <a:gd name="T7" fmla="*/ 64 h 67"/>
                  <a:gd name="T8" fmla="*/ 13 w 70"/>
                  <a:gd name="T9" fmla="*/ 94 h 67"/>
                  <a:gd name="T10" fmla="*/ 21 w 70"/>
                  <a:gd name="T11" fmla="*/ 158 h 67"/>
                  <a:gd name="T12" fmla="*/ 35 w 70"/>
                  <a:gd name="T13" fmla="*/ 222 h 67"/>
                  <a:gd name="T14" fmla="*/ 51 w 70"/>
                  <a:gd name="T15" fmla="*/ 256 h 67"/>
                  <a:gd name="T16" fmla="*/ 85 w 70"/>
                  <a:gd name="T17" fmla="*/ 321 h 67"/>
                  <a:gd name="T18" fmla="*/ 142 w 70"/>
                  <a:gd name="T19" fmla="*/ 342 h 67"/>
                  <a:gd name="T20" fmla="*/ 192 w 70"/>
                  <a:gd name="T21" fmla="*/ 379 h 67"/>
                  <a:gd name="T22" fmla="*/ 243 w 70"/>
                  <a:gd name="T23" fmla="*/ 393 h 67"/>
                  <a:gd name="T24" fmla="*/ 251 w 70"/>
                  <a:gd name="T25" fmla="*/ 449 h 67"/>
                  <a:gd name="T26" fmla="*/ 294 w 70"/>
                  <a:gd name="T27" fmla="*/ 470 h 67"/>
                  <a:gd name="T28" fmla="*/ 329 w 70"/>
                  <a:gd name="T29" fmla="*/ 470 h 67"/>
                  <a:gd name="T30" fmla="*/ 371 w 70"/>
                  <a:gd name="T31" fmla="*/ 470 h 67"/>
                  <a:gd name="T32" fmla="*/ 393 w 70"/>
                  <a:gd name="T33" fmla="*/ 449 h 67"/>
                  <a:gd name="T34" fmla="*/ 443 w 70"/>
                  <a:gd name="T35" fmla="*/ 443 h 67"/>
                  <a:gd name="T36" fmla="*/ 478 w 70"/>
                  <a:gd name="T37" fmla="*/ 406 h 67"/>
                  <a:gd name="T38" fmla="*/ 470 w 70"/>
                  <a:gd name="T39" fmla="*/ 363 h 67"/>
                  <a:gd name="T40" fmla="*/ 449 w 70"/>
                  <a:gd name="T41" fmla="*/ 329 h 67"/>
                  <a:gd name="T42" fmla="*/ 457 w 70"/>
                  <a:gd name="T43" fmla="*/ 294 h 67"/>
                  <a:gd name="T44" fmla="*/ 457 w 70"/>
                  <a:gd name="T45" fmla="*/ 243 h 67"/>
                  <a:gd name="T46" fmla="*/ 435 w 70"/>
                  <a:gd name="T47" fmla="*/ 222 h 67"/>
                  <a:gd name="T48" fmla="*/ 449 w 70"/>
                  <a:gd name="T49" fmla="*/ 158 h 67"/>
                  <a:gd name="T50" fmla="*/ 385 w 70"/>
                  <a:gd name="T51" fmla="*/ 85 h 67"/>
                  <a:gd name="T52" fmla="*/ 227 w 70"/>
                  <a:gd name="T53" fmla="*/ 13 h 67"/>
                  <a:gd name="T54" fmla="*/ 192 w 70"/>
                  <a:gd name="T55" fmla="*/ 43 h 67"/>
                  <a:gd name="T56" fmla="*/ 206 w 70"/>
                  <a:gd name="T57" fmla="*/ 64 h 67"/>
                  <a:gd name="T58" fmla="*/ 171 w 70"/>
                  <a:gd name="T59" fmla="*/ 51 h 67"/>
                  <a:gd name="T60" fmla="*/ 150 w 70"/>
                  <a:gd name="T61" fmla="*/ 56 h 67"/>
                  <a:gd name="T62" fmla="*/ 136 w 70"/>
                  <a:gd name="T63" fmla="*/ 77 h 67"/>
                  <a:gd name="T64" fmla="*/ 128 w 70"/>
                  <a:gd name="T65" fmla="*/ 43 h 67"/>
                  <a:gd name="T66" fmla="*/ 136 w 70"/>
                  <a:gd name="T67" fmla="*/ 13 h 67"/>
                  <a:gd name="T68" fmla="*/ 128 w 70"/>
                  <a:gd name="T69" fmla="*/ 0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0" h="67">
                    <a:moveTo>
                      <a:pt x="18" y="0"/>
                    </a:moveTo>
                    <a:cubicBezTo>
                      <a:pt x="18" y="0"/>
                      <a:pt x="14" y="0"/>
                      <a:pt x="11" y="0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7" y="3"/>
                      <a:pt x="5" y="2"/>
                      <a:pt x="5" y="2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0" y="10"/>
                      <a:pt x="1" y="10"/>
                    </a:cubicBezTo>
                    <a:cubicBezTo>
                      <a:pt x="2" y="10"/>
                      <a:pt x="2" y="13"/>
                      <a:pt x="2" y="13"/>
                    </a:cubicBezTo>
                    <a:cubicBezTo>
                      <a:pt x="2" y="13"/>
                      <a:pt x="3" y="16"/>
                      <a:pt x="3" y="18"/>
                    </a:cubicBezTo>
                    <a:cubicBezTo>
                      <a:pt x="2" y="19"/>
                      <a:pt x="3" y="20"/>
                      <a:pt x="3" y="22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4" y="29"/>
                      <a:pt x="5" y="30"/>
                      <a:pt x="5" y="31"/>
                    </a:cubicBezTo>
                    <a:cubicBezTo>
                      <a:pt x="5" y="32"/>
                      <a:pt x="4" y="32"/>
                      <a:pt x="4" y="33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7"/>
                      <a:pt x="9" y="38"/>
                      <a:pt x="9" y="39"/>
                    </a:cubicBezTo>
                    <a:cubicBezTo>
                      <a:pt x="10" y="40"/>
                      <a:pt x="12" y="45"/>
                      <a:pt x="12" y="45"/>
                    </a:cubicBezTo>
                    <a:cubicBezTo>
                      <a:pt x="12" y="45"/>
                      <a:pt x="14" y="47"/>
                      <a:pt x="16" y="47"/>
                    </a:cubicBezTo>
                    <a:cubicBezTo>
                      <a:pt x="18" y="47"/>
                      <a:pt x="19" y="47"/>
                      <a:pt x="20" y="48"/>
                    </a:cubicBezTo>
                    <a:cubicBezTo>
                      <a:pt x="20" y="50"/>
                      <a:pt x="22" y="50"/>
                      <a:pt x="23" y="51"/>
                    </a:cubicBezTo>
                    <a:cubicBezTo>
                      <a:pt x="24" y="52"/>
                      <a:pt x="26" y="52"/>
                      <a:pt x="27" y="53"/>
                    </a:cubicBezTo>
                    <a:cubicBezTo>
                      <a:pt x="28" y="53"/>
                      <a:pt x="30" y="52"/>
                      <a:pt x="31" y="53"/>
                    </a:cubicBezTo>
                    <a:cubicBezTo>
                      <a:pt x="31" y="53"/>
                      <a:pt x="33" y="52"/>
                      <a:pt x="34" y="55"/>
                    </a:cubicBezTo>
                    <a:cubicBezTo>
                      <a:pt x="35" y="57"/>
                      <a:pt x="35" y="58"/>
                      <a:pt x="35" y="60"/>
                    </a:cubicBezTo>
                    <a:cubicBezTo>
                      <a:pt x="34" y="61"/>
                      <a:pt x="35" y="63"/>
                      <a:pt x="35" y="63"/>
                    </a:cubicBezTo>
                    <a:cubicBezTo>
                      <a:pt x="35" y="64"/>
                      <a:pt x="36" y="66"/>
                      <a:pt x="36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3" y="64"/>
                      <a:pt x="43" y="65"/>
                    </a:cubicBezTo>
                    <a:cubicBezTo>
                      <a:pt x="44" y="66"/>
                      <a:pt x="45" y="67"/>
                      <a:pt x="46" y="66"/>
                    </a:cubicBezTo>
                    <a:cubicBezTo>
                      <a:pt x="47" y="66"/>
                      <a:pt x="47" y="65"/>
                      <a:pt x="49" y="65"/>
                    </a:cubicBezTo>
                    <a:cubicBezTo>
                      <a:pt x="51" y="65"/>
                      <a:pt x="51" y="66"/>
                      <a:pt x="52" y="66"/>
                    </a:cubicBezTo>
                    <a:cubicBezTo>
                      <a:pt x="53" y="66"/>
                      <a:pt x="55" y="65"/>
                      <a:pt x="55" y="65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7" y="61"/>
                      <a:pt x="58" y="62"/>
                    </a:cubicBezTo>
                    <a:cubicBezTo>
                      <a:pt x="60" y="64"/>
                      <a:pt x="60" y="63"/>
                      <a:pt x="62" y="62"/>
                    </a:cubicBezTo>
                    <a:cubicBezTo>
                      <a:pt x="63" y="62"/>
                      <a:pt x="69" y="59"/>
                      <a:pt x="70" y="59"/>
                    </a:cubicBezTo>
                    <a:cubicBezTo>
                      <a:pt x="70" y="59"/>
                      <a:pt x="69" y="58"/>
                      <a:pt x="67" y="57"/>
                    </a:cubicBezTo>
                    <a:cubicBezTo>
                      <a:pt x="66" y="56"/>
                      <a:pt x="65" y="55"/>
                      <a:pt x="65" y="54"/>
                    </a:cubicBezTo>
                    <a:cubicBezTo>
                      <a:pt x="66" y="53"/>
                      <a:pt x="66" y="51"/>
                      <a:pt x="66" y="51"/>
                    </a:cubicBezTo>
                    <a:cubicBezTo>
                      <a:pt x="65" y="50"/>
                      <a:pt x="65" y="49"/>
                      <a:pt x="64" y="48"/>
                    </a:cubicBezTo>
                    <a:cubicBezTo>
                      <a:pt x="63" y="48"/>
                      <a:pt x="63" y="47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5" y="43"/>
                      <a:pt x="65" y="42"/>
                      <a:pt x="64" y="41"/>
                    </a:cubicBezTo>
                    <a:cubicBezTo>
                      <a:pt x="63" y="39"/>
                      <a:pt x="64" y="39"/>
                      <a:pt x="65" y="38"/>
                    </a:cubicBezTo>
                    <a:cubicBezTo>
                      <a:pt x="65" y="37"/>
                      <a:pt x="65" y="35"/>
                      <a:pt x="64" y="34"/>
                    </a:cubicBezTo>
                    <a:cubicBezTo>
                      <a:pt x="63" y="34"/>
                      <a:pt x="62" y="35"/>
                      <a:pt x="62" y="34"/>
                    </a:cubicBezTo>
                    <a:cubicBezTo>
                      <a:pt x="61" y="32"/>
                      <a:pt x="61" y="32"/>
                      <a:pt x="61" y="31"/>
                    </a:cubicBezTo>
                    <a:cubicBezTo>
                      <a:pt x="61" y="30"/>
                      <a:pt x="62" y="27"/>
                      <a:pt x="62" y="27"/>
                    </a:cubicBezTo>
                    <a:cubicBezTo>
                      <a:pt x="62" y="26"/>
                      <a:pt x="63" y="22"/>
                      <a:pt x="63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4" y="14"/>
                      <a:pt x="54" y="1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1" y="3"/>
                      <a:pt x="30" y="2"/>
                      <a:pt x="29" y="4"/>
                    </a:cubicBezTo>
                    <a:cubicBezTo>
                      <a:pt x="28" y="5"/>
                      <a:pt x="25" y="5"/>
                      <a:pt x="27" y="6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8"/>
                      <a:pt x="30" y="9"/>
                      <a:pt x="29" y="9"/>
                    </a:cubicBezTo>
                    <a:cubicBezTo>
                      <a:pt x="27" y="10"/>
                      <a:pt x="26" y="10"/>
                      <a:pt x="26" y="9"/>
                    </a:cubicBezTo>
                    <a:cubicBezTo>
                      <a:pt x="25" y="8"/>
                      <a:pt x="25" y="6"/>
                      <a:pt x="24" y="7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9"/>
                      <a:pt x="22" y="7"/>
                      <a:pt x="21" y="8"/>
                    </a:cubicBezTo>
                    <a:cubicBezTo>
                      <a:pt x="21" y="9"/>
                      <a:pt x="22" y="7"/>
                      <a:pt x="21" y="9"/>
                    </a:cubicBezTo>
                    <a:cubicBezTo>
                      <a:pt x="20" y="10"/>
                      <a:pt x="20" y="11"/>
                      <a:pt x="19" y="11"/>
                    </a:cubicBezTo>
                    <a:cubicBezTo>
                      <a:pt x="18" y="11"/>
                      <a:pt x="16" y="11"/>
                      <a:pt x="17" y="10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8" y="3"/>
                      <a:pt x="18" y="3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8" name="Freeform 354">
                <a:extLst>
                  <a:ext uri="{FF2B5EF4-FFF2-40B4-BE49-F238E27FC236}">
                    <a16:creationId xmlns:a16="http://schemas.microsoft.com/office/drawing/2014/main" id="{F6E9F2F6-72B5-4957-89BC-EF03852D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259"/>
                <a:ext cx="128" cy="155"/>
              </a:xfrm>
              <a:custGeom>
                <a:avLst/>
                <a:gdLst>
                  <a:gd name="T0" fmla="*/ 221 w 48"/>
                  <a:gd name="T1" fmla="*/ 414 h 58"/>
                  <a:gd name="T2" fmla="*/ 171 w 48"/>
                  <a:gd name="T3" fmla="*/ 371 h 58"/>
                  <a:gd name="T4" fmla="*/ 157 w 48"/>
                  <a:gd name="T5" fmla="*/ 342 h 58"/>
                  <a:gd name="T6" fmla="*/ 8 w 48"/>
                  <a:gd name="T7" fmla="*/ 257 h 58"/>
                  <a:gd name="T8" fmla="*/ 8 w 48"/>
                  <a:gd name="T9" fmla="*/ 230 h 58"/>
                  <a:gd name="T10" fmla="*/ 13 w 48"/>
                  <a:gd name="T11" fmla="*/ 230 h 58"/>
                  <a:gd name="T12" fmla="*/ 21 w 48"/>
                  <a:gd name="T13" fmla="*/ 230 h 58"/>
                  <a:gd name="T14" fmla="*/ 43 w 48"/>
                  <a:gd name="T15" fmla="*/ 222 h 58"/>
                  <a:gd name="T16" fmla="*/ 35 w 48"/>
                  <a:gd name="T17" fmla="*/ 214 h 58"/>
                  <a:gd name="T18" fmla="*/ 21 w 48"/>
                  <a:gd name="T19" fmla="*/ 222 h 58"/>
                  <a:gd name="T20" fmla="*/ 8 w 48"/>
                  <a:gd name="T21" fmla="*/ 214 h 58"/>
                  <a:gd name="T22" fmla="*/ 0 w 48"/>
                  <a:gd name="T23" fmla="*/ 208 h 58"/>
                  <a:gd name="T24" fmla="*/ 8 w 48"/>
                  <a:gd name="T25" fmla="*/ 179 h 58"/>
                  <a:gd name="T26" fmla="*/ 29 w 48"/>
                  <a:gd name="T27" fmla="*/ 158 h 58"/>
                  <a:gd name="T28" fmla="*/ 43 w 48"/>
                  <a:gd name="T29" fmla="*/ 136 h 58"/>
                  <a:gd name="T30" fmla="*/ 43 w 48"/>
                  <a:gd name="T31" fmla="*/ 115 h 58"/>
                  <a:gd name="T32" fmla="*/ 51 w 48"/>
                  <a:gd name="T33" fmla="*/ 99 h 58"/>
                  <a:gd name="T34" fmla="*/ 35 w 48"/>
                  <a:gd name="T35" fmla="*/ 78 h 58"/>
                  <a:gd name="T36" fmla="*/ 21 w 48"/>
                  <a:gd name="T37" fmla="*/ 64 h 58"/>
                  <a:gd name="T38" fmla="*/ 0 w 48"/>
                  <a:gd name="T39" fmla="*/ 21 h 58"/>
                  <a:gd name="T40" fmla="*/ 0 w 48"/>
                  <a:gd name="T41" fmla="*/ 21 h 58"/>
                  <a:gd name="T42" fmla="*/ 13 w 48"/>
                  <a:gd name="T43" fmla="*/ 0 h 58"/>
                  <a:gd name="T44" fmla="*/ 72 w 48"/>
                  <a:gd name="T45" fmla="*/ 0 h 58"/>
                  <a:gd name="T46" fmla="*/ 85 w 48"/>
                  <a:gd name="T47" fmla="*/ 8 h 58"/>
                  <a:gd name="T48" fmla="*/ 128 w 48"/>
                  <a:gd name="T49" fmla="*/ 13 h 58"/>
                  <a:gd name="T50" fmla="*/ 179 w 48"/>
                  <a:gd name="T51" fmla="*/ 43 h 58"/>
                  <a:gd name="T52" fmla="*/ 243 w 48"/>
                  <a:gd name="T53" fmla="*/ 43 h 58"/>
                  <a:gd name="T54" fmla="*/ 264 w 48"/>
                  <a:gd name="T55" fmla="*/ 29 h 58"/>
                  <a:gd name="T56" fmla="*/ 291 w 48"/>
                  <a:gd name="T57" fmla="*/ 13 h 58"/>
                  <a:gd name="T58" fmla="*/ 312 w 48"/>
                  <a:gd name="T59" fmla="*/ 21 h 58"/>
                  <a:gd name="T60" fmla="*/ 341 w 48"/>
                  <a:gd name="T61" fmla="*/ 21 h 58"/>
                  <a:gd name="T62" fmla="*/ 307 w 48"/>
                  <a:gd name="T63" fmla="*/ 78 h 58"/>
                  <a:gd name="T64" fmla="*/ 307 w 48"/>
                  <a:gd name="T65" fmla="*/ 243 h 58"/>
                  <a:gd name="T66" fmla="*/ 328 w 48"/>
                  <a:gd name="T67" fmla="*/ 273 h 58"/>
                  <a:gd name="T68" fmla="*/ 312 w 48"/>
                  <a:gd name="T69" fmla="*/ 294 h 58"/>
                  <a:gd name="T70" fmla="*/ 299 w 48"/>
                  <a:gd name="T71" fmla="*/ 294 h 58"/>
                  <a:gd name="T72" fmla="*/ 299 w 48"/>
                  <a:gd name="T73" fmla="*/ 299 h 58"/>
                  <a:gd name="T74" fmla="*/ 299 w 48"/>
                  <a:gd name="T75" fmla="*/ 307 h 58"/>
                  <a:gd name="T76" fmla="*/ 285 w 48"/>
                  <a:gd name="T77" fmla="*/ 321 h 58"/>
                  <a:gd name="T78" fmla="*/ 277 w 48"/>
                  <a:gd name="T79" fmla="*/ 315 h 58"/>
                  <a:gd name="T80" fmla="*/ 277 w 48"/>
                  <a:gd name="T81" fmla="*/ 315 h 58"/>
                  <a:gd name="T82" fmla="*/ 264 w 48"/>
                  <a:gd name="T83" fmla="*/ 337 h 58"/>
                  <a:gd name="T84" fmla="*/ 264 w 48"/>
                  <a:gd name="T85" fmla="*/ 358 h 58"/>
                  <a:gd name="T86" fmla="*/ 256 w 48"/>
                  <a:gd name="T87" fmla="*/ 363 h 58"/>
                  <a:gd name="T88" fmla="*/ 248 w 48"/>
                  <a:gd name="T89" fmla="*/ 363 h 58"/>
                  <a:gd name="T90" fmla="*/ 248 w 48"/>
                  <a:gd name="T91" fmla="*/ 379 h 58"/>
                  <a:gd name="T92" fmla="*/ 235 w 48"/>
                  <a:gd name="T93" fmla="*/ 379 h 58"/>
                  <a:gd name="T94" fmla="*/ 243 w 48"/>
                  <a:gd name="T95" fmla="*/ 393 h 58"/>
                  <a:gd name="T96" fmla="*/ 243 w 48"/>
                  <a:gd name="T97" fmla="*/ 406 h 58"/>
                  <a:gd name="T98" fmla="*/ 243 w 48"/>
                  <a:gd name="T99" fmla="*/ 414 h 58"/>
                  <a:gd name="T100" fmla="*/ 221 w 48"/>
                  <a:gd name="T101" fmla="*/ 414 h 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" h="58">
                    <a:moveTo>
                      <a:pt x="31" y="58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2" y="50"/>
                      <a:pt x="22" y="4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3"/>
                      <a:pt x="1" y="32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4" y="29"/>
                      <a:pt x="3" y="30"/>
                      <a:pt x="3" y="31"/>
                    </a:cubicBezTo>
                    <a:cubicBezTo>
                      <a:pt x="2" y="31"/>
                      <a:pt x="1" y="31"/>
                      <a:pt x="1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9"/>
                      <a:pt x="0" y="26"/>
                      <a:pt x="1" y="25"/>
                    </a:cubicBezTo>
                    <a:cubicBezTo>
                      <a:pt x="2" y="25"/>
                      <a:pt x="3" y="22"/>
                      <a:pt x="4" y="22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6"/>
                      <a:pt x="7" y="15"/>
                      <a:pt x="7" y="14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7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2" y="0"/>
                      <a:pt x="12" y="1"/>
                    </a:cubicBezTo>
                    <a:cubicBezTo>
                      <a:pt x="13" y="1"/>
                      <a:pt x="18" y="2"/>
                      <a:pt x="18" y="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5" y="4"/>
                      <a:pt x="37" y="4"/>
                    </a:cubicBezTo>
                    <a:cubicBezTo>
                      <a:pt x="38" y="3"/>
                      <a:pt x="40" y="0"/>
                      <a:pt x="41" y="2"/>
                    </a:cubicBezTo>
                    <a:cubicBezTo>
                      <a:pt x="43" y="4"/>
                      <a:pt x="44" y="3"/>
                      <a:pt x="44" y="3"/>
                    </a:cubicBezTo>
                    <a:cubicBezTo>
                      <a:pt x="45" y="3"/>
                      <a:pt x="48" y="3"/>
                      <a:pt x="48" y="3"/>
                    </a:cubicBezTo>
                    <a:cubicBezTo>
                      <a:pt x="48" y="3"/>
                      <a:pt x="44" y="10"/>
                      <a:pt x="43" y="1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5" y="41"/>
                      <a:pt x="44" y="41"/>
                    </a:cubicBezTo>
                    <a:cubicBezTo>
                      <a:pt x="43" y="41"/>
                      <a:pt x="43" y="40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1" y="42"/>
                      <a:pt x="42" y="43"/>
                    </a:cubicBezTo>
                    <a:cubicBezTo>
                      <a:pt x="42" y="44"/>
                      <a:pt x="41" y="45"/>
                      <a:pt x="40" y="45"/>
                    </a:cubicBezTo>
                    <a:cubicBezTo>
                      <a:pt x="40" y="45"/>
                      <a:pt x="40" y="44"/>
                      <a:pt x="39" y="44"/>
                    </a:cubicBezTo>
                    <a:cubicBezTo>
                      <a:pt x="39" y="44"/>
                      <a:pt x="39" y="43"/>
                      <a:pt x="39" y="44"/>
                    </a:cubicBezTo>
                    <a:cubicBezTo>
                      <a:pt x="38" y="45"/>
                      <a:pt x="36" y="45"/>
                      <a:pt x="37" y="47"/>
                    </a:cubicBezTo>
                    <a:cubicBezTo>
                      <a:pt x="38" y="48"/>
                      <a:pt x="38" y="49"/>
                      <a:pt x="37" y="50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5" y="51"/>
                      <a:pt x="35" y="50"/>
                      <a:pt x="35" y="51"/>
                    </a:cubicBezTo>
                    <a:cubicBezTo>
                      <a:pt x="35" y="52"/>
                      <a:pt x="36" y="53"/>
                      <a:pt x="35" y="53"/>
                    </a:cubicBezTo>
                    <a:cubicBezTo>
                      <a:pt x="35" y="54"/>
                      <a:pt x="33" y="53"/>
                      <a:pt x="33" y="53"/>
                    </a:cubicBezTo>
                    <a:cubicBezTo>
                      <a:pt x="33" y="53"/>
                      <a:pt x="33" y="54"/>
                      <a:pt x="34" y="55"/>
                    </a:cubicBezTo>
                    <a:cubicBezTo>
                      <a:pt x="34" y="56"/>
                      <a:pt x="35" y="56"/>
                      <a:pt x="34" y="57"/>
                    </a:cubicBezTo>
                    <a:cubicBezTo>
                      <a:pt x="34" y="57"/>
                      <a:pt x="35" y="57"/>
                      <a:pt x="34" y="58"/>
                    </a:cubicBezTo>
                    <a:cubicBezTo>
                      <a:pt x="32" y="58"/>
                      <a:pt x="31" y="58"/>
                      <a:pt x="31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355">
                <a:extLst>
                  <a:ext uri="{FF2B5EF4-FFF2-40B4-BE49-F238E27FC236}">
                    <a16:creationId xmlns:a16="http://schemas.microsoft.com/office/drawing/2014/main" id="{0F746883-6746-4AB7-9445-C0468C0B6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032"/>
                <a:ext cx="106" cy="93"/>
              </a:xfrm>
              <a:custGeom>
                <a:avLst/>
                <a:gdLst>
                  <a:gd name="T0" fmla="*/ 77 w 40"/>
                  <a:gd name="T1" fmla="*/ 0 h 35"/>
                  <a:gd name="T2" fmla="*/ 72 w 40"/>
                  <a:gd name="T3" fmla="*/ 21 h 35"/>
                  <a:gd name="T4" fmla="*/ 42 w 40"/>
                  <a:gd name="T5" fmla="*/ 35 h 35"/>
                  <a:gd name="T6" fmla="*/ 29 w 40"/>
                  <a:gd name="T7" fmla="*/ 56 h 35"/>
                  <a:gd name="T8" fmla="*/ 13 w 40"/>
                  <a:gd name="T9" fmla="*/ 72 h 35"/>
                  <a:gd name="T10" fmla="*/ 0 w 40"/>
                  <a:gd name="T11" fmla="*/ 114 h 35"/>
                  <a:gd name="T12" fmla="*/ 8 w 40"/>
                  <a:gd name="T13" fmla="*/ 154 h 35"/>
                  <a:gd name="T14" fmla="*/ 8 w 40"/>
                  <a:gd name="T15" fmla="*/ 170 h 35"/>
                  <a:gd name="T16" fmla="*/ 21 w 40"/>
                  <a:gd name="T17" fmla="*/ 170 h 35"/>
                  <a:gd name="T18" fmla="*/ 34 w 40"/>
                  <a:gd name="T19" fmla="*/ 162 h 35"/>
                  <a:gd name="T20" fmla="*/ 50 w 40"/>
                  <a:gd name="T21" fmla="*/ 170 h 35"/>
                  <a:gd name="T22" fmla="*/ 56 w 40"/>
                  <a:gd name="T23" fmla="*/ 170 h 35"/>
                  <a:gd name="T24" fmla="*/ 64 w 40"/>
                  <a:gd name="T25" fmla="*/ 154 h 35"/>
                  <a:gd name="T26" fmla="*/ 72 w 40"/>
                  <a:gd name="T27" fmla="*/ 141 h 35"/>
                  <a:gd name="T28" fmla="*/ 85 w 40"/>
                  <a:gd name="T29" fmla="*/ 149 h 35"/>
                  <a:gd name="T30" fmla="*/ 90 w 40"/>
                  <a:gd name="T31" fmla="*/ 154 h 35"/>
                  <a:gd name="T32" fmla="*/ 106 w 40"/>
                  <a:gd name="T33" fmla="*/ 154 h 35"/>
                  <a:gd name="T34" fmla="*/ 111 w 40"/>
                  <a:gd name="T35" fmla="*/ 149 h 35"/>
                  <a:gd name="T36" fmla="*/ 127 w 40"/>
                  <a:gd name="T37" fmla="*/ 154 h 35"/>
                  <a:gd name="T38" fmla="*/ 170 w 40"/>
                  <a:gd name="T39" fmla="*/ 170 h 35"/>
                  <a:gd name="T40" fmla="*/ 204 w 40"/>
                  <a:gd name="T41" fmla="*/ 191 h 35"/>
                  <a:gd name="T42" fmla="*/ 260 w 40"/>
                  <a:gd name="T43" fmla="*/ 239 h 35"/>
                  <a:gd name="T44" fmla="*/ 281 w 40"/>
                  <a:gd name="T45" fmla="*/ 226 h 35"/>
                  <a:gd name="T46" fmla="*/ 252 w 40"/>
                  <a:gd name="T47" fmla="*/ 205 h 35"/>
                  <a:gd name="T48" fmla="*/ 231 w 40"/>
                  <a:gd name="T49" fmla="*/ 175 h 35"/>
                  <a:gd name="T50" fmla="*/ 196 w 40"/>
                  <a:gd name="T51" fmla="*/ 149 h 35"/>
                  <a:gd name="T52" fmla="*/ 148 w 40"/>
                  <a:gd name="T53" fmla="*/ 128 h 35"/>
                  <a:gd name="T54" fmla="*/ 119 w 40"/>
                  <a:gd name="T55" fmla="*/ 93 h 35"/>
                  <a:gd name="T56" fmla="*/ 77 w 40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1" y="0"/>
                    </a:moveTo>
                    <a:cubicBezTo>
                      <a:pt x="11" y="0"/>
                      <a:pt x="11" y="2"/>
                      <a:pt x="10" y="3"/>
                    </a:cubicBezTo>
                    <a:cubicBezTo>
                      <a:pt x="8" y="4"/>
                      <a:pt x="6" y="3"/>
                      <a:pt x="6" y="5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2" y="8"/>
                      <a:pt x="2" y="6"/>
                      <a:pt x="2" y="10"/>
                    </a:cubicBezTo>
                    <a:cubicBezTo>
                      <a:pt x="2" y="14"/>
                      <a:pt x="1" y="14"/>
                      <a:pt x="0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5"/>
                      <a:pt x="8" y="25"/>
                      <a:pt x="8" y="24"/>
                    </a:cubicBezTo>
                    <a:cubicBezTo>
                      <a:pt x="8" y="23"/>
                      <a:pt x="8" y="22"/>
                      <a:pt x="9" y="22"/>
                    </a:cubicBezTo>
                    <a:cubicBezTo>
                      <a:pt x="9" y="21"/>
                      <a:pt x="9" y="20"/>
                      <a:pt x="10" y="20"/>
                    </a:cubicBezTo>
                    <a:cubicBezTo>
                      <a:pt x="11" y="20"/>
                      <a:pt x="12" y="21"/>
                      <a:pt x="12" y="21"/>
                    </a:cubicBezTo>
                    <a:cubicBezTo>
                      <a:pt x="12" y="22"/>
                      <a:pt x="12" y="21"/>
                      <a:pt x="13" y="22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5" y="22"/>
                      <a:pt x="16" y="20"/>
                      <a:pt x="16" y="21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9" y="23"/>
                      <a:pt x="22" y="22"/>
                      <a:pt x="24" y="24"/>
                    </a:cubicBezTo>
                    <a:cubicBezTo>
                      <a:pt x="27" y="25"/>
                      <a:pt x="28" y="25"/>
                      <a:pt x="29" y="27"/>
                    </a:cubicBezTo>
                    <a:cubicBezTo>
                      <a:pt x="31" y="30"/>
                      <a:pt x="36" y="34"/>
                      <a:pt x="37" y="34"/>
                    </a:cubicBezTo>
                    <a:cubicBezTo>
                      <a:pt x="38" y="35"/>
                      <a:pt x="40" y="33"/>
                      <a:pt x="40" y="32"/>
                    </a:cubicBezTo>
                    <a:cubicBezTo>
                      <a:pt x="40" y="32"/>
                      <a:pt x="37" y="30"/>
                      <a:pt x="36" y="29"/>
                    </a:cubicBezTo>
                    <a:cubicBezTo>
                      <a:pt x="35" y="28"/>
                      <a:pt x="34" y="26"/>
                      <a:pt x="33" y="25"/>
                    </a:cubicBezTo>
                    <a:cubicBezTo>
                      <a:pt x="31" y="24"/>
                      <a:pt x="29" y="21"/>
                      <a:pt x="28" y="21"/>
                    </a:cubicBezTo>
                    <a:cubicBezTo>
                      <a:pt x="28" y="20"/>
                      <a:pt x="24" y="20"/>
                      <a:pt x="21" y="18"/>
                    </a:cubicBezTo>
                    <a:cubicBezTo>
                      <a:pt x="18" y="16"/>
                      <a:pt x="17" y="15"/>
                      <a:pt x="17" y="13"/>
                    </a:cubicBezTo>
                    <a:cubicBezTo>
                      <a:pt x="17" y="12"/>
                      <a:pt x="16" y="5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Freeform 356">
                <a:extLst>
                  <a:ext uri="{FF2B5EF4-FFF2-40B4-BE49-F238E27FC236}">
                    <a16:creationId xmlns:a16="http://schemas.microsoft.com/office/drawing/2014/main" id="{23EB8BDB-AF80-439D-8991-6BE802DF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085"/>
                <a:ext cx="249" cy="190"/>
              </a:xfrm>
              <a:custGeom>
                <a:avLst/>
                <a:gdLst>
                  <a:gd name="T0" fmla="*/ 415 w 93"/>
                  <a:gd name="T1" fmla="*/ 487 h 71"/>
                  <a:gd name="T2" fmla="*/ 388 w 93"/>
                  <a:gd name="T3" fmla="*/ 487 h 71"/>
                  <a:gd name="T4" fmla="*/ 367 w 93"/>
                  <a:gd name="T5" fmla="*/ 479 h 71"/>
                  <a:gd name="T6" fmla="*/ 337 w 93"/>
                  <a:gd name="T7" fmla="*/ 495 h 71"/>
                  <a:gd name="T8" fmla="*/ 316 w 93"/>
                  <a:gd name="T9" fmla="*/ 508 h 71"/>
                  <a:gd name="T10" fmla="*/ 252 w 93"/>
                  <a:gd name="T11" fmla="*/ 508 h 71"/>
                  <a:gd name="T12" fmla="*/ 201 w 93"/>
                  <a:gd name="T13" fmla="*/ 479 h 71"/>
                  <a:gd name="T14" fmla="*/ 158 w 93"/>
                  <a:gd name="T15" fmla="*/ 474 h 71"/>
                  <a:gd name="T16" fmla="*/ 145 w 93"/>
                  <a:gd name="T17" fmla="*/ 466 h 71"/>
                  <a:gd name="T18" fmla="*/ 145 w 93"/>
                  <a:gd name="T19" fmla="*/ 466 h 71"/>
                  <a:gd name="T20" fmla="*/ 150 w 93"/>
                  <a:gd name="T21" fmla="*/ 431 h 71"/>
                  <a:gd name="T22" fmla="*/ 123 w 93"/>
                  <a:gd name="T23" fmla="*/ 431 h 71"/>
                  <a:gd name="T24" fmla="*/ 107 w 93"/>
                  <a:gd name="T25" fmla="*/ 415 h 71"/>
                  <a:gd name="T26" fmla="*/ 94 w 93"/>
                  <a:gd name="T27" fmla="*/ 388 h 71"/>
                  <a:gd name="T28" fmla="*/ 72 w 93"/>
                  <a:gd name="T29" fmla="*/ 359 h 71"/>
                  <a:gd name="T30" fmla="*/ 51 w 93"/>
                  <a:gd name="T31" fmla="*/ 337 h 71"/>
                  <a:gd name="T32" fmla="*/ 13 w 93"/>
                  <a:gd name="T33" fmla="*/ 337 h 71"/>
                  <a:gd name="T34" fmla="*/ 29 w 93"/>
                  <a:gd name="T35" fmla="*/ 300 h 71"/>
                  <a:gd name="T36" fmla="*/ 51 w 93"/>
                  <a:gd name="T37" fmla="*/ 300 h 71"/>
                  <a:gd name="T38" fmla="*/ 64 w 93"/>
                  <a:gd name="T39" fmla="*/ 286 h 71"/>
                  <a:gd name="T40" fmla="*/ 64 w 93"/>
                  <a:gd name="T41" fmla="*/ 257 h 71"/>
                  <a:gd name="T42" fmla="*/ 72 w 93"/>
                  <a:gd name="T43" fmla="*/ 209 h 71"/>
                  <a:gd name="T44" fmla="*/ 86 w 93"/>
                  <a:gd name="T45" fmla="*/ 193 h 71"/>
                  <a:gd name="T46" fmla="*/ 99 w 93"/>
                  <a:gd name="T47" fmla="*/ 187 h 71"/>
                  <a:gd name="T48" fmla="*/ 99 w 93"/>
                  <a:gd name="T49" fmla="*/ 158 h 71"/>
                  <a:gd name="T50" fmla="*/ 115 w 93"/>
                  <a:gd name="T51" fmla="*/ 120 h 71"/>
                  <a:gd name="T52" fmla="*/ 129 w 93"/>
                  <a:gd name="T53" fmla="*/ 107 h 71"/>
                  <a:gd name="T54" fmla="*/ 145 w 93"/>
                  <a:gd name="T55" fmla="*/ 99 h 71"/>
                  <a:gd name="T56" fmla="*/ 158 w 93"/>
                  <a:gd name="T57" fmla="*/ 56 h 71"/>
                  <a:gd name="T58" fmla="*/ 158 w 93"/>
                  <a:gd name="T59" fmla="*/ 35 h 71"/>
                  <a:gd name="T60" fmla="*/ 158 w 93"/>
                  <a:gd name="T61" fmla="*/ 29 h 71"/>
                  <a:gd name="T62" fmla="*/ 171 w 93"/>
                  <a:gd name="T63" fmla="*/ 29 h 71"/>
                  <a:gd name="T64" fmla="*/ 187 w 93"/>
                  <a:gd name="T65" fmla="*/ 21 h 71"/>
                  <a:gd name="T66" fmla="*/ 201 w 93"/>
                  <a:gd name="T67" fmla="*/ 29 h 71"/>
                  <a:gd name="T68" fmla="*/ 209 w 93"/>
                  <a:gd name="T69" fmla="*/ 29 h 71"/>
                  <a:gd name="T70" fmla="*/ 214 w 93"/>
                  <a:gd name="T71" fmla="*/ 13 h 71"/>
                  <a:gd name="T72" fmla="*/ 222 w 93"/>
                  <a:gd name="T73" fmla="*/ 0 h 71"/>
                  <a:gd name="T74" fmla="*/ 236 w 93"/>
                  <a:gd name="T75" fmla="*/ 8 h 71"/>
                  <a:gd name="T76" fmla="*/ 244 w 93"/>
                  <a:gd name="T77" fmla="*/ 13 h 71"/>
                  <a:gd name="T78" fmla="*/ 257 w 93"/>
                  <a:gd name="T79" fmla="*/ 13 h 71"/>
                  <a:gd name="T80" fmla="*/ 265 w 93"/>
                  <a:gd name="T81" fmla="*/ 8 h 71"/>
                  <a:gd name="T82" fmla="*/ 278 w 93"/>
                  <a:gd name="T83" fmla="*/ 13 h 71"/>
                  <a:gd name="T84" fmla="*/ 321 w 93"/>
                  <a:gd name="T85" fmla="*/ 29 h 71"/>
                  <a:gd name="T86" fmla="*/ 359 w 93"/>
                  <a:gd name="T87" fmla="*/ 51 h 71"/>
                  <a:gd name="T88" fmla="*/ 415 w 93"/>
                  <a:gd name="T89" fmla="*/ 99 h 71"/>
                  <a:gd name="T90" fmla="*/ 410 w 93"/>
                  <a:gd name="T91" fmla="*/ 115 h 71"/>
                  <a:gd name="T92" fmla="*/ 394 w 93"/>
                  <a:gd name="T93" fmla="*/ 136 h 71"/>
                  <a:gd name="T94" fmla="*/ 388 w 93"/>
                  <a:gd name="T95" fmla="*/ 158 h 71"/>
                  <a:gd name="T96" fmla="*/ 402 w 93"/>
                  <a:gd name="T97" fmla="*/ 171 h 71"/>
                  <a:gd name="T98" fmla="*/ 436 w 93"/>
                  <a:gd name="T99" fmla="*/ 166 h 71"/>
                  <a:gd name="T100" fmla="*/ 436 w 93"/>
                  <a:gd name="T101" fmla="*/ 193 h 71"/>
                  <a:gd name="T102" fmla="*/ 501 w 93"/>
                  <a:gd name="T103" fmla="*/ 257 h 71"/>
                  <a:gd name="T104" fmla="*/ 667 w 93"/>
                  <a:gd name="T105" fmla="*/ 294 h 71"/>
                  <a:gd name="T106" fmla="*/ 544 w 93"/>
                  <a:gd name="T107" fmla="*/ 444 h 71"/>
                  <a:gd name="T108" fmla="*/ 487 w 93"/>
                  <a:gd name="T109" fmla="*/ 444 h 71"/>
                  <a:gd name="T110" fmla="*/ 458 w 93"/>
                  <a:gd name="T111" fmla="*/ 458 h 71"/>
                  <a:gd name="T112" fmla="*/ 415 w 93"/>
                  <a:gd name="T113" fmla="*/ 487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3" h="71">
                    <a:moveTo>
                      <a:pt x="58" y="68"/>
                    </a:moveTo>
                    <a:cubicBezTo>
                      <a:pt x="58" y="68"/>
                      <a:pt x="55" y="68"/>
                      <a:pt x="54" y="68"/>
                    </a:cubicBezTo>
                    <a:cubicBezTo>
                      <a:pt x="54" y="68"/>
                      <a:pt x="53" y="69"/>
                      <a:pt x="51" y="67"/>
                    </a:cubicBezTo>
                    <a:cubicBezTo>
                      <a:pt x="50" y="65"/>
                      <a:pt x="48" y="68"/>
                      <a:pt x="47" y="69"/>
                    </a:cubicBezTo>
                    <a:cubicBezTo>
                      <a:pt x="45" y="69"/>
                      <a:pt x="44" y="71"/>
                      <a:pt x="44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3" y="66"/>
                      <a:pt x="22" y="66"/>
                    </a:cubicBezTo>
                    <a:cubicBezTo>
                      <a:pt x="22" y="65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65"/>
                      <a:pt x="21" y="61"/>
                      <a:pt x="21" y="60"/>
                    </a:cubicBezTo>
                    <a:cubicBezTo>
                      <a:pt x="20" y="59"/>
                      <a:pt x="19" y="61"/>
                      <a:pt x="17" y="60"/>
                    </a:cubicBezTo>
                    <a:cubicBezTo>
                      <a:pt x="16" y="60"/>
                      <a:pt x="17" y="59"/>
                      <a:pt x="15" y="58"/>
                    </a:cubicBezTo>
                    <a:cubicBezTo>
                      <a:pt x="14" y="58"/>
                      <a:pt x="14" y="56"/>
                      <a:pt x="13" y="54"/>
                    </a:cubicBezTo>
                    <a:cubicBezTo>
                      <a:pt x="13" y="51"/>
                      <a:pt x="11" y="52"/>
                      <a:pt x="10" y="50"/>
                    </a:cubicBezTo>
                    <a:cubicBezTo>
                      <a:pt x="9" y="48"/>
                      <a:pt x="9" y="48"/>
                      <a:pt x="7" y="47"/>
                    </a:cubicBezTo>
                    <a:cubicBezTo>
                      <a:pt x="6" y="46"/>
                      <a:pt x="4" y="47"/>
                      <a:pt x="2" y="47"/>
                    </a:cubicBezTo>
                    <a:cubicBezTo>
                      <a:pt x="0" y="46"/>
                      <a:pt x="3" y="44"/>
                      <a:pt x="4" y="42"/>
                    </a:cubicBezTo>
                    <a:cubicBezTo>
                      <a:pt x="5" y="39"/>
                      <a:pt x="6" y="42"/>
                      <a:pt x="7" y="42"/>
                    </a:cubicBezTo>
                    <a:cubicBezTo>
                      <a:pt x="9" y="42"/>
                      <a:pt x="9" y="42"/>
                      <a:pt x="9" y="40"/>
                    </a:cubicBezTo>
                    <a:cubicBezTo>
                      <a:pt x="9" y="38"/>
                      <a:pt x="8" y="37"/>
                      <a:pt x="9" y="36"/>
                    </a:cubicBezTo>
                    <a:cubicBezTo>
                      <a:pt x="10" y="35"/>
                      <a:pt x="10" y="32"/>
                      <a:pt x="10" y="29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7"/>
                      <a:pt x="14" y="28"/>
                      <a:pt x="14" y="26"/>
                    </a:cubicBezTo>
                    <a:cubicBezTo>
                      <a:pt x="14" y="24"/>
                      <a:pt x="14" y="22"/>
                      <a:pt x="14" y="22"/>
                    </a:cubicBezTo>
                    <a:cubicBezTo>
                      <a:pt x="15" y="21"/>
                      <a:pt x="16" y="19"/>
                      <a:pt x="16" y="17"/>
                    </a:cubicBezTo>
                    <a:cubicBezTo>
                      <a:pt x="16" y="15"/>
                      <a:pt x="17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3"/>
                      <a:pt x="21" y="9"/>
                      <a:pt x="22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3"/>
                      <a:pt x="26" y="3"/>
                    </a:cubicBezTo>
                    <a:cubicBezTo>
                      <a:pt x="27" y="3"/>
                      <a:pt x="27" y="3"/>
                      <a:pt x="28" y="4"/>
                    </a:cubicBezTo>
                    <a:cubicBezTo>
                      <a:pt x="28" y="5"/>
                      <a:pt x="29" y="5"/>
                      <a:pt x="29" y="4"/>
                    </a:cubicBezTo>
                    <a:cubicBezTo>
                      <a:pt x="29" y="3"/>
                      <a:pt x="29" y="2"/>
                      <a:pt x="30" y="2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33" y="2"/>
                      <a:pt x="33" y="1"/>
                      <a:pt x="34" y="2"/>
                    </a:cubicBezTo>
                    <a:cubicBezTo>
                      <a:pt x="35" y="3"/>
                      <a:pt x="35" y="2"/>
                      <a:pt x="36" y="2"/>
                    </a:cubicBezTo>
                    <a:cubicBezTo>
                      <a:pt x="36" y="2"/>
                      <a:pt x="37" y="0"/>
                      <a:pt x="37" y="1"/>
                    </a:cubicBezTo>
                    <a:cubicBezTo>
                      <a:pt x="38" y="2"/>
                      <a:pt x="38" y="2"/>
                      <a:pt x="39" y="2"/>
                    </a:cubicBezTo>
                    <a:cubicBezTo>
                      <a:pt x="40" y="3"/>
                      <a:pt x="43" y="2"/>
                      <a:pt x="45" y="4"/>
                    </a:cubicBezTo>
                    <a:cubicBezTo>
                      <a:pt x="48" y="5"/>
                      <a:pt x="49" y="5"/>
                      <a:pt x="50" y="7"/>
                    </a:cubicBezTo>
                    <a:cubicBezTo>
                      <a:pt x="52" y="10"/>
                      <a:pt x="57" y="14"/>
                      <a:pt x="58" y="14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6"/>
                      <a:pt x="55" y="18"/>
                      <a:pt x="55" y="19"/>
                    </a:cubicBezTo>
                    <a:cubicBezTo>
                      <a:pt x="54" y="19"/>
                      <a:pt x="54" y="20"/>
                      <a:pt x="54" y="22"/>
                    </a:cubicBezTo>
                    <a:cubicBezTo>
                      <a:pt x="55" y="23"/>
                      <a:pt x="55" y="24"/>
                      <a:pt x="56" y="24"/>
                    </a:cubicBezTo>
                    <a:cubicBezTo>
                      <a:pt x="57" y="24"/>
                      <a:pt x="61" y="23"/>
                      <a:pt x="61" y="23"/>
                    </a:cubicBezTo>
                    <a:cubicBezTo>
                      <a:pt x="61" y="23"/>
                      <a:pt x="60" y="26"/>
                      <a:pt x="61" y="27"/>
                    </a:cubicBezTo>
                    <a:cubicBezTo>
                      <a:pt x="62" y="29"/>
                      <a:pt x="67" y="35"/>
                      <a:pt x="70" y="36"/>
                    </a:cubicBezTo>
                    <a:cubicBezTo>
                      <a:pt x="74" y="38"/>
                      <a:pt x="88" y="42"/>
                      <a:pt x="93" y="41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69" y="62"/>
                      <a:pt x="68" y="62"/>
                    </a:cubicBezTo>
                    <a:cubicBezTo>
                      <a:pt x="67" y="63"/>
                      <a:pt x="65" y="63"/>
                      <a:pt x="64" y="64"/>
                    </a:cubicBezTo>
                    <a:cubicBezTo>
                      <a:pt x="63" y="66"/>
                      <a:pt x="59" y="66"/>
                      <a:pt x="58" y="6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1" name="Freeform 357">
                <a:extLst>
                  <a:ext uri="{FF2B5EF4-FFF2-40B4-BE49-F238E27FC236}">
                    <a16:creationId xmlns:a16="http://schemas.microsoft.com/office/drawing/2014/main" id="{79DE6EC9-2ADD-4DB5-B5BA-80682B29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117"/>
                <a:ext cx="26" cy="32"/>
              </a:xfrm>
              <a:custGeom>
                <a:avLst/>
                <a:gdLst>
                  <a:gd name="T0" fmla="*/ 47 w 10"/>
                  <a:gd name="T1" fmla="*/ 77 h 12"/>
                  <a:gd name="T2" fmla="*/ 13 w 10"/>
                  <a:gd name="T3" fmla="*/ 85 h 12"/>
                  <a:gd name="T4" fmla="*/ 0 w 10"/>
                  <a:gd name="T5" fmla="*/ 72 h 12"/>
                  <a:gd name="T6" fmla="*/ 8 w 10"/>
                  <a:gd name="T7" fmla="*/ 51 h 12"/>
                  <a:gd name="T8" fmla="*/ 21 w 10"/>
                  <a:gd name="T9" fmla="*/ 29 h 12"/>
                  <a:gd name="T10" fmla="*/ 26 w 10"/>
                  <a:gd name="T11" fmla="*/ 13 h 12"/>
                  <a:gd name="T12" fmla="*/ 47 w 10"/>
                  <a:gd name="T13" fmla="*/ 0 h 12"/>
                  <a:gd name="T14" fmla="*/ 60 w 10"/>
                  <a:gd name="T15" fmla="*/ 8 h 12"/>
                  <a:gd name="T16" fmla="*/ 68 w 10"/>
                  <a:gd name="T17" fmla="*/ 29 h 12"/>
                  <a:gd name="T18" fmla="*/ 60 w 10"/>
                  <a:gd name="T19" fmla="*/ 35 h 12"/>
                  <a:gd name="T20" fmla="*/ 55 w 10"/>
                  <a:gd name="T21" fmla="*/ 43 h 12"/>
                  <a:gd name="T22" fmla="*/ 60 w 10"/>
                  <a:gd name="T23" fmla="*/ 51 h 12"/>
                  <a:gd name="T24" fmla="*/ 68 w 10"/>
                  <a:gd name="T25" fmla="*/ 56 h 12"/>
                  <a:gd name="T26" fmla="*/ 68 w 10"/>
                  <a:gd name="T27" fmla="*/ 64 h 12"/>
                  <a:gd name="T28" fmla="*/ 47 w 10"/>
                  <a:gd name="T29" fmla="*/ 77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12">
                    <a:moveTo>
                      <a:pt x="7" y="11"/>
                    </a:moveTo>
                    <a:cubicBezTo>
                      <a:pt x="7" y="11"/>
                      <a:pt x="3" y="12"/>
                      <a:pt x="2" y="12"/>
                    </a:cubicBezTo>
                    <a:cubicBezTo>
                      <a:pt x="1" y="12"/>
                      <a:pt x="1" y="11"/>
                      <a:pt x="0" y="10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7" y="1"/>
                      <a:pt x="7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2" name="Freeform 358">
                <a:extLst>
                  <a:ext uri="{FF2B5EF4-FFF2-40B4-BE49-F238E27FC236}">
                    <a16:creationId xmlns:a16="http://schemas.microsoft.com/office/drawing/2014/main" id="{7524BAA2-514B-4469-B827-AA48157C0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117"/>
                <a:ext cx="160" cy="243"/>
              </a:xfrm>
              <a:custGeom>
                <a:avLst/>
                <a:gdLst>
                  <a:gd name="T0" fmla="*/ 21 w 60"/>
                  <a:gd name="T1" fmla="*/ 649 h 91"/>
                  <a:gd name="T2" fmla="*/ 0 w 60"/>
                  <a:gd name="T3" fmla="*/ 620 h 91"/>
                  <a:gd name="T4" fmla="*/ 0 w 60"/>
                  <a:gd name="T5" fmla="*/ 457 h 91"/>
                  <a:gd name="T6" fmla="*/ 35 w 60"/>
                  <a:gd name="T7" fmla="*/ 401 h 91"/>
                  <a:gd name="T8" fmla="*/ 77 w 60"/>
                  <a:gd name="T9" fmla="*/ 371 h 91"/>
                  <a:gd name="T10" fmla="*/ 107 w 60"/>
                  <a:gd name="T11" fmla="*/ 358 h 91"/>
                  <a:gd name="T12" fmla="*/ 163 w 60"/>
                  <a:gd name="T13" fmla="*/ 358 h 91"/>
                  <a:gd name="T14" fmla="*/ 285 w 60"/>
                  <a:gd name="T15" fmla="*/ 206 h 91"/>
                  <a:gd name="T16" fmla="*/ 120 w 60"/>
                  <a:gd name="T17" fmla="*/ 171 h 91"/>
                  <a:gd name="T18" fmla="*/ 56 w 60"/>
                  <a:gd name="T19" fmla="*/ 107 h 91"/>
                  <a:gd name="T20" fmla="*/ 56 w 60"/>
                  <a:gd name="T21" fmla="*/ 77 h 91"/>
                  <a:gd name="T22" fmla="*/ 77 w 60"/>
                  <a:gd name="T23" fmla="*/ 64 h 91"/>
                  <a:gd name="T24" fmla="*/ 128 w 60"/>
                  <a:gd name="T25" fmla="*/ 107 h 91"/>
                  <a:gd name="T26" fmla="*/ 179 w 60"/>
                  <a:gd name="T27" fmla="*/ 93 h 91"/>
                  <a:gd name="T28" fmla="*/ 205 w 60"/>
                  <a:gd name="T29" fmla="*/ 85 h 91"/>
                  <a:gd name="T30" fmla="*/ 235 w 60"/>
                  <a:gd name="T31" fmla="*/ 77 h 91"/>
                  <a:gd name="T32" fmla="*/ 243 w 60"/>
                  <a:gd name="T33" fmla="*/ 64 h 91"/>
                  <a:gd name="T34" fmla="*/ 269 w 60"/>
                  <a:gd name="T35" fmla="*/ 56 h 91"/>
                  <a:gd name="T36" fmla="*/ 299 w 60"/>
                  <a:gd name="T37" fmla="*/ 51 h 91"/>
                  <a:gd name="T38" fmla="*/ 328 w 60"/>
                  <a:gd name="T39" fmla="*/ 51 h 91"/>
                  <a:gd name="T40" fmla="*/ 355 w 60"/>
                  <a:gd name="T41" fmla="*/ 43 h 91"/>
                  <a:gd name="T42" fmla="*/ 376 w 60"/>
                  <a:gd name="T43" fmla="*/ 29 h 91"/>
                  <a:gd name="T44" fmla="*/ 392 w 60"/>
                  <a:gd name="T45" fmla="*/ 21 h 91"/>
                  <a:gd name="T46" fmla="*/ 413 w 60"/>
                  <a:gd name="T47" fmla="*/ 29 h 91"/>
                  <a:gd name="T48" fmla="*/ 405 w 60"/>
                  <a:gd name="T49" fmla="*/ 72 h 91"/>
                  <a:gd name="T50" fmla="*/ 397 w 60"/>
                  <a:gd name="T51" fmla="*/ 99 h 91"/>
                  <a:gd name="T52" fmla="*/ 392 w 60"/>
                  <a:gd name="T53" fmla="*/ 150 h 91"/>
                  <a:gd name="T54" fmla="*/ 363 w 60"/>
                  <a:gd name="T55" fmla="*/ 206 h 91"/>
                  <a:gd name="T56" fmla="*/ 333 w 60"/>
                  <a:gd name="T57" fmla="*/ 291 h 91"/>
                  <a:gd name="T58" fmla="*/ 277 w 60"/>
                  <a:gd name="T59" fmla="*/ 393 h 91"/>
                  <a:gd name="T60" fmla="*/ 179 w 60"/>
                  <a:gd name="T61" fmla="*/ 491 h 91"/>
                  <a:gd name="T62" fmla="*/ 107 w 60"/>
                  <a:gd name="T63" fmla="*/ 555 h 91"/>
                  <a:gd name="T64" fmla="*/ 21 w 60"/>
                  <a:gd name="T65" fmla="*/ 64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" h="91">
                    <a:moveTo>
                      <a:pt x="3" y="91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3"/>
                      <a:pt x="5" y="56"/>
                      <a:pt x="5" y="56"/>
                    </a:cubicBezTo>
                    <a:cubicBezTo>
                      <a:pt x="6" y="54"/>
                      <a:pt x="10" y="54"/>
                      <a:pt x="11" y="52"/>
                    </a:cubicBezTo>
                    <a:cubicBezTo>
                      <a:pt x="12" y="51"/>
                      <a:pt x="14" y="51"/>
                      <a:pt x="15" y="50"/>
                    </a:cubicBezTo>
                    <a:cubicBezTo>
                      <a:pt x="16" y="50"/>
                      <a:pt x="23" y="50"/>
                      <a:pt x="23" y="5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5" y="30"/>
                      <a:pt x="21" y="26"/>
                      <a:pt x="17" y="24"/>
                    </a:cubicBezTo>
                    <a:cubicBezTo>
                      <a:pt x="14" y="23"/>
                      <a:pt x="9" y="17"/>
                      <a:pt x="8" y="15"/>
                    </a:cubicBezTo>
                    <a:cubicBezTo>
                      <a:pt x="7" y="14"/>
                      <a:pt x="8" y="11"/>
                      <a:pt x="8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5" y="16"/>
                      <a:pt x="18" y="15"/>
                    </a:cubicBezTo>
                    <a:cubicBezTo>
                      <a:pt x="21" y="15"/>
                      <a:pt x="23" y="14"/>
                      <a:pt x="25" y="13"/>
                    </a:cubicBezTo>
                    <a:cubicBezTo>
                      <a:pt x="26" y="12"/>
                      <a:pt x="27" y="11"/>
                      <a:pt x="29" y="12"/>
                    </a:cubicBezTo>
                    <a:cubicBezTo>
                      <a:pt x="31" y="13"/>
                      <a:pt x="32" y="11"/>
                      <a:pt x="33" y="11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6" y="8"/>
                      <a:pt x="35" y="7"/>
                      <a:pt x="38" y="8"/>
                    </a:cubicBezTo>
                    <a:cubicBezTo>
                      <a:pt x="40" y="9"/>
                      <a:pt x="40" y="8"/>
                      <a:pt x="42" y="7"/>
                    </a:cubicBezTo>
                    <a:cubicBezTo>
                      <a:pt x="44" y="7"/>
                      <a:pt x="46" y="6"/>
                      <a:pt x="46" y="7"/>
                    </a:cubicBezTo>
                    <a:cubicBezTo>
                      <a:pt x="47" y="7"/>
                      <a:pt x="49" y="7"/>
                      <a:pt x="50" y="6"/>
                    </a:cubicBezTo>
                    <a:cubicBezTo>
                      <a:pt x="52" y="6"/>
                      <a:pt x="52" y="5"/>
                      <a:pt x="53" y="4"/>
                    </a:cubicBezTo>
                    <a:cubicBezTo>
                      <a:pt x="54" y="3"/>
                      <a:pt x="55" y="2"/>
                      <a:pt x="55" y="3"/>
                    </a:cubicBezTo>
                    <a:cubicBezTo>
                      <a:pt x="56" y="4"/>
                      <a:pt x="60" y="0"/>
                      <a:pt x="58" y="4"/>
                    </a:cubicBezTo>
                    <a:cubicBezTo>
                      <a:pt x="56" y="8"/>
                      <a:pt x="57" y="9"/>
                      <a:pt x="57" y="10"/>
                    </a:cubicBezTo>
                    <a:cubicBezTo>
                      <a:pt x="57" y="12"/>
                      <a:pt x="55" y="12"/>
                      <a:pt x="56" y="14"/>
                    </a:cubicBezTo>
                    <a:cubicBezTo>
                      <a:pt x="56" y="17"/>
                      <a:pt x="56" y="19"/>
                      <a:pt x="55" y="21"/>
                    </a:cubicBezTo>
                    <a:cubicBezTo>
                      <a:pt x="54" y="23"/>
                      <a:pt x="53" y="25"/>
                      <a:pt x="51" y="29"/>
                    </a:cubicBezTo>
                    <a:cubicBezTo>
                      <a:pt x="50" y="33"/>
                      <a:pt x="49" y="37"/>
                      <a:pt x="47" y="41"/>
                    </a:cubicBezTo>
                    <a:cubicBezTo>
                      <a:pt x="46" y="44"/>
                      <a:pt x="44" y="48"/>
                      <a:pt x="39" y="55"/>
                    </a:cubicBezTo>
                    <a:cubicBezTo>
                      <a:pt x="33" y="63"/>
                      <a:pt x="30" y="67"/>
                      <a:pt x="25" y="69"/>
                    </a:cubicBezTo>
                    <a:cubicBezTo>
                      <a:pt x="21" y="71"/>
                      <a:pt x="19" y="73"/>
                      <a:pt x="15" y="78"/>
                    </a:cubicBezTo>
                    <a:cubicBezTo>
                      <a:pt x="11" y="82"/>
                      <a:pt x="5" y="86"/>
                      <a:pt x="3" y="9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Freeform 359">
                <a:extLst>
                  <a:ext uri="{FF2B5EF4-FFF2-40B4-BE49-F238E27FC236}">
                    <a16:creationId xmlns:a16="http://schemas.microsoft.com/office/drawing/2014/main" id="{7BCB89E5-9C51-453B-8F4D-98167476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475"/>
                <a:ext cx="195" cy="163"/>
              </a:xfrm>
              <a:custGeom>
                <a:avLst/>
                <a:gdLst>
                  <a:gd name="T0" fmla="*/ 8 w 73"/>
                  <a:gd name="T1" fmla="*/ 363 h 61"/>
                  <a:gd name="T2" fmla="*/ 0 w 73"/>
                  <a:gd name="T3" fmla="*/ 206 h 61"/>
                  <a:gd name="T4" fmla="*/ 85 w 73"/>
                  <a:gd name="T5" fmla="*/ 120 h 61"/>
                  <a:gd name="T6" fmla="*/ 120 w 73"/>
                  <a:gd name="T7" fmla="*/ 136 h 61"/>
                  <a:gd name="T8" fmla="*/ 150 w 73"/>
                  <a:gd name="T9" fmla="*/ 128 h 61"/>
                  <a:gd name="T10" fmla="*/ 163 w 73"/>
                  <a:gd name="T11" fmla="*/ 150 h 61"/>
                  <a:gd name="T12" fmla="*/ 206 w 73"/>
                  <a:gd name="T13" fmla="*/ 158 h 61"/>
                  <a:gd name="T14" fmla="*/ 227 w 73"/>
                  <a:gd name="T15" fmla="*/ 136 h 61"/>
                  <a:gd name="T16" fmla="*/ 248 w 73"/>
                  <a:gd name="T17" fmla="*/ 171 h 61"/>
                  <a:gd name="T18" fmla="*/ 278 w 73"/>
                  <a:gd name="T19" fmla="*/ 184 h 61"/>
                  <a:gd name="T20" fmla="*/ 294 w 73"/>
                  <a:gd name="T21" fmla="*/ 206 h 61"/>
                  <a:gd name="T22" fmla="*/ 321 w 73"/>
                  <a:gd name="T23" fmla="*/ 222 h 61"/>
                  <a:gd name="T24" fmla="*/ 350 w 73"/>
                  <a:gd name="T25" fmla="*/ 200 h 61"/>
                  <a:gd name="T26" fmla="*/ 329 w 73"/>
                  <a:gd name="T27" fmla="*/ 179 h 61"/>
                  <a:gd name="T28" fmla="*/ 299 w 73"/>
                  <a:gd name="T29" fmla="*/ 158 h 61"/>
                  <a:gd name="T30" fmla="*/ 286 w 73"/>
                  <a:gd name="T31" fmla="*/ 136 h 61"/>
                  <a:gd name="T32" fmla="*/ 294 w 73"/>
                  <a:gd name="T33" fmla="*/ 86 h 61"/>
                  <a:gd name="T34" fmla="*/ 286 w 73"/>
                  <a:gd name="T35" fmla="*/ 43 h 61"/>
                  <a:gd name="T36" fmla="*/ 315 w 73"/>
                  <a:gd name="T37" fmla="*/ 8 h 61"/>
                  <a:gd name="T38" fmla="*/ 422 w 73"/>
                  <a:gd name="T39" fmla="*/ 13 h 61"/>
                  <a:gd name="T40" fmla="*/ 470 w 73"/>
                  <a:gd name="T41" fmla="*/ 43 h 61"/>
                  <a:gd name="T42" fmla="*/ 500 w 73"/>
                  <a:gd name="T43" fmla="*/ 77 h 61"/>
                  <a:gd name="T44" fmla="*/ 492 w 73"/>
                  <a:gd name="T45" fmla="*/ 128 h 61"/>
                  <a:gd name="T46" fmla="*/ 492 w 73"/>
                  <a:gd name="T47" fmla="*/ 158 h 61"/>
                  <a:gd name="T48" fmla="*/ 492 w 73"/>
                  <a:gd name="T49" fmla="*/ 184 h 61"/>
                  <a:gd name="T50" fmla="*/ 470 w 73"/>
                  <a:gd name="T51" fmla="*/ 200 h 61"/>
                  <a:gd name="T52" fmla="*/ 465 w 73"/>
                  <a:gd name="T53" fmla="*/ 235 h 61"/>
                  <a:gd name="T54" fmla="*/ 363 w 73"/>
                  <a:gd name="T55" fmla="*/ 294 h 61"/>
                  <a:gd name="T56" fmla="*/ 358 w 73"/>
                  <a:gd name="T57" fmla="*/ 337 h 61"/>
                  <a:gd name="T58" fmla="*/ 294 w 73"/>
                  <a:gd name="T59" fmla="*/ 358 h 61"/>
                  <a:gd name="T60" fmla="*/ 243 w 73"/>
                  <a:gd name="T61" fmla="*/ 393 h 61"/>
                  <a:gd name="T62" fmla="*/ 200 w 73"/>
                  <a:gd name="T63" fmla="*/ 428 h 61"/>
                  <a:gd name="T64" fmla="*/ 179 w 73"/>
                  <a:gd name="T65" fmla="*/ 428 h 61"/>
                  <a:gd name="T66" fmla="*/ 158 w 73"/>
                  <a:gd name="T67" fmla="*/ 422 h 61"/>
                  <a:gd name="T68" fmla="*/ 120 w 73"/>
                  <a:gd name="T69" fmla="*/ 406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3" h="61">
                    <a:moveTo>
                      <a:pt x="8" y="58"/>
                    </a:moveTo>
                    <a:cubicBezTo>
                      <a:pt x="8" y="58"/>
                      <a:pt x="3" y="53"/>
                      <a:pt x="1" y="5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4" y="17"/>
                      <a:pt x="15" y="18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20" y="18"/>
                      <a:pt x="21" y="18"/>
                    </a:cubicBezTo>
                    <a:cubicBezTo>
                      <a:pt x="21" y="17"/>
                      <a:pt x="21" y="19"/>
                      <a:pt x="21" y="20"/>
                    </a:cubicBezTo>
                    <a:cubicBezTo>
                      <a:pt x="22" y="21"/>
                      <a:pt x="22" y="21"/>
                      <a:pt x="23" y="21"/>
                    </a:cubicBezTo>
                    <a:cubicBezTo>
                      <a:pt x="24" y="22"/>
                      <a:pt x="25" y="22"/>
                      <a:pt x="26" y="21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1"/>
                      <a:pt x="31" y="22"/>
                      <a:pt x="31" y="21"/>
                    </a:cubicBezTo>
                    <a:cubicBezTo>
                      <a:pt x="31" y="20"/>
                      <a:pt x="32" y="19"/>
                      <a:pt x="32" y="19"/>
                    </a:cubicBezTo>
                    <a:cubicBezTo>
                      <a:pt x="33" y="19"/>
                      <a:pt x="33" y="21"/>
                      <a:pt x="33" y="22"/>
                    </a:cubicBezTo>
                    <a:cubicBezTo>
                      <a:pt x="33" y="24"/>
                      <a:pt x="35" y="24"/>
                      <a:pt x="35" y="24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8" y="26"/>
                      <a:pt x="39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7"/>
                      <a:pt x="41" y="28"/>
                      <a:pt x="41" y="29"/>
                    </a:cubicBezTo>
                    <a:cubicBezTo>
                      <a:pt x="41" y="30"/>
                      <a:pt x="42" y="30"/>
                      <a:pt x="43" y="29"/>
                    </a:cubicBezTo>
                    <a:cubicBezTo>
                      <a:pt x="44" y="29"/>
                      <a:pt x="44" y="31"/>
                      <a:pt x="45" y="31"/>
                    </a:cubicBezTo>
                    <a:cubicBezTo>
                      <a:pt x="46" y="32"/>
                      <a:pt x="47" y="31"/>
                      <a:pt x="48" y="30"/>
                    </a:cubicBezTo>
                    <a:cubicBezTo>
                      <a:pt x="49" y="29"/>
                      <a:pt x="49" y="29"/>
                      <a:pt x="49" y="28"/>
                    </a:cubicBezTo>
                    <a:cubicBezTo>
                      <a:pt x="49" y="27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5" y="25"/>
                      <a:pt x="44" y="24"/>
                    </a:cubicBezTo>
                    <a:cubicBezTo>
                      <a:pt x="44" y="23"/>
                      <a:pt x="42" y="23"/>
                      <a:pt x="42" y="22"/>
                    </a:cubicBezTo>
                    <a:cubicBezTo>
                      <a:pt x="41" y="21"/>
                      <a:pt x="39" y="21"/>
                      <a:pt x="40" y="20"/>
                    </a:cubicBezTo>
                    <a:cubicBezTo>
                      <a:pt x="40" y="18"/>
                      <a:pt x="40" y="20"/>
                      <a:pt x="40" y="19"/>
                    </a:cubicBezTo>
                    <a:cubicBezTo>
                      <a:pt x="40" y="18"/>
                      <a:pt x="41" y="17"/>
                      <a:pt x="42" y="16"/>
                    </a:cubicBezTo>
                    <a:cubicBezTo>
                      <a:pt x="42" y="14"/>
                      <a:pt x="41" y="14"/>
                      <a:pt x="41" y="12"/>
                    </a:cubicBezTo>
                    <a:cubicBezTo>
                      <a:pt x="41" y="11"/>
                      <a:pt x="42" y="10"/>
                      <a:pt x="41" y="9"/>
                    </a:cubicBezTo>
                    <a:cubicBezTo>
                      <a:pt x="41" y="7"/>
                      <a:pt x="40" y="6"/>
                      <a:pt x="40" y="6"/>
                    </a:cubicBezTo>
                    <a:cubicBezTo>
                      <a:pt x="41" y="6"/>
                      <a:pt x="43" y="4"/>
                      <a:pt x="43" y="4"/>
                    </a:cubicBezTo>
                    <a:cubicBezTo>
                      <a:pt x="43" y="4"/>
                      <a:pt x="43" y="1"/>
                      <a:pt x="44" y="1"/>
                    </a:cubicBezTo>
                    <a:cubicBezTo>
                      <a:pt x="44" y="0"/>
                      <a:pt x="55" y="0"/>
                      <a:pt x="55" y="0"/>
                    </a:cubicBezTo>
                    <a:cubicBezTo>
                      <a:pt x="55" y="0"/>
                      <a:pt x="57" y="2"/>
                      <a:pt x="59" y="2"/>
                    </a:cubicBezTo>
                    <a:cubicBezTo>
                      <a:pt x="61" y="2"/>
                      <a:pt x="62" y="2"/>
                      <a:pt x="63" y="3"/>
                    </a:cubicBezTo>
                    <a:cubicBezTo>
                      <a:pt x="63" y="5"/>
                      <a:pt x="65" y="5"/>
                      <a:pt x="66" y="6"/>
                    </a:cubicBezTo>
                    <a:cubicBezTo>
                      <a:pt x="67" y="7"/>
                      <a:pt x="69" y="7"/>
                      <a:pt x="70" y="8"/>
                    </a:cubicBezTo>
                    <a:cubicBezTo>
                      <a:pt x="70" y="8"/>
                      <a:pt x="70" y="10"/>
                      <a:pt x="70" y="11"/>
                    </a:cubicBezTo>
                    <a:cubicBezTo>
                      <a:pt x="71" y="12"/>
                      <a:pt x="73" y="14"/>
                      <a:pt x="72" y="15"/>
                    </a:cubicBezTo>
                    <a:cubicBezTo>
                      <a:pt x="70" y="16"/>
                      <a:pt x="68" y="17"/>
                      <a:pt x="69" y="18"/>
                    </a:cubicBezTo>
                    <a:cubicBezTo>
                      <a:pt x="69" y="19"/>
                      <a:pt x="70" y="20"/>
                      <a:pt x="70" y="21"/>
                    </a:cubicBezTo>
                    <a:cubicBezTo>
                      <a:pt x="70" y="21"/>
                      <a:pt x="68" y="21"/>
                      <a:pt x="69" y="22"/>
                    </a:cubicBezTo>
                    <a:cubicBezTo>
                      <a:pt x="69" y="23"/>
                      <a:pt x="71" y="23"/>
                      <a:pt x="71" y="24"/>
                    </a:cubicBezTo>
                    <a:cubicBezTo>
                      <a:pt x="71" y="25"/>
                      <a:pt x="69" y="25"/>
                      <a:pt x="69" y="26"/>
                    </a:cubicBezTo>
                    <a:cubicBezTo>
                      <a:pt x="69" y="27"/>
                      <a:pt x="69" y="26"/>
                      <a:pt x="68" y="27"/>
                    </a:cubicBezTo>
                    <a:cubicBezTo>
                      <a:pt x="67" y="28"/>
                      <a:pt x="66" y="27"/>
                      <a:pt x="66" y="28"/>
                    </a:cubicBezTo>
                    <a:cubicBezTo>
                      <a:pt x="66" y="30"/>
                      <a:pt x="67" y="30"/>
                      <a:pt x="67" y="31"/>
                    </a:cubicBezTo>
                    <a:cubicBezTo>
                      <a:pt x="66" y="32"/>
                      <a:pt x="64" y="32"/>
                      <a:pt x="65" y="33"/>
                    </a:cubicBezTo>
                    <a:cubicBezTo>
                      <a:pt x="66" y="34"/>
                      <a:pt x="68" y="34"/>
                      <a:pt x="67" y="35"/>
                    </a:cubicBezTo>
                    <a:cubicBezTo>
                      <a:pt x="67" y="36"/>
                      <a:pt x="53" y="40"/>
                      <a:pt x="51" y="41"/>
                    </a:cubicBezTo>
                    <a:cubicBezTo>
                      <a:pt x="49" y="43"/>
                      <a:pt x="50" y="43"/>
                      <a:pt x="50" y="44"/>
                    </a:cubicBezTo>
                    <a:cubicBezTo>
                      <a:pt x="51" y="44"/>
                      <a:pt x="50" y="47"/>
                      <a:pt x="50" y="47"/>
                    </a:cubicBezTo>
                    <a:cubicBezTo>
                      <a:pt x="50" y="47"/>
                      <a:pt x="46" y="45"/>
                      <a:pt x="44" y="46"/>
                    </a:cubicBezTo>
                    <a:cubicBezTo>
                      <a:pt x="42" y="48"/>
                      <a:pt x="41" y="48"/>
                      <a:pt x="41" y="50"/>
                    </a:cubicBezTo>
                    <a:cubicBezTo>
                      <a:pt x="42" y="52"/>
                      <a:pt x="40" y="52"/>
                      <a:pt x="39" y="52"/>
                    </a:cubicBezTo>
                    <a:cubicBezTo>
                      <a:pt x="38" y="52"/>
                      <a:pt x="34" y="53"/>
                      <a:pt x="34" y="55"/>
                    </a:cubicBezTo>
                    <a:cubicBezTo>
                      <a:pt x="33" y="57"/>
                      <a:pt x="33" y="57"/>
                      <a:pt x="32" y="58"/>
                    </a:cubicBezTo>
                    <a:cubicBezTo>
                      <a:pt x="30" y="60"/>
                      <a:pt x="29" y="61"/>
                      <a:pt x="28" y="60"/>
                    </a:cubicBezTo>
                    <a:cubicBezTo>
                      <a:pt x="28" y="59"/>
                      <a:pt x="27" y="58"/>
                      <a:pt x="26" y="59"/>
                    </a:cubicBezTo>
                    <a:cubicBezTo>
                      <a:pt x="26" y="60"/>
                      <a:pt x="25" y="60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3" y="60"/>
                      <a:pt x="22" y="59"/>
                      <a:pt x="22" y="59"/>
                    </a:cubicBezTo>
                    <a:cubicBezTo>
                      <a:pt x="22" y="59"/>
                      <a:pt x="20" y="58"/>
                      <a:pt x="20" y="59"/>
                    </a:cubicBezTo>
                    <a:cubicBezTo>
                      <a:pt x="20" y="59"/>
                      <a:pt x="20" y="57"/>
                      <a:pt x="17" y="57"/>
                    </a:cubicBezTo>
                    <a:cubicBezTo>
                      <a:pt x="15" y="57"/>
                      <a:pt x="9" y="57"/>
                      <a:pt x="8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4" name="Freeform 360">
                <a:extLst>
                  <a:ext uri="{FF2B5EF4-FFF2-40B4-BE49-F238E27FC236}">
                    <a16:creationId xmlns:a16="http://schemas.microsoft.com/office/drawing/2014/main" id="{CB4C71F0-3731-45B5-93C8-52EFC9764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494"/>
                <a:ext cx="53" cy="130"/>
              </a:xfrm>
              <a:custGeom>
                <a:avLst/>
                <a:gdLst>
                  <a:gd name="T0" fmla="*/ 72 w 20"/>
                  <a:gd name="T1" fmla="*/ 8 h 49"/>
                  <a:gd name="T2" fmla="*/ 42 w 20"/>
                  <a:gd name="T3" fmla="*/ 8 h 49"/>
                  <a:gd name="T4" fmla="*/ 42 w 20"/>
                  <a:gd name="T5" fmla="*/ 29 h 49"/>
                  <a:gd name="T6" fmla="*/ 56 w 20"/>
                  <a:gd name="T7" fmla="*/ 56 h 49"/>
                  <a:gd name="T8" fmla="*/ 34 w 20"/>
                  <a:gd name="T9" fmla="*/ 77 h 49"/>
                  <a:gd name="T10" fmla="*/ 42 w 20"/>
                  <a:gd name="T11" fmla="*/ 98 h 49"/>
                  <a:gd name="T12" fmla="*/ 34 w 20"/>
                  <a:gd name="T13" fmla="*/ 106 h 49"/>
                  <a:gd name="T14" fmla="*/ 50 w 20"/>
                  <a:gd name="T15" fmla="*/ 119 h 49"/>
                  <a:gd name="T16" fmla="*/ 34 w 20"/>
                  <a:gd name="T17" fmla="*/ 133 h 49"/>
                  <a:gd name="T18" fmla="*/ 29 w 20"/>
                  <a:gd name="T19" fmla="*/ 141 h 49"/>
                  <a:gd name="T20" fmla="*/ 13 w 20"/>
                  <a:gd name="T21" fmla="*/ 149 h 49"/>
                  <a:gd name="T22" fmla="*/ 21 w 20"/>
                  <a:gd name="T23" fmla="*/ 170 h 49"/>
                  <a:gd name="T24" fmla="*/ 8 w 20"/>
                  <a:gd name="T25" fmla="*/ 183 h 49"/>
                  <a:gd name="T26" fmla="*/ 21 w 20"/>
                  <a:gd name="T27" fmla="*/ 196 h 49"/>
                  <a:gd name="T28" fmla="*/ 34 w 20"/>
                  <a:gd name="T29" fmla="*/ 204 h 49"/>
                  <a:gd name="T30" fmla="*/ 56 w 20"/>
                  <a:gd name="T31" fmla="*/ 226 h 49"/>
                  <a:gd name="T32" fmla="*/ 77 w 20"/>
                  <a:gd name="T33" fmla="*/ 226 h 49"/>
                  <a:gd name="T34" fmla="*/ 85 w 20"/>
                  <a:gd name="T35" fmla="*/ 260 h 49"/>
                  <a:gd name="T36" fmla="*/ 77 w 20"/>
                  <a:gd name="T37" fmla="*/ 294 h 49"/>
                  <a:gd name="T38" fmla="*/ 98 w 20"/>
                  <a:gd name="T39" fmla="*/ 316 h 49"/>
                  <a:gd name="T40" fmla="*/ 111 w 20"/>
                  <a:gd name="T41" fmla="*/ 345 h 49"/>
                  <a:gd name="T42" fmla="*/ 111 w 20"/>
                  <a:gd name="T43" fmla="*/ 324 h 49"/>
                  <a:gd name="T44" fmla="*/ 111 w 20"/>
                  <a:gd name="T45" fmla="*/ 302 h 49"/>
                  <a:gd name="T46" fmla="*/ 140 w 20"/>
                  <a:gd name="T47" fmla="*/ 289 h 49"/>
                  <a:gd name="T48" fmla="*/ 127 w 20"/>
                  <a:gd name="T49" fmla="*/ 218 h 49"/>
                  <a:gd name="T50" fmla="*/ 111 w 20"/>
                  <a:gd name="T51" fmla="*/ 191 h 49"/>
                  <a:gd name="T52" fmla="*/ 119 w 20"/>
                  <a:gd name="T53" fmla="*/ 226 h 49"/>
                  <a:gd name="T54" fmla="*/ 106 w 20"/>
                  <a:gd name="T55" fmla="*/ 204 h 49"/>
                  <a:gd name="T56" fmla="*/ 85 w 20"/>
                  <a:gd name="T57" fmla="*/ 204 h 49"/>
                  <a:gd name="T58" fmla="*/ 85 w 20"/>
                  <a:gd name="T59" fmla="*/ 183 h 49"/>
                  <a:gd name="T60" fmla="*/ 77 w 20"/>
                  <a:gd name="T61" fmla="*/ 162 h 49"/>
                  <a:gd name="T62" fmla="*/ 72 w 20"/>
                  <a:gd name="T63" fmla="*/ 149 h 49"/>
                  <a:gd name="T64" fmla="*/ 64 w 20"/>
                  <a:gd name="T65" fmla="*/ 111 h 49"/>
                  <a:gd name="T66" fmla="*/ 77 w 20"/>
                  <a:gd name="T67" fmla="*/ 98 h 49"/>
                  <a:gd name="T68" fmla="*/ 85 w 20"/>
                  <a:gd name="T69" fmla="*/ 90 h 49"/>
                  <a:gd name="T70" fmla="*/ 85 w 20"/>
                  <a:gd name="T71" fmla="*/ 64 h 49"/>
                  <a:gd name="T72" fmla="*/ 72 w 20"/>
                  <a:gd name="T73" fmla="*/ 29 h 49"/>
                  <a:gd name="T74" fmla="*/ 72 w 20"/>
                  <a:gd name="T75" fmla="*/ 8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" h="49">
                    <a:moveTo>
                      <a:pt x="10" y="1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9" y="7"/>
                      <a:pt x="8" y="8"/>
                    </a:cubicBezTo>
                    <a:cubicBezTo>
                      <a:pt x="6" y="9"/>
                      <a:pt x="4" y="10"/>
                      <a:pt x="5" y="11"/>
                    </a:cubicBezTo>
                    <a:cubicBezTo>
                      <a:pt x="5" y="12"/>
                      <a:pt x="6" y="13"/>
                      <a:pt x="6" y="14"/>
                    </a:cubicBezTo>
                    <a:cubicBezTo>
                      <a:pt x="6" y="14"/>
                      <a:pt x="4" y="14"/>
                      <a:pt x="5" y="15"/>
                    </a:cubicBezTo>
                    <a:cubicBezTo>
                      <a:pt x="5" y="16"/>
                      <a:pt x="7" y="16"/>
                      <a:pt x="7" y="17"/>
                    </a:cubicBezTo>
                    <a:cubicBezTo>
                      <a:pt x="7" y="18"/>
                      <a:pt x="5" y="18"/>
                      <a:pt x="5" y="19"/>
                    </a:cubicBezTo>
                    <a:cubicBezTo>
                      <a:pt x="5" y="20"/>
                      <a:pt x="5" y="19"/>
                      <a:pt x="4" y="20"/>
                    </a:cubicBezTo>
                    <a:cubicBezTo>
                      <a:pt x="3" y="21"/>
                      <a:pt x="2" y="20"/>
                      <a:pt x="2" y="21"/>
                    </a:cubicBezTo>
                    <a:cubicBezTo>
                      <a:pt x="2" y="23"/>
                      <a:pt x="3" y="23"/>
                      <a:pt x="3" y="24"/>
                    </a:cubicBezTo>
                    <a:cubicBezTo>
                      <a:pt x="2" y="25"/>
                      <a:pt x="0" y="25"/>
                      <a:pt x="1" y="26"/>
                    </a:cubicBezTo>
                    <a:cubicBezTo>
                      <a:pt x="2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5" y="29"/>
                    </a:cubicBezTo>
                    <a:cubicBezTo>
                      <a:pt x="5" y="30"/>
                      <a:pt x="6" y="32"/>
                      <a:pt x="8" y="32"/>
                    </a:cubicBezTo>
                    <a:cubicBezTo>
                      <a:pt x="9" y="32"/>
                      <a:pt x="11" y="31"/>
                      <a:pt x="11" y="32"/>
                    </a:cubicBezTo>
                    <a:cubicBezTo>
                      <a:pt x="12" y="32"/>
                      <a:pt x="14" y="34"/>
                      <a:pt x="12" y="37"/>
                    </a:cubicBezTo>
                    <a:cubicBezTo>
                      <a:pt x="10" y="39"/>
                      <a:pt x="9" y="39"/>
                      <a:pt x="11" y="42"/>
                    </a:cubicBezTo>
                    <a:cubicBezTo>
                      <a:pt x="13" y="45"/>
                      <a:pt x="13" y="44"/>
                      <a:pt x="14" y="45"/>
                    </a:cubicBezTo>
                    <a:cubicBezTo>
                      <a:pt x="14" y="47"/>
                      <a:pt x="16" y="49"/>
                      <a:pt x="16" y="49"/>
                    </a:cubicBezTo>
                    <a:cubicBezTo>
                      <a:pt x="16" y="49"/>
                      <a:pt x="16" y="47"/>
                      <a:pt x="16" y="46"/>
                    </a:cubicBezTo>
                    <a:cubicBezTo>
                      <a:pt x="15" y="44"/>
                      <a:pt x="15" y="44"/>
                      <a:pt x="16" y="43"/>
                    </a:cubicBezTo>
                    <a:cubicBezTo>
                      <a:pt x="17" y="42"/>
                      <a:pt x="19" y="42"/>
                      <a:pt x="20" y="41"/>
                    </a:cubicBezTo>
                    <a:cubicBezTo>
                      <a:pt x="20" y="39"/>
                      <a:pt x="20" y="34"/>
                      <a:pt x="18" y="31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2" y="31"/>
                      <a:pt x="12" y="29"/>
                    </a:cubicBezTo>
                    <a:cubicBezTo>
                      <a:pt x="13" y="27"/>
                      <a:pt x="13" y="26"/>
                      <a:pt x="12" y="26"/>
                    </a:cubicBezTo>
                    <a:cubicBezTo>
                      <a:pt x="11" y="25"/>
                      <a:pt x="11" y="24"/>
                      <a:pt x="11" y="23"/>
                    </a:cubicBezTo>
                    <a:cubicBezTo>
                      <a:pt x="11" y="23"/>
                      <a:pt x="11" y="24"/>
                      <a:pt x="10" y="21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10" y="16"/>
                      <a:pt x="10" y="14"/>
                      <a:pt x="11" y="14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0"/>
                      <a:pt x="12" y="9"/>
                    </a:cubicBezTo>
                    <a:cubicBezTo>
                      <a:pt x="11" y="8"/>
                      <a:pt x="10" y="6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Freeform 361">
                <a:extLst>
                  <a:ext uri="{FF2B5EF4-FFF2-40B4-BE49-F238E27FC236}">
                    <a16:creationId xmlns:a16="http://schemas.microsoft.com/office/drawing/2014/main" id="{16BC6EEE-A49B-4944-88F2-90C7BEA2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12"/>
                <a:ext cx="173" cy="267"/>
              </a:xfrm>
              <a:custGeom>
                <a:avLst/>
                <a:gdLst>
                  <a:gd name="T0" fmla="*/ 8 w 65"/>
                  <a:gd name="T1" fmla="*/ 214 h 100"/>
                  <a:gd name="T2" fmla="*/ 128 w 65"/>
                  <a:gd name="T3" fmla="*/ 150 h 100"/>
                  <a:gd name="T4" fmla="*/ 162 w 65"/>
                  <a:gd name="T5" fmla="*/ 179 h 100"/>
                  <a:gd name="T6" fmla="*/ 192 w 65"/>
                  <a:gd name="T7" fmla="*/ 214 h 100"/>
                  <a:gd name="T8" fmla="*/ 205 w 65"/>
                  <a:gd name="T9" fmla="*/ 270 h 100"/>
                  <a:gd name="T10" fmla="*/ 221 w 65"/>
                  <a:gd name="T11" fmla="*/ 278 h 100"/>
                  <a:gd name="T12" fmla="*/ 248 w 65"/>
                  <a:gd name="T13" fmla="*/ 243 h 100"/>
                  <a:gd name="T14" fmla="*/ 221 w 65"/>
                  <a:gd name="T15" fmla="*/ 142 h 100"/>
                  <a:gd name="T16" fmla="*/ 200 w 65"/>
                  <a:gd name="T17" fmla="*/ 85 h 100"/>
                  <a:gd name="T18" fmla="*/ 248 w 65"/>
                  <a:gd name="T19" fmla="*/ 51 h 100"/>
                  <a:gd name="T20" fmla="*/ 282 w 65"/>
                  <a:gd name="T21" fmla="*/ 51 h 100"/>
                  <a:gd name="T22" fmla="*/ 325 w 65"/>
                  <a:gd name="T23" fmla="*/ 51 h 100"/>
                  <a:gd name="T24" fmla="*/ 346 w 65"/>
                  <a:gd name="T25" fmla="*/ 29 h 100"/>
                  <a:gd name="T26" fmla="*/ 397 w 65"/>
                  <a:gd name="T27" fmla="*/ 21 h 100"/>
                  <a:gd name="T28" fmla="*/ 452 w 65"/>
                  <a:gd name="T29" fmla="*/ 29 h 100"/>
                  <a:gd name="T30" fmla="*/ 447 w 65"/>
                  <a:gd name="T31" fmla="*/ 107 h 100"/>
                  <a:gd name="T32" fmla="*/ 452 w 65"/>
                  <a:gd name="T33" fmla="*/ 163 h 100"/>
                  <a:gd name="T34" fmla="*/ 452 w 65"/>
                  <a:gd name="T35" fmla="*/ 214 h 100"/>
                  <a:gd name="T36" fmla="*/ 383 w 65"/>
                  <a:gd name="T37" fmla="*/ 286 h 100"/>
                  <a:gd name="T38" fmla="*/ 277 w 65"/>
                  <a:gd name="T39" fmla="*/ 334 h 100"/>
                  <a:gd name="T40" fmla="*/ 221 w 65"/>
                  <a:gd name="T41" fmla="*/ 384 h 100"/>
                  <a:gd name="T42" fmla="*/ 184 w 65"/>
                  <a:gd name="T43" fmla="*/ 422 h 100"/>
                  <a:gd name="T44" fmla="*/ 192 w 65"/>
                  <a:gd name="T45" fmla="*/ 478 h 100"/>
                  <a:gd name="T46" fmla="*/ 213 w 65"/>
                  <a:gd name="T47" fmla="*/ 529 h 100"/>
                  <a:gd name="T48" fmla="*/ 200 w 65"/>
                  <a:gd name="T49" fmla="*/ 577 h 100"/>
                  <a:gd name="T50" fmla="*/ 192 w 65"/>
                  <a:gd name="T51" fmla="*/ 614 h 100"/>
                  <a:gd name="T52" fmla="*/ 149 w 65"/>
                  <a:gd name="T53" fmla="*/ 635 h 100"/>
                  <a:gd name="T54" fmla="*/ 98 w 65"/>
                  <a:gd name="T55" fmla="*/ 649 h 100"/>
                  <a:gd name="T56" fmla="*/ 85 w 65"/>
                  <a:gd name="T57" fmla="*/ 678 h 100"/>
                  <a:gd name="T58" fmla="*/ 72 w 65"/>
                  <a:gd name="T59" fmla="*/ 713 h 100"/>
                  <a:gd name="T60" fmla="*/ 51 w 65"/>
                  <a:gd name="T61" fmla="*/ 678 h 100"/>
                  <a:gd name="T62" fmla="*/ 51 w 65"/>
                  <a:gd name="T63" fmla="*/ 571 h 100"/>
                  <a:gd name="T64" fmla="*/ 64 w 65"/>
                  <a:gd name="T65" fmla="*/ 491 h 100"/>
                  <a:gd name="T66" fmla="*/ 106 w 65"/>
                  <a:gd name="T67" fmla="*/ 427 h 100"/>
                  <a:gd name="T68" fmla="*/ 106 w 65"/>
                  <a:gd name="T69" fmla="*/ 363 h 100"/>
                  <a:gd name="T70" fmla="*/ 120 w 65"/>
                  <a:gd name="T71" fmla="*/ 320 h 100"/>
                  <a:gd name="T72" fmla="*/ 98 w 65"/>
                  <a:gd name="T73" fmla="*/ 264 h 100"/>
                  <a:gd name="T74" fmla="*/ 64 w 65"/>
                  <a:gd name="T75" fmla="*/ 243 h 100"/>
                  <a:gd name="T76" fmla="*/ 29 w 65"/>
                  <a:gd name="T77" fmla="*/ 243 h 1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100">
                    <a:moveTo>
                      <a:pt x="1" y="33"/>
                    </a:moveTo>
                    <a:cubicBezTo>
                      <a:pt x="1" y="33"/>
                      <a:pt x="2" y="30"/>
                      <a:pt x="1" y="30"/>
                    </a:cubicBezTo>
                    <a:cubicBezTo>
                      <a:pt x="1" y="29"/>
                      <a:pt x="0" y="29"/>
                      <a:pt x="2" y="27"/>
                    </a:cubicBezTo>
                    <a:cubicBezTo>
                      <a:pt x="4" y="26"/>
                      <a:pt x="18" y="22"/>
                      <a:pt x="18" y="21"/>
                    </a:cubicBezTo>
                    <a:cubicBezTo>
                      <a:pt x="18" y="21"/>
                      <a:pt x="19" y="21"/>
                      <a:pt x="20" y="22"/>
                    </a:cubicBezTo>
                    <a:cubicBezTo>
                      <a:pt x="20" y="23"/>
                      <a:pt x="21" y="25"/>
                      <a:pt x="23" y="25"/>
                    </a:cubicBezTo>
                    <a:cubicBezTo>
                      <a:pt x="24" y="25"/>
                      <a:pt x="26" y="24"/>
                      <a:pt x="26" y="25"/>
                    </a:cubicBezTo>
                    <a:cubicBezTo>
                      <a:pt x="27" y="25"/>
                      <a:pt x="29" y="27"/>
                      <a:pt x="27" y="30"/>
                    </a:cubicBezTo>
                    <a:cubicBezTo>
                      <a:pt x="25" y="32"/>
                      <a:pt x="24" y="32"/>
                      <a:pt x="26" y="35"/>
                    </a:cubicBezTo>
                    <a:cubicBezTo>
                      <a:pt x="28" y="38"/>
                      <a:pt x="28" y="37"/>
                      <a:pt x="29" y="38"/>
                    </a:cubicBezTo>
                    <a:cubicBezTo>
                      <a:pt x="29" y="40"/>
                      <a:pt x="31" y="42"/>
                      <a:pt x="31" y="42"/>
                    </a:cubicBezTo>
                    <a:cubicBezTo>
                      <a:pt x="31" y="42"/>
                      <a:pt x="31" y="40"/>
                      <a:pt x="31" y="39"/>
                    </a:cubicBezTo>
                    <a:cubicBezTo>
                      <a:pt x="30" y="37"/>
                      <a:pt x="30" y="37"/>
                      <a:pt x="31" y="36"/>
                    </a:cubicBezTo>
                    <a:cubicBezTo>
                      <a:pt x="32" y="35"/>
                      <a:pt x="34" y="35"/>
                      <a:pt x="35" y="34"/>
                    </a:cubicBezTo>
                    <a:cubicBezTo>
                      <a:pt x="35" y="32"/>
                      <a:pt x="35" y="27"/>
                      <a:pt x="33" y="24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1" y="20"/>
                      <a:pt x="29" y="20"/>
                      <a:pt x="29" y="18"/>
                    </a:cubicBezTo>
                    <a:cubicBezTo>
                      <a:pt x="28" y="16"/>
                      <a:pt x="28" y="13"/>
                      <a:pt x="28" y="12"/>
                    </a:cubicBezTo>
                    <a:cubicBezTo>
                      <a:pt x="28" y="11"/>
                      <a:pt x="30" y="7"/>
                      <a:pt x="30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7" y="5"/>
                      <a:pt x="37" y="6"/>
                    </a:cubicBezTo>
                    <a:cubicBezTo>
                      <a:pt x="38" y="7"/>
                      <a:pt x="39" y="8"/>
                      <a:pt x="40" y="7"/>
                    </a:cubicBezTo>
                    <a:cubicBezTo>
                      <a:pt x="41" y="7"/>
                      <a:pt x="41" y="6"/>
                      <a:pt x="43" y="6"/>
                    </a:cubicBezTo>
                    <a:cubicBezTo>
                      <a:pt x="45" y="6"/>
                      <a:pt x="45" y="7"/>
                      <a:pt x="46" y="7"/>
                    </a:cubicBezTo>
                    <a:cubicBezTo>
                      <a:pt x="47" y="7"/>
                      <a:pt x="49" y="6"/>
                      <a:pt x="49" y="6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1" y="2"/>
                      <a:pt x="52" y="3"/>
                    </a:cubicBezTo>
                    <a:cubicBezTo>
                      <a:pt x="54" y="5"/>
                      <a:pt x="54" y="4"/>
                      <a:pt x="56" y="3"/>
                    </a:cubicBezTo>
                    <a:cubicBezTo>
                      <a:pt x="57" y="3"/>
                      <a:pt x="63" y="0"/>
                      <a:pt x="64" y="0"/>
                    </a:cubicBezTo>
                    <a:cubicBezTo>
                      <a:pt x="64" y="0"/>
                      <a:pt x="65" y="3"/>
                      <a:pt x="64" y="4"/>
                    </a:cubicBezTo>
                    <a:cubicBezTo>
                      <a:pt x="63" y="5"/>
                      <a:pt x="63" y="6"/>
                      <a:pt x="63" y="8"/>
                    </a:cubicBezTo>
                    <a:cubicBezTo>
                      <a:pt x="63" y="11"/>
                      <a:pt x="63" y="11"/>
                      <a:pt x="63" y="15"/>
                    </a:cubicBezTo>
                    <a:cubicBezTo>
                      <a:pt x="64" y="18"/>
                      <a:pt x="64" y="21"/>
                      <a:pt x="64" y="21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4"/>
                      <a:pt x="63" y="27"/>
                      <a:pt x="63" y="28"/>
                    </a:cubicBezTo>
                    <a:cubicBezTo>
                      <a:pt x="64" y="29"/>
                      <a:pt x="64" y="30"/>
                      <a:pt x="64" y="30"/>
                    </a:cubicBezTo>
                    <a:cubicBezTo>
                      <a:pt x="63" y="31"/>
                      <a:pt x="62" y="32"/>
                      <a:pt x="61" y="33"/>
                    </a:cubicBezTo>
                    <a:cubicBezTo>
                      <a:pt x="60" y="33"/>
                      <a:pt x="58" y="38"/>
                      <a:pt x="54" y="40"/>
                    </a:cubicBezTo>
                    <a:cubicBezTo>
                      <a:pt x="51" y="41"/>
                      <a:pt x="48" y="42"/>
                      <a:pt x="46" y="44"/>
                    </a:cubicBezTo>
                    <a:cubicBezTo>
                      <a:pt x="43" y="45"/>
                      <a:pt x="41" y="45"/>
                      <a:pt x="39" y="47"/>
                    </a:cubicBezTo>
                    <a:cubicBezTo>
                      <a:pt x="38" y="49"/>
                      <a:pt x="36" y="51"/>
                      <a:pt x="35" y="51"/>
                    </a:cubicBezTo>
                    <a:cubicBezTo>
                      <a:pt x="34" y="52"/>
                      <a:pt x="33" y="52"/>
                      <a:pt x="31" y="54"/>
                    </a:cubicBezTo>
                    <a:cubicBezTo>
                      <a:pt x="30" y="56"/>
                      <a:pt x="28" y="58"/>
                      <a:pt x="27" y="57"/>
                    </a:cubicBezTo>
                    <a:cubicBezTo>
                      <a:pt x="27" y="57"/>
                      <a:pt x="26" y="57"/>
                      <a:pt x="26" y="59"/>
                    </a:cubicBezTo>
                    <a:cubicBezTo>
                      <a:pt x="26" y="61"/>
                      <a:pt x="26" y="62"/>
                      <a:pt x="27" y="63"/>
                    </a:cubicBezTo>
                    <a:cubicBezTo>
                      <a:pt x="28" y="64"/>
                      <a:pt x="27" y="64"/>
                      <a:pt x="27" y="67"/>
                    </a:cubicBezTo>
                    <a:cubicBezTo>
                      <a:pt x="27" y="69"/>
                      <a:pt x="28" y="68"/>
                      <a:pt x="28" y="71"/>
                    </a:cubicBezTo>
                    <a:cubicBezTo>
                      <a:pt x="29" y="74"/>
                      <a:pt x="30" y="73"/>
                      <a:pt x="30" y="74"/>
                    </a:cubicBezTo>
                    <a:cubicBezTo>
                      <a:pt x="30" y="75"/>
                      <a:pt x="29" y="76"/>
                      <a:pt x="29" y="77"/>
                    </a:cubicBezTo>
                    <a:cubicBezTo>
                      <a:pt x="29" y="78"/>
                      <a:pt x="28" y="79"/>
                      <a:pt x="28" y="81"/>
                    </a:cubicBezTo>
                    <a:cubicBezTo>
                      <a:pt x="28" y="82"/>
                      <a:pt x="29" y="83"/>
                      <a:pt x="29" y="83"/>
                    </a:cubicBezTo>
                    <a:cubicBezTo>
                      <a:pt x="29" y="84"/>
                      <a:pt x="27" y="84"/>
                      <a:pt x="27" y="86"/>
                    </a:cubicBezTo>
                    <a:cubicBezTo>
                      <a:pt x="26" y="87"/>
                      <a:pt x="25" y="88"/>
                      <a:pt x="23" y="88"/>
                    </a:cubicBezTo>
                    <a:cubicBezTo>
                      <a:pt x="21" y="88"/>
                      <a:pt x="21" y="88"/>
                      <a:pt x="21" y="89"/>
                    </a:cubicBezTo>
                    <a:cubicBezTo>
                      <a:pt x="20" y="89"/>
                      <a:pt x="19" y="90"/>
                      <a:pt x="17" y="90"/>
                    </a:cubicBezTo>
                    <a:cubicBezTo>
                      <a:pt x="16" y="90"/>
                      <a:pt x="15" y="90"/>
                      <a:pt x="14" y="91"/>
                    </a:cubicBezTo>
                    <a:cubicBezTo>
                      <a:pt x="13" y="92"/>
                      <a:pt x="13" y="92"/>
                      <a:pt x="12" y="93"/>
                    </a:cubicBezTo>
                    <a:cubicBezTo>
                      <a:pt x="11" y="94"/>
                      <a:pt x="11" y="94"/>
                      <a:pt x="12" y="95"/>
                    </a:cubicBezTo>
                    <a:cubicBezTo>
                      <a:pt x="13" y="96"/>
                      <a:pt x="13" y="96"/>
                      <a:pt x="12" y="98"/>
                    </a:cubicBezTo>
                    <a:cubicBezTo>
                      <a:pt x="11" y="100"/>
                      <a:pt x="11" y="100"/>
                      <a:pt x="10" y="100"/>
                    </a:cubicBezTo>
                    <a:cubicBezTo>
                      <a:pt x="9" y="99"/>
                      <a:pt x="7" y="100"/>
                      <a:pt x="7" y="100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7" y="90"/>
                      <a:pt x="8" y="87"/>
                    </a:cubicBezTo>
                    <a:cubicBezTo>
                      <a:pt x="8" y="84"/>
                      <a:pt x="8" y="83"/>
                      <a:pt x="7" y="80"/>
                    </a:cubicBezTo>
                    <a:cubicBezTo>
                      <a:pt x="5" y="78"/>
                      <a:pt x="5" y="73"/>
                      <a:pt x="5" y="73"/>
                    </a:cubicBezTo>
                    <a:cubicBezTo>
                      <a:pt x="5" y="73"/>
                      <a:pt x="7" y="71"/>
                      <a:pt x="9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3" y="62"/>
                      <a:pt x="14" y="62"/>
                      <a:pt x="15" y="60"/>
                    </a:cubicBezTo>
                    <a:cubicBezTo>
                      <a:pt x="16" y="59"/>
                      <a:pt x="15" y="57"/>
                      <a:pt x="15" y="55"/>
                    </a:cubicBezTo>
                    <a:cubicBezTo>
                      <a:pt x="14" y="53"/>
                      <a:pt x="14" y="52"/>
                      <a:pt x="15" y="51"/>
                    </a:cubicBezTo>
                    <a:cubicBezTo>
                      <a:pt x="16" y="50"/>
                      <a:pt x="14" y="50"/>
                      <a:pt x="15" y="49"/>
                    </a:cubicBezTo>
                    <a:cubicBezTo>
                      <a:pt x="16" y="49"/>
                      <a:pt x="16" y="45"/>
                      <a:pt x="17" y="45"/>
                    </a:cubicBezTo>
                    <a:cubicBezTo>
                      <a:pt x="17" y="44"/>
                      <a:pt x="17" y="45"/>
                      <a:pt x="17" y="42"/>
                    </a:cubicBezTo>
                    <a:cubicBezTo>
                      <a:pt x="16" y="38"/>
                      <a:pt x="15" y="37"/>
                      <a:pt x="14" y="37"/>
                    </a:cubicBezTo>
                    <a:cubicBezTo>
                      <a:pt x="14" y="37"/>
                      <a:pt x="13" y="37"/>
                      <a:pt x="12" y="36"/>
                    </a:cubicBezTo>
                    <a:cubicBezTo>
                      <a:pt x="10" y="35"/>
                      <a:pt x="10" y="35"/>
                      <a:pt x="9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5" y="34"/>
                      <a:pt x="4" y="33"/>
                      <a:pt x="4" y="34"/>
                    </a:cubicBezTo>
                    <a:cubicBezTo>
                      <a:pt x="3" y="34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6" name="Freeform 362">
                <a:extLst>
                  <a:ext uri="{FF2B5EF4-FFF2-40B4-BE49-F238E27FC236}">
                    <a16:creationId xmlns:a16="http://schemas.microsoft.com/office/drawing/2014/main" id="{35384E3C-DE35-4AA8-900A-5CF60991F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595"/>
                <a:ext cx="125" cy="112"/>
              </a:xfrm>
              <a:custGeom>
                <a:avLst/>
                <a:gdLst>
                  <a:gd name="T0" fmla="*/ 247 w 47"/>
                  <a:gd name="T1" fmla="*/ 299 h 42"/>
                  <a:gd name="T2" fmla="*/ 277 w 47"/>
                  <a:gd name="T3" fmla="*/ 269 h 42"/>
                  <a:gd name="T4" fmla="*/ 298 w 47"/>
                  <a:gd name="T5" fmla="*/ 235 h 42"/>
                  <a:gd name="T6" fmla="*/ 319 w 47"/>
                  <a:gd name="T7" fmla="*/ 205 h 42"/>
                  <a:gd name="T8" fmla="*/ 319 w 47"/>
                  <a:gd name="T9" fmla="*/ 171 h 42"/>
                  <a:gd name="T10" fmla="*/ 319 w 47"/>
                  <a:gd name="T11" fmla="*/ 141 h 42"/>
                  <a:gd name="T12" fmla="*/ 319 w 47"/>
                  <a:gd name="T13" fmla="*/ 128 h 42"/>
                  <a:gd name="T14" fmla="*/ 332 w 47"/>
                  <a:gd name="T15" fmla="*/ 99 h 42"/>
                  <a:gd name="T16" fmla="*/ 332 w 47"/>
                  <a:gd name="T17" fmla="*/ 77 h 42"/>
                  <a:gd name="T18" fmla="*/ 311 w 47"/>
                  <a:gd name="T19" fmla="*/ 43 h 42"/>
                  <a:gd name="T20" fmla="*/ 298 w 47"/>
                  <a:gd name="T21" fmla="*/ 35 h 42"/>
                  <a:gd name="T22" fmla="*/ 277 w 47"/>
                  <a:gd name="T23" fmla="*/ 21 h 42"/>
                  <a:gd name="T24" fmla="*/ 255 w 47"/>
                  <a:gd name="T25" fmla="*/ 21 h 42"/>
                  <a:gd name="T26" fmla="*/ 239 w 47"/>
                  <a:gd name="T27" fmla="*/ 21 h 42"/>
                  <a:gd name="T28" fmla="*/ 218 w 47"/>
                  <a:gd name="T29" fmla="*/ 13 h 42"/>
                  <a:gd name="T30" fmla="*/ 176 w 47"/>
                  <a:gd name="T31" fmla="*/ 8 h 42"/>
                  <a:gd name="T32" fmla="*/ 157 w 47"/>
                  <a:gd name="T33" fmla="*/ 35 h 42"/>
                  <a:gd name="T34" fmla="*/ 141 w 47"/>
                  <a:gd name="T35" fmla="*/ 51 h 42"/>
                  <a:gd name="T36" fmla="*/ 106 w 47"/>
                  <a:gd name="T37" fmla="*/ 72 h 42"/>
                  <a:gd name="T38" fmla="*/ 93 w 47"/>
                  <a:gd name="T39" fmla="*/ 93 h 42"/>
                  <a:gd name="T40" fmla="*/ 64 w 47"/>
                  <a:gd name="T41" fmla="*/ 107 h 42"/>
                  <a:gd name="T42" fmla="*/ 51 w 47"/>
                  <a:gd name="T43" fmla="*/ 99 h 42"/>
                  <a:gd name="T44" fmla="*/ 43 w 47"/>
                  <a:gd name="T45" fmla="*/ 107 h 42"/>
                  <a:gd name="T46" fmla="*/ 35 w 47"/>
                  <a:gd name="T47" fmla="*/ 99 h 42"/>
                  <a:gd name="T48" fmla="*/ 21 w 47"/>
                  <a:gd name="T49" fmla="*/ 99 h 42"/>
                  <a:gd name="T50" fmla="*/ 8 w 47"/>
                  <a:gd name="T51" fmla="*/ 99 h 42"/>
                  <a:gd name="T52" fmla="*/ 8 w 47"/>
                  <a:gd name="T53" fmla="*/ 120 h 42"/>
                  <a:gd name="T54" fmla="*/ 43 w 47"/>
                  <a:gd name="T55" fmla="*/ 171 h 42"/>
                  <a:gd name="T56" fmla="*/ 72 w 47"/>
                  <a:gd name="T57" fmla="*/ 200 h 42"/>
                  <a:gd name="T58" fmla="*/ 93 w 47"/>
                  <a:gd name="T59" fmla="*/ 213 h 42"/>
                  <a:gd name="T60" fmla="*/ 98 w 47"/>
                  <a:gd name="T61" fmla="*/ 205 h 42"/>
                  <a:gd name="T62" fmla="*/ 93 w 47"/>
                  <a:gd name="T63" fmla="*/ 227 h 42"/>
                  <a:gd name="T64" fmla="*/ 106 w 47"/>
                  <a:gd name="T65" fmla="*/ 235 h 42"/>
                  <a:gd name="T66" fmla="*/ 98 w 47"/>
                  <a:gd name="T67" fmla="*/ 256 h 42"/>
                  <a:gd name="T68" fmla="*/ 114 w 47"/>
                  <a:gd name="T69" fmla="*/ 256 h 42"/>
                  <a:gd name="T70" fmla="*/ 128 w 47"/>
                  <a:gd name="T71" fmla="*/ 264 h 42"/>
                  <a:gd name="T72" fmla="*/ 157 w 47"/>
                  <a:gd name="T73" fmla="*/ 285 h 42"/>
                  <a:gd name="T74" fmla="*/ 247 w 47"/>
                  <a:gd name="T75" fmla="*/ 299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" h="42">
                    <a:moveTo>
                      <a:pt x="35" y="42"/>
                    </a:moveTo>
                    <a:cubicBezTo>
                      <a:pt x="35" y="42"/>
                      <a:pt x="37" y="40"/>
                      <a:pt x="39" y="38"/>
                    </a:cubicBezTo>
                    <a:cubicBezTo>
                      <a:pt x="41" y="36"/>
                      <a:pt x="42" y="35"/>
                      <a:pt x="42" y="33"/>
                    </a:cubicBezTo>
                    <a:cubicBezTo>
                      <a:pt x="43" y="31"/>
                      <a:pt x="44" y="31"/>
                      <a:pt x="45" y="29"/>
                    </a:cubicBezTo>
                    <a:cubicBezTo>
                      <a:pt x="46" y="28"/>
                      <a:pt x="45" y="26"/>
                      <a:pt x="45" y="24"/>
                    </a:cubicBezTo>
                    <a:cubicBezTo>
                      <a:pt x="44" y="22"/>
                      <a:pt x="44" y="21"/>
                      <a:pt x="45" y="20"/>
                    </a:cubicBezTo>
                    <a:cubicBezTo>
                      <a:pt x="46" y="19"/>
                      <a:pt x="44" y="19"/>
                      <a:pt x="45" y="18"/>
                    </a:cubicBezTo>
                    <a:cubicBezTo>
                      <a:pt x="46" y="18"/>
                      <a:pt x="46" y="14"/>
                      <a:pt x="47" y="14"/>
                    </a:cubicBezTo>
                    <a:cubicBezTo>
                      <a:pt x="47" y="13"/>
                      <a:pt x="47" y="14"/>
                      <a:pt x="47" y="11"/>
                    </a:cubicBezTo>
                    <a:cubicBezTo>
                      <a:pt x="46" y="7"/>
                      <a:pt x="45" y="6"/>
                      <a:pt x="44" y="6"/>
                    </a:cubicBezTo>
                    <a:cubicBezTo>
                      <a:pt x="44" y="6"/>
                      <a:pt x="43" y="6"/>
                      <a:pt x="42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5" y="3"/>
                      <a:pt x="34" y="2"/>
                      <a:pt x="34" y="3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7" y="0"/>
                      <a:pt x="25" y="1"/>
                    </a:cubicBezTo>
                    <a:cubicBezTo>
                      <a:pt x="23" y="3"/>
                      <a:pt x="22" y="3"/>
                      <a:pt x="22" y="5"/>
                    </a:cubicBezTo>
                    <a:cubicBezTo>
                      <a:pt x="23" y="7"/>
                      <a:pt x="21" y="7"/>
                      <a:pt x="20" y="7"/>
                    </a:cubicBezTo>
                    <a:cubicBezTo>
                      <a:pt x="19" y="7"/>
                      <a:pt x="15" y="8"/>
                      <a:pt x="15" y="10"/>
                    </a:cubicBezTo>
                    <a:cubicBezTo>
                      <a:pt x="14" y="12"/>
                      <a:pt x="14" y="12"/>
                      <a:pt x="13" y="13"/>
                    </a:cubicBezTo>
                    <a:cubicBezTo>
                      <a:pt x="11" y="15"/>
                      <a:pt x="10" y="16"/>
                      <a:pt x="9" y="15"/>
                    </a:cubicBezTo>
                    <a:cubicBezTo>
                      <a:pt x="9" y="14"/>
                      <a:pt x="8" y="13"/>
                      <a:pt x="7" y="14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5"/>
                      <a:pt x="5" y="13"/>
                      <a:pt x="5" y="14"/>
                    </a:cubicBezTo>
                    <a:cubicBezTo>
                      <a:pt x="4" y="15"/>
                      <a:pt x="3" y="14"/>
                      <a:pt x="3" y="14"/>
                    </a:cubicBezTo>
                    <a:cubicBezTo>
                      <a:pt x="3" y="14"/>
                      <a:pt x="1" y="13"/>
                      <a:pt x="1" y="14"/>
                    </a:cubicBezTo>
                    <a:cubicBezTo>
                      <a:pt x="1" y="14"/>
                      <a:pt x="0" y="16"/>
                      <a:pt x="1" y="17"/>
                    </a:cubicBezTo>
                    <a:cubicBezTo>
                      <a:pt x="3" y="19"/>
                      <a:pt x="6" y="21"/>
                      <a:pt x="6" y="24"/>
                    </a:cubicBezTo>
                    <a:cubicBezTo>
                      <a:pt x="7" y="27"/>
                      <a:pt x="9" y="28"/>
                      <a:pt x="10" y="28"/>
                    </a:cubicBezTo>
                    <a:cubicBezTo>
                      <a:pt x="11" y="29"/>
                      <a:pt x="13" y="29"/>
                      <a:pt x="13" y="30"/>
                    </a:cubicBezTo>
                    <a:cubicBezTo>
                      <a:pt x="13" y="31"/>
                      <a:pt x="14" y="28"/>
                      <a:pt x="14" y="29"/>
                    </a:cubicBezTo>
                    <a:cubicBezTo>
                      <a:pt x="14" y="31"/>
                      <a:pt x="13" y="31"/>
                      <a:pt x="13" y="32"/>
                    </a:cubicBezTo>
                    <a:cubicBezTo>
                      <a:pt x="14" y="33"/>
                      <a:pt x="15" y="32"/>
                      <a:pt x="15" y="33"/>
                    </a:cubicBezTo>
                    <a:cubicBezTo>
                      <a:pt x="15" y="34"/>
                      <a:pt x="14" y="35"/>
                      <a:pt x="14" y="36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17" y="36"/>
                      <a:pt x="17" y="36"/>
                      <a:pt x="18" y="37"/>
                    </a:cubicBezTo>
                    <a:cubicBezTo>
                      <a:pt x="19" y="38"/>
                      <a:pt x="22" y="38"/>
                      <a:pt x="22" y="40"/>
                    </a:cubicBezTo>
                    <a:cubicBezTo>
                      <a:pt x="22" y="40"/>
                      <a:pt x="33" y="41"/>
                      <a:pt x="35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7" name="Freeform 363">
                <a:extLst>
                  <a:ext uri="{FF2B5EF4-FFF2-40B4-BE49-F238E27FC236}">
                    <a16:creationId xmlns:a16="http://schemas.microsoft.com/office/drawing/2014/main" id="{E27F650F-52F5-43C1-9A9B-3679175D2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616"/>
                <a:ext cx="222" cy="195"/>
              </a:xfrm>
              <a:custGeom>
                <a:avLst/>
                <a:gdLst>
                  <a:gd name="T0" fmla="*/ 8 w 83"/>
                  <a:gd name="T1" fmla="*/ 13 h 73"/>
                  <a:gd name="T2" fmla="*/ 43 w 83"/>
                  <a:gd name="T3" fmla="*/ 13 h 73"/>
                  <a:gd name="T4" fmla="*/ 72 w 83"/>
                  <a:gd name="T5" fmla="*/ 0 h 73"/>
                  <a:gd name="T6" fmla="*/ 107 w 83"/>
                  <a:gd name="T7" fmla="*/ 21 h 73"/>
                  <a:gd name="T8" fmla="*/ 300 w 83"/>
                  <a:gd name="T9" fmla="*/ 21 h 73"/>
                  <a:gd name="T10" fmla="*/ 321 w 83"/>
                  <a:gd name="T11" fmla="*/ 43 h 73"/>
                  <a:gd name="T12" fmla="*/ 393 w 83"/>
                  <a:gd name="T13" fmla="*/ 51 h 73"/>
                  <a:gd name="T14" fmla="*/ 508 w 83"/>
                  <a:gd name="T15" fmla="*/ 35 h 73"/>
                  <a:gd name="T16" fmla="*/ 572 w 83"/>
                  <a:gd name="T17" fmla="*/ 29 h 73"/>
                  <a:gd name="T18" fmla="*/ 594 w 83"/>
                  <a:gd name="T19" fmla="*/ 43 h 73"/>
                  <a:gd name="T20" fmla="*/ 580 w 83"/>
                  <a:gd name="T21" fmla="*/ 43 h 73"/>
                  <a:gd name="T22" fmla="*/ 559 w 83"/>
                  <a:gd name="T23" fmla="*/ 51 h 73"/>
                  <a:gd name="T24" fmla="*/ 538 w 83"/>
                  <a:gd name="T25" fmla="*/ 51 h 73"/>
                  <a:gd name="T26" fmla="*/ 516 w 83"/>
                  <a:gd name="T27" fmla="*/ 64 h 73"/>
                  <a:gd name="T28" fmla="*/ 508 w 83"/>
                  <a:gd name="T29" fmla="*/ 51 h 73"/>
                  <a:gd name="T30" fmla="*/ 407 w 83"/>
                  <a:gd name="T31" fmla="*/ 64 h 73"/>
                  <a:gd name="T32" fmla="*/ 401 w 83"/>
                  <a:gd name="T33" fmla="*/ 222 h 73"/>
                  <a:gd name="T34" fmla="*/ 364 w 83"/>
                  <a:gd name="T35" fmla="*/ 222 h 73"/>
                  <a:gd name="T36" fmla="*/ 358 w 83"/>
                  <a:gd name="T37" fmla="*/ 492 h 73"/>
                  <a:gd name="T38" fmla="*/ 329 w 83"/>
                  <a:gd name="T39" fmla="*/ 508 h 73"/>
                  <a:gd name="T40" fmla="*/ 316 w 83"/>
                  <a:gd name="T41" fmla="*/ 513 h 73"/>
                  <a:gd name="T42" fmla="*/ 294 w 83"/>
                  <a:gd name="T43" fmla="*/ 513 h 73"/>
                  <a:gd name="T44" fmla="*/ 273 w 83"/>
                  <a:gd name="T45" fmla="*/ 513 h 73"/>
                  <a:gd name="T46" fmla="*/ 265 w 83"/>
                  <a:gd name="T47" fmla="*/ 508 h 73"/>
                  <a:gd name="T48" fmla="*/ 251 w 83"/>
                  <a:gd name="T49" fmla="*/ 500 h 73"/>
                  <a:gd name="T50" fmla="*/ 235 w 83"/>
                  <a:gd name="T51" fmla="*/ 478 h 73"/>
                  <a:gd name="T52" fmla="*/ 214 w 83"/>
                  <a:gd name="T53" fmla="*/ 508 h 73"/>
                  <a:gd name="T54" fmla="*/ 158 w 83"/>
                  <a:gd name="T55" fmla="*/ 443 h 73"/>
                  <a:gd name="T56" fmla="*/ 150 w 83"/>
                  <a:gd name="T57" fmla="*/ 393 h 73"/>
                  <a:gd name="T58" fmla="*/ 142 w 83"/>
                  <a:gd name="T59" fmla="*/ 358 h 73"/>
                  <a:gd name="T60" fmla="*/ 142 w 83"/>
                  <a:gd name="T61" fmla="*/ 329 h 73"/>
                  <a:gd name="T62" fmla="*/ 128 w 83"/>
                  <a:gd name="T63" fmla="*/ 315 h 73"/>
                  <a:gd name="T64" fmla="*/ 128 w 83"/>
                  <a:gd name="T65" fmla="*/ 243 h 73"/>
                  <a:gd name="T66" fmla="*/ 86 w 83"/>
                  <a:gd name="T67" fmla="*/ 171 h 73"/>
                  <a:gd name="T68" fmla="*/ 51 w 83"/>
                  <a:gd name="T69" fmla="*/ 115 h 73"/>
                  <a:gd name="T70" fmla="*/ 29 w 83"/>
                  <a:gd name="T71" fmla="*/ 77 h 73"/>
                  <a:gd name="T72" fmla="*/ 8 w 83"/>
                  <a:gd name="T73" fmla="*/ 13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" h="73">
                    <a:moveTo>
                      <a:pt x="1" y="2"/>
                    </a:moveTo>
                    <a:cubicBezTo>
                      <a:pt x="1" y="2"/>
                      <a:pt x="4" y="2"/>
                      <a:pt x="6" y="2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5" y="3"/>
                      <a:pt x="15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5"/>
                      <a:pt x="44" y="6"/>
                      <a:pt x="45" y="6"/>
                    </a:cubicBezTo>
                    <a:cubicBezTo>
                      <a:pt x="47" y="6"/>
                      <a:pt x="50" y="5"/>
                      <a:pt x="55" y="7"/>
                    </a:cubicBezTo>
                    <a:cubicBezTo>
                      <a:pt x="59" y="9"/>
                      <a:pt x="71" y="5"/>
                      <a:pt x="71" y="5"/>
                    </a:cubicBezTo>
                    <a:cubicBezTo>
                      <a:pt x="72" y="4"/>
                      <a:pt x="78" y="4"/>
                      <a:pt x="80" y="4"/>
                    </a:cubicBezTo>
                    <a:cubicBezTo>
                      <a:pt x="83" y="4"/>
                      <a:pt x="83" y="6"/>
                      <a:pt x="83" y="6"/>
                    </a:cubicBezTo>
                    <a:cubicBezTo>
                      <a:pt x="83" y="6"/>
                      <a:pt x="83" y="6"/>
                      <a:pt x="81" y="6"/>
                    </a:cubicBezTo>
                    <a:cubicBezTo>
                      <a:pt x="80" y="6"/>
                      <a:pt x="80" y="8"/>
                      <a:pt x="78" y="7"/>
                    </a:cubicBezTo>
                    <a:cubicBezTo>
                      <a:pt x="77" y="7"/>
                      <a:pt x="77" y="6"/>
                      <a:pt x="75" y="7"/>
                    </a:cubicBezTo>
                    <a:cubicBezTo>
                      <a:pt x="74" y="8"/>
                      <a:pt x="72" y="9"/>
                      <a:pt x="72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59" y="10"/>
                      <a:pt x="57" y="9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9"/>
                      <a:pt x="47" y="70"/>
                      <a:pt x="46" y="71"/>
                    </a:cubicBezTo>
                    <a:cubicBezTo>
                      <a:pt x="46" y="72"/>
                      <a:pt x="45" y="72"/>
                      <a:pt x="44" y="72"/>
                    </a:cubicBezTo>
                    <a:cubicBezTo>
                      <a:pt x="43" y="72"/>
                      <a:pt x="42" y="71"/>
                      <a:pt x="41" y="72"/>
                    </a:cubicBezTo>
                    <a:cubicBezTo>
                      <a:pt x="41" y="72"/>
                      <a:pt x="39" y="73"/>
                      <a:pt x="38" y="72"/>
                    </a:cubicBezTo>
                    <a:cubicBezTo>
                      <a:pt x="38" y="72"/>
                      <a:pt x="37" y="70"/>
                      <a:pt x="37" y="71"/>
                    </a:cubicBezTo>
                    <a:cubicBezTo>
                      <a:pt x="36" y="71"/>
                      <a:pt x="35" y="71"/>
                      <a:pt x="35" y="70"/>
                    </a:cubicBezTo>
                    <a:cubicBezTo>
                      <a:pt x="34" y="70"/>
                      <a:pt x="34" y="67"/>
                      <a:pt x="33" y="67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23" y="66"/>
                      <a:pt x="22" y="62"/>
                    </a:cubicBezTo>
                    <a:cubicBezTo>
                      <a:pt x="22" y="58"/>
                      <a:pt x="22" y="57"/>
                      <a:pt x="21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1" y="48"/>
                      <a:pt x="21" y="46"/>
                      <a:pt x="20" y="46"/>
                    </a:cubicBezTo>
                    <a:cubicBezTo>
                      <a:pt x="19" y="46"/>
                      <a:pt x="18" y="49"/>
                      <a:pt x="18" y="44"/>
                    </a:cubicBezTo>
                    <a:cubicBezTo>
                      <a:pt x="19" y="39"/>
                      <a:pt x="20" y="37"/>
                      <a:pt x="18" y="34"/>
                    </a:cubicBezTo>
                    <a:cubicBezTo>
                      <a:pt x="15" y="30"/>
                      <a:pt x="14" y="28"/>
                      <a:pt x="12" y="24"/>
                    </a:cubicBezTo>
                    <a:cubicBezTo>
                      <a:pt x="10" y="20"/>
                      <a:pt x="7" y="20"/>
                      <a:pt x="7" y="16"/>
                    </a:cubicBezTo>
                    <a:cubicBezTo>
                      <a:pt x="6" y="12"/>
                      <a:pt x="6" y="14"/>
                      <a:pt x="4" y="11"/>
                    </a:cubicBezTo>
                    <a:cubicBezTo>
                      <a:pt x="1" y="8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8" name="Freeform 364">
                <a:extLst>
                  <a:ext uri="{FF2B5EF4-FFF2-40B4-BE49-F238E27FC236}">
                    <a16:creationId xmlns:a16="http://schemas.microsoft.com/office/drawing/2014/main" id="{692081AE-248D-4EDE-9314-526BBCD3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632"/>
                <a:ext cx="147" cy="147"/>
              </a:xfrm>
              <a:custGeom>
                <a:avLst/>
                <a:gdLst>
                  <a:gd name="T0" fmla="*/ 0 w 55"/>
                  <a:gd name="T1" fmla="*/ 299 h 55"/>
                  <a:gd name="T2" fmla="*/ 8 w 55"/>
                  <a:gd name="T3" fmla="*/ 179 h 55"/>
                  <a:gd name="T4" fmla="*/ 43 w 55"/>
                  <a:gd name="T5" fmla="*/ 179 h 55"/>
                  <a:gd name="T6" fmla="*/ 51 w 55"/>
                  <a:gd name="T7" fmla="*/ 21 h 55"/>
                  <a:gd name="T8" fmla="*/ 150 w 55"/>
                  <a:gd name="T9" fmla="*/ 8 h 55"/>
                  <a:gd name="T10" fmla="*/ 158 w 55"/>
                  <a:gd name="T11" fmla="*/ 21 h 55"/>
                  <a:gd name="T12" fmla="*/ 179 w 55"/>
                  <a:gd name="T13" fmla="*/ 8 h 55"/>
                  <a:gd name="T14" fmla="*/ 200 w 55"/>
                  <a:gd name="T15" fmla="*/ 8 h 55"/>
                  <a:gd name="T16" fmla="*/ 222 w 55"/>
                  <a:gd name="T17" fmla="*/ 0 h 55"/>
                  <a:gd name="T18" fmla="*/ 230 w 55"/>
                  <a:gd name="T19" fmla="*/ 0 h 55"/>
                  <a:gd name="T20" fmla="*/ 235 w 55"/>
                  <a:gd name="T21" fmla="*/ 0 h 55"/>
                  <a:gd name="T22" fmla="*/ 235 w 55"/>
                  <a:gd name="T23" fmla="*/ 21 h 55"/>
                  <a:gd name="T24" fmla="*/ 273 w 55"/>
                  <a:gd name="T25" fmla="*/ 72 h 55"/>
                  <a:gd name="T26" fmla="*/ 299 w 55"/>
                  <a:gd name="T27" fmla="*/ 99 h 55"/>
                  <a:gd name="T28" fmla="*/ 321 w 55"/>
                  <a:gd name="T29" fmla="*/ 115 h 55"/>
                  <a:gd name="T30" fmla="*/ 329 w 55"/>
                  <a:gd name="T31" fmla="*/ 107 h 55"/>
                  <a:gd name="T32" fmla="*/ 321 w 55"/>
                  <a:gd name="T33" fmla="*/ 128 h 55"/>
                  <a:gd name="T34" fmla="*/ 337 w 55"/>
                  <a:gd name="T35" fmla="*/ 136 h 55"/>
                  <a:gd name="T36" fmla="*/ 329 w 55"/>
                  <a:gd name="T37" fmla="*/ 158 h 55"/>
                  <a:gd name="T38" fmla="*/ 342 w 55"/>
                  <a:gd name="T39" fmla="*/ 158 h 55"/>
                  <a:gd name="T40" fmla="*/ 358 w 55"/>
                  <a:gd name="T41" fmla="*/ 163 h 55"/>
                  <a:gd name="T42" fmla="*/ 385 w 55"/>
                  <a:gd name="T43" fmla="*/ 184 h 55"/>
                  <a:gd name="T44" fmla="*/ 380 w 55"/>
                  <a:gd name="T45" fmla="*/ 192 h 55"/>
                  <a:gd name="T46" fmla="*/ 363 w 55"/>
                  <a:gd name="T47" fmla="*/ 208 h 55"/>
                  <a:gd name="T48" fmla="*/ 342 w 55"/>
                  <a:gd name="T49" fmla="*/ 208 h 55"/>
                  <a:gd name="T50" fmla="*/ 329 w 55"/>
                  <a:gd name="T51" fmla="*/ 222 h 55"/>
                  <a:gd name="T52" fmla="*/ 307 w 55"/>
                  <a:gd name="T53" fmla="*/ 243 h 55"/>
                  <a:gd name="T54" fmla="*/ 286 w 55"/>
                  <a:gd name="T55" fmla="*/ 257 h 55"/>
                  <a:gd name="T56" fmla="*/ 273 w 55"/>
                  <a:gd name="T57" fmla="*/ 286 h 55"/>
                  <a:gd name="T58" fmla="*/ 243 w 55"/>
                  <a:gd name="T59" fmla="*/ 294 h 55"/>
                  <a:gd name="T60" fmla="*/ 235 w 55"/>
                  <a:gd name="T61" fmla="*/ 329 h 55"/>
                  <a:gd name="T62" fmla="*/ 214 w 55"/>
                  <a:gd name="T63" fmla="*/ 337 h 55"/>
                  <a:gd name="T64" fmla="*/ 158 w 55"/>
                  <a:gd name="T65" fmla="*/ 329 h 55"/>
                  <a:gd name="T66" fmla="*/ 115 w 55"/>
                  <a:gd name="T67" fmla="*/ 337 h 55"/>
                  <a:gd name="T68" fmla="*/ 86 w 55"/>
                  <a:gd name="T69" fmla="*/ 372 h 55"/>
                  <a:gd name="T70" fmla="*/ 72 w 55"/>
                  <a:gd name="T71" fmla="*/ 385 h 55"/>
                  <a:gd name="T72" fmla="*/ 29 w 55"/>
                  <a:gd name="T73" fmla="*/ 385 h 55"/>
                  <a:gd name="T74" fmla="*/ 35 w 55"/>
                  <a:gd name="T75" fmla="*/ 363 h 55"/>
                  <a:gd name="T76" fmla="*/ 35 w 55"/>
                  <a:gd name="T77" fmla="*/ 337 h 55"/>
                  <a:gd name="T78" fmla="*/ 0 w 55"/>
                  <a:gd name="T79" fmla="*/ 29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5" h="55">
                    <a:moveTo>
                      <a:pt x="0" y="42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4"/>
                      <a:pt x="21" y="1"/>
                      <a:pt x="21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7" y="0"/>
                      <a:pt x="27" y="1"/>
                      <a:pt x="28" y="1"/>
                    </a:cubicBezTo>
                    <a:cubicBezTo>
                      <a:pt x="30" y="2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2"/>
                      <a:pt x="33" y="3"/>
                    </a:cubicBezTo>
                    <a:cubicBezTo>
                      <a:pt x="35" y="5"/>
                      <a:pt x="38" y="7"/>
                      <a:pt x="38" y="10"/>
                    </a:cubicBezTo>
                    <a:cubicBezTo>
                      <a:pt x="39" y="13"/>
                      <a:pt x="41" y="14"/>
                      <a:pt x="42" y="14"/>
                    </a:cubicBezTo>
                    <a:cubicBezTo>
                      <a:pt x="43" y="15"/>
                      <a:pt x="45" y="15"/>
                      <a:pt x="45" y="16"/>
                    </a:cubicBezTo>
                    <a:cubicBezTo>
                      <a:pt x="45" y="17"/>
                      <a:pt x="46" y="14"/>
                      <a:pt x="46" y="15"/>
                    </a:cubicBezTo>
                    <a:cubicBezTo>
                      <a:pt x="46" y="17"/>
                      <a:pt x="45" y="17"/>
                      <a:pt x="45" y="18"/>
                    </a:cubicBezTo>
                    <a:cubicBezTo>
                      <a:pt x="46" y="19"/>
                      <a:pt x="47" y="18"/>
                      <a:pt x="47" y="19"/>
                    </a:cubicBezTo>
                    <a:cubicBezTo>
                      <a:pt x="47" y="20"/>
                      <a:pt x="46" y="21"/>
                      <a:pt x="46" y="22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9" y="22"/>
                      <a:pt x="49" y="22"/>
                      <a:pt x="50" y="23"/>
                    </a:cubicBezTo>
                    <a:cubicBezTo>
                      <a:pt x="51" y="24"/>
                      <a:pt x="54" y="24"/>
                      <a:pt x="54" y="26"/>
                    </a:cubicBezTo>
                    <a:cubicBezTo>
                      <a:pt x="54" y="26"/>
                      <a:pt x="55" y="26"/>
                      <a:pt x="53" y="27"/>
                    </a:cubicBezTo>
                    <a:cubicBezTo>
                      <a:pt x="52" y="27"/>
                      <a:pt x="52" y="28"/>
                      <a:pt x="51" y="29"/>
                    </a:cubicBezTo>
                    <a:cubicBezTo>
                      <a:pt x="50" y="30"/>
                      <a:pt x="49" y="29"/>
                      <a:pt x="48" y="29"/>
                    </a:cubicBezTo>
                    <a:cubicBezTo>
                      <a:pt x="47" y="29"/>
                      <a:pt x="47" y="29"/>
                      <a:pt x="46" y="31"/>
                    </a:cubicBezTo>
                    <a:cubicBezTo>
                      <a:pt x="46" y="32"/>
                      <a:pt x="44" y="33"/>
                      <a:pt x="43" y="34"/>
                    </a:cubicBezTo>
                    <a:cubicBezTo>
                      <a:pt x="42" y="34"/>
                      <a:pt x="40" y="36"/>
                      <a:pt x="40" y="36"/>
                    </a:cubicBezTo>
                    <a:cubicBezTo>
                      <a:pt x="40" y="37"/>
                      <a:pt x="40" y="40"/>
                      <a:pt x="38" y="40"/>
                    </a:cubicBezTo>
                    <a:cubicBezTo>
                      <a:pt x="35" y="41"/>
                      <a:pt x="35" y="39"/>
                      <a:pt x="34" y="41"/>
                    </a:cubicBezTo>
                    <a:cubicBezTo>
                      <a:pt x="33" y="43"/>
                      <a:pt x="34" y="46"/>
                      <a:pt x="33" y="46"/>
                    </a:cubicBezTo>
                    <a:cubicBezTo>
                      <a:pt x="31" y="47"/>
                      <a:pt x="33" y="47"/>
                      <a:pt x="30" y="47"/>
                    </a:cubicBezTo>
                    <a:cubicBezTo>
                      <a:pt x="28" y="48"/>
                      <a:pt x="23" y="49"/>
                      <a:pt x="22" y="46"/>
                    </a:cubicBezTo>
                    <a:cubicBezTo>
                      <a:pt x="20" y="43"/>
                      <a:pt x="17" y="44"/>
                      <a:pt x="16" y="47"/>
                    </a:cubicBezTo>
                    <a:cubicBezTo>
                      <a:pt x="15" y="50"/>
                      <a:pt x="13" y="51"/>
                      <a:pt x="12" y="52"/>
                    </a:cubicBezTo>
                    <a:cubicBezTo>
                      <a:pt x="12" y="52"/>
                      <a:pt x="12" y="52"/>
                      <a:pt x="10" y="54"/>
                    </a:cubicBezTo>
                    <a:cubicBezTo>
                      <a:pt x="8" y="55"/>
                      <a:pt x="4" y="55"/>
                      <a:pt x="4" y="54"/>
                    </a:cubicBezTo>
                    <a:cubicBezTo>
                      <a:pt x="3" y="53"/>
                      <a:pt x="4" y="52"/>
                      <a:pt x="5" y="51"/>
                    </a:cubicBezTo>
                    <a:cubicBezTo>
                      <a:pt x="5" y="49"/>
                      <a:pt x="6" y="48"/>
                      <a:pt x="5" y="47"/>
                    </a:cubicBezTo>
                    <a:cubicBezTo>
                      <a:pt x="3" y="45"/>
                      <a:pt x="2" y="42"/>
                      <a:pt x="0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9" name="Freeform 365">
                <a:extLst>
                  <a:ext uri="{FF2B5EF4-FFF2-40B4-BE49-F238E27FC236}">
                    <a16:creationId xmlns:a16="http://schemas.microsoft.com/office/drawing/2014/main" id="{7C55A1BD-248D-43AA-A10A-9CCF74FF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702"/>
                <a:ext cx="248" cy="208"/>
              </a:xfrm>
              <a:custGeom>
                <a:avLst/>
                <a:gdLst>
                  <a:gd name="T0" fmla="*/ 0 w 93"/>
                  <a:gd name="T1" fmla="*/ 277 h 78"/>
                  <a:gd name="T2" fmla="*/ 21 w 93"/>
                  <a:gd name="T3" fmla="*/ 248 h 78"/>
                  <a:gd name="T4" fmla="*/ 35 w 93"/>
                  <a:gd name="T5" fmla="*/ 269 h 78"/>
                  <a:gd name="T6" fmla="*/ 51 w 93"/>
                  <a:gd name="T7" fmla="*/ 277 h 78"/>
                  <a:gd name="T8" fmla="*/ 56 w 93"/>
                  <a:gd name="T9" fmla="*/ 285 h 78"/>
                  <a:gd name="T10" fmla="*/ 77 w 93"/>
                  <a:gd name="T11" fmla="*/ 285 h 78"/>
                  <a:gd name="T12" fmla="*/ 99 w 93"/>
                  <a:gd name="T13" fmla="*/ 285 h 78"/>
                  <a:gd name="T14" fmla="*/ 115 w 93"/>
                  <a:gd name="T15" fmla="*/ 277 h 78"/>
                  <a:gd name="T16" fmla="*/ 141 w 93"/>
                  <a:gd name="T17" fmla="*/ 264 h 78"/>
                  <a:gd name="T18" fmla="*/ 141 w 93"/>
                  <a:gd name="T19" fmla="*/ 120 h 78"/>
                  <a:gd name="T20" fmla="*/ 141 w 93"/>
                  <a:gd name="T21" fmla="*/ 115 h 78"/>
                  <a:gd name="T22" fmla="*/ 179 w 93"/>
                  <a:gd name="T23" fmla="*/ 149 h 78"/>
                  <a:gd name="T24" fmla="*/ 179 w 93"/>
                  <a:gd name="T25" fmla="*/ 179 h 78"/>
                  <a:gd name="T26" fmla="*/ 171 w 93"/>
                  <a:gd name="T27" fmla="*/ 200 h 78"/>
                  <a:gd name="T28" fmla="*/ 213 w 93"/>
                  <a:gd name="T29" fmla="*/ 200 h 78"/>
                  <a:gd name="T30" fmla="*/ 227 w 93"/>
                  <a:gd name="T31" fmla="*/ 184 h 78"/>
                  <a:gd name="T32" fmla="*/ 256 w 93"/>
                  <a:gd name="T33" fmla="*/ 149 h 78"/>
                  <a:gd name="T34" fmla="*/ 299 w 93"/>
                  <a:gd name="T35" fmla="*/ 141 h 78"/>
                  <a:gd name="T36" fmla="*/ 355 w 93"/>
                  <a:gd name="T37" fmla="*/ 149 h 78"/>
                  <a:gd name="T38" fmla="*/ 376 w 93"/>
                  <a:gd name="T39" fmla="*/ 141 h 78"/>
                  <a:gd name="T40" fmla="*/ 384 w 93"/>
                  <a:gd name="T41" fmla="*/ 107 h 78"/>
                  <a:gd name="T42" fmla="*/ 413 w 93"/>
                  <a:gd name="T43" fmla="*/ 99 h 78"/>
                  <a:gd name="T44" fmla="*/ 427 w 93"/>
                  <a:gd name="T45" fmla="*/ 72 h 78"/>
                  <a:gd name="T46" fmla="*/ 448 w 93"/>
                  <a:gd name="T47" fmla="*/ 56 h 78"/>
                  <a:gd name="T48" fmla="*/ 469 w 93"/>
                  <a:gd name="T49" fmla="*/ 35 h 78"/>
                  <a:gd name="T50" fmla="*/ 483 w 93"/>
                  <a:gd name="T51" fmla="*/ 21 h 78"/>
                  <a:gd name="T52" fmla="*/ 504 w 93"/>
                  <a:gd name="T53" fmla="*/ 21 h 78"/>
                  <a:gd name="T54" fmla="*/ 520 w 93"/>
                  <a:gd name="T55" fmla="*/ 8 h 78"/>
                  <a:gd name="T56" fmla="*/ 525 w 93"/>
                  <a:gd name="T57" fmla="*/ 0 h 78"/>
                  <a:gd name="T58" fmla="*/ 619 w 93"/>
                  <a:gd name="T59" fmla="*/ 13 h 78"/>
                  <a:gd name="T60" fmla="*/ 632 w 93"/>
                  <a:gd name="T61" fmla="*/ 64 h 78"/>
                  <a:gd name="T62" fmla="*/ 640 w 93"/>
                  <a:gd name="T63" fmla="*/ 115 h 78"/>
                  <a:gd name="T64" fmla="*/ 632 w 93"/>
                  <a:gd name="T65" fmla="*/ 171 h 78"/>
                  <a:gd name="T66" fmla="*/ 619 w 93"/>
                  <a:gd name="T67" fmla="*/ 163 h 78"/>
                  <a:gd name="T68" fmla="*/ 605 w 93"/>
                  <a:gd name="T69" fmla="*/ 157 h 78"/>
                  <a:gd name="T70" fmla="*/ 589 w 93"/>
                  <a:gd name="T71" fmla="*/ 163 h 78"/>
                  <a:gd name="T72" fmla="*/ 589 w 93"/>
                  <a:gd name="T73" fmla="*/ 184 h 78"/>
                  <a:gd name="T74" fmla="*/ 584 w 93"/>
                  <a:gd name="T75" fmla="*/ 192 h 78"/>
                  <a:gd name="T76" fmla="*/ 597 w 93"/>
                  <a:gd name="T77" fmla="*/ 205 h 78"/>
                  <a:gd name="T78" fmla="*/ 611 w 93"/>
                  <a:gd name="T79" fmla="*/ 227 h 78"/>
                  <a:gd name="T80" fmla="*/ 627 w 93"/>
                  <a:gd name="T81" fmla="*/ 213 h 78"/>
                  <a:gd name="T82" fmla="*/ 632 w 93"/>
                  <a:gd name="T83" fmla="*/ 205 h 78"/>
                  <a:gd name="T84" fmla="*/ 661 w 93"/>
                  <a:gd name="T85" fmla="*/ 205 h 78"/>
                  <a:gd name="T86" fmla="*/ 653 w 93"/>
                  <a:gd name="T87" fmla="*/ 235 h 78"/>
                  <a:gd name="T88" fmla="*/ 627 w 93"/>
                  <a:gd name="T89" fmla="*/ 291 h 78"/>
                  <a:gd name="T90" fmla="*/ 568 w 93"/>
                  <a:gd name="T91" fmla="*/ 349 h 78"/>
                  <a:gd name="T92" fmla="*/ 491 w 93"/>
                  <a:gd name="T93" fmla="*/ 427 h 78"/>
                  <a:gd name="T94" fmla="*/ 376 w 93"/>
                  <a:gd name="T95" fmla="*/ 491 h 78"/>
                  <a:gd name="T96" fmla="*/ 333 w 93"/>
                  <a:gd name="T97" fmla="*/ 504 h 78"/>
                  <a:gd name="T98" fmla="*/ 307 w 93"/>
                  <a:gd name="T99" fmla="*/ 504 h 78"/>
                  <a:gd name="T100" fmla="*/ 285 w 93"/>
                  <a:gd name="T101" fmla="*/ 504 h 78"/>
                  <a:gd name="T102" fmla="*/ 264 w 93"/>
                  <a:gd name="T103" fmla="*/ 504 h 78"/>
                  <a:gd name="T104" fmla="*/ 235 w 93"/>
                  <a:gd name="T105" fmla="*/ 504 h 78"/>
                  <a:gd name="T106" fmla="*/ 221 w 93"/>
                  <a:gd name="T107" fmla="*/ 499 h 78"/>
                  <a:gd name="T108" fmla="*/ 213 w 93"/>
                  <a:gd name="T109" fmla="*/ 512 h 78"/>
                  <a:gd name="T110" fmla="*/ 179 w 93"/>
                  <a:gd name="T111" fmla="*/ 520 h 78"/>
                  <a:gd name="T112" fmla="*/ 120 w 93"/>
                  <a:gd name="T113" fmla="*/ 533 h 78"/>
                  <a:gd name="T114" fmla="*/ 77 w 93"/>
                  <a:gd name="T115" fmla="*/ 499 h 78"/>
                  <a:gd name="T116" fmla="*/ 56 w 93"/>
                  <a:gd name="T117" fmla="*/ 448 h 78"/>
                  <a:gd name="T118" fmla="*/ 64 w 93"/>
                  <a:gd name="T119" fmla="*/ 413 h 78"/>
                  <a:gd name="T120" fmla="*/ 29 w 93"/>
                  <a:gd name="T121" fmla="*/ 349 h 78"/>
                  <a:gd name="T122" fmla="*/ 13 w 93"/>
                  <a:gd name="T123" fmla="*/ 291 h 78"/>
                  <a:gd name="T124" fmla="*/ 0 w 93"/>
                  <a:gd name="T125" fmla="*/ 277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" h="78">
                    <a:moveTo>
                      <a:pt x="0" y="39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8"/>
                      <a:pt x="5" y="38"/>
                    </a:cubicBezTo>
                    <a:cubicBezTo>
                      <a:pt x="5" y="39"/>
                      <a:pt x="6" y="39"/>
                      <a:pt x="7" y="39"/>
                    </a:cubicBezTo>
                    <a:cubicBezTo>
                      <a:pt x="7" y="38"/>
                      <a:pt x="8" y="40"/>
                      <a:pt x="8" y="40"/>
                    </a:cubicBezTo>
                    <a:cubicBezTo>
                      <a:pt x="9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0"/>
                    </a:cubicBezTo>
                    <a:cubicBezTo>
                      <a:pt x="15" y="40"/>
                      <a:pt x="16" y="40"/>
                      <a:pt x="16" y="39"/>
                    </a:cubicBezTo>
                    <a:cubicBezTo>
                      <a:pt x="17" y="38"/>
                      <a:pt x="20" y="37"/>
                      <a:pt x="20" y="3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6"/>
                      <a:pt x="23" y="19"/>
                      <a:pt x="25" y="21"/>
                    </a:cubicBezTo>
                    <a:cubicBezTo>
                      <a:pt x="26" y="22"/>
                      <a:pt x="25" y="23"/>
                      <a:pt x="25" y="25"/>
                    </a:cubicBezTo>
                    <a:cubicBezTo>
                      <a:pt x="24" y="26"/>
                      <a:pt x="23" y="27"/>
                      <a:pt x="24" y="28"/>
                    </a:cubicBezTo>
                    <a:cubicBezTo>
                      <a:pt x="24" y="29"/>
                      <a:pt x="28" y="29"/>
                      <a:pt x="30" y="28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5"/>
                      <a:pt x="35" y="24"/>
                      <a:pt x="36" y="21"/>
                    </a:cubicBezTo>
                    <a:cubicBezTo>
                      <a:pt x="37" y="18"/>
                      <a:pt x="40" y="17"/>
                      <a:pt x="42" y="20"/>
                    </a:cubicBezTo>
                    <a:cubicBezTo>
                      <a:pt x="43" y="23"/>
                      <a:pt x="48" y="22"/>
                      <a:pt x="50" y="21"/>
                    </a:cubicBezTo>
                    <a:cubicBezTo>
                      <a:pt x="53" y="21"/>
                      <a:pt x="51" y="21"/>
                      <a:pt x="53" y="20"/>
                    </a:cubicBezTo>
                    <a:cubicBezTo>
                      <a:pt x="54" y="20"/>
                      <a:pt x="53" y="17"/>
                      <a:pt x="54" y="15"/>
                    </a:cubicBezTo>
                    <a:cubicBezTo>
                      <a:pt x="55" y="13"/>
                      <a:pt x="55" y="15"/>
                      <a:pt x="58" y="14"/>
                    </a:cubicBezTo>
                    <a:cubicBezTo>
                      <a:pt x="60" y="14"/>
                      <a:pt x="60" y="11"/>
                      <a:pt x="60" y="10"/>
                    </a:cubicBezTo>
                    <a:cubicBezTo>
                      <a:pt x="60" y="10"/>
                      <a:pt x="62" y="8"/>
                      <a:pt x="63" y="8"/>
                    </a:cubicBezTo>
                    <a:cubicBezTo>
                      <a:pt x="64" y="7"/>
                      <a:pt x="66" y="6"/>
                      <a:pt x="66" y="5"/>
                    </a:cubicBezTo>
                    <a:cubicBezTo>
                      <a:pt x="67" y="3"/>
                      <a:pt x="67" y="3"/>
                      <a:pt x="68" y="3"/>
                    </a:cubicBezTo>
                    <a:cubicBezTo>
                      <a:pt x="69" y="3"/>
                      <a:pt x="70" y="4"/>
                      <a:pt x="71" y="3"/>
                    </a:cubicBezTo>
                    <a:cubicBezTo>
                      <a:pt x="72" y="2"/>
                      <a:pt x="72" y="1"/>
                      <a:pt x="73" y="1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74" y="0"/>
                      <a:pt x="85" y="1"/>
                      <a:pt x="87" y="2"/>
                    </a:cubicBezTo>
                    <a:cubicBezTo>
                      <a:pt x="87" y="2"/>
                      <a:pt x="87" y="7"/>
                      <a:pt x="89" y="9"/>
                    </a:cubicBezTo>
                    <a:cubicBezTo>
                      <a:pt x="90" y="12"/>
                      <a:pt x="90" y="13"/>
                      <a:pt x="90" y="16"/>
                    </a:cubicBezTo>
                    <a:cubicBezTo>
                      <a:pt x="89" y="19"/>
                      <a:pt x="89" y="24"/>
                      <a:pt x="89" y="24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5" y="21"/>
                      <a:pt x="85" y="22"/>
                    </a:cubicBezTo>
                    <a:cubicBezTo>
                      <a:pt x="84" y="22"/>
                      <a:pt x="83" y="22"/>
                      <a:pt x="83" y="23"/>
                    </a:cubicBezTo>
                    <a:cubicBezTo>
                      <a:pt x="83" y="25"/>
                      <a:pt x="84" y="25"/>
                      <a:pt x="83" y="2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8"/>
                      <a:pt x="83" y="29"/>
                      <a:pt x="84" y="29"/>
                    </a:cubicBezTo>
                    <a:cubicBezTo>
                      <a:pt x="85" y="30"/>
                      <a:pt x="85" y="31"/>
                      <a:pt x="86" y="32"/>
                    </a:cubicBezTo>
                    <a:cubicBezTo>
                      <a:pt x="87" y="32"/>
                      <a:pt x="88" y="31"/>
                      <a:pt x="88" y="30"/>
                    </a:cubicBezTo>
                    <a:cubicBezTo>
                      <a:pt x="89" y="30"/>
                      <a:pt x="89" y="29"/>
                      <a:pt x="89" y="29"/>
                    </a:cubicBezTo>
                    <a:cubicBezTo>
                      <a:pt x="89" y="29"/>
                      <a:pt x="91" y="28"/>
                      <a:pt x="93" y="29"/>
                    </a:cubicBezTo>
                    <a:cubicBezTo>
                      <a:pt x="93" y="29"/>
                      <a:pt x="93" y="30"/>
                      <a:pt x="92" y="33"/>
                    </a:cubicBezTo>
                    <a:cubicBezTo>
                      <a:pt x="92" y="35"/>
                      <a:pt x="92" y="39"/>
                      <a:pt x="88" y="41"/>
                    </a:cubicBezTo>
                    <a:cubicBezTo>
                      <a:pt x="84" y="44"/>
                      <a:pt x="83" y="45"/>
                      <a:pt x="80" y="49"/>
                    </a:cubicBezTo>
                    <a:cubicBezTo>
                      <a:pt x="77" y="54"/>
                      <a:pt x="72" y="57"/>
                      <a:pt x="69" y="60"/>
                    </a:cubicBezTo>
                    <a:cubicBezTo>
                      <a:pt x="65" y="64"/>
                      <a:pt x="58" y="70"/>
                      <a:pt x="53" y="69"/>
                    </a:cubicBezTo>
                    <a:cubicBezTo>
                      <a:pt x="48" y="69"/>
                      <a:pt x="49" y="71"/>
                      <a:pt x="47" y="71"/>
                    </a:cubicBezTo>
                    <a:cubicBezTo>
                      <a:pt x="45" y="72"/>
                      <a:pt x="44" y="73"/>
                      <a:pt x="43" y="71"/>
                    </a:cubicBezTo>
                    <a:cubicBezTo>
                      <a:pt x="42" y="70"/>
                      <a:pt x="41" y="70"/>
                      <a:pt x="40" y="71"/>
                    </a:cubicBezTo>
                    <a:cubicBezTo>
                      <a:pt x="39" y="72"/>
                      <a:pt x="38" y="72"/>
                      <a:pt x="37" y="71"/>
                    </a:cubicBezTo>
                    <a:cubicBezTo>
                      <a:pt x="35" y="71"/>
                      <a:pt x="34" y="70"/>
                      <a:pt x="33" y="71"/>
                    </a:cubicBezTo>
                    <a:cubicBezTo>
                      <a:pt x="32" y="72"/>
                      <a:pt x="32" y="70"/>
                      <a:pt x="31" y="70"/>
                    </a:cubicBezTo>
                    <a:cubicBezTo>
                      <a:pt x="30" y="71"/>
                      <a:pt x="30" y="71"/>
                      <a:pt x="30" y="72"/>
                    </a:cubicBezTo>
                    <a:cubicBezTo>
                      <a:pt x="29" y="73"/>
                      <a:pt x="28" y="73"/>
                      <a:pt x="25" y="73"/>
                    </a:cubicBezTo>
                    <a:cubicBezTo>
                      <a:pt x="21" y="73"/>
                      <a:pt x="21" y="78"/>
                      <a:pt x="17" y="75"/>
                    </a:cubicBezTo>
                    <a:cubicBezTo>
                      <a:pt x="14" y="72"/>
                      <a:pt x="13" y="72"/>
                      <a:pt x="11" y="70"/>
                    </a:cubicBezTo>
                    <a:cubicBezTo>
                      <a:pt x="9" y="68"/>
                      <a:pt x="6" y="63"/>
                      <a:pt x="8" y="63"/>
                    </a:cubicBezTo>
                    <a:cubicBezTo>
                      <a:pt x="10" y="63"/>
                      <a:pt x="11" y="61"/>
                      <a:pt x="9" y="58"/>
                    </a:cubicBezTo>
                    <a:cubicBezTo>
                      <a:pt x="8" y="55"/>
                      <a:pt x="5" y="53"/>
                      <a:pt x="4" y="49"/>
                    </a:cubicBezTo>
                    <a:cubicBezTo>
                      <a:pt x="3" y="44"/>
                      <a:pt x="3" y="43"/>
                      <a:pt x="2" y="41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0" name="Freeform 366">
                <a:extLst>
                  <a:ext uri="{FF2B5EF4-FFF2-40B4-BE49-F238E27FC236}">
                    <a16:creationId xmlns:a16="http://schemas.microsoft.com/office/drawing/2014/main" id="{033B531F-3A1B-49D7-9CE0-73E66CAB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758"/>
                <a:ext cx="18" cy="29"/>
              </a:xfrm>
              <a:custGeom>
                <a:avLst/>
                <a:gdLst>
                  <a:gd name="T0" fmla="*/ 46 w 7"/>
                  <a:gd name="T1" fmla="*/ 55 h 11"/>
                  <a:gd name="T2" fmla="*/ 46 w 7"/>
                  <a:gd name="T3" fmla="*/ 21 h 11"/>
                  <a:gd name="T4" fmla="*/ 33 w 7"/>
                  <a:gd name="T5" fmla="*/ 13 h 11"/>
                  <a:gd name="T6" fmla="*/ 21 w 7"/>
                  <a:gd name="T7" fmla="*/ 8 h 11"/>
                  <a:gd name="T8" fmla="*/ 8 w 7"/>
                  <a:gd name="T9" fmla="*/ 13 h 11"/>
                  <a:gd name="T10" fmla="*/ 8 w 7"/>
                  <a:gd name="T11" fmla="*/ 34 h 11"/>
                  <a:gd name="T12" fmla="*/ 0 w 7"/>
                  <a:gd name="T13" fmla="*/ 42 h 11"/>
                  <a:gd name="T14" fmla="*/ 13 w 7"/>
                  <a:gd name="T15" fmla="*/ 55 h 11"/>
                  <a:gd name="T16" fmla="*/ 26 w 7"/>
                  <a:gd name="T17" fmla="*/ 76 h 11"/>
                  <a:gd name="T18" fmla="*/ 39 w 7"/>
                  <a:gd name="T19" fmla="*/ 63 h 11"/>
                  <a:gd name="T20" fmla="*/ 46 w 7"/>
                  <a:gd name="T21" fmla="*/ 55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1" name="Freeform 367">
                <a:extLst>
                  <a:ext uri="{FF2B5EF4-FFF2-40B4-BE49-F238E27FC236}">
                    <a16:creationId xmlns:a16="http://schemas.microsoft.com/office/drawing/2014/main" id="{B6BA5A54-391B-42E6-9334-E6DCEFA34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36"/>
                <a:ext cx="128" cy="230"/>
              </a:xfrm>
              <a:custGeom>
                <a:avLst/>
                <a:gdLst>
                  <a:gd name="T0" fmla="*/ 99 w 48"/>
                  <a:gd name="T1" fmla="*/ 193 h 86"/>
                  <a:gd name="T2" fmla="*/ 85 w 48"/>
                  <a:gd name="T3" fmla="*/ 193 h 86"/>
                  <a:gd name="T4" fmla="*/ 64 w 48"/>
                  <a:gd name="T5" fmla="*/ 230 h 86"/>
                  <a:gd name="T6" fmla="*/ 56 w 48"/>
                  <a:gd name="T7" fmla="*/ 273 h 86"/>
                  <a:gd name="T8" fmla="*/ 64 w 48"/>
                  <a:gd name="T9" fmla="*/ 316 h 86"/>
                  <a:gd name="T10" fmla="*/ 64 w 48"/>
                  <a:gd name="T11" fmla="*/ 342 h 86"/>
                  <a:gd name="T12" fmla="*/ 56 w 48"/>
                  <a:gd name="T13" fmla="*/ 372 h 86"/>
                  <a:gd name="T14" fmla="*/ 35 w 48"/>
                  <a:gd name="T15" fmla="*/ 407 h 86"/>
                  <a:gd name="T16" fmla="*/ 21 w 48"/>
                  <a:gd name="T17" fmla="*/ 428 h 86"/>
                  <a:gd name="T18" fmla="*/ 8 w 48"/>
                  <a:gd name="T19" fmla="*/ 444 h 86"/>
                  <a:gd name="T20" fmla="*/ 8 w 48"/>
                  <a:gd name="T21" fmla="*/ 479 h 86"/>
                  <a:gd name="T22" fmla="*/ 21 w 48"/>
                  <a:gd name="T23" fmla="*/ 500 h 86"/>
                  <a:gd name="T24" fmla="*/ 21 w 48"/>
                  <a:gd name="T25" fmla="*/ 530 h 86"/>
                  <a:gd name="T26" fmla="*/ 13 w 48"/>
                  <a:gd name="T27" fmla="*/ 564 h 86"/>
                  <a:gd name="T28" fmla="*/ 29 w 48"/>
                  <a:gd name="T29" fmla="*/ 594 h 86"/>
                  <a:gd name="T30" fmla="*/ 64 w 48"/>
                  <a:gd name="T31" fmla="*/ 607 h 86"/>
                  <a:gd name="T32" fmla="*/ 85 w 48"/>
                  <a:gd name="T33" fmla="*/ 607 h 86"/>
                  <a:gd name="T34" fmla="*/ 115 w 48"/>
                  <a:gd name="T35" fmla="*/ 594 h 86"/>
                  <a:gd name="T36" fmla="*/ 141 w 48"/>
                  <a:gd name="T37" fmla="*/ 586 h 86"/>
                  <a:gd name="T38" fmla="*/ 277 w 48"/>
                  <a:gd name="T39" fmla="*/ 308 h 86"/>
                  <a:gd name="T40" fmla="*/ 291 w 48"/>
                  <a:gd name="T41" fmla="*/ 243 h 86"/>
                  <a:gd name="T42" fmla="*/ 312 w 48"/>
                  <a:gd name="T43" fmla="*/ 193 h 86"/>
                  <a:gd name="T44" fmla="*/ 312 w 48"/>
                  <a:gd name="T45" fmla="*/ 166 h 86"/>
                  <a:gd name="T46" fmla="*/ 328 w 48"/>
                  <a:gd name="T47" fmla="*/ 179 h 86"/>
                  <a:gd name="T48" fmla="*/ 341 w 48"/>
                  <a:gd name="T49" fmla="*/ 171 h 86"/>
                  <a:gd name="T50" fmla="*/ 333 w 48"/>
                  <a:gd name="T51" fmla="*/ 128 h 86"/>
                  <a:gd name="T52" fmla="*/ 333 w 48"/>
                  <a:gd name="T53" fmla="*/ 72 h 86"/>
                  <a:gd name="T54" fmla="*/ 320 w 48"/>
                  <a:gd name="T55" fmla="*/ 43 h 86"/>
                  <a:gd name="T56" fmla="*/ 312 w 48"/>
                  <a:gd name="T57" fmla="*/ 21 h 86"/>
                  <a:gd name="T58" fmla="*/ 307 w 48"/>
                  <a:gd name="T59" fmla="*/ 0 h 86"/>
                  <a:gd name="T60" fmla="*/ 291 w 48"/>
                  <a:gd name="T61" fmla="*/ 13 h 86"/>
                  <a:gd name="T62" fmla="*/ 277 w 48"/>
                  <a:gd name="T63" fmla="*/ 21 h 86"/>
                  <a:gd name="T64" fmla="*/ 285 w 48"/>
                  <a:gd name="T65" fmla="*/ 43 h 86"/>
                  <a:gd name="T66" fmla="*/ 277 w 48"/>
                  <a:gd name="T67" fmla="*/ 64 h 86"/>
                  <a:gd name="T68" fmla="*/ 264 w 48"/>
                  <a:gd name="T69" fmla="*/ 72 h 86"/>
                  <a:gd name="T70" fmla="*/ 256 w 48"/>
                  <a:gd name="T71" fmla="*/ 86 h 86"/>
                  <a:gd name="T72" fmla="*/ 248 w 48"/>
                  <a:gd name="T73" fmla="*/ 72 h 86"/>
                  <a:gd name="T74" fmla="*/ 235 w 48"/>
                  <a:gd name="T75" fmla="*/ 86 h 86"/>
                  <a:gd name="T76" fmla="*/ 243 w 48"/>
                  <a:gd name="T77" fmla="*/ 107 h 86"/>
                  <a:gd name="T78" fmla="*/ 227 w 48"/>
                  <a:gd name="T79" fmla="*/ 107 h 86"/>
                  <a:gd name="T80" fmla="*/ 243 w 48"/>
                  <a:gd name="T81" fmla="*/ 120 h 86"/>
                  <a:gd name="T82" fmla="*/ 235 w 48"/>
                  <a:gd name="T83" fmla="*/ 142 h 86"/>
                  <a:gd name="T84" fmla="*/ 221 w 48"/>
                  <a:gd name="T85" fmla="*/ 128 h 86"/>
                  <a:gd name="T86" fmla="*/ 213 w 48"/>
                  <a:gd name="T87" fmla="*/ 136 h 86"/>
                  <a:gd name="T88" fmla="*/ 205 w 48"/>
                  <a:gd name="T89" fmla="*/ 150 h 86"/>
                  <a:gd name="T90" fmla="*/ 192 w 48"/>
                  <a:gd name="T91" fmla="*/ 166 h 86"/>
                  <a:gd name="T92" fmla="*/ 184 w 48"/>
                  <a:gd name="T93" fmla="*/ 150 h 86"/>
                  <a:gd name="T94" fmla="*/ 179 w 48"/>
                  <a:gd name="T95" fmla="*/ 158 h 86"/>
                  <a:gd name="T96" fmla="*/ 163 w 48"/>
                  <a:gd name="T97" fmla="*/ 171 h 86"/>
                  <a:gd name="T98" fmla="*/ 157 w 48"/>
                  <a:gd name="T99" fmla="*/ 187 h 86"/>
                  <a:gd name="T100" fmla="*/ 149 w 48"/>
                  <a:gd name="T101" fmla="*/ 171 h 86"/>
                  <a:gd name="T102" fmla="*/ 136 w 48"/>
                  <a:gd name="T103" fmla="*/ 171 h 86"/>
                  <a:gd name="T104" fmla="*/ 128 w 48"/>
                  <a:gd name="T105" fmla="*/ 187 h 86"/>
                  <a:gd name="T106" fmla="*/ 120 w 48"/>
                  <a:gd name="T107" fmla="*/ 179 h 86"/>
                  <a:gd name="T108" fmla="*/ 107 w 48"/>
                  <a:gd name="T109" fmla="*/ 187 h 86"/>
                  <a:gd name="T110" fmla="*/ 99 w 48"/>
                  <a:gd name="T111" fmla="*/ 193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8" h="86">
                    <a:moveTo>
                      <a:pt x="14" y="27"/>
                    </a:moveTo>
                    <a:cubicBezTo>
                      <a:pt x="14" y="27"/>
                      <a:pt x="11" y="26"/>
                      <a:pt x="12" y="27"/>
                    </a:cubicBezTo>
                    <a:cubicBezTo>
                      <a:pt x="12" y="29"/>
                      <a:pt x="10" y="31"/>
                      <a:pt x="9" y="32"/>
                    </a:cubicBezTo>
                    <a:cubicBezTo>
                      <a:pt x="9" y="33"/>
                      <a:pt x="7" y="36"/>
                      <a:pt x="8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9" y="46"/>
                      <a:pt x="9" y="47"/>
                      <a:pt x="9" y="48"/>
                    </a:cubicBezTo>
                    <a:cubicBezTo>
                      <a:pt x="10" y="48"/>
                      <a:pt x="9" y="50"/>
                      <a:pt x="8" y="52"/>
                    </a:cubicBezTo>
                    <a:cubicBezTo>
                      <a:pt x="7" y="54"/>
                      <a:pt x="5" y="55"/>
                      <a:pt x="5" y="57"/>
                    </a:cubicBezTo>
                    <a:cubicBezTo>
                      <a:pt x="4" y="59"/>
                      <a:pt x="4" y="60"/>
                      <a:pt x="3" y="60"/>
                    </a:cubicBezTo>
                    <a:cubicBezTo>
                      <a:pt x="2" y="61"/>
                      <a:pt x="2" y="60"/>
                      <a:pt x="1" y="62"/>
                    </a:cubicBezTo>
                    <a:cubicBezTo>
                      <a:pt x="1" y="63"/>
                      <a:pt x="0" y="66"/>
                      <a:pt x="1" y="67"/>
                    </a:cubicBezTo>
                    <a:cubicBezTo>
                      <a:pt x="2" y="69"/>
                      <a:pt x="2" y="69"/>
                      <a:pt x="3" y="70"/>
                    </a:cubicBezTo>
                    <a:cubicBezTo>
                      <a:pt x="3" y="72"/>
                      <a:pt x="5" y="70"/>
                      <a:pt x="3" y="74"/>
                    </a:cubicBezTo>
                    <a:cubicBezTo>
                      <a:pt x="1" y="77"/>
                      <a:pt x="1" y="77"/>
                      <a:pt x="2" y="79"/>
                    </a:cubicBezTo>
                    <a:cubicBezTo>
                      <a:pt x="3" y="81"/>
                      <a:pt x="2" y="82"/>
                      <a:pt x="4" y="83"/>
                    </a:cubicBezTo>
                    <a:cubicBezTo>
                      <a:pt x="6" y="84"/>
                      <a:pt x="9" y="84"/>
                      <a:pt x="9" y="85"/>
                    </a:cubicBezTo>
                    <a:cubicBezTo>
                      <a:pt x="10" y="86"/>
                      <a:pt x="11" y="86"/>
                      <a:pt x="12" y="85"/>
                    </a:cubicBezTo>
                    <a:cubicBezTo>
                      <a:pt x="13" y="84"/>
                      <a:pt x="15" y="83"/>
                      <a:pt x="16" y="83"/>
                    </a:cubicBezTo>
                    <a:cubicBezTo>
                      <a:pt x="18" y="83"/>
                      <a:pt x="19" y="84"/>
                      <a:pt x="20" y="82"/>
                    </a:cubicBezTo>
                    <a:cubicBezTo>
                      <a:pt x="21" y="81"/>
                      <a:pt x="37" y="47"/>
                      <a:pt x="39" y="43"/>
                    </a:cubicBezTo>
                    <a:cubicBezTo>
                      <a:pt x="42" y="38"/>
                      <a:pt x="41" y="36"/>
                      <a:pt x="41" y="34"/>
                    </a:cubicBezTo>
                    <a:cubicBezTo>
                      <a:pt x="42" y="32"/>
                      <a:pt x="44" y="29"/>
                      <a:pt x="44" y="27"/>
                    </a:cubicBezTo>
                    <a:cubicBezTo>
                      <a:pt x="43" y="25"/>
                      <a:pt x="43" y="23"/>
                      <a:pt x="44" y="23"/>
                    </a:cubicBezTo>
                    <a:cubicBezTo>
                      <a:pt x="45" y="23"/>
                      <a:pt x="46" y="24"/>
                      <a:pt x="46" y="25"/>
                    </a:cubicBezTo>
                    <a:cubicBezTo>
                      <a:pt x="46" y="27"/>
                      <a:pt x="47" y="26"/>
                      <a:pt x="48" y="24"/>
                    </a:cubicBezTo>
                    <a:cubicBezTo>
                      <a:pt x="48" y="21"/>
                      <a:pt x="48" y="22"/>
                      <a:pt x="47" y="18"/>
                    </a:cubicBezTo>
                    <a:cubicBezTo>
                      <a:pt x="47" y="13"/>
                      <a:pt x="47" y="11"/>
                      <a:pt x="47" y="10"/>
                    </a:cubicBezTo>
                    <a:cubicBezTo>
                      <a:pt x="47" y="8"/>
                      <a:pt x="47" y="7"/>
                      <a:pt x="45" y="6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3" y="1"/>
                      <a:pt x="43" y="0"/>
                      <a:pt x="43" y="0"/>
                    </a:cubicBezTo>
                    <a:cubicBezTo>
                      <a:pt x="43" y="0"/>
                      <a:pt x="42" y="2"/>
                      <a:pt x="41" y="2"/>
                    </a:cubicBezTo>
                    <a:cubicBezTo>
                      <a:pt x="41" y="3"/>
                      <a:pt x="39" y="2"/>
                      <a:pt x="39" y="3"/>
                    </a:cubicBezTo>
                    <a:cubicBezTo>
                      <a:pt x="39" y="5"/>
                      <a:pt x="40" y="5"/>
                      <a:pt x="40" y="6"/>
                    </a:cubicBezTo>
                    <a:cubicBezTo>
                      <a:pt x="40" y="8"/>
                      <a:pt x="40" y="7"/>
                      <a:pt x="39" y="9"/>
                    </a:cubicBezTo>
                    <a:cubicBezTo>
                      <a:pt x="39" y="10"/>
                      <a:pt x="37" y="10"/>
                      <a:pt x="37" y="10"/>
                    </a:cubicBezTo>
                    <a:cubicBezTo>
                      <a:pt x="37" y="10"/>
                      <a:pt x="37" y="13"/>
                      <a:pt x="36" y="12"/>
                    </a:cubicBezTo>
                    <a:cubicBezTo>
                      <a:pt x="35" y="12"/>
                      <a:pt x="36" y="10"/>
                      <a:pt x="35" y="10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4" y="13"/>
                      <a:pt x="35" y="15"/>
                      <a:pt x="34" y="15"/>
                    </a:cubicBezTo>
                    <a:cubicBezTo>
                      <a:pt x="33" y="15"/>
                      <a:pt x="32" y="13"/>
                      <a:pt x="32" y="15"/>
                    </a:cubicBezTo>
                    <a:cubicBezTo>
                      <a:pt x="32" y="16"/>
                      <a:pt x="34" y="16"/>
                      <a:pt x="34" y="17"/>
                    </a:cubicBezTo>
                    <a:cubicBezTo>
                      <a:pt x="35" y="18"/>
                      <a:pt x="34" y="20"/>
                      <a:pt x="33" y="20"/>
                    </a:cubicBezTo>
                    <a:cubicBezTo>
                      <a:pt x="32" y="20"/>
                      <a:pt x="32" y="18"/>
                      <a:pt x="31" y="18"/>
                    </a:cubicBezTo>
                    <a:cubicBezTo>
                      <a:pt x="30" y="18"/>
                      <a:pt x="30" y="18"/>
                      <a:pt x="30" y="19"/>
                    </a:cubicBezTo>
                    <a:cubicBezTo>
                      <a:pt x="29" y="20"/>
                      <a:pt x="29" y="20"/>
                      <a:pt x="29" y="21"/>
                    </a:cubicBezTo>
                    <a:cubicBezTo>
                      <a:pt x="29" y="22"/>
                      <a:pt x="28" y="23"/>
                      <a:pt x="27" y="23"/>
                    </a:cubicBezTo>
                    <a:cubicBezTo>
                      <a:pt x="26" y="22"/>
                      <a:pt x="27" y="20"/>
                      <a:pt x="26" y="21"/>
                    </a:cubicBezTo>
                    <a:cubicBezTo>
                      <a:pt x="26" y="21"/>
                      <a:pt x="25" y="20"/>
                      <a:pt x="25" y="22"/>
                    </a:cubicBezTo>
                    <a:cubicBezTo>
                      <a:pt x="24" y="23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5"/>
                      <a:pt x="21" y="24"/>
                    </a:cubicBezTo>
                    <a:cubicBezTo>
                      <a:pt x="21" y="24"/>
                      <a:pt x="20" y="23"/>
                      <a:pt x="19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8" y="25"/>
                      <a:pt x="17" y="25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4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2" name="Freeform 368">
                <a:extLst>
                  <a:ext uri="{FF2B5EF4-FFF2-40B4-BE49-F238E27FC236}">
                    <a16:creationId xmlns:a16="http://schemas.microsoft.com/office/drawing/2014/main" id="{8474D2B7-B304-4F82-8B5D-915385EF8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2432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17 w 4"/>
                  <a:gd name="T5" fmla="*/ 39 h 5"/>
                  <a:gd name="T6" fmla="*/ 30 w 4"/>
                  <a:gd name="T7" fmla="*/ 22 h 5"/>
                  <a:gd name="T8" fmla="*/ 22 w 4"/>
                  <a:gd name="T9" fmla="*/ 8 h 5"/>
                  <a:gd name="T10" fmla="*/ 8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3" name="Freeform 369">
                <a:extLst>
                  <a:ext uri="{FF2B5EF4-FFF2-40B4-BE49-F238E27FC236}">
                    <a16:creationId xmlns:a16="http://schemas.microsoft.com/office/drawing/2014/main" id="{AEA96082-19F1-4890-B42C-0AEF82E7E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416"/>
                <a:ext cx="8" cy="11"/>
              </a:xfrm>
              <a:custGeom>
                <a:avLst/>
                <a:gdLst>
                  <a:gd name="T0" fmla="*/ 13 w 3"/>
                  <a:gd name="T1" fmla="*/ 0 h 4"/>
                  <a:gd name="T2" fmla="*/ 0 w 3"/>
                  <a:gd name="T3" fmla="*/ 22 h 4"/>
                  <a:gd name="T4" fmla="*/ 13 w 3"/>
                  <a:gd name="T5" fmla="*/ 22 h 4"/>
                  <a:gd name="T6" fmla="*/ 13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4" name="Freeform 370">
                <a:extLst>
                  <a:ext uri="{FF2B5EF4-FFF2-40B4-BE49-F238E27FC236}">
                    <a16:creationId xmlns:a16="http://schemas.microsoft.com/office/drawing/2014/main" id="{1FFF81CD-4CF9-483C-8371-D968CB891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688"/>
                <a:ext cx="10" cy="11"/>
              </a:xfrm>
              <a:custGeom>
                <a:avLst/>
                <a:gdLst>
                  <a:gd name="T0" fmla="*/ 13 w 4"/>
                  <a:gd name="T1" fmla="*/ 0 h 4"/>
                  <a:gd name="T2" fmla="*/ 0 w 4"/>
                  <a:gd name="T3" fmla="*/ 8 h 4"/>
                  <a:gd name="T4" fmla="*/ 8 w 4"/>
                  <a:gd name="T5" fmla="*/ 30 h 4"/>
                  <a:gd name="T6" fmla="*/ 20 w 4"/>
                  <a:gd name="T7" fmla="*/ 22 h 4"/>
                  <a:gd name="T8" fmla="*/ 13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5" name="Freeform 371">
                <a:extLst>
                  <a:ext uri="{FF2B5EF4-FFF2-40B4-BE49-F238E27FC236}">
                    <a16:creationId xmlns:a16="http://schemas.microsoft.com/office/drawing/2014/main" id="{EB40A386-5041-4735-918B-88D9D4491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" y="2678"/>
                <a:ext cx="8" cy="8"/>
              </a:xfrm>
              <a:custGeom>
                <a:avLst/>
                <a:gdLst>
                  <a:gd name="T0" fmla="*/ 8 w 3"/>
                  <a:gd name="T1" fmla="*/ 0 h 3"/>
                  <a:gd name="T2" fmla="*/ 0 w 3"/>
                  <a:gd name="T3" fmla="*/ 13 h 3"/>
                  <a:gd name="T4" fmla="*/ 13 w 3"/>
                  <a:gd name="T5" fmla="*/ 21 h 3"/>
                  <a:gd name="T6" fmla="*/ 21 w 3"/>
                  <a:gd name="T7" fmla="*/ 13 h 3"/>
                  <a:gd name="T8" fmla="*/ 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6" name="Freeform 372">
                <a:extLst>
                  <a:ext uri="{FF2B5EF4-FFF2-40B4-BE49-F238E27FC236}">
                    <a16:creationId xmlns:a16="http://schemas.microsoft.com/office/drawing/2014/main" id="{75927B48-1CBB-4A2C-901E-F3CDD2A57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029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13 h 3"/>
                  <a:gd name="T4" fmla="*/ 30 w 4"/>
                  <a:gd name="T5" fmla="*/ 13 h 3"/>
                  <a:gd name="T6" fmla="*/ 17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3" y="3"/>
                      <a:pt x="4" y="2"/>
                      <a:pt x="4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7" name="Freeform 373">
                <a:extLst>
                  <a:ext uri="{FF2B5EF4-FFF2-40B4-BE49-F238E27FC236}">
                    <a16:creationId xmlns:a16="http://schemas.microsoft.com/office/drawing/2014/main" id="{B2C189E1-BF63-42FC-98CF-F9CAED53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" y="2042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9 h 2"/>
                  <a:gd name="T4" fmla="*/ 18 w 2"/>
                  <a:gd name="T5" fmla="*/ 9 h 2"/>
                  <a:gd name="T6" fmla="*/ 9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8" name="Freeform 374">
                <a:extLst>
                  <a:ext uri="{FF2B5EF4-FFF2-40B4-BE49-F238E27FC236}">
                    <a16:creationId xmlns:a16="http://schemas.microsoft.com/office/drawing/2014/main" id="{BE08ACCC-C445-4BA0-A485-6972D53E0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1" y="2803"/>
                <a:ext cx="40" cy="38"/>
              </a:xfrm>
              <a:custGeom>
                <a:avLst/>
                <a:gdLst>
                  <a:gd name="T0" fmla="*/ 77 w 15"/>
                  <a:gd name="T1" fmla="*/ 22 h 14"/>
                  <a:gd name="T2" fmla="*/ 56 w 15"/>
                  <a:gd name="T3" fmla="*/ 8 h 14"/>
                  <a:gd name="T4" fmla="*/ 8 w 15"/>
                  <a:gd name="T5" fmla="*/ 38 h 14"/>
                  <a:gd name="T6" fmla="*/ 0 w 15"/>
                  <a:gd name="T7" fmla="*/ 60 h 14"/>
                  <a:gd name="T8" fmla="*/ 13 w 15"/>
                  <a:gd name="T9" fmla="*/ 90 h 14"/>
                  <a:gd name="T10" fmla="*/ 51 w 15"/>
                  <a:gd name="T11" fmla="*/ 90 h 14"/>
                  <a:gd name="T12" fmla="*/ 77 w 15"/>
                  <a:gd name="T13" fmla="*/ 73 h 14"/>
                  <a:gd name="T14" fmla="*/ 99 w 15"/>
                  <a:gd name="T15" fmla="*/ 43 h 14"/>
                  <a:gd name="T16" fmla="*/ 77 w 15"/>
                  <a:gd name="T17" fmla="*/ 2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1" y="3"/>
                    </a:moveTo>
                    <a:cubicBezTo>
                      <a:pt x="10" y="1"/>
                      <a:pt x="10" y="0"/>
                      <a:pt x="8" y="1"/>
                    </a:cubicBezTo>
                    <a:cubicBezTo>
                      <a:pt x="5" y="2"/>
                      <a:pt x="1" y="4"/>
                      <a:pt x="1" y="5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3" y="14"/>
                      <a:pt x="5" y="14"/>
                      <a:pt x="7" y="12"/>
                    </a:cubicBezTo>
                    <a:cubicBezTo>
                      <a:pt x="8" y="10"/>
                      <a:pt x="10" y="11"/>
                      <a:pt x="11" y="10"/>
                    </a:cubicBezTo>
                    <a:cubicBezTo>
                      <a:pt x="13" y="9"/>
                      <a:pt x="15" y="7"/>
                      <a:pt x="14" y="6"/>
                    </a:cubicBezTo>
                    <a:cubicBezTo>
                      <a:pt x="14" y="5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" name="Freeform 375">
                <a:extLst>
                  <a:ext uri="{FF2B5EF4-FFF2-40B4-BE49-F238E27FC236}">
                    <a16:creationId xmlns:a16="http://schemas.microsoft.com/office/drawing/2014/main" id="{BE649601-B20B-4A8B-A388-648DD3696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" name="Freeform 376">
                <a:extLst>
                  <a:ext uri="{FF2B5EF4-FFF2-40B4-BE49-F238E27FC236}">
                    <a16:creationId xmlns:a16="http://schemas.microsoft.com/office/drawing/2014/main" id="{D8A7DF89-0A58-44F7-BBAB-B7E84D1AF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353"/>
                <a:ext cx="2463" cy="1281"/>
              </a:xfrm>
              <a:custGeom>
                <a:avLst/>
                <a:gdLst>
                  <a:gd name="T0" fmla="*/ 785 w 922"/>
                  <a:gd name="T1" fmla="*/ 2962 h 480"/>
                  <a:gd name="T2" fmla="*/ 1349 w 922"/>
                  <a:gd name="T3" fmla="*/ 2784 h 480"/>
                  <a:gd name="T4" fmla="*/ 2012 w 922"/>
                  <a:gd name="T5" fmla="*/ 2607 h 480"/>
                  <a:gd name="T6" fmla="*/ 2826 w 922"/>
                  <a:gd name="T7" fmla="*/ 2914 h 480"/>
                  <a:gd name="T8" fmla="*/ 3497 w 922"/>
                  <a:gd name="T9" fmla="*/ 2893 h 480"/>
                  <a:gd name="T10" fmla="*/ 4138 w 922"/>
                  <a:gd name="T11" fmla="*/ 2941 h 480"/>
                  <a:gd name="T12" fmla="*/ 4296 w 922"/>
                  <a:gd name="T13" fmla="*/ 3320 h 480"/>
                  <a:gd name="T14" fmla="*/ 4504 w 922"/>
                  <a:gd name="T15" fmla="*/ 2386 h 480"/>
                  <a:gd name="T16" fmla="*/ 5145 w 922"/>
                  <a:gd name="T17" fmla="*/ 2223 h 480"/>
                  <a:gd name="T18" fmla="*/ 5452 w 922"/>
                  <a:gd name="T19" fmla="*/ 1988 h 480"/>
                  <a:gd name="T20" fmla="*/ 5217 w 922"/>
                  <a:gd name="T21" fmla="*/ 2378 h 480"/>
                  <a:gd name="T22" fmla="*/ 5332 w 922"/>
                  <a:gd name="T23" fmla="*/ 2693 h 480"/>
                  <a:gd name="T24" fmla="*/ 5444 w 922"/>
                  <a:gd name="T25" fmla="*/ 2415 h 480"/>
                  <a:gd name="T26" fmla="*/ 5786 w 922"/>
                  <a:gd name="T27" fmla="*/ 2159 h 480"/>
                  <a:gd name="T28" fmla="*/ 6174 w 922"/>
                  <a:gd name="T29" fmla="*/ 1732 h 480"/>
                  <a:gd name="T30" fmla="*/ 6529 w 922"/>
                  <a:gd name="T31" fmla="*/ 1681 h 480"/>
                  <a:gd name="T32" fmla="*/ 6144 w 922"/>
                  <a:gd name="T33" fmla="*/ 1289 h 480"/>
                  <a:gd name="T34" fmla="*/ 5695 w 922"/>
                  <a:gd name="T35" fmla="*/ 1276 h 480"/>
                  <a:gd name="T36" fmla="*/ 5273 w 922"/>
                  <a:gd name="T37" fmla="*/ 1084 h 480"/>
                  <a:gd name="T38" fmla="*/ 4723 w 922"/>
                  <a:gd name="T39" fmla="*/ 969 h 480"/>
                  <a:gd name="T40" fmla="*/ 4547 w 922"/>
                  <a:gd name="T41" fmla="*/ 897 h 480"/>
                  <a:gd name="T42" fmla="*/ 4317 w 922"/>
                  <a:gd name="T43" fmla="*/ 1003 h 480"/>
                  <a:gd name="T44" fmla="*/ 4111 w 922"/>
                  <a:gd name="T45" fmla="*/ 798 h 480"/>
                  <a:gd name="T46" fmla="*/ 3681 w 922"/>
                  <a:gd name="T47" fmla="*/ 721 h 480"/>
                  <a:gd name="T48" fmla="*/ 3361 w 922"/>
                  <a:gd name="T49" fmla="*/ 662 h 480"/>
                  <a:gd name="T50" fmla="*/ 3083 w 922"/>
                  <a:gd name="T51" fmla="*/ 854 h 480"/>
                  <a:gd name="T52" fmla="*/ 3475 w 922"/>
                  <a:gd name="T53" fmla="*/ 448 h 480"/>
                  <a:gd name="T54" fmla="*/ 3198 w 922"/>
                  <a:gd name="T55" fmla="*/ 235 h 480"/>
                  <a:gd name="T56" fmla="*/ 2968 w 922"/>
                  <a:gd name="T57" fmla="*/ 222 h 480"/>
                  <a:gd name="T58" fmla="*/ 2768 w 922"/>
                  <a:gd name="T59" fmla="*/ 355 h 480"/>
                  <a:gd name="T60" fmla="*/ 2490 w 922"/>
                  <a:gd name="T61" fmla="*/ 478 h 480"/>
                  <a:gd name="T62" fmla="*/ 2412 w 922"/>
                  <a:gd name="T63" fmla="*/ 635 h 480"/>
                  <a:gd name="T64" fmla="*/ 2177 w 922"/>
                  <a:gd name="T65" fmla="*/ 777 h 480"/>
                  <a:gd name="T66" fmla="*/ 2225 w 922"/>
                  <a:gd name="T67" fmla="*/ 1097 h 480"/>
                  <a:gd name="T68" fmla="*/ 2033 w 922"/>
                  <a:gd name="T69" fmla="*/ 883 h 480"/>
                  <a:gd name="T70" fmla="*/ 1947 w 922"/>
                  <a:gd name="T71" fmla="*/ 955 h 480"/>
                  <a:gd name="T72" fmla="*/ 1878 w 922"/>
                  <a:gd name="T73" fmla="*/ 1084 h 480"/>
                  <a:gd name="T74" fmla="*/ 2049 w 922"/>
                  <a:gd name="T75" fmla="*/ 1438 h 480"/>
                  <a:gd name="T76" fmla="*/ 1977 w 922"/>
                  <a:gd name="T77" fmla="*/ 1324 h 480"/>
                  <a:gd name="T78" fmla="*/ 1806 w 922"/>
                  <a:gd name="T79" fmla="*/ 1623 h 480"/>
                  <a:gd name="T80" fmla="*/ 1784 w 922"/>
                  <a:gd name="T81" fmla="*/ 1516 h 480"/>
                  <a:gd name="T82" fmla="*/ 1768 w 922"/>
                  <a:gd name="T83" fmla="*/ 798 h 480"/>
                  <a:gd name="T84" fmla="*/ 1592 w 922"/>
                  <a:gd name="T85" fmla="*/ 1212 h 480"/>
                  <a:gd name="T86" fmla="*/ 1512 w 922"/>
                  <a:gd name="T87" fmla="*/ 1289 h 480"/>
                  <a:gd name="T88" fmla="*/ 1135 w 922"/>
                  <a:gd name="T89" fmla="*/ 1353 h 480"/>
                  <a:gd name="T90" fmla="*/ 828 w 922"/>
                  <a:gd name="T91" fmla="*/ 1452 h 480"/>
                  <a:gd name="T92" fmla="*/ 684 w 922"/>
                  <a:gd name="T93" fmla="*/ 1404 h 480"/>
                  <a:gd name="T94" fmla="*/ 521 w 922"/>
                  <a:gd name="T95" fmla="*/ 1753 h 480"/>
                  <a:gd name="T96" fmla="*/ 294 w 922"/>
                  <a:gd name="T97" fmla="*/ 1623 h 480"/>
                  <a:gd name="T98" fmla="*/ 443 w 922"/>
                  <a:gd name="T99" fmla="*/ 1332 h 480"/>
                  <a:gd name="T100" fmla="*/ 150 w 922"/>
                  <a:gd name="T101" fmla="*/ 1182 h 480"/>
                  <a:gd name="T102" fmla="*/ 85 w 922"/>
                  <a:gd name="T103" fmla="*/ 1631 h 480"/>
                  <a:gd name="T104" fmla="*/ 51 w 922"/>
                  <a:gd name="T105" fmla="*/ 2044 h 480"/>
                  <a:gd name="T106" fmla="*/ 85 w 922"/>
                  <a:gd name="T107" fmla="*/ 2130 h 480"/>
                  <a:gd name="T108" fmla="*/ 13 w 922"/>
                  <a:gd name="T109" fmla="*/ 2194 h 480"/>
                  <a:gd name="T110" fmla="*/ 13 w 922"/>
                  <a:gd name="T111" fmla="*/ 2399 h 480"/>
                  <a:gd name="T112" fmla="*/ 171 w 922"/>
                  <a:gd name="T113" fmla="*/ 2735 h 480"/>
                  <a:gd name="T114" fmla="*/ 492 w 922"/>
                  <a:gd name="T115" fmla="*/ 2957 h 480"/>
                  <a:gd name="T116" fmla="*/ 435 w 922"/>
                  <a:gd name="T117" fmla="*/ 3112 h 480"/>
                  <a:gd name="T118" fmla="*/ 422 w 922"/>
                  <a:gd name="T119" fmla="*/ 3197 h 4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2" h="480">
                    <a:moveTo>
                      <a:pt x="72" y="460"/>
                    </a:moveTo>
                    <a:cubicBezTo>
                      <a:pt x="78" y="458"/>
                      <a:pt x="87" y="464"/>
                      <a:pt x="89" y="465"/>
                    </a:cubicBezTo>
                    <a:cubicBezTo>
                      <a:pt x="92" y="465"/>
                      <a:pt x="100" y="467"/>
                      <a:pt x="104" y="467"/>
                    </a:cubicBezTo>
                    <a:cubicBezTo>
                      <a:pt x="108" y="467"/>
                      <a:pt x="106" y="470"/>
                      <a:pt x="112" y="475"/>
                    </a:cubicBezTo>
                    <a:cubicBezTo>
                      <a:pt x="118" y="480"/>
                      <a:pt x="121" y="478"/>
                      <a:pt x="119" y="475"/>
                    </a:cubicBezTo>
                    <a:cubicBezTo>
                      <a:pt x="117" y="473"/>
                      <a:pt x="118" y="467"/>
                      <a:pt x="118" y="467"/>
                    </a:cubicBezTo>
                    <a:cubicBezTo>
                      <a:pt x="118" y="467"/>
                      <a:pt x="119" y="463"/>
                      <a:pt x="116" y="460"/>
                    </a:cubicBezTo>
                    <a:cubicBezTo>
                      <a:pt x="114" y="458"/>
                      <a:pt x="114" y="455"/>
                      <a:pt x="112" y="451"/>
                    </a:cubicBezTo>
                    <a:cubicBezTo>
                      <a:pt x="110" y="447"/>
                      <a:pt x="114" y="443"/>
                      <a:pt x="115" y="439"/>
                    </a:cubicBezTo>
                    <a:cubicBezTo>
                      <a:pt x="115" y="436"/>
                      <a:pt x="117" y="442"/>
                      <a:pt x="117" y="442"/>
                    </a:cubicBezTo>
                    <a:cubicBezTo>
                      <a:pt x="117" y="442"/>
                      <a:pt x="120" y="442"/>
                      <a:pt x="121" y="435"/>
                    </a:cubicBezTo>
                    <a:cubicBezTo>
                      <a:pt x="123" y="429"/>
                      <a:pt x="121" y="430"/>
                      <a:pt x="121" y="430"/>
                    </a:cubicBezTo>
                    <a:cubicBezTo>
                      <a:pt x="121" y="430"/>
                      <a:pt x="119" y="428"/>
                      <a:pt x="116" y="425"/>
                    </a:cubicBezTo>
                    <a:cubicBezTo>
                      <a:pt x="113" y="422"/>
                      <a:pt x="110" y="416"/>
                      <a:pt x="110" y="416"/>
                    </a:cubicBezTo>
                    <a:cubicBezTo>
                      <a:pt x="110" y="416"/>
                      <a:pt x="111" y="412"/>
                      <a:pt x="116" y="408"/>
                    </a:cubicBezTo>
                    <a:cubicBezTo>
                      <a:pt x="121" y="404"/>
                      <a:pt x="123" y="412"/>
                      <a:pt x="123" y="412"/>
                    </a:cubicBezTo>
                    <a:cubicBezTo>
                      <a:pt x="123" y="412"/>
                      <a:pt x="124" y="411"/>
                      <a:pt x="122" y="407"/>
                    </a:cubicBezTo>
                    <a:cubicBezTo>
                      <a:pt x="120" y="402"/>
                      <a:pt x="126" y="401"/>
                      <a:pt x="130" y="398"/>
                    </a:cubicBezTo>
                    <a:cubicBezTo>
                      <a:pt x="134" y="396"/>
                      <a:pt x="138" y="393"/>
                      <a:pt x="144" y="393"/>
                    </a:cubicBezTo>
                    <a:cubicBezTo>
                      <a:pt x="150" y="393"/>
                      <a:pt x="148" y="396"/>
                      <a:pt x="152" y="398"/>
                    </a:cubicBezTo>
                    <a:cubicBezTo>
                      <a:pt x="156" y="400"/>
                      <a:pt x="159" y="402"/>
                      <a:pt x="159" y="402"/>
                    </a:cubicBezTo>
                    <a:cubicBezTo>
                      <a:pt x="159" y="402"/>
                      <a:pt x="163" y="401"/>
                      <a:pt x="167" y="396"/>
                    </a:cubicBezTo>
                    <a:cubicBezTo>
                      <a:pt x="171" y="391"/>
                      <a:pt x="170" y="399"/>
                      <a:pt x="172" y="400"/>
                    </a:cubicBezTo>
                    <a:cubicBezTo>
                      <a:pt x="173" y="402"/>
                      <a:pt x="177" y="401"/>
                      <a:pt x="179" y="398"/>
                    </a:cubicBezTo>
                    <a:cubicBezTo>
                      <a:pt x="182" y="395"/>
                      <a:pt x="184" y="399"/>
                      <a:pt x="184" y="399"/>
                    </a:cubicBezTo>
                    <a:cubicBezTo>
                      <a:pt x="184" y="399"/>
                      <a:pt x="189" y="400"/>
                      <a:pt x="191" y="399"/>
                    </a:cubicBezTo>
                    <a:cubicBezTo>
                      <a:pt x="194" y="399"/>
                      <a:pt x="193" y="398"/>
                      <a:pt x="193" y="394"/>
                    </a:cubicBezTo>
                    <a:cubicBezTo>
                      <a:pt x="193" y="391"/>
                      <a:pt x="189" y="391"/>
                      <a:pt x="189" y="391"/>
                    </a:cubicBezTo>
                    <a:cubicBezTo>
                      <a:pt x="189" y="391"/>
                      <a:pt x="187" y="385"/>
                      <a:pt x="188" y="383"/>
                    </a:cubicBezTo>
                    <a:cubicBezTo>
                      <a:pt x="188" y="380"/>
                      <a:pt x="193" y="382"/>
                      <a:pt x="193" y="382"/>
                    </a:cubicBezTo>
                    <a:cubicBezTo>
                      <a:pt x="194" y="378"/>
                      <a:pt x="194" y="378"/>
                      <a:pt x="194" y="378"/>
                    </a:cubicBezTo>
                    <a:cubicBezTo>
                      <a:pt x="194" y="378"/>
                      <a:pt x="194" y="378"/>
                      <a:pt x="193" y="371"/>
                    </a:cubicBezTo>
                    <a:cubicBezTo>
                      <a:pt x="191" y="364"/>
                      <a:pt x="197" y="369"/>
                      <a:pt x="203" y="368"/>
                    </a:cubicBezTo>
                    <a:cubicBezTo>
                      <a:pt x="209" y="367"/>
                      <a:pt x="212" y="366"/>
                      <a:pt x="218" y="366"/>
                    </a:cubicBezTo>
                    <a:cubicBezTo>
                      <a:pt x="223" y="365"/>
                      <a:pt x="227" y="364"/>
                      <a:pt x="230" y="362"/>
                    </a:cubicBezTo>
                    <a:cubicBezTo>
                      <a:pt x="233" y="359"/>
                      <a:pt x="235" y="361"/>
                      <a:pt x="238" y="360"/>
                    </a:cubicBezTo>
                    <a:cubicBezTo>
                      <a:pt x="242" y="359"/>
                      <a:pt x="245" y="359"/>
                      <a:pt x="246" y="363"/>
                    </a:cubicBezTo>
                    <a:cubicBezTo>
                      <a:pt x="248" y="368"/>
                      <a:pt x="249" y="367"/>
                      <a:pt x="252" y="366"/>
                    </a:cubicBezTo>
                    <a:cubicBezTo>
                      <a:pt x="255" y="366"/>
                      <a:pt x="258" y="368"/>
                      <a:pt x="262" y="371"/>
                    </a:cubicBezTo>
                    <a:cubicBezTo>
                      <a:pt x="265" y="373"/>
                      <a:pt x="266" y="373"/>
                      <a:pt x="268" y="373"/>
                    </a:cubicBezTo>
                    <a:cubicBezTo>
                      <a:pt x="270" y="373"/>
                      <a:pt x="272" y="369"/>
                      <a:pt x="276" y="366"/>
                    </a:cubicBezTo>
                    <a:cubicBezTo>
                      <a:pt x="280" y="362"/>
                      <a:pt x="279" y="366"/>
                      <a:pt x="282" y="366"/>
                    </a:cubicBezTo>
                    <a:cubicBezTo>
                      <a:pt x="285" y="366"/>
                      <a:pt x="281" y="371"/>
                      <a:pt x="284" y="375"/>
                    </a:cubicBezTo>
                    <a:cubicBezTo>
                      <a:pt x="286" y="379"/>
                      <a:pt x="301" y="402"/>
                      <a:pt x="305" y="402"/>
                    </a:cubicBezTo>
                    <a:cubicBezTo>
                      <a:pt x="308" y="402"/>
                      <a:pt x="316" y="401"/>
                      <a:pt x="320" y="402"/>
                    </a:cubicBezTo>
                    <a:cubicBezTo>
                      <a:pt x="325" y="402"/>
                      <a:pt x="326" y="408"/>
                      <a:pt x="329" y="409"/>
                    </a:cubicBezTo>
                    <a:cubicBezTo>
                      <a:pt x="331" y="411"/>
                      <a:pt x="341" y="412"/>
                      <a:pt x="341" y="412"/>
                    </a:cubicBezTo>
                    <a:cubicBezTo>
                      <a:pt x="346" y="407"/>
                      <a:pt x="346" y="407"/>
                      <a:pt x="346" y="407"/>
                    </a:cubicBezTo>
                    <a:cubicBezTo>
                      <a:pt x="346" y="407"/>
                      <a:pt x="352" y="407"/>
                      <a:pt x="354" y="405"/>
                    </a:cubicBezTo>
                    <a:cubicBezTo>
                      <a:pt x="356" y="403"/>
                      <a:pt x="361" y="398"/>
                      <a:pt x="361" y="398"/>
                    </a:cubicBezTo>
                    <a:cubicBezTo>
                      <a:pt x="361" y="398"/>
                      <a:pt x="364" y="399"/>
                      <a:pt x="367" y="401"/>
                    </a:cubicBezTo>
                    <a:cubicBezTo>
                      <a:pt x="370" y="403"/>
                      <a:pt x="372" y="400"/>
                      <a:pt x="372" y="400"/>
                    </a:cubicBezTo>
                    <a:cubicBezTo>
                      <a:pt x="372" y="400"/>
                      <a:pt x="374" y="401"/>
                      <a:pt x="376" y="401"/>
                    </a:cubicBezTo>
                    <a:cubicBezTo>
                      <a:pt x="377" y="402"/>
                      <a:pt x="378" y="405"/>
                      <a:pt x="378" y="405"/>
                    </a:cubicBezTo>
                    <a:cubicBezTo>
                      <a:pt x="378" y="405"/>
                      <a:pt x="381" y="406"/>
                      <a:pt x="386" y="407"/>
                    </a:cubicBezTo>
                    <a:cubicBezTo>
                      <a:pt x="391" y="408"/>
                      <a:pt x="396" y="409"/>
                      <a:pt x="396" y="409"/>
                    </a:cubicBezTo>
                    <a:cubicBezTo>
                      <a:pt x="396" y="409"/>
                      <a:pt x="401" y="409"/>
                      <a:pt x="404" y="406"/>
                    </a:cubicBezTo>
                    <a:cubicBezTo>
                      <a:pt x="406" y="404"/>
                      <a:pt x="403" y="402"/>
                      <a:pt x="402" y="400"/>
                    </a:cubicBezTo>
                    <a:cubicBezTo>
                      <a:pt x="400" y="397"/>
                      <a:pt x="404" y="388"/>
                      <a:pt x="404" y="388"/>
                    </a:cubicBezTo>
                    <a:cubicBezTo>
                      <a:pt x="404" y="388"/>
                      <a:pt x="407" y="386"/>
                      <a:pt x="410" y="387"/>
                    </a:cubicBezTo>
                    <a:cubicBezTo>
                      <a:pt x="414" y="388"/>
                      <a:pt x="416" y="387"/>
                      <a:pt x="419" y="390"/>
                    </a:cubicBezTo>
                    <a:cubicBezTo>
                      <a:pt x="423" y="393"/>
                      <a:pt x="423" y="399"/>
                      <a:pt x="423" y="399"/>
                    </a:cubicBezTo>
                    <a:cubicBezTo>
                      <a:pt x="423" y="399"/>
                      <a:pt x="426" y="402"/>
                      <a:pt x="429" y="404"/>
                    </a:cubicBezTo>
                    <a:cubicBezTo>
                      <a:pt x="433" y="406"/>
                      <a:pt x="435" y="404"/>
                      <a:pt x="440" y="401"/>
                    </a:cubicBezTo>
                    <a:cubicBezTo>
                      <a:pt x="445" y="398"/>
                      <a:pt x="445" y="401"/>
                      <a:pt x="448" y="401"/>
                    </a:cubicBezTo>
                    <a:cubicBezTo>
                      <a:pt x="450" y="401"/>
                      <a:pt x="452" y="406"/>
                      <a:pt x="452" y="406"/>
                    </a:cubicBezTo>
                    <a:cubicBezTo>
                      <a:pt x="452" y="406"/>
                      <a:pt x="457" y="408"/>
                      <a:pt x="459" y="410"/>
                    </a:cubicBezTo>
                    <a:cubicBezTo>
                      <a:pt x="462" y="412"/>
                      <a:pt x="468" y="411"/>
                      <a:pt x="472" y="411"/>
                    </a:cubicBezTo>
                    <a:cubicBezTo>
                      <a:pt x="475" y="412"/>
                      <a:pt x="478" y="411"/>
                      <a:pt x="482" y="409"/>
                    </a:cubicBezTo>
                    <a:cubicBezTo>
                      <a:pt x="486" y="407"/>
                      <a:pt x="487" y="405"/>
                      <a:pt x="490" y="406"/>
                    </a:cubicBezTo>
                    <a:cubicBezTo>
                      <a:pt x="493" y="407"/>
                      <a:pt x="501" y="407"/>
                      <a:pt x="501" y="407"/>
                    </a:cubicBezTo>
                    <a:cubicBezTo>
                      <a:pt x="501" y="407"/>
                      <a:pt x="503" y="412"/>
                      <a:pt x="505" y="413"/>
                    </a:cubicBezTo>
                    <a:cubicBezTo>
                      <a:pt x="506" y="414"/>
                      <a:pt x="509" y="412"/>
                      <a:pt x="513" y="411"/>
                    </a:cubicBezTo>
                    <a:cubicBezTo>
                      <a:pt x="517" y="411"/>
                      <a:pt x="518" y="403"/>
                      <a:pt x="518" y="403"/>
                    </a:cubicBezTo>
                    <a:cubicBezTo>
                      <a:pt x="518" y="403"/>
                      <a:pt x="519" y="400"/>
                      <a:pt x="522" y="396"/>
                    </a:cubicBezTo>
                    <a:cubicBezTo>
                      <a:pt x="526" y="393"/>
                      <a:pt x="527" y="388"/>
                      <a:pt x="527" y="388"/>
                    </a:cubicBezTo>
                    <a:cubicBezTo>
                      <a:pt x="527" y="388"/>
                      <a:pt x="527" y="384"/>
                      <a:pt x="526" y="382"/>
                    </a:cubicBezTo>
                    <a:cubicBezTo>
                      <a:pt x="525" y="380"/>
                      <a:pt x="530" y="375"/>
                      <a:pt x="530" y="375"/>
                    </a:cubicBezTo>
                    <a:cubicBezTo>
                      <a:pt x="530" y="375"/>
                      <a:pt x="534" y="375"/>
                      <a:pt x="541" y="372"/>
                    </a:cubicBezTo>
                    <a:cubicBezTo>
                      <a:pt x="548" y="370"/>
                      <a:pt x="548" y="375"/>
                      <a:pt x="555" y="378"/>
                    </a:cubicBezTo>
                    <a:cubicBezTo>
                      <a:pt x="563" y="381"/>
                      <a:pt x="560" y="385"/>
                      <a:pt x="561" y="390"/>
                    </a:cubicBezTo>
                    <a:cubicBezTo>
                      <a:pt x="562" y="394"/>
                      <a:pt x="565" y="404"/>
                      <a:pt x="568" y="408"/>
                    </a:cubicBezTo>
                    <a:cubicBezTo>
                      <a:pt x="571" y="411"/>
                      <a:pt x="573" y="410"/>
                      <a:pt x="574" y="412"/>
                    </a:cubicBezTo>
                    <a:cubicBezTo>
                      <a:pt x="575" y="414"/>
                      <a:pt x="578" y="414"/>
                      <a:pt x="580" y="413"/>
                    </a:cubicBezTo>
                    <a:cubicBezTo>
                      <a:pt x="582" y="412"/>
                      <a:pt x="586" y="417"/>
                      <a:pt x="586" y="417"/>
                    </a:cubicBezTo>
                    <a:cubicBezTo>
                      <a:pt x="586" y="417"/>
                      <a:pt x="587" y="423"/>
                      <a:pt x="589" y="425"/>
                    </a:cubicBezTo>
                    <a:cubicBezTo>
                      <a:pt x="591" y="426"/>
                      <a:pt x="594" y="427"/>
                      <a:pt x="596" y="426"/>
                    </a:cubicBezTo>
                    <a:cubicBezTo>
                      <a:pt x="599" y="425"/>
                      <a:pt x="605" y="420"/>
                      <a:pt x="605" y="420"/>
                    </a:cubicBezTo>
                    <a:cubicBezTo>
                      <a:pt x="605" y="420"/>
                      <a:pt x="607" y="422"/>
                      <a:pt x="608" y="425"/>
                    </a:cubicBezTo>
                    <a:cubicBezTo>
                      <a:pt x="609" y="427"/>
                      <a:pt x="610" y="429"/>
                      <a:pt x="608" y="430"/>
                    </a:cubicBezTo>
                    <a:cubicBezTo>
                      <a:pt x="607" y="432"/>
                      <a:pt x="605" y="435"/>
                      <a:pt x="605" y="435"/>
                    </a:cubicBezTo>
                    <a:cubicBezTo>
                      <a:pt x="605" y="435"/>
                      <a:pt x="604" y="441"/>
                      <a:pt x="601" y="445"/>
                    </a:cubicBezTo>
                    <a:cubicBezTo>
                      <a:pt x="599" y="449"/>
                      <a:pt x="596" y="450"/>
                      <a:pt x="592" y="447"/>
                    </a:cubicBezTo>
                    <a:cubicBezTo>
                      <a:pt x="588" y="445"/>
                      <a:pt x="587" y="449"/>
                      <a:pt x="587" y="453"/>
                    </a:cubicBezTo>
                    <a:cubicBezTo>
                      <a:pt x="587" y="456"/>
                      <a:pt x="587" y="462"/>
                      <a:pt x="585" y="464"/>
                    </a:cubicBezTo>
                    <a:cubicBezTo>
                      <a:pt x="583" y="465"/>
                      <a:pt x="585" y="470"/>
                      <a:pt x="585" y="469"/>
                    </a:cubicBezTo>
                    <a:cubicBezTo>
                      <a:pt x="585" y="468"/>
                      <a:pt x="587" y="466"/>
                      <a:pt x="591" y="466"/>
                    </a:cubicBezTo>
                    <a:cubicBezTo>
                      <a:pt x="595" y="465"/>
                      <a:pt x="597" y="468"/>
                      <a:pt x="602" y="466"/>
                    </a:cubicBezTo>
                    <a:cubicBezTo>
                      <a:pt x="608" y="464"/>
                      <a:pt x="617" y="455"/>
                      <a:pt x="620" y="449"/>
                    </a:cubicBezTo>
                    <a:cubicBezTo>
                      <a:pt x="624" y="442"/>
                      <a:pt x="631" y="432"/>
                      <a:pt x="638" y="425"/>
                    </a:cubicBezTo>
                    <a:cubicBezTo>
                      <a:pt x="644" y="417"/>
                      <a:pt x="640" y="413"/>
                      <a:pt x="640" y="410"/>
                    </a:cubicBezTo>
                    <a:cubicBezTo>
                      <a:pt x="640" y="407"/>
                      <a:pt x="641" y="398"/>
                      <a:pt x="641" y="398"/>
                    </a:cubicBezTo>
                    <a:cubicBezTo>
                      <a:pt x="642" y="388"/>
                      <a:pt x="642" y="388"/>
                      <a:pt x="642" y="388"/>
                    </a:cubicBezTo>
                    <a:cubicBezTo>
                      <a:pt x="642" y="388"/>
                      <a:pt x="642" y="385"/>
                      <a:pt x="643" y="380"/>
                    </a:cubicBezTo>
                    <a:cubicBezTo>
                      <a:pt x="644" y="376"/>
                      <a:pt x="644" y="377"/>
                      <a:pt x="640" y="372"/>
                    </a:cubicBezTo>
                    <a:cubicBezTo>
                      <a:pt x="635" y="368"/>
                      <a:pt x="638" y="369"/>
                      <a:pt x="634" y="366"/>
                    </a:cubicBezTo>
                    <a:cubicBezTo>
                      <a:pt x="629" y="362"/>
                      <a:pt x="632" y="367"/>
                      <a:pt x="629" y="370"/>
                    </a:cubicBezTo>
                    <a:cubicBezTo>
                      <a:pt x="626" y="372"/>
                      <a:pt x="627" y="373"/>
                      <a:pt x="624" y="373"/>
                    </a:cubicBezTo>
                    <a:cubicBezTo>
                      <a:pt x="622" y="373"/>
                      <a:pt x="622" y="373"/>
                      <a:pt x="623" y="369"/>
                    </a:cubicBezTo>
                    <a:cubicBezTo>
                      <a:pt x="624" y="364"/>
                      <a:pt x="621" y="360"/>
                      <a:pt x="618" y="361"/>
                    </a:cubicBezTo>
                    <a:cubicBezTo>
                      <a:pt x="616" y="361"/>
                      <a:pt x="617" y="365"/>
                      <a:pt x="613" y="362"/>
                    </a:cubicBezTo>
                    <a:cubicBezTo>
                      <a:pt x="608" y="359"/>
                      <a:pt x="627" y="344"/>
                      <a:pt x="631" y="335"/>
                    </a:cubicBezTo>
                    <a:cubicBezTo>
                      <a:pt x="636" y="327"/>
                      <a:pt x="645" y="322"/>
                      <a:pt x="649" y="316"/>
                    </a:cubicBezTo>
                    <a:cubicBezTo>
                      <a:pt x="653" y="309"/>
                      <a:pt x="663" y="314"/>
                      <a:pt x="664" y="314"/>
                    </a:cubicBezTo>
                    <a:cubicBezTo>
                      <a:pt x="666" y="313"/>
                      <a:pt x="665" y="317"/>
                      <a:pt x="665" y="317"/>
                    </a:cubicBezTo>
                    <a:cubicBezTo>
                      <a:pt x="665" y="317"/>
                      <a:pt x="670" y="319"/>
                      <a:pt x="672" y="318"/>
                    </a:cubicBezTo>
                    <a:cubicBezTo>
                      <a:pt x="674" y="317"/>
                      <a:pt x="677" y="316"/>
                      <a:pt x="677" y="316"/>
                    </a:cubicBezTo>
                    <a:cubicBezTo>
                      <a:pt x="679" y="318"/>
                      <a:pt x="681" y="316"/>
                      <a:pt x="685" y="315"/>
                    </a:cubicBezTo>
                    <a:cubicBezTo>
                      <a:pt x="689" y="314"/>
                      <a:pt x="687" y="314"/>
                      <a:pt x="688" y="311"/>
                    </a:cubicBezTo>
                    <a:cubicBezTo>
                      <a:pt x="688" y="309"/>
                      <a:pt x="695" y="313"/>
                      <a:pt x="696" y="312"/>
                    </a:cubicBezTo>
                    <a:cubicBezTo>
                      <a:pt x="697" y="312"/>
                      <a:pt x="700" y="314"/>
                      <a:pt x="700" y="314"/>
                    </a:cubicBezTo>
                    <a:cubicBezTo>
                      <a:pt x="699" y="318"/>
                      <a:pt x="699" y="318"/>
                      <a:pt x="699" y="318"/>
                    </a:cubicBezTo>
                    <a:cubicBezTo>
                      <a:pt x="705" y="316"/>
                      <a:pt x="705" y="316"/>
                      <a:pt x="705" y="316"/>
                    </a:cubicBezTo>
                    <a:cubicBezTo>
                      <a:pt x="705" y="316"/>
                      <a:pt x="709" y="316"/>
                      <a:pt x="710" y="316"/>
                    </a:cubicBezTo>
                    <a:cubicBezTo>
                      <a:pt x="711" y="316"/>
                      <a:pt x="721" y="317"/>
                      <a:pt x="721" y="317"/>
                    </a:cubicBezTo>
                    <a:cubicBezTo>
                      <a:pt x="721" y="312"/>
                      <a:pt x="721" y="312"/>
                      <a:pt x="721" y="312"/>
                    </a:cubicBezTo>
                    <a:cubicBezTo>
                      <a:pt x="721" y="312"/>
                      <a:pt x="717" y="312"/>
                      <a:pt x="715" y="310"/>
                    </a:cubicBezTo>
                    <a:cubicBezTo>
                      <a:pt x="713" y="308"/>
                      <a:pt x="716" y="306"/>
                      <a:pt x="720" y="303"/>
                    </a:cubicBezTo>
                    <a:cubicBezTo>
                      <a:pt x="723" y="300"/>
                      <a:pt x="724" y="299"/>
                      <a:pt x="725" y="295"/>
                    </a:cubicBezTo>
                    <a:cubicBezTo>
                      <a:pt x="726" y="291"/>
                      <a:pt x="731" y="289"/>
                      <a:pt x="735" y="285"/>
                    </a:cubicBezTo>
                    <a:cubicBezTo>
                      <a:pt x="739" y="281"/>
                      <a:pt x="748" y="283"/>
                      <a:pt x="752" y="286"/>
                    </a:cubicBezTo>
                    <a:cubicBezTo>
                      <a:pt x="752" y="286"/>
                      <a:pt x="752" y="288"/>
                      <a:pt x="751" y="289"/>
                    </a:cubicBezTo>
                    <a:cubicBezTo>
                      <a:pt x="751" y="291"/>
                      <a:pt x="749" y="293"/>
                      <a:pt x="749" y="293"/>
                    </a:cubicBezTo>
                    <a:cubicBezTo>
                      <a:pt x="749" y="293"/>
                      <a:pt x="749" y="295"/>
                      <a:pt x="751" y="298"/>
                    </a:cubicBezTo>
                    <a:cubicBezTo>
                      <a:pt x="752" y="300"/>
                      <a:pt x="753" y="299"/>
                      <a:pt x="755" y="299"/>
                    </a:cubicBezTo>
                    <a:cubicBezTo>
                      <a:pt x="756" y="298"/>
                      <a:pt x="757" y="295"/>
                      <a:pt x="758" y="294"/>
                    </a:cubicBezTo>
                    <a:cubicBezTo>
                      <a:pt x="758" y="293"/>
                      <a:pt x="759" y="289"/>
                      <a:pt x="759" y="289"/>
                    </a:cubicBezTo>
                    <a:cubicBezTo>
                      <a:pt x="763" y="289"/>
                      <a:pt x="763" y="289"/>
                      <a:pt x="763" y="289"/>
                    </a:cubicBezTo>
                    <a:cubicBezTo>
                      <a:pt x="763" y="289"/>
                      <a:pt x="767" y="286"/>
                      <a:pt x="766" y="285"/>
                    </a:cubicBezTo>
                    <a:cubicBezTo>
                      <a:pt x="766" y="283"/>
                      <a:pt x="765" y="282"/>
                      <a:pt x="764" y="279"/>
                    </a:cubicBezTo>
                    <a:cubicBezTo>
                      <a:pt x="763" y="277"/>
                      <a:pt x="767" y="276"/>
                      <a:pt x="768" y="275"/>
                    </a:cubicBezTo>
                    <a:cubicBezTo>
                      <a:pt x="770" y="273"/>
                      <a:pt x="774" y="273"/>
                      <a:pt x="777" y="273"/>
                    </a:cubicBezTo>
                    <a:cubicBezTo>
                      <a:pt x="780" y="273"/>
                      <a:pt x="778" y="277"/>
                      <a:pt x="775" y="278"/>
                    </a:cubicBezTo>
                    <a:cubicBezTo>
                      <a:pt x="772" y="279"/>
                      <a:pt x="771" y="282"/>
                      <a:pt x="771" y="288"/>
                    </a:cubicBezTo>
                    <a:cubicBezTo>
                      <a:pt x="771" y="293"/>
                      <a:pt x="772" y="291"/>
                      <a:pt x="770" y="292"/>
                    </a:cubicBezTo>
                    <a:cubicBezTo>
                      <a:pt x="769" y="293"/>
                      <a:pt x="770" y="294"/>
                      <a:pt x="762" y="301"/>
                    </a:cubicBezTo>
                    <a:cubicBezTo>
                      <a:pt x="755" y="308"/>
                      <a:pt x="757" y="307"/>
                      <a:pt x="757" y="307"/>
                    </a:cubicBezTo>
                    <a:cubicBezTo>
                      <a:pt x="757" y="307"/>
                      <a:pt x="754" y="310"/>
                      <a:pt x="751" y="313"/>
                    </a:cubicBezTo>
                    <a:cubicBezTo>
                      <a:pt x="749" y="316"/>
                      <a:pt x="745" y="319"/>
                      <a:pt x="745" y="319"/>
                    </a:cubicBezTo>
                    <a:cubicBezTo>
                      <a:pt x="743" y="323"/>
                      <a:pt x="743" y="323"/>
                      <a:pt x="743" y="323"/>
                    </a:cubicBezTo>
                    <a:cubicBezTo>
                      <a:pt x="743" y="323"/>
                      <a:pt x="742" y="324"/>
                      <a:pt x="740" y="323"/>
                    </a:cubicBezTo>
                    <a:cubicBezTo>
                      <a:pt x="738" y="323"/>
                      <a:pt x="738" y="326"/>
                      <a:pt x="738" y="326"/>
                    </a:cubicBezTo>
                    <a:cubicBezTo>
                      <a:pt x="738" y="326"/>
                      <a:pt x="738" y="330"/>
                      <a:pt x="736" y="329"/>
                    </a:cubicBezTo>
                    <a:cubicBezTo>
                      <a:pt x="734" y="329"/>
                      <a:pt x="735" y="331"/>
                      <a:pt x="731" y="334"/>
                    </a:cubicBezTo>
                    <a:cubicBezTo>
                      <a:pt x="728" y="336"/>
                      <a:pt x="731" y="336"/>
                      <a:pt x="728" y="341"/>
                    </a:cubicBezTo>
                    <a:cubicBezTo>
                      <a:pt x="726" y="345"/>
                      <a:pt x="727" y="344"/>
                      <a:pt x="722" y="350"/>
                    </a:cubicBezTo>
                    <a:cubicBezTo>
                      <a:pt x="716" y="355"/>
                      <a:pt x="722" y="352"/>
                      <a:pt x="723" y="355"/>
                    </a:cubicBezTo>
                    <a:cubicBezTo>
                      <a:pt x="725" y="358"/>
                      <a:pt x="726" y="368"/>
                      <a:pt x="726" y="368"/>
                    </a:cubicBezTo>
                    <a:cubicBezTo>
                      <a:pt x="726" y="368"/>
                      <a:pt x="725" y="373"/>
                      <a:pt x="724" y="377"/>
                    </a:cubicBezTo>
                    <a:cubicBezTo>
                      <a:pt x="724" y="380"/>
                      <a:pt x="725" y="384"/>
                      <a:pt x="725" y="384"/>
                    </a:cubicBezTo>
                    <a:cubicBezTo>
                      <a:pt x="725" y="384"/>
                      <a:pt x="726" y="388"/>
                      <a:pt x="726" y="394"/>
                    </a:cubicBezTo>
                    <a:cubicBezTo>
                      <a:pt x="726" y="400"/>
                      <a:pt x="729" y="402"/>
                      <a:pt x="729" y="402"/>
                    </a:cubicBezTo>
                    <a:cubicBezTo>
                      <a:pt x="732" y="400"/>
                      <a:pt x="732" y="400"/>
                      <a:pt x="732" y="400"/>
                    </a:cubicBezTo>
                    <a:cubicBezTo>
                      <a:pt x="732" y="400"/>
                      <a:pt x="733" y="400"/>
                      <a:pt x="734" y="393"/>
                    </a:cubicBezTo>
                    <a:cubicBezTo>
                      <a:pt x="735" y="387"/>
                      <a:pt x="736" y="393"/>
                      <a:pt x="740" y="391"/>
                    </a:cubicBezTo>
                    <a:cubicBezTo>
                      <a:pt x="743" y="389"/>
                      <a:pt x="740" y="390"/>
                      <a:pt x="742" y="384"/>
                    </a:cubicBezTo>
                    <a:cubicBezTo>
                      <a:pt x="744" y="379"/>
                      <a:pt x="743" y="379"/>
                      <a:pt x="743" y="379"/>
                    </a:cubicBezTo>
                    <a:cubicBezTo>
                      <a:pt x="743" y="379"/>
                      <a:pt x="745" y="377"/>
                      <a:pt x="747" y="378"/>
                    </a:cubicBezTo>
                    <a:cubicBezTo>
                      <a:pt x="750" y="378"/>
                      <a:pt x="752" y="377"/>
                      <a:pt x="753" y="375"/>
                    </a:cubicBezTo>
                    <a:cubicBezTo>
                      <a:pt x="754" y="372"/>
                      <a:pt x="751" y="372"/>
                      <a:pt x="751" y="372"/>
                    </a:cubicBezTo>
                    <a:cubicBezTo>
                      <a:pt x="751" y="372"/>
                      <a:pt x="751" y="371"/>
                      <a:pt x="752" y="368"/>
                    </a:cubicBezTo>
                    <a:cubicBezTo>
                      <a:pt x="753" y="365"/>
                      <a:pt x="755" y="367"/>
                      <a:pt x="755" y="367"/>
                    </a:cubicBezTo>
                    <a:cubicBezTo>
                      <a:pt x="756" y="367"/>
                      <a:pt x="761" y="366"/>
                      <a:pt x="761" y="366"/>
                    </a:cubicBezTo>
                    <a:cubicBezTo>
                      <a:pt x="761" y="366"/>
                      <a:pt x="763" y="364"/>
                      <a:pt x="762" y="363"/>
                    </a:cubicBezTo>
                    <a:cubicBezTo>
                      <a:pt x="761" y="361"/>
                      <a:pt x="760" y="361"/>
                      <a:pt x="758" y="361"/>
                    </a:cubicBezTo>
                    <a:cubicBezTo>
                      <a:pt x="756" y="360"/>
                      <a:pt x="756" y="359"/>
                      <a:pt x="757" y="356"/>
                    </a:cubicBezTo>
                    <a:cubicBezTo>
                      <a:pt x="757" y="353"/>
                      <a:pt x="758" y="355"/>
                      <a:pt x="759" y="352"/>
                    </a:cubicBezTo>
                    <a:cubicBezTo>
                      <a:pt x="759" y="350"/>
                      <a:pt x="761" y="346"/>
                      <a:pt x="761" y="346"/>
                    </a:cubicBezTo>
                    <a:cubicBezTo>
                      <a:pt x="762" y="348"/>
                      <a:pt x="762" y="348"/>
                      <a:pt x="762" y="348"/>
                    </a:cubicBezTo>
                    <a:cubicBezTo>
                      <a:pt x="762" y="348"/>
                      <a:pt x="765" y="349"/>
                      <a:pt x="767" y="346"/>
                    </a:cubicBezTo>
                    <a:cubicBezTo>
                      <a:pt x="768" y="343"/>
                      <a:pt x="767" y="346"/>
                      <a:pt x="767" y="343"/>
                    </a:cubicBezTo>
                    <a:cubicBezTo>
                      <a:pt x="767" y="341"/>
                      <a:pt x="765" y="341"/>
                      <a:pt x="763" y="339"/>
                    </a:cubicBezTo>
                    <a:cubicBezTo>
                      <a:pt x="761" y="337"/>
                      <a:pt x="764" y="338"/>
                      <a:pt x="766" y="334"/>
                    </a:cubicBezTo>
                    <a:cubicBezTo>
                      <a:pt x="768" y="330"/>
                      <a:pt x="761" y="332"/>
                      <a:pt x="761" y="332"/>
                    </a:cubicBezTo>
                    <a:cubicBezTo>
                      <a:pt x="761" y="332"/>
                      <a:pt x="760" y="331"/>
                      <a:pt x="763" y="323"/>
                    </a:cubicBezTo>
                    <a:cubicBezTo>
                      <a:pt x="765" y="316"/>
                      <a:pt x="767" y="318"/>
                      <a:pt x="768" y="314"/>
                    </a:cubicBezTo>
                    <a:cubicBezTo>
                      <a:pt x="769" y="309"/>
                      <a:pt x="772" y="307"/>
                      <a:pt x="772" y="307"/>
                    </a:cubicBezTo>
                    <a:cubicBezTo>
                      <a:pt x="772" y="307"/>
                      <a:pt x="773" y="308"/>
                      <a:pt x="775" y="310"/>
                    </a:cubicBezTo>
                    <a:cubicBezTo>
                      <a:pt x="776" y="312"/>
                      <a:pt x="779" y="309"/>
                      <a:pt x="779" y="309"/>
                    </a:cubicBezTo>
                    <a:cubicBezTo>
                      <a:pt x="780" y="305"/>
                      <a:pt x="780" y="305"/>
                      <a:pt x="780" y="305"/>
                    </a:cubicBezTo>
                    <a:cubicBezTo>
                      <a:pt x="783" y="302"/>
                      <a:pt x="783" y="302"/>
                      <a:pt x="783" y="302"/>
                    </a:cubicBezTo>
                    <a:cubicBezTo>
                      <a:pt x="783" y="302"/>
                      <a:pt x="783" y="307"/>
                      <a:pt x="786" y="309"/>
                    </a:cubicBezTo>
                    <a:cubicBezTo>
                      <a:pt x="788" y="311"/>
                      <a:pt x="787" y="307"/>
                      <a:pt x="789" y="303"/>
                    </a:cubicBezTo>
                    <a:cubicBezTo>
                      <a:pt x="791" y="299"/>
                      <a:pt x="793" y="301"/>
                      <a:pt x="798" y="300"/>
                    </a:cubicBezTo>
                    <a:cubicBezTo>
                      <a:pt x="804" y="298"/>
                      <a:pt x="805" y="300"/>
                      <a:pt x="807" y="305"/>
                    </a:cubicBezTo>
                    <a:cubicBezTo>
                      <a:pt x="809" y="309"/>
                      <a:pt x="808" y="311"/>
                      <a:pt x="811" y="303"/>
                    </a:cubicBezTo>
                    <a:cubicBezTo>
                      <a:pt x="813" y="295"/>
                      <a:pt x="824" y="291"/>
                      <a:pt x="827" y="287"/>
                    </a:cubicBezTo>
                    <a:cubicBezTo>
                      <a:pt x="831" y="283"/>
                      <a:pt x="833" y="282"/>
                      <a:pt x="835" y="280"/>
                    </a:cubicBezTo>
                    <a:cubicBezTo>
                      <a:pt x="837" y="278"/>
                      <a:pt x="844" y="276"/>
                      <a:pt x="844" y="276"/>
                    </a:cubicBezTo>
                    <a:cubicBezTo>
                      <a:pt x="844" y="276"/>
                      <a:pt x="849" y="277"/>
                      <a:pt x="852" y="276"/>
                    </a:cubicBezTo>
                    <a:cubicBezTo>
                      <a:pt x="855" y="275"/>
                      <a:pt x="861" y="275"/>
                      <a:pt x="861" y="275"/>
                    </a:cubicBezTo>
                    <a:cubicBezTo>
                      <a:pt x="861" y="275"/>
                      <a:pt x="861" y="272"/>
                      <a:pt x="858" y="269"/>
                    </a:cubicBezTo>
                    <a:cubicBezTo>
                      <a:pt x="854" y="267"/>
                      <a:pt x="855" y="269"/>
                      <a:pt x="851" y="266"/>
                    </a:cubicBezTo>
                    <a:cubicBezTo>
                      <a:pt x="847" y="264"/>
                      <a:pt x="853" y="262"/>
                      <a:pt x="853" y="262"/>
                    </a:cubicBezTo>
                    <a:cubicBezTo>
                      <a:pt x="853" y="262"/>
                      <a:pt x="854" y="259"/>
                      <a:pt x="852" y="257"/>
                    </a:cubicBezTo>
                    <a:cubicBezTo>
                      <a:pt x="851" y="255"/>
                      <a:pt x="847" y="252"/>
                      <a:pt x="847" y="252"/>
                    </a:cubicBezTo>
                    <a:cubicBezTo>
                      <a:pt x="847" y="252"/>
                      <a:pt x="844" y="251"/>
                      <a:pt x="848" y="245"/>
                    </a:cubicBezTo>
                    <a:cubicBezTo>
                      <a:pt x="852" y="239"/>
                      <a:pt x="852" y="250"/>
                      <a:pt x="852" y="250"/>
                    </a:cubicBezTo>
                    <a:cubicBezTo>
                      <a:pt x="852" y="250"/>
                      <a:pt x="854" y="250"/>
                      <a:pt x="858" y="248"/>
                    </a:cubicBezTo>
                    <a:cubicBezTo>
                      <a:pt x="861" y="246"/>
                      <a:pt x="865" y="243"/>
                      <a:pt x="865" y="243"/>
                    </a:cubicBezTo>
                    <a:cubicBezTo>
                      <a:pt x="865" y="236"/>
                      <a:pt x="865" y="236"/>
                      <a:pt x="865" y="236"/>
                    </a:cubicBezTo>
                    <a:cubicBezTo>
                      <a:pt x="865" y="236"/>
                      <a:pt x="864" y="232"/>
                      <a:pt x="864" y="229"/>
                    </a:cubicBezTo>
                    <a:cubicBezTo>
                      <a:pt x="864" y="225"/>
                      <a:pt x="871" y="226"/>
                      <a:pt x="871" y="226"/>
                    </a:cubicBezTo>
                    <a:cubicBezTo>
                      <a:pt x="871" y="226"/>
                      <a:pt x="871" y="230"/>
                      <a:pt x="870" y="234"/>
                    </a:cubicBezTo>
                    <a:cubicBezTo>
                      <a:pt x="868" y="239"/>
                      <a:pt x="874" y="238"/>
                      <a:pt x="874" y="238"/>
                    </a:cubicBezTo>
                    <a:cubicBezTo>
                      <a:pt x="884" y="235"/>
                      <a:pt x="884" y="235"/>
                      <a:pt x="884" y="235"/>
                    </a:cubicBezTo>
                    <a:cubicBezTo>
                      <a:pt x="884" y="239"/>
                      <a:pt x="884" y="239"/>
                      <a:pt x="884" y="239"/>
                    </a:cubicBezTo>
                    <a:cubicBezTo>
                      <a:pt x="887" y="246"/>
                      <a:pt x="887" y="246"/>
                      <a:pt x="887" y="246"/>
                    </a:cubicBezTo>
                    <a:cubicBezTo>
                      <a:pt x="887" y="246"/>
                      <a:pt x="890" y="247"/>
                      <a:pt x="893" y="245"/>
                    </a:cubicBezTo>
                    <a:cubicBezTo>
                      <a:pt x="896" y="244"/>
                      <a:pt x="896" y="249"/>
                      <a:pt x="898" y="252"/>
                    </a:cubicBezTo>
                    <a:cubicBezTo>
                      <a:pt x="900" y="255"/>
                      <a:pt x="902" y="253"/>
                      <a:pt x="904" y="250"/>
                    </a:cubicBezTo>
                    <a:cubicBezTo>
                      <a:pt x="906" y="248"/>
                      <a:pt x="902" y="249"/>
                      <a:pt x="909" y="244"/>
                    </a:cubicBezTo>
                    <a:cubicBezTo>
                      <a:pt x="915" y="240"/>
                      <a:pt x="909" y="241"/>
                      <a:pt x="908" y="235"/>
                    </a:cubicBezTo>
                    <a:cubicBezTo>
                      <a:pt x="908" y="235"/>
                      <a:pt x="912" y="238"/>
                      <a:pt x="915" y="236"/>
                    </a:cubicBezTo>
                    <a:cubicBezTo>
                      <a:pt x="918" y="235"/>
                      <a:pt x="919" y="236"/>
                      <a:pt x="920" y="231"/>
                    </a:cubicBezTo>
                    <a:cubicBezTo>
                      <a:pt x="922" y="227"/>
                      <a:pt x="917" y="228"/>
                      <a:pt x="915" y="225"/>
                    </a:cubicBezTo>
                    <a:cubicBezTo>
                      <a:pt x="914" y="221"/>
                      <a:pt x="911" y="216"/>
                      <a:pt x="911" y="216"/>
                    </a:cubicBezTo>
                    <a:cubicBezTo>
                      <a:pt x="907" y="214"/>
                      <a:pt x="907" y="214"/>
                      <a:pt x="907" y="214"/>
                    </a:cubicBezTo>
                    <a:cubicBezTo>
                      <a:pt x="902" y="213"/>
                      <a:pt x="902" y="213"/>
                      <a:pt x="902" y="213"/>
                    </a:cubicBezTo>
                    <a:cubicBezTo>
                      <a:pt x="902" y="213"/>
                      <a:pt x="900" y="213"/>
                      <a:pt x="897" y="214"/>
                    </a:cubicBezTo>
                    <a:cubicBezTo>
                      <a:pt x="893" y="216"/>
                      <a:pt x="897" y="217"/>
                      <a:pt x="897" y="219"/>
                    </a:cubicBezTo>
                    <a:cubicBezTo>
                      <a:pt x="898" y="221"/>
                      <a:pt x="895" y="222"/>
                      <a:pt x="895" y="222"/>
                    </a:cubicBezTo>
                    <a:cubicBezTo>
                      <a:pt x="895" y="222"/>
                      <a:pt x="892" y="222"/>
                      <a:pt x="893" y="209"/>
                    </a:cubicBezTo>
                    <a:cubicBezTo>
                      <a:pt x="893" y="197"/>
                      <a:pt x="889" y="206"/>
                      <a:pt x="889" y="206"/>
                    </a:cubicBezTo>
                    <a:cubicBezTo>
                      <a:pt x="889" y="206"/>
                      <a:pt x="887" y="204"/>
                      <a:pt x="883" y="200"/>
                    </a:cubicBezTo>
                    <a:cubicBezTo>
                      <a:pt x="880" y="195"/>
                      <a:pt x="875" y="193"/>
                      <a:pt x="875" y="193"/>
                    </a:cubicBezTo>
                    <a:cubicBezTo>
                      <a:pt x="875" y="193"/>
                      <a:pt x="870" y="192"/>
                      <a:pt x="868" y="188"/>
                    </a:cubicBezTo>
                    <a:cubicBezTo>
                      <a:pt x="866" y="185"/>
                      <a:pt x="861" y="181"/>
                      <a:pt x="861" y="181"/>
                    </a:cubicBezTo>
                    <a:cubicBezTo>
                      <a:pt x="861" y="181"/>
                      <a:pt x="857" y="182"/>
                      <a:pt x="854" y="179"/>
                    </a:cubicBezTo>
                    <a:cubicBezTo>
                      <a:pt x="850" y="177"/>
                      <a:pt x="849" y="179"/>
                      <a:pt x="845" y="173"/>
                    </a:cubicBezTo>
                    <a:cubicBezTo>
                      <a:pt x="840" y="168"/>
                      <a:pt x="833" y="171"/>
                      <a:pt x="833" y="171"/>
                    </a:cubicBezTo>
                    <a:cubicBezTo>
                      <a:pt x="833" y="171"/>
                      <a:pt x="828" y="173"/>
                      <a:pt x="824" y="171"/>
                    </a:cubicBezTo>
                    <a:cubicBezTo>
                      <a:pt x="820" y="170"/>
                      <a:pt x="818" y="172"/>
                      <a:pt x="818" y="172"/>
                    </a:cubicBezTo>
                    <a:cubicBezTo>
                      <a:pt x="818" y="172"/>
                      <a:pt x="815" y="172"/>
                      <a:pt x="812" y="169"/>
                    </a:cubicBezTo>
                    <a:cubicBezTo>
                      <a:pt x="809" y="166"/>
                      <a:pt x="809" y="170"/>
                      <a:pt x="808" y="170"/>
                    </a:cubicBezTo>
                    <a:cubicBezTo>
                      <a:pt x="806" y="171"/>
                      <a:pt x="807" y="175"/>
                      <a:pt x="807" y="175"/>
                    </a:cubicBezTo>
                    <a:cubicBezTo>
                      <a:pt x="811" y="177"/>
                      <a:pt x="811" y="177"/>
                      <a:pt x="811" y="177"/>
                    </a:cubicBezTo>
                    <a:cubicBezTo>
                      <a:pt x="811" y="184"/>
                      <a:pt x="811" y="184"/>
                      <a:pt x="811" y="184"/>
                    </a:cubicBezTo>
                    <a:cubicBezTo>
                      <a:pt x="811" y="184"/>
                      <a:pt x="810" y="187"/>
                      <a:pt x="808" y="188"/>
                    </a:cubicBezTo>
                    <a:cubicBezTo>
                      <a:pt x="806" y="190"/>
                      <a:pt x="804" y="191"/>
                      <a:pt x="802" y="188"/>
                    </a:cubicBezTo>
                    <a:cubicBezTo>
                      <a:pt x="800" y="186"/>
                      <a:pt x="799" y="186"/>
                      <a:pt x="797" y="184"/>
                    </a:cubicBezTo>
                    <a:cubicBezTo>
                      <a:pt x="794" y="182"/>
                      <a:pt x="798" y="179"/>
                      <a:pt x="798" y="179"/>
                    </a:cubicBezTo>
                    <a:cubicBezTo>
                      <a:pt x="798" y="179"/>
                      <a:pt x="797" y="175"/>
                      <a:pt x="794" y="173"/>
                    </a:cubicBezTo>
                    <a:cubicBezTo>
                      <a:pt x="791" y="171"/>
                      <a:pt x="792" y="175"/>
                      <a:pt x="791" y="178"/>
                    </a:cubicBezTo>
                    <a:cubicBezTo>
                      <a:pt x="790" y="181"/>
                      <a:pt x="785" y="175"/>
                      <a:pt x="778" y="176"/>
                    </a:cubicBezTo>
                    <a:cubicBezTo>
                      <a:pt x="772" y="176"/>
                      <a:pt x="775" y="177"/>
                      <a:pt x="772" y="174"/>
                    </a:cubicBezTo>
                    <a:cubicBezTo>
                      <a:pt x="768" y="171"/>
                      <a:pt x="770" y="175"/>
                      <a:pt x="766" y="174"/>
                    </a:cubicBezTo>
                    <a:cubicBezTo>
                      <a:pt x="762" y="172"/>
                      <a:pt x="762" y="173"/>
                      <a:pt x="762" y="173"/>
                    </a:cubicBezTo>
                    <a:cubicBezTo>
                      <a:pt x="762" y="173"/>
                      <a:pt x="760" y="174"/>
                      <a:pt x="758" y="177"/>
                    </a:cubicBezTo>
                    <a:cubicBezTo>
                      <a:pt x="757" y="180"/>
                      <a:pt x="761" y="182"/>
                      <a:pt x="761" y="182"/>
                    </a:cubicBezTo>
                    <a:cubicBezTo>
                      <a:pt x="758" y="190"/>
                      <a:pt x="758" y="190"/>
                      <a:pt x="758" y="190"/>
                    </a:cubicBezTo>
                    <a:cubicBezTo>
                      <a:pt x="758" y="190"/>
                      <a:pt x="756" y="189"/>
                      <a:pt x="754" y="182"/>
                    </a:cubicBezTo>
                    <a:cubicBezTo>
                      <a:pt x="752" y="174"/>
                      <a:pt x="752" y="178"/>
                      <a:pt x="750" y="177"/>
                    </a:cubicBezTo>
                    <a:cubicBezTo>
                      <a:pt x="747" y="175"/>
                      <a:pt x="747" y="171"/>
                      <a:pt x="749" y="165"/>
                    </a:cubicBezTo>
                    <a:cubicBezTo>
                      <a:pt x="751" y="159"/>
                      <a:pt x="748" y="158"/>
                      <a:pt x="746" y="155"/>
                    </a:cubicBezTo>
                    <a:cubicBezTo>
                      <a:pt x="744" y="152"/>
                      <a:pt x="742" y="152"/>
                      <a:pt x="739" y="152"/>
                    </a:cubicBezTo>
                    <a:cubicBezTo>
                      <a:pt x="736" y="152"/>
                      <a:pt x="728" y="152"/>
                      <a:pt x="728" y="152"/>
                    </a:cubicBezTo>
                    <a:cubicBezTo>
                      <a:pt x="728" y="152"/>
                      <a:pt x="715" y="154"/>
                      <a:pt x="711" y="154"/>
                    </a:cubicBezTo>
                    <a:cubicBezTo>
                      <a:pt x="708" y="154"/>
                      <a:pt x="704" y="155"/>
                      <a:pt x="704" y="155"/>
                    </a:cubicBezTo>
                    <a:cubicBezTo>
                      <a:pt x="704" y="155"/>
                      <a:pt x="706" y="149"/>
                      <a:pt x="704" y="148"/>
                    </a:cubicBezTo>
                    <a:cubicBezTo>
                      <a:pt x="703" y="146"/>
                      <a:pt x="699" y="146"/>
                      <a:pt x="699" y="144"/>
                    </a:cubicBezTo>
                    <a:cubicBezTo>
                      <a:pt x="699" y="141"/>
                      <a:pt x="695" y="140"/>
                      <a:pt x="692" y="139"/>
                    </a:cubicBezTo>
                    <a:cubicBezTo>
                      <a:pt x="689" y="138"/>
                      <a:pt x="686" y="136"/>
                      <a:pt x="686" y="134"/>
                    </a:cubicBezTo>
                    <a:cubicBezTo>
                      <a:pt x="685" y="132"/>
                      <a:pt x="691" y="135"/>
                      <a:pt x="691" y="135"/>
                    </a:cubicBezTo>
                    <a:cubicBezTo>
                      <a:pt x="691" y="135"/>
                      <a:pt x="691" y="133"/>
                      <a:pt x="693" y="129"/>
                    </a:cubicBezTo>
                    <a:cubicBezTo>
                      <a:pt x="695" y="125"/>
                      <a:pt x="691" y="127"/>
                      <a:pt x="685" y="124"/>
                    </a:cubicBezTo>
                    <a:cubicBezTo>
                      <a:pt x="680" y="120"/>
                      <a:pt x="676" y="129"/>
                      <a:pt x="676" y="129"/>
                    </a:cubicBezTo>
                    <a:cubicBezTo>
                      <a:pt x="676" y="129"/>
                      <a:pt x="676" y="130"/>
                      <a:pt x="674" y="134"/>
                    </a:cubicBezTo>
                    <a:cubicBezTo>
                      <a:pt x="672" y="138"/>
                      <a:pt x="672" y="136"/>
                      <a:pt x="667" y="137"/>
                    </a:cubicBezTo>
                    <a:cubicBezTo>
                      <a:pt x="663" y="138"/>
                      <a:pt x="665" y="138"/>
                      <a:pt x="662" y="136"/>
                    </a:cubicBezTo>
                    <a:cubicBezTo>
                      <a:pt x="659" y="134"/>
                      <a:pt x="664" y="133"/>
                      <a:pt x="664" y="133"/>
                    </a:cubicBezTo>
                    <a:cubicBezTo>
                      <a:pt x="668" y="130"/>
                      <a:pt x="668" y="130"/>
                      <a:pt x="668" y="130"/>
                    </a:cubicBezTo>
                    <a:cubicBezTo>
                      <a:pt x="668" y="130"/>
                      <a:pt x="670" y="127"/>
                      <a:pt x="662" y="128"/>
                    </a:cubicBezTo>
                    <a:cubicBezTo>
                      <a:pt x="654" y="129"/>
                      <a:pt x="659" y="125"/>
                      <a:pt x="659" y="125"/>
                    </a:cubicBezTo>
                    <a:cubicBezTo>
                      <a:pt x="659" y="125"/>
                      <a:pt x="661" y="123"/>
                      <a:pt x="661" y="119"/>
                    </a:cubicBezTo>
                    <a:cubicBezTo>
                      <a:pt x="661" y="115"/>
                      <a:pt x="659" y="120"/>
                      <a:pt x="658" y="117"/>
                    </a:cubicBezTo>
                    <a:cubicBezTo>
                      <a:pt x="656" y="114"/>
                      <a:pt x="654" y="119"/>
                      <a:pt x="654" y="119"/>
                    </a:cubicBezTo>
                    <a:cubicBezTo>
                      <a:pt x="654" y="119"/>
                      <a:pt x="652" y="120"/>
                      <a:pt x="649" y="118"/>
                    </a:cubicBezTo>
                    <a:cubicBezTo>
                      <a:pt x="647" y="115"/>
                      <a:pt x="642" y="115"/>
                      <a:pt x="642" y="115"/>
                    </a:cubicBezTo>
                    <a:cubicBezTo>
                      <a:pt x="642" y="115"/>
                      <a:pt x="642" y="115"/>
                      <a:pt x="642" y="118"/>
                    </a:cubicBezTo>
                    <a:cubicBezTo>
                      <a:pt x="642" y="121"/>
                      <a:pt x="639" y="123"/>
                      <a:pt x="639" y="123"/>
                    </a:cubicBezTo>
                    <a:cubicBezTo>
                      <a:pt x="639" y="123"/>
                      <a:pt x="639" y="123"/>
                      <a:pt x="638" y="120"/>
                    </a:cubicBezTo>
                    <a:cubicBezTo>
                      <a:pt x="638" y="116"/>
                      <a:pt x="634" y="120"/>
                      <a:pt x="634" y="120"/>
                    </a:cubicBezTo>
                    <a:cubicBezTo>
                      <a:pt x="634" y="120"/>
                      <a:pt x="634" y="124"/>
                      <a:pt x="637" y="126"/>
                    </a:cubicBezTo>
                    <a:cubicBezTo>
                      <a:pt x="640" y="129"/>
                      <a:pt x="640" y="127"/>
                      <a:pt x="640" y="127"/>
                    </a:cubicBezTo>
                    <a:cubicBezTo>
                      <a:pt x="640" y="127"/>
                      <a:pt x="639" y="129"/>
                      <a:pt x="636" y="129"/>
                    </a:cubicBezTo>
                    <a:cubicBezTo>
                      <a:pt x="633" y="128"/>
                      <a:pt x="635" y="133"/>
                      <a:pt x="635" y="133"/>
                    </a:cubicBezTo>
                    <a:cubicBezTo>
                      <a:pt x="635" y="133"/>
                      <a:pt x="635" y="135"/>
                      <a:pt x="637" y="136"/>
                    </a:cubicBezTo>
                    <a:cubicBezTo>
                      <a:pt x="639" y="138"/>
                      <a:pt x="636" y="141"/>
                      <a:pt x="636" y="141"/>
                    </a:cubicBezTo>
                    <a:cubicBezTo>
                      <a:pt x="636" y="141"/>
                      <a:pt x="634" y="142"/>
                      <a:pt x="632" y="138"/>
                    </a:cubicBezTo>
                    <a:cubicBezTo>
                      <a:pt x="631" y="135"/>
                      <a:pt x="629" y="137"/>
                      <a:pt x="629" y="137"/>
                    </a:cubicBezTo>
                    <a:cubicBezTo>
                      <a:pt x="629" y="137"/>
                      <a:pt x="627" y="139"/>
                      <a:pt x="628" y="141"/>
                    </a:cubicBezTo>
                    <a:cubicBezTo>
                      <a:pt x="629" y="142"/>
                      <a:pt x="629" y="144"/>
                      <a:pt x="629" y="147"/>
                    </a:cubicBezTo>
                    <a:cubicBezTo>
                      <a:pt x="629" y="150"/>
                      <a:pt x="625" y="146"/>
                      <a:pt x="622" y="141"/>
                    </a:cubicBezTo>
                    <a:cubicBezTo>
                      <a:pt x="618" y="135"/>
                      <a:pt x="616" y="138"/>
                      <a:pt x="616" y="138"/>
                    </a:cubicBezTo>
                    <a:cubicBezTo>
                      <a:pt x="610" y="135"/>
                      <a:pt x="610" y="135"/>
                      <a:pt x="610" y="135"/>
                    </a:cubicBezTo>
                    <a:cubicBezTo>
                      <a:pt x="610" y="135"/>
                      <a:pt x="610" y="137"/>
                      <a:pt x="609" y="138"/>
                    </a:cubicBezTo>
                    <a:cubicBezTo>
                      <a:pt x="609" y="140"/>
                      <a:pt x="605" y="141"/>
                      <a:pt x="605" y="141"/>
                    </a:cubicBezTo>
                    <a:cubicBezTo>
                      <a:pt x="605" y="141"/>
                      <a:pt x="603" y="143"/>
                      <a:pt x="600" y="139"/>
                    </a:cubicBezTo>
                    <a:cubicBezTo>
                      <a:pt x="597" y="136"/>
                      <a:pt x="599" y="138"/>
                      <a:pt x="598" y="135"/>
                    </a:cubicBezTo>
                    <a:cubicBezTo>
                      <a:pt x="597" y="133"/>
                      <a:pt x="597" y="133"/>
                      <a:pt x="595" y="134"/>
                    </a:cubicBezTo>
                    <a:cubicBezTo>
                      <a:pt x="592" y="134"/>
                      <a:pt x="595" y="135"/>
                      <a:pt x="594" y="137"/>
                    </a:cubicBezTo>
                    <a:cubicBezTo>
                      <a:pt x="594" y="138"/>
                      <a:pt x="594" y="141"/>
                      <a:pt x="594" y="143"/>
                    </a:cubicBezTo>
                    <a:cubicBezTo>
                      <a:pt x="594" y="145"/>
                      <a:pt x="593" y="148"/>
                      <a:pt x="592" y="152"/>
                    </a:cubicBezTo>
                    <a:cubicBezTo>
                      <a:pt x="591" y="156"/>
                      <a:pt x="589" y="158"/>
                      <a:pt x="589" y="158"/>
                    </a:cubicBezTo>
                    <a:cubicBezTo>
                      <a:pt x="590" y="154"/>
                      <a:pt x="583" y="151"/>
                      <a:pt x="580" y="147"/>
                    </a:cubicBezTo>
                    <a:cubicBezTo>
                      <a:pt x="576" y="143"/>
                      <a:pt x="578" y="145"/>
                      <a:pt x="576" y="141"/>
                    </a:cubicBezTo>
                    <a:cubicBezTo>
                      <a:pt x="574" y="137"/>
                      <a:pt x="576" y="138"/>
                      <a:pt x="574" y="135"/>
                    </a:cubicBezTo>
                    <a:cubicBezTo>
                      <a:pt x="572" y="133"/>
                      <a:pt x="573" y="135"/>
                      <a:pt x="570" y="133"/>
                    </a:cubicBezTo>
                    <a:cubicBezTo>
                      <a:pt x="567" y="132"/>
                      <a:pt x="571" y="126"/>
                      <a:pt x="571" y="126"/>
                    </a:cubicBezTo>
                    <a:cubicBezTo>
                      <a:pt x="575" y="120"/>
                      <a:pt x="575" y="120"/>
                      <a:pt x="575" y="120"/>
                    </a:cubicBezTo>
                    <a:cubicBezTo>
                      <a:pt x="575" y="120"/>
                      <a:pt x="577" y="117"/>
                      <a:pt x="576" y="112"/>
                    </a:cubicBezTo>
                    <a:cubicBezTo>
                      <a:pt x="574" y="107"/>
                      <a:pt x="572" y="109"/>
                      <a:pt x="569" y="108"/>
                    </a:cubicBezTo>
                    <a:cubicBezTo>
                      <a:pt x="567" y="107"/>
                      <a:pt x="563" y="109"/>
                      <a:pt x="557" y="102"/>
                    </a:cubicBezTo>
                    <a:cubicBezTo>
                      <a:pt x="551" y="96"/>
                      <a:pt x="553" y="97"/>
                      <a:pt x="553" y="97"/>
                    </a:cubicBezTo>
                    <a:cubicBezTo>
                      <a:pt x="548" y="95"/>
                      <a:pt x="548" y="95"/>
                      <a:pt x="548" y="95"/>
                    </a:cubicBezTo>
                    <a:cubicBezTo>
                      <a:pt x="541" y="98"/>
                      <a:pt x="541" y="98"/>
                      <a:pt x="541" y="98"/>
                    </a:cubicBezTo>
                    <a:cubicBezTo>
                      <a:pt x="541" y="98"/>
                      <a:pt x="539" y="101"/>
                      <a:pt x="540" y="104"/>
                    </a:cubicBezTo>
                    <a:cubicBezTo>
                      <a:pt x="542" y="107"/>
                      <a:pt x="540" y="107"/>
                      <a:pt x="543" y="107"/>
                    </a:cubicBezTo>
                    <a:cubicBezTo>
                      <a:pt x="546" y="108"/>
                      <a:pt x="544" y="111"/>
                      <a:pt x="544" y="111"/>
                    </a:cubicBezTo>
                    <a:cubicBezTo>
                      <a:pt x="544" y="111"/>
                      <a:pt x="542" y="113"/>
                      <a:pt x="539" y="113"/>
                    </a:cubicBezTo>
                    <a:cubicBezTo>
                      <a:pt x="536" y="112"/>
                      <a:pt x="539" y="113"/>
                      <a:pt x="536" y="111"/>
                    </a:cubicBezTo>
                    <a:cubicBezTo>
                      <a:pt x="533" y="110"/>
                      <a:pt x="533" y="113"/>
                      <a:pt x="527" y="110"/>
                    </a:cubicBezTo>
                    <a:cubicBezTo>
                      <a:pt x="521" y="107"/>
                      <a:pt x="518" y="110"/>
                      <a:pt x="518" y="110"/>
                    </a:cubicBezTo>
                    <a:cubicBezTo>
                      <a:pt x="518" y="110"/>
                      <a:pt x="514" y="110"/>
                      <a:pt x="515" y="107"/>
                    </a:cubicBezTo>
                    <a:cubicBezTo>
                      <a:pt x="516" y="103"/>
                      <a:pt x="516" y="101"/>
                      <a:pt x="516" y="101"/>
                    </a:cubicBezTo>
                    <a:cubicBezTo>
                      <a:pt x="516" y="101"/>
                      <a:pt x="512" y="102"/>
                      <a:pt x="511" y="101"/>
                    </a:cubicBezTo>
                    <a:cubicBezTo>
                      <a:pt x="509" y="101"/>
                      <a:pt x="506" y="99"/>
                      <a:pt x="503" y="97"/>
                    </a:cubicBezTo>
                    <a:cubicBezTo>
                      <a:pt x="501" y="95"/>
                      <a:pt x="498" y="97"/>
                      <a:pt x="498" y="97"/>
                    </a:cubicBezTo>
                    <a:cubicBezTo>
                      <a:pt x="493" y="100"/>
                      <a:pt x="493" y="100"/>
                      <a:pt x="493" y="100"/>
                    </a:cubicBezTo>
                    <a:cubicBezTo>
                      <a:pt x="493" y="100"/>
                      <a:pt x="491" y="103"/>
                      <a:pt x="490" y="105"/>
                    </a:cubicBezTo>
                    <a:cubicBezTo>
                      <a:pt x="488" y="107"/>
                      <a:pt x="489" y="108"/>
                      <a:pt x="489" y="108"/>
                    </a:cubicBezTo>
                    <a:cubicBezTo>
                      <a:pt x="489" y="113"/>
                      <a:pt x="489" y="113"/>
                      <a:pt x="489" y="113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6" y="113"/>
                      <a:pt x="484" y="111"/>
                      <a:pt x="485" y="109"/>
                    </a:cubicBezTo>
                    <a:cubicBezTo>
                      <a:pt x="486" y="107"/>
                      <a:pt x="485" y="107"/>
                      <a:pt x="485" y="104"/>
                    </a:cubicBezTo>
                    <a:cubicBezTo>
                      <a:pt x="485" y="102"/>
                      <a:pt x="483" y="98"/>
                      <a:pt x="484" y="100"/>
                    </a:cubicBezTo>
                    <a:cubicBezTo>
                      <a:pt x="485" y="101"/>
                      <a:pt x="478" y="100"/>
                      <a:pt x="476" y="99"/>
                    </a:cubicBezTo>
                    <a:cubicBezTo>
                      <a:pt x="474" y="98"/>
                      <a:pt x="475" y="95"/>
                      <a:pt x="475" y="95"/>
                    </a:cubicBezTo>
                    <a:cubicBezTo>
                      <a:pt x="475" y="95"/>
                      <a:pt x="473" y="94"/>
                      <a:pt x="471" y="93"/>
                    </a:cubicBezTo>
                    <a:cubicBezTo>
                      <a:pt x="470" y="91"/>
                      <a:pt x="468" y="93"/>
                      <a:pt x="468" y="93"/>
                    </a:cubicBezTo>
                    <a:cubicBezTo>
                      <a:pt x="468" y="93"/>
                      <a:pt x="468" y="95"/>
                      <a:pt x="469" y="98"/>
                    </a:cubicBezTo>
                    <a:cubicBezTo>
                      <a:pt x="469" y="101"/>
                      <a:pt x="472" y="99"/>
                      <a:pt x="472" y="99"/>
                    </a:cubicBezTo>
                    <a:cubicBezTo>
                      <a:pt x="472" y="99"/>
                      <a:pt x="470" y="100"/>
                      <a:pt x="469" y="100"/>
                    </a:cubicBezTo>
                    <a:cubicBezTo>
                      <a:pt x="467" y="101"/>
                      <a:pt x="467" y="104"/>
                      <a:pt x="462" y="104"/>
                    </a:cubicBezTo>
                    <a:cubicBezTo>
                      <a:pt x="457" y="105"/>
                      <a:pt x="460" y="107"/>
                      <a:pt x="458" y="108"/>
                    </a:cubicBezTo>
                    <a:cubicBezTo>
                      <a:pt x="456" y="109"/>
                      <a:pt x="455" y="110"/>
                      <a:pt x="455" y="109"/>
                    </a:cubicBezTo>
                    <a:cubicBezTo>
                      <a:pt x="454" y="107"/>
                      <a:pt x="452" y="110"/>
                      <a:pt x="448" y="112"/>
                    </a:cubicBezTo>
                    <a:cubicBezTo>
                      <a:pt x="443" y="114"/>
                      <a:pt x="446" y="116"/>
                      <a:pt x="443" y="116"/>
                    </a:cubicBezTo>
                    <a:cubicBezTo>
                      <a:pt x="441" y="117"/>
                      <a:pt x="440" y="118"/>
                      <a:pt x="439" y="120"/>
                    </a:cubicBezTo>
                    <a:cubicBezTo>
                      <a:pt x="438" y="123"/>
                      <a:pt x="436" y="124"/>
                      <a:pt x="434" y="126"/>
                    </a:cubicBezTo>
                    <a:cubicBezTo>
                      <a:pt x="432" y="127"/>
                      <a:pt x="428" y="129"/>
                      <a:pt x="426" y="126"/>
                    </a:cubicBezTo>
                    <a:cubicBezTo>
                      <a:pt x="425" y="122"/>
                      <a:pt x="428" y="123"/>
                      <a:pt x="428" y="123"/>
                    </a:cubicBezTo>
                    <a:cubicBezTo>
                      <a:pt x="428" y="123"/>
                      <a:pt x="431" y="120"/>
                      <a:pt x="432" y="120"/>
                    </a:cubicBezTo>
                    <a:cubicBezTo>
                      <a:pt x="434" y="119"/>
                      <a:pt x="435" y="117"/>
                      <a:pt x="436" y="114"/>
                    </a:cubicBezTo>
                    <a:cubicBezTo>
                      <a:pt x="437" y="112"/>
                      <a:pt x="440" y="112"/>
                      <a:pt x="440" y="112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6" y="106"/>
                      <a:pt x="446" y="106"/>
                      <a:pt x="446" y="106"/>
                    </a:cubicBezTo>
                    <a:cubicBezTo>
                      <a:pt x="446" y="106"/>
                      <a:pt x="450" y="104"/>
                      <a:pt x="451" y="102"/>
                    </a:cubicBezTo>
                    <a:cubicBezTo>
                      <a:pt x="453" y="100"/>
                      <a:pt x="452" y="101"/>
                      <a:pt x="453" y="100"/>
                    </a:cubicBezTo>
                    <a:cubicBezTo>
                      <a:pt x="455" y="99"/>
                      <a:pt x="457" y="95"/>
                      <a:pt x="457" y="95"/>
                    </a:cubicBezTo>
                    <a:cubicBezTo>
                      <a:pt x="457" y="95"/>
                      <a:pt x="457" y="93"/>
                      <a:pt x="459" y="92"/>
                    </a:cubicBezTo>
                    <a:cubicBezTo>
                      <a:pt x="461" y="91"/>
                      <a:pt x="463" y="90"/>
                      <a:pt x="463" y="88"/>
                    </a:cubicBezTo>
                    <a:cubicBezTo>
                      <a:pt x="463" y="86"/>
                      <a:pt x="467" y="82"/>
                      <a:pt x="467" y="82"/>
                    </a:cubicBezTo>
                    <a:cubicBezTo>
                      <a:pt x="467" y="82"/>
                      <a:pt x="473" y="79"/>
                      <a:pt x="477" y="77"/>
                    </a:cubicBezTo>
                    <a:cubicBezTo>
                      <a:pt x="482" y="75"/>
                      <a:pt x="481" y="74"/>
                      <a:pt x="483" y="70"/>
                    </a:cubicBezTo>
                    <a:cubicBezTo>
                      <a:pt x="484" y="66"/>
                      <a:pt x="485" y="68"/>
                      <a:pt x="485" y="68"/>
                    </a:cubicBezTo>
                    <a:cubicBezTo>
                      <a:pt x="485" y="68"/>
                      <a:pt x="487" y="65"/>
                      <a:pt x="487" y="63"/>
                    </a:cubicBezTo>
                    <a:cubicBezTo>
                      <a:pt x="487" y="61"/>
                      <a:pt x="486" y="58"/>
                      <a:pt x="486" y="58"/>
                    </a:cubicBezTo>
                    <a:cubicBezTo>
                      <a:pt x="486" y="58"/>
                      <a:pt x="485" y="58"/>
                      <a:pt x="483" y="57"/>
                    </a:cubicBezTo>
                    <a:cubicBezTo>
                      <a:pt x="481" y="56"/>
                      <a:pt x="481" y="53"/>
                      <a:pt x="482" y="50"/>
                    </a:cubicBezTo>
                    <a:cubicBezTo>
                      <a:pt x="483" y="47"/>
                      <a:pt x="483" y="52"/>
                      <a:pt x="485" y="54"/>
                    </a:cubicBezTo>
                    <a:cubicBezTo>
                      <a:pt x="487" y="55"/>
                      <a:pt x="486" y="49"/>
                      <a:pt x="486" y="49"/>
                    </a:cubicBezTo>
                    <a:cubicBezTo>
                      <a:pt x="487" y="42"/>
                      <a:pt x="487" y="42"/>
                      <a:pt x="487" y="42"/>
                    </a:cubicBezTo>
                    <a:cubicBezTo>
                      <a:pt x="487" y="42"/>
                      <a:pt x="485" y="39"/>
                      <a:pt x="482" y="37"/>
                    </a:cubicBezTo>
                    <a:cubicBezTo>
                      <a:pt x="479" y="35"/>
                      <a:pt x="481" y="35"/>
                      <a:pt x="481" y="33"/>
                    </a:cubicBezTo>
                    <a:cubicBezTo>
                      <a:pt x="481" y="30"/>
                      <a:pt x="478" y="27"/>
                      <a:pt x="474" y="25"/>
                    </a:cubicBezTo>
                    <a:cubicBezTo>
                      <a:pt x="470" y="23"/>
                      <a:pt x="465" y="22"/>
                      <a:pt x="465" y="22"/>
                    </a:cubicBezTo>
                    <a:cubicBezTo>
                      <a:pt x="460" y="24"/>
                      <a:pt x="460" y="24"/>
                      <a:pt x="460" y="24"/>
                    </a:cubicBezTo>
                    <a:cubicBezTo>
                      <a:pt x="457" y="28"/>
                      <a:pt x="457" y="28"/>
                      <a:pt x="457" y="28"/>
                    </a:cubicBezTo>
                    <a:cubicBezTo>
                      <a:pt x="457" y="28"/>
                      <a:pt x="455" y="31"/>
                      <a:pt x="453" y="32"/>
                    </a:cubicBezTo>
                    <a:cubicBezTo>
                      <a:pt x="451" y="32"/>
                      <a:pt x="448" y="33"/>
                      <a:pt x="448" y="33"/>
                    </a:cubicBezTo>
                    <a:cubicBezTo>
                      <a:pt x="448" y="33"/>
                      <a:pt x="446" y="34"/>
                      <a:pt x="450" y="29"/>
                    </a:cubicBezTo>
                    <a:cubicBezTo>
                      <a:pt x="455" y="24"/>
                      <a:pt x="453" y="25"/>
                      <a:pt x="452" y="23"/>
                    </a:cubicBezTo>
                    <a:cubicBezTo>
                      <a:pt x="452" y="20"/>
                      <a:pt x="442" y="20"/>
                      <a:pt x="442" y="20"/>
                    </a:cubicBezTo>
                    <a:cubicBezTo>
                      <a:pt x="437" y="16"/>
                      <a:pt x="437" y="16"/>
                      <a:pt x="437" y="16"/>
                    </a:cubicBezTo>
                    <a:cubicBezTo>
                      <a:pt x="437" y="16"/>
                      <a:pt x="438" y="13"/>
                      <a:pt x="436" y="12"/>
                    </a:cubicBezTo>
                    <a:cubicBezTo>
                      <a:pt x="434" y="11"/>
                      <a:pt x="440" y="11"/>
                      <a:pt x="442" y="7"/>
                    </a:cubicBezTo>
                    <a:cubicBezTo>
                      <a:pt x="444" y="4"/>
                      <a:pt x="437" y="6"/>
                      <a:pt x="437" y="6"/>
                    </a:cubicBezTo>
                    <a:cubicBezTo>
                      <a:pt x="437" y="6"/>
                      <a:pt x="438" y="2"/>
                      <a:pt x="436" y="1"/>
                    </a:cubicBezTo>
                    <a:cubicBezTo>
                      <a:pt x="434" y="0"/>
                      <a:pt x="433" y="3"/>
                      <a:pt x="431" y="5"/>
                    </a:cubicBezTo>
                    <a:cubicBezTo>
                      <a:pt x="429" y="7"/>
                      <a:pt x="424" y="11"/>
                      <a:pt x="421" y="13"/>
                    </a:cubicBezTo>
                    <a:cubicBezTo>
                      <a:pt x="418" y="16"/>
                      <a:pt x="419" y="19"/>
                      <a:pt x="419" y="19"/>
                    </a:cubicBezTo>
                    <a:cubicBezTo>
                      <a:pt x="419" y="19"/>
                      <a:pt x="418" y="22"/>
                      <a:pt x="419" y="24"/>
                    </a:cubicBezTo>
                    <a:cubicBezTo>
                      <a:pt x="421" y="25"/>
                      <a:pt x="420" y="31"/>
                      <a:pt x="420" y="31"/>
                    </a:cubicBezTo>
                    <a:cubicBezTo>
                      <a:pt x="420" y="31"/>
                      <a:pt x="419" y="32"/>
                      <a:pt x="416" y="31"/>
                    </a:cubicBezTo>
                    <a:cubicBezTo>
                      <a:pt x="413" y="29"/>
                      <a:pt x="414" y="32"/>
                      <a:pt x="412" y="31"/>
                    </a:cubicBezTo>
                    <a:cubicBezTo>
                      <a:pt x="409" y="29"/>
                      <a:pt x="409" y="30"/>
                      <a:pt x="407" y="29"/>
                    </a:cubicBezTo>
                    <a:cubicBezTo>
                      <a:pt x="405" y="29"/>
                      <a:pt x="401" y="31"/>
                      <a:pt x="401" y="31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6" y="37"/>
                      <a:pt x="406" y="37"/>
                      <a:pt x="406" y="37"/>
                    </a:cubicBezTo>
                    <a:cubicBezTo>
                      <a:pt x="406" y="37"/>
                      <a:pt x="408" y="40"/>
                      <a:pt x="410" y="41"/>
                    </a:cubicBezTo>
                    <a:cubicBezTo>
                      <a:pt x="411" y="41"/>
                      <a:pt x="412" y="43"/>
                      <a:pt x="412" y="46"/>
                    </a:cubicBezTo>
                    <a:cubicBezTo>
                      <a:pt x="412" y="48"/>
                      <a:pt x="408" y="52"/>
                      <a:pt x="406" y="51"/>
                    </a:cubicBezTo>
                    <a:cubicBezTo>
                      <a:pt x="405" y="50"/>
                      <a:pt x="405" y="50"/>
                      <a:pt x="406" y="48"/>
                    </a:cubicBezTo>
                    <a:cubicBezTo>
                      <a:pt x="407" y="46"/>
                      <a:pt x="406" y="42"/>
                      <a:pt x="406" y="41"/>
                    </a:cubicBezTo>
                    <a:cubicBezTo>
                      <a:pt x="405" y="39"/>
                      <a:pt x="404" y="39"/>
                      <a:pt x="401" y="38"/>
                    </a:cubicBezTo>
                    <a:cubicBezTo>
                      <a:pt x="397" y="37"/>
                      <a:pt x="398" y="40"/>
                      <a:pt x="397" y="42"/>
                    </a:cubicBezTo>
                    <a:cubicBezTo>
                      <a:pt x="396" y="44"/>
                      <a:pt x="396" y="45"/>
                      <a:pt x="394" y="45"/>
                    </a:cubicBezTo>
                    <a:cubicBezTo>
                      <a:pt x="392" y="45"/>
                      <a:pt x="392" y="47"/>
                      <a:pt x="388" y="50"/>
                    </a:cubicBezTo>
                    <a:cubicBezTo>
                      <a:pt x="384" y="52"/>
                      <a:pt x="386" y="51"/>
                      <a:pt x="385" y="48"/>
                    </a:cubicBezTo>
                    <a:cubicBezTo>
                      <a:pt x="385" y="48"/>
                      <a:pt x="390" y="39"/>
                      <a:pt x="387" y="38"/>
                    </a:cubicBezTo>
                    <a:cubicBezTo>
                      <a:pt x="385" y="37"/>
                      <a:pt x="386" y="39"/>
                      <a:pt x="383" y="39"/>
                    </a:cubicBezTo>
                    <a:cubicBezTo>
                      <a:pt x="379" y="38"/>
                      <a:pt x="379" y="39"/>
                      <a:pt x="379" y="39"/>
                    </a:cubicBezTo>
                    <a:cubicBezTo>
                      <a:pt x="373" y="42"/>
                      <a:pt x="373" y="42"/>
                      <a:pt x="373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74" y="45"/>
                      <a:pt x="374" y="45"/>
                      <a:pt x="374" y="45"/>
                    </a:cubicBezTo>
                    <a:cubicBezTo>
                      <a:pt x="376" y="47"/>
                      <a:pt x="376" y="47"/>
                      <a:pt x="376" y="47"/>
                    </a:cubicBezTo>
                    <a:cubicBezTo>
                      <a:pt x="376" y="47"/>
                      <a:pt x="375" y="50"/>
                      <a:pt x="373" y="50"/>
                    </a:cubicBezTo>
                    <a:cubicBezTo>
                      <a:pt x="371" y="50"/>
                      <a:pt x="371" y="51"/>
                      <a:pt x="369" y="51"/>
                    </a:cubicBezTo>
                    <a:cubicBezTo>
                      <a:pt x="367" y="50"/>
                      <a:pt x="366" y="54"/>
                      <a:pt x="364" y="55"/>
                    </a:cubicBezTo>
                    <a:cubicBezTo>
                      <a:pt x="363" y="57"/>
                      <a:pt x="359" y="61"/>
                      <a:pt x="359" y="61"/>
                    </a:cubicBezTo>
                    <a:cubicBezTo>
                      <a:pt x="359" y="61"/>
                      <a:pt x="353" y="62"/>
                      <a:pt x="352" y="64"/>
                    </a:cubicBezTo>
                    <a:cubicBezTo>
                      <a:pt x="350" y="66"/>
                      <a:pt x="349" y="67"/>
                      <a:pt x="349" y="67"/>
                    </a:cubicBezTo>
                    <a:cubicBezTo>
                      <a:pt x="349" y="67"/>
                      <a:pt x="346" y="69"/>
                      <a:pt x="344" y="66"/>
                    </a:cubicBezTo>
                    <a:cubicBezTo>
                      <a:pt x="342" y="63"/>
                      <a:pt x="341" y="66"/>
                      <a:pt x="341" y="66"/>
                    </a:cubicBezTo>
                    <a:cubicBezTo>
                      <a:pt x="341" y="66"/>
                      <a:pt x="340" y="69"/>
                      <a:pt x="341" y="69"/>
                    </a:cubicBezTo>
                    <a:cubicBezTo>
                      <a:pt x="342" y="68"/>
                      <a:pt x="343" y="70"/>
                      <a:pt x="344" y="72"/>
                    </a:cubicBezTo>
                    <a:cubicBezTo>
                      <a:pt x="344" y="73"/>
                      <a:pt x="339" y="72"/>
                      <a:pt x="339" y="72"/>
                    </a:cubicBezTo>
                    <a:cubicBezTo>
                      <a:pt x="339" y="72"/>
                      <a:pt x="339" y="72"/>
                      <a:pt x="337" y="70"/>
                    </a:cubicBezTo>
                    <a:cubicBezTo>
                      <a:pt x="335" y="68"/>
                      <a:pt x="333" y="72"/>
                      <a:pt x="333" y="72"/>
                    </a:cubicBezTo>
                    <a:cubicBezTo>
                      <a:pt x="333" y="72"/>
                      <a:pt x="333" y="72"/>
                      <a:pt x="332" y="73"/>
                    </a:cubicBezTo>
                    <a:cubicBezTo>
                      <a:pt x="330" y="75"/>
                      <a:pt x="334" y="77"/>
                      <a:pt x="334" y="77"/>
                    </a:cubicBezTo>
                    <a:cubicBezTo>
                      <a:pt x="334" y="77"/>
                      <a:pt x="335" y="77"/>
                      <a:pt x="337" y="76"/>
                    </a:cubicBezTo>
                    <a:cubicBezTo>
                      <a:pt x="338" y="76"/>
                      <a:pt x="339" y="78"/>
                      <a:pt x="340" y="80"/>
                    </a:cubicBezTo>
                    <a:cubicBezTo>
                      <a:pt x="341" y="82"/>
                      <a:pt x="339" y="82"/>
                      <a:pt x="335" y="80"/>
                    </a:cubicBezTo>
                    <a:cubicBezTo>
                      <a:pt x="330" y="78"/>
                      <a:pt x="333" y="83"/>
                      <a:pt x="334" y="85"/>
                    </a:cubicBezTo>
                    <a:cubicBezTo>
                      <a:pt x="335" y="87"/>
                      <a:pt x="336" y="88"/>
                      <a:pt x="338" y="89"/>
                    </a:cubicBezTo>
                    <a:cubicBezTo>
                      <a:pt x="339" y="90"/>
                      <a:pt x="341" y="93"/>
                      <a:pt x="341" y="93"/>
                    </a:cubicBezTo>
                    <a:cubicBezTo>
                      <a:pt x="341" y="93"/>
                      <a:pt x="341" y="97"/>
                      <a:pt x="341" y="98"/>
                    </a:cubicBezTo>
                    <a:cubicBezTo>
                      <a:pt x="340" y="100"/>
                      <a:pt x="340" y="101"/>
                      <a:pt x="338" y="102"/>
                    </a:cubicBezTo>
                    <a:cubicBezTo>
                      <a:pt x="336" y="102"/>
                      <a:pt x="334" y="103"/>
                      <a:pt x="334" y="103"/>
                    </a:cubicBezTo>
                    <a:cubicBezTo>
                      <a:pt x="334" y="103"/>
                      <a:pt x="333" y="102"/>
                      <a:pt x="335" y="97"/>
                    </a:cubicBezTo>
                    <a:cubicBezTo>
                      <a:pt x="337" y="93"/>
                      <a:pt x="333" y="95"/>
                      <a:pt x="333" y="95"/>
                    </a:cubicBezTo>
                    <a:cubicBezTo>
                      <a:pt x="333" y="95"/>
                      <a:pt x="331" y="95"/>
                      <a:pt x="328" y="94"/>
                    </a:cubicBezTo>
                    <a:cubicBezTo>
                      <a:pt x="324" y="94"/>
                      <a:pt x="326" y="96"/>
                      <a:pt x="321" y="93"/>
                    </a:cubicBezTo>
                    <a:cubicBezTo>
                      <a:pt x="317" y="90"/>
                      <a:pt x="317" y="95"/>
                      <a:pt x="317" y="95"/>
                    </a:cubicBezTo>
                    <a:cubicBezTo>
                      <a:pt x="317" y="95"/>
                      <a:pt x="314" y="97"/>
                      <a:pt x="312" y="96"/>
                    </a:cubicBezTo>
                    <a:cubicBezTo>
                      <a:pt x="309" y="95"/>
                      <a:pt x="308" y="95"/>
                      <a:pt x="308" y="95"/>
                    </a:cubicBezTo>
                    <a:cubicBezTo>
                      <a:pt x="308" y="95"/>
                      <a:pt x="307" y="97"/>
                      <a:pt x="305" y="98"/>
                    </a:cubicBezTo>
                    <a:cubicBezTo>
                      <a:pt x="303" y="98"/>
                      <a:pt x="303" y="100"/>
                      <a:pt x="303" y="105"/>
                    </a:cubicBezTo>
                    <a:cubicBezTo>
                      <a:pt x="303" y="110"/>
                      <a:pt x="305" y="109"/>
                      <a:pt x="305" y="109"/>
                    </a:cubicBezTo>
                    <a:cubicBezTo>
                      <a:pt x="305" y="109"/>
                      <a:pt x="305" y="111"/>
                      <a:pt x="302" y="113"/>
                    </a:cubicBezTo>
                    <a:cubicBezTo>
                      <a:pt x="298" y="114"/>
                      <a:pt x="303" y="118"/>
                      <a:pt x="304" y="119"/>
                    </a:cubicBezTo>
                    <a:cubicBezTo>
                      <a:pt x="306" y="120"/>
                      <a:pt x="314" y="126"/>
                      <a:pt x="314" y="126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1" y="136"/>
                      <a:pt x="321" y="138"/>
                    </a:cubicBezTo>
                    <a:cubicBezTo>
                      <a:pt x="321" y="141"/>
                      <a:pt x="317" y="143"/>
                      <a:pt x="317" y="143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9" y="155"/>
                      <a:pt x="319" y="155"/>
                      <a:pt x="319" y="155"/>
                    </a:cubicBezTo>
                    <a:cubicBezTo>
                      <a:pt x="319" y="155"/>
                      <a:pt x="319" y="159"/>
                      <a:pt x="319" y="161"/>
                    </a:cubicBezTo>
                    <a:cubicBezTo>
                      <a:pt x="318" y="163"/>
                      <a:pt x="318" y="165"/>
                      <a:pt x="316" y="166"/>
                    </a:cubicBezTo>
                    <a:cubicBezTo>
                      <a:pt x="313" y="166"/>
                      <a:pt x="311" y="163"/>
                      <a:pt x="311" y="163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60"/>
                      <a:pt x="314" y="158"/>
                      <a:pt x="314" y="154"/>
                    </a:cubicBezTo>
                    <a:cubicBezTo>
                      <a:pt x="314" y="150"/>
                      <a:pt x="314" y="154"/>
                      <a:pt x="312" y="154"/>
                    </a:cubicBezTo>
                    <a:cubicBezTo>
                      <a:pt x="310" y="154"/>
                      <a:pt x="312" y="156"/>
                      <a:pt x="311" y="157"/>
                    </a:cubicBezTo>
                    <a:cubicBezTo>
                      <a:pt x="311" y="159"/>
                      <a:pt x="310" y="160"/>
                      <a:pt x="309" y="156"/>
                    </a:cubicBezTo>
                    <a:cubicBezTo>
                      <a:pt x="308" y="152"/>
                      <a:pt x="311" y="153"/>
                      <a:pt x="311" y="148"/>
                    </a:cubicBezTo>
                    <a:cubicBezTo>
                      <a:pt x="312" y="143"/>
                      <a:pt x="309" y="142"/>
                      <a:pt x="309" y="142"/>
                    </a:cubicBezTo>
                    <a:cubicBezTo>
                      <a:pt x="314" y="138"/>
                      <a:pt x="314" y="138"/>
                      <a:pt x="314" y="138"/>
                    </a:cubicBezTo>
                    <a:cubicBezTo>
                      <a:pt x="314" y="138"/>
                      <a:pt x="315" y="136"/>
                      <a:pt x="314" y="133"/>
                    </a:cubicBezTo>
                    <a:cubicBezTo>
                      <a:pt x="312" y="130"/>
                      <a:pt x="312" y="133"/>
                      <a:pt x="311" y="134"/>
                    </a:cubicBezTo>
                    <a:cubicBezTo>
                      <a:pt x="309" y="134"/>
                      <a:pt x="309" y="134"/>
                      <a:pt x="307" y="134"/>
                    </a:cubicBezTo>
                    <a:cubicBezTo>
                      <a:pt x="305" y="134"/>
                      <a:pt x="305" y="135"/>
                      <a:pt x="303" y="134"/>
                    </a:cubicBezTo>
                    <a:cubicBezTo>
                      <a:pt x="301" y="134"/>
                      <a:pt x="301" y="132"/>
                      <a:pt x="300" y="128"/>
                    </a:cubicBezTo>
                    <a:cubicBezTo>
                      <a:pt x="300" y="124"/>
                      <a:pt x="296" y="126"/>
                      <a:pt x="296" y="126"/>
                    </a:cubicBezTo>
                    <a:cubicBezTo>
                      <a:pt x="292" y="119"/>
                      <a:pt x="292" y="119"/>
                      <a:pt x="292" y="119"/>
                    </a:cubicBezTo>
                    <a:cubicBezTo>
                      <a:pt x="292" y="119"/>
                      <a:pt x="290" y="120"/>
                      <a:pt x="288" y="120"/>
                    </a:cubicBezTo>
                    <a:cubicBezTo>
                      <a:pt x="285" y="121"/>
                      <a:pt x="285" y="124"/>
                      <a:pt x="285" y="124"/>
                    </a:cubicBezTo>
                    <a:cubicBezTo>
                      <a:pt x="289" y="127"/>
                      <a:pt x="289" y="127"/>
                      <a:pt x="289" y="127"/>
                    </a:cubicBezTo>
                    <a:cubicBezTo>
                      <a:pt x="289" y="127"/>
                      <a:pt x="289" y="129"/>
                      <a:pt x="287" y="131"/>
                    </a:cubicBezTo>
                    <a:cubicBezTo>
                      <a:pt x="286" y="133"/>
                      <a:pt x="284" y="134"/>
                      <a:pt x="284" y="134"/>
                    </a:cubicBezTo>
                    <a:cubicBezTo>
                      <a:pt x="284" y="134"/>
                      <a:pt x="284" y="134"/>
                      <a:pt x="282" y="131"/>
                    </a:cubicBezTo>
                    <a:cubicBezTo>
                      <a:pt x="280" y="129"/>
                      <a:pt x="280" y="132"/>
                      <a:pt x="278" y="135"/>
                    </a:cubicBezTo>
                    <a:cubicBezTo>
                      <a:pt x="276" y="138"/>
                      <a:pt x="281" y="138"/>
                      <a:pt x="281" y="138"/>
                    </a:cubicBezTo>
                    <a:cubicBezTo>
                      <a:pt x="281" y="138"/>
                      <a:pt x="284" y="142"/>
                      <a:pt x="286" y="142"/>
                    </a:cubicBezTo>
                    <a:cubicBezTo>
                      <a:pt x="287" y="143"/>
                      <a:pt x="289" y="145"/>
                      <a:pt x="290" y="145"/>
                    </a:cubicBezTo>
                    <a:cubicBezTo>
                      <a:pt x="292" y="146"/>
                      <a:pt x="291" y="150"/>
                      <a:pt x="289" y="150"/>
                    </a:cubicBezTo>
                    <a:cubicBezTo>
                      <a:pt x="287" y="150"/>
                      <a:pt x="284" y="149"/>
                      <a:pt x="284" y="149"/>
                    </a:cubicBezTo>
                    <a:cubicBezTo>
                      <a:pt x="284" y="149"/>
                      <a:pt x="283" y="147"/>
                      <a:pt x="280" y="144"/>
                    </a:cubicBezTo>
                    <a:cubicBezTo>
                      <a:pt x="277" y="141"/>
                      <a:pt x="278" y="145"/>
                      <a:pt x="275" y="143"/>
                    </a:cubicBezTo>
                    <a:cubicBezTo>
                      <a:pt x="273" y="141"/>
                      <a:pt x="273" y="144"/>
                      <a:pt x="272" y="141"/>
                    </a:cubicBezTo>
                    <a:cubicBezTo>
                      <a:pt x="271" y="139"/>
                      <a:pt x="273" y="136"/>
                      <a:pt x="273" y="134"/>
                    </a:cubicBezTo>
                    <a:cubicBezTo>
                      <a:pt x="274" y="131"/>
                      <a:pt x="273" y="129"/>
                      <a:pt x="273" y="125"/>
                    </a:cubicBezTo>
                    <a:cubicBezTo>
                      <a:pt x="273" y="121"/>
                      <a:pt x="273" y="121"/>
                      <a:pt x="273" y="119"/>
                    </a:cubicBezTo>
                    <a:cubicBezTo>
                      <a:pt x="273" y="117"/>
                      <a:pt x="271" y="116"/>
                      <a:pt x="271" y="116"/>
                    </a:cubicBezTo>
                    <a:cubicBezTo>
                      <a:pt x="271" y="116"/>
                      <a:pt x="270" y="114"/>
                      <a:pt x="269" y="113"/>
                    </a:cubicBezTo>
                    <a:cubicBezTo>
                      <a:pt x="267" y="113"/>
                      <a:pt x="268" y="112"/>
                      <a:pt x="267" y="109"/>
                    </a:cubicBezTo>
                    <a:cubicBezTo>
                      <a:pt x="267" y="106"/>
                      <a:pt x="264" y="110"/>
                      <a:pt x="264" y="110"/>
                    </a:cubicBezTo>
                    <a:cubicBezTo>
                      <a:pt x="267" y="114"/>
                      <a:pt x="267" y="114"/>
                      <a:pt x="267" y="114"/>
                    </a:cubicBezTo>
                    <a:cubicBezTo>
                      <a:pt x="267" y="114"/>
                      <a:pt x="270" y="117"/>
                      <a:pt x="270" y="118"/>
                    </a:cubicBezTo>
                    <a:cubicBezTo>
                      <a:pt x="270" y="120"/>
                      <a:pt x="269" y="124"/>
                      <a:pt x="268" y="126"/>
                    </a:cubicBezTo>
                    <a:cubicBezTo>
                      <a:pt x="268" y="127"/>
                      <a:pt x="264" y="133"/>
                      <a:pt x="262" y="134"/>
                    </a:cubicBezTo>
                    <a:cubicBezTo>
                      <a:pt x="261" y="135"/>
                      <a:pt x="260" y="139"/>
                      <a:pt x="260" y="139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60" y="144"/>
                      <a:pt x="260" y="146"/>
                      <a:pt x="260" y="147"/>
                    </a:cubicBezTo>
                    <a:cubicBezTo>
                      <a:pt x="260" y="148"/>
                      <a:pt x="263" y="152"/>
                      <a:pt x="263" y="152"/>
                    </a:cubicBezTo>
                    <a:cubicBezTo>
                      <a:pt x="263" y="152"/>
                      <a:pt x="263" y="155"/>
                      <a:pt x="264" y="155"/>
                    </a:cubicBezTo>
                    <a:cubicBezTo>
                      <a:pt x="265" y="155"/>
                      <a:pt x="265" y="156"/>
                      <a:pt x="265" y="158"/>
                    </a:cubicBezTo>
                    <a:cubicBezTo>
                      <a:pt x="265" y="159"/>
                      <a:pt x="262" y="161"/>
                      <a:pt x="262" y="161"/>
                    </a:cubicBezTo>
                    <a:cubicBezTo>
                      <a:pt x="263" y="162"/>
                      <a:pt x="262" y="163"/>
                      <a:pt x="261" y="163"/>
                    </a:cubicBezTo>
                    <a:cubicBezTo>
                      <a:pt x="260" y="163"/>
                      <a:pt x="261" y="167"/>
                      <a:pt x="261" y="167"/>
                    </a:cubicBezTo>
                    <a:cubicBezTo>
                      <a:pt x="262" y="170"/>
                      <a:pt x="262" y="170"/>
                      <a:pt x="262" y="170"/>
                    </a:cubicBezTo>
                    <a:cubicBezTo>
                      <a:pt x="263" y="173"/>
                      <a:pt x="263" y="173"/>
                      <a:pt x="263" y="173"/>
                    </a:cubicBezTo>
                    <a:cubicBezTo>
                      <a:pt x="263" y="173"/>
                      <a:pt x="262" y="176"/>
                      <a:pt x="261" y="178"/>
                    </a:cubicBezTo>
                    <a:cubicBezTo>
                      <a:pt x="261" y="180"/>
                      <a:pt x="262" y="182"/>
                      <a:pt x="265" y="182"/>
                    </a:cubicBezTo>
                    <a:cubicBezTo>
                      <a:pt x="267" y="183"/>
                      <a:pt x="270" y="182"/>
                      <a:pt x="272" y="181"/>
                    </a:cubicBezTo>
                    <a:cubicBezTo>
                      <a:pt x="275" y="181"/>
                      <a:pt x="276" y="183"/>
                      <a:pt x="281" y="184"/>
                    </a:cubicBezTo>
                    <a:cubicBezTo>
                      <a:pt x="286" y="185"/>
                      <a:pt x="285" y="190"/>
                      <a:pt x="286" y="193"/>
                    </a:cubicBezTo>
                    <a:cubicBezTo>
                      <a:pt x="286" y="196"/>
                      <a:pt x="287" y="196"/>
                      <a:pt x="286" y="197"/>
                    </a:cubicBezTo>
                    <a:cubicBezTo>
                      <a:pt x="285" y="198"/>
                      <a:pt x="287" y="202"/>
                      <a:pt x="287" y="202"/>
                    </a:cubicBezTo>
                    <a:cubicBezTo>
                      <a:pt x="290" y="202"/>
                      <a:pt x="290" y="202"/>
                      <a:pt x="290" y="202"/>
                    </a:cubicBezTo>
                    <a:cubicBezTo>
                      <a:pt x="290" y="202"/>
                      <a:pt x="293" y="203"/>
                      <a:pt x="294" y="202"/>
                    </a:cubicBezTo>
                    <a:cubicBezTo>
                      <a:pt x="295" y="202"/>
                      <a:pt x="295" y="205"/>
                      <a:pt x="295" y="205"/>
                    </a:cubicBezTo>
                    <a:cubicBezTo>
                      <a:pt x="295" y="205"/>
                      <a:pt x="294" y="209"/>
                      <a:pt x="292" y="208"/>
                    </a:cubicBezTo>
                    <a:cubicBezTo>
                      <a:pt x="291" y="206"/>
                      <a:pt x="291" y="206"/>
                      <a:pt x="290" y="205"/>
                    </a:cubicBezTo>
                    <a:cubicBezTo>
                      <a:pt x="289" y="205"/>
                      <a:pt x="288" y="207"/>
                      <a:pt x="288" y="207"/>
                    </a:cubicBezTo>
                    <a:cubicBezTo>
                      <a:pt x="287" y="213"/>
                      <a:pt x="287" y="213"/>
                      <a:pt x="287" y="213"/>
                    </a:cubicBezTo>
                    <a:cubicBezTo>
                      <a:pt x="287" y="213"/>
                      <a:pt x="287" y="213"/>
                      <a:pt x="285" y="211"/>
                    </a:cubicBezTo>
                    <a:cubicBezTo>
                      <a:pt x="284" y="209"/>
                      <a:pt x="283" y="206"/>
                      <a:pt x="283" y="206"/>
                    </a:cubicBezTo>
                    <a:cubicBezTo>
                      <a:pt x="283" y="206"/>
                      <a:pt x="283" y="206"/>
                      <a:pt x="281" y="204"/>
                    </a:cubicBezTo>
                    <a:cubicBezTo>
                      <a:pt x="279" y="203"/>
                      <a:pt x="283" y="200"/>
                      <a:pt x="283" y="200"/>
                    </a:cubicBezTo>
                    <a:cubicBezTo>
                      <a:pt x="283" y="200"/>
                      <a:pt x="282" y="199"/>
                      <a:pt x="279" y="196"/>
                    </a:cubicBezTo>
                    <a:cubicBezTo>
                      <a:pt x="277" y="194"/>
                      <a:pt x="279" y="194"/>
                      <a:pt x="280" y="189"/>
                    </a:cubicBezTo>
                    <a:cubicBezTo>
                      <a:pt x="281" y="185"/>
                      <a:pt x="277" y="186"/>
                      <a:pt x="277" y="186"/>
                    </a:cubicBezTo>
                    <a:cubicBezTo>
                      <a:pt x="277" y="186"/>
                      <a:pt x="276" y="187"/>
                      <a:pt x="270" y="189"/>
                    </a:cubicBezTo>
                    <a:cubicBezTo>
                      <a:pt x="264" y="191"/>
                      <a:pt x="270" y="191"/>
                      <a:pt x="269" y="191"/>
                    </a:cubicBezTo>
                    <a:cubicBezTo>
                      <a:pt x="267" y="191"/>
                      <a:pt x="268" y="196"/>
                      <a:pt x="268" y="196"/>
                    </a:cubicBezTo>
                    <a:cubicBezTo>
                      <a:pt x="268" y="196"/>
                      <a:pt x="270" y="199"/>
                      <a:pt x="269" y="202"/>
                    </a:cubicBezTo>
                    <a:cubicBezTo>
                      <a:pt x="268" y="205"/>
                      <a:pt x="268" y="203"/>
                      <a:pt x="266" y="203"/>
                    </a:cubicBezTo>
                    <a:cubicBezTo>
                      <a:pt x="264" y="203"/>
                      <a:pt x="265" y="205"/>
                      <a:pt x="265" y="207"/>
                    </a:cubicBezTo>
                    <a:cubicBezTo>
                      <a:pt x="265" y="209"/>
                      <a:pt x="261" y="216"/>
                      <a:pt x="261" y="216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58" y="223"/>
                      <a:pt x="258" y="223"/>
                      <a:pt x="258" y="223"/>
                    </a:cubicBezTo>
                    <a:cubicBezTo>
                      <a:pt x="258" y="223"/>
                      <a:pt x="260" y="227"/>
                      <a:pt x="260" y="229"/>
                    </a:cubicBezTo>
                    <a:cubicBezTo>
                      <a:pt x="259" y="230"/>
                      <a:pt x="261" y="232"/>
                      <a:pt x="261" y="232"/>
                    </a:cubicBezTo>
                    <a:cubicBezTo>
                      <a:pt x="261" y="232"/>
                      <a:pt x="261" y="235"/>
                      <a:pt x="260" y="236"/>
                    </a:cubicBezTo>
                    <a:cubicBezTo>
                      <a:pt x="259" y="237"/>
                      <a:pt x="257" y="237"/>
                      <a:pt x="257" y="233"/>
                    </a:cubicBezTo>
                    <a:cubicBezTo>
                      <a:pt x="257" y="230"/>
                      <a:pt x="256" y="232"/>
                      <a:pt x="253" y="228"/>
                    </a:cubicBezTo>
                    <a:cubicBezTo>
                      <a:pt x="251" y="223"/>
                      <a:pt x="251" y="226"/>
                      <a:pt x="250" y="223"/>
                    </a:cubicBezTo>
                    <a:cubicBezTo>
                      <a:pt x="248" y="219"/>
                      <a:pt x="247" y="225"/>
                      <a:pt x="247" y="225"/>
                    </a:cubicBezTo>
                    <a:cubicBezTo>
                      <a:pt x="245" y="222"/>
                      <a:pt x="245" y="222"/>
                      <a:pt x="245" y="222"/>
                    </a:cubicBezTo>
                    <a:cubicBezTo>
                      <a:pt x="245" y="222"/>
                      <a:pt x="245" y="224"/>
                      <a:pt x="243" y="225"/>
                    </a:cubicBezTo>
                    <a:cubicBezTo>
                      <a:pt x="241" y="226"/>
                      <a:pt x="243" y="223"/>
                      <a:pt x="243" y="221"/>
                    </a:cubicBezTo>
                    <a:cubicBezTo>
                      <a:pt x="243" y="219"/>
                      <a:pt x="241" y="221"/>
                      <a:pt x="240" y="221"/>
                    </a:cubicBezTo>
                    <a:cubicBezTo>
                      <a:pt x="239" y="221"/>
                      <a:pt x="238" y="222"/>
                      <a:pt x="238" y="221"/>
                    </a:cubicBezTo>
                    <a:cubicBezTo>
                      <a:pt x="238" y="220"/>
                      <a:pt x="235" y="216"/>
                      <a:pt x="235" y="216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3" y="214"/>
                      <a:pt x="243" y="214"/>
                      <a:pt x="243" y="214"/>
                    </a:cubicBezTo>
                    <a:cubicBezTo>
                      <a:pt x="245" y="217"/>
                      <a:pt x="245" y="217"/>
                      <a:pt x="245" y="217"/>
                    </a:cubicBezTo>
                    <a:cubicBezTo>
                      <a:pt x="245" y="217"/>
                      <a:pt x="247" y="219"/>
                      <a:pt x="249" y="217"/>
                    </a:cubicBezTo>
                    <a:cubicBezTo>
                      <a:pt x="250" y="216"/>
                      <a:pt x="249" y="214"/>
                      <a:pt x="250" y="213"/>
                    </a:cubicBezTo>
                    <a:cubicBezTo>
                      <a:pt x="251" y="211"/>
                      <a:pt x="256" y="210"/>
                      <a:pt x="258" y="203"/>
                    </a:cubicBezTo>
                    <a:cubicBezTo>
                      <a:pt x="261" y="197"/>
                      <a:pt x="259" y="192"/>
                      <a:pt x="259" y="192"/>
                    </a:cubicBezTo>
                    <a:cubicBezTo>
                      <a:pt x="259" y="192"/>
                      <a:pt x="259" y="189"/>
                      <a:pt x="257" y="186"/>
                    </a:cubicBezTo>
                    <a:cubicBezTo>
                      <a:pt x="255" y="183"/>
                      <a:pt x="256" y="183"/>
                      <a:pt x="255" y="176"/>
                    </a:cubicBezTo>
                    <a:cubicBezTo>
                      <a:pt x="253" y="169"/>
                      <a:pt x="255" y="171"/>
                      <a:pt x="256" y="164"/>
                    </a:cubicBezTo>
                    <a:cubicBezTo>
                      <a:pt x="256" y="158"/>
                      <a:pt x="258" y="160"/>
                      <a:pt x="257" y="156"/>
                    </a:cubicBezTo>
                    <a:cubicBezTo>
                      <a:pt x="257" y="153"/>
                      <a:pt x="257" y="154"/>
                      <a:pt x="256" y="150"/>
                    </a:cubicBezTo>
                    <a:cubicBezTo>
                      <a:pt x="255" y="145"/>
                      <a:pt x="253" y="143"/>
                      <a:pt x="253" y="143"/>
                    </a:cubicBezTo>
                    <a:cubicBezTo>
                      <a:pt x="253" y="143"/>
                      <a:pt x="252" y="140"/>
                      <a:pt x="250" y="139"/>
                    </a:cubicBezTo>
                    <a:cubicBezTo>
                      <a:pt x="249" y="139"/>
                      <a:pt x="248" y="138"/>
                      <a:pt x="249" y="136"/>
                    </a:cubicBezTo>
                    <a:cubicBezTo>
                      <a:pt x="251" y="133"/>
                      <a:pt x="252" y="133"/>
                      <a:pt x="253" y="131"/>
                    </a:cubicBezTo>
                    <a:cubicBezTo>
                      <a:pt x="255" y="129"/>
                      <a:pt x="252" y="124"/>
                      <a:pt x="252" y="124"/>
                    </a:cubicBezTo>
                    <a:cubicBezTo>
                      <a:pt x="252" y="124"/>
                      <a:pt x="254" y="118"/>
                      <a:pt x="254" y="114"/>
                    </a:cubicBezTo>
                    <a:cubicBezTo>
                      <a:pt x="253" y="111"/>
                      <a:pt x="252" y="114"/>
                      <a:pt x="248" y="112"/>
                    </a:cubicBezTo>
                    <a:cubicBezTo>
                      <a:pt x="243" y="110"/>
                      <a:pt x="246" y="112"/>
                      <a:pt x="243" y="111"/>
                    </a:cubicBezTo>
                    <a:cubicBezTo>
                      <a:pt x="241" y="110"/>
                      <a:pt x="242" y="111"/>
                      <a:pt x="235" y="119"/>
                    </a:cubicBezTo>
                    <a:cubicBezTo>
                      <a:pt x="228" y="126"/>
                      <a:pt x="236" y="121"/>
                      <a:pt x="234" y="123"/>
                    </a:cubicBezTo>
                    <a:cubicBezTo>
                      <a:pt x="232" y="125"/>
                      <a:pt x="233" y="125"/>
                      <a:pt x="234" y="126"/>
                    </a:cubicBezTo>
                    <a:cubicBezTo>
                      <a:pt x="235" y="128"/>
                      <a:pt x="234" y="129"/>
                      <a:pt x="233" y="131"/>
                    </a:cubicBezTo>
                    <a:cubicBezTo>
                      <a:pt x="231" y="134"/>
                      <a:pt x="231" y="136"/>
                      <a:pt x="231" y="136"/>
                    </a:cubicBezTo>
                    <a:cubicBezTo>
                      <a:pt x="231" y="136"/>
                      <a:pt x="231" y="139"/>
                      <a:pt x="226" y="141"/>
                    </a:cubicBezTo>
                    <a:cubicBezTo>
                      <a:pt x="222" y="142"/>
                      <a:pt x="223" y="144"/>
                      <a:pt x="223" y="144"/>
                    </a:cubicBezTo>
                    <a:cubicBezTo>
                      <a:pt x="222" y="151"/>
                      <a:pt x="222" y="151"/>
                      <a:pt x="222" y="151"/>
                    </a:cubicBezTo>
                    <a:cubicBezTo>
                      <a:pt x="222" y="151"/>
                      <a:pt x="224" y="152"/>
                      <a:pt x="224" y="153"/>
                    </a:cubicBezTo>
                    <a:cubicBezTo>
                      <a:pt x="224" y="154"/>
                      <a:pt x="223" y="159"/>
                      <a:pt x="224" y="159"/>
                    </a:cubicBezTo>
                    <a:cubicBezTo>
                      <a:pt x="225" y="160"/>
                      <a:pt x="224" y="161"/>
                      <a:pt x="225" y="163"/>
                    </a:cubicBezTo>
                    <a:cubicBezTo>
                      <a:pt x="225" y="165"/>
                      <a:pt x="224" y="166"/>
                      <a:pt x="224" y="166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23" y="174"/>
                      <a:pt x="223" y="174"/>
                      <a:pt x="223" y="174"/>
                    </a:cubicBezTo>
                    <a:cubicBezTo>
                      <a:pt x="223" y="174"/>
                      <a:pt x="226" y="175"/>
                      <a:pt x="230" y="173"/>
                    </a:cubicBezTo>
                    <a:cubicBezTo>
                      <a:pt x="233" y="170"/>
                      <a:pt x="230" y="175"/>
                      <a:pt x="229" y="178"/>
                    </a:cubicBezTo>
                    <a:cubicBezTo>
                      <a:pt x="229" y="178"/>
                      <a:pt x="230" y="181"/>
                      <a:pt x="230" y="182"/>
                    </a:cubicBezTo>
                    <a:cubicBezTo>
                      <a:pt x="230" y="183"/>
                      <a:pt x="232" y="186"/>
                      <a:pt x="233" y="186"/>
                    </a:cubicBezTo>
                    <a:cubicBezTo>
                      <a:pt x="234" y="186"/>
                      <a:pt x="238" y="189"/>
                      <a:pt x="238" y="189"/>
                    </a:cubicBezTo>
                    <a:cubicBezTo>
                      <a:pt x="236" y="187"/>
                      <a:pt x="234" y="189"/>
                      <a:pt x="234" y="189"/>
                    </a:cubicBezTo>
                    <a:cubicBezTo>
                      <a:pt x="234" y="189"/>
                      <a:pt x="233" y="190"/>
                      <a:pt x="232" y="194"/>
                    </a:cubicBezTo>
                    <a:cubicBezTo>
                      <a:pt x="231" y="197"/>
                      <a:pt x="228" y="193"/>
                      <a:pt x="228" y="193"/>
                    </a:cubicBezTo>
                    <a:cubicBezTo>
                      <a:pt x="225" y="188"/>
                      <a:pt x="225" y="188"/>
                      <a:pt x="225" y="188"/>
                    </a:cubicBezTo>
                    <a:cubicBezTo>
                      <a:pt x="225" y="188"/>
                      <a:pt x="222" y="187"/>
                      <a:pt x="220" y="186"/>
                    </a:cubicBezTo>
                    <a:cubicBezTo>
                      <a:pt x="217" y="185"/>
                      <a:pt x="218" y="186"/>
                      <a:pt x="217" y="182"/>
                    </a:cubicBezTo>
                    <a:cubicBezTo>
                      <a:pt x="217" y="179"/>
                      <a:pt x="216" y="183"/>
                      <a:pt x="215" y="183"/>
                    </a:cubicBezTo>
                    <a:cubicBezTo>
                      <a:pt x="213" y="182"/>
                      <a:pt x="212" y="184"/>
                      <a:pt x="212" y="181"/>
                    </a:cubicBezTo>
                    <a:cubicBezTo>
                      <a:pt x="213" y="179"/>
                      <a:pt x="213" y="180"/>
                      <a:pt x="213" y="178"/>
                    </a:cubicBezTo>
                    <a:cubicBezTo>
                      <a:pt x="212" y="175"/>
                      <a:pt x="209" y="175"/>
                      <a:pt x="205" y="174"/>
                    </a:cubicBezTo>
                    <a:cubicBezTo>
                      <a:pt x="201" y="174"/>
                      <a:pt x="202" y="173"/>
                      <a:pt x="201" y="170"/>
                    </a:cubicBezTo>
                    <a:cubicBezTo>
                      <a:pt x="200" y="166"/>
                      <a:pt x="196" y="170"/>
                      <a:pt x="193" y="170"/>
                    </a:cubicBezTo>
                    <a:cubicBezTo>
                      <a:pt x="189" y="170"/>
                      <a:pt x="191" y="171"/>
                      <a:pt x="188" y="172"/>
                    </a:cubicBezTo>
                    <a:cubicBezTo>
                      <a:pt x="184" y="173"/>
                      <a:pt x="187" y="174"/>
                      <a:pt x="187" y="180"/>
                    </a:cubicBezTo>
                    <a:cubicBezTo>
                      <a:pt x="187" y="187"/>
                      <a:pt x="191" y="184"/>
                      <a:pt x="190" y="185"/>
                    </a:cubicBezTo>
                    <a:cubicBezTo>
                      <a:pt x="189" y="186"/>
                      <a:pt x="189" y="187"/>
                      <a:pt x="184" y="188"/>
                    </a:cubicBezTo>
                    <a:cubicBezTo>
                      <a:pt x="179" y="189"/>
                      <a:pt x="182" y="193"/>
                      <a:pt x="180" y="193"/>
                    </a:cubicBezTo>
                    <a:cubicBezTo>
                      <a:pt x="177" y="194"/>
                      <a:pt x="180" y="188"/>
                      <a:pt x="179" y="184"/>
                    </a:cubicBezTo>
                    <a:cubicBezTo>
                      <a:pt x="179" y="181"/>
                      <a:pt x="177" y="184"/>
                      <a:pt x="175" y="185"/>
                    </a:cubicBezTo>
                    <a:cubicBezTo>
                      <a:pt x="173" y="187"/>
                      <a:pt x="171" y="187"/>
                      <a:pt x="168" y="189"/>
                    </a:cubicBezTo>
                    <a:cubicBezTo>
                      <a:pt x="165" y="192"/>
                      <a:pt x="165" y="190"/>
                      <a:pt x="165" y="190"/>
                    </a:cubicBezTo>
                    <a:cubicBezTo>
                      <a:pt x="159" y="190"/>
                      <a:pt x="159" y="190"/>
                      <a:pt x="159" y="190"/>
                    </a:cubicBezTo>
                    <a:cubicBezTo>
                      <a:pt x="159" y="190"/>
                      <a:pt x="159" y="192"/>
                      <a:pt x="158" y="194"/>
                    </a:cubicBezTo>
                    <a:cubicBezTo>
                      <a:pt x="157" y="196"/>
                      <a:pt x="157" y="196"/>
                      <a:pt x="152" y="197"/>
                    </a:cubicBezTo>
                    <a:cubicBezTo>
                      <a:pt x="148" y="199"/>
                      <a:pt x="150" y="201"/>
                      <a:pt x="147" y="203"/>
                    </a:cubicBezTo>
                    <a:cubicBezTo>
                      <a:pt x="144" y="204"/>
                      <a:pt x="146" y="203"/>
                      <a:pt x="150" y="197"/>
                    </a:cubicBezTo>
                    <a:cubicBezTo>
                      <a:pt x="155" y="191"/>
                      <a:pt x="151" y="193"/>
                      <a:pt x="151" y="189"/>
                    </a:cubicBezTo>
                    <a:cubicBezTo>
                      <a:pt x="151" y="185"/>
                      <a:pt x="152" y="185"/>
                      <a:pt x="149" y="184"/>
                    </a:cubicBezTo>
                    <a:cubicBezTo>
                      <a:pt x="147" y="183"/>
                      <a:pt x="149" y="184"/>
                      <a:pt x="147" y="184"/>
                    </a:cubicBezTo>
                    <a:cubicBezTo>
                      <a:pt x="145" y="184"/>
                      <a:pt x="145" y="187"/>
                      <a:pt x="145" y="187"/>
                    </a:cubicBezTo>
                    <a:cubicBezTo>
                      <a:pt x="145" y="187"/>
                      <a:pt x="145" y="189"/>
                      <a:pt x="141" y="189"/>
                    </a:cubicBezTo>
                    <a:cubicBezTo>
                      <a:pt x="138" y="190"/>
                      <a:pt x="140" y="192"/>
                      <a:pt x="135" y="190"/>
                    </a:cubicBezTo>
                    <a:cubicBezTo>
                      <a:pt x="130" y="188"/>
                      <a:pt x="132" y="193"/>
                      <a:pt x="129" y="196"/>
                    </a:cubicBezTo>
                    <a:cubicBezTo>
                      <a:pt x="125" y="200"/>
                      <a:pt x="123" y="199"/>
                      <a:pt x="123" y="199"/>
                    </a:cubicBezTo>
                    <a:cubicBezTo>
                      <a:pt x="123" y="199"/>
                      <a:pt x="122" y="200"/>
                      <a:pt x="119" y="200"/>
                    </a:cubicBezTo>
                    <a:cubicBezTo>
                      <a:pt x="116" y="200"/>
                      <a:pt x="119" y="203"/>
                      <a:pt x="116" y="204"/>
                    </a:cubicBezTo>
                    <a:cubicBezTo>
                      <a:pt x="113" y="205"/>
                      <a:pt x="116" y="206"/>
                      <a:pt x="115" y="209"/>
                    </a:cubicBezTo>
                    <a:cubicBezTo>
                      <a:pt x="115" y="211"/>
                      <a:pt x="115" y="214"/>
                      <a:pt x="110" y="214"/>
                    </a:cubicBezTo>
                    <a:cubicBezTo>
                      <a:pt x="106" y="214"/>
                      <a:pt x="110" y="214"/>
                      <a:pt x="108" y="213"/>
                    </a:cubicBezTo>
                    <a:cubicBezTo>
                      <a:pt x="107" y="212"/>
                      <a:pt x="106" y="214"/>
                      <a:pt x="106" y="211"/>
                    </a:cubicBezTo>
                    <a:cubicBezTo>
                      <a:pt x="106" y="209"/>
                      <a:pt x="106" y="210"/>
                      <a:pt x="105" y="208"/>
                    </a:cubicBezTo>
                    <a:cubicBezTo>
                      <a:pt x="104" y="206"/>
                      <a:pt x="103" y="206"/>
                      <a:pt x="102" y="204"/>
                    </a:cubicBezTo>
                    <a:cubicBezTo>
                      <a:pt x="101" y="201"/>
                      <a:pt x="103" y="203"/>
                      <a:pt x="105" y="203"/>
                    </a:cubicBezTo>
                    <a:cubicBezTo>
                      <a:pt x="107" y="203"/>
                      <a:pt x="108" y="203"/>
                      <a:pt x="112" y="201"/>
                    </a:cubicBezTo>
                    <a:cubicBezTo>
                      <a:pt x="116" y="198"/>
                      <a:pt x="112" y="196"/>
                      <a:pt x="108" y="194"/>
                    </a:cubicBezTo>
                    <a:cubicBezTo>
                      <a:pt x="105" y="192"/>
                      <a:pt x="108" y="193"/>
                      <a:pt x="105" y="190"/>
                    </a:cubicBezTo>
                    <a:cubicBezTo>
                      <a:pt x="103" y="188"/>
                      <a:pt x="102" y="190"/>
                      <a:pt x="100" y="190"/>
                    </a:cubicBezTo>
                    <a:cubicBezTo>
                      <a:pt x="99" y="191"/>
                      <a:pt x="97" y="188"/>
                      <a:pt x="94" y="187"/>
                    </a:cubicBezTo>
                    <a:cubicBezTo>
                      <a:pt x="91" y="186"/>
                      <a:pt x="90" y="188"/>
                      <a:pt x="92" y="190"/>
                    </a:cubicBezTo>
                    <a:cubicBezTo>
                      <a:pt x="95" y="193"/>
                      <a:pt x="94" y="192"/>
                      <a:pt x="96" y="197"/>
                    </a:cubicBezTo>
                    <a:cubicBezTo>
                      <a:pt x="97" y="202"/>
                      <a:pt x="96" y="200"/>
                      <a:pt x="95" y="202"/>
                    </a:cubicBezTo>
                    <a:cubicBezTo>
                      <a:pt x="94" y="204"/>
                      <a:pt x="95" y="206"/>
                      <a:pt x="99" y="211"/>
                    </a:cubicBezTo>
                    <a:cubicBezTo>
                      <a:pt x="103" y="215"/>
                      <a:pt x="99" y="213"/>
                      <a:pt x="98" y="217"/>
                    </a:cubicBezTo>
                    <a:cubicBezTo>
                      <a:pt x="98" y="221"/>
                      <a:pt x="99" y="220"/>
                      <a:pt x="97" y="226"/>
                    </a:cubicBezTo>
                    <a:cubicBezTo>
                      <a:pt x="94" y="232"/>
                      <a:pt x="97" y="230"/>
                      <a:pt x="94" y="231"/>
                    </a:cubicBezTo>
                    <a:cubicBezTo>
                      <a:pt x="91" y="232"/>
                      <a:pt x="92" y="231"/>
                      <a:pt x="91" y="226"/>
                    </a:cubicBezTo>
                    <a:cubicBezTo>
                      <a:pt x="91" y="221"/>
                      <a:pt x="91" y="224"/>
                      <a:pt x="88" y="224"/>
                    </a:cubicBezTo>
                    <a:cubicBezTo>
                      <a:pt x="84" y="223"/>
                      <a:pt x="88" y="224"/>
                      <a:pt x="86" y="221"/>
                    </a:cubicBezTo>
                    <a:cubicBezTo>
                      <a:pt x="84" y="219"/>
                      <a:pt x="85" y="223"/>
                      <a:pt x="83" y="226"/>
                    </a:cubicBezTo>
                    <a:cubicBezTo>
                      <a:pt x="81" y="228"/>
                      <a:pt x="78" y="230"/>
                      <a:pt x="75" y="231"/>
                    </a:cubicBezTo>
                    <a:cubicBezTo>
                      <a:pt x="72" y="232"/>
                      <a:pt x="74" y="233"/>
                      <a:pt x="72" y="235"/>
                    </a:cubicBezTo>
                    <a:cubicBezTo>
                      <a:pt x="71" y="237"/>
                      <a:pt x="73" y="237"/>
                      <a:pt x="72" y="239"/>
                    </a:cubicBezTo>
                    <a:cubicBezTo>
                      <a:pt x="71" y="240"/>
                      <a:pt x="73" y="241"/>
                      <a:pt x="75" y="242"/>
                    </a:cubicBezTo>
                    <a:cubicBezTo>
                      <a:pt x="78" y="244"/>
                      <a:pt x="76" y="245"/>
                      <a:pt x="73" y="246"/>
                    </a:cubicBezTo>
                    <a:cubicBezTo>
                      <a:pt x="70" y="248"/>
                      <a:pt x="72" y="248"/>
                      <a:pt x="69" y="246"/>
                    </a:cubicBezTo>
                    <a:cubicBezTo>
                      <a:pt x="65" y="244"/>
                      <a:pt x="67" y="248"/>
                      <a:pt x="64" y="248"/>
                    </a:cubicBezTo>
                    <a:cubicBezTo>
                      <a:pt x="62" y="247"/>
                      <a:pt x="63" y="247"/>
                      <a:pt x="62" y="245"/>
                    </a:cubicBezTo>
                    <a:cubicBezTo>
                      <a:pt x="61" y="242"/>
                      <a:pt x="58" y="245"/>
                      <a:pt x="57" y="245"/>
                    </a:cubicBezTo>
                    <a:cubicBezTo>
                      <a:pt x="55" y="244"/>
                      <a:pt x="55" y="250"/>
                      <a:pt x="57" y="249"/>
                    </a:cubicBezTo>
                    <a:cubicBezTo>
                      <a:pt x="59" y="248"/>
                      <a:pt x="61" y="253"/>
                      <a:pt x="61" y="253"/>
                    </a:cubicBezTo>
                    <a:cubicBezTo>
                      <a:pt x="61" y="253"/>
                      <a:pt x="60" y="255"/>
                      <a:pt x="58" y="256"/>
                    </a:cubicBezTo>
                    <a:cubicBezTo>
                      <a:pt x="56" y="258"/>
                      <a:pt x="54" y="256"/>
                      <a:pt x="51" y="253"/>
                    </a:cubicBezTo>
                    <a:cubicBezTo>
                      <a:pt x="48" y="249"/>
                      <a:pt x="46" y="251"/>
                      <a:pt x="44" y="247"/>
                    </a:cubicBezTo>
                    <a:cubicBezTo>
                      <a:pt x="42" y="244"/>
                      <a:pt x="42" y="246"/>
                      <a:pt x="39" y="244"/>
                    </a:cubicBezTo>
                    <a:cubicBezTo>
                      <a:pt x="37" y="242"/>
                      <a:pt x="41" y="238"/>
                      <a:pt x="39" y="236"/>
                    </a:cubicBezTo>
                    <a:cubicBezTo>
                      <a:pt x="38" y="234"/>
                      <a:pt x="40" y="234"/>
                      <a:pt x="40" y="234"/>
                    </a:cubicBezTo>
                    <a:cubicBezTo>
                      <a:pt x="40" y="234"/>
                      <a:pt x="42" y="233"/>
                      <a:pt x="44" y="230"/>
                    </a:cubicBezTo>
                    <a:cubicBezTo>
                      <a:pt x="46" y="228"/>
                      <a:pt x="43" y="229"/>
                      <a:pt x="41" y="228"/>
                    </a:cubicBezTo>
                    <a:cubicBezTo>
                      <a:pt x="38" y="228"/>
                      <a:pt x="41" y="226"/>
                      <a:pt x="38" y="223"/>
                    </a:cubicBezTo>
                    <a:cubicBezTo>
                      <a:pt x="35" y="221"/>
                      <a:pt x="34" y="223"/>
                      <a:pt x="32" y="220"/>
                    </a:cubicBezTo>
                    <a:cubicBezTo>
                      <a:pt x="30" y="217"/>
                      <a:pt x="30" y="220"/>
                      <a:pt x="29" y="220"/>
                    </a:cubicBezTo>
                    <a:cubicBezTo>
                      <a:pt x="27" y="220"/>
                      <a:pt x="26" y="220"/>
                      <a:pt x="23" y="218"/>
                    </a:cubicBezTo>
                    <a:cubicBezTo>
                      <a:pt x="21" y="217"/>
                      <a:pt x="24" y="218"/>
                      <a:pt x="26" y="218"/>
                    </a:cubicBezTo>
                    <a:cubicBezTo>
                      <a:pt x="28" y="217"/>
                      <a:pt x="27" y="216"/>
                      <a:pt x="24" y="215"/>
                    </a:cubicBezTo>
                    <a:cubicBezTo>
                      <a:pt x="22" y="214"/>
                      <a:pt x="25" y="212"/>
                      <a:pt x="26" y="211"/>
                    </a:cubicBezTo>
                    <a:cubicBezTo>
                      <a:pt x="27" y="210"/>
                      <a:pt x="29" y="213"/>
                      <a:pt x="31" y="215"/>
                    </a:cubicBezTo>
                    <a:cubicBezTo>
                      <a:pt x="33" y="216"/>
                      <a:pt x="38" y="218"/>
                      <a:pt x="42" y="219"/>
                    </a:cubicBezTo>
                    <a:cubicBezTo>
                      <a:pt x="47" y="220"/>
                      <a:pt x="56" y="226"/>
                      <a:pt x="63" y="227"/>
                    </a:cubicBezTo>
                    <a:cubicBezTo>
                      <a:pt x="70" y="228"/>
                      <a:pt x="74" y="220"/>
                      <a:pt x="78" y="213"/>
                    </a:cubicBezTo>
                    <a:cubicBezTo>
                      <a:pt x="81" y="207"/>
                      <a:pt x="79" y="205"/>
                      <a:pt x="76" y="203"/>
                    </a:cubicBezTo>
                    <a:cubicBezTo>
                      <a:pt x="74" y="201"/>
                      <a:pt x="72" y="197"/>
                      <a:pt x="69" y="194"/>
                    </a:cubicBezTo>
                    <a:cubicBezTo>
                      <a:pt x="66" y="190"/>
                      <a:pt x="64" y="190"/>
                      <a:pt x="62" y="187"/>
                    </a:cubicBezTo>
                    <a:cubicBezTo>
                      <a:pt x="59" y="184"/>
                      <a:pt x="59" y="186"/>
                      <a:pt x="54" y="186"/>
                    </a:cubicBezTo>
                    <a:cubicBezTo>
                      <a:pt x="49" y="186"/>
                      <a:pt x="51" y="186"/>
                      <a:pt x="52" y="184"/>
                    </a:cubicBezTo>
                    <a:cubicBezTo>
                      <a:pt x="52" y="181"/>
                      <a:pt x="51" y="182"/>
                      <a:pt x="49" y="181"/>
                    </a:cubicBezTo>
                    <a:cubicBezTo>
                      <a:pt x="47" y="181"/>
                      <a:pt x="45" y="178"/>
                      <a:pt x="40" y="179"/>
                    </a:cubicBezTo>
                    <a:cubicBezTo>
                      <a:pt x="36" y="179"/>
                      <a:pt x="39" y="181"/>
                      <a:pt x="35" y="180"/>
                    </a:cubicBezTo>
                    <a:cubicBezTo>
                      <a:pt x="31" y="179"/>
                      <a:pt x="35" y="182"/>
                      <a:pt x="32" y="184"/>
                    </a:cubicBezTo>
                    <a:cubicBezTo>
                      <a:pt x="30" y="185"/>
                      <a:pt x="30" y="184"/>
                      <a:pt x="30" y="181"/>
                    </a:cubicBezTo>
                    <a:cubicBezTo>
                      <a:pt x="30" y="180"/>
                      <a:pt x="31" y="178"/>
                      <a:pt x="31" y="176"/>
                    </a:cubicBezTo>
                    <a:cubicBezTo>
                      <a:pt x="31" y="176"/>
                      <a:pt x="31" y="176"/>
                      <a:pt x="31" y="176"/>
                    </a:cubicBezTo>
                    <a:cubicBezTo>
                      <a:pt x="30" y="174"/>
                      <a:pt x="28" y="176"/>
                      <a:pt x="26" y="176"/>
                    </a:cubicBezTo>
                    <a:cubicBezTo>
                      <a:pt x="24" y="176"/>
                      <a:pt x="24" y="170"/>
                      <a:pt x="23" y="167"/>
                    </a:cubicBezTo>
                    <a:cubicBezTo>
                      <a:pt x="23" y="167"/>
                      <a:pt x="23" y="167"/>
                      <a:pt x="23" y="167"/>
                    </a:cubicBezTo>
                    <a:cubicBezTo>
                      <a:pt x="23" y="168"/>
                      <a:pt x="21" y="169"/>
                      <a:pt x="21" y="168"/>
                    </a:cubicBezTo>
                    <a:cubicBezTo>
                      <a:pt x="21" y="168"/>
                      <a:pt x="22" y="168"/>
                      <a:pt x="21" y="166"/>
                    </a:cubicBezTo>
                    <a:cubicBezTo>
                      <a:pt x="20" y="165"/>
                      <a:pt x="20" y="166"/>
                      <a:pt x="19" y="166"/>
                    </a:cubicBezTo>
                    <a:cubicBezTo>
                      <a:pt x="19" y="166"/>
                      <a:pt x="19" y="166"/>
                      <a:pt x="18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7" y="169"/>
                      <a:pt x="17" y="170"/>
                      <a:pt x="14" y="172"/>
                    </a:cubicBezTo>
                    <a:cubicBezTo>
                      <a:pt x="13" y="172"/>
                      <a:pt x="12" y="173"/>
                      <a:pt x="11" y="173"/>
                    </a:cubicBezTo>
                    <a:cubicBezTo>
                      <a:pt x="9" y="174"/>
                      <a:pt x="9" y="175"/>
                      <a:pt x="8" y="176"/>
                    </a:cubicBezTo>
                    <a:cubicBezTo>
                      <a:pt x="7" y="177"/>
                      <a:pt x="7" y="177"/>
                      <a:pt x="6" y="178"/>
                    </a:cubicBezTo>
                    <a:cubicBezTo>
                      <a:pt x="4" y="179"/>
                      <a:pt x="3" y="180"/>
                      <a:pt x="2" y="181"/>
                    </a:cubicBezTo>
                    <a:cubicBezTo>
                      <a:pt x="1" y="183"/>
                      <a:pt x="1" y="185"/>
                      <a:pt x="1" y="188"/>
                    </a:cubicBezTo>
                    <a:cubicBezTo>
                      <a:pt x="4" y="190"/>
                      <a:pt x="9" y="195"/>
                      <a:pt x="11" y="198"/>
                    </a:cubicBezTo>
                    <a:cubicBezTo>
                      <a:pt x="12" y="200"/>
                      <a:pt x="11" y="200"/>
                      <a:pt x="10" y="203"/>
                    </a:cubicBezTo>
                    <a:cubicBezTo>
                      <a:pt x="9" y="204"/>
                      <a:pt x="8" y="206"/>
                      <a:pt x="8" y="208"/>
                    </a:cubicBezTo>
                    <a:cubicBezTo>
                      <a:pt x="2" y="210"/>
                      <a:pt x="11" y="221"/>
                      <a:pt x="12" y="225"/>
                    </a:cubicBezTo>
                    <a:cubicBezTo>
                      <a:pt x="13" y="228"/>
                      <a:pt x="13" y="226"/>
                      <a:pt x="12" y="229"/>
                    </a:cubicBezTo>
                    <a:cubicBezTo>
                      <a:pt x="11" y="231"/>
                      <a:pt x="12" y="231"/>
                      <a:pt x="12" y="233"/>
                    </a:cubicBezTo>
                    <a:cubicBezTo>
                      <a:pt x="11" y="235"/>
                      <a:pt x="10" y="235"/>
                      <a:pt x="10" y="237"/>
                    </a:cubicBezTo>
                    <a:cubicBezTo>
                      <a:pt x="10" y="239"/>
                      <a:pt x="10" y="241"/>
                      <a:pt x="10" y="243"/>
                    </a:cubicBezTo>
                    <a:cubicBezTo>
                      <a:pt x="11" y="243"/>
                      <a:pt x="12" y="243"/>
                      <a:pt x="13" y="243"/>
                    </a:cubicBezTo>
                    <a:cubicBezTo>
                      <a:pt x="14" y="245"/>
                      <a:pt x="14" y="246"/>
                      <a:pt x="12" y="248"/>
                    </a:cubicBezTo>
                    <a:cubicBezTo>
                      <a:pt x="13" y="248"/>
                      <a:pt x="14" y="248"/>
                      <a:pt x="14" y="249"/>
                    </a:cubicBezTo>
                    <a:cubicBezTo>
                      <a:pt x="14" y="250"/>
                      <a:pt x="14" y="250"/>
                      <a:pt x="15" y="251"/>
                    </a:cubicBezTo>
                    <a:cubicBezTo>
                      <a:pt x="14" y="252"/>
                      <a:pt x="13" y="253"/>
                      <a:pt x="14" y="255"/>
                    </a:cubicBezTo>
                    <a:cubicBezTo>
                      <a:pt x="13" y="255"/>
                      <a:pt x="13" y="256"/>
                      <a:pt x="12" y="256"/>
                    </a:cubicBezTo>
                    <a:cubicBezTo>
                      <a:pt x="13" y="258"/>
                      <a:pt x="15" y="258"/>
                      <a:pt x="15" y="260"/>
                    </a:cubicBezTo>
                    <a:cubicBezTo>
                      <a:pt x="18" y="261"/>
                      <a:pt x="20" y="262"/>
                      <a:pt x="21" y="265"/>
                    </a:cubicBezTo>
                    <a:cubicBezTo>
                      <a:pt x="22" y="269"/>
                      <a:pt x="20" y="272"/>
                      <a:pt x="18" y="274"/>
                    </a:cubicBezTo>
                    <a:cubicBezTo>
                      <a:pt x="16" y="277"/>
                      <a:pt x="14" y="280"/>
                      <a:pt x="12" y="282"/>
                    </a:cubicBezTo>
                    <a:cubicBezTo>
                      <a:pt x="10" y="283"/>
                      <a:pt x="5" y="284"/>
                      <a:pt x="7" y="287"/>
                    </a:cubicBezTo>
                    <a:cubicBezTo>
                      <a:pt x="5" y="288"/>
                      <a:pt x="1" y="292"/>
                      <a:pt x="0" y="29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2" y="294"/>
                      <a:pt x="1" y="295"/>
                      <a:pt x="2" y="295"/>
                    </a:cubicBezTo>
                    <a:cubicBezTo>
                      <a:pt x="2" y="296"/>
                      <a:pt x="3" y="296"/>
                      <a:pt x="3" y="294"/>
                    </a:cubicBezTo>
                    <a:cubicBezTo>
                      <a:pt x="3" y="293"/>
                      <a:pt x="4" y="295"/>
                      <a:pt x="4" y="294"/>
                    </a:cubicBezTo>
                    <a:cubicBezTo>
                      <a:pt x="5" y="293"/>
                      <a:pt x="5" y="293"/>
                      <a:pt x="6" y="293"/>
                    </a:cubicBezTo>
                    <a:cubicBezTo>
                      <a:pt x="7" y="292"/>
                      <a:pt x="6" y="293"/>
                      <a:pt x="6" y="295"/>
                    </a:cubicBezTo>
                    <a:cubicBezTo>
                      <a:pt x="6" y="296"/>
                      <a:pt x="7" y="296"/>
                      <a:pt x="6" y="296"/>
                    </a:cubicBezTo>
                    <a:cubicBezTo>
                      <a:pt x="5" y="295"/>
                      <a:pt x="5" y="296"/>
                      <a:pt x="5" y="296"/>
                    </a:cubicBezTo>
                    <a:cubicBezTo>
                      <a:pt x="4" y="297"/>
                      <a:pt x="5" y="297"/>
                      <a:pt x="6" y="298"/>
                    </a:cubicBezTo>
                    <a:cubicBezTo>
                      <a:pt x="7" y="298"/>
                      <a:pt x="7" y="298"/>
                      <a:pt x="7" y="299"/>
                    </a:cubicBezTo>
                    <a:cubicBezTo>
                      <a:pt x="8" y="300"/>
                      <a:pt x="8" y="300"/>
                      <a:pt x="10" y="299"/>
                    </a:cubicBezTo>
                    <a:cubicBezTo>
                      <a:pt x="11" y="298"/>
                      <a:pt x="11" y="299"/>
                      <a:pt x="12" y="299"/>
                    </a:cubicBezTo>
                    <a:cubicBezTo>
                      <a:pt x="13" y="298"/>
                      <a:pt x="13" y="300"/>
                      <a:pt x="14" y="300"/>
                    </a:cubicBezTo>
                    <a:cubicBezTo>
                      <a:pt x="15" y="299"/>
                      <a:pt x="15" y="301"/>
                      <a:pt x="15" y="302"/>
                    </a:cubicBezTo>
                    <a:cubicBezTo>
                      <a:pt x="15" y="302"/>
                      <a:pt x="15" y="302"/>
                      <a:pt x="13" y="301"/>
                    </a:cubicBezTo>
                    <a:cubicBezTo>
                      <a:pt x="12" y="301"/>
                      <a:pt x="13" y="302"/>
                      <a:pt x="12" y="302"/>
                    </a:cubicBezTo>
                    <a:cubicBezTo>
                      <a:pt x="11" y="302"/>
                      <a:pt x="11" y="302"/>
                      <a:pt x="10" y="301"/>
                    </a:cubicBezTo>
                    <a:cubicBezTo>
                      <a:pt x="8" y="301"/>
                      <a:pt x="9" y="302"/>
                      <a:pt x="8" y="302"/>
                    </a:cubicBezTo>
                    <a:cubicBezTo>
                      <a:pt x="7" y="302"/>
                      <a:pt x="8" y="303"/>
                      <a:pt x="7" y="303"/>
                    </a:cubicBezTo>
                    <a:cubicBezTo>
                      <a:pt x="6" y="302"/>
                      <a:pt x="6" y="303"/>
                      <a:pt x="5" y="304"/>
                    </a:cubicBezTo>
                    <a:cubicBezTo>
                      <a:pt x="4" y="305"/>
                      <a:pt x="4" y="305"/>
                      <a:pt x="3" y="304"/>
                    </a:cubicBezTo>
                    <a:cubicBezTo>
                      <a:pt x="3" y="304"/>
                      <a:pt x="3" y="304"/>
                      <a:pt x="3" y="304"/>
                    </a:cubicBezTo>
                    <a:cubicBezTo>
                      <a:pt x="2" y="304"/>
                      <a:pt x="2" y="305"/>
                      <a:pt x="2" y="305"/>
                    </a:cubicBezTo>
                    <a:cubicBezTo>
                      <a:pt x="3" y="306"/>
                      <a:pt x="3" y="306"/>
                      <a:pt x="2" y="307"/>
                    </a:cubicBezTo>
                    <a:cubicBezTo>
                      <a:pt x="2" y="307"/>
                      <a:pt x="2" y="307"/>
                      <a:pt x="1" y="307"/>
                    </a:cubicBezTo>
                    <a:cubicBezTo>
                      <a:pt x="2" y="308"/>
                      <a:pt x="2" y="308"/>
                      <a:pt x="2" y="308"/>
                    </a:cubicBezTo>
                    <a:cubicBezTo>
                      <a:pt x="2" y="309"/>
                      <a:pt x="3" y="310"/>
                      <a:pt x="2" y="311"/>
                    </a:cubicBezTo>
                    <a:cubicBezTo>
                      <a:pt x="2" y="312"/>
                      <a:pt x="2" y="312"/>
                      <a:pt x="2" y="312"/>
                    </a:cubicBezTo>
                    <a:cubicBezTo>
                      <a:pt x="2" y="313"/>
                      <a:pt x="2" y="313"/>
                      <a:pt x="2" y="313"/>
                    </a:cubicBezTo>
                    <a:cubicBezTo>
                      <a:pt x="1" y="313"/>
                      <a:pt x="1" y="313"/>
                      <a:pt x="1" y="313"/>
                    </a:cubicBezTo>
                    <a:cubicBezTo>
                      <a:pt x="2" y="314"/>
                      <a:pt x="2" y="315"/>
                      <a:pt x="2" y="315"/>
                    </a:cubicBezTo>
                    <a:cubicBezTo>
                      <a:pt x="2" y="316"/>
                      <a:pt x="2" y="317"/>
                      <a:pt x="2" y="317"/>
                    </a:cubicBezTo>
                    <a:cubicBezTo>
                      <a:pt x="1" y="318"/>
                      <a:pt x="1" y="319"/>
                      <a:pt x="2" y="319"/>
                    </a:cubicBezTo>
                    <a:cubicBezTo>
                      <a:pt x="2" y="319"/>
                      <a:pt x="2" y="320"/>
                      <a:pt x="3" y="320"/>
                    </a:cubicBezTo>
                    <a:cubicBezTo>
                      <a:pt x="3" y="320"/>
                      <a:pt x="3" y="321"/>
                      <a:pt x="4" y="322"/>
                    </a:cubicBezTo>
                    <a:cubicBezTo>
                      <a:pt x="4" y="322"/>
                      <a:pt x="4" y="323"/>
                      <a:pt x="3" y="323"/>
                    </a:cubicBezTo>
                    <a:cubicBezTo>
                      <a:pt x="3" y="323"/>
                      <a:pt x="3" y="323"/>
                      <a:pt x="3" y="323"/>
                    </a:cubicBezTo>
                    <a:cubicBezTo>
                      <a:pt x="4" y="324"/>
                      <a:pt x="3" y="329"/>
                      <a:pt x="3" y="330"/>
                    </a:cubicBezTo>
                    <a:cubicBezTo>
                      <a:pt x="4" y="331"/>
                      <a:pt x="4" y="333"/>
                      <a:pt x="5" y="334"/>
                    </a:cubicBezTo>
                    <a:cubicBezTo>
                      <a:pt x="4" y="336"/>
                      <a:pt x="2" y="336"/>
                      <a:pt x="2" y="337"/>
                    </a:cubicBezTo>
                    <a:cubicBezTo>
                      <a:pt x="1" y="339"/>
                      <a:pt x="3" y="342"/>
                      <a:pt x="4" y="343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4"/>
                      <a:pt x="5" y="344"/>
                      <a:pt x="6" y="345"/>
                    </a:cubicBezTo>
                    <a:cubicBezTo>
                      <a:pt x="7" y="344"/>
                      <a:pt x="8" y="344"/>
                      <a:pt x="8" y="343"/>
                    </a:cubicBezTo>
                    <a:cubicBezTo>
                      <a:pt x="11" y="345"/>
                      <a:pt x="11" y="345"/>
                      <a:pt x="12" y="348"/>
                    </a:cubicBezTo>
                    <a:cubicBezTo>
                      <a:pt x="20" y="343"/>
                      <a:pt x="19" y="352"/>
                      <a:pt x="20" y="358"/>
                    </a:cubicBezTo>
                    <a:cubicBezTo>
                      <a:pt x="20" y="360"/>
                      <a:pt x="21" y="366"/>
                      <a:pt x="23" y="367"/>
                    </a:cubicBezTo>
                    <a:cubicBezTo>
                      <a:pt x="24" y="367"/>
                      <a:pt x="26" y="366"/>
                      <a:pt x="27" y="367"/>
                    </a:cubicBezTo>
                    <a:cubicBezTo>
                      <a:pt x="28" y="368"/>
                      <a:pt x="27" y="370"/>
                      <a:pt x="29" y="370"/>
                    </a:cubicBezTo>
                    <a:cubicBezTo>
                      <a:pt x="29" y="370"/>
                      <a:pt x="29" y="370"/>
                      <a:pt x="30" y="370"/>
                    </a:cubicBezTo>
                    <a:cubicBezTo>
                      <a:pt x="28" y="373"/>
                      <a:pt x="25" y="375"/>
                      <a:pt x="22" y="376"/>
                    </a:cubicBezTo>
                    <a:cubicBezTo>
                      <a:pt x="23" y="378"/>
                      <a:pt x="22" y="381"/>
                      <a:pt x="24" y="382"/>
                    </a:cubicBezTo>
                    <a:cubicBezTo>
                      <a:pt x="24" y="383"/>
                      <a:pt x="24" y="383"/>
                      <a:pt x="24" y="383"/>
                    </a:cubicBezTo>
                    <a:cubicBezTo>
                      <a:pt x="24" y="384"/>
                      <a:pt x="24" y="384"/>
                      <a:pt x="24" y="384"/>
                    </a:cubicBezTo>
                    <a:cubicBezTo>
                      <a:pt x="25" y="384"/>
                      <a:pt x="25" y="384"/>
                      <a:pt x="26" y="383"/>
                    </a:cubicBezTo>
                    <a:cubicBezTo>
                      <a:pt x="28" y="383"/>
                      <a:pt x="29" y="381"/>
                      <a:pt x="31" y="384"/>
                    </a:cubicBezTo>
                    <a:cubicBezTo>
                      <a:pt x="32" y="382"/>
                      <a:pt x="35" y="382"/>
                      <a:pt x="37" y="382"/>
                    </a:cubicBezTo>
                    <a:cubicBezTo>
                      <a:pt x="37" y="384"/>
                      <a:pt x="36" y="389"/>
                      <a:pt x="37" y="390"/>
                    </a:cubicBezTo>
                    <a:cubicBezTo>
                      <a:pt x="39" y="391"/>
                      <a:pt x="43" y="390"/>
                      <a:pt x="44" y="392"/>
                    </a:cubicBezTo>
                    <a:cubicBezTo>
                      <a:pt x="43" y="395"/>
                      <a:pt x="46" y="397"/>
                      <a:pt x="46" y="400"/>
                    </a:cubicBezTo>
                    <a:cubicBezTo>
                      <a:pt x="48" y="400"/>
                      <a:pt x="49" y="400"/>
                      <a:pt x="51" y="400"/>
                    </a:cubicBezTo>
                    <a:cubicBezTo>
                      <a:pt x="54" y="400"/>
                      <a:pt x="54" y="398"/>
                      <a:pt x="56" y="400"/>
                    </a:cubicBezTo>
                    <a:cubicBezTo>
                      <a:pt x="56" y="400"/>
                      <a:pt x="56" y="402"/>
                      <a:pt x="57" y="402"/>
                    </a:cubicBezTo>
                    <a:cubicBezTo>
                      <a:pt x="58" y="403"/>
                      <a:pt x="58" y="402"/>
                      <a:pt x="59" y="402"/>
                    </a:cubicBezTo>
                    <a:cubicBezTo>
                      <a:pt x="61" y="402"/>
                      <a:pt x="62" y="402"/>
                      <a:pt x="64" y="403"/>
                    </a:cubicBezTo>
                    <a:cubicBezTo>
                      <a:pt x="64" y="404"/>
                      <a:pt x="64" y="405"/>
                      <a:pt x="64" y="406"/>
                    </a:cubicBezTo>
                    <a:cubicBezTo>
                      <a:pt x="65" y="406"/>
                      <a:pt x="69" y="406"/>
                      <a:pt x="71" y="408"/>
                    </a:cubicBezTo>
                    <a:cubicBezTo>
                      <a:pt x="71" y="410"/>
                      <a:pt x="70" y="413"/>
                      <a:pt x="69" y="415"/>
                    </a:cubicBezTo>
                    <a:cubicBezTo>
                      <a:pt x="70" y="415"/>
                      <a:pt x="70" y="415"/>
                      <a:pt x="70" y="415"/>
                    </a:cubicBezTo>
                    <a:cubicBezTo>
                      <a:pt x="71" y="415"/>
                      <a:pt x="71" y="415"/>
                      <a:pt x="71" y="415"/>
                    </a:cubicBezTo>
                    <a:cubicBezTo>
                      <a:pt x="69" y="417"/>
                      <a:pt x="71" y="418"/>
                      <a:pt x="71" y="420"/>
                    </a:cubicBezTo>
                    <a:cubicBezTo>
                      <a:pt x="70" y="421"/>
                      <a:pt x="68" y="422"/>
                      <a:pt x="67" y="424"/>
                    </a:cubicBezTo>
                    <a:cubicBezTo>
                      <a:pt x="64" y="422"/>
                      <a:pt x="63" y="425"/>
                      <a:pt x="61" y="427"/>
                    </a:cubicBezTo>
                    <a:cubicBezTo>
                      <a:pt x="61" y="427"/>
                      <a:pt x="61" y="427"/>
                      <a:pt x="61" y="427"/>
                    </a:cubicBezTo>
                    <a:cubicBezTo>
                      <a:pt x="61" y="427"/>
                      <a:pt x="61" y="427"/>
                      <a:pt x="62" y="427"/>
                    </a:cubicBezTo>
                    <a:cubicBezTo>
                      <a:pt x="63" y="428"/>
                      <a:pt x="63" y="428"/>
                      <a:pt x="64" y="428"/>
                    </a:cubicBezTo>
                    <a:cubicBezTo>
                      <a:pt x="66" y="428"/>
                      <a:pt x="67" y="427"/>
                      <a:pt x="67" y="428"/>
                    </a:cubicBezTo>
                    <a:cubicBezTo>
                      <a:pt x="68" y="428"/>
                      <a:pt x="67" y="429"/>
                      <a:pt x="63" y="431"/>
                    </a:cubicBezTo>
                    <a:cubicBezTo>
                      <a:pt x="60" y="433"/>
                      <a:pt x="61" y="433"/>
                      <a:pt x="59" y="433"/>
                    </a:cubicBezTo>
                    <a:cubicBezTo>
                      <a:pt x="58" y="433"/>
                      <a:pt x="57" y="431"/>
                      <a:pt x="58" y="433"/>
                    </a:cubicBezTo>
                    <a:cubicBezTo>
                      <a:pt x="59" y="434"/>
                      <a:pt x="59" y="434"/>
                      <a:pt x="60" y="435"/>
                    </a:cubicBezTo>
                    <a:cubicBezTo>
                      <a:pt x="61" y="436"/>
                      <a:pt x="59" y="437"/>
                      <a:pt x="61" y="437"/>
                    </a:cubicBezTo>
                    <a:cubicBezTo>
                      <a:pt x="62" y="437"/>
                      <a:pt x="63" y="438"/>
                      <a:pt x="63" y="438"/>
                    </a:cubicBezTo>
                    <a:cubicBezTo>
                      <a:pt x="63" y="438"/>
                      <a:pt x="64" y="438"/>
                      <a:pt x="62" y="438"/>
                    </a:cubicBezTo>
                    <a:cubicBezTo>
                      <a:pt x="61" y="438"/>
                      <a:pt x="59" y="438"/>
                      <a:pt x="59" y="438"/>
                    </a:cubicBezTo>
                    <a:cubicBezTo>
                      <a:pt x="58" y="439"/>
                      <a:pt x="58" y="439"/>
                      <a:pt x="58" y="439"/>
                    </a:cubicBezTo>
                    <a:cubicBezTo>
                      <a:pt x="58" y="439"/>
                      <a:pt x="58" y="437"/>
                      <a:pt x="57" y="439"/>
                    </a:cubicBezTo>
                    <a:cubicBezTo>
                      <a:pt x="57" y="440"/>
                      <a:pt x="56" y="443"/>
                      <a:pt x="56" y="443"/>
                    </a:cubicBezTo>
                    <a:cubicBezTo>
                      <a:pt x="55" y="444"/>
                      <a:pt x="55" y="444"/>
                      <a:pt x="55" y="444"/>
                    </a:cubicBezTo>
                    <a:cubicBezTo>
                      <a:pt x="55" y="443"/>
                      <a:pt x="54" y="444"/>
                      <a:pt x="54" y="443"/>
                    </a:cubicBezTo>
                    <a:cubicBezTo>
                      <a:pt x="53" y="443"/>
                      <a:pt x="54" y="443"/>
                      <a:pt x="53" y="443"/>
                    </a:cubicBezTo>
                    <a:cubicBezTo>
                      <a:pt x="53" y="443"/>
                      <a:pt x="52" y="443"/>
                      <a:pt x="53" y="444"/>
                    </a:cubicBezTo>
                    <a:cubicBezTo>
                      <a:pt x="54" y="445"/>
                      <a:pt x="55" y="446"/>
                      <a:pt x="55" y="446"/>
                    </a:cubicBezTo>
                    <a:cubicBezTo>
                      <a:pt x="55" y="447"/>
                      <a:pt x="54" y="448"/>
                      <a:pt x="55" y="448"/>
                    </a:cubicBezTo>
                    <a:cubicBezTo>
                      <a:pt x="56" y="449"/>
                      <a:pt x="56" y="450"/>
                      <a:pt x="57" y="450"/>
                    </a:cubicBezTo>
                    <a:cubicBezTo>
                      <a:pt x="58" y="450"/>
                      <a:pt x="58" y="448"/>
                      <a:pt x="59" y="449"/>
                    </a:cubicBezTo>
                    <a:cubicBezTo>
                      <a:pt x="61" y="450"/>
                      <a:pt x="60" y="451"/>
                      <a:pt x="61" y="451"/>
                    </a:cubicBezTo>
                    <a:cubicBezTo>
                      <a:pt x="62" y="452"/>
                      <a:pt x="63" y="452"/>
                      <a:pt x="64" y="452"/>
                    </a:cubicBezTo>
                    <a:cubicBezTo>
                      <a:pt x="64" y="453"/>
                      <a:pt x="65" y="453"/>
                      <a:pt x="66" y="454"/>
                    </a:cubicBezTo>
                    <a:cubicBezTo>
                      <a:pt x="69" y="457"/>
                      <a:pt x="69" y="457"/>
                      <a:pt x="69" y="457"/>
                    </a:cubicBezTo>
                    <a:cubicBezTo>
                      <a:pt x="70" y="458"/>
                      <a:pt x="70" y="459"/>
                      <a:pt x="71" y="459"/>
                    </a:cubicBezTo>
                    <a:cubicBezTo>
                      <a:pt x="71" y="459"/>
                      <a:pt x="71" y="459"/>
                      <a:pt x="72" y="460"/>
                    </a:cubicBezTo>
                    <a:cubicBezTo>
                      <a:pt x="72" y="460"/>
                      <a:pt x="72" y="460"/>
                      <a:pt x="72" y="4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" name="Freeform 377">
                <a:extLst>
                  <a:ext uri="{FF2B5EF4-FFF2-40B4-BE49-F238E27FC236}">
                    <a16:creationId xmlns:a16="http://schemas.microsoft.com/office/drawing/2014/main" id="{179613FB-5764-4D4A-8C82-BCB05C527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605"/>
                <a:ext cx="291" cy="131"/>
              </a:xfrm>
              <a:custGeom>
                <a:avLst/>
                <a:gdLst>
                  <a:gd name="T0" fmla="*/ 683 w 109"/>
                  <a:gd name="T1" fmla="*/ 72 h 49"/>
                  <a:gd name="T2" fmla="*/ 734 w 109"/>
                  <a:gd name="T3" fmla="*/ 150 h 49"/>
                  <a:gd name="T4" fmla="*/ 777 w 109"/>
                  <a:gd name="T5" fmla="*/ 171 h 49"/>
                  <a:gd name="T6" fmla="*/ 764 w 109"/>
                  <a:gd name="T7" fmla="*/ 235 h 49"/>
                  <a:gd name="T8" fmla="*/ 705 w 109"/>
                  <a:gd name="T9" fmla="*/ 286 h 49"/>
                  <a:gd name="T10" fmla="*/ 619 w 109"/>
                  <a:gd name="T11" fmla="*/ 294 h 49"/>
                  <a:gd name="T12" fmla="*/ 491 w 109"/>
                  <a:gd name="T13" fmla="*/ 307 h 49"/>
                  <a:gd name="T14" fmla="*/ 435 w 109"/>
                  <a:gd name="T15" fmla="*/ 342 h 49"/>
                  <a:gd name="T16" fmla="*/ 384 w 109"/>
                  <a:gd name="T17" fmla="*/ 294 h 49"/>
                  <a:gd name="T18" fmla="*/ 371 w 109"/>
                  <a:gd name="T19" fmla="*/ 299 h 49"/>
                  <a:gd name="T20" fmla="*/ 350 w 109"/>
                  <a:gd name="T21" fmla="*/ 294 h 49"/>
                  <a:gd name="T22" fmla="*/ 286 w 109"/>
                  <a:gd name="T23" fmla="*/ 329 h 49"/>
                  <a:gd name="T24" fmla="*/ 256 w 109"/>
                  <a:gd name="T25" fmla="*/ 315 h 49"/>
                  <a:gd name="T26" fmla="*/ 206 w 109"/>
                  <a:gd name="T27" fmla="*/ 294 h 49"/>
                  <a:gd name="T28" fmla="*/ 184 w 109"/>
                  <a:gd name="T29" fmla="*/ 315 h 49"/>
                  <a:gd name="T30" fmla="*/ 136 w 109"/>
                  <a:gd name="T31" fmla="*/ 307 h 49"/>
                  <a:gd name="T32" fmla="*/ 128 w 109"/>
                  <a:gd name="T33" fmla="*/ 307 h 49"/>
                  <a:gd name="T34" fmla="*/ 99 w 109"/>
                  <a:gd name="T35" fmla="*/ 278 h 49"/>
                  <a:gd name="T36" fmla="*/ 72 w 109"/>
                  <a:gd name="T37" fmla="*/ 294 h 49"/>
                  <a:gd name="T38" fmla="*/ 56 w 109"/>
                  <a:gd name="T39" fmla="*/ 257 h 49"/>
                  <a:gd name="T40" fmla="*/ 51 w 109"/>
                  <a:gd name="T41" fmla="*/ 230 h 49"/>
                  <a:gd name="T42" fmla="*/ 35 w 109"/>
                  <a:gd name="T43" fmla="*/ 222 h 49"/>
                  <a:gd name="T44" fmla="*/ 13 w 109"/>
                  <a:gd name="T45" fmla="*/ 209 h 49"/>
                  <a:gd name="T46" fmla="*/ 35 w 109"/>
                  <a:gd name="T47" fmla="*/ 192 h 49"/>
                  <a:gd name="T48" fmla="*/ 35 w 109"/>
                  <a:gd name="T49" fmla="*/ 187 h 49"/>
                  <a:gd name="T50" fmla="*/ 29 w 109"/>
                  <a:gd name="T51" fmla="*/ 163 h 49"/>
                  <a:gd name="T52" fmla="*/ 51 w 109"/>
                  <a:gd name="T53" fmla="*/ 150 h 49"/>
                  <a:gd name="T54" fmla="*/ 29 w 109"/>
                  <a:gd name="T55" fmla="*/ 150 h 49"/>
                  <a:gd name="T56" fmla="*/ 8 w 109"/>
                  <a:gd name="T57" fmla="*/ 142 h 49"/>
                  <a:gd name="T58" fmla="*/ 29 w 109"/>
                  <a:gd name="T59" fmla="*/ 115 h 49"/>
                  <a:gd name="T60" fmla="*/ 51 w 109"/>
                  <a:gd name="T61" fmla="*/ 99 h 49"/>
                  <a:gd name="T62" fmla="*/ 64 w 109"/>
                  <a:gd name="T63" fmla="*/ 94 h 49"/>
                  <a:gd name="T64" fmla="*/ 85 w 109"/>
                  <a:gd name="T65" fmla="*/ 99 h 49"/>
                  <a:gd name="T66" fmla="*/ 120 w 109"/>
                  <a:gd name="T67" fmla="*/ 99 h 49"/>
                  <a:gd name="T68" fmla="*/ 128 w 109"/>
                  <a:gd name="T69" fmla="*/ 86 h 49"/>
                  <a:gd name="T70" fmla="*/ 128 w 109"/>
                  <a:gd name="T71" fmla="*/ 72 h 49"/>
                  <a:gd name="T72" fmla="*/ 93 w 109"/>
                  <a:gd name="T73" fmla="*/ 64 h 49"/>
                  <a:gd name="T74" fmla="*/ 56 w 109"/>
                  <a:gd name="T75" fmla="*/ 86 h 49"/>
                  <a:gd name="T76" fmla="*/ 35 w 109"/>
                  <a:gd name="T77" fmla="*/ 99 h 49"/>
                  <a:gd name="T78" fmla="*/ 13 w 109"/>
                  <a:gd name="T79" fmla="*/ 107 h 49"/>
                  <a:gd name="T80" fmla="*/ 13 w 109"/>
                  <a:gd name="T81" fmla="*/ 78 h 49"/>
                  <a:gd name="T82" fmla="*/ 29 w 109"/>
                  <a:gd name="T83" fmla="*/ 51 h 49"/>
                  <a:gd name="T84" fmla="*/ 29 w 109"/>
                  <a:gd name="T85" fmla="*/ 13 h 49"/>
                  <a:gd name="T86" fmla="*/ 77 w 109"/>
                  <a:gd name="T87" fmla="*/ 13 h 49"/>
                  <a:gd name="T88" fmla="*/ 99 w 109"/>
                  <a:gd name="T89" fmla="*/ 43 h 49"/>
                  <a:gd name="T90" fmla="*/ 214 w 109"/>
                  <a:gd name="T91" fmla="*/ 56 h 49"/>
                  <a:gd name="T92" fmla="*/ 264 w 109"/>
                  <a:gd name="T93" fmla="*/ 29 h 49"/>
                  <a:gd name="T94" fmla="*/ 334 w 109"/>
                  <a:gd name="T95" fmla="*/ 13 h 49"/>
                  <a:gd name="T96" fmla="*/ 371 w 109"/>
                  <a:gd name="T97" fmla="*/ 13 h 49"/>
                  <a:gd name="T98" fmla="*/ 400 w 109"/>
                  <a:gd name="T99" fmla="*/ 29 h 49"/>
                  <a:gd name="T100" fmla="*/ 465 w 109"/>
                  <a:gd name="T101" fmla="*/ 56 h 49"/>
                  <a:gd name="T102" fmla="*/ 550 w 109"/>
                  <a:gd name="T103" fmla="*/ 56 h 49"/>
                  <a:gd name="T104" fmla="*/ 598 w 109"/>
                  <a:gd name="T105" fmla="*/ 51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9" h="49">
                    <a:moveTo>
                      <a:pt x="87" y="7"/>
                    </a:moveTo>
                    <a:cubicBezTo>
                      <a:pt x="89" y="10"/>
                      <a:pt x="94" y="11"/>
                      <a:pt x="96" y="10"/>
                    </a:cubicBezTo>
                    <a:cubicBezTo>
                      <a:pt x="96" y="10"/>
                      <a:pt x="99" y="15"/>
                      <a:pt x="100" y="16"/>
                    </a:cubicBezTo>
                    <a:cubicBezTo>
                      <a:pt x="102" y="17"/>
                      <a:pt x="103" y="19"/>
                      <a:pt x="103" y="21"/>
                    </a:cubicBezTo>
                    <a:cubicBezTo>
                      <a:pt x="103" y="23"/>
                      <a:pt x="103" y="25"/>
                      <a:pt x="105" y="25"/>
                    </a:cubicBezTo>
                    <a:cubicBezTo>
                      <a:pt x="106" y="25"/>
                      <a:pt x="107" y="23"/>
                      <a:pt x="109" y="24"/>
                    </a:cubicBezTo>
                    <a:cubicBezTo>
                      <a:pt x="109" y="24"/>
                      <a:pt x="106" y="27"/>
                      <a:pt x="105" y="28"/>
                    </a:cubicBezTo>
                    <a:cubicBezTo>
                      <a:pt x="104" y="28"/>
                      <a:pt x="104" y="30"/>
                      <a:pt x="107" y="33"/>
                    </a:cubicBezTo>
                    <a:cubicBezTo>
                      <a:pt x="109" y="36"/>
                      <a:pt x="108" y="42"/>
                      <a:pt x="107" y="41"/>
                    </a:cubicBezTo>
                    <a:cubicBezTo>
                      <a:pt x="106" y="40"/>
                      <a:pt x="101" y="41"/>
                      <a:pt x="99" y="40"/>
                    </a:cubicBezTo>
                    <a:cubicBezTo>
                      <a:pt x="98" y="38"/>
                      <a:pt x="97" y="40"/>
                      <a:pt x="94" y="40"/>
                    </a:cubicBezTo>
                    <a:cubicBezTo>
                      <a:pt x="91" y="40"/>
                      <a:pt x="89" y="42"/>
                      <a:pt x="87" y="41"/>
                    </a:cubicBezTo>
                    <a:cubicBezTo>
                      <a:pt x="85" y="41"/>
                      <a:pt x="79" y="42"/>
                      <a:pt x="75" y="42"/>
                    </a:cubicBezTo>
                    <a:cubicBezTo>
                      <a:pt x="72" y="42"/>
                      <a:pt x="72" y="45"/>
                      <a:pt x="69" y="43"/>
                    </a:cubicBezTo>
                    <a:cubicBezTo>
                      <a:pt x="66" y="41"/>
                      <a:pt x="67" y="43"/>
                      <a:pt x="66" y="44"/>
                    </a:cubicBezTo>
                    <a:cubicBezTo>
                      <a:pt x="64" y="45"/>
                      <a:pt x="62" y="47"/>
                      <a:pt x="61" y="48"/>
                    </a:cubicBezTo>
                    <a:cubicBezTo>
                      <a:pt x="59" y="49"/>
                      <a:pt x="59" y="46"/>
                      <a:pt x="59" y="45"/>
                    </a:cubicBezTo>
                    <a:cubicBezTo>
                      <a:pt x="59" y="43"/>
                      <a:pt x="55" y="42"/>
                      <a:pt x="54" y="41"/>
                    </a:cubicBezTo>
                    <a:cubicBezTo>
                      <a:pt x="53" y="41"/>
                      <a:pt x="54" y="41"/>
                      <a:pt x="53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1"/>
                      <a:pt x="51" y="40"/>
                    </a:cubicBezTo>
                    <a:cubicBezTo>
                      <a:pt x="49" y="39"/>
                      <a:pt x="50" y="41"/>
                      <a:pt x="49" y="41"/>
                    </a:cubicBezTo>
                    <a:cubicBezTo>
                      <a:pt x="48" y="42"/>
                      <a:pt x="48" y="43"/>
                      <a:pt x="46" y="44"/>
                    </a:cubicBezTo>
                    <a:cubicBezTo>
                      <a:pt x="45" y="45"/>
                      <a:pt x="42" y="46"/>
                      <a:pt x="40" y="46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9" y="46"/>
                      <a:pt x="37" y="44"/>
                      <a:pt x="36" y="44"/>
                    </a:cubicBezTo>
                    <a:cubicBezTo>
                      <a:pt x="34" y="43"/>
                      <a:pt x="34" y="42"/>
                      <a:pt x="32" y="41"/>
                    </a:cubicBezTo>
                    <a:cubicBezTo>
                      <a:pt x="30" y="40"/>
                      <a:pt x="30" y="40"/>
                      <a:pt x="29" y="41"/>
                    </a:cubicBezTo>
                    <a:cubicBezTo>
                      <a:pt x="28" y="42"/>
                      <a:pt x="29" y="43"/>
                      <a:pt x="28" y="44"/>
                    </a:cubicBezTo>
                    <a:cubicBezTo>
                      <a:pt x="27" y="44"/>
                      <a:pt x="26" y="44"/>
                      <a:pt x="26" y="44"/>
                    </a:cubicBezTo>
                    <a:cubicBezTo>
                      <a:pt x="25" y="45"/>
                      <a:pt x="22" y="46"/>
                      <a:pt x="21" y="46"/>
                    </a:cubicBezTo>
                    <a:cubicBezTo>
                      <a:pt x="20" y="45"/>
                      <a:pt x="19" y="44"/>
                      <a:pt x="19" y="43"/>
                    </a:cubicBezTo>
                    <a:cubicBezTo>
                      <a:pt x="19" y="42"/>
                      <a:pt x="19" y="42"/>
                      <a:pt x="18" y="41"/>
                    </a:cubicBezTo>
                    <a:cubicBezTo>
                      <a:pt x="17" y="40"/>
                      <a:pt x="18" y="42"/>
                      <a:pt x="18" y="43"/>
                    </a:cubicBezTo>
                    <a:cubicBezTo>
                      <a:pt x="17" y="44"/>
                      <a:pt x="14" y="42"/>
                      <a:pt x="13" y="41"/>
                    </a:cubicBezTo>
                    <a:cubicBezTo>
                      <a:pt x="13" y="40"/>
                      <a:pt x="15" y="39"/>
                      <a:pt x="14" y="39"/>
                    </a:cubicBezTo>
                    <a:cubicBezTo>
                      <a:pt x="13" y="39"/>
                      <a:pt x="13" y="39"/>
                      <a:pt x="12" y="40"/>
                    </a:cubicBezTo>
                    <a:cubicBezTo>
                      <a:pt x="10" y="40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0"/>
                    </a:cubicBezTo>
                    <a:cubicBezTo>
                      <a:pt x="8" y="40"/>
                      <a:pt x="8" y="37"/>
                      <a:pt x="8" y="36"/>
                    </a:cubicBezTo>
                    <a:cubicBezTo>
                      <a:pt x="8" y="35"/>
                      <a:pt x="9" y="35"/>
                      <a:pt x="8" y="35"/>
                    </a:cubicBezTo>
                    <a:cubicBezTo>
                      <a:pt x="7" y="35"/>
                      <a:pt x="8" y="33"/>
                      <a:pt x="7" y="32"/>
                    </a:cubicBezTo>
                    <a:cubicBezTo>
                      <a:pt x="6" y="31"/>
                      <a:pt x="6" y="32"/>
                      <a:pt x="5" y="33"/>
                    </a:cubicBezTo>
                    <a:cubicBezTo>
                      <a:pt x="4" y="33"/>
                      <a:pt x="5" y="32"/>
                      <a:pt x="5" y="31"/>
                    </a:cubicBezTo>
                    <a:cubicBezTo>
                      <a:pt x="5" y="30"/>
                      <a:pt x="4" y="30"/>
                      <a:pt x="3" y="30"/>
                    </a:cubicBezTo>
                    <a:cubicBezTo>
                      <a:pt x="2" y="30"/>
                      <a:pt x="3" y="30"/>
                      <a:pt x="2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5" y="27"/>
                      <a:pt x="5" y="27"/>
                    </a:cubicBezTo>
                    <a:cubicBezTo>
                      <a:pt x="5" y="27"/>
                      <a:pt x="7" y="26"/>
                      <a:pt x="7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4" y="25"/>
                      <a:pt x="6" y="25"/>
                      <a:pt x="6" y="24"/>
                    </a:cubicBezTo>
                    <a:cubicBezTo>
                      <a:pt x="6" y="23"/>
                      <a:pt x="5" y="24"/>
                      <a:pt x="4" y="23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3" y="21"/>
                      <a:pt x="3" y="22"/>
                      <a:pt x="2" y="22"/>
                    </a:cubicBezTo>
                    <a:cubicBezTo>
                      <a:pt x="1" y="22"/>
                      <a:pt x="2" y="21"/>
                      <a:pt x="1" y="20"/>
                    </a:cubicBezTo>
                    <a:cubicBezTo>
                      <a:pt x="0" y="19"/>
                      <a:pt x="1" y="19"/>
                      <a:pt x="2" y="19"/>
                    </a:cubicBezTo>
                    <a:cubicBezTo>
                      <a:pt x="3" y="18"/>
                      <a:pt x="3" y="18"/>
                      <a:pt x="4" y="16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5" y="13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1" y="16"/>
                      <a:pt x="10" y="14"/>
                      <a:pt x="9" y="13"/>
                    </a:cubicBezTo>
                    <a:cubicBezTo>
                      <a:pt x="8" y="12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4" y="15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8" y="14"/>
                      <a:pt x="17" y="13"/>
                      <a:pt x="16" y="13"/>
                    </a:cubicBezTo>
                    <a:cubicBezTo>
                      <a:pt x="16" y="13"/>
                      <a:pt x="16" y="12"/>
                      <a:pt x="18" y="12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19" y="11"/>
                      <a:pt x="19" y="11"/>
                      <a:pt x="18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3" y="9"/>
                    </a:cubicBezTo>
                    <a:cubicBezTo>
                      <a:pt x="11" y="8"/>
                      <a:pt x="11" y="9"/>
                      <a:pt x="10" y="9"/>
                    </a:cubicBezTo>
                    <a:cubicBezTo>
                      <a:pt x="9" y="10"/>
                      <a:pt x="10" y="11"/>
                      <a:pt x="8" y="12"/>
                    </a:cubicBezTo>
                    <a:cubicBezTo>
                      <a:pt x="7" y="12"/>
                      <a:pt x="8" y="12"/>
                      <a:pt x="7" y="11"/>
                    </a:cubicBezTo>
                    <a:cubicBezTo>
                      <a:pt x="5" y="11"/>
                      <a:pt x="6" y="12"/>
                      <a:pt x="5" y="14"/>
                    </a:cubicBezTo>
                    <a:cubicBezTo>
                      <a:pt x="4" y="15"/>
                      <a:pt x="3" y="16"/>
                      <a:pt x="2" y="16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2" y="14"/>
                      <a:pt x="4" y="13"/>
                      <a:pt x="4" y="13"/>
                    </a:cubicBezTo>
                    <a:cubicBezTo>
                      <a:pt x="4" y="12"/>
                      <a:pt x="3" y="13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8"/>
                      <a:pt x="4" y="7"/>
                    </a:cubicBezTo>
                    <a:cubicBezTo>
                      <a:pt x="4" y="6"/>
                      <a:pt x="5" y="5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9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3"/>
                      <a:pt x="14" y="5"/>
                      <a:pt x="14" y="6"/>
                    </a:cubicBezTo>
                    <a:cubicBezTo>
                      <a:pt x="15" y="7"/>
                      <a:pt x="17" y="7"/>
                      <a:pt x="20" y="8"/>
                    </a:cubicBezTo>
                    <a:cubicBezTo>
                      <a:pt x="22" y="9"/>
                      <a:pt x="29" y="9"/>
                      <a:pt x="30" y="8"/>
                    </a:cubicBezTo>
                    <a:cubicBezTo>
                      <a:pt x="31" y="7"/>
                      <a:pt x="32" y="6"/>
                      <a:pt x="33" y="5"/>
                    </a:cubicBezTo>
                    <a:cubicBezTo>
                      <a:pt x="35" y="3"/>
                      <a:pt x="36" y="5"/>
                      <a:pt x="37" y="4"/>
                    </a:cubicBezTo>
                    <a:cubicBezTo>
                      <a:pt x="38" y="3"/>
                      <a:pt x="39" y="3"/>
                      <a:pt x="40" y="2"/>
                    </a:cubicBezTo>
                    <a:cubicBezTo>
                      <a:pt x="42" y="1"/>
                      <a:pt x="43" y="2"/>
                      <a:pt x="47" y="2"/>
                    </a:cubicBezTo>
                    <a:cubicBezTo>
                      <a:pt x="50" y="2"/>
                      <a:pt x="50" y="1"/>
                      <a:pt x="52" y="1"/>
                    </a:cubicBezTo>
                    <a:cubicBezTo>
                      <a:pt x="53" y="0"/>
                      <a:pt x="52" y="1"/>
                      <a:pt x="52" y="2"/>
                    </a:cubicBezTo>
                    <a:cubicBezTo>
                      <a:pt x="53" y="3"/>
                      <a:pt x="53" y="3"/>
                      <a:pt x="54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3"/>
                      <a:pt x="59" y="5"/>
                      <a:pt x="59" y="6"/>
                    </a:cubicBezTo>
                    <a:cubicBezTo>
                      <a:pt x="59" y="7"/>
                      <a:pt x="62" y="7"/>
                      <a:pt x="65" y="8"/>
                    </a:cubicBezTo>
                    <a:cubicBezTo>
                      <a:pt x="67" y="10"/>
                      <a:pt x="71" y="10"/>
                      <a:pt x="75" y="9"/>
                    </a:cubicBezTo>
                    <a:cubicBezTo>
                      <a:pt x="79" y="7"/>
                      <a:pt x="76" y="9"/>
                      <a:pt x="77" y="8"/>
                    </a:cubicBezTo>
                    <a:cubicBezTo>
                      <a:pt x="78" y="8"/>
                      <a:pt x="80" y="9"/>
                      <a:pt x="81" y="9"/>
                    </a:cubicBezTo>
                    <a:cubicBezTo>
                      <a:pt x="82" y="10"/>
                      <a:pt x="83" y="9"/>
                      <a:pt x="84" y="7"/>
                    </a:cubicBezTo>
                    <a:cubicBezTo>
                      <a:pt x="86" y="6"/>
                      <a:pt x="87" y="7"/>
                      <a:pt x="8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" name="Freeform 378">
                <a:extLst>
                  <a:ext uri="{FF2B5EF4-FFF2-40B4-BE49-F238E27FC236}">
                    <a16:creationId xmlns:a16="http://schemas.microsoft.com/office/drawing/2014/main" id="{5B2BEB9B-A729-46D8-8CAE-C953D6093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626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5C8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" name="Line 379">
                <a:extLst>
                  <a:ext uri="{FF2B5EF4-FFF2-40B4-BE49-F238E27FC236}">
                    <a16:creationId xmlns:a16="http://schemas.microsoft.com/office/drawing/2014/main" id="{ED89DA19-2FA9-4630-B971-8F35D2B26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7" y="1626"/>
                <a:ext cx="2" cy="5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" name="Freeform 380">
                <a:extLst>
                  <a:ext uri="{FF2B5EF4-FFF2-40B4-BE49-F238E27FC236}">
                    <a16:creationId xmlns:a16="http://schemas.microsoft.com/office/drawing/2014/main" id="{FD17563A-47BE-41B1-92EE-EE96305F7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452"/>
                <a:ext cx="128" cy="144"/>
              </a:xfrm>
              <a:custGeom>
                <a:avLst/>
                <a:gdLst>
                  <a:gd name="T0" fmla="*/ 192 w 48"/>
                  <a:gd name="T1" fmla="*/ 51 h 54"/>
                  <a:gd name="T2" fmla="*/ 120 w 48"/>
                  <a:gd name="T3" fmla="*/ 136 h 54"/>
                  <a:gd name="T4" fmla="*/ 64 w 48"/>
                  <a:gd name="T5" fmla="*/ 149 h 54"/>
                  <a:gd name="T6" fmla="*/ 0 w 48"/>
                  <a:gd name="T7" fmla="*/ 149 h 54"/>
                  <a:gd name="T8" fmla="*/ 43 w 48"/>
                  <a:gd name="T9" fmla="*/ 213 h 54"/>
                  <a:gd name="T10" fmla="*/ 72 w 48"/>
                  <a:gd name="T11" fmla="*/ 277 h 54"/>
                  <a:gd name="T12" fmla="*/ 136 w 48"/>
                  <a:gd name="T13" fmla="*/ 243 h 54"/>
                  <a:gd name="T14" fmla="*/ 43 w 48"/>
                  <a:gd name="T15" fmla="*/ 333 h 54"/>
                  <a:gd name="T16" fmla="*/ 120 w 48"/>
                  <a:gd name="T17" fmla="*/ 355 h 54"/>
                  <a:gd name="T18" fmla="*/ 200 w 48"/>
                  <a:gd name="T19" fmla="*/ 307 h 54"/>
                  <a:gd name="T20" fmla="*/ 235 w 48"/>
                  <a:gd name="T21" fmla="*/ 299 h 54"/>
                  <a:gd name="T22" fmla="*/ 269 w 48"/>
                  <a:gd name="T23" fmla="*/ 363 h 54"/>
                  <a:gd name="T24" fmla="*/ 299 w 48"/>
                  <a:gd name="T25" fmla="*/ 291 h 54"/>
                  <a:gd name="T26" fmla="*/ 291 w 48"/>
                  <a:gd name="T27" fmla="*/ 235 h 54"/>
                  <a:gd name="T28" fmla="*/ 269 w 48"/>
                  <a:gd name="T29" fmla="*/ 179 h 54"/>
                  <a:gd name="T30" fmla="*/ 291 w 48"/>
                  <a:gd name="T31" fmla="*/ 115 h 54"/>
                  <a:gd name="T32" fmla="*/ 235 w 48"/>
                  <a:gd name="T33" fmla="*/ 107 h 54"/>
                  <a:gd name="T34" fmla="*/ 328 w 48"/>
                  <a:gd name="T35" fmla="*/ 77 h 54"/>
                  <a:gd name="T36" fmla="*/ 320 w 48"/>
                  <a:gd name="T37" fmla="*/ 8 h 54"/>
                  <a:gd name="T38" fmla="*/ 192 w 48"/>
                  <a:gd name="T39" fmla="*/ 51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54">
                    <a:moveTo>
                      <a:pt x="27" y="7"/>
                    </a:moveTo>
                    <a:cubicBezTo>
                      <a:pt x="28" y="11"/>
                      <a:pt x="17" y="19"/>
                      <a:pt x="17" y="19"/>
                    </a:cubicBezTo>
                    <a:cubicBezTo>
                      <a:pt x="17" y="19"/>
                      <a:pt x="10" y="25"/>
                      <a:pt x="9" y="21"/>
                    </a:cubicBezTo>
                    <a:cubicBezTo>
                      <a:pt x="7" y="18"/>
                      <a:pt x="0" y="14"/>
                      <a:pt x="0" y="21"/>
                    </a:cubicBezTo>
                    <a:cubicBezTo>
                      <a:pt x="0" y="28"/>
                      <a:pt x="6" y="30"/>
                      <a:pt x="6" y="30"/>
                    </a:cubicBezTo>
                    <a:cubicBezTo>
                      <a:pt x="10" y="39"/>
                      <a:pt x="3" y="37"/>
                      <a:pt x="10" y="39"/>
                    </a:cubicBezTo>
                    <a:cubicBezTo>
                      <a:pt x="17" y="40"/>
                      <a:pt x="19" y="27"/>
                      <a:pt x="19" y="34"/>
                    </a:cubicBezTo>
                    <a:cubicBezTo>
                      <a:pt x="19" y="41"/>
                      <a:pt x="6" y="47"/>
                      <a:pt x="6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5" y="51"/>
                      <a:pt x="28" y="43"/>
                      <a:pt x="28" y="43"/>
                    </a:cubicBezTo>
                    <a:cubicBezTo>
                      <a:pt x="28" y="43"/>
                      <a:pt x="33" y="32"/>
                      <a:pt x="33" y="42"/>
                    </a:cubicBezTo>
                    <a:cubicBezTo>
                      <a:pt x="33" y="53"/>
                      <a:pt x="34" y="54"/>
                      <a:pt x="38" y="51"/>
                    </a:cubicBezTo>
                    <a:cubicBezTo>
                      <a:pt x="41" y="49"/>
                      <a:pt x="42" y="41"/>
                      <a:pt x="42" y="41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46" y="15"/>
                      <a:pt x="41" y="16"/>
                    </a:cubicBezTo>
                    <a:cubicBezTo>
                      <a:pt x="37" y="18"/>
                      <a:pt x="30" y="16"/>
                      <a:pt x="33" y="15"/>
                    </a:cubicBezTo>
                    <a:cubicBezTo>
                      <a:pt x="37" y="14"/>
                      <a:pt x="46" y="11"/>
                      <a:pt x="46" y="11"/>
                    </a:cubicBezTo>
                    <a:cubicBezTo>
                      <a:pt x="46" y="11"/>
                      <a:pt x="48" y="0"/>
                      <a:pt x="45" y="1"/>
                    </a:cubicBezTo>
                    <a:cubicBezTo>
                      <a:pt x="41" y="2"/>
                      <a:pt x="26" y="0"/>
                      <a:pt x="2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" name="Freeform 381">
                <a:extLst>
                  <a:ext uri="{FF2B5EF4-FFF2-40B4-BE49-F238E27FC236}">
                    <a16:creationId xmlns:a16="http://schemas.microsoft.com/office/drawing/2014/main" id="{FCE57A79-8BFB-4DF9-A574-1976E5BCE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417"/>
                <a:ext cx="129" cy="141"/>
              </a:xfrm>
              <a:custGeom>
                <a:avLst/>
                <a:gdLst>
                  <a:gd name="T0" fmla="*/ 65 w 48"/>
                  <a:gd name="T1" fmla="*/ 98 h 53"/>
                  <a:gd name="T2" fmla="*/ 8 w 48"/>
                  <a:gd name="T3" fmla="*/ 178 h 53"/>
                  <a:gd name="T4" fmla="*/ 73 w 48"/>
                  <a:gd name="T5" fmla="*/ 218 h 53"/>
                  <a:gd name="T6" fmla="*/ 13 w 48"/>
                  <a:gd name="T7" fmla="*/ 298 h 53"/>
                  <a:gd name="T8" fmla="*/ 102 w 48"/>
                  <a:gd name="T9" fmla="*/ 354 h 53"/>
                  <a:gd name="T10" fmla="*/ 167 w 48"/>
                  <a:gd name="T11" fmla="*/ 333 h 53"/>
                  <a:gd name="T12" fmla="*/ 274 w 48"/>
                  <a:gd name="T13" fmla="*/ 303 h 53"/>
                  <a:gd name="T14" fmla="*/ 210 w 48"/>
                  <a:gd name="T15" fmla="*/ 234 h 53"/>
                  <a:gd name="T16" fmla="*/ 304 w 48"/>
                  <a:gd name="T17" fmla="*/ 218 h 53"/>
                  <a:gd name="T18" fmla="*/ 304 w 48"/>
                  <a:gd name="T19" fmla="*/ 149 h 53"/>
                  <a:gd name="T20" fmla="*/ 261 w 48"/>
                  <a:gd name="T21" fmla="*/ 170 h 53"/>
                  <a:gd name="T22" fmla="*/ 196 w 48"/>
                  <a:gd name="T23" fmla="*/ 120 h 53"/>
                  <a:gd name="T24" fmla="*/ 223 w 48"/>
                  <a:gd name="T25" fmla="*/ 35 h 53"/>
                  <a:gd name="T26" fmla="*/ 167 w 48"/>
                  <a:gd name="T27" fmla="*/ 72 h 53"/>
                  <a:gd name="T28" fmla="*/ 65 w 48"/>
                  <a:gd name="T29" fmla="*/ 98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9" y="14"/>
                    </a:moveTo>
                    <a:cubicBezTo>
                      <a:pt x="6" y="17"/>
                      <a:pt x="2" y="21"/>
                      <a:pt x="1" y="25"/>
                    </a:cubicBezTo>
                    <a:cubicBezTo>
                      <a:pt x="0" y="34"/>
                      <a:pt x="10" y="31"/>
                      <a:pt x="10" y="3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3" y="41"/>
                      <a:pt x="23" y="47"/>
                    </a:cubicBezTo>
                    <a:cubicBezTo>
                      <a:pt x="34" y="53"/>
                      <a:pt x="38" y="43"/>
                      <a:pt x="38" y="43"/>
                    </a:cubicBezTo>
                    <a:cubicBezTo>
                      <a:pt x="38" y="43"/>
                      <a:pt x="21" y="33"/>
                      <a:pt x="29" y="33"/>
                    </a:cubicBezTo>
                    <a:cubicBezTo>
                      <a:pt x="37" y="33"/>
                      <a:pt x="42" y="31"/>
                      <a:pt x="42" y="31"/>
                    </a:cubicBezTo>
                    <a:cubicBezTo>
                      <a:pt x="42" y="31"/>
                      <a:pt x="48" y="19"/>
                      <a:pt x="42" y="21"/>
                    </a:cubicBezTo>
                    <a:cubicBezTo>
                      <a:pt x="36" y="24"/>
                      <a:pt x="43" y="22"/>
                      <a:pt x="36" y="24"/>
                    </a:cubicBezTo>
                    <a:cubicBezTo>
                      <a:pt x="29" y="25"/>
                      <a:pt x="22" y="21"/>
                      <a:pt x="27" y="17"/>
                    </a:cubicBezTo>
                    <a:cubicBezTo>
                      <a:pt x="31" y="12"/>
                      <a:pt x="40" y="0"/>
                      <a:pt x="31" y="5"/>
                    </a:cubicBezTo>
                    <a:cubicBezTo>
                      <a:pt x="23" y="10"/>
                      <a:pt x="28" y="7"/>
                      <a:pt x="23" y="10"/>
                    </a:cubicBezTo>
                    <a:cubicBezTo>
                      <a:pt x="19" y="12"/>
                      <a:pt x="9" y="14"/>
                      <a:pt x="9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" name="Freeform 382">
                <a:extLst>
                  <a:ext uri="{FF2B5EF4-FFF2-40B4-BE49-F238E27FC236}">
                    <a16:creationId xmlns:a16="http://schemas.microsoft.com/office/drawing/2014/main" id="{77C078C2-4953-4DC6-A64C-5F7698A79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548"/>
                <a:ext cx="50" cy="58"/>
              </a:xfrm>
              <a:custGeom>
                <a:avLst/>
                <a:gdLst>
                  <a:gd name="T0" fmla="*/ 0 w 19"/>
                  <a:gd name="T1" fmla="*/ 47 h 22"/>
                  <a:gd name="T2" fmla="*/ 13 w 19"/>
                  <a:gd name="T3" fmla="*/ 145 h 22"/>
                  <a:gd name="T4" fmla="*/ 68 w 19"/>
                  <a:gd name="T5" fmla="*/ 153 h 22"/>
                  <a:gd name="T6" fmla="*/ 132 w 19"/>
                  <a:gd name="T7" fmla="*/ 98 h 22"/>
                  <a:gd name="T8" fmla="*/ 84 w 19"/>
                  <a:gd name="T9" fmla="*/ 55 h 22"/>
                  <a:gd name="T10" fmla="*/ 63 w 19"/>
                  <a:gd name="T11" fmla="*/ 8 h 22"/>
                  <a:gd name="T12" fmla="*/ 0 w 19"/>
                  <a:gd name="T13" fmla="*/ 4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2">
                    <a:moveTo>
                      <a:pt x="0" y="7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7" y="18"/>
                      <a:pt x="19" y="14"/>
                      <a:pt x="19" y="14"/>
                    </a:cubicBezTo>
                    <a:cubicBezTo>
                      <a:pt x="19" y="14"/>
                      <a:pt x="14" y="13"/>
                      <a:pt x="12" y="8"/>
                    </a:cubicBezTo>
                    <a:cubicBezTo>
                      <a:pt x="9" y="1"/>
                      <a:pt x="17" y="3"/>
                      <a:pt x="9" y="1"/>
                    </a:cubicBezTo>
                    <a:cubicBezTo>
                      <a:pt x="0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" name="Freeform 383">
                <a:extLst>
                  <a:ext uri="{FF2B5EF4-FFF2-40B4-BE49-F238E27FC236}">
                    <a16:creationId xmlns:a16="http://schemas.microsoft.com/office/drawing/2014/main" id="{E6073B2E-518E-4917-AA79-3C3B1D673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516"/>
                <a:ext cx="687" cy="590"/>
              </a:xfrm>
              <a:custGeom>
                <a:avLst/>
                <a:gdLst>
                  <a:gd name="T0" fmla="*/ 765 w 257"/>
                  <a:gd name="T1" fmla="*/ 21 h 221"/>
                  <a:gd name="T2" fmla="*/ 666 w 257"/>
                  <a:gd name="T3" fmla="*/ 21 h 221"/>
                  <a:gd name="T4" fmla="*/ 551 w 257"/>
                  <a:gd name="T5" fmla="*/ 64 h 221"/>
                  <a:gd name="T6" fmla="*/ 513 w 257"/>
                  <a:gd name="T7" fmla="*/ 93 h 221"/>
                  <a:gd name="T8" fmla="*/ 457 w 257"/>
                  <a:gd name="T9" fmla="*/ 51 h 221"/>
                  <a:gd name="T10" fmla="*/ 393 w 257"/>
                  <a:gd name="T11" fmla="*/ 120 h 221"/>
                  <a:gd name="T12" fmla="*/ 286 w 257"/>
                  <a:gd name="T13" fmla="*/ 136 h 221"/>
                  <a:gd name="T14" fmla="*/ 214 w 257"/>
                  <a:gd name="T15" fmla="*/ 184 h 221"/>
                  <a:gd name="T16" fmla="*/ 286 w 257"/>
                  <a:gd name="T17" fmla="*/ 192 h 221"/>
                  <a:gd name="T18" fmla="*/ 329 w 257"/>
                  <a:gd name="T19" fmla="*/ 256 h 221"/>
                  <a:gd name="T20" fmla="*/ 128 w 257"/>
                  <a:gd name="T21" fmla="*/ 299 h 221"/>
                  <a:gd name="T22" fmla="*/ 21 w 257"/>
                  <a:gd name="T23" fmla="*/ 334 h 221"/>
                  <a:gd name="T24" fmla="*/ 72 w 257"/>
                  <a:gd name="T25" fmla="*/ 384 h 221"/>
                  <a:gd name="T26" fmla="*/ 200 w 257"/>
                  <a:gd name="T27" fmla="*/ 406 h 221"/>
                  <a:gd name="T28" fmla="*/ 136 w 257"/>
                  <a:gd name="T29" fmla="*/ 449 h 221"/>
                  <a:gd name="T30" fmla="*/ 51 w 257"/>
                  <a:gd name="T31" fmla="*/ 491 h 221"/>
                  <a:gd name="T32" fmla="*/ 179 w 257"/>
                  <a:gd name="T33" fmla="*/ 478 h 221"/>
                  <a:gd name="T34" fmla="*/ 307 w 257"/>
                  <a:gd name="T35" fmla="*/ 507 h 221"/>
                  <a:gd name="T36" fmla="*/ 449 w 257"/>
                  <a:gd name="T37" fmla="*/ 521 h 221"/>
                  <a:gd name="T38" fmla="*/ 551 w 257"/>
                  <a:gd name="T39" fmla="*/ 550 h 221"/>
                  <a:gd name="T40" fmla="*/ 658 w 257"/>
                  <a:gd name="T41" fmla="*/ 635 h 221"/>
                  <a:gd name="T42" fmla="*/ 743 w 257"/>
                  <a:gd name="T43" fmla="*/ 764 h 221"/>
                  <a:gd name="T44" fmla="*/ 714 w 257"/>
                  <a:gd name="T45" fmla="*/ 849 h 221"/>
                  <a:gd name="T46" fmla="*/ 842 w 257"/>
                  <a:gd name="T47" fmla="*/ 918 h 221"/>
                  <a:gd name="T48" fmla="*/ 850 w 257"/>
                  <a:gd name="T49" fmla="*/ 1004 h 221"/>
                  <a:gd name="T50" fmla="*/ 722 w 257"/>
                  <a:gd name="T51" fmla="*/ 1025 h 221"/>
                  <a:gd name="T52" fmla="*/ 871 w 257"/>
                  <a:gd name="T53" fmla="*/ 1063 h 221"/>
                  <a:gd name="T54" fmla="*/ 914 w 257"/>
                  <a:gd name="T55" fmla="*/ 1175 h 221"/>
                  <a:gd name="T56" fmla="*/ 821 w 257"/>
                  <a:gd name="T57" fmla="*/ 1225 h 221"/>
                  <a:gd name="T58" fmla="*/ 794 w 257"/>
                  <a:gd name="T59" fmla="*/ 1289 h 221"/>
                  <a:gd name="T60" fmla="*/ 829 w 257"/>
                  <a:gd name="T61" fmla="*/ 1362 h 221"/>
                  <a:gd name="T62" fmla="*/ 879 w 257"/>
                  <a:gd name="T63" fmla="*/ 1468 h 221"/>
                  <a:gd name="T64" fmla="*/ 893 w 257"/>
                  <a:gd name="T65" fmla="*/ 1567 h 221"/>
                  <a:gd name="T66" fmla="*/ 1093 w 257"/>
                  <a:gd name="T67" fmla="*/ 1490 h 221"/>
                  <a:gd name="T68" fmla="*/ 1350 w 257"/>
                  <a:gd name="T69" fmla="*/ 1327 h 221"/>
                  <a:gd name="T70" fmla="*/ 1435 w 257"/>
                  <a:gd name="T71" fmla="*/ 1212 h 221"/>
                  <a:gd name="T72" fmla="*/ 1585 w 257"/>
                  <a:gd name="T73" fmla="*/ 1140 h 221"/>
                  <a:gd name="T74" fmla="*/ 1649 w 257"/>
                  <a:gd name="T75" fmla="*/ 1041 h 221"/>
                  <a:gd name="T76" fmla="*/ 1580 w 257"/>
                  <a:gd name="T77" fmla="*/ 926 h 221"/>
                  <a:gd name="T78" fmla="*/ 1572 w 257"/>
                  <a:gd name="T79" fmla="*/ 849 h 221"/>
                  <a:gd name="T80" fmla="*/ 1529 w 257"/>
                  <a:gd name="T81" fmla="*/ 812 h 221"/>
                  <a:gd name="T82" fmla="*/ 1665 w 257"/>
                  <a:gd name="T83" fmla="*/ 828 h 221"/>
                  <a:gd name="T84" fmla="*/ 1716 w 257"/>
                  <a:gd name="T85" fmla="*/ 849 h 221"/>
                  <a:gd name="T86" fmla="*/ 1636 w 257"/>
                  <a:gd name="T87" fmla="*/ 748 h 221"/>
                  <a:gd name="T88" fmla="*/ 1644 w 257"/>
                  <a:gd name="T89" fmla="*/ 627 h 221"/>
                  <a:gd name="T90" fmla="*/ 1607 w 257"/>
                  <a:gd name="T91" fmla="*/ 563 h 221"/>
                  <a:gd name="T92" fmla="*/ 1772 w 257"/>
                  <a:gd name="T93" fmla="*/ 443 h 221"/>
                  <a:gd name="T94" fmla="*/ 1751 w 257"/>
                  <a:gd name="T95" fmla="*/ 363 h 221"/>
                  <a:gd name="T96" fmla="*/ 1649 w 257"/>
                  <a:gd name="T97" fmla="*/ 427 h 221"/>
                  <a:gd name="T98" fmla="*/ 1722 w 257"/>
                  <a:gd name="T99" fmla="*/ 328 h 221"/>
                  <a:gd name="T100" fmla="*/ 1772 w 257"/>
                  <a:gd name="T101" fmla="*/ 270 h 221"/>
                  <a:gd name="T102" fmla="*/ 1593 w 257"/>
                  <a:gd name="T103" fmla="*/ 278 h 221"/>
                  <a:gd name="T104" fmla="*/ 1537 w 257"/>
                  <a:gd name="T105" fmla="*/ 192 h 221"/>
                  <a:gd name="T106" fmla="*/ 1665 w 257"/>
                  <a:gd name="T107" fmla="*/ 115 h 221"/>
                  <a:gd name="T108" fmla="*/ 1457 w 257"/>
                  <a:gd name="T109" fmla="*/ 150 h 221"/>
                  <a:gd name="T110" fmla="*/ 1286 w 257"/>
                  <a:gd name="T111" fmla="*/ 120 h 221"/>
                  <a:gd name="T112" fmla="*/ 1200 w 257"/>
                  <a:gd name="T113" fmla="*/ 115 h 221"/>
                  <a:gd name="T114" fmla="*/ 1059 w 257"/>
                  <a:gd name="T115" fmla="*/ 56 h 221"/>
                  <a:gd name="T116" fmla="*/ 986 w 257"/>
                  <a:gd name="T117" fmla="*/ 85 h 221"/>
                  <a:gd name="T118" fmla="*/ 858 w 257"/>
                  <a:gd name="T119" fmla="*/ 35 h 2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7" h="221">
                    <a:moveTo>
                      <a:pt x="107" y="13"/>
                    </a:moveTo>
                    <a:cubicBezTo>
                      <a:pt x="105" y="12"/>
                      <a:pt x="107" y="8"/>
                      <a:pt x="107" y="8"/>
                    </a:cubicBezTo>
                    <a:cubicBezTo>
                      <a:pt x="107" y="8"/>
                      <a:pt x="108" y="3"/>
                      <a:pt x="107" y="3"/>
                    </a:cubicBezTo>
                    <a:cubicBezTo>
                      <a:pt x="104" y="4"/>
                      <a:pt x="103" y="0"/>
                      <a:pt x="102" y="2"/>
                    </a:cubicBezTo>
                    <a:cubicBezTo>
                      <a:pt x="101" y="5"/>
                      <a:pt x="98" y="6"/>
                      <a:pt x="98" y="6"/>
                    </a:cubicBezTo>
                    <a:cubicBezTo>
                      <a:pt x="95" y="5"/>
                      <a:pt x="95" y="2"/>
                      <a:pt x="93" y="3"/>
                    </a:cubicBezTo>
                    <a:cubicBezTo>
                      <a:pt x="92" y="4"/>
                      <a:pt x="89" y="1"/>
                      <a:pt x="88" y="3"/>
                    </a:cubicBezTo>
                    <a:cubicBezTo>
                      <a:pt x="87" y="7"/>
                      <a:pt x="83" y="5"/>
                      <a:pt x="83" y="5"/>
                    </a:cubicBezTo>
                    <a:cubicBezTo>
                      <a:pt x="83" y="5"/>
                      <a:pt x="79" y="10"/>
                      <a:pt x="77" y="9"/>
                    </a:cubicBezTo>
                    <a:cubicBezTo>
                      <a:pt x="76" y="8"/>
                      <a:pt x="76" y="3"/>
                      <a:pt x="75" y="5"/>
                    </a:cubicBezTo>
                    <a:cubicBezTo>
                      <a:pt x="73" y="7"/>
                      <a:pt x="72" y="10"/>
                      <a:pt x="72" y="10"/>
                    </a:cubicBezTo>
                    <a:cubicBezTo>
                      <a:pt x="72" y="10"/>
                      <a:pt x="74" y="13"/>
                      <a:pt x="72" y="1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1"/>
                      <a:pt x="68" y="11"/>
                    </a:cubicBezTo>
                    <a:cubicBezTo>
                      <a:pt x="64" y="9"/>
                      <a:pt x="65" y="5"/>
                      <a:pt x="64" y="7"/>
                    </a:cubicBezTo>
                    <a:cubicBezTo>
                      <a:pt x="62" y="10"/>
                      <a:pt x="64" y="9"/>
                      <a:pt x="64" y="11"/>
                    </a:cubicBezTo>
                    <a:cubicBezTo>
                      <a:pt x="64" y="13"/>
                      <a:pt x="61" y="14"/>
                      <a:pt x="61" y="14"/>
                    </a:cubicBezTo>
                    <a:cubicBezTo>
                      <a:pt x="61" y="14"/>
                      <a:pt x="57" y="18"/>
                      <a:pt x="55" y="17"/>
                    </a:cubicBezTo>
                    <a:cubicBezTo>
                      <a:pt x="52" y="16"/>
                      <a:pt x="52" y="13"/>
                      <a:pt x="51" y="16"/>
                    </a:cubicBezTo>
                    <a:cubicBezTo>
                      <a:pt x="49" y="19"/>
                      <a:pt x="46" y="19"/>
                      <a:pt x="44" y="19"/>
                    </a:cubicBezTo>
                    <a:cubicBezTo>
                      <a:pt x="42" y="18"/>
                      <a:pt x="41" y="17"/>
                      <a:pt x="40" y="19"/>
                    </a:cubicBezTo>
                    <a:cubicBezTo>
                      <a:pt x="39" y="22"/>
                      <a:pt x="37" y="17"/>
                      <a:pt x="36" y="18"/>
                    </a:cubicBezTo>
                    <a:cubicBezTo>
                      <a:pt x="36" y="20"/>
                      <a:pt x="36" y="22"/>
                      <a:pt x="34" y="23"/>
                    </a:cubicBezTo>
                    <a:cubicBezTo>
                      <a:pt x="31" y="24"/>
                      <a:pt x="29" y="23"/>
                      <a:pt x="30" y="26"/>
                    </a:cubicBezTo>
                    <a:cubicBezTo>
                      <a:pt x="30" y="28"/>
                      <a:pt x="31" y="24"/>
                      <a:pt x="33" y="27"/>
                    </a:cubicBezTo>
                    <a:cubicBezTo>
                      <a:pt x="34" y="29"/>
                      <a:pt x="34" y="28"/>
                      <a:pt x="36" y="28"/>
                    </a:cubicBezTo>
                    <a:cubicBezTo>
                      <a:pt x="38" y="27"/>
                      <a:pt x="40" y="24"/>
                      <a:pt x="40" y="27"/>
                    </a:cubicBezTo>
                    <a:cubicBezTo>
                      <a:pt x="41" y="29"/>
                      <a:pt x="42" y="26"/>
                      <a:pt x="44" y="28"/>
                    </a:cubicBezTo>
                    <a:cubicBezTo>
                      <a:pt x="46" y="29"/>
                      <a:pt x="49" y="28"/>
                      <a:pt x="48" y="30"/>
                    </a:cubicBezTo>
                    <a:cubicBezTo>
                      <a:pt x="47" y="33"/>
                      <a:pt x="49" y="32"/>
                      <a:pt x="46" y="36"/>
                    </a:cubicBezTo>
                    <a:cubicBezTo>
                      <a:pt x="43" y="41"/>
                      <a:pt x="42" y="33"/>
                      <a:pt x="39" y="39"/>
                    </a:cubicBezTo>
                    <a:cubicBezTo>
                      <a:pt x="37" y="45"/>
                      <a:pt x="40" y="49"/>
                      <a:pt x="34" y="44"/>
                    </a:cubicBezTo>
                    <a:cubicBezTo>
                      <a:pt x="27" y="38"/>
                      <a:pt x="21" y="40"/>
                      <a:pt x="18" y="42"/>
                    </a:cubicBezTo>
                    <a:cubicBezTo>
                      <a:pt x="15" y="45"/>
                      <a:pt x="15" y="47"/>
                      <a:pt x="13" y="47"/>
                    </a:cubicBezTo>
                    <a:cubicBezTo>
                      <a:pt x="10" y="47"/>
                      <a:pt x="12" y="41"/>
                      <a:pt x="9" y="44"/>
                    </a:cubicBezTo>
                    <a:cubicBezTo>
                      <a:pt x="6" y="48"/>
                      <a:pt x="6" y="47"/>
                      <a:pt x="3" y="47"/>
                    </a:cubicBezTo>
                    <a:cubicBezTo>
                      <a:pt x="0" y="47"/>
                      <a:pt x="1" y="42"/>
                      <a:pt x="0" y="47"/>
                    </a:cubicBezTo>
                    <a:cubicBezTo>
                      <a:pt x="0" y="52"/>
                      <a:pt x="2" y="52"/>
                      <a:pt x="5" y="53"/>
                    </a:cubicBezTo>
                    <a:cubicBezTo>
                      <a:pt x="7" y="53"/>
                      <a:pt x="12" y="49"/>
                      <a:pt x="10" y="54"/>
                    </a:cubicBezTo>
                    <a:cubicBezTo>
                      <a:pt x="8" y="59"/>
                      <a:pt x="19" y="50"/>
                      <a:pt x="20" y="52"/>
                    </a:cubicBezTo>
                    <a:cubicBezTo>
                      <a:pt x="20" y="55"/>
                      <a:pt x="21" y="51"/>
                      <a:pt x="22" y="54"/>
                    </a:cubicBezTo>
                    <a:cubicBezTo>
                      <a:pt x="23" y="58"/>
                      <a:pt x="22" y="55"/>
                      <a:pt x="28" y="57"/>
                    </a:cubicBezTo>
                    <a:cubicBezTo>
                      <a:pt x="33" y="58"/>
                      <a:pt x="35" y="61"/>
                      <a:pt x="35" y="61"/>
                    </a:cubicBezTo>
                    <a:cubicBezTo>
                      <a:pt x="35" y="61"/>
                      <a:pt x="33" y="63"/>
                      <a:pt x="28" y="63"/>
                    </a:cubicBezTo>
                    <a:cubicBezTo>
                      <a:pt x="23" y="64"/>
                      <a:pt x="21" y="61"/>
                      <a:pt x="19" y="63"/>
                    </a:cubicBezTo>
                    <a:cubicBezTo>
                      <a:pt x="16" y="64"/>
                      <a:pt x="13" y="66"/>
                      <a:pt x="11" y="67"/>
                    </a:cubicBezTo>
                    <a:cubicBezTo>
                      <a:pt x="9" y="67"/>
                      <a:pt x="9" y="61"/>
                      <a:pt x="7" y="64"/>
                    </a:cubicBezTo>
                    <a:cubicBezTo>
                      <a:pt x="4" y="67"/>
                      <a:pt x="4" y="69"/>
                      <a:pt x="7" y="69"/>
                    </a:cubicBezTo>
                    <a:cubicBezTo>
                      <a:pt x="10" y="70"/>
                      <a:pt x="10" y="66"/>
                      <a:pt x="12" y="70"/>
                    </a:cubicBezTo>
                    <a:cubicBezTo>
                      <a:pt x="13" y="74"/>
                      <a:pt x="14" y="71"/>
                      <a:pt x="17" y="70"/>
                    </a:cubicBezTo>
                    <a:cubicBezTo>
                      <a:pt x="20" y="69"/>
                      <a:pt x="20" y="63"/>
                      <a:pt x="25" y="67"/>
                    </a:cubicBezTo>
                    <a:cubicBezTo>
                      <a:pt x="29" y="71"/>
                      <a:pt x="27" y="69"/>
                      <a:pt x="28" y="72"/>
                    </a:cubicBezTo>
                    <a:cubicBezTo>
                      <a:pt x="29" y="75"/>
                      <a:pt x="28" y="72"/>
                      <a:pt x="35" y="72"/>
                    </a:cubicBezTo>
                    <a:cubicBezTo>
                      <a:pt x="41" y="72"/>
                      <a:pt x="42" y="69"/>
                      <a:pt x="43" y="71"/>
                    </a:cubicBezTo>
                    <a:cubicBezTo>
                      <a:pt x="45" y="72"/>
                      <a:pt x="43" y="67"/>
                      <a:pt x="48" y="69"/>
                    </a:cubicBezTo>
                    <a:cubicBezTo>
                      <a:pt x="52" y="72"/>
                      <a:pt x="60" y="72"/>
                      <a:pt x="60" y="72"/>
                    </a:cubicBezTo>
                    <a:cubicBezTo>
                      <a:pt x="60" y="72"/>
                      <a:pt x="61" y="75"/>
                      <a:pt x="63" y="73"/>
                    </a:cubicBezTo>
                    <a:cubicBezTo>
                      <a:pt x="65" y="71"/>
                      <a:pt x="69" y="72"/>
                      <a:pt x="69" y="74"/>
                    </a:cubicBezTo>
                    <a:cubicBezTo>
                      <a:pt x="68" y="76"/>
                      <a:pt x="72" y="74"/>
                      <a:pt x="72" y="74"/>
                    </a:cubicBezTo>
                    <a:cubicBezTo>
                      <a:pt x="72" y="74"/>
                      <a:pt x="76" y="75"/>
                      <a:pt x="77" y="77"/>
                    </a:cubicBezTo>
                    <a:cubicBezTo>
                      <a:pt x="78" y="80"/>
                      <a:pt x="82" y="76"/>
                      <a:pt x="82" y="80"/>
                    </a:cubicBezTo>
                    <a:cubicBezTo>
                      <a:pt x="81" y="84"/>
                      <a:pt x="85" y="81"/>
                      <a:pt x="86" y="84"/>
                    </a:cubicBezTo>
                    <a:cubicBezTo>
                      <a:pt x="88" y="86"/>
                      <a:pt x="92" y="84"/>
                      <a:pt x="92" y="89"/>
                    </a:cubicBezTo>
                    <a:cubicBezTo>
                      <a:pt x="91" y="93"/>
                      <a:pt x="95" y="94"/>
                      <a:pt x="95" y="98"/>
                    </a:cubicBezTo>
                    <a:cubicBezTo>
                      <a:pt x="95" y="101"/>
                      <a:pt x="103" y="94"/>
                      <a:pt x="105" y="98"/>
                    </a:cubicBezTo>
                    <a:cubicBezTo>
                      <a:pt x="107" y="102"/>
                      <a:pt x="108" y="105"/>
                      <a:pt x="104" y="107"/>
                    </a:cubicBezTo>
                    <a:cubicBezTo>
                      <a:pt x="100" y="109"/>
                      <a:pt x="97" y="106"/>
                      <a:pt x="98" y="109"/>
                    </a:cubicBezTo>
                    <a:cubicBezTo>
                      <a:pt x="99" y="113"/>
                      <a:pt x="103" y="108"/>
                      <a:pt x="103" y="112"/>
                    </a:cubicBezTo>
                    <a:cubicBezTo>
                      <a:pt x="104" y="115"/>
                      <a:pt x="99" y="118"/>
                      <a:pt x="100" y="119"/>
                    </a:cubicBezTo>
                    <a:cubicBezTo>
                      <a:pt x="101" y="121"/>
                      <a:pt x="99" y="118"/>
                      <a:pt x="103" y="120"/>
                    </a:cubicBezTo>
                    <a:cubicBezTo>
                      <a:pt x="108" y="122"/>
                      <a:pt x="116" y="117"/>
                      <a:pt x="114" y="124"/>
                    </a:cubicBezTo>
                    <a:cubicBezTo>
                      <a:pt x="112" y="130"/>
                      <a:pt x="113" y="128"/>
                      <a:pt x="118" y="129"/>
                    </a:cubicBezTo>
                    <a:cubicBezTo>
                      <a:pt x="123" y="131"/>
                      <a:pt x="126" y="129"/>
                      <a:pt x="126" y="134"/>
                    </a:cubicBezTo>
                    <a:cubicBezTo>
                      <a:pt x="125" y="138"/>
                      <a:pt x="127" y="146"/>
                      <a:pt x="127" y="146"/>
                    </a:cubicBezTo>
                    <a:cubicBezTo>
                      <a:pt x="127" y="146"/>
                      <a:pt x="121" y="142"/>
                      <a:pt x="119" y="141"/>
                    </a:cubicBezTo>
                    <a:cubicBezTo>
                      <a:pt x="116" y="140"/>
                      <a:pt x="114" y="136"/>
                      <a:pt x="112" y="138"/>
                    </a:cubicBezTo>
                    <a:cubicBezTo>
                      <a:pt x="109" y="140"/>
                      <a:pt x="103" y="140"/>
                      <a:pt x="103" y="140"/>
                    </a:cubicBezTo>
                    <a:cubicBezTo>
                      <a:pt x="103" y="140"/>
                      <a:pt x="98" y="143"/>
                      <a:pt x="101" y="144"/>
                    </a:cubicBezTo>
                    <a:cubicBezTo>
                      <a:pt x="104" y="145"/>
                      <a:pt x="107" y="141"/>
                      <a:pt x="109" y="145"/>
                    </a:cubicBezTo>
                    <a:cubicBezTo>
                      <a:pt x="111" y="150"/>
                      <a:pt x="114" y="142"/>
                      <a:pt x="116" y="146"/>
                    </a:cubicBezTo>
                    <a:cubicBezTo>
                      <a:pt x="119" y="149"/>
                      <a:pt x="119" y="149"/>
                      <a:pt x="122" y="149"/>
                    </a:cubicBezTo>
                    <a:cubicBezTo>
                      <a:pt x="124" y="150"/>
                      <a:pt x="124" y="146"/>
                      <a:pt x="126" y="150"/>
                    </a:cubicBezTo>
                    <a:cubicBezTo>
                      <a:pt x="127" y="154"/>
                      <a:pt x="128" y="149"/>
                      <a:pt x="127" y="154"/>
                    </a:cubicBezTo>
                    <a:cubicBezTo>
                      <a:pt x="126" y="158"/>
                      <a:pt x="129" y="163"/>
                      <a:pt x="128" y="165"/>
                    </a:cubicBezTo>
                    <a:cubicBezTo>
                      <a:pt x="126" y="167"/>
                      <a:pt x="127" y="167"/>
                      <a:pt x="124" y="168"/>
                    </a:cubicBezTo>
                    <a:cubicBezTo>
                      <a:pt x="121" y="168"/>
                      <a:pt x="123" y="164"/>
                      <a:pt x="121" y="168"/>
                    </a:cubicBezTo>
                    <a:cubicBezTo>
                      <a:pt x="119" y="173"/>
                      <a:pt x="117" y="171"/>
                      <a:pt x="115" y="172"/>
                    </a:cubicBezTo>
                    <a:cubicBezTo>
                      <a:pt x="112" y="172"/>
                      <a:pt x="109" y="173"/>
                      <a:pt x="111" y="175"/>
                    </a:cubicBezTo>
                    <a:cubicBezTo>
                      <a:pt x="113" y="177"/>
                      <a:pt x="117" y="174"/>
                      <a:pt x="116" y="177"/>
                    </a:cubicBezTo>
                    <a:cubicBezTo>
                      <a:pt x="115" y="180"/>
                      <a:pt x="107" y="180"/>
                      <a:pt x="111" y="181"/>
                    </a:cubicBezTo>
                    <a:cubicBezTo>
                      <a:pt x="115" y="182"/>
                      <a:pt x="118" y="178"/>
                      <a:pt x="119" y="180"/>
                    </a:cubicBezTo>
                    <a:cubicBezTo>
                      <a:pt x="121" y="182"/>
                      <a:pt x="115" y="187"/>
                      <a:pt x="115" y="187"/>
                    </a:cubicBezTo>
                    <a:cubicBezTo>
                      <a:pt x="113" y="191"/>
                      <a:pt x="115" y="188"/>
                      <a:pt x="116" y="191"/>
                    </a:cubicBezTo>
                    <a:cubicBezTo>
                      <a:pt x="116" y="195"/>
                      <a:pt x="112" y="196"/>
                      <a:pt x="114" y="199"/>
                    </a:cubicBezTo>
                    <a:cubicBezTo>
                      <a:pt x="117" y="201"/>
                      <a:pt x="117" y="193"/>
                      <a:pt x="120" y="197"/>
                    </a:cubicBezTo>
                    <a:cubicBezTo>
                      <a:pt x="124" y="200"/>
                      <a:pt x="123" y="206"/>
                      <a:pt x="123" y="206"/>
                    </a:cubicBezTo>
                    <a:cubicBezTo>
                      <a:pt x="123" y="206"/>
                      <a:pt x="129" y="201"/>
                      <a:pt x="128" y="207"/>
                    </a:cubicBezTo>
                    <a:cubicBezTo>
                      <a:pt x="127" y="212"/>
                      <a:pt x="123" y="214"/>
                      <a:pt x="121" y="213"/>
                    </a:cubicBezTo>
                    <a:cubicBezTo>
                      <a:pt x="120" y="212"/>
                      <a:pt x="123" y="221"/>
                      <a:pt x="125" y="220"/>
                    </a:cubicBezTo>
                    <a:cubicBezTo>
                      <a:pt x="127" y="219"/>
                      <a:pt x="134" y="214"/>
                      <a:pt x="135" y="216"/>
                    </a:cubicBezTo>
                    <a:cubicBezTo>
                      <a:pt x="135" y="218"/>
                      <a:pt x="138" y="218"/>
                      <a:pt x="141" y="217"/>
                    </a:cubicBezTo>
                    <a:cubicBezTo>
                      <a:pt x="145" y="216"/>
                      <a:pt x="147" y="210"/>
                      <a:pt x="153" y="209"/>
                    </a:cubicBezTo>
                    <a:cubicBezTo>
                      <a:pt x="159" y="208"/>
                      <a:pt x="168" y="203"/>
                      <a:pt x="168" y="200"/>
                    </a:cubicBezTo>
                    <a:cubicBezTo>
                      <a:pt x="167" y="197"/>
                      <a:pt x="160" y="192"/>
                      <a:pt x="171" y="193"/>
                    </a:cubicBezTo>
                    <a:cubicBezTo>
                      <a:pt x="182" y="193"/>
                      <a:pt x="189" y="189"/>
                      <a:pt x="189" y="186"/>
                    </a:cubicBezTo>
                    <a:cubicBezTo>
                      <a:pt x="190" y="184"/>
                      <a:pt x="188" y="182"/>
                      <a:pt x="188" y="179"/>
                    </a:cubicBezTo>
                    <a:cubicBezTo>
                      <a:pt x="189" y="176"/>
                      <a:pt x="196" y="178"/>
                      <a:pt x="196" y="178"/>
                    </a:cubicBezTo>
                    <a:cubicBezTo>
                      <a:pt x="196" y="178"/>
                      <a:pt x="199" y="167"/>
                      <a:pt x="201" y="170"/>
                    </a:cubicBezTo>
                    <a:cubicBezTo>
                      <a:pt x="203" y="173"/>
                      <a:pt x="209" y="169"/>
                      <a:pt x="207" y="168"/>
                    </a:cubicBezTo>
                    <a:cubicBezTo>
                      <a:pt x="205" y="167"/>
                      <a:pt x="203" y="163"/>
                      <a:pt x="209" y="164"/>
                    </a:cubicBezTo>
                    <a:cubicBezTo>
                      <a:pt x="215" y="166"/>
                      <a:pt x="222" y="160"/>
                      <a:pt x="222" y="160"/>
                    </a:cubicBezTo>
                    <a:cubicBezTo>
                      <a:pt x="222" y="160"/>
                      <a:pt x="210" y="154"/>
                      <a:pt x="222" y="155"/>
                    </a:cubicBezTo>
                    <a:cubicBezTo>
                      <a:pt x="234" y="155"/>
                      <a:pt x="234" y="153"/>
                      <a:pt x="236" y="153"/>
                    </a:cubicBezTo>
                    <a:cubicBezTo>
                      <a:pt x="238" y="154"/>
                      <a:pt x="238" y="148"/>
                      <a:pt x="231" y="146"/>
                    </a:cubicBezTo>
                    <a:cubicBezTo>
                      <a:pt x="223" y="144"/>
                      <a:pt x="222" y="145"/>
                      <a:pt x="218" y="145"/>
                    </a:cubicBezTo>
                    <a:cubicBezTo>
                      <a:pt x="213" y="145"/>
                      <a:pt x="208" y="141"/>
                      <a:pt x="210" y="139"/>
                    </a:cubicBezTo>
                    <a:cubicBezTo>
                      <a:pt x="211" y="136"/>
                      <a:pt x="225" y="132"/>
                      <a:pt x="221" y="130"/>
                    </a:cubicBezTo>
                    <a:cubicBezTo>
                      <a:pt x="216" y="128"/>
                      <a:pt x="212" y="123"/>
                      <a:pt x="216" y="123"/>
                    </a:cubicBezTo>
                    <a:cubicBezTo>
                      <a:pt x="221" y="124"/>
                      <a:pt x="229" y="124"/>
                      <a:pt x="225" y="122"/>
                    </a:cubicBezTo>
                    <a:cubicBezTo>
                      <a:pt x="222" y="121"/>
                      <a:pt x="218" y="119"/>
                      <a:pt x="220" y="119"/>
                    </a:cubicBezTo>
                    <a:cubicBezTo>
                      <a:pt x="221" y="119"/>
                      <a:pt x="229" y="120"/>
                      <a:pt x="224" y="118"/>
                    </a:cubicBezTo>
                    <a:cubicBezTo>
                      <a:pt x="220" y="116"/>
                      <a:pt x="221" y="115"/>
                      <a:pt x="218" y="116"/>
                    </a:cubicBezTo>
                    <a:cubicBezTo>
                      <a:pt x="216" y="118"/>
                      <a:pt x="215" y="115"/>
                      <a:pt x="214" y="114"/>
                    </a:cubicBezTo>
                    <a:cubicBezTo>
                      <a:pt x="212" y="113"/>
                      <a:pt x="214" y="111"/>
                      <a:pt x="216" y="111"/>
                    </a:cubicBezTo>
                    <a:cubicBezTo>
                      <a:pt x="218" y="110"/>
                      <a:pt x="223" y="107"/>
                      <a:pt x="226" y="111"/>
                    </a:cubicBezTo>
                    <a:cubicBezTo>
                      <a:pt x="228" y="115"/>
                      <a:pt x="231" y="112"/>
                      <a:pt x="233" y="116"/>
                    </a:cubicBezTo>
                    <a:cubicBezTo>
                      <a:pt x="234" y="120"/>
                      <a:pt x="235" y="125"/>
                      <a:pt x="235" y="125"/>
                    </a:cubicBezTo>
                    <a:cubicBezTo>
                      <a:pt x="235" y="125"/>
                      <a:pt x="239" y="130"/>
                      <a:pt x="240" y="126"/>
                    </a:cubicBezTo>
                    <a:cubicBezTo>
                      <a:pt x="240" y="122"/>
                      <a:pt x="242" y="122"/>
                      <a:pt x="240" y="119"/>
                    </a:cubicBezTo>
                    <a:cubicBezTo>
                      <a:pt x="238" y="117"/>
                      <a:pt x="237" y="113"/>
                      <a:pt x="237" y="113"/>
                    </a:cubicBezTo>
                    <a:cubicBezTo>
                      <a:pt x="237" y="113"/>
                      <a:pt x="237" y="109"/>
                      <a:pt x="233" y="109"/>
                    </a:cubicBezTo>
                    <a:cubicBezTo>
                      <a:pt x="230" y="109"/>
                      <a:pt x="234" y="105"/>
                      <a:pt x="229" y="105"/>
                    </a:cubicBezTo>
                    <a:cubicBezTo>
                      <a:pt x="225" y="104"/>
                      <a:pt x="227" y="102"/>
                      <a:pt x="224" y="103"/>
                    </a:cubicBezTo>
                    <a:cubicBezTo>
                      <a:pt x="221" y="104"/>
                      <a:pt x="234" y="98"/>
                      <a:pt x="232" y="94"/>
                    </a:cubicBezTo>
                    <a:cubicBezTo>
                      <a:pt x="229" y="91"/>
                      <a:pt x="225" y="89"/>
                      <a:pt x="230" y="88"/>
                    </a:cubicBezTo>
                    <a:cubicBezTo>
                      <a:pt x="236" y="86"/>
                      <a:pt x="239" y="88"/>
                      <a:pt x="239" y="86"/>
                    </a:cubicBezTo>
                    <a:cubicBezTo>
                      <a:pt x="238" y="85"/>
                      <a:pt x="236" y="82"/>
                      <a:pt x="236" y="82"/>
                    </a:cubicBezTo>
                    <a:cubicBezTo>
                      <a:pt x="233" y="80"/>
                      <a:pt x="225" y="81"/>
                      <a:pt x="225" y="79"/>
                    </a:cubicBezTo>
                    <a:cubicBezTo>
                      <a:pt x="225" y="78"/>
                      <a:pt x="224" y="76"/>
                      <a:pt x="229" y="74"/>
                    </a:cubicBezTo>
                    <a:cubicBezTo>
                      <a:pt x="234" y="72"/>
                      <a:pt x="232" y="70"/>
                      <a:pt x="237" y="70"/>
                    </a:cubicBezTo>
                    <a:cubicBezTo>
                      <a:pt x="243" y="70"/>
                      <a:pt x="253" y="63"/>
                      <a:pt x="248" y="62"/>
                    </a:cubicBezTo>
                    <a:cubicBezTo>
                      <a:pt x="243" y="61"/>
                      <a:pt x="243" y="56"/>
                      <a:pt x="247" y="57"/>
                    </a:cubicBezTo>
                    <a:cubicBezTo>
                      <a:pt x="252" y="58"/>
                      <a:pt x="257" y="52"/>
                      <a:pt x="254" y="51"/>
                    </a:cubicBezTo>
                    <a:cubicBezTo>
                      <a:pt x="250" y="51"/>
                      <a:pt x="248" y="48"/>
                      <a:pt x="245" y="51"/>
                    </a:cubicBezTo>
                    <a:cubicBezTo>
                      <a:pt x="242" y="53"/>
                      <a:pt x="243" y="55"/>
                      <a:pt x="240" y="56"/>
                    </a:cubicBezTo>
                    <a:cubicBezTo>
                      <a:pt x="237" y="57"/>
                      <a:pt x="238" y="52"/>
                      <a:pt x="236" y="55"/>
                    </a:cubicBezTo>
                    <a:cubicBezTo>
                      <a:pt x="234" y="58"/>
                      <a:pt x="235" y="60"/>
                      <a:pt x="231" y="60"/>
                    </a:cubicBezTo>
                    <a:cubicBezTo>
                      <a:pt x="227" y="61"/>
                      <a:pt x="227" y="56"/>
                      <a:pt x="225" y="57"/>
                    </a:cubicBezTo>
                    <a:cubicBezTo>
                      <a:pt x="224" y="59"/>
                      <a:pt x="222" y="54"/>
                      <a:pt x="227" y="52"/>
                    </a:cubicBezTo>
                    <a:cubicBezTo>
                      <a:pt x="232" y="51"/>
                      <a:pt x="238" y="45"/>
                      <a:pt x="241" y="46"/>
                    </a:cubicBezTo>
                    <a:cubicBezTo>
                      <a:pt x="244" y="48"/>
                      <a:pt x="244" y="44"/>
                      <a:pt x="247" y="45"/>
                    </a:cubicBezTo>
                    <a:cubicBezTo>
                      <a:pt x="250" y="45"/>
                      <a:pt x="255" y="45"/>
                      <a:pt x="255" y="45"/>
                    </a:cubicBezTo>
                    <a:cubicBezTo>
                      <a:pt x="250" y="41"/>
                      <a:pt x="252" y="37"/>
                      <a:pt x="248" y="38"/>
                    </a:cubicBezTo>
                    <a:cubicBezTo>
                      <a:pt x="244" y="39"/>
                      <a:pt x="243" y="37"/>
                      <a:pt x="240" y="39"/>
                    </a:cubicBezTo>
                    <a:cubicBezTo>
                      <a:pt x="236" y="42"/>
                      <a:pt x="234" y="42"/>
                      <a:pt x="228" y="40"/>
                    </a:cubicBezTo>
                    <a:cubicBezTo>
                      <a:pt x="223" y="39"/>
                      <a:pt x="229" y="35"/>
                      <a:pt x="223" y="39"/>
                    </a:cubicBezTo>
                    <a:cubicBezTo>
                      <a:pt x="217" y="43"/>
                      <a:pt x="213" y="42"/>
                      <a:pt x="212" y="39"/>
                    </a:cubicBezTo>
                    <a:cubicBezTo>
                      <a:pt x="210" y="36"/>
                      <a:pt x="205" y="30"/>
                      <a:pt x="205" y="30"/>
                    </a:cubicBezTo>
                    <a:cubicBezTo>
                      <a:pt x="205" y="30"/>
                      <a:pt x="211" y="27"/>
                      <a:pt x="215" y="27"/>
                    </a:cubicBezTo>
                    <a:cubicBezTo>
                      <a:pt x="218" y="28"/>
                      <a:pt x="220" y="24"/>
                      <a:pt x="224" y="24"/>
                    </a:cubicBezTo>
                    <a:cubicBezTo>
                      <a:pt x="228" y="24"/>
                      <a:pt x="234" y="23"/>
                      <a:pt x="235" y="21"/>
                    </a:cubicBezTo>
                    <a:cubicBezTo>
                      <a:pt x="236" y="19"/>
                      <a:pt x="237" y="15"/>
                      <a:pt x="233" y="16"/>
                    </a:cubicBezTo>
                    <a:cubicBezTo>
                      <a:pt x="228" y="18"/>
                      <a:pt x="224" y="17"/>
                      <a:pt x="221" y="19"/>
                    </a:cubicBezTo>
                    <a:cubicBezTo>
                      <a:pt x="217" y="21"/>
                      <a:pt x="215" y="12"/>
                      <a:pt x="213" y="17"/>
                    </a:cubicBezTo>
                    <a:cubicBezTo>
                      <a:pt x="211" y="22"/>
                      <a:pt x="205" y="24"/>
                      <a:pt x="204" y="21"/>
                    </a:cubicBezTo>
                    <a:cubicBezTo>
                      <a:pt x="203" y="19"/>
                      <a:pt x="201" y="20"/>
                      <a:pt x="199" y="21"/>
                    </a:cubicBezTo>
                    <a:cubicBezTo>
                      <a:pt x="197" y="21"/>
                      <a:pt x="194" y="16"/>
                      <a:pt x="194" y="16"/>
                    </a:cubicBezTo>
                    <a:cubicBezTo>
                      <a:pt x="194" y="16"/>
                      <a:pt x="184" y="15"/>
                      <a:pt x="180" y="17"/>
                    </a:cubicBezTo>
                    <a:cubicBezTo>
                      <a:pt x="177" y="19"/>
                      <a:pt x="174" y="16"/>
                      <a:pt x="173" y="13"/>
                    </a:cubicBezTo>
                    <a:cubicBezTo>
                      <a:pt x="171" y="10"/>
                      <a:pt x="173" y="0"/>
                      <a:pt x="170" y="7"/>
                    </a:cubicBezTo>
                    <a:cubicBezTo>
                      <a:pt x="167" y="13"/>
                      <a:pt x="172" y="15"/>
                      <a:pt x="168" y="16"/>
                    </a:cubicBezTo>
                    <a:cubicBezTo>
                      <a:pt x="164" y="17"/>
                      <a:pt x="161" y="12"/>
                      <a:pt x="158" y="13"/>
                    </a:cubicBezTo>
                    <a:cubicBezTo>
                      <a:pt x="156" y="13"/>
                      <a:pt x="153" y="11"/>
                      <a:pt x="151" y="11"/>
                    </a:cubicBezTo>
                    <a:cubicBezTo>
                      <a:pt x="149" y="12"/>
                      <a:pt x="148" y="8"/>
                      <a:pt x="148" y="8"/>
                    </a:cubicBezTo>
                    <a:cubicBezTo>
                      <a:pt x="148" y="8"/>
                      <a:pt x="141" y="4"/>
                      <a:pt x="139" y="4"/>
                    </a:cubicBezTo>
                    <a:cubicBezTo>
                      <a:pt x="136" y="4"/>
                      <a:pt x="133" y="0"/>
                      <a:pt x="134" y="4"/>
                    </a:cubicBezTo>
                    <a:cubicBezTo>
                      <a:pt x="136" y="8"/>
                      <a:pt x="142" y="9"/>
                      <a:pt x="138" y="12"/>
                    </a:cubicBezTo>
                    <a:cubicBezTo>
                      <a:pt x="134" y="15"/>
                      <a:pt x="129" y="10"/>
                      <a:pt x="127" y="12"/>
                    </a:cubicBezTo>
                    <a:cubicBezTo>
                      <a:pt x="125" y="14"/>
                      <a:pt x="120" y="14"/>
                      <a:pt x="119" y="12"/>
                    </a:cubicBezTo>
                    <a:cubicBezTo>
                      <a:pt x="118" y="10"/>
                      <a:pt x="124" y="6"/>
                      <a:pt x="120" y="5"/>
                    </a:cubicBezTo>
                    <a:cubicBezTo>
                      <a:pt x="117" y="4"/>
                      <a:pt x="114" y="4"/>
                      <a:pt x="113" y="6"/>
                    </a:cubicBezTo>
                    <a:cubicBezTo>
                      <a:pt x="113" y="9"/>
                      <a:pt x="107" y="13"/>
                      <a:pt x="107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" name="Freeform 384">
                <a:extLst>
                  <a:ext uri="{FF2B5EF4-FFF2-40B4-BE49-F238E27FC236}">
                    <a16:creationId xmlns:a16="http://schemas.microsoft.com/office/drawing/2014/main" id="{B006D593-2F96-4C59-B4C7-F5043EF0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3289"/>
                <a:ext cx="1098" cy="926"/>
              </a:xfrm>
              <a:custGeom>
                <a:avLst/>
                <a:gdLst>
                  <a:gd name="T0" fmla="*/ 29 w 411"/>
                  <a:gd name="T1" fmla="*/ 512 h 347"/>
                  <a:gd name="T2" fmla="*/ 235 w 411"/>
                  <a:gd name="T3" fmla="*/ 763 h 347"/>
                  <a:gd name="T4" fmla="*/ 443 w 411"/>
                  <a:gd name="T5" fmla="*/ 961 h 347"/>
                  <a:gd name="T6" fmla="*/ 371 w 411"/>
                  <a:gd name="T7" fmla="*/ 1182 h 347"/>
                  <a:gd name="T8" fmla="*/ 379 w 411"/>
                  <a:gd name="T9" fmla="*/ 1382 h 347"/>
                  <a:gd name="T10" fmla="*/ 321 w 411"/>
                  <a:gd name="T11" fmla="*/ 1460 h 347"/>
                  <a:gd name="T12" fmla="*/ 422 w 411"/>
                  <a:gd name="T13" fmla="*/ 1417 h 347"/>
                  <a:gd name="T14" fmla="*/ 521 w 411"/>
                  <a:gd name="T15" fmla="*/ 1468 h 347"/>
                  <a:gd name="T16" fmla="*/ 550 w 411"/>
                  <a:gd name="T17" fmla="*/ 1601 h 347"/>
                  <a:gd name="T18" fmla="*/ 684 w 411"/>
                  <a:gd name="T19" fmla="*/ 1852 h 347"/>
                  <a:gd name="T20" fmla="*/ 799 w 411"/>
                  <a:gd name="T21" fmla="*/ 1929 h 347"/>
                  <a:gd name="T22" fmla="*/ 948 w 411"/>
                  <a:gd name="T23" fmla="*/ 1929 h 347"/>
                  <a:gd name="T24" fmla="*/ 1085 w 411"/>
                  <a:gd name="T25" fmla="*/ 1945 h 347"/>
                  <a:gd name="T26" fmla="*/ 1106 w 411"/>
                  <a:gd name="T27" fmla="*/ 1852 h 347"/>
                  <a:gd name="T28" fmla="*/ 986 w 411"/>
                  <a:gd name="T29" fmla="*/ 1759 h 347"/>
                  <a:gd name="T30" fmla="*/ 1063 w 411"/>
                  <a:gd name="T31" fmla="*/ 1673 h 347"/>
                  <a:gd name="T32" fmla="*/ 1119 w 411"/>
                  <a:gd name="T33" fmla="*/ 1708 h 347"/>
                  <a:gd name="T34" fmla="*/ 1256 w 411"/>
                  <a:gd name="T35" fmla="*/ 1580 h 347"/>
                  <a:gd name="T36" fmla="*/ 1178 w 411"/>
                  <a:gd name="T37" fmla="*/ 1417 h 347"/>
                  <a:gd name="T38" fmla="*/ 1320 w 411"/>
                  <a:gd name="T39" fmla="*/ 1494 h 347"/>
                  <a:gd name="T40" fmla="*/ 1400 w 411"/>
                  <a:gd name="T41" fmla="*/ 1566 h 347"/>
                  <a:gd name="T42" fmla="*/ 1520 w 411"/>
                  <a:gd name="T43" fmla="*/ 1574 h 347"/>
                  <a:gd name="T44" fmla="*/ 1549 w 411"/>
                  <a:gd name="T45" fmla="*/ 1639 h 347"/>
                  <a:gd name="T46" fmla="*/ 1640 w 411"/>
                  <a:gd name="T47" fmla="*/ 1751 h 347"/>
                  <a:gd name="T48" fmla="*/ 1704 w 411"/>
                  <a:gd name="T49" fmla="*/ 1831 h 347"/>
                  <a:gd name="T50" fmla="*/ 1648 w 411"/>
                  <a:gd name="T51" fmla="*/ 1972 h 347"/>
                  <a:gd name="T52" fmla="*/ 1750 w 411"/>
                  <a:gd name="T53" fmla="*/ 2116 h 347"/>
                  <a:gd name="T54" fmla="*/ 1742 w 411"/>
                  <a:gd name="T55" fmla="*/ 2258 h 347"/>
                  <a:gd name="T56" fmla="*/ 1648 w 411"/>
                  <a:gd name="T57" fmla="*/ 2322 h 347"/>
                  <a:gd name="T58" fmla="*/ 1785 w 411"/>
                  <a:gd name="T59" fmla="*/ 2420 h 347"/>
                  <a:gd name="T60" fmla="*/ 2020 w 411"/>
                  <a:gd name="T61" fmla="*/ 2450 h 347"/>
                  <a:gd name="T62" fmla="*/ 2271 w 411"/>
                  <a:gd name="T63" fmla="*/ 2372 h 347"/>
                  <a:gd name="T64" fmla="*/ 2583 w 411"/>
                  <a:gd name="T65" fmla="*/ 2223 h 347"/>
                  <a:gd name="T66" fmla="*/ 2754 w 411"/>
                  <a:gd name="T67" fmla="*/ 1823 h 347"/>
                  <a:gd name="T68" fmla="*/ 2920 w 411"/>
                  <a:gd name="T69" fmla="*/ 1516 h 347"/>
                  <a:gd name="T70" fmla="*/ 2899 w 411"/>
                  <a:gd name="T71" fmla="*/ 1204 h 347"/>
                  <a:gd name="T72" fmla="*/ 2754 w 411"/>
                  <a:gd name="T73" fmla="*/ 982 h 347"/>
                  <a:gd name="T74" fmla="*/ 2562 w 411"/>
                  <a:gd name="T75" fmla="*/ 883 h 347"/>
                  <a:gd name="T76" fmla="*/ 2404 w 411"/>
                  <a:gd name="T77" fmla="*/ 827 h 347"/>
                  <a:gd name="T78" fmla="*/ 2541 w 411"/>
                  <a:gd name="T79" fmla="*/ 806 h 347"/>
                  <a:gd name="T80" fmla="*/ 2754 w 411"/>
                  <a:gd name="T81" fmla="*/ 769 h 347"/>
                  <a:gd name="T82" fmla="*/ 2661 w 411"/>
                  <a:gd name="T83" fmla="*/ 342 h 347"/>
                  <a:gd name="T84" fmla="*/ 2477 w 411"/>
                  <a:gd name="T85" fmla="*/ 307 h 347"/>
                  <a:gd name="T86" fmla="*/ 2228 w 411"/>
                  <a:gd name="T87" fmla="*/ 256 h 347"/>
                  <a:gd name="T88" fmla="*/ 2054 w 411"/>
                  <a:gd name="T89" fmla="*/ 141 h 347"/>
                  <a:gd name="T90" fmla="*/ 1670 w 411"/>
                  <a:gd name="T91" fmla="*/ 43 h 347"/>
                  <a:gd name="T92" fmla="*/ 1400 w 411"/>
                  <a:gd name="T93" fmla="*/ 77 h 347"/>
                  <a:gd name="T94" fmla="*/ 1250 w 411"/>
                  <a:gd name="T95" fmla="*/ 64 h 347"/>
                  <a:gd name="T96" fmla="*/ 1157 w 411"/>
                  <a:gd name="T97" fmla="*/ 256 h 347"/>
                  <a:gd name="T98" fmla="*/ 1034 w 411"/>
                  <a:gd name="T99" fmla="*/ 504 h 347"/>
                  <a:gd name="T100" fmla="*/ 1200 w 411"/>
                  <a:gd name="T101" fmla="*/ 691 h 347"/>
                  <a:gd name="T102" fmla="*/ 1093 w 411"/>
                  <a:gd name="T103" fmla="*/ 1019 h 347"/>
                  <a:gd name="T104" fmla="*/ 914 w 411"/>
                  <a:gd name="T105" fmla="*/ 1046 h 347"/>
                  <a:gd name="T106" fmla="*/ 585 w 411"/>
                  <a:gd name="T107" fmla="*/ 1174 h 347"/>
                  <a:gd name="T108" fmla="*/ 542 w 411"/>
                  <a:gd name="T109" fmla="*/ 1054 h 347"/>
                  <a:gd name="T110" fmla="*/ 572 w 411"/>
                  <a:gd name="T111" fmla="*/ 811 h 347"/>
                  <a:gd name="T112" fmla="*/ 414 w 411"/>
                  <a:gd name="T113" fmla="*/ 742 h 347"/>
                  <a:gd name="T114" fmla="*/ 299 w 411"/>
                  <a:gd name="T115" fmla="*/ 635 h 347"/>
                  <a:gd name="T116" fmla="*/ 179 w 411"/>
                  <a:gd name="T117" fmla="*/ 648 h 347"/>
                  <a:gd name="T118" fmla="*/ 64 w 411"/>
                  <a:gd name="T119" fmla="*/ 483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1" h="347">
                    <a:moveTo>
                      <a:pt x="7" y="48"/>
                    </a:moveTo>
                    <a:cubicBezTo>
                      <a:pt x="8" y="46"/>
                      <a:pt x="7" y="45"/>
                      <a:pt x="7" y="44"/>
                    </a:cubicBezTo>
                    <a:cubicBezTo>
                      <a:pt x="8" y="43"/>
                      <a:pt x="9" y="41"/>
                      <a:pt x="9" y="41"/>
                    </a:cubicBezTo>
                    <a:cubicBezTo>
                      <a:pt x="9" y="41"/>
                      <a:pt x="4" y="47"/>
                      <a:pt x="5" y="48"/>
                    </a:cubicBezTo>
                    <a:cubicBezTo>
                      <a:pt x="5" y="49"/>
                      <a:pt x="2" y="48"/>
                      <a:pt x="2" y="50"/>
                    </a:cubicBezTo>
                    <a:cubicBezTo>
                      <a:pt x="2" y="52"/>
                      <a:pt x="3" y="56"/>
                      <a:pt x="3" y="56"/>
                    </a:cubicBezTo>
                    <a:cubicBezTo>
                      <a:pt x="3" y="56"/>
                      <a:pt x="2" y="58"/>
                      <a:pt x="2" y="60"/>
                    </a:cubicBezTo>
                    <a:cubicBezTo>
                      <a:pt x="2" y="61"/>
                      <a:pt x="0" y="62"/>
                      <a:pt x="1" y="63"/>
                    </a:cubicBezTo>
                    <a:cubicBezTo>
                      <a:pt x="2" y="64"/>
                      <a:pt x="3" y="66"/>
                      <a:pt x="4" y="68"/>
                    </a:cubicBezTo>
                    <a:cubicBezTo>
                      <a:pt x="5" y="70"/>
                      <a:pt x="2" y="69"/>
                      <a:pt x="4" y="72"/>
                    </a:cubicBezTo>
                    <a:cubicBezTo>
                      <a:pt x="6" y="75"/>
                      <a:pt x="6" y="72"/>
                      <a:pt x="6" y="77"/>
                    </a:cubicBezTo>
                    <a:cubicBezTo>
                      <a:pt x="6" y="82"/>
                      <a:pt x="6" y="79"/>
                      <a:pt x="9" y="82"/>
                    </a:cubicBezTo>
                    <a:cubicBezTo>
                      <a:pt x="11" y="85"/>
                      <a:pt x="8" y="87"/>
                      <a:pt x="10" y="88"/>
                    </a:cubicBezTo>
                    <a:cubicBezTo>
                      <a:pt x="13" y="90"/>
                      <a:pt x="13" y="89"/>
                      <a:pt x="13" y="93"/>
                    </a:cubicBezTo>
                    <a:cubicBezTo>
                      <a:pt x="14" y="97"/>
                      <a:pt x="13" y="96"/>
                      <a:pt x="15" y="97"/>
                    </a:cubicBezTo>
                    <a:cubicBezTo>
                      <a:pt x="18" y="98"/>
                      <a:pt x="20" y="103"/>
                      <a:pt x="22" y="100"/>
                    </a:cubicBezTo>
                    <a:cubicBezTo>
                      <a:pt x="23" y="98"/>
                      <a:pt x="24" y="99"/>
                      <a:pt x="26" y="101"/>
                    </a:cubicBezTo>
                    <a:cubicBezTo>
                      <a:pt x="27" y="104"/>
                      <a:pt x="31" y="99"/>
                      <a:pt x="32" y="103"/>
                    </a:cubicBezTo>
                    <a:cubicBezTo>
                      <a:pt x="33" y="107"/>
                      <a:pt x="32" y="101"/>
                      <a:pt x="35" y="102"/>
                    </a:cubicBezTo>
                    <a:cubicBezTo>
                      <a:pt x="39" y="102"/>
                      <a:pt x="33" y="107"/>
                      <a:pt x="33" y="107"/>
                    </a:cubicBezTo>
                    <a:cubicBezTo>
                      <a:pt x="36" y="109"/>
                      <a:pt x="34" y="105"/>
                      <a:pt x="37" y="108"/>
                    </a:cubicBezTo>
                    <a:cubicBezTo>
                      <a:pt x="41" y="112"/>
                      <a:pt x="37" y="106"/>
                      <a:pt x="42" y="108"/>
                    </a:cubicBezTo>
                    <a:cubicBezTo>
                      <a:pt x="46" y="110"/>
                      <a:pt x="47" y="108"/>
                      <a:pt x="49" y="110"/>
                    </a:cubicBezTo>
                    <a:cubicBezTo>
                      <a:pt x="50" y="113"/>
                      <a:pt x="53" y="112"/>
                      <a:pt x="56" y="113"/>
                    </a:cubicBezTo>
                    <a:cubicBezTo>
                      <a:pt x="60" y="114"/>
                      <a:pt x="60" y="116"/>
                      <a:pt x="61" y="120"/>
                    </a:cubicBezTo>
                    <a:cubicBezTo>
                      <a:pt x="63" y="124"/>
                      <a:pt x="66" y="123"/>
                      <a:pt x="65" y="127"/>
                    </a:cubicBezTo>
                    <a:cubicBezTo>
                      <a:pt x="63" y="132"/>
                      <a:pt x="60" y="131"/>
                      <a:pt x="61" y="133"/>
                    </a:cubicBezTo>
                    <a:cubicBezTo>
                      <a:pt x="62" y="135"/>
                      <a:pt x="61" y="130"/>
                      <a:pt x="59" y="134"/>
                    </a:cubicBezTo>
                    <a:cubicBezTo>
                      <a:pt x="57" y="138"/>
                      <a:pt x="57" y="138"/>
                      <a:pt x="59" y="138"/>
                    </a:cubicBezTo>
                    <a:cubicBezTo>
                      <a:pt x="61" y="137"/>
                      <a:pt x="61" y="133"/>
                      <a:pt x="62" y="135"/>
                    </a:cubicBezTo>
                    <a:cubicBezTo>
                      <a:pt x="63" y="138"/>
                      <a:pt x="61" y="138"/>
                      <a:pt x="62" y="141"/>
                    </a:cubicBezTo>
                    <a:cubicBezTo>
                      <a:pt x="62" y="144"/>
                      <a:pt x="61" y="148"/>
                      <a:pt x="59" y="146"/>
                    </a:cubicBezTo>
                    <a:cubicBezTo>
                      <a:pt x="57" y="145"/>
                      <a:pt x="57" y="145"/>
                      <a:pt x="55" y="144"/>
                    </a:cubicBezTo>
                    <a:cubicBezTo>
                      <a:pt x="54" y="143"/>
                      <a:pt x="55" y="138"/>
                      <a:pt x="53" y="142"/>
                    </a:cubicBezTo>
                    <a:cubicBezTo>
                      <a:pt x="51" y="146"/>
                      <a:pt x="49" y="147"/>
                      <a:pt x="53" y="148"/>
                    </a:cubicBezTo>
                    <a:cubicBezTo>
                      <a:pt x="56" y="148"/>
                      <a:pt x="53" y="151"/>
                      <a:pt x="56" y="151"/>
                    </a:cubicBezTo>
                    <a:cubicBezTo>
                      <a:pt x="58" y="151"/>
                      <a:pt x="60" y="146"/>
                      <a:pt x="59" y="152"/>
                    </a:cubicBezTo>
                    <a:cubicBezTo>
                      <a:pt x="58" y="159"/>
                      <a:pt x="56" y="157"/>
                      <a:pt x="55" y="160"/>
                    </a:cubicBezTo>
                    <a:cubicBezTo>
                      <a:pt x="55" y="162"/>
                      <a:pt x="57" y="165"/>
                      <a:pt x="55" y="165"/>
                    </a:cubicBezTo>
                    <a:cubicBezTo>
                      <a:pt x="53" y="166"/>
                      <a:pt x="51" y="163"/>
                      <a:pt x="52" y="166"/>
                    </a:cubicBezTo>
                    <a:cubicBezTo>
                      <a:pt x="52" y="169"/>
                      <a:pt x="53" y="170"/>
                      <a:pt x="52" y="171"/>
                    </a:cubicBezTo>
                    <a:cubicBezTo>
                      <a:pt x="50" y="171"/>
                      <a:pt x="46" y="170"/>
                      <a:pt x="49" y="171"/>
                    </a:cubicBezTo>
                    <a:cubicBezTo>
                      <a:pt x="51" y="173"/>
                      <a:pt x="50" y="173"/>
                      <a:pt x="51" y="174"/>
                    </a:cubicBezTo>
                    <a:cubicBezTo>
                      <a:pt x="52" y="175"/>
                      <a:pt x="54" y="172"/>
                      <a:pt x="53" y="174"/>
                    </a:cubicBezTo>
                    <a:cubicBezTo>
                      <a:pt x="53" y="177"/>
                      <a:pt x="46" y="177"/>
                      <a:pt x="49" y="178"/>
                    </a:cubicBezTo>
                    <a:cubicBezTo>
                      <a:pt x="52" y="179"/>
                      <a:pt x="54" y="176"/>
                      <a:pt x="53" y="179"/>
                    </a:cubicBezTo>
                    <a:cubicBezTo>
                      <a:pt x="53" y="182"/>
                      <a:pt x="49" y="182"/>
                      <a:pt x="51" y="184"/>
                    </a:cubicBezTo>
                    <a:cubicBezTo>
                      <a:pt x="53" y="186"/>
                      <a:pt x="54" y="185"/>
                      <a:pt x="53" y="187"/>
                    </a:cubicBezTo>
                    <a:cubicBezTo>
                      <a:pt x="53" y="190"/>
                      <a:pt x="54" y="190"/>
                      <a:pt x="54" y="191"/>
                    </a:cubicBezTo>
                    <a:cubicBezTo>
                      <a:pt x="54" y="193"/>
                      <a:pt x="54" y="192"/>
                      <a:pt x="53" y="194"/>
                    </a:cubicBezTo>
                    <a:cubicBezTo>
                      <a:pt x="52" y="195"/>
                      <a:pt x="53" y="195"/>
                      <a:pt x="53" y="196"/>
                    </a:cubicBezTo>
                    <a:cubicBezTo>
                      <a:pt x="54" y="197"/>
                      <a:pt x="54" y="201"/>
                      <a:pt x="53" y="201"/>
                    </a:cubicBezTo>
                    <a:cubicBezTo>
                      <a:pt x="52" y="201"/>
                      <a:pt x="49" y="199"/>
                      <a:pt x="50" y="198"/>
                    </a:cubicBezTo>
                    <a:cubicBezTo>
                      <a:pt x="50" y="197"/>
                      <a:pt x="48" y="198"/>
                      <a:pt x="49" y="196"/>
                    </a:cubicBezTo>
                    <a:cubicBezTo>
                      <a:pt x="49" y="194"/>
                      <a:pt x="50" y="192"/>
                      <a:pt x="49" y="192"/>
                    </a:cubicBezTo>
                    <a:cubicBezTo>
                      <a:pt x="48" y="192"/>
                      <a:pt x="45" y="190"/>
                      <a:pt x="45" y="192"/>
                    </a:cubicBezTo>
                    <a:cubicBezTo>
                      <a:pt x="45" y="194"/>
                      <a:pt x="46" y="195"/>
                      <a:pt x="45" y="195"/>
                    </a:cubicBezTo>
                    <a:cubicBezTo>
                      <a:pt x="45" y="196"/>
                      <a:pt x="41" y="197"/>
                      <a:pt x="43" y="198"/>
                    </a:cubicBezTo>
                    <a:cubicBezTo>
                      <a:pt x="45" y="199"/>
                      <a:pt x="46" y="196"/>
                      <a:pt x="46" y="200"/>
                    </a:cubicBezTo>
                    <a:cubicBezTo>
                      <a:pt x="46" y="203"/>
                      <a:pt x="44" y="204"/>
                      <a:pt x="45" y="205"/>
                    </a:cubicBezTo>
                    <a:cubicBezTo>
                      <a:pt x="47" y="206"/>
                      <a:pt x="47" y="202"/>
                      <a:pt x="47" y="201"/>
                    </a:cubicBezTo>
                    <a:cubicBezTo>
                      <a:pt x="47" y="200"/>
                      <a:pt x="48" y="199"/>
                      <a:pt x="48" y="199"/>
                    </a:cubicBezTo>
                    <a:cubicBezTo>
                      <a:pt x="48" y="199"/>
                      <a:pt x="49" y="199"/>
                      <a:pt x="50" y="201"/>
                    </a:cubicBezTo>
                    <a:cubicBezTo>
                      <a:pt x="51" y="203"/>
                      <a:pt x="52" y="203"/>
                      <a:pt x="53" y="203"/>
                    </a:cubicBezTo>
                    <a:cubicBezTo>
                      <a:pt x="54" y="203"/>
                      <a:pt x="54" y="205"/>
                      <a:pt x="54" y="205"/>
                    </a:cubicBezTo>
                    <a:cubicBezTo>
                      <a:pt x="54" y="205"/>
                      <a:pt x="53" y="206"/>
                      <a:pt x="53" y="208"/>
                    </a:cubicBezTo>
                    <a:cubicBezTo>
                      <a:pt x="53" y="209"/>
                      <a:pt x="57" y="208"/>
                      <a:pt x="57" y="208"/>
                    </a:cubicBezTo>
                    <a:cubicBezTo>
                      <a:pt x="58" y="207"/>
                      <a:pt x="59" y="205"/>
                      <a:pt x="58" y="204"/>
                    </a:cubicBezTo>
                    <a:cubicBezTo>
                      <a:pt x="58" y="203"/>
                      <a:pt x="54" y="198"/>
                      <a:pt x="57" y="199"/>
                    </a:cubicBezTo>
                    <a:cubicBezTo>
                      <a:pt x="60" y="200"/>
                      <a:pt x="58" y="195"/>
                      <a:pt x="59" y="199"/>
                    </a:cubicBezTo>
                    <a:cubicBezTo>
                      <a:pt x="60" y="202"/>
                      <a:pt x="59" y="201"/>
                      <a:pt x="59" y="204"/>
                    </a:cubicBezTo>
                    <a:cubicBezTo>
                      <a:pt x="60" y="206"/>
                      <a:pt x="59" y="207"/>
                      <a:pt x="61" y="206"/>
                    </a:cubicBezTo>
                    <a:cubicBezTo>
                      <a:pt x="63" y="205"/>
                      <a:pt x="63" y="202"/>
                      <a:pt x="64" y="202"/>
                    </a:cubicBezTo>
                    <a:cubicBezTo>
                      <a:pt x="65" y="201"/>
                      <a:pt x="64" y="199"/>
                      <a:pt x="65" y="199"/>
                    </a:cubicBezTo>
                    <a:cubicBezTo>
                      <a:pt x="66" y="199"/>
                      <a:pt x="66" y="198"/>
                      <a:pt x="68" y="198"/>
                    </a:cubicBezTo>
                    <a:cubicBezTo>
                      <a:pt x="70" y="199"/>
                      <a:pt x="70" y="197"/>
                      <a:pt x="71" y="197"/>
                    </a:cubicBezTo>
                    <a:cubicBezTo>
                      <a:pt x="72" y="197"/>
                      <a:pt x="70" y="194"/>
                      <a:pt x="72" y="194"/>
                    </a:cubicBezTo>
                    <a:cubicBezTo>
                      <a:pt x="75" y="194"/>
                      <a:pt x="73" y="197"/>
                      <a:pt x="74" y="198"/>
                    </a:cubicBezTo>
                    <a:cubicBezTo>
                      <a:pt x="75" y="199"/>
                      <a:pt x="75" y="203"/>
                      <a:pt x="74" y="204"/>
                    </a:cubicBezTo>
                    <a:cubicBezTo>
                      <a:pt x="73" y="204"/>
                      <a:pt x="71" y="206"/>
                      <a:pt x="73" y="206"/>
                    </a:cubicBezTo>
                    <a:cubicBezTo>
                      <a:pt x="74" y="207"/>
                      <a:pt x="75" y="209"/>
                      <a:pt x="75" y="210"/>
                    </a:cubicBezTo>
                    <a:cubicBezTo>
                      <a:pt x="74" y="211"/>
                      <a:pt x="76" y="209"/>
                      <a:pt x="77" y="211"/>
                    </a:cubicBezTo>
                    <a:cubicBezTo>
                      <a:pt x="78" y="213"/>
                      <a:pt x="79" y="213"/>
                      <a:pt x="79" y="213"/>
                    </a:cubicBezTo>
                    <a:cubicBezTo>
                      <a:pt x="79" y="213"/>
                      <a:pt x="76" y="213"/>
                      <a:pt x="77" y="214"/>
                    </a:cubicBezTo>
                    <a:cubicBezTo>
                      <a:pt x="79" y="216"/>
                      <a:pt x="81" y="217"/>
                      <a:pt x="81" y="219"/>
                    </a:cubicBezTo>
                    <a:cubicBezTo>
                      <a:pt x="80" y="220"/>
                      <a:pt x="78" y="218"/>
                      <a:pt x="79" y="221"/>
                    </a:cubicBezTo>
                    <a:cubicBezTo>
                      <a:pt x="79" y="223"/>
                      <a:pt x="79" y="223"/>
                      <a:pt x="77" y="222"/>
                    </a:cubicBezTo>
                    <a:cubicBezTo>
                      <a:pt x="75" y="221"/>
                      <a:pt x="70" y="218"/>
                      <a:pt x="71" y="221"/>
                    </a:cubicBezTo>
                    <a:cubicBezTo>
                      <a:pt x="71" y="223"/>
                      <a:pt x="70" y="227"/>
                      <a:pt x="72" y="226"/>
                    </a:cubicBezTo>
                    <a:cubicBezTo>
                      <a:pt x="74" y="224"/>
                      <a:pt x="75" y="224"/>
                      <a:pt x="77" y="225"/>
                    </a:cubicBezTo>
                    <a:cubicBezTo>
                      <a:pt x="79" y="226"/>
                      <a:pt x="79" y="229"/>
                      <a:pt x="79" y="229"/>
                    </a:cubicBezTo>
                    <a:cubicBezTo>
                      <a:pt x="79" y="229"/>
                      <a:pt x="75" y="231"/>
                      <a:pt x="74" y="230"/>
                    </a:cubicBezTo>
                    <a:cubicBezTo>
                      <a:pt x="72" y="230"/>
                      <a:pt x="68" y="230"/>
                      <a:pt x="70" y="233"/>
                    </a:cubicBezTo>
                    <a:cubicBezTo>
                      <a:pt x="73" y="235"/>
                      <a:pt x="75" y="232"/>
                      <a:pt x="76" y="234"/>
                    </a:cubicBezTo>
                    <a:cubicBezTo>
                      <a:pt x="78" y="236"/>
                      <a:pt x="83" y="240"/>
                      <a:pt x="85" y="242"/>
                    </a:cubicBezTo>
                    <a:cubicBezTo>
                      <a:pt x="87" y="245"/>
                      <a:pt x="89" y="247"/>
                      <a:pt x="89" y="249"/>
                    </a:cubicBezTo>
                    <a:cubicBezTo>
                      <a:pt x="89" y="251"/>
                      <a:pt x="90" y="252"/>
                      <a:pt x="90" y="253"/>
                    </a:cubicBezTo>
                    <a:cubicBezTo>
                      <a:pt x="90" y="254"/>
                      <a:pt x="92" y="254"/>
                      <a:pt x="93" y="256"/>
                    </a:cubicBezTo>
                    <a:cubicBezTo>
                      <a:pt x="93" y="258"/>
                      <a:pt x="92" y="259"/>
                      <a:pt x="92" y="260"/>
                    </a:cubicBezTo>
                    <a:cubicBezTo>
                      <a:pt x="93" y="261"/>
                      <a:pt x="95" y="261"/>
                      <a:pt x="96" y="260"/>
                    </a:cubicBezTo>
                    <a:cubicBezTo>
                      <a:pt x="96" y="259"/>
                      <a:pt x="97" y="255"/>
                      <a:pt x="98" y="257"/>
                    </a:cubicBezTo>
                    <a:cubicBezTo>
                      <a:pt x="99" y="259"/>
                      <a:pt x="100" y="256"/>
                      <a:pt x="101" y="259"/>
                    </a:cubicBezTo>
                    <a:cubicBezTo>
                      <a:pt x="102" y="261"/>
                      <a:pt x="100" y="262"/>
                      <a:pt x="101" y="263"/>
                    </a:cubicBezTo>
                    <a:cubicBezTo>
                      <a:pt x="103" y="263"/>
                      <a:pt x="99" y="265"/>
                      <a:pt x="100" y="265"/>
                    </a:cubicBezTo>
                    <a:cubicBezTo>
                      <a:pt x="101" y="266"/>
                      <a:pt x="102" y="265"/>
                      <a:pt x="104" y="265"/>
                    </a:cubicBezTo>
                    <a:cubicBezTo>
                      <a:pt x="105" y="265"/>
                      <a:pt x="106" y="265"/>
                      <a:pt x="107" y="266"/>
                    </a:cubicBezTo>
                    <a:cubicBezTo>
                      <a:pt x="109" y="268"/>
                      <a:pt x="104" y="270"/>
                      <a:pt x="104" y="270"/>
                    </a:cubicBezTo>
                    <a:cubicBezTo>
                      <a:pt x="104" y="270"/>
                      <a:pt x="105" y="270"/>
                      <a:pt x="106" y="271"/>
                    </a:cubicBezTo>
                    <a:cubicBezTo>
                      <a:pt x="108" y="273"/>
                      <a:pt x="107" y="271"/>
                      <a:pt x="109" y="272"/>
                    </a:cubicBezTo>
                    <a:cubicBezTo>
                      <a:pt x="112" y="273"/>
                      <a:pt x="111" y="272"/>
                      <a:pt x="112" y="271"/>
                    </a:cubicBezTo>
                    <a:cubicBezTo>
                      <a:pt x="113" y="271"/>
                      <a:pt x="115" y="271"/>
                      <a:pt x="115" y="272"/>
                    </a:cubicBezTo>
                    <a:cubicBezTo>
                      <a:pt x="115" y="273"/>
                      <a:pt x="116" y="275"/>
                      <a:pt x="117" y="275"/>
                    </a:cubicBezTo>
                    <a:cubicBezTo>
                      <a:pt x="118" y="275"/>
                      <a:pt x="117" y="269"/>
                      <a:pt x="119" y="273"/>
                    </a:cubicBezTo>
                    <a:cubicBezTo>
                      <a:pt x="121" y="276"/>
                      <a:pt x="121" y="276"/>
                      <a:pt x="122" y="276"/>
                    </a:cubicBezTo>
                    <a:cubicBezTo>
                      <a:pt x="124" y="276"/>
                      <a:pt x="119" y="272"/>
                      <a:pt x="122" y="272"/>
                    </a:cubicBezTo>
                    <a:cubicBezTo>
                      <a:pt x="126" y="272"/>
                      <a:pt x="125" y="273"/>
                      <a:pt x="126" y="276"/>
                    </a:cubicBezTo>
                    <a:cubicBezTo>
                      <a:pt x="126" y="278"/>
                      <a:pt x="126" y="279"/>
                      <a:pt x="128" y="278"/>
                    </a:cubicBezTo>
                    <a:cubicBezTo>
                      <a:pt x="130" y="277"/>
                      <a:pt x="128" y="275"/>
                      <a:pt x="131" y="276"/>
                    </a:cubicBezTo>
                    <a:cubicBezTo>
                      <a:pt x="135" y="277"/>
                      <a:pt x="135" y="274"/>
                      <a:pt x="135" y="273"/>
                    </a:cubicBezTo>
                    <a:cubicBezTo>
                      <a:pt x="135" y="273"/>
                      <a:pt x="133" y="272"/>
                      <a:pt x="133" y="271"/>
                    </a:cubicBezTo>
                    <a:cubicBezTo>
                      <a:pt x="132" y="270"/>
                      <a:pt x="132" y="268"/>
                      <a:pt x="134" y="268"/>
                    </a:cubicBezTo>
                    <a:cubicBezTo>
                      <a:pt x="135" y="269"/>
                      <a:pt x="134" y="266"/>
                      <a:pt x="136" y="267"/>
                    </a:cubicBezTo>
                    <a:cubicBezTo>
                      <a:pt x="138" y="268"/>
                      <a:pt x="139" y="267"/>
                      <a:pt x="139" y="269"/>
                    </a:cubicBezTo>
                    <a:cubicBezTo>
                      <a:pt x="138" y="271"/>
                      <a:pt x="135" y="271"/>
                      <a:pt x="138" y="271"/>
                    </a:cubicBezTo>
                    <a:cubicBezTo>
                      <a:pt x="141" y="271"/>
                      <a:pt x="139" y="269"/>
                      <a:pt x="141" y="269"/>
                    </a:cubicBezTo>
                    <a:cubicBezTo>
                      <a:pt x="144" y="269"/>
                      <a:pt x="144" y="268"/>
                      <a:pt x="145" y="268"/>
                    </a:cubicBezTo>
                    <a:cubicBezTo>
                      <a:pt x="146" y="268"/>
                      <a:pt x="148" y="265"/>
                      <a:pt x="148" y="268"/>
                    </a:cubicBezTo>
                    <a:cubicBezTo>
                      <a:pt x="147" y="270"/>
                      <a:pt x="147" y="270"/>
                      <a:pt x="147" y="272"/>
                    </a:cubicBezTo>
                    <a:cubicBezTo>
                      <a:pt x="148" y="273"/>
                      <a:pt x="143" y="273"/>
                      <a:pt x="147" y="274"/>
                    </a:cubicBezTo>
                    <a:cubicBezTo>
                      <a:pt x="150" y="275"/>
                      <a:pt x="150" y="272"/>
                      <a:pt x="152" y="273"/>
                    </a:cubicBezTo>
                    <a:cubicBezTo>
                      <a:pt x="153" y="274"/>
                      <a:pt x="154" y="277"/>
                      <a:pt x="154" y="277"/>
                    </a:cubicBezTo>
                    <a:cubicBezTo>
                      <a:pt x="154" y="277"/>
                      <a:pt x="154" y="277"/>
                      <a:pt x="155" y="279"/>
                    </a:cubicBezTo>
                    <a:cubicBezTo>
                      <a:pt x="156" y="281"/>
                      <a:pt x="157" y="278"/>
                      <a:pt x="159" y="279"/>
                    </a:cubicBezTo>
                    <a:cubicBezTo>
                      <a:pt x="160" y="279"/>
                      <a:pt x="160" y="278"/>
                      <a:pt x="161" y="276"/>
                    </a:cubicBezTo>
                    <a:cubicBezTo>
                      <a:pt x="163" y="274"/>
                      <a:pt x="163" y="269"/>
                      <a:pt x="162" y="270"/>
                    </a:cubicBezTo>
                    <a:cubicBezTo>
                      <a:pt x="161" y="271"/>
                      <a:pt x="161" y="269"/>
                      <a:pt x="160" y="270"/>
                    </a:cubicBezTo>
                    <a:cubicBezTo>
                      <a:pt x="158" y="271"/>
                      <a:pt x="151" y="268"/>
                      <a:pt x="157" y="268"/>
                    </a:cubicBezTo>
                    <a:cubicBezTo>
                      <a:pt x="162" y="268"/>
                      <a:pt x="161" y="264"/>
                      <a:pt x="161" y="264"/>
                    </a:cubicBezTo>
                    <a:cubicBezTo>
                      <a:pt x="161" y="264"/>
                      <a:pt x="160" y="260"/>
                      <a:pt x="159" y="261"/>
                    </a:cubicBezTo>
                    <a:cubicBezTo>
                      <a:pt x="158" y="262"/>
                      <a:pt x="156" y="259"/>
                      <a:pt x="155" y="260"/>
                    </a:cubicBezTo>
                    <a:cubicBezTo>
                      <a:pt x="154" y="262"/>
                      <a:pt x="150" y="261"/>
                      <a:pt x="150" y="261"/>
                    </a:cubicBezTo>
                    <a:cubicBezTo>
                      <a:pt x="150" y="261"/>
                      <a:pt x="150" y="254"/>
                      <a:pt x="153" y="256"/>
                    </a:cubicBezTo>
                    <a:cubicBezTo>
                      <a:pt x="156" y="259"/>
                      <a:pt x="156" y="256"/>
                      <a:pt x="156" y="256"/>
                    </a:cubicBezTo>
                    <a:cubicBezTo>
                      <a:pt x="157" y="256"/>
                      <a:pt x="156" y="250"/>
                      <a:pt x="154" y="252"/>
                    </a:cubicBezTo>
                    <a:cubicBezTo>
                      <a:pt x="152" y="254"/>
                      <a:pt x="151" y="252"/>
                      <a:pt x="150" y="253"/>
                    </a:cubicBezTo>
                    <a:cubicBezTo>
                      <a:pt x="149" y="255"/>
                      <a:pt x="147" y="250"/>
                      <a:pt x="147" y="250"/>
                    </a:cubicBezTo>
                    <a:cubicBezTo>
                      <a:pt x="147" y="250"/>
                      <a:pt x="145" y="245"/>
                      <a:pt x="144" y="247"/>
                    </a:cubicBezTo>
                    <a:cubicBezTo>
                      <a:pt x="144" y="250"/>
                      <a:pt x="142" y="250"/>
                      <a:pt x="141" y="251"/>
                    </a:cubicBezTo>
                    <a:cubicBezTo>
                      <a:pt x="139" y="251"/>
                      <a:pt x="136" y="250"/>
                      <a:pt x="135" y="250"/>
                    </a:cubicBezTo>
                    <a:cubicBezTo>
                      <a:pt x="134" y="248"/>
                      <a:pt x="136" y="246"/>
                      <a:pt x="138" y="247"/>
                    </a:cubicBezTo>
                    <a:cubicBezTo>
                      <a:pt x="139" y="247"/>
                      <a:pt x="139" y="243"/>
                      <a:pt x="139" y="243"/>
                    </a:cubicBezTo>
                    <a:cubicBezTo>
                      <a:pt x="139" y="243"/>
                      <a:pt x="139" y="241"/>
                      <a:pt x="138" y="240"/>
                    </a:cubicBezTo>
                    <a:cubicBezTo>
                      <a:pt x="137" y="240"/>
                      <a:pt x="136" y="238"/>
                      <a:pt x="136" y="238"/>
                    </a:cubicBezTo>
                    <a:cubicBezTo>
                      <a:pt x="136" y="238"/>
                      <a:pt x="140" y="237"/>
                      <a:pt x="141" y="239"/>
                    </a:cubicBezTo>
                    <a:cubicBezTo>
                      <a:pt x="141" y="241"/>
                      <a:pt x="142" y="239"/>
                      <a:pt x="143" y="240"/>
                    </a:cubicBezTo>
                    <a:cubicBezTo>
                      <a:pt x="144" y="241"/>
                      <a:pt x="146" y="239"/>
                      <a:pt x="146" y="242"/>
                    </a:cubicBezTo>
                    <a:cubicBezTo>
                      <a:pt x="146" y="245"/>
                      <a:pt x="146" y="242"/>
                      <a:pt x="148" y="245"/>
                    </a:cubicBezTo>
                    <a:cubicBezTo>
                      <a:pt x="151" y="247"/>
                      <a:pt x="152" y="246"/>
                      <a:pt x="152" y="246"/>
                    </a:cubicBezTo>
                    <a:cubicBezTo>
                      <a:pt x="152" y="246"/>
                      <a:pt x="150" y="245"/>
                      <a:pt x="151" y="242"/>
                    </a:cubicBezTo>
                    <a:cubicBezTo>
                      <a:pt x="152" y="238"/>
                      <a:pt x="150" y="236"/>
                      <a:pt x="149" y="235"/>
                    </a:cubicBezTo>
                    <a:cubicBezTo>
                      <a:pt x="148" y="235"/>
                      <a:pt x="149" y="231"/>
                      <a:pt x="148" y="232"/>
                    </a:cubicBezTo>
                    <a:cubicBezTo>
                      <a:pt x="146" y="233"/>
                      <a:pt x="145" y="234"/>
                      <a:pt x="145" y="232"/>
                    </a:cubicBezTo>
                    <a:cubicBezTo>
                      <a:pt x="145" y="230"/>
                      <a:pt x="147" y="229"/>
                      <a:pt x="145" y="228"/>
                    </a:cubicBezTo>
                    <a:cubicBezTo>
                      <a:pt x="144" y="227"/>
                      <a:pt x="143" y="226"/>
                      <a:pt x="142" y="225"/>
                    </a:cubicBezTo>
                    <a:cubicBezTo>
                      <a:pt x="141" y="225"/>
                      <a:pt x="140" y="223"/>
                      <a:pt x="140" y="222"/>
                    </a:cubicBezTo>
                    <a:cubicBezTo>
                      <a:pt x="140" y="220"/>
                      <a:pt x="140" y="218"/>
                      <a:pt x="141" y="219"/>
                    </a:cubicBezTo>
                    <a:cubicBezTo>
                      <a:pt x="143" y="220"/>
                      <a:pt x="143" y="219"/>
                      <a:pt x="144" y="222"/>
                    </a:cubicBezTo>
                    <a:cubicBezTo>
                      <a:pt x="145" y="226"/>
                      <a:pt x="148" y="229"/>
                      <a:pt x="149" y="229"/>
                    </a:cubicBezTo>
                    <a:cubicBezTo>
                      <a:pt x="151" y="230"/>
                      <a:pt x="153" y="231"/>
                      <a:pt x="155" y="233"/>
                    </a:cubicBezTo>
                    <a:cubicBezTo>
                      <a:pt x="157" y="235"/>
                      <a:pt x="157" y="238"/>
                      <a:pt x="157" y="240"/>
                    </a:cubicBezTo>
                    <a:cubicBezTo>
                      <a:pt x="158" y="242"/>
                      <a:pt x="159" y="241"/>
                      <a:pt x="161" y="241"/>
                    </a:cubicBezTo>
                    <a:cubicBezTo>
                      <a:pt x="163" y="241"/>
                      <a:pt x="164" y="237"/>
                      <a:pt x="165" y="241"/>
                    </a:cubicBezTo>
                    <a:cubicBezTo>
                      <a:pt x="165" y="244"/>
                      <a:pt x="162" y="242"/>
                      <a:pt x="165" y="244"/>
                    </a:cubicBezTo>
                    <a:cubicBezTo>
                      <a:pt x="169" y="247"/>
                      <a:pt x="169" y="247"/>
                      <a:pt x="170" y="247"/>
                    </a:cubicBezTo>
                    <a:cubicBezTo>
                      <a:pt x="172" y="247"/>
                      <a:pt x="171" y="239"/>
                      <a:pt x="170" y="241"/>
                    </a:cubicBezTo>
                    <a:cubicBezTo>
                      <a:pt x="170" y="242"/>
                      <a:pt x="169" y="239"/>
                      <a:pt x="171" y="238"/>
                    </a:cubicBezTo>
                    <a:cubicBezTo>
                      <a:pt x="174" y="238"/>
                      <a:pt x="170" y="235"/>
                      <a:pt x="174" y="233"/>
                    </a:cubicBezTo>
                    <a:cubicBezTo>
                      <a:pt x="177" y="231"/>
                      <a:pt x="176" y="229"/>
                      <a:pt x="178" y="229"/>
                    </a:cubicBezTo>
                    <a:cubicBezTo>
                      <a:pt x="180" y="229"/>
                      <a:pt x="181" y="225"/>
                      <a:pt x="180" y="225"/>
                    </a:cubicBezTo>
                    <a:cubicBezTo>
                      <a:pt x="178" y="225"/>
                      <a:pt x="177" y="220"/>
                      <a:pt x="176" y="222"/>
                    </a:cubicBezTo>
                    <a:cubicBezTo>
                      <a:pt x="175" y="225"/>
                      <a:pt x="174" y="220"/>
                      <a:pt x="173" y="222"/>
                    </a:cubicBezTo>
                    <a:cubicBezTo>
                      <a:pt x="171" y="224"/>
                      <a:pt x="170" y="224"/>
                      <a:pt x="168" y="224"/>
                    </a:cubicBezTo>
                    <a:cubicBezTo>
                      <a:pt x="166" y="224"/>
                      <a:pt x="167" y="219"/>
                      <a:pt x="165" y="221"/>
                    </a:cubicBezTo>
                    <a:cubicBezTo>
                      <a:pt x="163" y="222"/>
                      <a:pt x="161" y="219"/>
                      <a:pt x="160" y="218"/>
                    </a:cubicBezTo>
                    <a:cubicBezTo>
                      <a:pt x="159" y="217"/>
                      <a:pt x="157" y="214"/>
                      <a:pt x="158" y="213"/>
                    </a:cubicBezTo>
                    <a:cubicBezTo>
                      <a:pt x="161" y="211"/>
                      <a:pt x="160" y="207"/>
                      <a:pt x="163" y="210"/>
                    </a:cubicBezTo>
                    <a:cubicBezTo>
                      <a:pt x="165" y="213"/>
                      <a:pt x="163" y="211"/>
                      <a:pt x="168" y="214"/>
                    </a:cubicBezTo>
                    <a:cubicBezTo>
                      <a:pt x="172" y="217"/>
                      <a:pt x="175" y="221"/>
                      <a:pt x="176" y="218"/>
                    </a:cubicBezTo>
                    <a:cubicBezTo>
                      <a:pt x="177" y="215"/>
                      <a:pt x="178" y="213"/>
                      <a:pt x="174" y="209"/>
                    </a:cubicBezTo>
                    <a:cubicBezTo>
                      <a:pt x="171" y="206"/>
                      <a:pt x="163" y="201"/>
                      <a:pt x="165" y="199"/>
                    </a:cubicBezTo>
                    <a:cubicBezTo>
                      <a:pt x="167" y="197"/>
                      <a:pt x="167" y="193"/>
                      <a:pt x="169" y="197"/>
                    </a:cubicBezTo>
                    <a:cubicBezTo>
                      <a:pt x="171" y="200"/>
                      <a:pt x="170" y="202"/>
                      <a:pt x="173" y="203"/>
                    </a:cubicBezTo>
                    <a:cubicBezTo>
                      <a:pt x="175" y="204"/>
                      <a:pt x="176" y="203"/>
                      <a:pt x="176" y="207"/>
                    </a:cubicBezTo>
                    <a:cubicBezTo>
                      <a:pt x="177" y="211"/>
                      <a:pt x="178" y="213"/>
                      <a:pt x="179" y="213"/>
                    </a:cubicBezTo>
                    <a:cubicBezTo>
                      <a:pt x="181" y="213"/>
                      <a:pt x="184" y="213"/>
                      <a:pt x="184" y="209"/>
                    </a:cubicBezTo>
                    <a:cubicBezTo>
                      <a:pt x="183" y="206"/>
                      <a:pt x="183" y="204"/>
                      <a:pt x="185" y="205"/>
                    </a:cubicBezTo>
                    <a:cubicBezTo>
                      <a:pt x="187" y="205"/>
                      <a:pt x="186" y="202"/>
                      <a:pt x="188" y="202"/>
                    </a:cubicBezTo>
                    <a:cubicBezTo>
                      <a:pt x="191" y="202"/>
                      <a:pt x="192" y="201"/>
                      <a:pt x="191" y="204"/>
                    </a:cubicBezTo>
                    <a:cubicBezTo>
                      <a:pt x="189" y="206"/>
                      <a:pt x="185" y="206"/>
                      <a:pt x="188" y="207"/>
                    </a:cubicBezTo>
                    <a:cubicBezTo>
                      <a:pt x="190" y="207"/>
                      <a:pt x="184" y="208"/>
                      <a:pt x="185" y="210"/>
                    </a:cubicBezTo>
                    <a:cubicBezTo>
                      <a:pt x="186" y="213"/>
                      <a:pt x="186" y="215"/>
                      <a:pt x="188" y="214"/>
                    </a:cubicBezTo>
                    <a:cubicBezTo>
                      <a:pt x="190" y="213"/>
                      <a:pt x="190" y="212"/>
                      <a:pt x="191" y="209"/>
                    </a:cubicBezTo>
                    <a:cubicBezTo>
                      <a:pt x="191" y="207"/>
                      <a:pt x="192" y="204"/>
                      <a:pt x="193" y="206"/>
                    </a:cubicBezTo>
                    <a:cubicBezTo>
                      <a:pt x="195" y="209"/>
                      <a:pt x="196" y="210"/>
                      <a:pt x="194" y="212"/>
                    </a:cubicBezTo>
                    <a:cubicBezTo>
                      <a:pt x="192" y="213"/>
                      <a:pt x="192" y="213"/>
                      <a:pt x="192" y="214"/>
                    </a:cubicBezTo>
                    <a:cubicBezTo>
                      <a:pt x="191" y="215"/>
                      <a:pt x="188" y="213"/>
                      <a:pt x="189" y="216"/>
                    </a:cubicBezTo>
                    <a:cubicBezTo>
                      <a:pt x="190" y="218"/>
                      <a:pt x="190" y="218"/>
                      <a:pt x="191" y="218"/>
                    </a:cubicBezTo>
                    <a:cubicBezTo>
                      <a:pt x="193" y="217"/>
                      <a:pt x="196" y="211"/>
                      <a:pt x="195" y="215"/>
                    </a:cubicBezTo>
                    <a:cubicBezTo>
                      <a:pt x="194" y="219"/>
                      <a:pt x="188" y="221"/>
                      <a:pt x="192" y="221"/>
                    </a:cubicBezTo>
                    <a:cubicBezTo>
                      <a:pt x="196" y="222"/>
                      <a:pt x="195" y="217"/>
                      <a:pt x="196" y="220"/>
                    </a:cubicBezTo>
                    <a:cubicBezTo>
                      <a:pt x="198" y="222"/>
                      <a:pt x="195" y="227"/>
                      <a:pt x="197" y="226"/>
                    </a:cubicBezTo>
                    <a:cubicBezTo>
                      <a:pt x="200" y="224"/>
                      <a:pt x="200" y="221"/>
                      <a:pt x="201" y="224"/>
                    </a:cubicBezTo>
                    <a:cubicBezTo>
                      <a:pt x="202" y="227"/>
                      <a:pt x="202" y="227"/>
                      <a:pt x="203" y="227"/>
                    </a:cubicBezTo>
                    <a:cubicBezTo>
                      <a:pt x="206" y="227"/>
                      <a:pt x="207" y="228"/>
                      <a:pt x="208" y="227"/>
                    </a:cubicBezTo>
                    <a:cubicBezTo>
                      <a:pt x="210" y="227"/>
                      <a:pt x="211" y="225"/>
                      <a:pt x="210" y="223"/>
                    </a:cubicBezTo>
                    <a:cubicBezTo>
                      <a:pt x="210" y="222"/>
                      <a:pt x="211" y="220"/>
                      <a:pt x="210" y="217"/>
                    </a:cubicBezTo>
                    <a:cubicBezTo>
                      <a:pt x="208" y="215"/>
                      <a:pt x="207" y="211"/>
                      <a:pt x="209" y="213"/>
                    </a:cubicBezTo>
                    <a:cubicBezTo>
                      <a:pt x="212" y="215"/>
                      <a:pt x="211" y="213"/>
                      <a:pt x="213" y="215"/>
                    </a:cubicBezTo>
                    <a:cubicBezTo>
                      <a:pt x="216" y="217"/>
                      <a:pt x="218" y="216"/>
                      <a:pt x="217" y="218"/>
                    </a:cubicBezTo>
                    <a:cubicBezTo>
                      <a:pt x="216" y="221"/>
                      <a:pt x="213" y="220"/>
                      <a:pt x="213" y="221"/>
                    </a:cubicBezTo>
                    <a:cubicBezTo>
                      <a:pt x="213" y="223"/>
                      <a:pt x="212" y="222"/>
                      <a:pt x="213" y="225"/>
                    </a:cubicBezTo>
                    <a:cubicBezTo>
                      <a:pt x="214" y="227"/>
                      <a:pt x="211" y="227"/>
                      <a:pt x="211" y="230"/>
                    </a:cubicBezTo>
                    <a:cubicBezTo>
                      <a:pt x="211" y="232"/>
                      <a:pt x="213" y="234"/>
                      <a:pt x="214" y="234"/>
                    </a:cubicBezTo>
                    <a:cubicBezTo>
                      <a:pt x="215" y="233"/>
                      <a:pt x="215" y="239"/>
                      <a:pt x="217" y="238"/>
                    </a:cubicBezTo>
                    <a:cubicBezTo>
                      <a:pt x="219" y="238"/>
                      <a:pt x="219" y="236"/>
                      <a:pt x="221" y="236"/>
                    </a:cubicBezTo>
                    <a:cubicBezTo>
                      <a:pt x="222" y="236"/>
                      <a:pt x="222" y="238"/>
                      <a:pt x="222" y="238"/>
                    </a:cubicBezTo>
                    <a:cubicBezTo>
                      <a:pt x="222" y="238"/>
                      <a:pt x="224" y="238"/>
                      <a:pt x="225" y="237"/>
                    </a:cubicBezTo>
                    <a:cubicBezTo>
                      <a:pt x="226" y="236"/>
                      <a:pt x="221" y="234"/>
                      <a:pt x="221" y="231"/>
                    </a:cubicBezTo>
                    <a:cubicBezTo>
                      <a:pt x="221" y="229"/>
                      <a:pt x="223" y="226"/>
                      <a:pt x="221" y="227"/>
                    </a:cubicBezTo>
                    <a:cubicBezTo>
                      <a:pt x="219" y="229"/>
                      <a:pt x="217" y="230"/>
                      <a:pt x="217" y="230"/>
                    </a:cubicBezTo>
                    <a:cubicBezTo>
                      <a:pt x="217" y="230"/>
                      <a:pt x="214" y="230"/>
                      <a:pt x="216" y="228"/>
                    </a:cubicBezTo>
                    <a:cubicBezTo>
                      <a:pt x="217" y="226"/>
                      <a:pt x="218" y="224"/>
                      <a:pt x="220" y="225"/>
                    </a:cubicBezTo>
                    <a:cubicBezTo>
                      <a:pt x="223" y="226"/>
                      <a:pt x="224" y="227"/>
                      <a:pt x="224" y="227"/>
                    </a:cubicBezTo>
                    <a:cubicBezTo>
                      <a:pt x="224" y="227"/>
                      <a:pt x="226" y="227"/>
                      <a:pt x="226" y="230"/>
                    </a:cubicBezTo>
                    <a:cubicBezTo>
                      <a:pt x="227" y="232"/>
                      <a:pt x="225" y="233"/>
                      <a:pt x="227" y="234"/>
                    </a:cubicBezTo>
                    <a:cubicBezTo>
                      <a:pt x="229" y="235"/>
                      <a:pt x="230" y="234"/>
                      <a:pt x="230" y="236"/>
                    </a:cubicBezTo>
                    <a:cubicBezTo>
                      <a:pt x="230" y="238"/>
                      <a:pt x="225" y="238"/>
                      <a:pt x="227" y="240"/>
                    </a:cubicBezTo>
                    <a:cubicBezTo>
                      <a:pt x="229" y="242"/>
                      <a:pt x="226" y="242"/>
                      <a:pt x="230" y="241"/>
                    </a:cubicBezTo>
                    <a:cubicBezTo>
                      <a:pt x="234" y="240"/>
                      <a:pt x="235" y="241"/>
                      <a:pt x="233" y="243"/>
                    </a:cubicBezTo>
                    <a:cubicBezTo>
                      <a:pt x="232" y="244"/>
                      <a:pt x="228" y="244"/>
                      <a:pt x="230" y="246"/>
                    </a:cubicBezTo>
                    <a:cubicBezTo>
                      <a:pt x="231" y="248"/>
                      <a:pt x="233" y="248"/>
                      <a:pt x="231" y="249"/>
                    </a:cubicBezTo>
                    <a:cubicBezTo>
                      <a:pt x="230" y="250"/>
                      <a:pt x="227" y="249"/>
                      <a:pt x="227" y="251"/>
                    </a:cubicBezTo>
                    <a:cubicBezTo>
                      <a:pt x="228" y="253"/>
                      <a:pt x="228" y="252"/>
                      <a:pt x="230" y="253"/>
                    </a:cubicBezTo>
                    <a:cubicBezTo>
                      <a:pt x="231" y="254"/>
                      <a:pt x="233" y="252"/>
                      <a:pt x="233" y="252"/>
                    </a:cubicBezTo>
                    <a:cubicBezTo>
                      <a:pt x="234" y="247"/>
                      <a:pt x="234" y="247"/>
                      <a:pt x="234" y="247"/>
                    </a:cubicBezTo>
                    <a:cubicBezTo>
                      <a:pt x="236" y="246"/>
                      <a:pt x="236" y="246"/>
                      <a:pt x="236" y="246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39" y="251"/>
                      <a:pt x="239" y="253"/>
                      <a:pt x="237" y="254"/>
                    </a:cubicBezTo>
                    <a:cubicBezTo>
                      <a:pt x="235" y="255"/>
                      <a:pt x="232" y="256"/>
                      <a:pt x="235" y="257"/>
                    </a:cubicBezTo>
                    <a:cubicBezTo>
                      <a:pt x="237" y="258"/>
                      <a:pt x="238" y="255"/>
                      <a:pt x="239" y="257"/>
                    </a:cubicBezTo>
                    <a:cubicBezTo>
                      <a:pt x="241" y="259"/>
                      <a:pt x="239" y="259"/>
                      <a:pt x="238" y="260"/>
                    </a:cubicBezTo>
                    <a:cubicBezTo>
                      <a:pt x="237" y="262"/>
                      <a:pt x="235" y="261"/>
                      <a:pt x="235" y="261"/>
                    </a:cubicBezTo>
                    <a:cubicBezTo>
                      <a:pt x="235" y="264"/>
                      <a:pt x="238" y="259"/>
                      <a:pt x="237" y="263"/>
                    </a:cubicBezTo>
                    <a:cubicBezTo>
                      <a:pt x="237" y="266"/>
                      <a:pt x="233" y="264"/>
                      <a:pt x="234" y="266"/>
                    </a:cubicBezTo>
                    <a:cubicBezTo>
                      <a:pt x="236" y="268"/>
                      <a:pt x="237" y="263"/>
                      <a:pt x="238" y="266"/>
                    </a:cubicBezTo>
                    <a:cubicBezTo>
                      <a:pt x="239" y="269"/>
                      <a:pt x="238" y="268"/>
                      <a:pt x="235" y="269"/>
                    </a:cubicBezTo>
                    <a:cubicBezTo>
                      <a:pt x="233" y="269"/>
                      <a:pt x="230" y="269"/>
                      <a:pt x="230" y="271"/>
                    </a:cubicBezTo>
                    <a:cubicBezTo>
                      <a:pt x="230" y="273"/>
                      <a:pt x="228" y="272"/>
                      <a:pt x="229" y="274"/>
                    </a:cubicBezTo>
                    <a:cubicBezTo>
                      <a:pt x="231" y="276"/>
                      <a:pt x="233" y="272"/>
                      <a:pt x="233" y="274"/>
                    </a:cubicBezTo>
                    <a:cubicBezTo>
                      <a:pt x="233" y="277"/>
                      <a:pt x="228" y="275"/>
                      <a:pt x="231" y="277"/>
                    </a:cubicBezTo>
                    <a:cubicBezTo>
                      <a:pt x="234" y="280"/>
                      <a:pt x="233" y="279"/>
                      <a:pt x="237" y="278"/>
                    </a:cubicBezTo>
                    <a:cubicBezTo>
                      <a:pt x="241" y="277"/>
                      <a:pt x="235" y="280"/>
                      <a:pt x="236" y="282"/>
                    </a:cubicBezTo>
                    <a:cubicBezTo>
                      <a:pt x="237" y="284"/>
                      <a:pt x="239" y="280"/>
                      <a:pt x="238" y="284"/>
                    </a:cubicBezTo>
                    <a:cubicBezTo>
                      <a:pt x="238" y="287"/>
                      <a:pt x="238" y="284"/>
                      <a:pt x="240" y="285"/>
                    </a:cubicBezTo>
                    <a:cubicBezTo>
                      <a:pt x="242" y="286"/>
                      <a:pt x="238" y="289"/>
                      <a:pt x="239" y="289"/>
                    </a:cubicBezTo>
                    <a:cubicBezTo>
                      <a:pt x="241" y="290"/>
                      <a:pt x="246" y="287"/>
                      <a:pt x="244" y="289"/>
                    </a:cubicBezTo>
                    <a:cubicBezTo>
                      <a:pt x="242" y="291"/>
                      <a:pt x="239" y="292"/>
                      <a:pt x="241" y="292"/>
                    </a:cubicBezTo>
                    <a:cubicBezTo>
                      <a:pt x="244" y="292"/>
                      <a:pt x="248" y="289"/>
                      <a:pt x="246" y="292"/>
                    </a:cubicBezTo>
                    <a:cubicBezTo>
                      <a:pt x="243" y="295"/>
                      <a:pt x="240" y="293"/>
                      <a:pt x="242" y="294"/>
                    </a:cubicBezTo>
                    <a:cubicBezTo>
                      <a:pt x="243" y="296"/>
                      <a:pt x="247" y="295"/>
                      <a:pt x="245" y="297"/>
                    </a:cubicBezTo>
                    <a:cubicBezTo>
                      <a:pt x="244" y="299"/>
                      <a:pt x="242" y="297"/>
                      <a:pt x="244" y="299"/>
                    </a:cubicBezTo>
                    <a:cubicBezTo>
                      <a:pt x="246" y="300"/>
                      <a:pt x="240" y="299"/>
                      <a:pt x="241" y="301"/>
                    </a:cubicBezTo>
                    <a:cubicBezTo>
                      <a:pt x="242" y="303"/>
                      <a:pt x="241" y="302"/>
                      <a:pt x="243" y="303"/>
                    </a:cubicBezTo>
                    <a:cubicBezTo>
                      <a:pt x="244" y="305"/>
                      <a:pt x="244" y="306"/>
                      <a:pt x="243" y="307"/>
                    </a:cubicBezTo>
                    <a:cubicBezTo>
                      <a:pt x="243" y="307"/>
                      <a:pt x="246" y="304"/>
                      <a:pt x="246" y="307"/>
                    </a:cubicBezTo>
                    <a:cubicBezTo>
                      <a:pt x="245" y="309"/>
                      <a:pt x="243" y="310"/>
                      <a:pt x="243" y="310"/>
                    </a:cubicBezTo>
                    <a:cubicBezTo>
                      <a:pt x="243" y="310"/>
                      <a:pt x="247" y="312"/>
                      <a:pt x="246" y="312"/>
                    </a:cubicBezTo>
                    <a:cubicBezTo>
                      <a:pt x="245" y="313"/>
                      <a:pt x="242" y="311"/>
                      <a:pt x="243" y="312"/>
                    </a:cubicBezTo>
                    <a:cubicBezTo>
                      <a:pt x="245" y="314"/>
                      <a:pt x="246" y="313"/>
                      <a:pt x="245" y="315"/>
                    </a:cubicBezTo>
                    <a:cubicBezTo>
                      <a:pt x="244" y="317"/>
                      <a:pt x="244" y="317"/>
                      <a:pt x="244" y="317"/>
                    </a:cubicBezTo>
                    <a:cubicBezTo>
                      <a:pt x="241" y="317"/>
                      <a:pt x="241" y="317"/>
                      <a:pt x="241" y="317"/>
                    </a:cubicBezTo>
                    <a:cubicBezTo>
                      <a:pt x="241" y="317"/>
                      <a:pt x="243" y="310"/>
                      <a:pt x="240" y="313"/>
                    </a:cubicBezTo>
                    <a:cubicBezTo>
                      <a:pt x="237" y="316"/>
                      <a:pt x="239" y="316"/>
                      <a:pt x="239" y="316"/>
                    </a:cubicBezTo>
                    <a:cubicBezTo>
                      <a:pt x="234" y="318"/>
                      <a:pt x="234" y="318"/>
                      <a:pt x="234" y="318"/>
                    </a:cubicBezTo>
                    <a:cubicBezTo>
                      <a:pt x="236" y="320"/>
                      <a:pt x="236" y="320"/>
                      <a:pt x="236" y="320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4" y="324"/>
                      <a:pt x="232" y="324"/>
                    </a:cubicBezTo>
                    <a:cubicBezTo>
                      <a:pt x="231" y="324"/>
                      <a:pt x="230" y="318"/>
                      <a:pt x="230" y="322"/>
                    </a:cubicBezTo>
                    <a:cubicBezTo>
                      <a:pt x="229" y="325"/>
                      <a:pt x="229" y="325"/>
                      <a:pt x="229" y="325"/>
                    </a:cubicBezTo>
                    <a:cubicBezTo>
                      <a:pt x="229" y="325"/>
                      <a:pt x="228" y="326"/>
                      <a:pt x="231" y="326"/>
                    </a:cubicBezTo>
                    <a:cubicBezTo>
                      <a:pt x="233" y="326"/>
                      <a:pt x="237" y="324"/>
                      <a:pt x="236" y="327"/>
                    </a:cubicBezTo>
                    <a:cubicBezTo>
                      <a:pt x="235" y="329"/>
                      <a:pt x="235" y="326"/>
                      <a:pt x="237" y="328"/>
                    </a:cubicBezTo>
                    <a:cubicBezTo>
                      <a:pt x="238" y="331"/>
                      <a:pt x="233" y="331"/>
                      <a:pt x="233" y="331"/>
                    </a:cubicBezTo>
                    <a:cubicBezTo>
                      <a:pt x="230" y="330"/>
                      <a:pt x="230" y="330"/>
                      <a:pt x="230" y="330"/>
                    </a:cubicBezTo>
                    <a:cubicBezTo>
                      <a:pt x="229" y="335"/>
                      <a:pt x="230" y="330"/>
                      <a:pt x="231" y="334"/>
                    </a:cubicBezTo>
                    <a:cubicBezTo>
                      <a:pt x="231" y="338"/>
                      <a:pt x="230" y="339"/>
                      <a:pt x="230" y="339"/>
                    </a:cubicBezTo>
                    <a:cubicBezTo>
                      <a:pt x="230" y="339"/>
                      <a:pt x="231" y="336"/>
                      <a:pt x="234" y="337"/>
                    </a:cubicBezTo>
                    <a:cubicBezTo>
                      <a:pt x="238" y="337"/>
                      <a:pt x="234" y="332"/>
                      <a:pt x="238" y="336"/>
                    </a:cubicBezTo>
                    <a:cubicBezTo>
                      <a:pt x="243" y="340"/>
                      <a:pt x="243" y="340"/>
                      <a:pt x="243" y="340"/>
                    </a:cubicBezTo>
                    <a:cubicBezTo>
                      <a:pt x="243" y="340"/>
                      <a:pt x="249" y="342"/>
                      <a:pt x="250" y="340"/>
                    </a:cubicBezTo>
                    <a:cubicBezTo>
                      <a:pt x="252" y="338"/>
                      <a:pt x="256" y="339"/>
                      <a:pt x="255" y="341"/>
                    </a:cubicBezTo>
                    <a:cubicBezTo>
                      <a:pt x="255" y="342"/>
                      <a:pt x="256" y="340"/>
                      <a:pt x="258" y="340"/>
                    </a:cubicBezTo>
                    <a:cubicBezTo>
                      <a:pt x="261" y="340"/>
                      <a:pt x="261" y="338"/>
                      <a:pt x="263" y="339"/>
                    </a:cubicBezTo>
                    <a:cubicBezTo>
                      <a:pt x="264" y="341"/>
                      <a:pt x="265" y="337"/>
                      <a:pt x="265" y="339"/>
                    </a:cubicBezTo>
                    <a:cubicBezTo>
                      <a:pt x="265" y="342"/>
                      <a:pt x="263" y="344"/>
                      <a:pt x="266" y="344"/>
                    </a:cubicBezTo>
                    <a:cubicBezTo>
                      <a:pt x="268" y="344"/>
                      <a:pt x="267" y="342"/>
                      <a:pt x="269" y="342"/>
                    </a:cubicBezTo>
                    <a:cubicBezTo>
                      <a:pt x="272" y="343"/>
                      <a:pt x="269" y="341"/>
                      <a:pt x="271" y="341"/>
                    </a:cubicBezTo>
                    <a:cubicBezTo>
                      <a:pt x="273" y="340"/>
                      <a:pt x="275" y="344"/>
                      <a:pt x="277" y="344"/>
                    </a:cubicBezTo>
                    <a:cubicBezTo>
                      <a:pt x="278" y="344"/>
                      <a:pt x="277" y="342"/>
                      <a:pt x="280" y="342"/>
                    </a:cubicBezTo>
                    <a:cubicBezTo>
                      <a:pt x="283" y="341"/>
                      <a:pt x="282" y="345"/>
                      <a:pt x="283" y="344"/>
                    </a:cubicBezTo>
                    <a:cubicBezTo>
                      <a:pt x="284" y="344"/>
                      <a:pt x="284" y="340"/>
                      <a:pt x="286" y="344"/>
                    </a:cubicBezTo>
                    <a:cubicBezTo>
                      <a:pt x="287" y="347"/>
                      <a:pt x="288" y="345"/>
                      <a:pt x="289" y="342"/>
                    </a:cubicBezTo>
                    <a:cubicBezTo>
                      <a:pt x="290" y="340"/>
                      <a:pt x="291" y="338"/>
                      <a:pt x="292" y="339"/>
                    </a:cubicBezTo>
                    <a:cubicBezTo>
                      <a:pt x="294" y="341"/>
                      <a:pt x="294" y="338"/>
                      <a:pt x="296" y="340"/>
                    </a:cubicBezTo>
                    <a:cubicBezTo>
                      <a:pt x="299" y="341"/>
                      <a:pt x="299" y="339"/>
                      <a:pt x="300" y="341"/>
                    </a:cubicBezTo>
                    <a:cubicBezTo>
                      <a:pt x="301" y="343"/>
                      <a:pt x="303" y="341"/>
                      <a:pt x="304" y="341"/>
                    </a:cubicBezTo>
                    <a:cubicBezTo>
                      <a:pt x="306" y="340"/>
                      <a:pt x="309" y="338"/>
                      <a:pt x="309" y="338"/>
                    </a:cubicBezTo>
                    <a:cubicBezTo>
                      <a:pt x="309" y="338"/>
                      <a:pt x="309" y="333"/>
                      <a:pt x="310" y="334"/>
                    </a:cubicBezTo>
                    <a:cubicBezTo>
                      <a:pt x="312" y="334"/>
                      <a:pt x="314" y="333"/>
                      <a:pt x="313" y="336"/>
                    </a:cubicBezTo>
                    <a:cubicBezTo>
                      <a:pt x="312" y="340"/>
                      <a:pt x="318" y="333"/>
                      <a:pt x="318" y="333"/>
                    </a:cubicBezTo>
                    <a:cubicBezTo>
                      <a:pt x="318" y="333"/>
                      <a:pt x="320" y="331"/>
                      <a:pt x="321" y="333"/>
                    </a:cubicBezTo>
                    <a:cubicBezTo>
                      <a:pt x="321" y="336"/>
                      <a:pt x="320" y="338"/>
                      <a:pt x="321" y="339"/>
                    </a:cubicBezTo>
                    <a:cubicBezTo>
                      <a:pt x="322" y="341"/>
                      <a:pt x="325" y="339"/>
                      <a:pt x="325" y="337"/>
                    </a:cubicBezTo>
                    <a:cubicBezTo>
                      <a:pt x="326" y="336"/>
                      <a:pt x="331" y="335"/>
                      <a:pt x="334" y="333"/>
                    </a:cubicBezTo>
                    <a:cubicBezTo>
                      <a:pt x="336" y="332"/>
                      <a:pt x="339" y="329"/>
                      <a:pt x="342" y="329"/>
                    </a:cubicBezTo>
                    <a:cubicBezTo>
                      <a:pt x="346" y="328"/>
                      <a:pt x="345" y="323"/>
                      <a:pt x="350" y="323"/>
                    </a:cubicBezTo>
                    <a:cubicBezTo>
                      <a:pt x="355" y="323"/>
                      <a:pt x="356" y="323"/>
                      <a:pt x="356" y="320"/>
                    </a:cubicBezTo>
                    <a:cubicBezTo>
                      <a:pt x="357" y="316"/>
                      <a:pt x="353" y="315"/>
                      <a:pt x="356" y="315"/>
                    </a:cubicBezTo>
                    <a:cubicBezTo>
                      <a:pt x="360" y="315"/>
                      <a:pt x="359" y="318"/>
                      <a:pt x="359" y="318"/>
                    </a:cubicBezTo>
                    <a:cubicBezTo>
                      <a:pt x="359" y="318"/>
                      <a:pt x="361" y="316"/>
                      <a:pt x="362" y="312"/>
                    </a:cubicBezTo>
                    <a:cubicBezTo>
                      <a:pt x="362" y="309"/>
                      <a:pt x="362" y="308"/>
                      <a:pt x="362" y="308"/>
                    </a:cubicBezTo>
                    <a:cubicBezTo>
                      <a:pt x="362" y="308"/>
                      <a:pt x="359" y="300"/>
                      <a:pt x="362" y="300"/>
                    </a:cubicBezTo>
                    <a:cubicBezTo>
                      <a:pt x="365" y="300"/>
                      <a:pt x="366" y="294"/>
                      <a:pt x="368" y="297"/>
                    </a:cubicBezTo>
                    <a:cubicBezTo>
                      <a:pt x="369" y="300"/>
                      <a:pt x="365" y="308"/>
                      <a:pt x="368" y="304"/>
                    </a:cubicBezTo>
                    <a:cubicBezTo>
                      <a:pt x="372" y="300"/>
                      <a:pt x="373" y="295"/>
                      <a:pt x="374" y="294"/>
                    </a:cubicBezTo>
                    <a:cubicBezTo>
                      <a:pt x="375" y="292"/>
                      <a:pt x="374" y="290"/>
                      <a:pt x="374" y="288"/>
                    </a:cubicBezTo>
                    <a:cubicBezTo>
                      <a:pt x="374" y="285"/>
                      <a:pt x="373" y="283"/>
                      <a:pt x="376" y="279"/>
                    </a:cubicBezTo>
                    <a:cubicBezTo>
                      <a:pt x="379" y="276"/>
                      <a:pt x="379" y="273"/>
                      <a:pt x="381" y="271"/>
                    </a:cubicBezTo>
                    <a:cubicBezTo>
                      <a:pt x="383" y="269"/>
                      <a:pt x="385" y="270"/>
                      <a:pt x="385" y="266"/>
                    </a:cubicBezTo>
                    <a:cubicBezTo>
                      <a:pt x="385" y="262"/>
                      <a:pt x="385" y="256"/>
                      <a:pt x="386" y="256"/>
                    </a:cubicBezTo>
                    <a:cubicBezTo>
                      <a:pt x="388" y="256"/>
                      <a:pt x="385" y="261"/>
                      <a:pt x="387" y="262"/>
                    </a:cubicBezTo>
                    <a:cubicBezTo>
                      <a:pt x="389" y="264"/>
                      <a:pt x="391" y="263"/>
                      <a:pt x="391" y="263"/>
                    </a:cubicBezTo>
                    <a:cubicBezTo>
                      <a:pt x="395" y="259"/>
                      <a:pt x="395" y="259"/>
                      <a:pt x="395" y="259"/>
                    </a:cubicBezTo>
                    <a:cubicBezTo>
                      <a:pt x="395" y="259"/>
                      <a:pt x="393" y="261"/>
                      <a:pt x="397" y="260"/>
                    </a:cubicBezTo>
                    <a:cubicBezTo>
                      <a:pt x="401" y="258"/>
                      <a:pt x="402" y="253"/>
                      <a:pt x="401" y="251"/>
                    </a:cubicBezTo>
                    <a:cubicBezTo>
                      <a:pt x="400" y="249"/>
                      <a:pt x="404" y="246"/>
                      <a:pt x="400" y="246"/>
                    </a:cubicBezTo>
                    <a:cubicBezTo>
                      <a:pt x="396" y="246"/>
                      <a:pt x="393" y="245"/>
                      <a:pt x="397" y="243"/>
                    </a:cubicBezTo>
                    <a:cubicBezTo>
                      <a:pt x="400" y="240"/>
                      <a:pt x="399" y="237"/>
                      <a:pt x="402" y="235"/>
                    </a:cubicBezTo>
                    <a:cubicBezTo>
                      <a:pt x="404" y="233"/>
                      <a:pt x="407" y="228"/>
                      <a:pt x="408" y="227"/>
                    </a:cubicBezTo>
                    <a:cubicBezTo>
                      <a:pt x="408" y="225"/>
                      <a:pt x="411" y="215"/>
                      <a:pt x="409" y="213"/>
                    </a:cubicBezTo>
                    <a:cubicBezTo>
                      <a:pt x="407" y="212"/>
                      <a:pt x="405" y="211"/>
                      <a:pt x="405" y="208"/>
                    </a:cubicBezTo>
                    <a:cubicBezTo>
                      <a:pt x="405" y="206"/>
                      <a:pt x="406" y="203"/>
                      <a:pt x="407" y="203"/>
                    </a:cubicBezTo>
                    <a:cubicBezTo>
                      <a:pt x="409" y="203"/>
                      <a:pt x="404" y="204"/>
                      <a:pt x="407" y="200"/>
                    </a:cubicBezTo>
                    <a:cubicBezTo>
                      <a:pt x="410" y="197"/>
                      <a:pt x="411" y="195"/>
                      <a:pt x="409" y="195"/>
                    </a:cubicBezTo>
                    <a:cubicBezTo>
                      <a:pt x="406" y="195"/>
                      <a:pt x="406" y="192"/>
                      <a:pt x="407" y="191"/>
                    </a:cubicBezTo>
                    <a:cubicBezTo>
                      <a:pt x="409" y="191"/>
                      <a:pt x="409" y="187"/>
                      <a:pt x="409" y="187"/>
                    </a:cubicBezTo>
                    <a:cubicBezTo>
                      <a:pt x="409" y="182"/>
                      <a:pt x="409" y="182"/>
                      <a:pt x="409" y="182"/>
                    </a:cubicBezTo>
                    <a:cubicBezTo>
                      <a:pt x="409" y="182"/>
                      <a:pt x="410" y="179"/>
                      <a:pt x="409" y="178"/>
                    </a:cubicBezTo>
                    <a:cubicBezTo>
                      <a:pt x="408" y="178"/>
                      <a:pt x="408" y="173"/>
                      <a:pt x="408" y="173"/>
                    </a:cubicBezTo>
                    <a:cubicBezTo>
                      <a:pt x="408" y="173"/>
                      <a:pt x="407" y="170"/>
                      <a:pt x="406" y="169"/>
                    </a:cubicBezTo>
                    <a:cubicBezTo>
                      <a:pt x="406" y="169"/>
                      <a:pt x="409" y="168"/>
                      <a:pt x="406" y="167"/>
                    </a:cubicBezTo>
                    <a:cubicBezTo>
                      <a:pt x="404" y="166"/>
                      <a:pt x="405" y="160"/>
                      <a:pt x="404" y="159"/>
                    </a:cubicBezTo>
                    <a:cubicBezTo>
                      <a:pt x="403" y="159"/>
                      <a:pt x="406" y="153"/>
                      <a:pt x="403" y="154"/>
                    </a:cubicBezTo>
                    <a:cubicBezTo>
                      <a:pt x="401" y="156"/>
                      <a:pt x="400" y="157"/>
                      <a:pt x="399" y="155"/>
                    </a:cubicBezTo>
                    <a:cubicBezTo>
                      <a:pt x="399" y="153"/>
                      <a:pt x="400" y="151"/>
                      <a:pt x="400" y="150"/>
                    </a:cubicBezTo>
                    <a:cubicBezTo>
                      <a:pt x="399" y="148"/>
                      <a:pt x="398" y="146"/>
                      <a:pt x="398" y="146"/>
                    </a:cubicBezTo>
                    <a:cubicBezTo>
                      <a:pt x="396" y="143"/>
                      <a:pt x="396" y="143"/>
                      <a:pt x="396" y="143"/>
                    </a:cubicBezTo>
                    <a:cubicBezTo>
                      <a:pt x="396" y="143"/>
                      <a:pt x="393" y="142"/>
                      <a:pt x="392" y="140"/>
                    </a:cubicBezTo>
                    <a:cubicBezTo>
                      <a:pt x="392" y="138"/>
                      <a:pt x="393" y="137"/>
                      <a:pt x="390" y="137"/>
                    </a:cubicBezTo>
                    <a:cubicBezTo>
                      <a:pt x="386" y="138"/>
                      <a:pt x="388" y="139"/>
                      <a:pt x="386" y="138"/>
                    </a:cubicBezTo>
                    <a:cubicBezTo>
                      <a:pt x="385" y="136"/>
                      <a:pt x="385" y="134"/>
                      <a:pt x="384" y="135"/>
                    </a:cubicBezTo>
                    <a:cubicBezTo>
                      <a:pt x="382" y="137"/>
                      <a:pt x="381" y="135"/>
                      <a:pt x="381" y="134"/>
                    </a:cubicBezTo>
                    <a:cubicBezTo>
                      <a:pt x="380" y="133"/>
                      <a:pt x="379" y="129"/>
                      <a:pt x="378" y="130"/>
                    </a:cubicBezTo>
                    <a:cubicBezTo>
                      <a:pt x="376" y="131"/>
                      <a:pt x="377" y="132"/>
                      <a:pt x="376" y="130"/>
                    </a:cubicBezTo>
                    <a:cubicBezTo>
                      <a:pt x="373" y="126"/>
                      <a:pt x="374" y="124"/>
                      <a:pt x="373" y="124"/>
                    </a:cubicBezTo>
                    <a:cubicBezTo>
                      <a:pt x="372" y="123"/>
                      <a:pt x="371" y="123"/>
                      <a:pt x="369" y="123"/>
                    </a:cubicBezTo>
                    <a:cubicBezTo>
                      <a:pt x="368" y="123"/>
                      <a:pt x="365" y="124"/>
                      <a:pt x="365" y="124"/>
                    </a:cubicBezTo>
                    <a:cubicBezTo>
                      <a:pt x="365" y="124"/>
                      <a:pt x="365" y="120"/>
                      <a:pt x="364" y="121"/>
                    </a:cubicBezTo>
                    <a:cubicBezTo>
                      <a:pt x="362" y="122"/>
                      <a:pt x="362" y="118"/>
                      <a:pt x="360" y="121"/>
                    </a:cubicBezTo>
                    <a:cubicBezTo>
                      <a:pt x="359" y="124"/>
                      <a:pt x="362" y="122"/>
                      <a:pt x="359" y="124"/>
                    </a:cubicBezTo>
                    <a:cubicBezTo>
                      <a:pt x="356" y="126"/>
                      <a:pt x="353" y="124"/>
                      <a:pt x="354" y="123"/>
                    </a:cubicBezTo>
                    <a:cubicBezTo>
                      <a:pt x="354" y="122"/>
                      <a:pt x="352" y="120"/>
                      <a:pt x="351" y="121"/>
                    </a:cubicBezTo>
                    <a:cubicBezTo>
                      <a:pt x="349" y="122"/>
                      <a:pt x="348" y="119"/>
                      <a:pt x="347" y="122"/>
                    </a:cubicBezTo>
                    <a:cubicBezTo>
                      <a:pt x="345" y="124"/>
                      <a:pt x="342" y="126"/>
                      <a:pt x="343" y="123"/>
                    </a:cubicBezTo>
                    <a:cubicBezTo>
                      <a:pt x="344" y="121"/>
                      <a:pt x="349" y="118"/>
                      <a:pt x="346" y="118"/>
                    </a:cubicBezTo>
                    <a:cubicBezTo>
                      <a:pt x="342" y="118"/>
                      <a:pt x="340" y="118"/>
                      <a:pt x="340" y="118"/>
                    </a:cubicBezTo>
                    <a:cubicBezTo>
                      <a:pt x="340" y="118"/>
                      <a:pt x="339" y="122"/>
                      <a:pt x="336" y="123"/>
                    </a:cubicBezTo>
                    <a:cubicBezTo>
                      <a:pt x="333" y="125"/>
                      <a:pt x="332" y="124"/>
                      <a:pt x="332" y="124"/>
                    </a:cubicBezTo>
                    <a:cubicBezTo>
                      <a:pt x="332" y="124"/>
                      <a:pt x="332" y="120"/>
                      <a:pt x="334" y="119"/>
                    </a:cubicBezTo>
                    <a:cubicBezTo>
                      <a:pt x="337" y="118"/>
                      <a:pt x="340" y="115"/>
                      <a:pt x="337" y="116"/>
                    </a:cubicBezTo>
                    <a:cubicBezTo>
                      <a:pt x="334" y="118"/>
                      <a:pt x="332" y="121"/>
                      <a:pt x="331" y="120"/>
                    </a:cubicBezTo>
                    <a:cubicBezTo>
                      <a:pt x="330" y="118"/>
                      <a:pt x="329" y="116"/>
                      <a:pt x="331" y="115"/>
                    </a:cubicBezTo>
                    <a:cubicBezTo>
                      <a:pt x="332" y="114"/>
                      <a:pt x="332" y="113"/>
                      <a:pt x="334" y="114"/>
                    </a:cubicBezTo>
                    <a:cubicBezTo>
                      <a:pt x="335" y="115"/>
                      <a:pt x="331" y="102"/>
                      <a:pt x="332" y="101"/>
                    </a:cubicBezTo>
                    <a:cubicBezTo>
                      <a:pt x="332" y="100"/>
                      <a:pt x="333" y="93"/>
                      <a:pt x="333" y="98"/>
                    </a:cubicBezTo>
                    <a:cubicBezTo>
                      <a:pt x="334" y="103"/>
                      <a:pt x="332" y="103"/>
                      <a:pt x="335" y="108"/>
                    </a:cubicBezTo>
                    <a:cubicBezTo>
                      <a:pt x="338" y="112"/>
                      <a:pt x="338" y="111"/>
                      <a:pt x="340" y="112"/>
                    </a:cubicBezTo>
                    <a:cubicBezTo>
                      <a:pt x="341" y="113"/>
                      <a:pt x="342" y="117"/>
                      <a:pt x="345" y="115"/>
                    </a:cubicBezTo>
                    <a:cubicBezTo>
                      <a:pt x="348" y="114"/>
                      <a:pt x="349" y="110"/>
                      <a:pt x="351" y="113"/>
                    </a:cubicBezTo>
                    <a:cubicBezTo>
                      <a:pt x="354" y="115"/>
                      <a:pt x="353" y="113"/>
                      <a:pt x="356" y="113"/>
                    </a:cubicBezTo>
                    <a:cubicBezTo>
                      <a:pt x="360" y="114"/>
                      <a:pt x="362" y="112"/>
                      <a:pt x="362" y="112"/>
                    </a:cubicBezTo>
                    <a:cubicBezTo>
                      <a:pt x="359" y="106"/>
                      <a:pt x="359" y="106"/>
                      <a:pt x="359" y="106"/>
                    </a:cubicBezTo>
                    <a:cubicBezTo>
                      <a:pt x="359" y="106"/>
                      <a:pt x="356" y="101"/>
                      <a:pt x="358" y="101"/>
                    </a:cubicBezTo>
                    <a:cubicBezTo>
                      <a:pt x="360" y="101"/>
                      <a:pt x="361" y="102"/>
                      <a:pt x="361" y="102"/>
                    </a:cubicBezTo>
                    <a:cubicBezTo>
                      <a:pt x="364" y="107"/>
                      <a:pt x="364" y="107"/>
                      <a:pt x="364" y="107"/>
                    </a:cubicBezTo>
                    <a:cubicBezTo>
                      <a:pt x="364" y="107"/>
                      <a:pt x="363" y="106"/>
                      <a:pt x="366" y="108"/>
                    </a:cubicBezTo>
                    <a:cubicBezTo>
                      <a:pt x="369" y="110"/>
                      <a:pt x="369" y="105"/>
                      <a:pt x="371" y="109"/>
                    </a:cubicBezTo>
                    <a:cubicBezTo>
                      <a:pt x="373" y="112"/>
                      <a:pt x="374" y="107"/>
                      <a:pt x="375" y="109"/>
                    </a:cubicBezTo>
                    <a:cubicBezTo>
                      <a:pt x="377" y="111"/>
                      <a:pt x="380" y="110"/>
                      <a:pt x="382" y="109"/>
                    </a:cubicBezTo>
                    <a:cubicBezTo>
                      <a:pt x="385" y="109"/>
                      <a:pt x="385" y="109"/>
                      <a:pt x="386" y="108"/>
                    </a:cubicBezTo>
                    <a:cubicBezTo>
                      <a:pt x="386" y="107"/>
                      <a:pt x="387" y="106"/>
                      <a:pt x="385" y="104"/>
                    </a:cubicBezTo>
                    <a:cubicBezTo>
                      <a:pt x="382" y="101"/>
                      <a:pt x="382" y="100"/>
                      <a:pt x="383" y="98"/>
                    </a:cubicBezTo>
                    <a:cubicBezTo>
                      <a:pt x="384" y="96"/>
                      <a:pt x="381" y="91"/>
                      <a:pt x="381" y="91"/>
                    </a:cubicBezTo>
                    <a:cubicBezTo>
                      <a:pt x="378" y="80"/>
                      <a:pt x="378" y="80"/>
                      <a:pt x="378" y="80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6" y="66"/>
                      <a:pt x="373" y="66"/>
                    </a:cubicBezTo>
                    <a:cubicBezTo>
                      <a:pt x="370" y="65"/>
                      <a:pt x="368" y="64"/>
                      <a:pt x="369" y="62"/>
                    </a:cubicBezTo>
                    <a:cubicBezTo>
                      <a:pt x="370" y="61"/>
                      <a:pt x="372" y="60"/>
                      <a:pt x="372" y="60"/>
                    </a:cubicBezTo>
                    <a:cubicBezTo>
                      <a:pt x="372" y="60"/>
                      <a:pt x="376" y="59"/>
                      <a:pt x="376" y="56"/>
                    </a:cubicBezTo>
                    <a:cubicBezTo>
                      <a:pt x="376" y="53"/>
                      <a:pt x="375" y="47"/>
                      <a:pt x="373" y="48"/>
                    </a:cubicBezTo>
                    <a:cubicBezTo>
                      <a:pt x="372" y="48"/>
                      <a:pt x="376" y="45"/>
                      <a:pt x="368" y="44"/>
                    </a:cubicBezTo>
                    <a:cubicBezTo>
                      <a:pt x="361" y="42"/>
                      <a:pt x="358" y="39"/>
                      <a:pt x="359" y="41"/>
                    </a:cubicBezTo>
                    <a:cubicBezTo>
                      <a:pt x="360" y="44"/>
                      <a:pt x="361" y="46"/>
                      <a:pt x="359" y="47"/>
                    </a:cubicBezTo>
                    <a:cubicBezTo>
                      <a:pt x="357" y="48"/>
                      <a:pt x="356" y="44"/>
                      <a:pt x="356" y="44"/>
                    </a:cubicBezTo>
                    <a:cubicBezTo>
                      <a:pt x="357" y="43"/>
                      <a:pt x="358" y="41"/>
                      <a:pt x="357" y="40"/>
                    </a:cubicBezTo>
                    <a:cubicBezTo>
                      <a:pt x="356" y="39"/>
                      <a:pt x="355" y="38"/>
                      <a:pt x="354" y="40"/>
                    </a:cubicBezTo>
                    <a:cubicBezTo>
                      <a:pt x="353" y="41"/>
                      <a:pt x="352" y="41"/>
                      <a:pt x="351" y="42"/>
                    </a:cubicBezTo>
                    <a:cubicBezTo>
                      <a:pt x="351" y="44"/>
                      <a:pt x="351" y="46"/>
                      <a:pt x="350" y="47"/>
                    </a:cubicBezTo>
                    <a:cubicBezTo>
                      <a:pt x="349" y="48"/>
                      <a:pt x="348" y="49"/>
                      <a:pt x="347" y="48"/>
                    </a:cubicBezTo>
                    <a:cubicBezTo>
                      <a:pt x="347" y="46"/>
                      <a:pt x="345" y="44"/>
                      <a:pt x="347" y="43"/>
                    </a:cubicBezTo>
                    <a:cubicBezTo>
                      <a:pt x="348" y="42"/>
                      <a:pt x="349" y="40"/>
                      <a:pt x="347" y="41"/>
                    </a:cubicBezTo>
                    <a:cubicBezTo>
                      <a:pt x="345" y="41"/>
                      <a:pt x="342" y="41"/>
                      <a:pt x="344" y="40"/>
                    </a:cubicBezTo>
                    <a:cubicBezTo>
                      <a:pt x="347" y="39"/>
                      <a:pt x="348" y="33"/>
                      <a:pt x="346" y="35"/>
                    </a:cubicBezTo>
                    <a:cubicBezTo>
                      <a:pt x="344" y="37"/>
                      <a:pt x="340" y="39"/>
                      <a:pt x="340" y="39"/>
                    </a:cubicBezTo>
                    <a:cubicBezTo>
                      <a:pt x="340" y="39"/>
                      <a:pt x="339" y="36"/>
                      <a:pt x="338" y="35"/>
                    </a:cubicBezTo>
                    <a:cubicBezTo>
                      <a:pt x="336" y="35"/>
                      <a:pt x="335" y="33"/>
                      <a:pt x="333" y="33"/>
                    </a:cubicBezTo>
                    <a:cubicBezTo>
                      <a:pt x="331" y="32"/>
                      <a:pt x="326" y="32"/>
                      <a:pt x="324" y="31"/>
                    </a:cubicBezTo>
                    <a:cubicBezTo>
                      <a:pt x="322" y="31"/>
                      <a:pt x="321" y="29"/>
                      <a:pt x="320" y="31"/>
                    </a:cubicBezTo>
                    <a:cubicBezTo>
                      <a:pt x="318" y="33"/>
                      <a:pt x="317" y="36"/>
                      <a:pt x="316" y="36"/>
                    </a:cubicBezTo>
                    <a:cubicBezTo>
                      <a:pt x="314" y="37"/>
                      <a:pt x="312" y="32"/>
                      <a:pt x="312" y="36"/>
                    </a:cubicBezTo>
                    <a:cubicBezTo>
                      <a:pt x="312" y="41"/>
                      <a:pt x="312" y="43"/>
                      <a:pt x="311" y="40"/>
                    </a:cubicBezTo>
                    <a:cubicBezTo>
                      <a:pt x="311" y="37"/>
                      <a:pt x="312" y="33"/>
                      <a:pt x="312" y="33"/>
                    </a:cubicBezTo>
                    <a:cubicBezTo>
                      <a:pt x="309" y="31"/>
                      <a:pt x="309" y="31"/>
                      <a:pt x="309" y="31"/>
                    </a:cubicBezTo>
                    <a:cubicBezTo>
                      <a:pt x="308" y="31"/>
                      <a:pt x="310" y="28"/>
                      <a:pt x="310" y="28"/>
                    </a:cubicBezTo>
                    <a:cubicBezTo>
                      <a:pt x="310" y="28"/>
                      <a:pt x="310" y="26"/>
                      <a:pt x="309" y="24"/>
                    </a:cubicBezTo>
                    <a:cubicBezTo>
                      <a:pt x="308" y="23"/>
                      <a:pt x="311" y="20"/>
                      <a:pt x="309" y="18"/>
                    </a:cubicBezTo>
                    <a:cubicBezTo>
                      <a:pt x="308" y="17"/>
                      <a:pt x="308" y="14"/>
                      <a:pt x="305" y="17"/>
                    </a:cubicBezTo>
                    <a:cubicBezTo>
                      <a:pt x="303" y="20"/>
                      <a:pt x="301" y="21"/>
                      <a:pt x="300" y="21"/>
                    </a:cubicBezTo>
                    <a:cubicBezTo>
                      <a:pt x="298" y="21"/>
                      <a:pt x="297" y="17"/>
                      <a:pt x="295" y="19"/>
                    </a:cubicBezTo>
                    <a:cubicBezTo>
                      <a:pt x="293" y="22"/>
                      <a:pt x="289" y="21"/>
                      <a:pt x="288" y="20"/>
                    </a:cubicBezTo>
                    <a:cubicBezTo>
                      <a:pt x="286" y="19"/>
                      <a:pt x="286" y="17"/>
                      <a:pt x="285" y="18"/>
                    </a:cubicBezTo>
                    <a:cubicBezTo>
                      <a:pt x="284" y="19"/>
                      <a:pt x="280" y="19"/>
                      <a:pt x="280" y="19"/>
                    </a:cubicBezTo>
                    <a:cubicBezTo>
                      <a:pt x="280" y="19"/>
                      <a:pt x="275" y="18"/>
                      <a:pt x="274" y="18"/>
                    </a:cubicBezTo>
                    <a:cubicBezTo>
                      <a:pt x="273" y="18"/>
                      <a:pt x="268" y="15"/>
                      <a:pt x="265" y="13"/>
                    </a:cubicBezTo>
                    <a:cubicBezTo>
                      <a:pt x="262" y="11"/>
                      <a:pt x="259" y="7"/>
                      <a:pt x="258" y="7"/>
                    </a:cubicBezTo>
                    <a:cubicBezTo>
                      <a:pt x="257" y="7"/>
                      <a:pt x="255" y="5"/>
                      <a:pt x="253" y="6"/>
                    </a:cubicBezTo>
                    <a:cubicBezTo>
                      <a:pt x="252" y="8"/>
                      <a:pt x="251" y="9"/>
                      <a:pt x="250" y="7"/>
                    </a:cubicBezTo>
                    <a:cubicBezTo>
                      <a:pt x="249" y="5"/>
                      <a:pt x="247" y="4"/>
                      <a:pt x="246" y="5"/>
                    </a:cubicBezTo>
                    <a:cubicBezTo>
                      <a:pt x="244" y="6"/>
                      <a:pt x="242" y="4"/>
                      <a:pt x="241" y="3"/>
                    </a:cubicBezTo>
                    <a:cubicBezTo>
                      <a:pt x="240" y="2"/>
                      <a:pt x="234" y="7"/>
                      <a:pt x="234" y="6"/>
                    </a:cubicBezTo>
                    <a:cubicBezTo>
                      <a:pt x="232" y="3"/>
                      <a:pt x="233" y="2"/>
                      <a:pt x="231" y="1"/>
                    </a:cubicBezTo>
                    <a:cubicBezTo>
                      <a:pt x="229" y="1"/>
                      <a:pt x="230" y="0"/>
                      <a:pt x="229" y="1"/>
                    </a:cubicBezTo>
                    <a:cubicBezTo>
                      <a:pt x="228" y="2"/>
                      <a:pt x="228" y="4"/>
                      <a:pt x="227" y="3"/>
                    </a:cubicBezTo>
                    <a:cubicBezTo>
                      <a:pt x="226" y="2"/>
                      <a:pt x="225" y="0"/>
                      <a:pt x="224" y="0"/>
                    </a:cubicBezTo>
                    <a:cubicBezTo>
                      <a:pt x="223" y="1"/>
                      <a:pt x="222" y="1"/>
                      <a:pt x="222" y="2"/>
                    </a:cubicBezTo>
                    <a:cubicBezTo>
                      <a:pt x="221" y="3"/>
                      <a:pt x="217" y="5"/>
                      <a:pt x="217" y="5"/>
                    </a:cubicBezTo>
                    <a:cubicBezTo>
                      <a:pt x="217" y="5"/>
                      <a:pt x="214" y="4"/>
                      <a:pt x="210" y="6"/>
                    </a:cubicBezTo>
                    <a:cubicBezTo>
                      <a:pt x="206" y="8"/>
                      <a:pt x="203" y="5"/>
                      <a:pt x="202" y="8"/>
                    </a:cubicBezTo>
                    <a:cubicBezTo>
                      <a:pt x="201" y="12"/>
                      <a:pt x="202" y="14"/>
                      <a:pt x="200" y="14"/>
                    </a:cubicBezTo>
                    <a:cubicBezTo>
                      <a:pt x="198" y="14"/>
                      <a:pt x="195" y="14"/>
                      <a:pt x="196" y="11"/>
                    </a:cubicBezTo>
                    <a:cubicBezTo>
                      <a:pt x="197" y="9"/>
                      <a:pt x="194" y="5"/>
                      <a:pt x="194" y="5"/>
                    </a:cubicBezTo>
                    <a:cubicBezTo>
                      <a:pt x="194" y="5"/>
                      <a:pt x="191" y="4"/>
                      <a:pt x="191" y="7"/>
                    </a:cubicBezTo>
                    <a:cubicBezTo>
                      <a:pt x="192" y="10"/>
                      <a:pt x="192" y="11"/>
                      <a:pt x="190" y="10"/>
                    </a:cubicBezTo>
                    <a:cubicBezTo>
                      <a:pt x="188" y="10"/>
                      <a:pt x="187" y="6"/>
                      <a:pt x="187" y="8"/>
                    </a:cubicBezTo>
                    <a:cubicBezTo>
                      <a:pt x="186" y="10"/>
                      <a:pt x="186" y="11"/>
                      <a:pt x="185" y="11"/>
                    </a:cubicBezTo>
                    <a:cubicBezTo>
                      <a:pt x="184" y="11"/>
                      <a:pt x="186" y="5"/>
                      <a:pt x="184" y="6"/>
                    </a:cubicBezTo>
                    <a:cubicBezTo>
                      <a:pt x="183" y="6"/>
                      <a:pt x="180" y="9"/>
                      <a:pt x="179" y="11"/>
                    </a:cubicBezTo>
                    <a:cubicBezTo>
                      <a:pt x="179" y="13"/>
                      <a:pt x="179" y="12"/>
                      <a:pt x="179" y="14"/>
                    </a:cubicBezTo>
                    <a:cubicBezTo>
                      <a:pt x="180" y="16"/>
                      <a:pt x="178" y="16"/>
                      <a:pt x="178" y="13"/>
                    </a:cubicBezTo>
                    <a:cubicBezTo>
                      <a:pt x="177" y="11"/>
                      <a:pt x="178" y="9"/>
                      <a:pt x="175" y="9"/>
                    </a:cubicBezTo>
                    <a:cubicBezTo>
                      <a:pt x="173" y="10"/>
                      <a:pt x="171" y="7"/>
                      <a:pt x="171" y="10"/>
                    </a:cubicBezTo>
                    <a:cubicBezTo>
                      <a:pt x="172" y="14"/>
                      <a:pt x="173" y="16"/>
                      <a:pt x="170" y="16"/>
                    </a:cubicBezTo>
                    <a:cubicBezTo>
                      <a:pt x="168" y="16"/>
                      <a:pt x="166" y="15"/>
                      <a:pt x="167" y="16"/>
                    </a:cubicBezTo>
                    <a:cubicBezTo>
                      <a:pt x="168" y="17"/>
                      <a:pt x="169" y="16"/>
                      <a:pt x="170" y="19"/>
                    </a:cubicBezTo>
                    <a:cubicBezTo>
                      <a:pt x="170" y="21"/>
                      <a:pt x="172" y="18"/>
                      <a:pt x="170" y="21"/>
                    </a:cubicBezTo>
                    <a:cubicBezTo>
                      <a:pt x="168" y="24"/>
                      <a:pt x="168" y="24"/>
                      <a:pt x="167" y="26"/>
                    </a:cubicBezTo>
                    <a:cubicBezTo>
                      <a:pt x="165" y="28"/>
                      <a:pt x="167" y="25"/>
                      <a:pt x="165" y="28"/>
                    </a:cubicBezTo>
                    <a:cubicBezTo>
                      <a:pt x="164" y="31"/>
                      <a:pt x="167" y="29"/>
                      <a:pt x="165" y="31"/>
                    </a:cubicBezTo>
                    <a:cubicBezTo>
                      <a:pt x="164" y="33"/>
                      <a:pt x="161" y="30"/>
                      <a:pt x="160" y="33"/>
                    </a:cubicBezTo>
                    <a:cubicBezTo>
                      <a:pt x="159" y="36"/>
                      <a:pt x="158" y="36"/>
                      <a:pt x="162" y="36"/>
                    </a:cubicBezTo>
                    <a:cubicBezTo>
                      <a:pt x="166" y="36"/>
                      <a:pt x="166" y="34"/>
                      <a:pt x="168" y="35"/>
                    </a:cubicBezTo>
                    <a:cubicBezTo>
                      <a:pt x="170" y="36"/>
                      <a:pt x="172" y="30"/>
                      <a:pt x="171" y="35"/>
                    </a:cubicBezTo>
                    <a:cubicBezTo>
                      <a:pt x="171" y="39"/>
                      <a:pt x="170" y="37"/>
                      <a:pt x="167" y="40"/>
                    </a:cubicBezTo>
                    <a:cubicBezTo>
                      <a:pt x="165" y="42"/>
                      <a:pt x="166" y="40"/>
                      <a:pt x="165" y="43"/>
                    </a:cubicBezTo>
                    <a:cubicBezTo>
                      <a:pt x="164" y="46"/>
                      <a:pt x="159" y="44"/>
                      <a:pt x="161" y="48"/>
                    </a:cubicBezTo>
                    <a:cubicBezTo>
                      <a:pt x="164" y="52"/>
                      <a:pt x="168" y="48"/>
                      <a:pt x="167" y="54"/>
                    </a:cubicBezTo>
                    <a:cubicBezTo>
                      <a:pt x="166" y="61"/>
                      <a:pt x="166" y="60"/>
                      <a:pt x="165" y="58"/>
                    </a:cubicBezTo>
                    <a:cubicBezTo>
                      <a:pt x="163" y="57"/>
                      <a:pt x="163" y="53"/>
                      <a:pt x="161" y="55"/>
                    </a:cubicBezTo>
                    <a:cubicBezTo>
                      <a:pt x="158" y="57"/>
                      <a:pt x="155" y="59"/>
                      <a:pt x="152" y="62"/>
                    </a:cubicBezTo>
                    <a:cubicBezTo>
                      <a:pt x="150" y="65"/>
                      <a:pt x="145" y="63"/>
                      <a:pt x="145" y="71"/>
                    </a:cubicBezTo>
                    <a:cubicBezTo>
                      <a:pt x="145" y="78"/>
                      <a:pt x="142" y="76"/>
                      <a:pt x="141" y="81"/>
                    </a:cubicBezTo>
                    <a:cubicBezTo>
                      <a:pt x="141" y="86"/>
                      <a:pt x="142" y="86"/>
                      <a:pt x="142" y="88"/>
                    </a:cubicBezTo>
                    <a:cubicBezTo>
                      <a:pt x="143" y="91"/>
                      <a:pt x="135" y="91"/>
                      <a:pt x="141" y="94"/>
                    </a:cubicBezTo>
                    <a:cubicBezTo>
                      <a:pt x="147" y="96"/>
                      <a:pt x="150" y="94"/>
                      <a:pt x="150" y="94"/>
                    </a:cubicBezTo>
                    <a:cubicBezTo>
                      <a:pt x="150" y="94"/>
                      <a:pt x="152" y="85"/>
                      <a:pt x="155" y="87"/>
                    </a:cubicBezTo>
                    <a:cubicBezTo>
                      <a:pt x="157" y="90"/>
                      <a:pt x="154" y="92"/>
                      <a:pt x="156" y="95"/>
                    </a:cubicBezTo>
                    <a:cubicBezTo>
                      <a:pt x="158" y="98"/>
                      <a:pt x="161" y="96"/>
                      <a:pt x="163" y="95"/>
                    </a:cubicBezTo>
                    <a:cubicBezTo>
                      <a:pt x="165" y="93"/>
                      <a:pt x="163" y="89"/>
                      <a:pt x="166" y="90"/>
                    </a:cubicBezTo>
                    <a:cubicBezTo>
                      <a:pt x="170" y="91"/>
                      <a:pt x="169" y="90"/>
                      <a:pt x="170" y="93"/>
                    </a:cubicBezTo>
                    <a:cubicBezTo>
                      <a:pt x="170" y="95"/>
                      <a:pt x="170" y="96"/>
                      <a:pt x="168" y="97"/>
                    </a:cubicBezTo>
                    <a:cubicBezTo>
                      <a:pt x="166" y="98"/>
                      <a:pt x="160" y="99"/>
                      <a:pt x="159" y="103"/>
                    </a:cubicBezTo>
                    <a:cubicBezTo>
                      <a:pt x="157" y="107"/>
                      <a:pt x="155" y="105"/>
                      <a:pt x="153" y="112"/>
                    </a:cubicBezTo>
                    <a:cubicBezTo>
                      <a:pt x="152" y="118"/>
                      <a:pt x="151" y="120"/>
                      <a:pt x="153" y="122"/>
                    </a:cubicBezTo>
                    <a:cubicBezTo>
                      <a:pt x="156" y="123"/>
                      <a:pt x="157" y="129"/>
                      <a:pt x="158" y="131"/>
                    </a:cubicBezTo>
                    <a:cubicBezTo>
                      <a:pt x="160" y="133"/>
                      <a:pt x="163" y="140"/>
                      <a:pt x="162" y="142"/>
                    </a:cubicBezTo>
                    <a:cubicBezTo>
                      <a:pt x="160" y="144"/>
                      <a:pt x="161" y="140"/>
                      <a:pt x="158" y="136"/>
                    </a:cubicBezTo>
                    <a:cubicBezTo>
                      <a:pt x="154" y="133"/>
                      <a:pt x="154" y="124"/>
                      <a:pt x="151" y="124"/>
                    </a:cubicBezTo>
                    <a:cubicBezTo>
                      <a:pt x="148" y="124"/>
                      <a:pt x="147" y="127"/>
                      <a:pt x="147" y="130"/>
                    </a:cubicBezTo>
                    <a:cubicBezTo>
                      <a:pt x="146" y="133"/>
                      <a:pt x="144" y="137"/>
                      <a:pt x="147" y="139"/>
                    </a:cubicBezTo>
                    <a:cubicBezTo>
                      <a:pt x="150" y="142"/>
                      <a:pt x="152" y="139"/>
                      <a:pt x="153" y="143"/>
                    </a:cubicBezTo>
                    <a:cubicBezTo>
                      <a:pt x="154" y="148"/>
                      <a:pt x="153" y="147"/>
                      <a:pt x="156" y="148"/>
                    </a:cubicBezTo>
                    <a:cubicBezTo>
                      <a:pt x="159" y="148"/>
                      <a:pt x="161" y="150"/>
                      <a:pt x="161" y="150"/>
                    </a:cubicBezTo>
                    <a:cubicBezTo>
                      <a:pt x="161" y="150"/>
                      <a:pt x="160" y="153"/>
                      <a:pt x="158" y="154"/>
                    </a:cubicBezTo>
                    <a:cubicBezTo>
                      <a:pt x="156" y="154"/>
                      <a:pt x="155" y="151"/>
                      <a:pt x="155" y="154"/>
                    </a:cubicBezTo>
                    <a:cubicBezTo>
                      <a:pt x="154" y="157"/>
                      <a:pt x="152" y="157"/>
                      <a:pt x="152" y="153"/>
                    </a:cubicBezTo>
                    <a:cubicBezTo>
                      <a:pt x="151" y="149"/>
                      <a:pt x="152" y="146"/>
                      <a:pt x="150" y="147"/>
                    </a:cubicBezTo>
                    <a:cubicBezTo>
                      <a:pt x="148" y="148"/>
                      <a:pt x="146" y="145"/>
                      <a:pt x="146" y="145"/>
                    </a:cubicBezTo>
                    <a:cubicBezTo>
                      <a:pt x="146" y="145"/>
                      <a:pt x="146" y="142"/>
                      <a:pt x="144" y="143"/>
                    </a:cubicBezTo>
                    <a:cubicBezTo>
                      <a:pt x="142" y="143"/>
                      <a:pt x="143" y="139"/>
                      <a:pt x="140" y="141"/>
                    </a:cubicBezTo>
                    <a:cubicBezTo>
                      <a:pt x="138" y="143"/>
                      <a:pt x="128" y="147"/>
                      <a:pt x="128" y="147"/>
                    </a:cubicBezTo>
                    <a:cubicBezTo>
                      <a:pt x="128" y="147"/>
                      <a:pt x="123" y="150"/>
                      <a:pt x="120" y="153"/>
                    </a:cubicBezTo>
                    <a:cubicBezTo>
                      <a:pt x="117" y="156"/>
                      <a:pt x="115" y="156"/>
                      <a:pt x="115" y="155"/>
                    </a:cubicBezTo>
                    <a:cubicBezTo>
                      <a:pt x="115" y="153"/>
                      <a:pt x="114" y="151"/>
                      <a:pt x="111" y="152"/>
                    </a:cubicBezTo>
                    <a:cubicBezTo>
                      <a:pt x="108" y="154"/>
                      <a:pt x="107" y="156"/>
                      <a:pt x="108" y="160"/>
                    </a:cubicBezTo>
                    <a:cubicBezTo>
                      <a:pt x="109" y="165"/>
                      <a:pt x="110" y="164"/>
                      <a:pt x="109" y="166"/>
                    </a:cubicBezTo>
                    <a:cubicBezTo>
                      <a:pt x="107" y="169"/>
                      <a:pt x="103" y="167"/>
                      <a:pt x="103" y="167"/>
                    </a:cubicBezTo>
                    <a:cubicBezTo>
                      <a:pt x="103" y="167"/>
                      <a:pt x="103" y="163"/>
                      <a:pt x="98" y="165"/>
                    </a:cubicBezTo>
                    <a:cubicBezTo>
                      <a:pt x="93" y="166"/>
                      <a:pt x="89" y="165"/>
                      <a:pt x="89" y="165"/>
                    </a:cubicBezTo>
                    <a:cubicBezTo>
                      <a:pt x="84" y="164"/>
                      <a:pt x="84" y="164"/>
                      <a:pt x="84" y="164"/>
                    </a:cubicBezTo>
                    <a:cubicBezTo>
                      <a:pt x="84" y="164"/>
                      <a:pt x="79" y="170"/>
                      <a:pt x="82" y="165"/>
                    </a:cubicBezTo>
                    <a:cubicBezTo>
                      <a:pt x="84" y="160"/>
                      <a:pt x="86" y="161"/>
                      <a:pt x="88" y="160"/>
                    </a:cubicBezTo>
                    <a:cubicBezTo>
                      <a:pt x="91" y="159"/>
                      <a:pt x="89" y="158"/>
                      <a:pt x="89" y="158"/>
                    </a:cubicBezTo>
                    <a:cubicBezTo>
                      <a:pt x="89" y="158"/>
                      <a:pt x="91" y="157"/>
                      <a:pt x="93" y="156"/>
                    </a:cubicBezTo>
                    <a:cubicBezTo>
                      <a:pt x="96" y="155"/>
                      <a:pt x="97" y="153"/>
                      <a:pt x="97" y="152"/>
                    </a:cubicBezTo>
                    <a:cubicBezTo>
                      <a:pt x="98" y="152"/>
                      <a:pt x="99" y="149"/>
                      <a:pt x="99" y="149"/>
                    </a:cubicBezTo>
                    <a:cubicBezTo>
                      <a:pt x="99" y="149"/>
                      <a:pt x="100" y="142"/>
                      <a:pt x="98" y="143"/>
                    </a:cubicBezTo>
                    <a:cubicBezTo>
                      <a:pt x="96" y="144"/>
                      <a:pt x="96" y="140"/>
                      <a:pt x="94" y="144"/>
                    </a:cubicBezTo>
                    <a:cubicBezTo>
                      <a:pt x="91" y="149"/>
                      <a:pt x="88" y="150"/>
                      <a:pt x="86" y="150"/>
                    </a:cubicBezTo>
                    <a:cubicBezTo>
                      <a:pt x="84" y="149"/>
                      <a:pt x="86" y="145"/>
                      <a:pt x="83" y="148"/>
                    </a:cubicBezTo>
                    <a:cubicBezTo>
                      <a:pt x="79" y="151"/>
                      <a:pt x="79" y="152"/>
                      <a:pt x="76" y="148"/>
                    </a:cubicBezTo>
                    <a:cubicBezTo>
                      <a:pt x="74" y="145"/>
                      <a:pt x="66" y="142"/>
                      <a:pt x="73" y="143"/>
                    </a:cubicBezTo>
                    <a:cubicBezTo>
                      <a:pt x="80" y="143"/>
                      <a:pt x="79" y="143"/>
                      <a:pt x="83" y="143"/>
                    </a:cubicBezTo>
                    <a:cubicBezTo>
                      <a:pt x="87" y="143"/>
                      <a:pt x="88" y="140"/>
                      <a:pt x="88" y="140"/>
                    </a:cubicBezTo>
                    <a:cubicBezTo>
                      <a:pt x="88" y="140"/>
                      <a:pt x="92" y="137"/>
                      <a:pt x="91" y="135"/>
                    </a:cubicBezTo>
                    <a:cubicBezTo>
                      <a:pt x="90" y="134"/>
                      <a:pt x="82" y="128"/>
                      <a:pt x="85" y="127"/>
                    </a:cubicBezTo>
                    <a:cubicBezTo>
                      <a:pt x="88" y="127"/>
                      <a:pt x="90" y="121"/>
                      <a:pt x="87" y="122"/>
                    </a:cubicBezTo>
                    <a:cubicBezTo>
                      <a:pt x="84" y="123"/>
                      <a:pt x="82" y="121"/>
                      <a:pt x="83" y="119"/>
                    </a:cubicBezTo>
                    <a:cubicBezTo>
                      <a:pt x="85" y="118"/>
                      <a:pt x="84" y="116"/>
                      <a:pt x="84" y="116"/>
                    </a:cubicBezTo>
                    <a:cubicBezTo>
                      <a:pt x="84" y="116"/>
                      <a:pt x="80" y="117"/>
                      <a:pt x="80" y="116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9"/>
                      <a:pt x="69" y="108"/>
                      <a:pt x="70" y="105"/>
                    </a:cubicBezTo>
                    <a:cubicBezTo>
                      <a:pt x="72" y="102"/>
                      <a:pt x="73" y="100"/>
                      <a:pt x="73" y="100"/>
                    </a:cubicBezTo>
                    <a:cubicBezTo>
                      <a:pt x="73" y="100"/>
                      <a:pt x="71" y="97"/>
                      <a:pt x="70" y="99"/>
                    </a:cubicBezTo>
                    <a:cubicBezTo>
                      <a:pt x="70" y="100"/>
                      <a:pt x="70" y="101"/>
                      <a:pt x="68" y="100"/>
                    </a:cubicBezTo>
                    <a:cubicBezTo>
                      <a:pt x="67" y="100"/>
                      <a:pt x="66" y="98"/>
                      <a:pt x="66" y="99"/>
                    </a:cubicBezTo>
                    <a:cubicBezTo>
                      <a:pt x="66" y="101"/>
                      <a:pt x="63" y="102"/>
                      <a:pt x="63" y="102"/>
                    </a:cubicBezTo>
                    <a:cubicBezTo>
                      <a:pt x="63" y="102"/>
                      <a:pt x="61" y="98"/>
                      <a:pt x="60" y="100"/>
                    </a:cubicBezTo>
                    <a:cubicBezTo>
                      <a:pt x="59" y="102"/>
                      <a:pt x="60" y="104"/>
                      <a:pt x="58" y="104"/>
                    </a:cubicBezTo>
                    <a:cubicBezTo>
                      <a:pt x="57" y="104"/>
                      <a:pt x="56" y="102"/>
                      <a:pt x="56" y="102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5" y="92"/>
                      <a:pt x="53" y="94"/>
                    </a:cubicBezTo>
                    <a:cubicBezTo>
                      <a:pt x="52" y="96"/>
                      <a:pt x="51" y="95"/>
                      <a:pt x="51" y="97"/>
                    </a:cubicBezTo>
                    <a:cubicBezTo>
                      <a:pt x="50" y="99"/>
                      <a:pt x="47" y="99"/>
                      <a:pt x="47" y="97"/>
                    </a:cubicBezTo>
                    <a:cubicBezTo>
                      <a:pt x="46" y="95"/>
                      <a:pt x="48" y="93"/>
                      <a:pt x="48" y="9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3" y="93"/>
                      <a:pt x="45" y="92"/>
                      <a:pt x="43" y="93"/>
                    </a:cubicBezTo>
                    <a:cubicBezTo>
                      <a:pt x="41" y="93"/>
                      <a:pt x="42" y="89"/>
                      <a:pt x="42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36" y="89"/>
                      <a:pt x="38" y="91"/>
                    </a:cubicBezTo>
                    <a:cubicBezTo>
                      <a:pt x="39" y="93"/>
                      <a:pt x="40" y="94"/>
                      <a:pt x="40" y="9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4"/>
                      <a:pt x="34" y="92"/>
                    </a:cubicBezTo>
                    <a:cubicBezTo>
                      <a:pt x="34" y="91"/>
                      <a:pt x="32" y="90"/>
                      <a:pt x="32" y="90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34" y="93"/>
                      <a:pt x="32" y="94"/>
                    </a:cubicBezTo>
                    <a:cubicBezTo>
                      <a:pt x="31" y="96"/>
                      <a:pt x="29" y="96"/>
                      <a:pt x="28" y="94"/>
                    </a:cubicBezTo>
                    <a:cubicBezTo>
                      <a:pt x="27" y="92"/>
                      <a:pt x="25" y="91"/>
                      <a:pt x="25" y="91"/>
                    </a:cubicBezTo>
                    <a:cubicBezTo>
                      <a:pt x="25" y="91"/>
                      <a:pt x="22" y="92"/>
                      <a:pt x="21" y="90"/>
                    </a:cubicBezTo>
                    <a:cubicBezTo>
                      <a:pt x="20" y="87"/>
                      <a:pt x="20" y="84"/>
                      <a:pt x="19" y="84"/>
                    </a:cubicBezTo>
                    <a:cubicBezTo>
                      <a:pt x="18" y="84"/>
                      <a:pt x="17" y="83"/>
                      <a:pt x="17" y="81"/>
                    </a:cubicBezTo>
                    <a:cubicBezTo>
                      <a:pt x="17" y="79"/>
                      <a:pt x="17" y="77"/>
                      <a:pt x="18" y="76"/>
                    </a:cubicBezTo>
                    <a:cubicBezTo>
                      <a:pt x="19" y="74"/>
                      <a:pt x="20" y="73"/>
                      <a:pt x="20" y="73"/>
                    </a:cubicBezTo>
                    <a:cubicBezTo>
                      <a:pt x="20" y="73"/>
                      <a:pt x="22" y="70"/>
                      <a:pt x="20" y="70"/>
                    </a:cubicBezTo>
                    <a:cubicBezTo>
                      <a:pt x="17" y="70"/>
                      <a:pt x="16" y="73"/>
                      <a:pt x="16" y="73"/>
                    </a:cubicBezTo>
                    <a:cubicBezTo>
                      <a:pt x="16" y="73"/>
                      <a:pt x="17" y="78"/>
                      <a:pt x="15" y="76"/>
                    </a:cubicBezTo>
                    <a:cubicBezTo>
                      <a:pt x="13" y="74"/>
                      <a:pt x="12" y="73"/>
                      <a:pt x="12" y="73"/>
                    </a:cubicBezTo>
                    <a:cubicBezTo>
                      <a:pt x="12" y="73"/>
                      <a:pt x="10" y="70"/>
                      <a:pt x="9" y="68"/>
                    </a:cubicBezTo>
                    <a:cubicBezTo>
                      <a:pt x="9" y="66"/>
                      <a:pt x="6" y="67"/>
                      <a:pt x="8" y="62"/>
                    </a:cubicBezTo>
                    <a:cubicBezTo>
                      <a:pt x="10" y="57"/>
                      <a:pt x="8" y="56"/>
                      <a:pt x="10" y="55"/>
                    </a:cubicBezTo>
                    <a:cubicBezTo>
                      <a:pt x="11" y="54"/>
                      <a:pt x="12" y="52"/>
                      <a:pt x="12" y="52"/>
                    </a:cubicBezTo>
                    <a:cubicBezTo>
                      <a:pt x="12" y="52"/>
                      <a:pt x="14" y="47"/>
                      <a:pt x="11" y="50"/>
                    </a:cubicBezTo>
                    <a:cubicBezTo>
                      <a:pt x="9" y="53"/>
                      <a:pt x="8" y="53"/>
                      <a:pt x="8" y="53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" name="Freeform 385">
                <a:extLst>
                  <a:ext uri="{FF2B5EF4-FFF2-40B4-BE49-F238E27FC236}">
                    <a16:creationId xmlns:a16="http://schemas.microsoft.com/office/drawing/2014/main" id="{F11A74CD-891B-45C4-8579-EAF3FC67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692"/>
                <a:ext cx="40" cy="32"/>
              </a:xfrm>
              <a:custGeom>
                <a:avLst/>
                <a:gdLst>
                  <a:gd name="T0" fmla="*/ 107 w 15"/>
                  <a:gd name="T1" fmla="*/ 13 h 12"/>
                  <a:gd name="T2" fmla="*/ 72 w 15"/>
                  <a:gd name="T3" fmla="*/ 21 h 12"/>
                  <a:gd name="T4" fmla="*/ 35 w 15"/>
                  <a:gd name="T5" fmla="*/ 51 h 12"/>
                  <a:gd name="T6" fmla="*/ 13 w 15"/>
                  <a:gd name="T7" fmla="*/ 72 h 12"/>
                  <a:gd name="T8" fmla="*/ 64 w 15"/>
                  <a:gd name="T9" fmla="*/ 77 h 12"/>
                  <a:gd name="T10" fmla="*/ 93 w 15"/>
                  <a:gd name="T11" fmla="*/ 64 h 12"/>
                  <a:gd name="T12" fmla="*/ 99 w 15"/>
                  <a:gd name="T13" fmla="*/ 21 h 12"/>
                  <a:gd name="T14" fmla="*/ 107 w 15"/>
                  <a:gd name="T15" fmla="*/ 1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2"/>
                    </a:moveTo>
                    <a:cubicBezTo>
                      <a:pt x="13" y="0"/>
                      <a:pt x="12" y="2"/>
                      <a:pt x="10" y="3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0" y="8"/>
                      <a:pt x="2" y="10"/>
                    </a:cubicBezTo>
                    <a:cubicBezTo>
                      <a:pt x="5" y="12"/>
                      <a:pt x="8" y="11"/>
                      <a:pt x="9" y="11"/>
                    </a:cubicBezTo>
                    <a:cubicBezTo>
                      <a:pt x="10" y="10"/>
                      <a:pt x="12" y="11"/>
                      <a:pt x="13" y="9"/>
                    </a:cubicBezTo>
                    <a:cubicBezTo>
                      <a:pt x="13" y="8"/>
                      <a:pt x="14" y="3"/>
                      <a:pt x="14" y="3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" name="Freeform 386">
                <a:extLst>
                  <a:ext uri="{FF2B5EF4-FFF2-40B4-BE49-F238E27FC236}">
                    <a16:creationId xmlns:a16="http://schemas.microsoft.com/office/drawing/2014/main" id="{8065E064-4E14-4841-871D-C374483B0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3556"/>
                <a:ext cx="59" cy="72"/>
              </a:xfrm>
              <a:custGeom>
                <a:avLst/>
                <a:gdLst>
                  <a:gd name="T0" fmla="*/ 64 w 22"/>
                  <a:gd name="T1" fmla="*/ 13 h 27"/>
                  <a:gd name="T2" fmla="*/ 43 w 22"/>
                  <a:gd name="T3" fmla="*/ 0 h 27"/>
                  <a:gd name="T4" fmla="*/ 0 w 22"/>
                  <a:gd name="T5" fmla="*/ 29 h 27"/>
                  <a:gd name="T6" fmla="*/ 35 w 22"/>
                  <a:gd name="T7" fmla="*/ 93 h 27"/>
                  <a:gd name="T8" fmla="*/ 64 w 22"/>
                  <a:gd name="T9" fmla="*/ 128 h 27"/>
                  <a:gd name="T10" fmla="*/ 80 w 22"/>
                  <a:gd name="T11" fmla="*/ 179 h 27"/>
                  <a:gd name="T12" fmla="*/ 115 w 22"/>
                  <a:gd name="T13" fmla="*/ 184 h 27"/>
                  <a:gd name="T14" fmla="*/ 137 w 22"/>
                  <a:gd name="T15" fmla="*/ 128 h 27"/>
                  <a:gd name="T16" fmla="*/ 150 w 22"/>
                  <a:gd name="T17" fmla="*/ 93 h 27"/>
                  <a:gd name="T18" fmla="*/ 129 w 22"/>
                  <a:gd name="T19" fmla="*/ 64 h 27"/>
                  <a:gd name="T20" fmla="*/ 123 w 22"/>
                  <a:gd name="T21" fmla="*/ 35 h 27"/>
                  <a:gd name="T22" fmla="*/ 94 w 22"/>
                  <a:gd name="T23" fmla="*/ 43 h 27"/>
                  <a:gd name="T24" fmla="*/ 86 w 22"/>
                  <a:gd name="T25" fmla="*/ 29 h 27"/>
                  <a:gd name="T26" fmla="*/ 64 w 22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" h="27">
                    <a:moveTo>
                      <a:pt x="9" y="2"/>
                    </a:moveTo>
                    <a:cubicBezTo>
                      <a:pt x="9" y="0"/>
                      <a:pt x="8" y="0"/>
                      <a:pt x="6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1" y="7"/>
                      <a:pt x="3" y="12"/>
                      <a:pt x="5" y="13"/>
                    </a:cubicBezTo>
                    <a:cubicBezTo>
                      <a:pt x="7" y="14"/>
                      <a:pt x="8" y="13"/>
                      <a:pt x="9" y="18"/>
                    </a:cubicBezTo>
                    <a:cubicBezTo>
                      <a:pt x="10" y="22"/>
                      <a:pt x="9" y="24"/>
                      <a:pt x="11" y="25"/>
                    </a:cubicBezTo>
                    <a:cubicBezTo>
                      <a:pt x="12" y="27"/>
                      <a:pt x="15" y="27"/>
                      <a:pt x="16" y="26"/>
                    </a:cubicBezTo>
                    <a:cubicBezTo>
                      <a:pt x="17" y="24"/>
                      <a:pt x="18" y="20"/>
                      <a:pt x="19" y="18"/>
                    </a:cubicBezTo>
                    <a:cubicBezTo>
                      <a:pt x="21" y="17"/>
                      <a:pt x="22" y="15"/>
                      <a:pt x="21" y="13"/>
                    </a:cubicBezTo>
                    <a:cubicBezTo>
                      <a:pt x="21" y="12"/>
                      <a:pt x="19" y="9"/>
                      <a:pt x="18" y="9"/>
                    </a:cubicBezTo>
                    <a:cubicBezTo>
                      <a:pt x="17" y="8"/>
                      <a:pt x="19" y="5"/>
                      <a:pt x="17" y="5"/>
                    </a:cubicBezTo>
                    <a:cubicBezTo>
                      <a:pt x="15" y="6"/>
                      <a:pt x="13" y="6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" name="Freeform 387">
                <a:extLst>
                  <a:ext uri="{FF2B5EF4-FFF2-40B4-BE49-F238E27FC236}">
                    <a16:creationId xmlns:a16="http://schemas.microsoft.com/office/drawing/2014/main" id="{F5C5B36F-A557-4512-B404-3558E0473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3647"/>
                <a:ext cx="24" cy="29"/>
              </a:xfrm>
              <a:custGeom>
                <a:avLst/>
                <a:gdLst>
                  <a:gd name="T0" fmla="*/ 8 w 9"/>
                  <a:gd name="T1" fmla="*/ 0 h 11"/>
                  <a:gd name="T2" fmla="*/ 21 w 9"/>
                  <a:gd name="T3" fmla="*/ 42 h 11"/>
                  <a:gd name="T4" fmla="*/ 51 w 9"/>
                  <a:gd name="T5" fmla="*/ 69 h 11"/>
                  <a:gd name="T6" fmla="*/ 51 w 9"/>
                  <a:gd name="T7" fmla="*/ 42 h 11"/>
                  <a:gd name="T8" fmla="*/ 29 w 9"/>
                  <a:gd name="T9" fmla="*/ 21 h 11"/>
                  <a:gd name="T10" fmla="*/ 8 w 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1" y="2"/>
                      <a:pt x="3" y="6"/>
                    </a:cubicBezTo>
                    <a:cubicBezTo>
                      <a:pt x="5" y="9"/>
                      <a:pt x="5" y="11"/>
                      <a:pt x="7" y="10"/>
                    </a:cubicBezTo>
                    <a:cubicBezTo>
                      <a:pt x="8" y="10"/>
                      <a:pt x="9" y="7"/>
                      <a:pt x="7" y="6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4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" name="Freeform 388">
                <a:extLst>
                  <a:ext uri="{FF2B5EF4-FFF2-40B4-BE49-F238E27FC236}">
                    <a16:creationId xmlns:a16="http://schemas.microsoft.com/office/drawing/2014/main" id="{C5DD77D8-5C43-4E3D-81EE-CB225373F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636"/>
                <a:ext cx="32" cy="29"/>
              </a:xfrm>
              <a:custGeom>
                <a:avLst/>
                <a:gdLst>
                  <a:gd name="T0" fmla="*/ 72 w 12"/>
                  <a:gd name="T1" fmla="*/ 8 h 11"/>
                  <a:gd name="T2" fmla="*/ 35 w 12"/>
                  <a:gd name="T3" fmla="*/ 13 h 11"/>
                  <a:gd name="T4" fmla="*/ 35 w 12"/>
                  <a:gd name="T5" fmla="*/ 47 h 11"/>
                  <a:gd name="T6" fmla="*/ 29 w 12"/>
                  <a:gd name="T7" fmla="*/ 63 h 11"/>
                  <a:gd name="T8" fmla="*/ 64 w 12"/>
                  <a:gd name="T9" fmla="*/ 42 h 11"/>
                  <a:gd name="T10" fmla="*/ 85 w 12"/>
                  <a:gd name="T11" fmla="*/ 34 h 11"/>
                  <a:gd name="T12" fmla="*/ 72 w 12"/>
                  <a:gd name="T13" fmla="*/ 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10" y="1"/>
                    </a:moveTo>
                    <a:cubicBezTo>
                      <a:pt x="7" y="0"/>
                      <a:pt x="3" y="0"/>
                      <a:pt x="5" y="2"/>
                    </a:cubicBezTo>
                    <a:cubicBezTo>
                      <a:pt x="7" y="5"/>
                      <a:pt x="7" y="5"/>
                      <a:pt x="5" y="7"/>
                    </a:cubicBezTo>
                    <a:cubicBezTo>
                      <a:pt x="3" y="8"/>
                      <a:pt x="0" y="11"/>
                      <a:pt x="4" y="9"/>
                    </a:cubicBezTo>
                    <a:cubicBezTo>
                      <a:pt x="7" y="8"/>
                      <a:pt x="7" y="7"/>
                      <a:pt x="9" y="6"/>
                    </a:cubicBezTo>
                    <a:cubicBezTo>
                      <a:pt x="10" y="5"/>
                      <a:pt x="12" y="7"/>
                      <a:pt x="12" y="5"/>
                    </a:cubicBezTo>
                    <a:cubicBezTo>
                      <a:pt x="12" y="3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" name="Freeform 389">
                <a:extLst>
                  <a:ext uri="{FF2B5EF4-FFF2-40B4-BE49-F238E27FC236}">
                    <a16:creationId xmlns:a16="http://schemas.microsoft.com/office/drawing/2014/main" id="{1C400104-4642-4C34-9189-8CE60F978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588"/>
                <a:ext cx="94" cy="59"/>
              </a:xfrm>
              <a:custGeom>
                <a:avLst/>
                <a:gdLst>
                  <a:gd name="T0" fmla="*/ 244 w 35"/>
                  <a:gd name="T1" fmla="*/ 72 h 22"/>
                  <a:gd name="T2" fmla="*/ 201 w 35"/>
                  <a:gd name="T3" fmla="*/ 35 h 22"/>
                  <a:gd name="T4" fmla="*/ 124 w 35"/>
                  <a:gd name="T5" fmla="*/ 8 h 22"/>
                  <a:gd name="T6" fmla="*/ 73 w 35"/>
                  <a:gd name="T7" fmla="*/ 8 h 22"/>
                  <a:gd name="T8" fmla="*/ 43 w 35"/>
                  <a:gd name="T9" fmla="*/ 0 h 22"/>
                  <a:gd name="T10" fmla="*/ 13 w 35"/>
                  <a:gd name="T11" fmla="*/ 13 h 22"/>
                  <a:gd name="T12" fmla="*/ 21 w 35"/>
                  <a:gd name="T13" fmla="*/ 51 h 22"/>
                  <a:gd name="T14" fmla="*/ 51 w 35"/>
                  <a:gd name="T15" fmla="*/ 56 h 22"/>
                  <a:gd name="T16" fmla="*/ 51 w 35"/>
                  <a:gd name="T17" fmla="*/ 80 h 22"/>
                  <a:gd name="T18" fmla="*/ 81 w 35"/>
                  <a:gd name="T19" fmla="*/ 51 h 22"/>
                  <a:gd name="T20" fmla="*/ 86 w 35"/>
                  <a:gd name="T21" fmla="*/ 72 h 22"/>
                  <a:gd name="T22" fmla="*/ 107 w 35"/>
                  <a:gd name="T23" fmla="*/ 64 h 22"/>
                  <a:gd name="T24" fmla="*/ 124 w 35"/>
                  <a:gd name="T25" fmla="*/ 72 h 22"/>
                  <a:gd name="T26" fmla="*/ 129 w 35"/>
                  <a:gd name="T27" fmla="*/ 64 h 22"/>
                  <a:gd name="T28" fmla="*/ 145 w 35"/>
                  <a:gd name="T29" fmla="*/ 86 h 22"/>
                  <a:gd name="T30" fmla="*/ 150 w 35"/>
                  <a:gd name="T31" fmla="*/ 115 h 22"/>
                  <a:gd name="T32" fmla="*/ 167 w 35"/>
                  <a:gd name="T33" fmla="*/ 137 h 22"/>
                  <a:gd name="T34" fmla="*/ 188 w 35"/>
                  <a:gd name="T35" fmla="*/ 137 h 22"/>
                  <a:gd name="T36" fmla="*/ 180 w 35"/>
                  <a:gd name="T37" fmla="*/ 102 h 22"/>
                  <a:gd name="T38" fmla="*/ 209 w 35"/>
                  <a:gd name="T39" fmla="*/ 94 h 22"/>
                  <a:gd name="T40" fmla="*/ 218 w 35"/>
                  <a:gd name="T41" fmla="*/ 115 h 22"/>
                  <a:gd name="T42" fmla="*/ 239 w 35"/>
                  <a:gd name="T43" fmla="*/ 129 h 22"/>
                  <a:gd name="T44" fmla="*/ 244 w 35"/>
                  <a:gd name="T45" fmla="*/ 102 h 22"/>
                  <a:gd name="T46" fmla="*/ 244 w 35"/>
                  <a:gd name="T47" fmla="*/ 72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" h="22">
                    <a:moveTo>
                      <a:pt x="34" y="10"/>
                    </a:moveTo>
                    <a:cubicBezTo>
                      <a:pt x="32" y="6"/>
                      <a:pt x="32" y="7"/>
                      <a:pt x="28" y="5"/>
                    </a:cubicBezTo>
                    <a:cubicBezTo>
                      <a:pt x="23" y="4"/>
                      <a:pt x="21" y="1"/>
                      <a:pt x="17" y="1"/>
                    </a:cubicBezTo>
                    <a:cubicBezTo>
                      <a:pt x="14" y="2"/>
                      <a:pt x="11" y="2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2" y="2"/>
                      <a:pt x="2" y="2"/>
                    </a:cubicBezTo>
                    <a:cubicBezTo>
                      <a:pt x="2" y="2"/>
                      <a:pt x="0" y="6"/>
                      <a:pt x="3" y="7"/>
                    </a:cubicBezTo>
                    <a:cubicBezTo>
                      <a:pt x="5" y="9"/>
                      <a:pt x="7" y="6"/>
                      <a:pt x="7" y="8"/>
                    </a:cubicBezTo>
                    <a:cubicBezTo>
                      <a:pt x="6" y="10"/>
                      <a:pt x="6" y="12"/>
                      <a:pt x="7" y="11"/>
                    </a:cubicBezTo>
                    <a:cubicBezTo>
                      <a:pt x="9" y="11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2" y="10"/>
                    </a:cubicBezTo>
                    <a:cubicBezTo>
                      <a:pt x="13" y="10"/>
                      <a:pt x="15" y="6"/>
                      <a:pt x="15" y="9"/>
                    </a:cubicBezTo>
                    <a:cubicBezTo>
                      <a:pt x="16" y="12"/>
                      <a:pt x="17" y="12"/>
                      <a:pt x="17" y="10"/>
                    </a:cubicBezTo>
                    <a:cubicBezTo>
                      <a:pt x="18" y="9"/>
                      <a:pt x="16" y="9"/>
                      <a:pt x="18" y="9"/>
                    </a:cubicBezTo>
                    <a:cubicBezTo>
                      <a:pt x="20" y="8"/>
                      <a:pt x="20" y="12"/>
                      <a:pt x="20" y="12"/>
                    </a:cubicBezTo>
                    <a:cubicBezTo>
                      <a:pt x="20" y="12"/>
                      <a:pt x="20" y="14"/>
                      <a:pt x="21" y="16"/>
                    </a:cubicBezTo>
                    <a:cubicBezTo>
                      <a:pt x="21" y="18"/>
                      <a:pt x="21" y="17"/>
                      <a:pt x="23" y="19"/>
                    </a:cubicBezTo>
                    <a:cubicBezTo>
                      <a:pt x="24" y="22"/>
                      <a:pt x="26" y="20"/>
                      <a:pt x="26" y="19"/>
                    </a:cubicBezTo>
                    <a:cubicBezTo>
                      <a:pt x="26" y="18"/>
                      <a:pt x="25" y="14"/>
                      <a:pt x="25" y="14"/>
                    </a:cubicBezTo>
                    <a:cubicBezTo>
                      <a:pt x="25" y="14"/>
                      <a:pt x="28" y="11"/>
                      <a:pt x="29" y="13"/>
                    </a:cubicBezTo>
                    <a:cubicBezTo>
                      <a:pt x="30" y="14"/>
                      <a:pt x="31" y="13"/>
                      <a:pt x="30" y="16"/>
                    </a:cubicBezTo>
                    <a:cubicBezTo>
                      <a:pt x="30" y="20"/>
                      <a:pt x="33" y="19"/>
                      <a:pt x="33" y="18"/>
                    </a:cubicBezTo>
                    <a:cubicBezTo>
                      <a:pt x="34" y="16"/>
                      <a:pt x="33" y="14"/>
                      <a:pt x="34" y="14"/>
                    </a:cubicBezTo>
                    <a:cubicBezTo>
                      <a:pt x="35" y="14"/>
                      <a:pt x="34" y="10"/>
                      <a:pt x="34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" name="Freeform 390">
                <a:extLst>
                  <a:ext uri="{FF2B5EF4-FFF2-40B4-BE49-F238E27FC236}">
                    <a16:creationId xmlns:a16="http://schemas.microsoft.com/office/drawing/2014/main" id="{C69D3E9D-8C22-49CF-8F2C-454B2B1CE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628"/>
                <a:ext cx="24" cy="24"/>
              </a:xfrm>
              <a:custGeom>
                <a:avLst/>
                <a:gdLst>
                  <a:gd name="T0" fmla="*/ 29 w 9"/>
                  <a:gd name="T1" fmla="*/ 0 h 9"/>
                  <a:gd name="T2" fmla="*/ 21 w 9"/>
                  <a:gd name="T3" fmla="*/ 21 h 9"/>
                  <a:gd name="T4" fmla="*/ 35 w 9"/>
                  <a:gd name="T5" fmla="*/ 56 h 9"/>
                  <a:gd name="T6" fmla="*/ 64 w 9"/>
                  <a:gd name="T7" fmla="*/ 51 h 9"/>
                  <a:gd name="T8" fmla="*/ 29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3" y="3"/>
                    </a:cubicBezTo>
                    <a:cubicBezTo>
                      <a:pt x="6" y="4"/>
                      <a:pt x="4" y="8"/>
                      <a:pt x="5" y="8"/>
                    </a:cubicBezTo>
                    <a:cubicBezTo>
                      <a:pt x="5" y="9"/>
                      <a:pt x="9" y="8"/>
                      <a:pt x="9" y="7"/>
                    </a:cubicBezTo>
                    <a:cubicBezTo>
                      <a:pt x="9" y="5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" name="Freeform 391">
                <a:extLst>
                  <a:ext uri="{FF2B5EF4-FFF2-40B4-BE49-F238E27FC236}">
                    <a16:creationId xmlns:a16="http://schemas.microsoft.com/office/drawing/2014/main" id="{E7D186CC-60C4-4C14-BF4C-5906CD3D5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3938"/>
                <a:ext cx="29" cy="32"/>
              </a:xfrm>
              <a:custGeom>
                <a:avLst/>
                <a:gdLst>
                  <a:gd name="T0" fmla="*/ 13 w 11"/>
                  <a:gd name="T1" fmla="*/ 0 h 12"/>
                  <a:gd name="T2" fmla="*/ 13 w 11"/>
                  <a:gd name="T3" fmla="*/ 29 h 12"/>
                  <a:gd name="T4" fmla="*/ 29 w 11"/>
                  <a:gd name="T5" fmla="*/ 64 h 12"/>
                  <a:gd name="T6" fmla="*/ 55 w 11"/>
                  <a:gd name="T7" fmla="*/ 72 h 12"/>
                  <a:gd name="T8" fmla="*/ 76 w 11"/>
                  <a:gd name="T9" fmla="*/ 43 h 12"/>
                  <a:gd name="T10" fmla="*/ 63 w 11"/>
                  <a:gd name="T11" fmla="*/ 13 h 12"/>
                  <a:gd name="T12" fmla="*/ 13 w 1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2" y="0"/>
                    </a:moveTo>
                    <a:cubicBezTo>
                      <a:pt x="1" y="1"/>
                      <a:pt x="0" y="2"/>
                      <a:pt x="2" y="4"/>
                    </a:cubicBezTo>
                    <a:cubicBezTo>
                      <a:pt x="5" y="6"/>
                      <a:pt x="3" y="6"/>
                      <a:pt x="4" y="9"/>
                    </a:cubicBezTo>
                    <a:cubicBezTo>
                      <a:pt x="5" y="12"/>
                      <a:pt x="7" y="11"/>
                      <a:pt x="8" y="10"/>
                    </a:cubicBezTo>
                    <a:cubicBezTo>
                      <a:pt x="10" y="9"/>
                      <a:pt x="11" y="6"/>
                      <a:pt x="11" y="6"/>
                    </a:cubicBezTo>
                    <a:cubicBezTo>
                      <a:pt x="11" y="6"/>
                      <a:pt x="10" y="1"/>
                      <a:pt x="9" y="2"/>
                    </a:cubicBezTo>
                    <a:cubicBezTo>
                      <a:pt x="8" y="3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6" name="Freeform 392">
                <a:extLst>
                  <a:ext uri="{FF2B5EF4-FFF2-40B4-BE49-F238E27FC236}">
                    <a16:creationId xmlns:a16="http://schemas.microsoft.com/office/drawing/2014/main" id="{E90AA8FE-873E-4ABA-AF57-0C5C75366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3972"/>
                <a:ext cx="16" cy="32"/>
              </a:xfrm>
              <a:custGeom>
                <a:avLst/>
                <a:gdLst>
                  <a:gd name="T0" fmla="*/ 29 w 6"/>
                  <a:gd name="T1" fmla="*/ 8 h 12"/>
                  <a:gd name="T2" fmla="*/ 13 w 6"/>
                  <a:gd name="T3" fmla="*/ 21 h 12"/>
                  <a:gd name="T4" fmla="*/ 13 w 6"/>
                  <a:gd name="T5" fmla="*/ 56 h 12"/>
                  <a:gd name="T6" fmla="*/ 43 w 6"/>
                  <a:gd name="T7" fmla="*/ 64 h 12"/>
                  <a:gd name="T8" fmla="*/ 43 w 6"/>
                  <a:gd name="T9" fmla="*/ 21 h 12"/>
                  <a:gd name="T10" fmla="*/ 29 w 6"/>
                  <a:gd name="T11" fmla="*/ 8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4" y="1"/>
                    </a:moveTo>
                    <a:cubicBezTo>
                      <a:pt x="3" y="0"/>
                      <a:pt x="2" y="0"/>
                      <a:pt x="2" y="3"/>
                    </a:cubicBezTo>
                    <a:cubicBezTo>
                      <a:pt x="2" y="6"/>
                      <a:pt x="0" y="7"/>
                      <a:pt x="2" y="8"/>
                    </a:cubicBezTo>
                    <a:cubicBezTo>
                      <a:pt x="3" y="10"/>
                      <a:pt x="6" y="12"/>
                      <a:pt x="6" y="9"/>
                    </a:cubicBezTo>
                    <a:cubicBezTo>
                      <a:pt x="6" y="6"/>
                      <a:pt x="6" y="3"/>
                      <a:pt x="6" y="3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7" name="Freeform 393">
                <a:extLst>
                  <a:ext uri="{FF2B5EF4-FFF2-40B4-BE49-F238E27FC236}">
                    <a16:creationId xmlns:a16="http://schemas.microsoft.com/office/drawing/2014/main" id="{4250D918-9828-4747-867A-9A077A057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3978"/>
                <a:ext cx="27" cy="45"/>
              </a:xfrm>
              <a:custGeom>
                <a:avLst/>
                <a:gdLst>
                  <a:gd name="T0" fmla="*/ 14 w 10"/>
                  <a:gd name="T1" fmla="*/ 0 h 17"/>
                  <a:gd name="T2" fmla="*/ 14 w 10"/>
                  <a:gd name="T3" fmla="*/ 50 h 17"/>
                  <a:gd name="T4" fmla="*/ 43 w 10"/>
                  <a:gd name="T5" fmla="*/ 90 h 17"/>
                  <a:gd name="T6" fmla="*/ 51 w 10"/>
                  <a:gd name="T7" fmla="*/ 13 h 17"/>
                  <a:gd name="T8" fmla="*/ 14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0"/>
                    </a:moveTo>
                    <a:cubicBezTo>
                      <a:pt x="1" y="2"/>
                      <a:pt x="0" y="3"/>
                      <a:pt x="2" y="7"/>
                    </a:cubicBezTo>
                    <a:cubicBezTo>
                      <a:pt x="4" y="11"/>
                      <a:pt x="3" y="17"/>
                      <a:pt x="6" y="13"/>
                    </a:cubicBezTo>
                    <a:cubicBezTo>
                      <a:pt x="9" y="10"/>
                      <a:pt x="10" y="4"/>
                      <a:pt x="7" y="2"/>
                    </a:cubicBezTo>
                    <a:cubicBezTo>
                      <a:pt x="5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8" name="Freeform 394">
                <a:extLst>
                  <a:ext uri="{FF2B5EF4-FFF2-40B4-BE49-F238E27FC236}">
                    <a16:creationId xmlns:a16="http://schemas.microsoft.com/office/drawing/2014/main" id="{2FBF8EDA-4FFD-4518-8EE5-3D906D57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898"/>
                <a:ext cx="18" cy="18"/>
              </a:xfrm>
              <a:custGeom>
                <a:avLst/>
                <a:gdLst>
                  <a:gd name="T0" fmla="*/ 21 w 7"/>
                  <a:gd name="T1" fmla="*/ 0 h 7"/>
                  <a:gd name="T2" fmla="*/ 13 w 7"/>
                  <a:gd name="T3" fmla="*/ 33 h 7"/>
                  <a:gd name="T4" fmla="*/ 39 w 7"/>
                  <a:gd name="T5" fmla="*/ 39 h 7"/>
                  <a:gd name="T6" fmla="*/ 21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0"/>
                      <a:pt x="1" y="2"/>
                      <a:pt x="2" y="5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7" y="6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" name="Freeform 395">
                <a:extLst>
                  <a:ext uri="{FF2B5EF4-FFF2-40B4-BE49-F238E27FC236}">
                    <a16:creationId xmlns:a16="http://schemas.microsoft.com/office/drawing/2014/main" id="{B74A502D-D5C1-47E4-9293-8550B2B83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3481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21 h 6"/>
                  <a:gd name="T4" fmla="*/ 35 w 6"/>
                  <a:gd name="T5" fmla="*/ 35 h 6"/>
                  <a:gd name="T6" fmla="*/ 43 w 6"/>
                  <a:gd name="T7" fmla="*/ 13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1"/>
                      <a:pt x="0" y="1"/>
                      <a:pt x="2" y="3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6" y="2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" name="Freeform 396">
                <a:extLst>
                  <a:ext uri="{FF2B5EF4-FFF2-40B4-BE49-F238E27FC236}">
                    <a16:creationId xmlns:a16="http://schemas.microsoft.com/office/drawing/2014/main" id="{AB1E5679-86B5-417C-9037-231AF3AC4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3553"/>
                <a:ext cx="21" cy="16"/>
              </a:xfrm>
              <a:custGeom>
                <a:avLst/>
                <a:gdLst>
                  <a:gd name="T0" fmla="*/ 8 w 8"/>
                  <a:gd name="T1" fmla="*/ 8 h 6"/>
                  <a:gd name="T2" fmla="*/ 13 w 8"/>
                  <a:gd name="T3" fmla="*/ 21 h 6"/>
                  <a:gd name="T4" fmla="*/ 47 w 8"/>
                  <a:gd name="T5" fmla="*/ 35 h 6"/>
                  <a:gd name="T6" fmla="*/ 55 w 8"/>
                  <a:gd name="T7" fmla="*/ 21 h 6"/>
                  <a:gd name="T8" fmla="*/ 8 w 8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2"/>
                      <a:pt x="0" y="1"/>
                      <a:pt x="2" y="3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1" name="Freeform 397">
                <a:extLst>
                  <a:ext uri="{FF2B5EF4-FFF2-40B4-BE49-F238E27FC236}">
                    <a16:creationId xmlns:a16="http://schemas.microsoft.com/office/drawing/2014/main" id="{86944A95-AE39-4826-BF4A-557BCB01F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309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9 h 1"/>
                  <a:gd name="T8" fmla="*/ 0 w 1"/>
                  <a:gd name="T9" fmla="*/ 9 h 1"/>
                  <a:gd name="T10" fmla="*/ 4 w 1"/>
                  <a:gd name="T11" fmla="*/ 0 h 1"/>
                  <a:gd name="T12" fmla="*/ 4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2" name="Freeform 398">
                <a:extLst>
                  <a:ext uri="{FF2B5EF4-FFF2-40B4-BE49-F238E27FC236}">
                    <a16:creationId xmlns:a16="http://schemas.microsoft.com/office/drawing/2014/main" id="{CDE2B1F0-0428-49F0-9F20-0303124EE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3097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9 w 2"/>
                  <a:gd name="T7" fmla="*/ 8 h 2"/>
                  <a:gd name="T8" fmla="*/ 9 w 2"/>
                  <a:gd name="T9" fmla="*/ 13 h 2"/>
                  <a:gd name="T10" fmla="*/ 9 w 2"/>
                  <a:gd name="T11" fmla="*/ 8 h 2"/>
                  <a:gd name="T12" fmla="*/ 18 w 2"/>
                  <a:gd name="T13" fmla="*/ 0 h 2"/>
                  <a:gd name="T14" fmla="*/ 9 w 2"/>
                  <a:gd name="T15" fmla="*/ 0 h 2"/>
                  <a:gd name="T16" fmla="*/ 9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3" name="Freeform 399">
                <a:extLst>
                  <a:ext uri="{FF2B5EF4-FFF2-40B4-BE49-F238E27FC236}">
                    <a16:creationId xmlns:a16="http://schemas.microsoft.com/office/drawing/2014/main" id="{459771BD-64F3-4AED-A8B5-084A8A110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298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8 w 2"/>
                  <a:gd name="T7" fmla="*/ 13 h 2"/>
                  <a:gd name="T8" fmla="*/ 8 w 2"/>
                  <a:gd name="T9" fmla="*/ 13 h 2"/>
                  <a:gd name="T10" fmla="*/ 8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4" name="Freeform 400">
                <a:extLst>
                  <a:ext uri="{FF2B5EF4-FFF2-40B4-BE49-F238E27FC236}">
                    <a16:creationId xmlns:a16="http://schemas.microsoft.com/office/drawing/2014/main" id="{97B13961-68C0-4F10-8FFE-EBED3D9D6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299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 w 2"/>
                  <a:gd name="T3" fmla="*/ 9 h 1"/>
                  <a:gd name="T4" fmla="*/ 13 w 2"/>
                  <a:gd name="T5" fmla="*/ 0 h 1"/>
                  <a:gd name="T6" fmla="*/ 13 w 2"/>
                  <a:gd name="T7" fmla="*/ 0 h 1"/>
                  <a:gd name="T8" fmla="*/ 8 w 2"/>
                  <a:gd name="T9" fmla="*/ 0 h 1"/>
                  <a:gd name="T10" fmla="*/ 8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" name="Freeform 401">
                <a:extLst>
                  <a:ext uri="{FF2B5EF4-FFF2-40B4-BE49-F238E27FC236}">
                    <a16:creationId xmlns:a16="http://schemas.microsoft.com/office/drawing/2014/main" id="{EFE27A8B-78E2-4D92-9E4D-B3C8F3DFF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97" y="3083"/>
                <a:ext cx="137" cy="147"/>
              </a:xfrm>
              <a:custGeom>
                <a:avLst/>
                <a:gdLst>
                  <a:gd name="T0" fmla="*/ 355 w 51"/>
                  <a:gd name="T1" fmla="*/ 51 h 55"/>
                  <a:gd name="T2" fmla="*/ 347 w 51"/>
                  <a:gd name="T3" fmla="*/ 43 h 55"/>
                  <a:gd name="T4" fmla="*/ 333 w 51"/>
                  <a:gd name="T5" fmla="*/ 43 h 55"/>
                  <a:gd name="T6" fmla="*/ 312 w 51"/>
                  <a:gd name="T7" fmla="*/ 56 h 55"/>
                  <a:gd name="T8" fmla="*/ 304 w 51"/>
                  <a:gd name="T9" fmla="*/ 21 h 55"/>
                  <a:gd name="T10" fmla="*/ 304 w 51"/>
                  <a:gd name="T11" fmla="*/ 8 h 55"/>
                  <a:gd name="T12" fmla="*/ 261 w 51"/>
                  <a:gd name="T13" fmla="*/ 29 h 55"/>
                  <a:gd name="T14" fmla="*/ 253 w 51"/>
                  <a:gd name="T15" fmla="*/ 72 h 55"/>
                  <a:gd name="T16" fmla="*/ 223 w 51"/>
                  <a:gd name="T17" fmla="*/ 99 h 55"/>
                  <a:gd name="T18" fmla="*/ 180 w 51"/>
                  <a:gd name="T19" fmla="*/ 163 h 55"/>
                  <a:gd name="T20" fmla="*/ 150 w 51"/>
                  <a:gd name="T21" fmla="*/ 192 h 55"/>
                  <a:gd name="T22" fmla="*/ 102 w 51"/>
                  <a:gd name="T23" fmla="*/ 222 h 55"/>
                  <a:gd name="T24" fmla="*/ 86 w 51"/>
                  <a:gd name="T25" fmla="*/ 235 h 55"/>
                  <a:gd name="T26" fmla="*/ 64 w 51"/>
                  <a:gd name="T27" fmla="*/ 251 h 55"/>
                  <a:gd name="T28" fmla="*/ 56 w 51"/>
                  <a:gd name="T29" fmla="*/ 265 h 55"/>
                  <a:gd name="T30" fmla="*/ 43 w 51"/>
                  <a:gd name="T31" fmla="*/ 278 h 55"/>
                  <a:gd name="T32" fmla="*/ 30 w 51"/>
                  <a:gd name="T33" fmla="*/ 299 h 55"/>
                  <a:gd name="T34" fmla="*/ 35 w 51"/>
                  <a:gd name="T35" fmla="*/ 315 h 55"/>
                  <a:gd name="T36" fmla="*/ 30 w 51"/>
                  <a:gd name="T37" fmla="*/ 315 h 55"/>
                  <a:gd name="T38" fmla="*/ 13 w 51"/>
                  <a:gd name="T39" fmla="*/ 321 h 55"/>
                  <a:gd name="T40" fmla="*/ 21 w 51"/>
                  <a:gd name="T41" fmla="*/ 329 h 55"/>
                  <a:gd name="T42" fmla="*/ 13 w 51"/>
                  <a:gd name="T43" fmla="*/ 342 h 55"/>
                  <a:gd name="T44" fmla="*/ 8 w 51"/>
                  <a:gd name="T45" fmla="*/ 350 h 55"/>
                  <a:gd name="T46" fmla="*/ 13 w 51"/>
                  <a:gd name="T47" fmla="*/ 358 h 55"/>
                  <a:gd name="T48" fmla="*/ 43 w 51"/>
                  <a:gd name="T49" fmla="*/ 363 h 55"/>
                  <a:gd name="T50" fmla="*/ 64 w 51"/>
                  <a:gd name="T51" fmla="*/ 372 h 55"/>
                  <a:gd name="T52" fmla="*/ 94 w 51"/>
                  <a:gd name="T53" fmla="*/ 385 h 55"/>
                  <a:gd name="T54" fmla="*/ 102 w 51"/>
                  <a:gd name="T55" fmla="*/ 393 h 55"/>
                  <a:gd name="T56" fmla="*/ 116 w 51"/>
                  <a:gd name="T57" fmla="*/ 393 h 55"/>
                  <a:gd name="T58" fmla="*/ 137 w 51"/>
                  <a:gd name="T59" fmla="*/ 393 h 55"/>
                  <a:gd name="T60" fmla="*/ 172 w 51"/>
                  <a:gd name="T61" fmla="*/ 363 h 55"/>
                  <a:gd name="T62" fmla="*/ 188 w 51"/>
                  <a:gd name="T63" fmla="*/ 337 h 55"/>
                  <a:gd name="T64" fmla="*/ 201 w 51"/>
                  <a:gd name="T65" fmla="*/ 299 h 55"/>
                  <a:gd name="T66" fmla="*/ 218 w 51"/>
                  <a:gd name="T67" fmla="*/ 265 h 55"/>
                  <a:gd name="T68" fmla="*/ 253 w 51"/>
                  <a:gd name="T69" fmla="*/ 222 h 55"/>
                  <a:gd name="T70" fmla="*/ 282 w 51"/>
                  <a:gd name="T71" fmla="*/ 214 h 55"/>
                  <a:gd name="T72" fmla="*/ 287 w 51"/>
                  <a:gd name="T73" fmla="*/ 222 h 55"/>
                  <a:gd name="T74" fmla="*/ 295 w 51"/>
                  <a:gd name="T75" fmla="*/ 222 h 55"/>
                  <a:gd name="T76" fmla="*/ 287 w 51"/>
                  <a:gd name="T77" fmla="*/ 200 h 55"/>
                  <a:gd name="T78" fmla="*/ 287 w 51"/>
                  <a:gd name="T79" fmla="*/ 184 h 55"/>
                  <a:gd name="T80" fmla="*/ 312 w 51"/>
                  <a:gd name="T81" fmla="*/ 163 h 55"/>
                  <a:gd name="T82" fmla="*/ 325 w 51"/>
                  <a:gd name="T83" fmla="*/ 128 h 55"/>
                  <a:gd name="T84" fmla="*/ 347 w 51"/>
                  <a:gd name="T85" fmla="*/ 115 h 55"/>
                  <a:gd name="T86" fmla="*/ 355 w 51"/>
                  <a:gd name="T87" fmla="*/ 72 h 55"/>
                  <a:gd name="T88" fmla="*/ 360 w 51"/>
                  <a:gd name="T89" fmla="*/ 51 h 55"/>
                  <a:gd name="T90" fmla="*/ 43 w 51"/>
                  <a:gd name="T91" fmla="*/ 321 h 55"/>
                  <a:gd name="T92" fmla="*/ 64 w 51"/>
                  <a:gd name="T93" fmla="*/ 286 h 55"/>
                  <a:gd name="T94" fmla="*/ 56 w 51"/>
                  <a:gd name="T95" fmla="*/ 315 h 55"/>
                  <a:gd name="T96" fmla="*/ 56 w 51"/>
                  <a:gd name="T97" fmla="*/ 307 h 55"/>
                  <a:gd name="T98" fmla="*/ 56 w 51"/>
                  <a:gd name="T99" fmla="*/ 294 h 55"/>
                  <a:gd name="T100" fmla="*/ 107 w 51"/>
                  <a:gd name="T101" fmla="*/ 307 h 55"/>
                  <a:gd name="T102" fmla="*/ 86 w 51"/>
                  <a:gd name="T103" fmla="*/ 278 h 55"/>
                  <a:gd name="T104" fmla="*/ 107 w 51"/>
                  <a:gd name="T105" fmla="*/ 294 h 55"/>
                  <a:gd name="T106" fmla="*/ 116 w 51"/>
                  <a:gd name="T107" fmla="*/ 257 h 55"/>
                  <a:gd name="T108" fmla="*/ 124 w 51"/>
                  <a:gd name="T109" fmla="*/ 257 h 55"/>
                  <a:gd name="T110" fmla="*/ 129 w 51"/>
                  <a:gd name="T111" fmla="*/ 257 h 55"/>
                  <a:gd name="T112" fmla="*/ 137 w 51"/>
                  <a:gd name="T113" fmla="*/ 251 h 55"/>
                  <a:gd name="T114" fmla="*/ 167 w 51"/>
                  <a:gd name="T115" fmla="*/ 235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" h="55"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49" y="7"/>
                      <a:pt x="49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8"/>
                      <a:pt x="48" y="8"/>
                      <a:pt x="47" y="8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5"/>
                      <a:pt x="47" y="6"/>
                      <a:pt x="47" y="6"/>
                    </a:cubicBezTo>
                    <a:cubicBezTo>
                      <a:pt x="47" y="6"/>
                      <a:pt x="47" y="6"/>
                      <a:pt x="48" y="5"/>
                    </a:cubicBezTo>
                    <a:cubicBezTo>
                      <a:pt x="48" y="5"/>
                      <a:pt x="48" y="4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7"/>
                      <a:pt x="45" y="7"/>
                      <a:pt x="45" y="6"/>
                    </a:cubicBezTo>
                    <a:cubicBezTo>
                      <a:pt x="44" y="6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8"/>
                    </a:cubicBezTo>
                    <a:cubicBezTo>
                      <a:pt x="43" y="8"/>
                      <a:pt x="43" y="8"/>
                      <a:pt x="43" y="7"/>
                    </a:cubicBezTo>
                    <a:cubicBezTo>
                      <a:pt x="43" y="7"/>
                      <a:pt x="43" y="7"/>
                      <a:pt x="42" y="6"/>
                    </a:cubicBezTo>
                    <a:cubicBezTo>
                      <a:pt x="42" y="6"/>
                      <a:pt x="42" y="5"/>
                      <a:pt x="43" y="5"/>
                    </a:cubicBezTo>
                    <a:cubicBezTo>
                      <a:pt x="43" y="4"/>
                      <a:pt x="43" y="4"/>
                      <a:pt x="42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1" y="3"/>
                    </a:cubicBezTo>
                    <a:cubicBezTo>
                      <a:pt x="41" y="4"/>
                      <a:pt x="41" y="3"/>
                      <a:pt x="40" y="3"/>
                    </a:cubicBezTo>
                    <a:cubicBezTo>
                      <a:pt x="40" y="2"/>
                      <a:pt x="40" y="2"/>
                      <a:pt x="40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9" y="2"/>
                      <a:pt x="39" y="1"/>
                    </a:cubicBezTo>
                    <a:cubicBezTo>
                      <a:pt x="38" y="1"/>
                      <a:pt x="38" y="2"/>
                      <a:pt x="37" y="3"/>
                    </a:cubicBezTo>
                    <a:cubicBezTo>
                      <a:pt x="37" y="3"/>
                      <a:pt x="37" y="3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5" y="9"/>
                      <a:pt x="35" y="10"/>
                    </a:cubicBezTo>
                    <a:cubicBezTo>
                      <a:pt x="34" y="10"/>
                      <a:pt x="34" y="11"/>
                      <a:pt x="33" y="11"/>
                    </a:cubicBezTo>
                    <a:cubicBezTo>
                      <a:pt x="33" y="12"/>
                      <a:pt x="32" y="11"/>
                      <a:pt x="32" y="11"/>
                    </a:cubicBezTo>
                    <a:cubicBezTo>
                      <a:pt x="31" y="11"/>
                      <a:pt x="32" y="11"/>
                      <a:pt x="32" y="12"/>
                    </a:cubicBezTo>
                    <a:cubicBezTo>
                      <a:pt x="32" y="12"/>
                      <a:pt x="32" y="12"/>
                      <a:pt x="31" y="13"/>
                    </a:cubicBezTo>
                    <a:cubicBezTo>
                      <a:pt x="31" y="13"/>
                      <a:pt x="31" y="13"/>
                      <a:pt x="31" y="14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8" y="20"/>
                    </a:cubicBezTo>
                    <a:cubicBezTo>
                      <a:pt x="27" y="22"/>
                      <a:pt x="27" y="21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4" y="24"/>
                      <a:pt x="24" y="24"/>
                    </a:cubicBezTo>
                    <a:cubicBezTo>
                      <a:pt x="24" y="25"/>
                      <a:pt x="23" y="25"/>
                      <a:pt x="23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7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1"/>
                      <a:pt x="14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4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9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4" y="42"/>
                    </a:cubicBezTo>
                    <a:cubicBezTo>
                      <a:pt x="4" y="41"/>
                      <a:pt x="4" y="42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3"/>
                      <a:pt x="3" y="43"/>
                    </a:cubicBezTo>
                    <a:cubicBezTo>
                      <a:pt x="3" y="43"/>
                      <a:pt x="3" y="43"/>
                      <a:pt x="3" y="44"/>
                    </a:cubicBezTo>
                    <a:cubicBezTo>
                      <a:pt x="3" y="44"/>
                      <a:pt x="3" y="44"/>
                      <a:pt x="2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2" y="47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8"/>
                      <a:pt x="2" y="48"/>
                    </a:cubicBezTo>
                    <a:cubicBezTo>
                      <a:pt x="1" y="47"/>
                      <a:pt x="1" y="48"/>
                      <a:pt x="1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50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49"/>
                      <a:pt x="3" y="50"/>
                      <a:pt x="3" y="50"/>
                    </a:cubicBezTo>
                    <a:cubicBezTo>
                      <a:pt x="2" y="50"/>
                      <a:pt x="2" y="51"/>
                      <a:pt x="2" y="51"/>
                    </a:cubicBezTo>
                    <a:cubicBezTo>
                      <a:pt x="2" y="52"/>
                      <a:pt x="2" y="52"/>
                      <a:pt x="3" y="52"/>
                    </a:cubicBezTo>
                    <a:cubicBezTo>
                      <a:pt x="3" y="51"/>
                      <a:pt x="5" y="51"/>
                      <a:pt x="6" y="51"/>
                    </a:cubicBezTo>
                    <a:cubicBezTo>
                      <a:pt x="6" y="52"/>
                      <a:pt x="6" y="52"/>
                      <a:pt x="6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6" y="51"/>
                      <a:pt x="7" y="51"/>
                    </a:cubicBezTo>
                    <a:cubicBezTo>
                      <a:pt x="9" y="51"/>
                      <a:pt x="8" y="51"/>
                      <a:pt x="8" y="52"/>
                    </a:cubicBezTo>
                    <a:cubicBezTo>
                      <a:pt x="9" y="52"/>
                      <a:pt x="8" y="52"/>
                      <a:pt x="9" y="52"/>
                    </a:cubicBezTo>
                    <a:cubicBezTo>
                      <a:pt x="9" y="53"/>
                      <a:pt x="9" y="53"/>
                      <a:pt x="10" y="53"/>
                    </a:cubicBezTo>
                    <a:cubicBezTo>
                      <a:pt x="10" y="53"/>
                      <a:pt x="10" y="52"/>
                      <a:pt x="10" y="53"/>
                    </a:cubicBezTo>
                    <a:cubicBezTo>
                      <a:pt x="11" y="53"/>
                      <a:pt x="10" y="52"/>
                      <a:pt x="11" y="52"/>
                    </a:cubicBezTo>
                    <a:cubicBezTo>
                      <a:pt x="12" y="52"/>
                      <a:pt x="11" y="52"/>
                      <a:pt x="12" y="53"/>
                    </a:cubicBezTo>
                    <a:cubicBezTo>
                      <a:pt x="12" y="53"/>
                      <a:pt x="12" y="53"/>
                      <a:pt x="13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5"/>
                      <a:pt x="12" y="55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4" y="55"/>
                    </a:cubicBezTo>
                    <a:cubicBezTo>
                      <a:pt x="14" y="54"/>
                      <a:pt x="14" y="55"/>
                      <a:pt x="14" y="54"/>
                    </a:cubicBezTo>
                    <a:cubicBezTo>
                      <a:pt x="15" y="54"/>
                      <a:pt x="14" y="55"/>
                      <a:pt x="15" y="54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4" y="51"/>
                      <a:pt x="24" y="51"/>
                      <a:pt x="24" y="50"/>
                    </a:cubicBezTo>
                    <a:cubicBezTo>
                      <a:pt x="24" y="50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7"/>
                      <a:pt x="27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6"/>
                      <a:pt x="26" y="46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8" y="44"/>
                    </a:cubicBezTo>
                    <a:cubicBezTo>
                      <a:pt x="28" y="44"/>
                      <a:pt x="28" y="43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30" y="37"/>
                    </a:cubicBezTo>
                    <a:cubicBezTo>
                      <a:pt x="30" y="36"/>
                      <a:pt x="30" y="36"/>
                      <a:pt x="30" y="35"/>
                    </a:cubicBezTo>
                    <a:cubicBezTo>
                      <a:pt x="31" y="35"/>
                      <a:pt x="30" y="35"/>
                      <a:pt x="31" y="34"/>
                    </a:cubicBezTo>
                    <a:cubicBezTo>
                      <a:pt x="31" y="33"/>
                      <a:pt x="31" y="34"/>
                      <a:pt x="32" y="33"/>
                    </a:cubicBezTo>
                    <a:cubicBezTo>
                      <a:pt x="33" y="33"/>
                      <a:pt x="33" y="32"/>
                      <a:pt x="34" y="32"/>
                    </a:cubicBezTo>
                    <a:cubicBezTo>
                      <a:pt x="34" y="31"/>
                      <a:pt x="35" y="31"/>
                      <a:pt x="35" y="31"/>
                    </a:cubicBezTo>
                    <a:cubicBezTo>
                      <a:pt x="36" y="31"/>
                      <a:pt x="37" y="31"/>
                      <a:pt x="37" y="30"/>
                    </a:cubicBezTo>
                    <a:cubicBezTo>
                      <a:pt x="38" y="30"/>
                      <a:pt x="37" y="30"/>
                      <a:pt x="37" y="30"/>
                    </a:cubicBezTo>
                    <a:cubicBezTo>
                      <a:pt x="37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29"/>
                      <a:pt x="39" y="30"/>
                      <a:pt x="39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1"/>
                      <a:pt x="40" y="31"/>
                      <a:pt x="41" y="31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2" y="31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1" y="28"/>
                      <a:pt x="40" y="28"/>
                    </a:cubicBezTo>
                    <a:cubicBezTo>
                      <a:pt x="40" y="28"/>
                      <a:pt x="40" y="28"/>
                      <a:pt x="39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7"/>
                    </a:cubicBezTo>
                    <a:cubicBezTo>
                      <a:pt x="40" y="27"/>
                      <a:pt x="40" y="27"/>
                      <a:pt x="39" y="27"/>
                    </a:cubicBezTo>
                    <a:cubicBezTo>
                      <a:pt x="39" y="26"/>
                      <a:pt x="39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42" y="23"/>
                      <a:pt x="42" y="23"/>
                      <a:pt x="43" y="23"/>
                    </a:cubicBezTo>
                    <a:cubicBezTo>
                      <a:pt x="43" y="22"/>
                      <a:pt x="43" y="23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4" y="21"/>
                      <a:pt x="44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6" y="18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8" y="15"/>
                    </a:cubicBezTo>
                    <a:cubicBezTo>
                      <a:pt x="48" y="15"/>
                      <a:pt x="48" y="14"/>
                      <a:pt x="49" y="13"/>
                    </a:cubicBezTo>
                    <a:cubicBezTo>
                      <a:pt x="50" y="13"/>
                      <a:pt x="50" y="13"/>
                      <a:pt x="50" y="1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49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8"/>
                      <a:pt x="50" y="8"/>
                      <a:pt x="51" y="8"/>
                    </a:cubicBezTo>
                    <a:cubicBezTo>
                      <a:pt x="51" y="7"/>
                      <a:pt x="51" y="8"/>
                      <a:pt x="50" y="7"/>
                    </a:cubicBezTo>
                    <a:close/>
                    <a:moveTo>
                      <a:pt x="8" y="46"/>
                    </a:moveTo>
                    <a:cubicBezTo>
                      <a:pt x="8" y="46"/>
                      <a:pt x="8" y="46"/>
                      <a:pt x="7" y="45"/>
                    </a:cubicBezTo>
                    <a:cubicBezTo>
                      <a:pt x="7" y="45"/>
                      <a:pt x="7" y="45"/>
                      <a:pt x="7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7" y="45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lose/>
                    <a:moveTo>
                      <a:pt x="9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9" y="44"/>
                      <a:pt x="8" y="44"/>
                    </a:cubicBezTo>
                    <a:cubicBezTo>
                      <a:pt x="8" y="44"/>
                      <a:pt x="7" y="44"/>
                      <a:pt x="7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8" y="43"/>
                      <a:pt x="8" y="43"/>
                      <a:pt x="8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9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41"/>
                      <a:pt x="7" y="41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1"/>
                      <a:pt x="9" y="41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9" y="40"/>
                      <a:pt x="9" y="40"/>
                    </a:cubicBezTo>
                    <a:close/>
                    <a:moveTo>
                      <a:pt x="15" y="43"/>
                    </a:moveTo>
                    <a:cubicBezTo>
                      <a:pt x="14" y="43"/>
                      <a:pt x="14" y="42"/>
                      <a:pt x="14" y="42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3" y="41"/>
                    </a:cubicBezTo>
                    <a:cubicBezTo>
                      <a:pt x="12" y="41"/>
                      <a:pt x="13" y="41"/>
                      <a:pt x="12" y="40"/>
                    </a:cubicBezTo>
                    <a:cubicBezTo>
                      <a:pt x="12" y="40"/>
                      <a:pt x="12" y="40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  <a:moveTo>
                      <a:pt x="17" y="37"/>
                    </a:moveTo>
                    <a:cubicBezTo>
                      <a:pt x="17" y="38"/>
                      <a:pt x="17" y="37"/>
                      <a:pt x="16" y="37"/>
                    </a:cubicBezTo>
                    <a:cubicBezTo>
                      <a:pt x="16" y="36"/>
                      <a:pt x="16" y="37"/>
                      <a:pt x="16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7" y="37"/>
                      <a:pt x="17" y="37"/>
                    </a:cubicBezTo>
                    <a:close/>
                    <a:moveTo>
                      <a:pt x="19" y="35"/>
                    </a:moveTo>
                    <a:cubicBezTo>
                      <a:pt x="18" y="35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lose/>
                    <a:moveTo>
                      <a:pt x="24" y="32"/>
                    </a:moveTo>
                    <a:cubicBezTo>
                      <a:pt x="24" y="32"/>
                      <a:pt x="24" y="32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3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" name="Freeform 402">
                <a:extLst>
                  <a:ext uri="{FF2B5EF4-FFF2-40B4-BE49-F238E27FC236}">
                    <a16:creationId xmlns:a16="http://schemas.microsoft.com/office/drawing/2014/main" id="{83683342-3951-4819-8EBE-9B8DE15C3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" y="3206"/>
                <a:ext cx="6" cy="3"/>
              </a:xfrm>
              <a:custGeom>
                <a:avLst/>
                <a:gdLst>
                  <a:gd name="T0" fmla="*/ 9 w 2"/>
                  <a:gd name="T1" fmla="*/ 0 h 1"/>
                  <a:gd name="T2" fmla="*/ 9 w 2"/>
                  <a:gd name="T3" fmla="*/ 0 h 1"/>
                  <a:gd name="T4" fmla="*/ 18 w 2"/>
                  <a:gd name="T5" fmla="*/ 9 h 1"/>
                  <a:gd name="T6" fmla="*/ 18 w 2"/>
                  <a:gd name="T7" fmla="*/ 9 h 1"/>
                  <a:gd name="T8" fmla="*/ 9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7" name="Freeform 403">
                <a:extLst>
                  <a:ext uri="{FF2B5EF4-FFF2-40B4-BE49-F238E27FC236}">
                    <a16:creationId xmlns:a16="http://schemas.microsoft.com/office/drawing/2014/main" id="{B05D48BD-454F-4DCF-A07D-BC390A34D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6" y="3230"/>
                <a:ext cx="13" cy="16"/>
              </a:xfrm>
              <a:custGeom>
                <a:avLst/>
                <a:gdLst>
                  <a:gd name="T0" fmla="*/ 13 w 5"/>
                  <a:gd name="T1" fmla="*/ 0 h 6"/>
                  <a:gd name="T2" fmla="*/ 13 w 5"/>
                  <a:gd name="T3" fmla="*/ 0 h 6"/>
                  <a:gd name="T4" fmla="*/ 8 w 5"/>
                  <a:gd name="T5" fmla="*/ 8 h 6"/>
                  <a:gd name="T6" fmla="*/ 13 w 5"/>
                  <a:gd name="T7" fmla="*/ 13 h 6"/>
                  <a:gd name="T8" fmla="*/ 13 w 5"/>
                  <a:gd name="T9" fmla="*/ 21 h 6"/>
                  <a:gd name="T10" fmla="*/ 8 w 5"/>
                  <a:gd name="T11" fmla="*/ 21 h 6"/>
                  <a:gd name="T12" fmla="*/ 8 w 5"/>
                  <a:gd name="T13" fmla="*/ 29 h 6"/>
                  <a:gd name="T14" fmla="*/ 8 w 5"/>
                  <a:gd name="T15" fmla="*/ 29 h 6"/>
                  <a:gd name="T16" fmla="*/ 0 w 5"/>
                  <a:gd name="T17" fmla="*/ 29 h 6"/>
                  <a:gd name="T18" fmla="*/ 8 w 5"/>
                  <a:gd name="T19" fmla="*/ 35 h 6"/>
                  <a:gd name="T20" fmla="*/ 0 w 5"/>
                  <a:gd name="T21" fmla="*/ 43 h 6"/>
                  <a:gd name="T22" fmla="*/ 8 w 5"/>
                  <a:gd name="T23" fmla="*/ 43 h 6"/>
                  <a:gd name="T24" fmla="*/ 8 w 5"/>
                  <a:gd name="T25" fmla="*/ 35 h 6"/>
                  <a:gd name="T26" fmla="*/ 13 w 5"/>
                  <a:gd name="T27" fmla="*/ 29 h 6"/>
                  <a:gd name="T28" fmla="*/ 21 w 5"/>
                  <a:gd name="T29" fmla="*/ 29 h 6"/>
                  <a:gd name="T30" fmla="*/ 34 w 5"/>
                  <a:gd name="T31" fmla="*/ 29 h 6"/>
                  <a:gd name="T32" fmla="*/ 34 w 5"/>
                  <a:gd name="T33" fmla="*/ 21 h 6"/>
                  <a:gd name="T34" fmla="*/ 26 w 5"/>
                  <a:gd name="T35" fmla="*/ 21 h 6"/>
                  <a:gd name="T36" fmla="*/ 21 w 5"/>
                  <a:gd name="T37" fmla="*/ 21 h 6"/>
                  <a:gd name="T38" fmla="*/ 21 w 5"/>
                  <a:gd name="T39" fmla="*/ 13 h 6"/>
                  <a:gd name="T40" fmla="*/ 26 w 5"/>
                  <a:gd name="T41" fmla="*/ 13 h 6"/>
                  <a:gd name="T42" fmla="*/ 26 w 5"/>
                  <a:gd name="T43" fmla="*/ 13 h 6"/>
                  <a:gd name="T44" fmla="*/ 21 w 5"/>
                  <a:gd name="T45" fmla="*/ 8 h 6"/>
                  <a:gd name="T46" fmla="*/ 21 w 5"/>
                  <a:gd name="T47" fmla="*/ 0 h 6"/>
                  <a:gd name="T48" fmla="*/ 13 w 5"/>
                  <a:gd name="T49" fmla="*/ 0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8" name="Freeform 404">
                <a:extLst>
                  <a:ext uri="{FF2B5EF4-FFF2-40B4-BE49-F238E27FC236}">
                    <a16:creationId xmlns:a16="http://schemas.microsoft.com/office/drawing/2014/main" id="{C93A7575-8903-4BA3-8807-37BD95700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7" y="2939"/>
                <a:ext cx="109" cy="176"/>
              </a:xfrm>
              <a:custGeom>
                <a:avLst/>
                <a:gdLst>
                  <a:gd name="T0" fmla="*/ 261 w 41"/>
                  <a:gd name="T1" fmla="*/ 213 h 66"/>
                  <a:gd name="T2" fmla="*/ 218 w 41"/>
                  <a:gd name="T3" fmla="*/ 243 h 66"/>
                  <a:gd name="T4" fmla="*/ 170 w 41"/>
                  <a:gd name="T5" fmla="*/ 221 h 66"/>
                  <a:gd name="T6" fmla="*/ 154 w 41"/>
                  <a:gd name="T7" fmla="*/ 184 h 66"/>
                  <a:gd name="T8" fmla="*/ 154 w 41"/>
                  <a:gd name="T9" fmla="*/ 157 h 66"/>
                  <a:gd name="T10" fmla="*/ 141 w 41"/>
                  <a:gd name="T11" fmla="*/ 141 h 66"/>
                  <a:gd name="T12" fmla="*/ 141 w 41"/>
                  <a:gd name="T13" fmla="*/ 157 h 66"/>
                  <a:gd name="T14" fmla="*/ 141 w 41"/>
                  <a:gd name="T15" fmla="*/ 179 h 66"/>
                  <a:gd name="T16" fmla="*/ 120 w 41"/>
                  <a:gd name="T17" fmla="*/ 163 h 66"/>
                  <a:gd name="T18" fmla="*/ 98 w 41"/>
                  <a:gd name="T19" fmla="*/ 157 h 66"/>
                  <a:gd name="T20" fmla="*/ 98 w 41"/>
                  <a:gd name="T21" fmla="*/ 141 h 66"/>
                  <a:gd name="T22" fmla="*/ 106 w 41"/>
                  <a:gd name="T23" fmla="*/ 128 h 66"/>
                  <a:gd name="T24" fmla="*/ 93 w 41"/>
                  <a:gd name="T25" fmla="*/ 99 h 66"/>
                  <a:gd name="T26" fmla="*/ 93 w 41"/>
                  <a:gd name="T27" fmla="*/ 93 h 66"/>
                  <a:gd name="T28" fmla="*/ 93 w 41"/>
                  <a:gd name="T29" fmla="*/ 77 h 66"/>
                  <a:gd name="T30" fmla="*/ 85 w 41"/>
                  <a:gd name="T31" fmla="*/ 64 h 66"/>
                  <a:gd name="T32" fmla="*/ 77 w 41"/>
                  <a:gd name="T33" fmla="*/ 56 h 66"/>
                  <a:gd name="T34" fmla="*/ 72 w 41"/>
                  <a:gd name="T35" fmla="*/ 56 h 66"/>
                  <a:gd name="T36" fmla="*/ 64 w 41"/>
                  <a:gd name="T37" fmla="*/ 51 h 66"/>
                  <a:gd name="T38" fmla="*/ 51 w 41"/>
                  <a:gd name="T39" fmla="*/ 35 h 66"/>
                  <a:gd name="T40" fmla="*/ 35 w 41"/>
                  <a:gd name="T41" fmla="*/ 29 h 66"/>
                  <a:gd name="T42" fmla="*/ 29 w 41"/>
                  <a:gd name="T43" fmla="*/ 29 h 66"/>
                  <a:gd name="T44" fmla="*/ 13 w 41"/>
                  <a:gd name="T45" fmla="*/ 8 h 66"/>
                  <a:gd name="T46" fmla="*/ 13 w 41"/>
                  <a:gd name="T47" fmla="*/ 0 h 66"/>
                  <a:gd name="T48" fmla="*/ 29 w 41"/>
                  <a:gd name="T49" fmla="*/ 35 h 66"/>
                  <a:gd name="T50" fmla="*/ 35 w 41"/>
                  <a:gd name="T51" fmla="*/ 72 h 66"/>
                  <a:gd name="T52" fmla="*/ 51 w 41"/>
                  <a:gd name="T53" fmla="*/ 64 h 66"/>
                  <a:gd name="T54" fmla="*/ 72 w 41"/>
                  <a:gd name="T55" fmla="*/ 128 h 66"/>
                  <a:gd name="T56" fmla="*/ 77 w 41"/>
                  <a:gd name="T57" fmla="*/ 120 h 66"/>
                  <a:gd name="T58" fmla="*/ 85 w 41"/>
                  <a:gd name="T59" fmla="*/ 120 h 66"/>
                  <a:gd name="T60" fmla="*/ 85 w 41"/>
                  <a:gd name="T61" fmla="*/ 128 h 66"/>
                  <a:gd name="T62" fmla="*/ 85 w 41"/>
                  <a:gd name="T63" fmla="*/ 141 h 66"/>
                  <a:gd name="T64" fmla="*/ 72 w 41"/>
                  <a:gd name="T65" fmla="*/ 136 h 66"/>
                  <a:gd name="T66" fmla="*/ 98 w 41"/>
                  <a:gd name="T67" fmla="*/ 163 h 66"/>
                  <a:gd name="T68" fmla="*/ 93 w 41"/>
                  <a:gd name="T69" fmla="*/ 171 h 66"/>
                  <a:gd name="T70" fmla="*/ 106 w 41"/>
                  <a:gd name="T71" fmla="*/ 213 h 66"/>
                  <a:gd name="T72" fmla="*/ 98 w 41"/>
                  <a:gd name="T73" fmla="*/ 235 h 66"/>
                  <a:gd name="T74" fmla="*/ 106 w 41"/>
                  <a:gd name="T75" fmla="*/ 243 h 66"/>
                  <a:gd name="T76" fmla="*/ 93 w 41"/>
                  <a:gd name="T77" fmla="*/ 285 h 66"/>
                  <a:gd name="T78" fmla="*/ 72 w 41"/>
                  <a:gd name="T79" fmla="*/ 299 h 66"/>
                  <a:gd name="T80" fmla="*/ 51 w 41"/>
                  <a:gd name="T81" fmla="*/ 320 h 66"/>
                  <a:gd name="T82" fmla="*/ 114 w 41"/>
                  <a:gd name="T83" fmla="*/ 371 h 66"/>
                  <a:gd name="T84" fmla="*/ 98 w 41"/>
                  <a:gd name="T85" fmla="*/ 419 h 66"/>
                  <a:gd name="T86" fmla="*/ 93 w 41"/>
                  <a:gd name="T87" fmla="*/ 448 h 66"/>
                  <a:gd name="T88" fmla="*/ 114 w 41"/>
                  <a:gd name="T89" fmla="*/ 461 h 66"/>
                  <a:gd name="T90" fmla="*/ 154 w 41"/>
                  <a:gd name="T91" fmla="*/ 427 h 66"/>
                  <a:gd name="T92" fmla="*/ 183 w 41"/>
                  <a:gd name="T93" fmla="*/ 397 h 66"/>
                  <a:gd name="T94" fmla="*/ 205 w 41"/>
                  <a:gd name="T95" fmla="*/ 355 h 66"/>
                  <a:gd name="T96" fmla="*/ 197 w 41"/>
                  <a:gd name="T97" fmla="*/ 333 h 66"/>
                  <a:gd name="T98" fmla="*/ 239 w 41"/>
                  <a:gd name="T99" fmla="*/ 312 h 66"/>
                  <a:gd name="T100" fmla="*/ 255 w 41"/>
                  <a:gd name="T101" fmla="*/ 291 h 66"/>
                  <a:gd name="T102" fmla="*/ 276 w 41"/>
                  <a:gd name="T103" fmla="*/ 277 h 66"/>
                  <a:gd name="T104" fmla="*/ 276 w 41"/>
                  <a:gd name="T105" fmla="*/ 248 h 66"/>
                  <a:gd name="T106" fmla="*/ 162 w 41"/>
                  <a:gd name="T107" fmla="*/ 291 h 66"/>
                  <a:gd name="T108" fmla="*/ 141 w 41"/>
                  <a:gd name="T109" fmla="*/ 285 h 66"/>
                  <a:gd name="T110" fmla="*/ 162 w 41"/>
                  <a:gd name="T111" fmla="*/ 285 h 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1" h="66">
                    <a:moveTo>
                      <a:pt x="41" y="32"/>
                    </a:moveTo>
                    <a:cubicBezTo>
                      <a:pt x="40" y="32"/>
                      <a:pt x="39" y="32"/>
                      <a:pt x="39" y="31"/>
                    </a:cubicBezTo>
                    <a:cubicBezTo>
                      <a:pt x="39" y="31"/>
                      <a:pt x="39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6" y="32"/>
                      <a:pt x="36" y="31"/>
                    </a:cubicBezTo>
                    <a:cubicBezTo>
                      <a:pt x="35" y="31"/>
                      <a:pt x="35" y="31"/>
                      <a:pt x="35" y="32"/>
                    </a:cubicBezTo>
                    <a:cubicBezTo>
                      <a:pt x="35" y="32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3"/>
                    </a:cubicBezTo>
                    <a:cubicBezTo>
                      <a:pt x="29" y="33"/>
                      <a:pt x="28" y="33"/>
                      <a:pt x="27" y="32"/>
                    </a:cubicBezTo>
                    <a:cubicBezTo>
                      <a:pt x="27" y="32"/>
                      <a:pt x="26" y="31"/>
                      <a:pt x="25" y="31"/>
                    </a:cubicBezTo>
                    <a:cubicBezTo>
                      <a:pt x="25" y="31"/>
                      <a:pt x="24" y="30"/>
                      <a:pt x="24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8"/>
                      <a:pt x="23" y="29"/>
                      <a:pt x="23" y="28"/>
                    </a:cubicBezTo>
                    <a:cubicBezTo>
                      <a:pt x="23" y="28"/>
                      <a:pt x="22" y="27"/>
                      <a:pt x="22" y="26"/>
                    </a:cubicBezTo>
                    <a:cubicBezTo>
                      <a:pt x="22" y="25"/>
                      <a:pt x="23" y="25"/>
                      <a:pt x="22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1"/>
                    </a:cubicBezTo>
                    <a:cubicBezTo>
                      <a:pt x="20" y="21"/>
                      <a:pt x="21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0"/>
                      <a:pt x="19" y="19"/>
                      <a:pt x="19" y="20"/>
                    </a:cubicBezTo>
                    <a:cubicBezTo>
                      <a:pt x="18" y="20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6"/>
                      <a:pt x="18" y="26"/>
                      <a:pt x="18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4" y="21"/>
                      <a:pt x="14" y="20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5" y="19"/>
                      <a:pt x="14" y="19"/>
                      <a:pt x="14" y="19"/>
                    </a:cubicBezTo>
                    <a:cubicBezTo>
                      <a:pt x="15" y="18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8"/>
                      <a:pt x="11" y="8"/>
                      <a:pt x="10" y="8"/>
                    </a:cubicBezTo>
                    <a:cubicBezTo>
                      <a:pt x="10" y="8"/>
                      <a:pt x="9" y="7"/>
                      <a:pt x="10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7" y="6"/>
                      <a:pt x="6" y="6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5"/>
                      <a:pt x="4" y="5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8" y="15"/>
                      <a:pt x="9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0" y="17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2" y="17"/>
                    </a:cubicBezTo>
                    <a:cubicBezTo>
                      <a:pt x="12" y="17"/>
                      <a:pt x="13" y="16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2" y="20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1"/>
                      <a:pt x="13" y="23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6" y="24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5"/>
                    </a:cubicBezTo>
                    <a:cubicBezTo>
                      <a:pt x="13" y="25"/>
                      <a:pt x="14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6" y="31"/>
                      <a:pt x="15" y="31"/>
                    </a:cubicBezTo>
                    <a:cubicBezTo>
                      <a:pt x="15" y="31"/>
                      <a:pt x="14" y="31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4"/>
                      <a:pt x="15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4" y="35"/>
                      <a:pt x="13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37"/>
                      <a:pt x="13" y="39"/>
                      <a:pt x="13" y="40"/>
                    </a:cubicBezTo>
                    <a:cubicBezTo>
                      <a:pt x="12" y="40"/>
                      <a:pt x="12" y="41"/>
                      <a:pt x="12" y="41"/>
                    </a:cubicBezTo>
                    <a:cubicBezTo>
                      <a:pt x="11" y="41"/>
                      <a:pt x="11" y="42"/>
                      <a:pt x="11" y="42"/>
                    </a:cubicBezTo>
                    <a:cubicBezTo>
                      <a:pt x="11" y="41"/>
                      <a:pt x="10" y="41"/>
                      <a:pt x="10" y="41"/>
                    </a:cubicBezTo>
                    <a:cubicBezTo>
                      <a:pt x="10" y="42"/>
                      <a:pt x="10" y="41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6" y="44"/>
                      <a:pt x="7" y="45"/>
                    </a:cubicBezTo>
                    <a:cubicBezTo>
                      <a:pt x="8" y="46"/>
                      <a:pt x="9" y="46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2" y="49"/>
                      <a:pt x="14" y="50"/>
                    </a:cubicBezTo>
                    <a:cubicBezTo>
                      <a:pt x="15" y="50"/>
                      <a:pt x="16" y="50"/>
                      <a:pt x="16" y="52"/>
                    </a:cubicBezTo>
                    <a:cubicBezTo>
                      <a:pt x="16" y="54"/>
                      <a:pt x="16" y="54"/>
                      <a:pt x="16" y="55"/>
                    </a:cubicBezTo>
                    <a:cubicBezTo>
                      <a:pt x="16" y="55"/>
                      <a:pt x="16" y="55"/>
                      <a:pt x="16" y="56"/>
                    </a:cubicBezTo>
                    <a:cubicBezTo>
                      <a:pt x="16" y="56"/>
                      <a:pt x="16" y="57"/>
                      <a:pt x="15" y="57"/>
                    </a:cubicBezTo>
                    <a:cubicBezTo>
                      <a:pt x="15" y="58"/>
                      <a:pt x="14" y="58"/>
                      <a:pt x="14" y="59"/>
                    </a:cubicBezTo>
                    <a:cubicBezTo>
                      <a:pt x="14" y="60"/>
                      <a:pt x="14" y="59"/>
                      <a:pt x="14" y="60"/>
                    </a:cubicBezTo>
                    <a:cubicBezTo>
                      <a:pt x="13" y="60"/>
                      <a:pt x="13" y="61"/>
                      <a:pt x="12" y="61"/>
                    </a:cubicBezTo>
                    <a:cubicBezTo>
                      <a:pt x="12" y="62"/>
                      <a:pt x="11" y="62"/>
                      <a:pt x="12" y="62"/>
                    </a:cubicBezTo>
                    <a:cubicBezTo>
                      <a:pt x="12" y="63"/>
                      <a:pt x="12" y="63"/>
                      <a:pt x="13" y="63"/>
                    </a:cubicBezTo>
                    <a:cubicBezTo>
                      <a:pt x="13" y="63"/>
                      <a:pt x="13" y="64"/>
                      <a:pt x="14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4"/>
                      <a:pt x="15" y="65"/>
                      <a:pt x="16" y="65"/>
                    </a:cubicBezTo>
                    <a:cubicBezTo>
                      <a:pt x="16" y="65"/>
                      <a:pt x="16" y="66"/>
                      <a:pt x="16" y="65"/>
                    </a:cubicBezTo>
                    <a:cubicBezTo>
                      <a:pt x="17" y="65"/>
                      <a:pt x="18" y="65"/>
                      <a:pt x="19" y="64"/>
                    </a:cubicBezTo>
                    <a:cubicBezTo>
                      <a:pt x="20" y="63"/>
                      <a:pt x="20" y="63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0"/>
                      <a:pt x="22" y="60"/>
                    </a:cubicBezTo>
                    <a:cubicBezTo>
                      <a:pt x="23" y="60"/>
                      <a:pt x="23" y="59"/>
                      <a:pt x="23" y="58"/>
                    </a:cubicBezTo>
                    <a:cubicBezTo>
                      <a:pt x="24" y="57"/>
                      <a:pt x="24" y="58"/>
                      <a:pt x="24" y="57"/>
                    </a:cubicBezTo>
                    <a:cubicBezTo>
                      <a:pt x="25" y="57"/>
                      <a:pt x="24" y="57"/>
                      <a:pt x="25" y="56"/>
                    </a:cubicBezTo>
                    <a:cubicBezTo>
                      <a:pt x="25" y="56"/>
                      <a:pt x="25" y="56"/>
                      <a:pt x="26" y="56"/>
                    </a:cubicBezTo>
                    <a:cubicBezTo>
                      <a:pt x="26" y="56"/>
                      <a:pt x="25" y="55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7" y="54"/>
                      <a:pt x="27" y="53"/>
                    </a:cubicBezTo>
                    <a:cubicBezTo>
                      <a:pt x="28" y="52"/>
                      <a:pt x="28" y="51"/>
                      <a:pt x="29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8" y="49"/>
                      <a:pt x="28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9" y="46"/>
                      <a:pt x="29" y="45"/>
                      <a:pt x="29" y="45"/>
                    </a:cubicBezTo>
                    <a:cubicBezTo>
                      <a:pt x="30" y="44"/>
                      <a:pt x="30" y="44"/>
                      <a:pt x="31" y="44"/>
                    </a:cubicBezTo>
                    <a:cubicBezTo>
                      <a:pt x="32" y="44"/>
                      <a:pt x="34" y="44"/>
                      <a:pt x="34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3"/>
                    </a:cubicBezTo>
                    <a:cubicBezTo>
                      <a:pt x="35" y="43"/>
                      <a:pt x="35" y="42"/>
                      <a:pt x="36" y="42"/>
                    </a:cubicBezTo>
                    <a:cubicBezTo>
                      <a:pt x="36" y="41"/>
                      <a:pt x="35" y="41"/>
                      <a:pt x="36" y="41"/>
                    </a:cubicBezTo>
                    <a:cubicBezTo>
                      <a:pt x="36" y="40"/>
                      <a:pt x="36" y="41"/>
                      <a:pt x="37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8" y="39"/>
                      <a:pt x="39" y="40"/>
                      <a:pt x="38" y="39"/>
                    </a:cubicBezTo>
                    <a:cubicBezTo>
                      <a:pt x="38" y="38"/>
                      <a:pt x="39" y="39"/>
                      <a:pt x="39" y="39"/>
                    </a:cubicBezTo>
                    <a:cubicBezTo>
                      <a:pt x="39" y="38"/>
                      <a:pt x="39" y="38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2"/>
                      <a:pt x="41" y="32"/>
                    </a:cubicBezTo>
                    <a:close/>
                    <a:moveTo>
                      <a:pt x="23" y="41"/>
                    </a:moveTo>
                    <a:cubicBezTo>
                      <a:pt x="22" y="41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1"/>
                    </a:cubicBezTo>
                    <a:cubicBezTo>
                      <a:pt x="21" y="41"/>
                      <a:pt x="21" y="41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1" y="40"/>
                      <a:pt x="21" y="39"/>
                    </a:cubicBezTo>
                    <a:cubicBezTo>
                      <a:pt x="21" y="39"/>
                      <a:pt x="22" y="39"/>
                      <a:pt x="22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" name="Rectangle 405">
                <a:extLst>
                  <a:ext uri="{FF2B5EF4-FFF2-40B4-BE49-F238E27FC236}">
                    <a16:creationId xmlns:a16="http://schemas.microsoft.com/office/drawing/2014/main" id="{6845F687-9494-484D-BC4A-55A01F37E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2165"/>
                <a:ext cx="1" cy="1"/>
              </a:xfrm>
              <a:prstGeom prst="rect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1271" name="Rectangle 407">
              <a:extLst>
                <a:ext uri="{FF2B5EF4-FFF2-40B4-BE49-F238E27FC236}">
                  <a16:creationId xmlns:a16="http://schemas.microsoft.com/office/drawing/2014/main" id="{F3C9E82B-6CBC-4BD2-84F8-11916092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165"/>
              <a:ext cx="1" cy="1"/>
            </a:xfrm>
            <a:prstGeom prst="rect">
              <a:avLst/>
            </a:prstGeom>
            <a:solidFill>
              <a:srgbClr val="65C8D0"/>
            </a:solidFill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272" name="Freeform 408">
              <a:extLst>
                <a:ext uri="{FF2B5EF4-FFF2-40B4-BE49-F238E27FC236}">
                  <a16:creationId xmlns:a16="http://schemas.microsoft.com/office/drawing/2014/main" id="{D01232DE-5AB6-4275-A526-404A19E2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952"/>
              <a:ext cx="265" cy="232"/>
            </a:xfrm>
            <a:custGeom>
              <a:avLst/>
              <a:gdLst>
                <a:gd name="T0" fmla="*/ 680 w 99"/>
                <a:gd name="T1" fmla="*/ 184 h 87"/>
                <a:gd name="T2" fmla="*/ 645 w 99"/>
                <a:gd name="T3" fmla="*/ 120 h 87"/>
                <a:gd name="T4" fmla="*/ 616 w 99"/>
                <a:gd name="T5" fmla="*/ 43 h 87"/>
                <a:gd name="T6" fmla="*/ 573 w 99"/>
                <a:gd name="T7" fmla="*/ 13 h 87"/>
                <a:gd name="T8" fmla="*/ 543 w 99"/>
                <a:gd name="T9" fmla="*/ 8 h 87"/>
                <a:gd name="T10" fmla="*/ 522 w 99"/>
                <a:gd name="T11" fmla="*/ 29 h 87"/>
                <a:gd name="T12" fmla="*/ 517 w 99"/>
                <a:gd name="T13" fmla="*/ 51 h 87"/>
                <a:gd name="T14" fmla="*/ 501 w 99"/>
                <a:gd name="T15" fmla="*/ 43 h 87"/>
                <a:gd name="T16" fmla="*/ 501 w 99"/>
                <a:gd name="T17" fmla="*/ 56 h 87"/>
                <a:gd name="T18" fmla="*/ 479 w 99"/>
                <a:gd name="T19" fmla="*/ 64 h 87"/>
                <a:gd name="T20" fmla="*/ 452 w 99"/>
                <a:gd name="T21" fmla="*/ 51 h 87"/>
                <a:gd name="T22" fmla="*/ 137 w 99"/>
                <a:gd name="T23" fmla="*/ 64 h 87"/>
                <a:gd name="T24" fmla="*/ 99 w 99"/>
                <a:gd name="T25" fmla="*/ 149 h 87"/>
                <a:gd name="T26" fmla="*/ 99 w 99"/>
                <a:gd name="T27" fmla="*/ 333 h 87"/>
                <a:gd name="T28" fmla="*/ 72 w 99"/>
                <a:gd name="T29" fmla="*/ 328 h 87"/>
                <a:gd name="T30" fmla="*/ 56 w 99"/>
                <a:gd name="T31" fmla="*/ 363 h 87"/>
                <a:gd name="T32" fmla="*/ 35 w 99"/>
                <a:gd name="T33" fmla="*/ 384 h 87"/>
                <a:gd name="T34" fmla="*/ 21 w 99"/>
                <a:gd name="T35" fmla="*/ 405 h 87"/>
                <a:gd name="T36" fmla="*/ 21 w 99"/>
                <a:gd name="T37" fmla="*/ 435 h 87"/>
                <a:gd name="T38" fmla="*/ 21 w 99"/>
                <a:gd name="T39" fmla="*/ 448 h 87"/>
                <a:gd name="T40" fmla="*/ 29 w 99"/>
                <a:gd name="T41" fmla="*/ 477 h 87"/>
                <a:gd name="T42" fmla="*/ 51 w 99"/>
                <a:gd name="T43" fmla="*/ 533 h 87"/>
                <a:gd name="T44" fmla="*/ 64 w 99"/>
                <a:gd name="T45" fmla="*/ 563 h 87"/>
                <a:gd name="T46" fmla="*/ 94 w 99"/>
                <a:gd name="T47" fmla="*/ 605 h 87"/>
                <a:gd name="T48" fmla="*/ 166 w 99"/>
                <a:gd name="T49" fmla="*/ 584 h 87"/>
                <a:gd name="T50" fmla="*/ 193 w 99"/>
                <a:gd name="T51" fmla="*/ 568 h 87"/>
                <a:gd name="T52" fmla="*/ 214 w 99"/>
                <a:gd name="T53" fmla="*/ 611 h 87"/>
                <a:gd name="T54" fmla="*/ 230 w 99"/>
                <a:gd name="T55" fmla="*/ 619 h 87"/>
                <a:gd name="T56" fmla="*/ 257 w 99"/>
                <a:gd name="T57" fmla="*/ 611 h 87"/>
                <a:gd name="T58" fmla="*/ 278 w 99"/>
                <a:gd name="T59" fmla="*/ 605 h 87"/>
                <a:gd name="T60" fmla="*/ 321 w 99"/>
                <a:gd name="T61" fmla="*/ 619 h 87"/>
                <a:gd name="T62" fmla="*/ 359 w 99"/>
                <a:gd name="T63" fmla="*/ 605 h 87"/>
                <a:gd name="T64" fmla="*/ 380 w 99"/>
                <a:gd name="T65" fmla="*/ 576 h 87"/>
                <a:gd name="T66" fmla="*/ 444 w 99"/>
                <a:gd name="T67" fmla="*/ 597 h 87"/>
                <a:gd name="T68" fmla="*/ 487 w 99"/>
                <a:gd name="T69" fmla="*/ 525 h 87"/>
                <a:gd name="T70" fmla="*/ 487 w 99"/>
                <a:gd name="T71" fmla="*/ 512 h 87"/>
                <a:gd name="T72" fmla="*/ 501 w 99"/>
                <a:gd name="T73" fmla="*/ 499 h 87"/>
                <a:gd name="T74" fmla="*/ 530 w 99"/>
                <a:gd name="T75" fmla="*/ 491 h 87"/>
                <a:gd name="T76" fmla="*/ 530 w 99"/>
                <a:gd name="T77" fmla="*/ 541 h 87"/>
                <a:gd name="T78" fmla="*/ 551 w 99"/>
                <a:gd name="T79" fmla="*/ 568 h 87"/>
                <a:gd name="T80" fmla="*/ 565 w 99"/>
                <a:gd name="T81" fmla="*/ 547 h 87"/>
                <a:gd name="T82" fmla="*/ 581 w 99"/>
                <a:gd name="T83" fmla="*/ 512 h 87"/>
                <a:gd name="T84" fmla="*/ 610 w 99"/>
                <a:gd name="T85" fmla="*/ 461 h 87"/>
                <a:gd name="T86" fmla="*/ 637 w 99"/>
                <a:gd name="T87" fmla="*/ 413 h 87"/>
                <a:gd name="T88" fmla="*/ 632 w 99"/>
                <a:gd name="T89" fmla="*/ 328 h 87"/>
                <a:gd name="T90" fmla="*/ 653 w 99"/>
                <a:gd name="T91" fmla="*/ 269 h 87"/>
                <a:gd name="T92" fmla="*/ 696 w 99"/>
                <a:gd name="T93" fmla="*/ 235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" h="87">
                  <a:moveTo>
                    <a:pt x="99" y="30"/>
                  </a:moveTo>
                  <a:cubicBezTo>
                    <a:pt x="99" y="30"/>
                    <a:pt x="96" y="28"/>
                    <a:pt x="95" y="26"/>
                  </a:cubicBezTo>
                  <a:cubicBezTo>
                    <a:pt x="94" y="25"/>
                    <a:pt x="92" y="24"/>
                    <a:pt x="91" y="23"/>
                  </a:cubicBezTo>
                  <a:cubicBezTo>
                    <a:pt x="90" y="22"/>
                    <a:pt x="89" y="21"/>
                    <a:pt x="90" y="17"/>
                  </a:cubicBezTo>
                  <a:cubicBezTo>
                    <a:pt x="90" y="13"/>
                    <a:pt x="90" y="13"/>
                    <a:pt x="89" y="11"/>
                  </a:cubicBezTo>
                  <a:cubicBezTo>
                    <a:pt x="88" y="9"/>
                    <a:pt x="86" y="7"/>
                    <a:pt x="86" y="6"/>
                  </a:cubicBezTo>
                  <a:cubicBezTo>
                    <a:pt x="85" y="5"/>
                    <a:pt x="85" y="4"/>
                    <a:pt x="84" y="3"/>
                  </a:cubicBezTo>
                  <a:cubicBezTo>
                    <a:pt x="83" y="2"/>
                    <a:pt x="81" y="2"/>
                    <a:pt x="80" y="2"/>
                  </a:cubicBezTo>
                  <a:cubicBezTo>
                    <a:pt x="80" y="1"/>
                    <a:pt x="79" y="0"/>
                    <a:pt x="79" y="0"/>
                  </a:cubicBezTo>
                  <a:cubicBezTo>
                    <a:pt x="79" y="0"/>
                    <a:pt x="77" y="2"/>
                    <a:pt x="76" y="1"/>
                  </a:cubicBezTo>
                  <a:cubicBezTo>
                    <a:pt x="75" y="1"/>
                    <a:pt x="74" y="1"/>
                    <a:pt x="74" y="2"/>
                  </a:cubicBezTo>
                  <a:cubicBezTo>
                    <a:pt x="73" y="3"/>
                    <a:pt x="74" y="4"/>
                    <a:pt x="73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6"/>
                    <a:pt x="72" y="7"/>
                    <a:pt x="72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6"/>
                    <a:pt x="71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70" y="7"/>
                    <a:pt x="70" y="8"/>
                    <a:pt x="70" y="8"/>
                  </a:cubicBezTo>
                  <a:cubicBezTo>
                    <a:pt x="70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6"/>
                    <a:pt x="19" y="20"/>
                    <a:pt x="19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3" y="47"/>
                    <a:pt x="12" y="46"/>
                  </a:cubicBezTo>
                  <a:cubicBezTo>
                    <a:pt x="11" y="45"/>
                    <a:pt x="11" y="46"/>
                    <a:pt x="10" y="46"/>
                  </a:cubicBezTo>
                  <a:cubicBezTo>
                    <a:pt x="8" y="46"/>
                    <a:pt x="9" y="48"/>
                    <a:pt x="8" y="48"/>
                  </a:cubicBezTo>
                  <a:cubicBezTo>
                    <a:pt x="7" y="48"/>
                    <a:pt x="8" y="49"/>
                    <a:pt x="8" y="51"/>
                  </a:cubicBezTo>
                  <a:cubicBezTo>
                    <a:pt x="9" y="53"/>
                    <a:pt x="8" y="53"/>
                    <a:pt x="7" y="53"/>
                  </a:cubicBezTo>
                  <a:cubicBezTo>
                    <a:pt x="6" y="53"/>
                    <a:pt x="5" y="54"/>
                    <a:pt x="5" y="54"/>
                  </a:cubicBezTo>
                  <a:cubicBezTo>
                    <a:pt x="5" y="54"/>
                    <a:pt x="4" y="55"/>
                    <a:pt x="5" y="56"/>
                  </a:cubicBezTo>
                  <a:cubicBezTo>
                    <a:pt x="5" y="56"/>
                    <a:pt x="4" y="57"/>
                    <a:pt x="3" y="57"/>
                  </a:cubicBezTo>
                  <a:cubicBezTo>
                    <a:pt x="2" y="57"/>
                    <a:pt x="2" y="58"/>
                    <a:pt x="2" y="59"/>
                  </a:cubicBezTo>
                  <a:cubicBezTo>
                    <a:pt x="1" y="60"/>
                    <a:pt x="2" y="61"/>
                    <a:pt x="3" y="61"/>
                  </a:cubicBezTo>
                  <a:cubicBezTo>
                    <a:pt x="4" y="61"/>
                    <a:pt x="4" y="62"/>
                    <a:pt x="4" y="62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2" y="63"/>
                    <a:pt x="2" y="64"/>
                    <a:pt x="1" y="66"/>
                  </a:cubicBezTo>
                  <a:cubicBezTo>
                    <a:pt x="0" y="68"/>
                    <a:pt x="3" y="67"/>
                    <a:pt x="4" y="67"/>
                  </a:cubicBezTo>
                  <a:cubicBezTo>
                    <a:pt x="5" y="67"/>
                    <a:pt x="5" y="68"/>
                    <a:pt x="5" y="70"/>
                  </a:cubicBezTo>
                  <a:cubicBezTo>
                    <a:pt x="5" y="72"/>
                    <a:pt x="5" y="73"/>
                    <a:pt x="7" y="75"/>
                  </a:cubicBezTo>
                  <a:cubicBezTo>
                    <a:pt x="9" y="76"/>
                    <a:pt x="8" y="77"/>
                    <a:pt x="8" y="77"/>
                  </a:cubicBezTo>
                  <a:cubicBezTo>
                    <a:pt x="8" y="77"/>
                    <a:pt x="8" y="78"/>
                    <a:pt x="9" y="79"/>
                  </a:cubicBezTo>
                  <a:cubicBezTo>
                    <a:pt x="11" y="80"/>
                    <a:pt x="13" y="83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0" y="85"/>
                    <a:pt x="21" y="83"/>
                    <a:pt x="21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79"/>
                    <a:pt x="68" y="77"/>
                    <a:pt x="68" y="77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72"/>
                    <a:pt x="73" y="74"/>
                    <a:pt x="73" y="74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5"/>
                    <a:pt x="78" y="77"/>
                    <a:pt x="79" y="77"/>
                  </a:cubicBezTo>
                  <a:cubicBezTo>
                    <a:pt x="80" y="77"/>
                    <a:pt x="80" y="78"/>
                    <a:pt x="81" y="76"/>
                  </a:cubicBezTo>
                  <a:cubicBezTo>
                    <a:pt x="81" y="74"/>
                    <a:pt x="80" y="73"/>
                    <a:pt x="81" y="72"/>
                  </a:cubicBezTo>
                  <a:cubicBezTo>
                    <a:pt x="81" y="71"/>
                    <a:pt x="83" y="69"/>
                    <a:pt x="83" y="67"/>
                  </a:cubicBezTo>
                  <a:cubicBezTo>
                    <a:pt x="83" y="65"/>
                    <a:pt x="84" y="65"/>
                    <a:pt x="85" y="65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6" y="63"/>
                    <a:pt x="88" y="59"/>
                    <a:pt x="89" y="58"/>
                  </a:cubicBezTo>
                  <a:cubicBezTo>
                    <a:pt x="89" y="56"/>
                    <a:pt x="89" y="54"/>
                    <a:pt x="89" y="52"/>
                  </a:cubicBezTo>
                  <a:cubicBezTo>
                    <a:pt x="88" y="50"/>
                    <a:pt x="88" y="48"/>
                    <a:pt x="88" y="46"/>
                  </a:cubicBezTo>
                  <a:cubicBezTo>
                    <a:pt x="89" y="44"/>
                    <a:pt x="90" y="44"/>
                    <a:pt x="90" y="40"/>
                  </a:cubicBezTo>
                  <a:cubicBezTo>
                    <a:pt x="90" y="36"/>
                    <a:pt x="90" y="38"/>
                    <a:pt x="91" y="38"/>
                  </a:cubicBezTo>
                  <a:cubicBezTo>
                    <a:pt x="93" y="38"/>
                    <a:pt x="93" y="37"/>
                    <a:pt x="93" y="35"/>
                  </a:cubicBezTo>
                  <a:cubicBezTo>
                    <a:pt x="94" y="33"/>
                    <a:pt x="96" y="34"/>
                    <a:pt x="97" y="33"/>
                  </a:cubicBezTo>
                  <a:cubicBezTo>
                    <a:pt x="99" y="32"/>
                    <a:pt x="99" y="30"/>
                    <a:pt x="99" y="3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409">
              <a:extLst>
                <a:ext uri="{FF2B5EF4-FFF2-40B4-BE49-F238E27FC236}">
                  <a16:creationId xmlns:a16="http://schemas.microsoft.com/office/drawing/2014/main" id="{9768DCD5-F951-48C5-9310-442C809B1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730"/>
              <a:ext cx="261" cy="238"/>
            </a:xfrm>
            <a:custGeom>
              <a:avLst/>
              <a:gdLst>
                <a:gd name="T0" fmla="*/ 200 w 98"/>
                <a:gd name="T1" fmla="*/ 358 h 89"/>
                <a:gd name="T2" fmla="*/ 184 w 98"/>
                <a:gd name="T3" fmla="*/ 385 h 89"/>
                <a:gd name="T4" fmla="*/ 141 w 98"/>
                <a:gd name="T5" fmla="*/ 406 h 89"/>
                <a:gd name="T6" fmla="*/ 120 w 98"/>
                <a:gd name="T7" fmla="*/ 449 h 89"/>
                <a:gd name="T8" fmla="*/ 93 w 98"/>
                <a:gd name="T9" fmla="*/ 487 h 89"/>
                <a:gd name="T10" fmla="*/ 64 w 98"/>
                <a:gd name="T11" fmla="*/ 516 h 89"/>
                <a:gd name="T12" fmla="*/ 43 w 98"/>
                <a:gd name="T13" fmla="*/ 559 h 89"/>
                <a:gd name="T14" fmla="*/ 21 w 98"/>
                <a:gd name="T15" fmla="*/ 580 h 89"/>
                <a:gd name="T16" fmla="*/ 0 w 98"/>
                <a:gd name="T17" fmla="*/ 623 h 89"/>
                <a:gd name="T18" fmla="*/ 157 w 98"/>
                <a:gd name="T19" fmla="*/ 636 h 89"/>
                <a:gd name="T20" fmla="*/ 162 w 98"/>
                <a:gd name="T21" fmla="*/ 572 h 89"/>
                <a:gd name="T22" fmla="*/ 213 w 98"/>
                <a:gd name="T23" fmla="*/ 543 h 89"/>
                <a:gd name="T24" fmla="*/ 234 w 98"/>
                <a:gd name="T25" fmla="*/ 436 h 89"/>
                <a:gd name="T26" fmla="*/ 362 w 98"/>
                <a:gd name="T27" fmla="*/ 444 h 89"/>
                <a:gd name="T28" fmla="*/ 376 w 98"/>
                <a:gd name="T29" fmla="*/ 393 h 89"/>
                <a:gd name="T30" fmla="*/ 376 w 98"/>
                <a:gd name="T31" fmla="*/ 364 h 89"/>
                <a:gd name="T32" fmla="*/ 376 w 98"/>
                <a:gd name="T33" fmla="*/ 364 h 89"/>
                <a:gd name="T34" fmla="*/ 376 w 98"/>
                <a:gd name="T35" fmla="*/ 321 h 89"/>
                <a:gd name="T36" fmla="*/ 405 w 98"/>
                <a:gd name="T37" fmla="*/ 316 h 89"/>
                <a:gd name="T38" fmla="*/ 439 w 98"/>
                <a:gd name="T39" fmla="*/ 294 h 89"/>
                <a:gd name="T40" fmla="*/ 482 w 98"/>
                <a:gd name="T41" fmla="*/ 286 h 89"/>
                <a:gd name="T42" fmla="*/ 495 w 98"/>
                <a:gd name="T43" fmla="*/ 278 h 89"/>
                <a:gd name="T44" fmla="*/ 517 w 98"/>
                <a:gd name="T45" fmla="*/ 278 h 89"/>
                <a:gd name="T46" fmla="*/ 538 w 98"/>
                <a:gd name="T47" fmla="*/ 265 h 89"/>
                <a:gd name="T48" fmla="*/ 546 w 98"/>
                <a:gd name="T49" fmla="*/ 257 h 89"/>
                <a:gd name="T50" fmla="*/ 575 w 98"/>
                <a:gd name="T51" fmla="*/ 243 h 89"/>
                <a:gd name="T52" fmla="*/ 589 w 98"/>
                <a:gd name="T53" fmla="*/ 235 h 89"/>
                <a:gd name="T54" fmla="*/ 581 w 98"/>
                <a:gd name="T55" fmla="*/ 222 h 89"/>
                <a:gd name="T56" fmla="*/ 581 w 98"/>
                <a:gd name="T57" fmla="*/ 201 h 89"/>
                <a:gd name="T58" fmla="*/ 623 w 98"/>
                <a:gd name="T59" fmla="*/ 201 h 89"/>
                <a:gd name="T60" fmla="*/ 682 w 98"/>
                <a:gd name="T61" fmla="*/ 201 h 89"/>
                <a:gd name="T62" fmla="*/ 695 w 98"/>
                <a:gd name="T63" fmla="*/ 179 h 89"/>
                <a:gd name="T64" fmla="*/ 682 w 98"/>
                <a:gd name="T65" fmla="*/ 142 h 89"/>
                <a:gd name="T66" fmla="*/ 682 w 98"/>
                <a:gd name="T67" fmla="*/ 115 h 89"/>
                <a:gd name="T68" fmla="*/ 682 w 98"/>
                <a:gd name="T69" fmla="*/ 72 h 89"/>
                <a:gd name="T70" fmla="*/ 666 w 98"/>
                <a:gd name="T71" fmla="*/ 72 h 89"/>
                <a:gd name="T72" fmla="*/ 645 w 98"/>
                <a:gd name="T73" fmla="*/ 64 h 89"/>
                <a:gd name="T74" fmla="*/ 631 w 98"/>
                <a:gd name="T75" fmla="*/ 64 h 89"/>
                <a:gd name="T76" fmla="*/ 533 w 98"/>
                <a:gd name="T77" fmla="*/ 43 h 89"/>
                <a:gd name="T78" fmla="*/ 511 w 98"/>
                <a:gd name="T79" fmla="*/ 8 h 89"/>
                <a:gd name="T80" fmla="*/ 495 w 98"/>
                <a:gd name="T81" fmla="*/ 8 h 89"/>
                <a:gd name="T82" fmla="*/ 474 w 98"/>
                <a:gd name="T83" fmla="*/ 35 h 89"/>
                <a:gd name="T84" fmla="*/ 453 w 98"/>
                <a:gd name="T85" fmla="*/ 72 h 89"/>
                <a:gd name="T86" fmla="*/ 453 w 98"/>
                <a:gd name="T87" fmla="*/ 115 h 89"/>
                <a:gd name="T88" fmla="*/ 431 w 98"/>
                <a:gd name="T89" fmla="*/ 128 h 89"/>
                <a:gd name="T90" fmla="*/ 418 w 98"/>
                <a:gd name="T91" fmla="*/ 128 h 89"/>
                <a:gd name="T92" fmla="*/ 405 w 98"/>
                <a:gd name="T93" fmla="*/ 142 h 89"/>
                <a:gd name="T94" fmla="*/ 384 w 98"/>
                <a:gd name="T95" fmla="*/ 158 h 89"/>
                <a:gd name="T96" fmla="*/ 384 w 98"/>
                <a:gd name="T97" fmla="*/ 179 h 89"/>
                <a:gd name="T98" fmla="*/ 368 w 98"/>
                <a:gd name="T99" fmla="*/ 201 h 89"/>
                <a:gd name="T100" fmla="*/ 354 w 98"/>
                <a:gd name="T101" fmla="*/ 243 h 89"/>
                <a:gd name="T102" fmla="*/ 349 w 98"/>
                <a:gd name="T103" fmla="*/ 273 h 89"/>
                <a:gd name="T104" fmla="*/ 312 w 98"/>
                <a:gd name="T105" fmla="*/ 300 h 89"/>
                <a:gd name="T106" fmla="*/ 285 w 98"/>
                <a:gd name="T107" fmla="*/ 321 h 89"/>
                <a:gd name="T108" fmla="*/ 234 w 98"/>
                <a:gd name="T109" fmla="*/ 342 h 89"/>
                <a:gd name="T110" fmla="*/ 200 w 98"/>
                <a:gd name="T111" fmla="*/ 358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8" h="89">
                  <a:moveTo>
                    <a:pt x="28" y="50"/>
                  </a:moveTo>
                  <a:cubicBezTo>
                    <a:pt x="28" y="50"/>
                    <a:pt x="27" y="53"/>
                    <a:pt x="26" y="54"/>
                  </a:cubicBezTo>
                  <a:cubicBezTo>
                    <a:pt x="25" y="55"/>
                    <a:pt x="22" y="57"/>
                    <a:pt x="20" y="57"/>
                  </a:cubicBezTo>
                  <a:cubicBezTo>
                    <a:pt x="18" y="58"/>
                    <a:pt x="18" y="61"/>
                    <a:pt x="17" y="63"/>
                  </a:cubicBezTo>
                  <a:cubicBezTo>
                    <a:pt x="16" y="64"/>
                    <a:pt x="14" y="67"/>
                    <a:pt x="13" y="68"/>
                  </a:cubicBezTo>
                  <a:cubicBezTo>
                    <a:pt x="12" y="69"/>
                    <a:pt x="10" y="71"/>
                    <a:pt x="9" y="72"/>
                  </a:cubicBezTo>
                  <a:cubicBezTo>
                    <a:pt x="7" y="74"/>
                    <a:pt x="7" y="77"/>
                    <a:pt x="6" y="78"/>
                  </a:cubicBezTo>
                  <a:cubicBezTo>
                    <a:pt x="6" y="79"/>
                    <a:pt x="5" y="80"/>
                    <a:pt x="3" y="81"/>
                  </a:cubicBezTo>
                  <a:cubicBezTo>
                    <a:pt x="1" y="82"/>
                    <a:pt x="0" y="87"/>
                    <a:pt x="0" y="87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3"/>
                    <a:pt x="23" y="80"/>
                  </a:cubicBezTo>
                  <a:cubicBezTo>
                    <a:pt x="23" y="78"/>
                    <a:pt x="30" y="76"/>
                    <a:pt x="30" y="76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5" y="45"/>
                    <a:pt x="57" y="44"/>
                  </a:cubicBezTo>
                  <a:cubicBezTo>
                    <a:pt x="58" y="43"/>
                    <a:pt x="61" y="42"/>
                    <a:pt x="62" y="41"/>
                  </a:cubicBezTo>
                  <a:cubicBezTo>
                    <a:pt x="62" y="41"/>
                    <a:pt x="67" y="40"/>
                    <a:pt x="68" y="40"/>
                  </a:cubicBezTo>
                  <a:cubicBezTo>
                    <a:pt x="69" y="41"/>
                    <a:pt x="70" y="39"/>
                    <a:pt x="70" y="39"/>
                  </a:cubicBezTo>
                  <a:cubicBezTo>
                    <a:pt x="70" y="39"/>
                    <a:pt x="71" y="38"/>
                    <a:pt x="73" y="39"/>
                  </a:cubicBezTo>
                  <a:cubicBezTo>
                    <a:pt x="75" y="40"/>
                    <a:pt x="75" y="38"/>
                    <a:pt x="76" y="37"/>
                  </a:cubicBezTo>
                  <a:cubicBezTo>
                    <a:pt x="77" y="36"/>
                    <a:pt x="76" y="37"/>
                    <a:pt x="77" y="36"/>
                  </a:cubicBezTo>
                  <a:cubicBezTo>
                    <a:pt x="77" y="36"/>
                    <a:pt x="80" y="34"/>
                    <a:pt x="81" y="34"/>
                  </a:cubicBezTo>
                  <a:cubicBezTo>
                    <a:pt x="82" y="34"/>
                    <a:pt x="84" y="34"/>
                    <a:pt x="83" y="33"/>
                  </a:cubicBezTo>
                  <a:cubicBezTo>
                    <a:pt x="83" y="32"/>
                    <a:pt x="82" y="32"/>
                    <a:pt x="82" y="31"/>
                  </a:cubicBezTo>
                  <a:cubicBezTo>
                    <a:pt x="82" y="30"/>
                    <a:pt x="79" y="28"/>
                    <a:pt x="82" y="28"/>
                  </a:cubicBezTo>
                  <a:cubicBezTo>
                    <a:pt x="85" y="28"/>
                    <a:pt x="87" y="28"/>
                    <a:pt x="88" y="28"/>
                  </a:cubicBezTo>
                  <a:cubicBezTo>
                    <a:pt x="89" y="28"/>
                    <a:pt x="95" y="28"/>
                    <a:pt x="96" y="28"/>
                  </a:cubicBezTo>
                  <a:cubicBezTo>
                    <a:pt x="98" y="27"/>
                    <a:pt x="98" y="25"/>
                    <a:pt x="98" y="25"/>
                  </a:cubicBezTo>
                  <a:cubicBezTo>
                    <a:pt x="97" y="24"/>
                    <a:pt x="95" y="22"/>
                    <a:pt x="96" y="20"/>
                  </a:cubicBezTo>
                  <a:cubicBezTo>
                    <a:pt x="96" y="19"/>
                    <a:pt x="96" y="18"/>
                    <a:pt x="96" y="16"/>
                  </a:cubicBezTo>
                  <a:cubicBezTo>
                    <a:pt x="96" y="15"/>
                    <a:pt x="96" y="10"/>
                    <a:pt x="96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1" y="9"/>
                    <a:pt x="91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77" y="10"/>
                    <a:pt x="75" y="6"/>
                  </a:cubicBezTo>
                  <a:cubicBezTo>
                    <a:pt x="73" y="3"/>
                    <a:pt x="73" y="2"/>
                    <a:pt x="72" y="1"/>
                  </a:cubicBezTo>
                  <a:cubicBezTo>
                    <a:pt x="72" y="1"/>
                    <a:pt x="70" y="0"/>
                    <a:pt x="70" y="1"/>
                  </a:cubicBezTo>
                  <a:cubicBezTo>
                    <a:pt x="70" y="2"/>
                    <a:pt x="68" y="4"/>
                    <a:pt x="67" y="5"/>
                  </a:cubicBezTo>
                  <a:cubicBezTo>
                    <a:pt x="67" y="6"/>
                    <a:pt x="66" y="9"/>
                    <a:pt x="64" y="10"/>
                  </a:cubicBezTo>
                  <a:cubicBezTo>
                    <a:pt x="63" y="11"/>
                    <a:pt x="64" y="14"/>
                    <a:pt x="64" y="16"/>
                  </a:cubicBezTo>
                  <a:cubicBezTo>
                    <a:pt x="63" y="18"/>
                    <a:pt x="62" y="18"/>
                    <a:pt x="61" y="18"/>
                  </a:cubicBezTo>
                  <a:cubicBezTo>
                    <a:pt x="60" y="18"/>
                    <a:pt x="59" y="17"/>
                    <a:pt x="59" y="18"/>
                  </a:cubicBezTo>
                  <a:cubicBezTo>
                    <a:pt x="58" y="19"/>
                    <a:pt x="57" y="19"/>
                    <a:pt x="57" y="20"/>
                  </a:cubicBezTo>
                  <a:cubicBezTo>
                    <a:pt x="56" y="21"/>
                    <a:pt x="54" y="21"/>
                    <a:pt x="54" y="22"/>
                  </a:cubicBezTo>
                  <a:cubicBezTo>
                    <a:pt x="55" y="24"/>
                    <a:pt x="55" y="24"/>
                    <a:pt x="54" y="25"/>
                  </a:cubicBezTo>
                  <a:cubicBezTo>
                    <a:pt x="52" y="26"/>
                    <a:pt x="54" y="24"/>
                    <a:pt x="52" y="28"/>
                  </a:cubicBezTo>
                  <a:cubicBezTo>
                    <a:pt x="50" y="32"/>
                    <a:pt x="48" y="33"/>
                    <a:pt x="50" y="34"/>
                  </a:cubicBezTo>
                  <a:cubicBezTo>
                    <a:pt x="51" y="36"/>
                    <a:pt x="51" y="36"/>
                    <a:pt x="49" y="38"/>
                  </a:cubicBezTo>
                  <a:cubicBezTo>
                    <a:pt x="48" y="39"/>
                    <a:pt x="45" y="41"/>
                    <a:pt x="44" y="42"/>
                  </a:cubicBezTo>
                  <a:cubicBezTo>
                    <a:pt x="43" y="44"/>
                    <a:pt x="42" y="42"/>
                    <a:pt x="40" y="45"/>
                  </a:cubicBezTo>
                  <a:cubicBezTo>
                    <a:pt x="38" y="47"/>
                    <a:pt x="35" y="48"/>
                    <a:pt x="33" y="48"/>
                  </a:cubicBezTo>
                  <a:cubicBezTo>
                    <a:pt x="30" y="48"/>
                    <a:pt x="28" y="50"/>
                    <a:pt x="28" y="5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410">
              <a:extLst>
                <a:ext uri="{FF2B5EF4-FFF2-40B4-BE49-F238E27FC236}">
                  <a16:creationId xmlns:a16="http://schemas.microsoft.com/office/drawing/2014/main" id="{87DC3FC4-DACB-4272-82DA-0871B470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411">
              <a:extLst>
                <a:ext uri="{FF2B5EF4-FFF2-40B4-BE49-F238E27FC236}">
                  <a16:creationId xmlns:a16="http://schemas.microsoft.com/office/drawing/2014/main" id="{F29C8E4B-CA0E-43B8-9781-A95083041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412">
              <a:extLst>
                <a:ext uri="{FF2B5EF4-FFF2-40B4-BE49-F238E27FC236}">
                  <a16:creationId xmlns:a16="http://schemas.microsoft.com/office/drawing/2014/main" id="{9222BC3F-F1FC-4A21-88A4-F6D245B2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866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413">
              <a:extLst>
                <a:ext uri="{FF2B5EF4-FFF2-40B4-BE49-F238E27FC236}">
                  <a16:creationId xmlns:a16="http://schemas.microsoft.com/office/drawing/2014/main" id="{590497F0-380C-443B-B354-9B5D205F8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1866"/>
              <a:ext cx="6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414">
              <a:extLst>
                <a:ext uri="{FF2B5EF4-FFF2-40B4-BE49-F238E27FC236}">
                  <a16:creationId xmlns:a16="http://schemas.microsoft.com/office/drawing/2014/main" id="{DC6F70F7-7BFC-4846-B016-18225AE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415">
              <a:extLst>
                <a:ext uri="{FF2B5EF4-FFF2-40B4-BE49-F238E27FC236}">
                  <a16:creationId xmlns:a16="http://schemas.microsoft.com/office/drawing/2014/main" id="{F79509E3-B1C2-4B96-B94B-7D534844B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416">
              <a:extLst>
                <a:ext uri="{FF2B5EF4-FFF2-40B4-BE49-F238E27FC236}">
                  <a16:creationId xmlns:a16="http://schemas.microsoft.com/office/drawing/2014/main" id="{F827813E-5856-4223-A6FC-F544348C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417">
              <a:extLst>
                <a:ext uri="{FF2B5EF4-FFF2-40B4-BE49-F238E27FC236}">
                  <a16:creationId xmlns:a16="http://schemas.microsoft.com/office/drawing/2014/main" id="{E9E24977-B169-43B2-A95B-CEEC02166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418">
              <a:extLst>
                <a:ext uri="{FF2B5EF4-FFF2-40B4-BE49-F238E27FC236}">
                  <a16:creationId xmlns:a16="http://schemas.microsoft.com/office/drawing/2014/main" id="{4E9F1575-22E2-46F3-AA81-B9BD9736D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866"/>
              <a:ext cx="8" cy="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419">
              <a:extLst>
                <a:ext uri="{FF2B5EF4-FFF2-40B4-BE49-F238E27FC236}">
                  <a16:creationId xmlns:a16="http://schemas.microsoft.com/office/drawing/2014/main" id="{CEC09111-F502-43DA-839F-68094693F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" y="1866"/>
              <a:ext cx="8" cy="3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420">
              <a:extLst>
                <a:ext uri="{FF2B5EF4-FFF2-40B4-BE49-F238E27FC236}">
                  <a16:creationId xmlns:a16="http://schemas.microsoft.com/office/drawing/2014/main" id="{5523E960-414E-4A12-B47A-7BD5A27A0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133"/>
              <a:ext cx="206" cy="147"/>
            </a:xfrm>
            <a:custGeom>
              <a:avLst/>
              <a:gdLst>
                <a:gd name="T0" fmla="*/ 72 w 77"/>
                <a:gd name="T1" fmla="*/ 94 h 55"/>
                <a:gd name="T2" fmla="*/ 86 w 77"/>
                <a:gd name="T3" fmla="*/ 86 h 55"/>
                <a:gd name="T4" fmla="*/ 115 w 77"/>
                <a:gd name="T5" fmla="*/ 99 h 55"/>
                <a:gd name="T6" fmla="*/ 144 w 77"/>
                <a:gd name="T7" fmla="*/ 128 h 55"/>
                <a:gd name="T8" fmla="*/ 166 w 77"/>
                <a:gd name="T9" fmla="*/ 128 h 55"/>
                <a:gd name="T10" fmla="*/ 187 w 77"/>
                <a:gd name="T11" fmla="*/ 128 h 55"/>
                <a:gd name="T12" fmla="*/ 209 w 77"/>
                <a:gd name="T13" fmla="*/ 136 h 55"/>
                <a:gd name="T14" fmla="*/ 257 w 77"/>
                <a:gd name="T15" fmla="*/ 120 h 55"/>
                <a:gd name="T16" fmla="*/ 278 w 77"/>
                <a:gd name="T17" fmla="*/ 99 h 55"/>
                <a:gd name="T18" fmla="*/ 329 w 77"/>
                <a:gd name="T19" fmla="*/ 115 h 55"/>
                <a:gd name="T20" fmla="*/ 407 w 77"/>
                <a:gd name="T21" fmla="*/ 64 h 55"/>
                <a:gd name="T22" fmla="*/ 401 w 77"/>
                <a:gd name="T23" fmla="*/ 35 h 55"/>
                <a:gd name="T24" fmla="*/ 393 w 77"/>
                <a:gd name="T25" fmla="*/ 13 h 55"/>
                <a:gd name="T26" fmla="*/ 423 w 77"/>
                <a:gd name="T27" fmla="*/ 0 h 55"/>
                <a:gd name="T28" fmla="*/ 444 w 77"/>
                <a:gd name="T29" fmla="*/ 43 h 55"/>
                <a:gd name="T30" fmla="*/ 444 w 77"/>
                <a:gd name="T31" fmla="*/ 64 h 55"/>
                <a:gd name="T32" fmla="*/ 474 w 77"/>
                <a:gd name="T33" fmla="*/ 86 h 55"/>
                <a:gd name="T34" fmla="*/ 466 w 77"/>
                <a:gd name="T35" fmla="*/ 158 h 55"/>
                <a:gd name="T36" fmla="*/ 431 w 77"/>
                <a:gd name="T37" fmla="*/ 171 h 55"/>
                <a:gd name="T38" fmla="*/ 452 w 77"/>
                <a:gd name="T39" fmla="*/ 208 h 55"/>
                <a:gd name="T40" fmla="*/ 495 w 77"/>
                <a:gd name="T41" fmla="*/ 257 h 55"/>
                <a:gd name="T42" fmla="*/ 522 w 77"/>
                <a:gd name="T43" fmla="*/ 299 h 55"/>
                <a:gd name="T44" fmla="*/ 543 w 77"/>
                <a:gd name="T45" fmla="*/ 337 h 55"/>
                <a:gd name="T46" fmla="*/ 452 w 77"/>
                <a:gd name="T47" fmla="*/ 380 h 55"/>
                <a:gd name="T48" fmla="*/ 401 w 77"/>
                <a:gd name="T49" fmla="*/ 380 h 55"/>
                <a:gd name="T50" fmla="*/ 364 w 77"/>
                <a:gd name="T51" fmla="*/ 380 h 55"/>
                <a:gd name="T52" fmla="*/ 342 w 77"/>
                <a:gd name="T53" fmla="*/ 380 h 55"/>
                <a:gd name="T54" fmla="*/ 329 w 77"/>
                <a:gd name="T55" fmla="*/ 393 h 55"/>
                <a:gd name="T56" fmla="*/ 300 w 77"/>
                <a:gd name="T57" fmla="*/ 363 h 55"/>
                <a:gd name="T58" fmla="*/ 278 w 77"/>
                <a:gd name="T59" fmla="*/ 342 h 55"/>
                <a:gd name="T60" fmla="*/ 251 w 77"/>
                <a:gd name="T61" fmla="*/ 350 h 55"/>
                <a:gd name="T62" fmla="*/ 214 w 77"/>
                <a:gd name="T63" fmla="*/ 350 h 55"/>
                <a:gd name="T64" fmla="*/ 171 w 77"/>
                <a:gd name="T65" fmla="*/ 321 h 55"/>
                <a:gd name="T66" fmla="*/ 166 w 77"/>
                <a:gd name="T67" fmla="*/ 299 h 55"/>
                <a:gd name="T68" fmla="*/ 136 w 77"/>
                <a:gd name="T69" fmla="*/ 257 h 55"/>
                <a:gd name="T70" fmla="*/ 86 w 77"/>
                <a:gd name="T71" fmla="*/ 230 h 55"/>
                <a:gd name="T72" fmla="*/ 72 w 77"/>
                <a:gd name="T73" fmla="*/ 200 h 55"/>
                <a:gd name="T74" fmla="*/ 35 w 77"/>
                <a:gd name="T75" fmla="*/ 179 h 55"/>
                <a:gd name="T76" fmla="*/ 8 w 77"/>
                <a:gd name="T77" fmla="*/ 163 h 55"/>
                <a:gd name="T78" fmla="*/ 13 w 77"/>
                <a:gd name="T79" fmla="*/ 120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" h="55">
                  <a:moveTo>
                    <a:pt x="2" y="17"/>
                  </a:moveTo>
                  <a:cubicBezTo>
                    <a:pt x="9" y="17"/>
                    <a:pt x="10" y="15"/>
                    <a:pt x="10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1"/>
                    <a:pt x="57" y="9"/>
                    <a:pt x="57" y="9"/>
                  </a:cubicBezTo>
                  <a:cubicBezTo>
                    <a:pt x="57" y="8"/>
                    <a:pt x="57" y="6"/>
                    <a:pt x="57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4"/>
                    <a:pt x="62" y="6"/>
                    <a:pt x="62" y="6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5"/>
                    <a:pt x="65" y="17"/>
                    <a:pt x="65" y="18"/>
                  </a:cubicBezTo>
                  <a:cubicBezTo>
                    <a:pt x="64" y="19"/>
                    <a:pt x="65" y="20"/>
                    <a:pt x="65" y="22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62" y="24"/>
                    <a:pt x="61" y="21"/>
                    <a:pt x="60" y="24"/>
                  </a:cubicBezTo>
                  <a:cubicBezTo>
                    <a:pt x="59" y="26"/>
                    <a:pt x="56" y="28"/>
                    <a:pt x="58" y="29"/>
                  </a:cubicBezTo>
                  <a:cubicBezTo>
                    <a:pt x="60" y="29"/>
                    <a:pt x="62" y="28"/>
                    <a:pt x="63" y="29"/>
                  </a:cubicBezTo>
                  <a:cubicBezTo>
                    <a:pt x="65" y="30"/>
                    <a:pt x="65" y="30"/>
                    <a:pt x="66" y="32"/>
                  </a:cubicBezTo>
                  <a:cubicBezTo>
                    <a:pt x="67" y="34"/>
                    <a:pt x="69" y="33"/>
                    <a:pt x="69" y="36"/>
                  </a:cubicBezTo>
                  <a:cubicBezTo>
                    <a:pt x="70" y="38"/>
                    <a:pt x="70" y="40"/>
                    <a:pt x="71" y="40"/>
                  </a:cubicBezTo>
                  <a:cubicBezTo>
                    <a:pt x="73" y="41"/>
                    <a:pt x="72" y="42"/>
                    <a:pt x="73" y="42"/>
                  </a:cubicBezTo>
                  <a:cubicBezTo>
                    <a:pt x="75" y="43"/>
                    <a:pt x="76" y="41"/>
                    <a:pt x="77" y="42"/>
                  </a:cubicBezTo>
                  <a:cubicBezTo>
                    <a:pt x="77" y="43"/>
                    <a:pt x="76" y="47"/>
                    <a:pt x="76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0" y="53"/>
                    <a:pt x="59" y="53"/>
                  </a:cubicBezTo>
                  <a:cubicBezTo>
                    <a:pt x="58" y="52"/>
                    <a:pt x="58" y="51"/>
                    <a:pt x="56" y="53"/>
                  </a:cubicBezTo>
                  <a:cubicBezTo>
                    <a:pt x="55" y="54"/>
                    <a:pt x="52" y="54"/>
                    <a:pt x="52" y="54"/>
                  </a:cubicBezTo>
                  <a:cubicBezTo>
                    <a:pt x="52" y="54"/>
                    <a:pt x="52" y="52"/>
                    <a:pt x="51" y="53"/>
                  </a:cubicBezTo>
                  <a:cubicBezTo>
                    <a:pt x="51" y="54"/>
                    <a:pt x="50" y="54"/>
                    <a:pt x="50" y="54"/>
                  </a:cubicBezTo>
                  <a:cubicBezTo>
                    <a:pt x="49" y="53"/>
                    <a:pt x="49" y="52"/>
                    <a:pt x="48" y="53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3" y="50"/>
                    <a:pt x="42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38" y="48"/>
                    <a:pt x="38" y="46"/>
                    <a:pt x="37" y="48"/>
                  </a:cubicBezTo>
                  <a:cubicBezTo>
                    <a:pt x="37" y="49"/>
                    <a:pt x="37" y="49"/>
                    <a:pt x="35" y="49"/>
                  </a:cubicBezTo>
                  <a:cubicBezTo>
                    <a:pt x="34" y="49"/>
                    <a:pt x="34" y="46"/>
                    <a:pt x="33" y="48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28" y="49"/>
                    <a:pt x="28" y="49"/>
                    <a:pt x="27" y="48"/>
                  </a:cubicBezTo>
                  <a:cubicBezTo>
                    <a:pt x="26" y="47"/>
                    <a:pt x="24" y="45"/>
                    <a:pt x="24" y="45"/>
                  </a:cubicBezTo>
                  <a:cubicBezTo>
                    <a:pt x="24" y="45"/>
                    <a:pt x="25" y="44"/>
                    <a:pt x="25" y="43"/>
                  </a:cubicBezTo>
                  <a:cubicBezTo>
                    <a:pt x="25" y="43"/>
                    <a:pt x="24" y="42"/>
                    <a:pt x="23" y="42"/>
                  </a:cubicBezTo>
                  <a:cubicBezTo>
                    <a:pt x="23" y="41"/>
                    <a:pt x="21" y="40"/>
                    <a:pt x="20" y="40"/>
                  </a:cubicBezTo>
                  <a:cubicBezTo>
                    <a:pt x="18" y="39"/>
                    <a:pt x="20" y="37"/>
                    <a:pt x="19" y="36"/>
                  </a:cubicBezTo>
                  <a:cubicBezTo>
                    <a:pt x="18" y="35"/>
                    <a:pt x="18" y="34"/>
                    <a:pt x="16" y="32"/>
                  </a:cubicBezTo>
                  <a:cubicBezTo>
                    <a:pt x="14" y="31"/>
                    <a:pt x="14" y="32"/>
                    <a:pt x="12" y="32"/>
                  </a:cubicBezTo>
                  <a:cubicBezTo>
                    <a:pt x="11" y="31"/>
                    <a:pt x="13" y="30"/>
                    <a:pt x="13" y="29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9" y="27"/>
                    <a:pt x="9" y="26"/>
                    <a:pt x="8" y="26"/>
                  </a:cubicBezTo>
                  <a:cubicBezTo>
                    <a:pt x="7" y="25"/>
                    <a:pt x="6" y="26"/>
                    <a:pt x="5" y="25"/>
                  </a:cubicBezTo>
                  <a:cubicBezTo>
                    <a:pt x="4" y="25"/>
                    <a:pt x="6" y="24"/>
                    <a:pt x="5" y="22"/>
                  </a:cubicBezTo>
                  <a:cubicBezTo>
                    <a:pt x="3" y="21"/>
                    <a:pt x="2" y="23"/>
                    <a:pt x="1" y="23"/>
                  </a:cubicBezTo>
                  <a:cubicBezTo>
                    <a:pt x="0" y="22"/>
                    <a:pt x="1" y="20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421">
              <a:extLst>
                <a:ext uri="{FF2B5EF4-FFF2-40B4-BE49-F238E27FC236}">
                  <a16:creationId xmlns:a16="http://schemas.microsoft.com/office/drawing/2014/main" id="{93C7A094-DC8E-4C4B-AA13-14767DD8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842"/>
              <a:ext cx="37" cy="40"/>
            </a:xfrm>
            <a:custGeom>
              <a:avLst/>
              <a:gdLst>
                <a:gd name="T0" fmla="*/ 69 w 14"/>
                <a:gd name="T1" fmla="*/ 99 h 15"/>
                <a:gd name="T2" fmla="*/ 85 w 14"/>
                <a:gd name="T3" fmla="*/ 107 h 15"/>
                <a:gd name="T4" fmla="*/ 90 w 14"/>
                <a:gd name="T5" fmla="*/ 85 h 15"/>
                <a:gd name="T6" fmla="*/ 63 w 14"/>
                <a:gd name="T7" fmla="*/ 29 h 15"/>
                <a:gd name="T8" fmla="*/ 90 w 14"/>
                <a:gd name="T9" fmla="*/ 13 h 15"/>
                <a:gd name="T10" fmla="*/ 98 w 14"/>
                <a:gd name="T11" fmla="*/ 0 h 15"/>
                <a:gd name="T12" fmla="*/ 63 w 14"/>
                <a:gd name="T13" fmla="*/ 8 h 15"/>
                <a:gd name="T14" fmla="*/ 42 w 14"/>
                <a:gd name="T15" fmla="*/ 0 h 15"/>
                <a:gd name="T16" fmla="*/ 42 w 14"/>
                <a:gd name="T17" fmla="*/ 0 h 15"/>
                <a:gd name="T18" fmla="*/ 21 w 14"/>
                <a:gd name="T19" fmla="*/ 21 h 15"/>
                <a:gd name="T20" fmla="*/ 8 w 14"/>
                <a:gd name="T21" fmla="*/ 56 h 15"/>
                <a:gd name="T22" fmla="*/ 63 w 14"/>
                <a:gd name="T23" fmla="*/ 77 h 15"/>
                <a:gd name="T24" fmla="*/ 69 w 14"/>
                <a:gd name="T25" fmla="*/ 99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0" y="14"/>
                    <a:pt x="11" y="15"/>
                    <a:pt x="12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9" y="5"/>
                    <a:pt x="9" y="4"/>
                  </a:cubicBezTo>
                  <a:cubicBezTo>
                    <a:pt x="9" y="3"/>
                    <a:pt x="13" y="2"/>
                    <a:pt x="13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11" y="0"/>
                    <a:pt x="9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4" y="11"/>
                    <a:pt x="9" y="11"/>
                    <a:pt x="9" y="11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422">
              <a:extLst>
                <a:ext uri="{FF2B5EF4-FFF2-40B4-BE49-F238E27FC236}">
                  <a16:creationId xmlns:a16="http://schemas.microsoft.com/office/drawing/2014/main" id="{A7F9FB7C-1B09-49A1-8A3C-AE7CA352A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880"/>
              <a:ext cx="8" cy="5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5 h 5"/>
                <a:gd name="T4" fmla="*/ 2 w 8"/>
                <a:gd name="T5" fmla="*/ 5 h 5"/>
                <a:gd name="T6" fmla="*/ 0 w 8"/>
                <a:gd name="T7" fmla="*/ 0 h 5"/>
                <a:gd name="T8" fmla="*/ 8 w 8"/>
                <a:gd name="T9" fmla="*/ 0 h 5"/>
                <a:gd name="T10" fmla="*/ 8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423">
              <a:extLst>
                <a:ext uri="{FF2B5EF4-FFF2-40B4-BE49-F238E27FC236}">
                  <a16:creationId xmlns:a16="http://schemas.microsoft.com/office/drawing/2014/main" id="{D2E16803-9115-4F84-B861-D365F5BE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890"/>
              <a:ext cx="16" cy="24"/>
            </a:xfrm>
            <a:custGeom>
              <a:avLst/>
              <a:gdLst>
                <a:gd name="T0" fmla="*/ 21 w 6"/>
                <a:gd name="T1" fmla="*/ 64 h 9"/>
                <a:gd name="T2" fmla="*/ 35 w 6"/>
                <a:gd name="T3" fmla="*/ 51 h 9"/>
                <a:gd name="T4" fmla="*/ 35 w 6"/>
                <a:gd name="T5" fmla="*/ 43 h 9"/>
                <a:gd name="T6" fmla="*/ 43 w 6"/>
                <a:gd name="T7" fmla="*/ 29 h 9"/>
                <a:gd name="T8" fmla="*/ 43 w 6"/>
                <a:gd name="T9" fmla="*/ 21 h 9"/>
                <a:gd name="T10" fmla="*/ 35 w 6"/>
                <a:gd name="T11" fmla="*/ 8 h 9"/>
                <a:gd name="T12" fmla="*/ 21 w 6"/>
                <a:gd name="T13" fmla="*/ 13 h 9"/>
                <a:gd name="T14" fmla="*/ 13 w 6"/>
                <a:gd name="T15" fmla="*/ 29 h 9"/>
                <a:gd name="T16" fmla="*/ 13 w 6"/>
                <a:gd name="T17" fmla="*/ 43 h 9"/>
                <a:gd name="T18" fmla="*/ 8 w 6"/>
                <a:gd name="T19" fmla="*/ 51 h 9"/>
                <a:gd name="T20" fmla="*/ 0 w 6"/>
                <a:gd name="T21" fmla="*/ 56 h 9"/>
                <a:gd name="T22" fmla="*/ 21 w 6"/>
                <a:gd name="T23" fmla="*/ 64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0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424">
              <a:extLst>
                <a:ext uri="{FF2B5EF4-FFF2-40B4-BE49-F238E27FC236}">
                  <a16:creationId xmlns:a16="http://schemas.microsoft.com/office/drawing/2014/main" id="{31E4B7F3-F33F-4241-8BF7-6120B192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solidFill>
              <a:srgbClr val="C5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425">
              <a:extLst>
                <a:ext uri="{FF2B5EF4-FFF2-40B4-BE49-F238E27FC236}">
                  <a16:creationId xmlns:a16="http://schemas.microsoft.com/office/drawing/2014/main" id="{4E76B0AA-EEA0-498D-A556-E27E2747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426">
              <a:extLst>
                <a:ext uri="{FF2B5EF4-FFF2-40B4-BE49-F238E27FC236}">
                  <a16:creationId xmlns:a16="http://schemas.microsoft.com/office/drawing/2014/main" id="{1A06BB91-D697-4F96-8D26-C4EDBCCE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7"/>
              <a:ext cx="11" cy="13"/>
            </a:xfrm>
            <a:custGeom>
              <a:avLst/>
              <a:gdLst>
                <a:gd name="T0" fmla="*/ 8 w 4"/>
                <a:gd name="T1" fmla="*/ 0 h 5"/>
                <a:gd name="T2" fmla="*/ 0 w 4"/>
                <a:gd name="T3" fmla="*/ 21 h 5"/>
                <a:gd name="T4" fmla="*/ 22 w 4"/>
                <a:gd name="T5" fmla="*/ 21 h 5"/>
                <a:gd name="T6" fmla="*/ 8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5"/>
                    <a:pt x="3" y="3"/>
                  </a:cubicBezTo>
                  <a:cubicBezTo>
                    <a:pt x="4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427">
              <a:extLst>
                <a:ext uri="{FF2B5EF4-FFF2-40B4-BE49-F238E27FC236}">
                  <a16:creationId xmlns:a16="http://schemas.microsoft.com/office/drawing/2014/main" id="{57E4AFF9-1691-4851-BE04-69F268D8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2387"/>
              <a:ext cx="14" cy="21"/>
            </a:xfrm>
            <a:custGeom>
              <a:avLst/>
              <a:gdLst>
                <a:gd name="T0" fmla="*/ 0 w 5"/>
                <a:gd name="T1" fmla="*/ 29 h 8"/>
                <a:gd name="T2" fmla="*/ 8 w 5"/>
                <a:gd name="T3" fmla="*/ 34 h 8"/>
                <a:gd name="T4" fmla="*/ 39 w 5"/>
                <a:gd name="T5" fmla="*/ 42 h 8"/>
                <a:gd name="T6" fmla="*/ 31 w 5"/>
                <a:gd name="T7" fmla="*/ 0 h 8"/>
                <a:gd name="T8" fmla="*/ 22 w 5"/>
                <a:gd name="T9" fmla="*/ 8 h 8"/>
                <a:gd name="T10" fmla="*/ 17 w 5"/>
                <a:gd name="T11" fmla="*/ 13 h 8"/>
                <a:gd name="T12" fmla="*/ 8 w 5"/>
                <a:gd name="T13" fmla="*/ 21 h 8"/>
                <a:gd name="T14" fmla="*/ 0 w 5"/>
                <a:gd name="T15" fmla="*/ 29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4" y="8"/>
                    <a:pt x="5" y="6"/>
                  </a:cubicBezTo>
                  <a:cubicBezTo>
                    <a:pt x="5" y="4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428">
              <a:extLst>
                <a:ext uri="{FF2B5EF4-FFF2-40B4-BE49-F238E27FC236}">
                  <a16:creationId xmlns:a16="http://schemas.microsoft.com/office/drawing/2014/main" id="{71E01072-0C9D-431B-B35E-9B55106C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037"/>
              <a:ext cx="16" cy="22"/>
            </a:xfrm>
            <a:custGeom>
              <a:avLst/>
              <a:gdLst>
                <a:gd name="T0" fmla="*/ 29 w 6"/>
                <a:gd name="T1" fmla="*/ 0 h 8"/>
                <a:gd name="T2" fmla="*/ 13 w 6"/>
                <a:gd name="T3" fmla="*/ 0 h 8"/>
                <a:gd name="T4" fmla="*/ 13 w 6"/>
                <a:gd name="T5" fmla="*/ 17 h 8"/>
                <a:gd name="T6" fmla="*/ 8 w 6"/>
                <a:gd name="T7" fmla="*/ 39 h 8"/>
                <a:gd name="T8" fmla="*/ 29 w 6"/>
                <a:gd name="T9" fmla="*/ 47 h 8"/>
                <a:gd name="T10" fmla="*/ 35 w 6"/>
                <a:gd name="T11" fmla="*/ 47 h 8"/>
                <a:gd name="T12" fmla="*/ 29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5" y="6"/>
                  </a:cubicBezTo>
                  <a:cubicBezTo>
                    <a:pt x="6" y="5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429">
              <a:extLst>
                <a:ext uri="{FF2B5EF4-FFF2-40B4-BE49-F238E27FC236}">
                  <a16:creationId xmlns:a16="http://schemas.microsoft.com/office/drawing/2014/main" id="{90B4A234-0FD7-45DD-AD9A-7CCB6C892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2005"/>
              <a:ext cx="11" cy="16"/>
            </a:xfrm>
            <a:custGeom>
              <a:avLst/>
              <a:gdLst>
                <a:gd name="T0" fmla="*/ 0 w 4"/>
                <a:gd name="T1" fmla="*/ 0 h 6"/>
                <a:gd name="T2" fmla="*/ 30 w 4"/>
                <a:gd name="T3" fmla="*/ 8 h 6"/>
                <a:gd name="T4" fmla="*/ 22 w 4"/>
                <a:gd name="T5" fmla="*/ 35 h 6"/>
                <a:gd name="T6" fmla="*/ 8 w 4"/>
                <a:gd name="T7" fmla="*/ 43 h 6"/>
                <a:gd name="T8" fmla="*/ 17 w 4"/>
                <a:gd name="T9" fmla="*/ 13 h 6"/>
                <a:gd name="T10" fmla="*/ 0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3" y="4"/>
                    <a:pt x="2" y="2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430">
              <a:extLst>
                <a:ext uri="{FF2B5EF4-FFF2-40B4-BE49-F238E27FC236}">
                  <a16:creationId xmlns:a16="http://schemas.microsoft.com/office/drawing/2014/main" id="{4B412F58-35B9-4217-917D-527A31395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2040"/>
              <a:ext cx="10" cy="8"/>
            </a:xfrm>
            <a:custGeom>
              <a:avLst/>
              <a:gdLst>
                <a:gd name="T0" fmla="*/ 25 w 4"/>
                <a:gd name="T1" fmla="*/ 0 h 3"/>
                <a:gd name="T2" fmla="*/ 13 w 4"/>
                <a:gd name="T3" fmla="*/ 13 h 3"/>
                <a:gd name="T4" fmla="*/ 25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0"/>
                    <a:pt x="0" y="2"/>
                    <a:pt x="2" y="2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431">
              <a:extLst>
                <a:ext uri="{FF2B5EF4-FFF2-40B4-BE49-F238E27FC236}">
                  <a16:creationId xmlns:a16="http://schemas.microsoft.com/office/drawing/2014/main" id="{E31EBE96-1D43-4A44-8AEE-7EFED4CDF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2059"/>
              <a:ext cx="6" cy="8"/>
            </a:xfrm>
            <a:custGeom>
              <a:avLst/>
              <a:gdLst>
                <a:gd name="T0" fmla="*/ 9 w 2"/>
                <a:gd name="T1" fmla="*/ 0 h 3"/>
                <a:gd name="T2" fmla="*/ 0 w 2"/>
                <a:gd name="T3" fmla="*/ 8 h 3"/>
                <a:gd name="T4" fmla="*/ 9 w 2"/>
                <a:gd name="T5" fmla="*/ 13 h 3"/>
                <a:gd name="T6" fmla="*/ 9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432">
              <a:extLst>
                <a:ext uri="{FF2B5EF4-FFF2-40B4-BE49-F238E27FC236}">
                  <a16:creationId xmlns:a16="http://schemas.microsoft.com/office/drawing/2014/main" id="{1D8476AD-8BFC-4F07-AF1A-025AF572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2056"/>
              <a:ext cx="8" cy="5"/>
            </a:xfrm>
            <a:custGeom>
              <a:avLst/>
              <a:gdLst>
                <a:gd name="T0" fmla="*/ 0 w 3"/>
                <a:gd name="T1" fmla="*/ 0 h 2"/>
                <a:gd name="T2" fmla="*/ 13 w 3"/>
                <a:gd name="T3" fmla="*/ 13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33">
              <a:extLst>
                <a:ext uri="{FF2B5EF4-FFF2-40B4-BE49-F238E27FC236}">
                  <a16:creationId xmlns:a16="http://schemas.microsoft.com/office/drawing/2014/main" id="{478AE4BC-6CA7-4CB4-90F6-C00D51D6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067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3 w 3"/>
                <a:gd name="T3" fmla="*/ 13 h 4"/>
                <a:gd name="T4" fmla="*/ 13 w 3"/>
                <a:gd name="T5" fmla="*/ 25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34">
              <a:extLst>
                <a:ext uri="{FF2B5EF4-FFF2-40B4-BE49-F238E27FC236}">
                  <a16:creationId xmlns:a16="http://schemas.microsoft.com/office/drawing/2014/main" id="{30F3BD54-4021-4242-B538-A325EF542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008"/>
              <a:ext cx="13" cy="5"/>
            </a:xfrm>
            <a:custGeom>
              <a:avLst/>
              <a:gdLst>
                <a:gd name="T0" fmla="*/ 34 w 5"/>
                <a:gd name="T1" fmla="*/ 8 h 2"/>
                <a:gd name="T2" fmla="*/ 8 w 5"/>
                <a:gd name="T3" fmla="*/ 13 h 2"/>
                <a:gd name="T4" fmla="*/ 0 w 5"/>
                <a:gd name="T5" fmla="*/ 13 h 2"/>
                <a:gd name="T6" fmla="*/ 13 w 5"/>
                <a:gd name="T7" fmla="*/ 8 h 2"/>
                <a:gd name="T8" fmla="*/ 34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35">
              <a:extLst>
                <a:ext uri="{FF2B5EF4-FFF2-40B4-BE49-F238E27FC236}">
                  <a16:creationId xmlns:a16="http://schemas.microsoft.com/office/drawing/2014/main" id="{C95F6D6C-0D2B-4524-BDBF-4BB48CF4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029"/>
              <a:ext cx="13" cy="24"/>
            </a:xfrm>
            <a:custGeom>
              <a:avLst/>
              <a:gdLst>
                <a:gd name="T0" fmla="*/ 13 w 5"/>
                <a:gd name="T1" fmla="*/ 43 h 9"/>
                <a:gd name="T2" fmla="*/ 8 w 5"/>
                <a:gd name="T3" fmla="*/ 13 h 9"/>
                <a:gd name="T4" fmla="*/ 21 w 5"/>
                <a:gd name="T5" fmla="*/ 13 h 9"/>
                <a:gd name="T6" fmla="*/ 21 w 5"/>
                <a:gd name="T7" fmla="*/ 51 h 9"/>
                <a:gd name="T8" fmla="*/ 13 w 5"/>
                <a:gd name="T9" fmla="*/ 56 h 9"/>
                <a:gd name="T10" fmla="*/ 13 w 5"/>
                <a:gd name="T11" fmla="*/ 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5"/>
                    <a:pt x="2" y="3"/>
                    <a:pt x="1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5" y="7"/>
                    <a:pt x="3" y="9"/>
                    <a:pt x="2" y="8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242A0-909C-4D82-97BA-2DB65B64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Europe</a:t>
            </a: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B3FBF014-0758-42D1-8D26-7794C9202A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2238" y="1139825"/>
            <a:ext cx="4411662" cy="5283200"/>
            <a:chOff x="2722" y="708"/>
            <a:chExt cx="2918" cy="3494"/>
          </a:xfrm>
        </p:grpSpPr>
        <p:sp>
          <p:nvSpPr>
            <p:cNvPr id="12292" name="Freeform 5">
              <a:extLst>
                <a:ext uri="{FF2B5EF4-FFF2-40B4-BE49-F238E27FC236}">
                  <a16:creationId xmlns:a16="http://schemas.microsoft.com/office/drawing/2014/main" id="{23D0B934-3FB1-4CF1-97D7-E64612E8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254"/>
              <a:ext cx="414" cy="775"/>
            </a:xfrm>
            <a:custGeom>
              <a:avLst/>
              <a:gdLst>
                <a:gd name="T0" fmla="*/ 54 w 114"/>
                <a:gd name="T1" fmla="*/ 47 h 214"/>
                <a:gd name="T2" fmla="*/ 29 w 114"/>
                <a:gd name="T3" fmla="*/ 69 h 214"/>
                <a:gd name="T4" fmla="*/ 11 w 114"/>
                <a:gd name="T5" fmla="*/ 83 h 214"/>
                <a:gd name="T6" fmla="*/ 22 w 114"/>
                <a:gd name="T7" fmla="*/ 120 h 214"/>
                <a:gd name="T8" fmla="*/ 29 w 114"/>
                <a:gd name="T9" fmla="*/ 130 h 214"/>
                <a:gd name="T10" fmla="*/ 15 w 114"/>
                <a:gd name="T11" fmla="*/ 163 h 214"/>
                <a:gd name="T12" fmla="*/ 7 w 114"/>
                <a:gd name="T13" fmla="*/ 196 h 214"/>
                <a:gd name="T14" fmla="*/ 18 w 114"/>
                <a:gd name="T15" fmla="*/ 210 h 214"/>
                <a:gd name="T16" fmla="*/ 44 w 114"/>
                <a:gd name="T17" fmla="*/ 203 h 214"/>
                <a:gd name="T18" fmla="*/ 33 w 114"/>
                <a:gd name="T19" fmla="*/ 246 h 214"/>
                <a:gd name="T20" fmla="*/ 25 w 114"/>
                <a:gd name="T21" fmla="*/ 282 h 214"/>
                <a:gd name="T22" fmla="*/ 40 w 114"/>
                <a:gd name="T23" fmla="*/ 279 h 214"/>
                <a:gd name="T24" fmla="*/ 47 w 114"/>
                <a:gd name="T25" fmla="*/ 261 h 214"/>
                <a:gd name="T26" fmla="*/ 73 w 114"/>
                <a:gd name="T27" fmla="*/ 268 h 214"/>
                <a:gd name="T28" fmla="*/ 58 w 114"/>
                <a:gd name="T29" fmla="*/ 330 h 214"/>
                <a:gd name="T30" fmla="*/ 51 w 114"/>
                <a:gd name="T31" fmla="*/ 362 h 214"/>
                <a:gd name="T32" fmla="*/ 80 w 114"/>
                <a:gd name="T33" fmla="*/ 377 h 214"/>
                <a:gd name="T34" fmla="*/ 127 w 114"/>
                <a:gd name="T35" fmla="*/ 355 h 214"/>
                <a:gd name="T36" fmla="*/ 138 w 114"/>
                <a:gd name="T37" fmla="*/ 366 h 214"/>
                <a:gd name="T38" fmla="*/ 145 w 114"/>
                <a:gd name="T39" fmla="*/ 416 h 214"/>
                <a:gd name="T40" fmla="*/ 167 w 114"/>
                <a:gd name="T41" fmla="*/ 438 h 214"/>
                <a:gd name="T42" fmla="*/ 163 w 114"/>
                <a:gd name="T43" fmla="*/ 482 h 214"/>
                <a:gd name="T44" fmla="*/ 149 w 114"/>
                <a:gd name="T45" fmla="*/ 489 h 214"/>
                <a:gd name="T46" fmla="*/ 120 w 114"/>
                <a:gd name="T47" fmla="*/ 496 h 214"/>
                <a:gd name="T48" fmla="*/ 94 w 114"/>
                <a:gd name="T49" fmla="*/ 521 h 214"/>
                <a:gd name="T50" fmla="*/ 73 w 114"/>
                <a:gd name="T51" fmla="*/ 547 h 214"/>
                <a:gd name="T52" fmla="*/ 105 w 114"/>
                <a:gd name="T53" fmla="*/ 565 h 214"/>
                <a:gd name="T54" fmla="*/ 58 w 114"/>
                <a:gd name="T55" fmla="*/ 612 h 214"/>
                <a:gd name="T56" fmla="*/ 69 w 114"/>
                <a:gd name="T57" fmla="*/ 641 h 214"/>
                <a:gd name="T58" fmla="*/ 102 w 114"/>
                <a:gd name="T59" fmla="*/ 630 h 214"/>
                <a:gd name="T60" fmla="*/ 120 w 114"/>
                <a:gd name="T61" fmla="*/ 641 h 214"/>
                <a:gd name="T62" fmla="*/ 171 w 114"/>
                <a:gd name="T63" fmla="*/ 637 h 214"/>
                <a:gd name="T64" fmla="*/ 178 w 114"/>
                <a:gd name="T65" fmla="*/ 648 h 214"/>
                <a:gd name="T66" fmla="*/ 109 w 114"/>
                <a:gd name="T67" fmla="*/ 674 h 214"/>
                <a:gd name="T68" fmla="*/ 84 w 114"/>
                <a:gd name="T69" fmla="*/ 706 h 214"/>
                <a:gd name="T70" fmla="*/ 29 w 114"/>
                <a:gd name="T71" fmla="*/ 757 h 214"/>
                <a:gd name="T72" fmla="*/ 58 w 114"/>
                <a:gd name="T73" fmla="*/ 768 h 214"/>
                <a:gd name="T74" fmla="*/ 127 w 114"/>
                <a:gd name="T75" fmla="*/ 750 h 214"/>
                <a:gd name="T76" fmla="*/ 163 w 114"/>
                <a:gd name="T77" fmla="*/ 717 h 214"/>
                <a:gd name="T78" fmla="*/ 218 w 114"/>
                <a:gd name="T79" fmla="*/ 713 h 214"/>
                <a:gd name="T80" fmla="*/ 261 w 114"/>
                <a:gd name="T81" fmla="*/ 703 h 214"/>
                <a:gd name="T82" fmla="*/ 309 w 114"/>
                <a:gd name="T83" fmla="*/ 706 h 214"/>
                <a:gd name="T84" fmla="*/ 378 w 114"/>
                <a:gd name="T85" fmla="*/ 684 h 214"/>
                <a:gd name="T86" fmla="*/ 345 w 114"/>
                <a:gd name="T87" fmla="*/ 655 h 214"/>
                <a:gd name="T88" fmla="*/ 360 w 114"/>
                <a:gd name="T89" fmla="*/ 623 h 214"/>
                <a:gd name="T90" fmla="*/ 385 w 114"/>
                <a:gd name="T91" fmla="*/ 616 h 214"/>
                <a:gd name="T92" fmla="*/ 407 w 114"/>
                <a:gd name="T93" fmla="*/ 565 h 214"/>
                <a:gd name="T94" fmla="*/ 316 w 114"/>
                <a:gd name="T95" fmla="*/ 532 h 214"/>
                <a:gd name="T96" fmla="*/ 305 w 114"/>
                <a:gd name="T97" fmla="*/ 471 h 214"/>
                <a:gd name="T98" fmla="*/ 312 w 114"/>
                <a:gd name="T99" fmla="*/ 449 h 214"/>
                <a:gd name="T100" fmla="*/ 287 w 114"/>
                <a:gd name="T101" fmla="*/ 409 h 214"/>
                <a:gd name="T102" fmla="*/ 232 w 114"/>
                <a:gd name="T103" fmla="*/ 319 h 214"/>
                <a:gd name="T104" fmla="*/ 174 w 114"/>
                <a:gd name="T105" fmla="*/ 254 h 214"/>
                <a:gd name="T106" fmla="*/ 171 w 114"/>
                <a:gd name="T107" fmla="*/ 235 h 214"/>
                <a:gd name="T108" fmla="*/ 182 w 114"/>
                <a:gd name="T109" fmla="*/ 206 h 214"/>
                <a:gd name="T110" fmla="*/ 218 w 114"/>
                <a:gd name="T111" fmla="*/ 130 h 214"/>
                <a:gd name="T112" fmla="*/ 160 w 114"/>
                <a:gd name="T113" fmla="*/ 98 h 214"/>
                <a:gd name="T114" fmla="*/ 84 w 114"/>
                <a:gd name="T115" fmla="*/ 120 h 214"/>
                <a:gd name="T116" fmla="*/ 109 w 114"/>
                <a:gd name="T117" fmla="*/ 80 h 214"/>
                <a:gd name="T118" fmla="*/ 145 w 114"/>
                <a:gd name="T119" fmla="*/ 7 h 214"/>
                <a:gd name="T120" fmla="*/ 69 w 114"/>
                <a:gd name="T121" fmla="*/ 11 h 2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4" h="214">
                  <a:moveTo>
                    <a:pt x="17" y="3"/>
                  </a:moveTo>
                  <a:cubicBezTo>
                    <a:pt x="17" y="3"/>
                    <a:pt x="14" y="3"/>
                    <a:pt x="14" y="5"/>
                  </a:cubicBezTo>
                  <a:cubicBezTo>
                    <a:pt x="14" y="6"/>
                    <a:pt x="12" y="9"/>
                    <a:pt x="13" y="10"/>
                  </a:cubicBezTo>
                  <a:cubicBezTo>
                    <a:pt x="14" y="11"/>
                    <a:pt x="17" y="13"/>
                    <a:pt x="15" y="13"/>
                  </a:cubicBezTo>
                  <a:cubicBezTo>
                    <a:pt x="14" y="14"/>
                    <a:pt x="13" y="13"/>
                    <a:pt x="12" y="13"/>
                  </a:cubicBezTo>
                  <a:cubicBezTo>
                    <a:pt x="11" y="13"/>
                    <a:pt x="10" y="14"/>
                    <a:pt x="10" y="15"/>
                  </a:cubicBezTo>
                  <a:cubicBezTo>
                    <a:pt x="10" y="17"/>
                    <a:pt x="11" y="18"/>
                    <a:pt x="9" y="18"/>
                  </a:cubicBezTo>
                  <a:cubicBezTo>
                    <a:pt x="8" y="19"/>
                    <a:pt x="7" y="17"/>
                    <a:pt x="8" y="19"/>
                  </a:cubicBezTo>
                  <a:cubicBezTo>
                    <a:pt x="9" y="20"/>
                    <a:pt x="10" y="19"/>
                    <a:pt x="11" y="20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3"/>
                    <a:pt x="9" y="22"/>
                    <a:pt x="7" y="22"/>
                  </a:cubicBezTo>
                  <a:cubicBezTo>
                    <a:pt x="6" y="22"/>
                    <a:pt x="3" y="22"/>
                    <a:pt x="3" y="23"/>
                  </a:cubicBezTo>
                  <a:cubicBezTo>
                    <a:pt x="3" y="24"/>
                    <a:pt x="3" y="26"/>
                    <a:pt x="4" y="27"/>
                  </a:cubicBezTo>
                  <a:cubicBezTo>
                    <a:pt x="4" y="28"/>
                    <a:pt x="1" y="28"/>
                    <a:pt x="3" y="29"/>
                  </a:cubicBezTo>
                  <a:cubicBezTo>
                    <a:pt x="4" y="30"/>
                    <a:pt x="5" y="31"/>
                    <a:pt x="5" y="31"/>
                  </a:cubicBezTo>
                  <a:cubicBezTo>
                    <a:pt x="5" y="31"/>
                    <a:pt x="9" y="33"/>
                    <a:pt x="6" y="33"/>
                  </a:cubicBezTo>
                  <a:cubicBezTo>
                    <a:pt x="3" y="32"/>
                    <a:pt x="1" y="29"/>
                    <a:pt x="2" y="32"/>
                  </a:cubicBezTo>
                  <a:cubicBezTo>
                    <a:pt x="3" y="35"/>
                    <a:pt x="3" y="36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7"/>
                    <a:pt x="7" y="35"/>
                    <a:pt x="8" y="36"/>
                  </a:cubicBezTo>
                  <a:cubicBezTo>
                    <a:pt x="9" y="37"/>
                    <a:pt x="11" y="39"/>
                    <a:pt x="9" y="40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7" y="42"/>
                    <a:pt x="8" y="43"/>
                    <a:pt x="6" y="43"/>
                  </a:cubicBezTo>
                  <a:cubicBezTo>
                    <a:pt x="4" y="43"/>
                    <a:pt x="3" y="43"/>
                    <a:pt x="4" y="45"/>
                  </a:cubicBezTo>
                  <a:cubicBezTo>
                    <a:pt x="4" y="46"/>
                    <a:pt x="5" y="48"/>
                    <a:pt x="4" y="48"/>
                  </a:cubicBezTo>
                  <a:cubicBezTo>
                    <a:pt x="3" y="48"/>
                    <a:pt x="2" y="48"/>
                    <a:pt x="3" y="49"/>
                  </a:cubicBezTo>
                  <a:cubicBezTo>
                    <a:pt x="3" y="50"/>
                    <a:pt x="3" y="51"/>
                    <a:pt x="2" y="51"/>
                  </a:cubicBezTo>
                  <a:cubicBezTo>
                    <a:pt x="1" y="52"/>
                    <a:pt x="0" y="54"/>
                    <a:pt x="2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5"/>
                    <a:pt x="3" y="55"/>
                    <a:pt x="3" y="56"/>
                  </a:cubicBezTo>
                  <a:cubicBezTo>
                    <a:pt x="2" y="57"/>
                    <a:pt x="1" y="58"/>
                    <a:pt x="3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7" y="58"/>
                    <a:pt x="7" y="57"/>
                  </a:cubicBezTo>
                  <a:cubicBezTo>
                    <a:pt x="8" y="57"/>
                    <a:pt x="9" y="56"/>
                    <a:pt x="10" y="55"/>
                  </a:cubicBezTo>
                  <a:cubicBezTo>
                    <a:pt x="11" y="54"/>
                    <a:pt x="16" y="47"/>
                    <a:pt x="16" y="47"/>
                  </a:cubicBezTo>
                  <a:cubicBezTo>
                    <a:pt x="17" y="47"/>
                    <a:pt x="12" y="55"/>
                    <a:pt x="12" y="56"/>
                  </a:cubicBezTo>
                  <a:cubicBezTo>
                    <a:pt x="12" y="58"/>
                    <a:pt x="10" y="59"/>
                    <a:pt x="10" y="60"/>
                  </a:cubicBezTo>
                  <a:cubicBezTo>
                    <a:pt x="9" y="61"/>
                    <a:pt x="7" y="62"/>
                    <a:pt x="7" y="63"/>
                  </a:cubicBezTo>
                  <a:cubicBezTo>
                    <a:pt x="6" y="63"/>
                    <a:pt x="6" y="65"/>
                    <a:pt x="7" y="66"/>
                  </a:cubicBezTo>
                  <a:cubicBezTo>
                    <a:pt x="8" y="67"/>
                    <a:pt x="10" y="67"/>
                    <a:pt x="9" y="68"/>
                  </a:cubicBezTo>
                  <a:cubicBezTo>
                    <a:pt x="8" y="69"/>
                    <a:pt x="7" y="68"/>
                    <a:pt x="7" y="70"/>
                  </a:cubicBezTo>
                  <a:cubicBezTo>
                    <a:pt x="7" y="72"/>
                    <a:pt x="8" y="73"/>
                    <a:pt x="7" y="73"/>
                  </a:cubicBezTo>
                  <a:cubicBezTo>
                    <a:pt x="6" y="73"/>
                    <a:pt x="4" y="76"/>
                    <a:pt x="5" y="76"/>
                  </a:cubicBezTo>
                  <a:cubicBezTo>
                    <a:pt x="7" y="77"/>
                    <a:pt x="9" y="76"/>
                    <a:pt x="7" y="78"/>
                  </a:cubicBezTo>
                  <a:cubicBezTo>
                    <a:pt x="5" y="81"/>
                    <a:pt x="1" y="87"/>
                    <a:pt x="4" y="89"/>
                  </a:cubicBezTo>
                  <a:cubicBezTo>
                    <a:pt x="8" y="90"/>
                    <a:pt x="7" y="86"/>
                    <a:pt x="8" y="85"/>
                  </a:cubicBezTo>
                  <a:cubicBezTo>
                    <a:pt x="9" y="83"/>
                    <a:pt x="9" y="80"/>
                    <a:pt x="10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1" y="75"/>
                    <a:pt x="11" y="74"/>
                    <a:pt x="11" y="73"/>
                  </a:cubicBezTo>
                  <a:cubicBezTo>
                    <a:pt x="10" y="73"/>
                    <a:pt x="9" y="72"/>
                    <a:pt x="10" y="71"/>
                  </a:cubicBezTo>
                  <a:cubicBezTo>
                    <a:pt x="11" y="70"/>
                    <a:pt x="10" y="70"/>
                    <a:pt x="11" y="69"/>
                  </a:cubicBezTo>
                  <a:cubicBezTo>
                    <a:pt x="12" y="68"/>
                    <a:pt x="11" y="71"/>
                    <a:pt x="13" y="72"/>
                  </a:cubicBezTo>
                  <a:cubicBezTo>
                    <a:pt x="15" y="73"/>
                    <a:pt x="16" y="72"/>
                    <a:pt x="16" y="72"/>
                  </a:cubicBezTo>
                  <a:cubicBezTo>
                    <a:pt x="16" y="72"/>
                    <a:pt x="17" y="71"/>
                    <a:pt x="17" y="70"/>
                  </a:cubicBezTo>
                  <a:cubicBezTo>
                    <a:pt x="17" y="69"/>
                    <a:pt x="18" y="71"/>
                    <a:pt x="19" y="72"/>
                  </a:cubicBezTo>
                  <a:cubicBezTo>
                    <a:pt x="21" y="73"/>
                    <a:pt x="22" y="71"/>
                    <a:pt x="20" y="74"/>
                  </a:cubicBezTo>
                  <a:cubicBezTo>
                    <a:pt x="18" y="77"/>
                    <a:pt x="16" y="78"/>
                    <a:pt x="18" y="80"/>
                  </a:cubicBezTo>
                  <a:cubicBezTo>
                    <a:pt x="19" y="81"/>
                    <a:pt x="19" y="81"/>
                    <a:pt x="19" y="83"/>
                  </a:cubicBezTo>
                  <a:cubicBezTo>
                    <a:pt x="19" y="85"/>
                    <a:pt x="20" y="84"/>
                    <a:pt x="18" y="86"/>
                  </a:cubicBezTo>
                  <a:cubicBezTo>
                    <a:pt x="16" y="88"/>
                    <a:pt x="15" y="90"/>
                    <a:pt x="16" y="91"/>
                  </a:cubicBezTo>
                  <a:cubicBezTo>
                    <a:pt x="16" y="93"/>
                    <a:pt x="17" y="91"/>
                    <a:pt x="16" y="94"/>
                  </a:cubicBezTo>
                  <a:cubicBezTo>
                    <a:pt x="15" y="96"/>
                    <a:pt x="15" y="96"/>
                    <a:pt x="14" y="97"/>
                  </a:cubicBezTo>
                  <a:cubicBezTo>
                    <a:pt x="14" y="98"/>
                    <a:pt x="11" y="98"/>
                    <a:pt x="12" y="98"/>
                  </a:cubicBezTo>
                  <a:cubicBezTo>
                    <a:pt x="14" y="99"/>
                    <a:pt x="12" y="99"/>
                    <a:pt x="14" y="100"/>
                  </a:cubicBezTo>
                  <a:cubicBezTo>
                    <a:pt x="16" y="101"/>
                    <a:pt x="16" y="98"/>
                    <a:pt x="17" y="99"/>
                  </a:cubicBezTo>
                  <a:cubicBezTo>
                    <a:pt x="17" y="101"/>
                    <a:pt x="15" y="106"/>
                    <a:pt x="17" y="105"/>
                  </a:cubicBezTo>
                  <a:cubicBezTo>
                    <a:pt x="19" y="104"/>
                    <a:pt x="16" y="99"/>
                    <a:pt x="19" y="100"/>
                  </a:cubicBezTo>
                  <a:cubicBezTo>
                    <a:pt x="21" y="101"/>
                    <a:pt x="21" y="104"/>
                    <a:pt x="22" y="104"/>
                  </a:cubicBezTo>
                  <a:cubicBezTo>
                    <a:pt x="24" y="104"/>
                    <a:pt x="22" y="99"/>
                    <a:pt x="25" y="102"/>
                  </a:cubicBezTo>
                  <a:cubicBezTo>
                    <a:pt x="28" y="104"/>
                    <a:pt x="27" y="102"/>
                    <a:pt x="28" y="101"/>
                  </a:cubicBezTo>
                  <a:cubicBezTo>
                    <a:pt x="28" y="99"/>
                    <a:pt x="30" y="100"/>
                    <a:pt x="31" y="101"/>
                  </a:cubicBezTo>
                  <a:cubicBezTo>
                    <a:pt x="32" y="101"/>
                    <a:pt x="34" y="98"/>
                    <a:pt x="35" y="98"/>
                  </a:cubicBezTo>
                  <a:cubicBezTo>
                    <a:pt x="37" y="98"/>
                    <a:pt x="36" y="96"/>
                    <a:pt x="37" y="95"/>
                  </a:cubicBezTo>
                  <a:cubicBezTo>
                    <a:pt x="38" y="95"/>
                    <a:pt x="37" y="99"/>
                    <a:pt x="40" y="99"/>
                  </a:cubicBezTo>
                  <a:cubicBezTo>
                    <a:pt x="42" y="98"/>
                    <a:pt x="47" y="97"/>
                    <a:pt x="44" y="99"/>
                  </a:cubicBezTo>
                  <a:cubicBezTo>
                    <a:pt x="41" y="101"/>
                    <a:pt x="37" y="98"/>
                    <a:pt x="38" y="101"/>
                  </a:cubicBezTo>
                  <a:cubicBezTo>
                    <a:pt x="39" y="104"/>
                    <a:pt x="36" y="105"/>
                    <a:pt x="36" y="107"/>
                  </a:cubicBezTo>
                  <a:cubicBezTo>
                    <a:pt x="36" y="109"/>
                    <a:pt x="35" y="109"/>
                    <a:pt x="37" y="111"/>
                  </a:cubicBezTo>
                  <a:cubicBezTo>
                    <a:pt x="38" y="112"/>
                    <a:pt x="39" y="112"/>
                    <a:pt x="40" y="113"/>
                  </a:cubicBezTo>
                  <a:cubicBezTo>
                    <a:pt x="40" y="113"/>
                    <a:pt x="40" y="114"/>
                    <a:pt x="40" y="115"/>
                  </a:cubicBezTo>
                  <a:cubicBezTo>
                    <a:pt x="40" y="117"/>
                    <a:pt x="41" y="117"/>
                    <a:pt x="42" y="117"/>
                  </a:cubicBezTo>
                  <a:cubicBezTo>
                    <a:pt x="43" y="118"/>
                    <a:pt x="44" y="117"/>
                    <a:pt x="44" y="117"/>
                  </a:cubicBezTo>
                  <a:cubicBezTo>
                    <a:pt x="44" y="117"/>
                    <a:pt x="45" y="115"/>
                    <a:pt x="46" y="116"/>
                  </a:cubicBezTo>
                  <a:cubicBezTo>
                    <a:pt x="47" y="117"/>
                    <a:pt x="45" y="119"/>
                    <a:pt x="46" y="121"/>
                  </a:cubicBezTo>
                  <a:cubicBezTo>
                    <a:pt x="47" y="122"/>
                    <a:pt x="46" y="120"/>
                    <a:pt x="45" y="123"/>
                  </a:cubicBezTo>
                  <a:cubicBezTo>
                    <a:pt x="44" y="127"/>
                    <a:pt x="45" y="127"/>
                    <a:pt x="45" y="128"/>
                  </a:cubicBezTo>
                  <a:cubicBezTo>
                    <a:pt x="44" y="129"/>
                    <a:pt x="42" y="128"/>
                    <a:pt x="43" y="129"/>
                  </a:cubicBezTo>
                  <a:cubicBezTo>
                    <a:pt x="44" y="131"/>
                    <a:pt x="45" y="131"/>
                    <a:pt x="45" y="133"/>
                  </a:cubicBezTo>
                  <a:cubicBezTo>
                    <a:pt x="44" y="134"/>
                    <a:pt x="42" y="134"/>
                    <a:pt x="44" y="135"/>
                  </a:cubicBezTo>
                  <a:cubicBezTo>
                    <a:pt x="45" y="136"/>
                    <a:pt x="49" y="136"/>
                    <a:pt x="47" y="137"/>
                  </a:cubicBezTo>
                  <a:cubicBezTo>
                    <a:pt x="45" y="138"/>
                    <a:pt x="43" y="137"/>
                    <a:pt x="42" y="136"/>
                  </a:cubicBezTo>
                  <a:cubicBezTo>
                    <a:pt x="42" y="135"/>
                    <a:pt x="41" y="133"/>
                    <a:pt x="41" y="135"/>
                  </a:cubicBezTo>
                  <a:cubicBezTo>
                    <a:pt x="42" y="137"/>
                    <a:pt x="43" y="138"/>
                    <a:pt x="42" y="138"/>
                  </a:cubicBezTo>
                  <a:cubicBezTo>
                    <a:pt x="40" y="139"/>
                    <a:pt x="38" y="136"/>
                    <a:pt x="38" y="137"/>
                  </a:cubicBezTo>
                  <a:cubicBezTo>
                    <a:pt x="38" y="138"/>
                    <a:pt x="36" y="139"/>
                    <a:pt x="35" y="138"/>
                  </a:cubicBezTo>
                  <a:cubicBezTo>
                    <a:pt x="34" y="138"/>
                    <a:pt x="34" y="135"/>
                    <a:pt x="33" y="137"/>
                  </a:cubicBezTo>
                  <a:cubicBezTo>
                    <a:pt x="32" y="138"/>
                    <a:pt x="32" y="137"/>
                    <a:pt x="31" y="137"/>
                  </a:cubicBezTo>
                  <a:cubicBezTo>
                    <a:pt x="30" y="137"/>
                    <a:pt x="29" y="139"/>
                    <a:pt x="29" y="138"/>
                  </a:cubicBezTo>
                  <a:cubicBezTo>
                    <a:pt x="28" y="137"/>
                    <a:pt x="26" y="138"/>
                    <a:pt x="26" y="140"/>
                  </a:cubicBezTo>
                  <a:cubicBezTo>
                    <a:pt x="26" y="141"/>
                    <a:pt x="27" y="143"/>
                    <a:pt x="26" y="144"/>
                  </a:cubicBezTo>
                  <a:cubicBezTo>
                    <a:pt x="24" y="145"/>
                    <a:pt x="23" y="144"/>
                    <a:pt x="22" y="146"/>
                  </a:cubicBezTo>
                  <a:cubicBezTo>
                    <a:pt x="21" y="147"/>
                    <a:pt x="19" y="146"/>
                    <a:pt x="20" y="148"/>
                  </a:cubicBezTo>
                  <a:cubicBezTo>
                    <a:pt x="20" y="150"/>
                    <a:pt x="21" y="148"/>
                    <a:pt x="19" y="150"/>
                  </a:cubicBezTo>
                  <a:cubicBezTo>
                    <a:pt x="18" y="151"/>
                    <a:pt x="18" y="152"/>
                    <a:pt x="20" y="151"/>
                  </a:cubicBezTo>
                  <a:cubicBezTo>
                    <a:pt x="22" y="151"/>
                    <a:pt x="21" y="151"/>
                    <a:pt x="23" y="149"/>
                  </a:cubicBezTo>
                  <a:cubicBezTo>
                    <a:pt x="24" y="148"/>
                    <a:pt x="27" y="147"/>
                    <a:pt x="28" y="147"/>
                  </a:cubicBezTo>
                  <a:cubicBezTo>
                    <a:pt x="28" y="148"/>
                    <a:pt x="28" y="147"/>
                    <a:pt x="29" y="149"/>
                  </a:cubicBezTo>
                  <a:cubicBezTo>
                    <a:pt x="29" y="151"/>
                    <a:pt x="29" y="154"/>
                    <a:pt x="29" y="156"/>
                  </a:cubicBezTo>
                  <a:cubicBezTo>
                    <a:pt x="30" y="158"/>
                    <a:pt x="30" y="161"/>
                    <a:pt x="28" y="162"/>
                  </a:cubicBezTo>
                  <a:cubicBezTo>
                    <a:pt x="25" y="163"/>
                    <a:pt x="24" y="163"/>
                    <a:pt x="23" y="165"/>
                  </a:cubicBezTo>
                  <a:cubicBezTo>
                    <a:pt x="23" y="166"/>
                    <a:pt x="24" y="164"/>
                    <a:pt x="21" y="166"/>
                  </a:cubicBezTo>
                  <a:cubicBezTo>
                    <a:pt x="18" y="169"/>
                    <a:pt x="18" y="169"/>
                    <a:pt x="16" y="169"/>
                  </a:cubicBezTo>
                  <a:cubicBezTo>
                    <a:pt x="14" y="170"/>
                    <a:pt x="12" y="166"/>
                    <a:pt x="13" y="170"/>
                  </a:cubicBezTo>
                  <a:cubicBezTo>
                    <a:pt x="14" y="173"/>
                    <a:pt x="14" y="172"/>
                    <a:pt x="14" y="174"/>
                  </a:cubicBezTo>
                  <a:cubicBezTo>
                    <a:pt x="13" y="176"/>
                    <a:pt x="14" y="175"/>
                    <a:pt x="16" y="176"/>
                  </a:cubicBezTo>
                  <a:cubicBezTo>
                    <a:pt x="18" y="177"/>
                    <a:pt x="17" y="177"/>
                    <a:pt x="19" y="177"/>
                  </a:cubicBezTo>
                  <a:cubicBezTo>
                    <a:pt x="20" y="177"/>
                    <a:pt x="20" y="174"/>
                    <a:pt x="22" y="174"/>
                  </a:cubicBezTo>
                  <a:cubicBezTo>
                    <a:pt x="23" y="174"/>
                    <a:pt x="23" y="172"/>
                    <a:pt x="24" y="172"/>
                  </a:cubicBezTo>
                  <a:cubicBezTo>
                    <a:pt x="26" y="173"/>
                    <a:pt x="25" y="174"/>
                    <a:pt x="26" y="174"/>
                  </a:cubicBezTo>
                  <a:cubicBezTo>
                    <a:pt x="28" y="174"/>
                    <a:pt x="28" y="172"/>
                    <a:pt x="28" y="174"/>
                  </a:cubicBezTo>
                  <a:cubicBezTo>
                    <a:pt x="28" y="176"/>
                    <a:pt x="23" y="176"/>
                    <a:pt x="25" y="177"/>
                  </a:cubicBezTo>
                  <a:cubicBezTo>
                    <a:pt x="27" y="178"/>
                    <a:pt x="27" y="177"/>
                    <a:pt x="28" y="177"/>
                  </a:cubicBezTo>
                  <a:cubicBezTo>
                    <a:pt x="30" y="177"/>
                    <a:pt x="29" y="176"/>
                    <a:pt x="31" y="177"/>
                  </a:cubicBezTo>
                  <a:cubicBezTo>
                    <a:pt x="32" y="177"/>
                    <a:pt x="32" y="175"/>
                    <a:pt x="33" y="177"/>
                  </a:cubicBezTo>
                  <a:cubicBezTo>
                    <a:pt x="34" y="178"/>
                    <a:pt x="37" y="181"/>
                    <a:pt x="38" y="181"/>
                  </a:cubicBezTo>
                  <a:cubicBezTo>
                    <a:pt x="40" y="181"/>
                    <a:pt x="39" y="179"/>
                    <a:pt x="41" y="179"/>
                  </a:cubicBezTo>
                  <a:cubicBezTo>
                    <a:pt x="43" y="180"/>
                    <a:pt x="43" y="178"/>
                    <a:pt x="44" y="178"/>
                  </a:cubicBezTo>
                  <a:cubicBezTo>
                    <a:pt x="46" y="178"/>
                    <a:pt x="45" y="176"/>
                    <a:pt x="47" y="176"/>
                  </a:cubicBezTo>
                  <a:cubicBezTo>
                    <a:pt x="49" y="177"/>
                    <a:pt x="47" y="177"/>
                    <a:pt x="50" y="175"/>
                  </a:cubicBezTo>
                  <a:cubicBezTo>
                    <a:pt x="52" y="173"/>
                    <a:pt x="51" y="172"/>
                    <a:pt x="52" y="172"/>
                  </a:cubicBezTo>
                  <a:cubicBezTo>
                    <a:pt x="54" y="173"/>
                    <a:pt x="54" y="172"/>
                    <a:pt x="54" y="172"/>
                  </a:cubicBezTo>
                  <a:cubicBezTo>
                    <a:pt x="54" y="172"/>
                    <a:pt x="51" y="178"/>
                    <a:pt x="49" y="179"/>
                  </a:cubicBezTo>
                  <a:cubicBezTo>
                    <a:pt x="46" y="180"/>
                    <a:pt x="46" y="180"/>
                    <a:pt x="44" y="183"/>
                  </a:cubicBezTo>
                  <a:cubicBezTo>
                    <a:pt x="43" y="186"/>
                    <a:pt x="41" y="188"/>
                    <a:pt x="39" y="187"/>
                  </a:cubicBezTo>
                  <a:cubicBezTo>
                    <a:pt x="36" y="186"/>
                    <a:pt x="36" y="185"/>
                    <a:pt x="34" y="186"/>
                  </a:cubicBezTo>
                  <a:cubicBezTo>
                    <a:pt x="32" y="186"/>
                    <a:pt x="32" y="185"/>
                    <a:pt x="30" y="186"/>
                  </a:cubicBezTo>
                  <a:cubicBezTo>
                    <a:pt x="28" y="187"/>
                    <a:pt x="26" y="187"/>
                    <a:pt x="27" y="188"/>
                  </a:cubicBezTo>
                  <a:cubicBezTo>
                    <a:pt x="28" y="190"/>
                    <a:pt x="32" y="192"/>
                    <a:pt x="28" y="191"/>
                  </a:cubicBezTo>
                  <a:cubicBezTo>
                    <a:pt x="24" y="190"/>
                    <a:pt x="24" y="188"/>
                    <a:pt x="23" y="191"/>
                  </a:cubicBezTo>
                  <a:cubicBezTo>
                    <a:pt x="23" y="193"/>
                    <a:pt x="25" y="193"/>
                    <a:pt x="23" y="195"/>
                  </a:cubicBezTo>
                  <a:cubicBezTo>
                    <a:pt x="22" y="197"/>
                    <a:pt x="24" y="196"/>
                    <a:pt x="21" y="197"/>
                  </a:cubicBezTo>
                  <a:cubicBezTo>
                    <a:pt x="19" y="198"/>
                    <a:pt x="19" y="196"/>
                    <a:pt x="18" y="199"/>
                  </a:cubicBezTo>
                  <a:cubicBezTo>
                    <a:pt x="17" y="201"/>
                    <a:pt x="17" y="200"/>
                    <a:pt x="16" y="202"/>
                  </a:cubicBezTo>
                  <a:cubicBezTo>
                    <a:pt x="15" y="205"/>
                    <a:pt x="9" y="209"/>
                    <a:pt x="8" y="209"/>
                  </a:cubicBezTo>
                  <a:cubicBezTo>
                    <a:pt x="6" y="209"/>
                    <a:pt x="5" y="209"/>
                    <a:pt x="6" y="211"/>
                  </a:cubicBezTo>
                  <a:cubicBezTo>
                    <a:pt x="7" y="214"/>
                    <a:pt x="8" y="214"/>
                    <a:pt x="9" y="214"/>
                  </a:cubicBezTo>
                  <a:cubicBezTo>
                    <a:pt x="9" y="214"/>
                    <a:pt x="10" y="210"/>
                    <a:pt x="11" y="212"/>
                  </a:cubicBezTo>
                  <a:cubicBezTo>
                    <a:pt x="12" y="213"/>
                    <a:pt x="17" y="214"/>
                    <a:pt x="16" y="212"/>
                  </a:cubicBezTo>
                  <a:cubicBezTo>
                    <a:pt x="16" y="209"/>
                    <a:pt x="17" y="208"/>
                    <a:pt x="19" y="207"/>
                  </a:cubicBezTo>
                  <a:cubicBezTo>
                    <a:pt x="20" y="207"/>
                    <a:pt x="21" y="206"/>
                    <a:pt x="22" y="205"/>
                  </a:cubicBezTo>
                  <a:cubicBezTo>
                    <a:pt x="23" y="204"/>
                    <a:pt x="22" y="202"/>
                    <a:pt x="24" y="203"/>
                  </a:cubicBezTo>
                  <a:cubicBezTo>
                    <a:pt x="26" y="204"/>
                    <a:pt x="32" y="207"/>
                    <a:pt x="35" y="207"/>
                  </a:cubicBezTo>
                  <a:cubicBezTo>
                    <a:pt x="37" y="207"/>
                    <a:pt x="38" y="206"/>
                    <a:pt x="37" y="204"/>
                  </a:cubicBezTo>
                  <a:cubicBezTo>
                    <a:pt x="37" y="202"/>
                    <a:pt x="36" y="201"/>
                    <a:pt x="38" y="199"/>
                  </a:cubicBezTo>
                  <a:cubicBezTo>
                    <a:pt x="39" y="198"/>
                    <a:pt x="38" y="196"/>
                    <a:pt x="40" y="198"/>
                  </a:cubicBezTo>
                  <a:cubicBezTo>
                    <a:pt x="42" y="199"/>
                    <a:pt x="43" y="199"/>
                    <a:pt x="45" y="198"/>
                  </a:cubicBezTo>
                  <a:cubicBezTo>
                    <a:pt x="47" y="196"/>
                    <a:pt x="47" y="194"/>
                    <a:pt x="49" y="196"/>
                  </a:cubicBezTo>
                  <a:cubicBezTo>
                    <a:pt x="51" y="198"/>
                    <a:pt x="51" y="197"/>
                    <a:pt x="52" y="199"/>
                  </a:cubicBezTo>
                  <a:cubicBezTo>
                    <a:pt x="52" y="201"/>
                    <a:pt x="54" y="201"/>
                    <a:pt x="57" y="200"/>
                  </a:cubicBezTo>
                  <a:cubicBezTo>
                    <a:pt x="59" y="200"/>
                    <a:pt x="60" y="198"/>
                    <a:pt x="60" y="197"/>
                  </a:cubicBezTo>
                  <a:cubicBezTo>
                    <a:pt x="59" y="196"/>
                    <a:pt x="61" y="196"/>
                    <a:pt x="62" y="197"/>
                  </a:cubicBezTo>
                  <a:cubicBezTo>
                    <a:pt x="64" y="197"/>
                    <a:pt x="64" y="199"/>
                    <a:pt x="66" y="199"/>
                  </a:cubicBezTo>
                  <a:cubicBezTo>
                    <a:pt x="67" y="198"/>
                    <a:pt x="66" y="190"/>
                    <a:pt x="68" y="192"/>
                  </a:cubicBezTo>
                  <a:cubicBezTo>
                    <a:pt x="70" y="194"/>
                    <a:pt x="70" y="195"/>
                    <a:pt x="72" y="194"/>
                  </a:cubicBezTo>
                  <a:cubicBezTo>
                    <a:pt x="74" y="194"/>
                    <a:pt x="76" y="190"/>
                    <a:pt x="76" y="193"/>
                  </a:cubicBezTo>
                  <a:cubicBezTo>
                    <a:pt x="77" y="197"/>
                    <a:pt x="78" y="196"/>
                    <a:pt x="79" y="196"/>
                  </a:cubicBezTo>
                  <a:cubicBezTo>
                    <a:pt x="80" y="196"/>
                    <a:pt x="80" y="194"/>
                    <a:pt x="82" y="194"/>
                  </a:cubicBezTo>
                  <a:cubicBezTo>
                    <a:pt x="83" y="195"/>
                    <a:pt x="84" y="194"/>
                    <a:pt x="85" y="195"/>
                  </a:cubicBezTo>
                  <a:cubicBezTo>
                    <a:pt x="87" y="196"/>
                    <a:pt x="92" y="195"/>
                    <a:pt x="94" y="194"/>
                  </a:cubicBezTo>
                  <a:cubicBezTo>
                    <a:pt x="96" y="193"/>
                    <a:pt x="97" y="192"/>
                    <a:pt x="98" y="192"/>
                  </a:cubicBezTo>
                  <a:cubicBezTo>
                    <a:pt x="100" y="191"/>
                    <a:pt x="100" y="190"/>
                    <a:pt x="101" y="191"/>
                  </a:cubicBezTo>
                  <a:cubicBezTo>
                    <a:pt x="102" y="191"/>
                    <a:pt x="102" y="190"/>
                    <a:pt x="104" y="189"/>
                  </a:cubicBezTo>
                  <a:cubicBezTo>
                    <a:pt x="106" y="188"/>
                    <a:pt x="108" y="183"/>
                    <a:pt x="108" y="182"/>
                  </a:cubicBezTo>
                  <a:cubicBezTo>
                    <a:pt x="108" y="181"/>
                    <a:pt x="106" y="182"/>
                    <a:pt x="103" y="182"/>
                  </a:cubicBezTo>
                  <a:cubicBezTo>
                    <a:pt x="101" y="183"/>
                    <a:pt x="100" y="183"/>
                    <a:pt x="98" y="183"/>
                  </a:cubicBezTo>
                  <a:cubicBezTo>
                    <a:pt x="96" y="182"/>
                    <a:pt x="93" y="183"/>
                    <a:pt x="95" y="181"/>
                  </a:cubicBezTo>
                  <a:cubicBezTo>
                    <a:pt x="97" y="180"/>
                    <a:pt x="98" y="179"/>
                    <a:pt x="98" y="178"/>
                  </a:cubicBezTo>
                  <a:cubicBezTo>
                    <a:pt x="99" y="178"/>
                    <a:pt x="101" y="176"/>
                    <a:pt x="101" y="175"/>
                  </a:cubicBezTo>
                  <a:cubicBezTo>
                    <a:pt x="101" y="174"/>
                    <a:pt x="101" y="174"/>
                    <a:pt x="101" y="173"/>
                  </a:cubicBezTo>
                  <a:cubicBezTo>
                    <a:pt x="100" y="173"/>
                    <a:pt x="100" y="172"/>
                    <a:pt x="99" y="172"/>
                  </a:cubicBezTo>
                  <a:cubicBezTo>
                    <a:pt x="99" y="172"/>
                    <a:pt x="100" y="172"/>
                    <a:pt x="102" y="172"/>
                  </a:cubicBezTo>
                  <a:cubicBezTo>
                    <a:pt x="103" y="173"/>
                    <a:pt x="103" y="172"/>
                    <a:pt x="105" y="173"/>
                  </a:cubicBezTo>
                  <a:cubicBezTo>
                    <a:pt x="106" y="173"/>
                    <a:pt x="106" y="173"/>
                    <a:pt x="107" y="172"/>
                  </a:cubicBezTo>
                  <a:cubicBezTo>
                    <a:pt x="108" y="171"/>
                    <a:pt x="107" y="172"/>
                    <a:pt x="106" y="170"/>
                  </a:cubicBezTo>
                  <a:cubicBezTo>
                    <a:pt x="105" y="168"/>
                    <a:pt x="105" y="166"/>
                    <a:pt x="107" y="166"/>
                  </a:cubicBezTo>
                  <a:cubicBezTo>
                    <a:pt x="109" y="166"/>
                    <a:pt x="109" y="168"/>
                    <a:pt x="111" y="165"/>
                  </a:cubicBezTo>
                  <a:cubicBezTo>
                    <a:pt x="112" y="162"/>
                    <a:pt x="112" y="164"/>
                    <a:pt x="113" y="161"/>
                  </a:cubicBezTo>
                  <a:cubicBezTo>
                    <a:pt x="113" y="158"/>
                    <a:pt x="114" y="159"/>
                    <a:pt x="112" y="156"/>
                  </a:cubicBezTo>
                  <a:cubicBezTo>
                    <a:pt x="111" y="153"/>
                    <a:pt x="105" y="144"/>
                    <a:pt x="100" y="145"/>
                  </a:cubicBezTo>
                  <a:cubicBezTo>
                    <a:pt x="96" y="146"/>
                    <a:pt x="91" y="144"/>
                    <a:pt x="92" y="146"/>
                  </a:cubicBezTo>
                  <a:cubicBezTo>
                    <a:pt x="92" y="148"/>
                    <a:pt x="93" y="152"/>
                    <a:pt x="91" y="150"/>
                  </a:cubicBezTo>
                  <a:cubicBezTo>
                    <a:pt x="89" y="149"/>
                    <a:pt x="86" y="149"/>
                    <a:pt x="87" y="147"/>
                  </a:cubicBezTo>
                  <a:cubicBezTo>
                    <a:pt x="88" y="144"/>
                    <a:pt x="89" y="142"/>
                    <a:pt x="90" y="141"/>
                  </a:cubicBezTo>
                  <a:cubicBezTo>
                    <a:pt x="91" y="140"/>
                    <a:pt x="91" y="140"/>
                    <a:pt x="91" y="139"/>
                  </a:cubicBezTo>
                  <a:cubicBezTo>
                    <a:pt x="91" y="138"/>
                    <a:pt x="91" y="133"/>
                    <a:pt x="88" y="132"/>
                  </a:cubicBezTo>
                  <a:cubicBezTo>
                    <a:pt x="85" y="131"/>
                    <a:pt x="89" y="131"/>
                    <a:pt x="84" y="130"/>
                  </a:cubicBezTo>
                  <a:cubicBezTo>
                    <a:pt x="78" y="129"/>
                    <a:pt x="76" y="128"/>
                    <a:pt x="75" y="127"/>
                  </a:cubicBezTo>
                  <a:cubicBezTo>
                    <a:pt x="75" y="127"/>
                    <a:pt x="86" y="128"/>
                    <a:pt x="87" y="129"/>
                  </a:cubicBezTo>
                  <a:cubicBezTo>
                    <a:pt x="89" y="129"/>
                    <a:pt x="91" y="129"/>
                    <a:pt x="89" y="127"/>
                  </a:cubicBezTo>
                  <a:cubicBezTo>
                    <a:pt x="88" y="126"/>
                    <a:pt x="87" y="125"/>
                    <a:pt x="86" y="124"/>
                  </a:cubicBezTo>
                  <a:cubicBezTo>
                    <a:pt x="84" y="123"/>
                    <a:pt x="83" y="122"/>
                    <a:pt x="83" y="121"/>
                  </a:cubicBezTo>
                  <a:cubicBezTo>
                    <a:pt x="83" y="119"/>
                    <a:pt x="83" y="119"/>
                    <a:pt x="83" y="118"/>
                  </a:cubicBezTo>
                  <a:cubicBezTo>
                    <a:pt x="84" y="117"/>
                    <a:pt x="84" y="117"/>
                    <a:pt x="83" y="116"/>
                  </a:cubicBezTo>
                  <a:cubicBezTo>
                    <a:pt x="81" y="115"/>
                    <a:pt x="80" y="114"/>
                    <a:pt x="79" y="113"/>
                  </a:cubicBezTo>
                  <a:cubicBezTo>
                    <a:pt x="78" y="113"/>
                    <a:pt x="74" y="104"/>
                    <a:pt x="71" y="106"/>
                  </a:cubicBezTo>
                  <a:cubicBezTo>
                    <a:pt x="67" y="108"/>
                    <a:pt x="71" y="104"/>
                    <a:pt x="68" y="101"/>
                  </a:cubicBezTo>
                  <a:cubicBezTo>
                    <a:pt x="66" y="97"/>
                    <a:pt x="66" y="95"/>
                    <a:pt x="66" y="93"/>
                  </a:cubicBezTo>
                  <a:cubicBezTo>
                    <a:pt x="66" y="91"/>
                    <a:pt x="63" y="91"/>
                    <a:pt x="64" y="88"/>
                  </a:cubicBezTo>
                  <a:cubicBezTo>
                    <a:pt x="65" y="84"/>
                    <a:pt x="66" y="84"/>
                    <a:pt x="63" y="82"/>
                  </a:cubicBezTo>
                  <a:cubicBezTo>
                    <a:pt x="60" y="80"/>
                    <a:pt x="60" y="79"/>
                    <a:pt x="59" y="78"/>
                  </a:cubicBezTo>
                  <a:cubicBezTo>
                    <a:pt x="58" y="77"/>
                    <a:pt x="56" y="75"/>
                    <a:pt x="53" y="73"/>
                  </a:cubicBezTo>
                  <a:cubicBezTo>
                    <a:pt x="50" y="72"/>
                    <a:pt x="49" y="71"/>
                    <a:pt x="48" y="70"/>
                  </a:cubicBezTo>
                  <a:cubicBezTo>
                    <a:pt x="46" y="70"/>
                    <a:pt x="47" y="70"/>
                    <a:pt x="43" y="71"/>
                  </a:cubicBezTo>
                  <a:cubicBezTo>
                    <a:pt x="40" y="72"/>
                    <a:pt x="37" y="71"/>
                    <a:pt x="34" y="70"/>
                  </a:cubicBezTo>
                  <a:cubicBezTo>
                    <a:pt x="31" y="70"/>
                    <a:pt x="41" y="70"/>
                    <a:pt x="43" y="68"/>
                  </a:cubicBezTo>
                  <a:cubicBezTo>
                    <a:pt x="45" y="66"/>
                    <a:pt x="44" y="65"/>
                    <a:pt x="47" y="65"/>
                  </a:cubicBezTo>
                  <a:cubicBezTo>
                    <a:pt x="50" y="66"/>
                    <a:pt x="52" y="65"/>
                    <a:pt x="50" y="63"/>
                  </a:cubicBezTo>
                  <a:cubicBezTo>
                    <a:pt x="49" y="62"/>
                    <a:pt x="48" y="61"/>
                    <a:pt x="46" y="61"/>
                  </a:cubicBezTo>
                  <a:cubicBezTo>
                    <a:pt x="44" y="62"/>
                    <a:pt x="44" y="61"/>
                    <a:pt x="43" y="61"/>
                  </a:cubicBezTo>
                  <a:cubicBezTo>
                    <a:pt x="42" y="60"/>
                    <a:pt x="48" y="58"/>
                    <a:pt x="50" y="57"/>
                  </a:cubicBezTo>
                  <a:cubicBezTo>
                    <a:pt x="51" y="55"/>
                    <a:pt x="51" y="53"/>
                    <a:pt x="52" y="51"/>
                  </a:cubicBezTo>
                  <a:cubicBezTo>
                    <a:pt x="54" y="49"/>
                    <a:pt x="56" y="46"/>
                    <a:pt x="56" y="44"/>
                  </a:cubicBezTo>
                  <a:cubicBezTo>
                    <a:pt x="56" y="42"/>
                    <a:pt x="55" y="40"/>
                    <a:pt x="57" y="39"/>
                  </a:cubicBezTo>
                  <a:cubicBezTo>
                    <a:pt x="59" y="38"/>
                    <a:pt x="60" y="38"/>
                    <a:pt x="60" y="36"/>
                  </a:cubicBezTo>
                  <a:cubicBezTo>
                    <a:pt x="60" y="35"/>
                    <a:pt x="60" y="31"/>
                    <a:pt x="59" y="29"/>
                  </a:cubicBezTo>
                  <a:cubicBezTo>
                    <a:pt x="59" y="28"/>
                    <a:pt x="59" y="27"/>
                    <a:pt x="55" y="27"/>
                  </a:cubicBezTo>
                  <a:cubicBezTo>
                    <a:pt x="52" y="28"/>
                    <a:pt x="54" y="28"/>
                    <a:pt x="50" y="27"/>
                  </a:cubicBezTo>
                  <a:cubicBezTo>
                    <a:pt x="45" y="27"/>
                    <a:pt x="47" y="26"/>
                    <a:pt x="44" y="27"/>
                  </a:cubicBezTo>
                  <a:cubicBezTo>
                    <a:pt x="42" y="27"/>
                    <a:pt x="42" y="28"/>
                    <a:pt x="40" y="28"/>
                  </a:cubicBezTo>
                  <a:cubicBezTo>
                    <a:pt x="37" y="29"/>
                    <a:pt x="38" y="28"/>
                    <a:pt x="35" y="29"/>
                  </a:cubicBezTo>
                  <a:cubicBezTo>
                    <a:pt x="33" y="30"/>
                    <a:pt x="33" y="26"/>
                    <a:pt x="30" y="30"/>
                  </a:cubicBezTo>
                  <a:cubicBezTo>
                    <a:pt x="27" y="34"/>
                    <a:pt x="22" y="35"/>
                    <a:pt x="23" y="33"/>
                  </a:cubicBezTo>
                  <a:cubicBezTo>
                    <a:pt x="24" y="31"/>
                    <a:pt x="28" y="29"/>
                    <a:pt x="27" y="29"/>
                  </a:cubicBezTo>
                  <a:cubicBezTo>
                    <a:pt x="25" y="28"/>
                    <a:pt x="25" y="25"/>
                    <a:pt x="27" y="26"/>
                  </a:cubicBezTo>
                  <a:cubicBezTo>
                    <a:pt x="29" y="27"/>
                    <a:pt x="31" y="25"/>
                    <a:pt x="31" y="24"/>
                  </a:cubicBezTo>
                  <a:cubicBezTo>
                    <a:pt x="31" y="23"/>
                    <a:pt x="31" y="23"/>
                    <a:pt x="30" y="22"/>
                  </a:cubicBezTo>
                  <a:cubicBezTo>
                    <a:pt x="29" y="20"/>
                    <a:pt x="28" y="21"/>
                    <a:pt x="30" y="19"/>
                  </a:cubicBezTo>
                  <a:cubicBezTo>
                    <a:pt x="33" y="18"/>
                    <a:pt x="33" y="16"/>
                    <a:pt x="35" y="15"/>
                  </a:cubicBezTo>
                  <a:cubicBezTo>
                    <a:pt x="36" y="13"/>
                    <a:pt x="45" y="8"/>
                    <a:pt x="43" y="6"/>
                  </a:cubicBezTo>
                  <a:cubicBezTo>
                    <a:pt x="41" y="4"/>
                    <a:pt x="43" y="0"/>
                    <a:pt x="40" y="2"/>
                  </a:cubicBezTo>
                  <a:cubicBezTo>
                    <a:pt x="36" y="4"/>
                    <a:pt x="35" y="1"/>
                    <a:pt x="33" y="3"/>
                  </a:cubicBezTo>
                  <a:cubicBezTo>
                    <a:pt x="31" y="6"/>
                    <a:pt x="31" y="1"/>
                    <a:pt x="28" y="3"/>
                  </a:cubicBezTo>
                  <a:cubicBezTo>
                    <a:pt x="26" y="5"/>
                    <a:pt x="24" y="5"/>
                    <a:pt x="22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2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6">
              <a:extLst>
                <a:ext uri="{FF2B5EF4-FFF2-40B4-BE49-F238E27FC236}">
                  <a16:creationId xmlns:a16="http://schemas.microsoft.com/office/drawing/2014/main" id="{AA20CD52-D0E2-458A-AAF0-C030F25D3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265"/>
              <a:ext cx="65" cy="80"/>
            </a:xfrm>
            <a:custGeom>
              <a:avLst/>
              <a:gdLst>
                <a:gd name="T0" fmla="*/ 58 w 18"/>
                <a:gd name="T1" fmla="*/ 18 h 22"/>
                <a:gd name="T2" fmla="*/ 47 w 18"/>
                <a:gd name="T3" fmla="*/ 15 h 22"/>
                <a:gd name="T4" fmla="*/ 33 w 18"/>
                <a:gd name="T5" fmla="*/ 29 h 22"/>
                <a:gd name="T6" fmla="*/ 18 w 18"/>
                <a:gd name="T7" fmla="*/ 40 h 22"/>
                <a:gd name="T8" fmla="*/ 7 w 18"/>
                <a:gd name="T9" fmla="*/ 44 h 22"/>
                <a:gd name="T10" fmla="*/ 22 w 18"/>
                <a:gd name="T11" fmla="*/ 62 h 22"/>
                <a:gd name="T12" fmla="*/ 18 w 18"/>
                <a:gd name="T13" fmla="*/ 80 h 22"/>
                <a:gd name="T14" fmla="*/ 40 w 18"/>
                <a:gd name="T15" fmla="*/ 65 h 22"/>
                <a:gd name="T16" fmla="*/ 47 w 18"/>
                <a:gd name="T17" fmla="*/ 44 h 22"/>
                <a:gd name="T18" fmla="*/ 58 w 18"/>
                <a:gd name="T19" fmla="*/ 36 h 22"/>
                <a:gd name="T20" fmla="*/ 58 w 18"/>
                <a:gd name="T21" fmla="*/ 18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22">
                  <a:moveTo>
                    <a:pt x="16" y="5"/>
                  </a:moveTo>
                  <a:cubicBezTo>
                    <a:pt x="15" y="3"/>
                    <a:pt x="14" y="0"/>
                    <a:pt x="13" y="4"/>
                  </a:cubicBezTo>
                  <a:cubicBezTo>
                    <a:pt x="11" y="8"/>
                    <a:pt x="11" y="6"/>
                    <a:pt x="9" y="8"/>
                  </a:cubicBezTo>
                  <a:cubicBezTo>
                    <a:pt x="7" y="10"/>
                    <a:pt x="6" y="10"/>
                    <a:pt x="5" y="11"/>
                  </a:cubicBezTo>
                  <a:cubicBezTo>
                    <a:pt x="3" y="11"/>
                    <a:pt x="0" y="8"/>
                    <a:pt x="2" y="12"/>
                  </a:cubicBezTo>
                  <a:cubicBezTo>
                    <a:pt x="3" y="16"/>
                    <a:pt x="6" y="14"/>
                    <a:pt x="6" y="17"/>
                  </a:cubicBezTo>
                  <a:cubicBezTo>
                    <a:pt x="6" y="20"/>
                    <a:pt x="4" y="22"/>
                    <a:pt x="5" y="22"/>
                  </a:cubicBezTo>
                  <a:cubicBezTo>
                    <a:pt x="7" y="22"/>
                    <a:pt x="10" y="22"/>
                    <a:pt x="11" y="18"/>
                  </a:cubicBezTo>
                  <a:cubicBezTo>
                    <a:pt x="12" y="15"/>
                    <a:pt x="11" y="10"/>
                    <a:pt x="13" y="12"/>
                  </a:cubicBezTo>
                  <a:cubicBezTo>
                    <a:pt x="16" y="13"/>
                    <a:pt x="14" y="12"/>
                    <a:pt x="16" y="10"/>
                  </a:cubicBezTo>
                  <a:cubicBezTo>
                    <a:pt x="18" y="8"/>
                    <a:pt x="16" y="5"/>
                    <a:pt x="16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7">
              <a:extLst>
                <a:ext uri="{FF2B5EF4-FFF2-40B4-BE49-F238E27FC236}">
                  <a16:creationId xmlns:a16="http://schemas.microsoft.com/office/drawing/2014/main" id="{84B5F3DB-73FE-4670-9C99-301DB795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359"/>
              <a:ext cx="40" cy="69"/>
            </a:xfrm>
            <a:custGeom>
              <a:avLst/>
              <a:gdLst>
                <a:gd name="T0" fmla="*/ 22 w 11"/>
                <a:gd name="T1" fmla="*/ 0 h 19"/>
                <a:gd name="T2" fmla="*/ 11 w 11"/>
                <a:gd name="T3" fmla="*/ 7 h 19"/>
                <a:gd name="T4" fmla="*/ 25 w 11"/>
                <a:gd name="T5" fmla="*/ 25 h 19"/>
                <a:gd name="T6" fmla="*/ 22 w 11"/>
                <a:gd name="T7" fmla="*/ 47 h 19"/>
                <a:gd name="T8" fmla="*/ 25 w 11"/>
                <a:gd name="T9" fmla="*/ 65 h 19"/>
                <a:gd name="T10" fmla="*/ 33 w 11"/>
                <a:gd name="T11" fmla="*/ 44 h 19"/>
                <a:gd name="T12" fmla="*/ 33 w 11"/>
                <a:gd name="T13" fmla="*/ 11 h 19"/>
                <a:gd name="T14" fmla="*/ 29 w 11"/>
                <a:gd name="T15" fmla="*/ 0 h 19"/>
                <a:gd name="T16" fmla="*/ 22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6" y="0"/>
                  </a:moveTo>
                  <a:cubicBezTo>
                    <a:pt x="4" y="1"/>
                    <a:pt x="0" y="0"/>
                    <a:pt x="3" y="2"/>
                  </a:cubicBezTo>
                  <a:cubicBezTo>
                    <a:pt x="7" y="5"/>
                    <a:pt x="9" y="5"/>
                    <a:pt x="7" y="7"/>
                  </a:cubicBezTo>
                  <a:cubicBezTo>
                    <a:pt x="5" y="10"/>
                    <a:pt x="5" y="9"/>
                    <a:pt x="6" y="13"/>
                  </a:cubicBezTo>
                  <a:cubicBezTo>
                    <a:pt x="7" y="16"/>
                    <a:pt x="5" y="17"/>
                    <a:pt x="7" y="18"/>
                  </a:cubicBezTo>
                  <a:cubicBezTo>
                    <a:pt x="8" y="19"/>
                    <a:pt x="8" y="19"/>
                    <a:pt x="9" y="12"/>
                  </a:cubicBezTo>
                  <a:cubicBezTo>
                    <a:pt x="11" y="6"/>
                    <a:pt x="10" y="5"/>
                    <a:pt x="9" y="3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8">
              <a:extLst>
                <a:ext uri="{FF2B5EF4-FFF2-40B4-BE49-F238E27FC236}">
                  <a16:creationId xmlns:a16="http://schemas.microsoft.com/office/drawing/2014/main" id="{99E57704-0DD2-42F4-8CC1-1D8099C0A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359"/>
              <a:ext cx="65" cy="58"/>
            </a:xfrm>
            <a:custGeom>
              <a:avLst/>
              <a:gdLst>
                <a:gd name="T0" fmla="*/ 25 w 18"/>
                <a:gd name="T1" fmla="*/ 0 h 16"/>
                <a:gd name="T2" fmla="*/ 22 w 18"/>
                <a:gd name="T3" fmla="*/ 7 h 16"/>
                <a:gd name="T4" fmla="*/ 14 w 18"/>
                <a:gd name="T5" fmla="*/ 22 h 16"/>
                <a:gd name="T6" fmla="*/ 11 w 18"/>
                <a:gd name="T7" fmla="*/ 22 h 16"/>
                <a:gd name="T8" fmla="*/ 29 w 18"/>
                <a:gd name="T9" fmla="*/ 33 h 16"/>
                <a:gd name="T10" fmla="*/ 51 w 18"/>
                <a:gd name="T11" fmla="*/ 47 h 16"/>
                <a:gd name="T12" fmla="*/ 58 w 18"/>
                <a:gd name="T13" fmla="*/ 47 h 16"/>
                <a:gd name="T14" fmla="*/ 54 w 18"/>
                <a:gd name="T15" fmla="*/ 25 h 16"/>
                <a:gd name="T16" fmla="*/ 40 w 18"/>
                <a:gd name="T17" fmla="*/ 18 h 16"/>
                <a:gd name="T18" fmla="*/ 43 w 18"/>
                <a:gd name="T19" fmla="*/ 7 h 16"/>
                <a:gd name="T20" fmla="*/ 40 w 18"/>
                <a:gd name="T21" fmla="*/ 0 h 16"/>
                <a:gd name="T22" fmla="*/ 25 w 18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6">
                  <a:moveTo>
                    <a:pt x="7" y="0"/>
                  </a:moveTo>
                  <a:cubicBezTo>
                    <a:pt x="8" y="4"/>
                    <a:pt x="6" y="1"/>
                    <a:pt x="6" y="2"/>
                  </a:cubicBezTo>
                  <a:cubicBezTo>
                    <a:pt x="6" y="6"/>
                    <a:pt x="6" y="6"/>
                    <a:pt x="4" y="6"/>
                  </a:cubicBezTo>
                  <a:cubicBezTo>
                    <a:pt x="3" y="6"/>
                    <a:pt x="0" y="4"/>
                    <a:pt x="3" y="6"/>
                  </a:cubicBezTo>
                  <a:cubicBezTo>
                    <a:pt x="5" y="8"/>
                    <a:pt x="5" y="4"/>
                    <a:pt x="8" y="9"/>
                  </a:cubicBezTo>
                  <a:cubicBezTo>
                    <a:pt x="11" y="14"/>
                    <a:pt x="11" y="10"/>
                    <a:pt x="14" y="13"/>
                  </a:cubicBezTo>
                  <a:cubicBezTo>
                    <a:pt x="16" y="16"/>
                    <a:pt x="17" y="15"/>
                    <a:pt x="16" y="13"/>
                  </a:cubicBezTo>
                  <a:cubicBezTo>
                    <a:pt x="16" y="11"/>
                    <a:pt x="18" y="8"/>
                    <a:pt x="15" y="7"/>
                  </a:cubicBezTo>
                  <a:cubicBezTo>
                    <a:pt x="12" y="7"/>
                    <a:pt x="10" y="7"/>
                    <a:pt x="11" y="5"/>
                  </a:cubicBezTo>
                  <a:cubicBezTo>
                    <a:pt x="11" y="3"/>
                    <a:pt x="13" y="3"/>
                    <a:pt x="12" y="2"/>
                  </a:cubicBezTo>
                  <a:cubicBezTo>
                    <a:pt x="11" y="1"/>
                    <a:pt x="12" y="0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9">
              <a:extLst>
                <a:ext uri="{FF2B5EF4-FFF2-40B4-BE49-F238E27FC236}">
                  <a16:creationId xmlns:a16="http://schemas.microsoft.com/office/drawing/2014/main" id="{90ED9DEE-045B-4C57-9A9F-77FB475E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414"/>
              <a:ext cx="14" cy="21"/>
            </a:xfrm>
            <a:custGeom>
              <a:avLst/>
              <a:gdLst>
                <a:gd name="T0" fmla="*/ 4 w 4"/>
                <a:gd name="T1" fmla="*/ 4 h 6"/>
                <a:gd name="T2" fmla="*/ 11 w 4"/>
                <a:gd name="T3" fmla="*/ 14 h 6"/>
                <a:gd name="T4" fmla="*/ 14 w 4"/>
                <a:gd name="T5" fmla="*/ 14 h 6"/>
                <a:gd name="T6" fmla="*/ 4 w 4"/>
                <a:gd name="T7" fmla="*/ 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1" y="1"/>
                  </a:moveTo>
                  <a:cubicBezTo>
                    <a:pt x="0" y="3"/>
                    <a:pt x="2" y="2"/>
                    <a:pt x="3" y="4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3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0">
              <a:extLst>
                <a:ext uri="{FF2B5EF4-FFF2-40B4-BE49-F238E27FC236}">
                  <a16:creationId xmlns:a16="http://schemas.microsoft.com/office/drawing/2014/main" id="{B03D84A6-A7E8-4B68-8223-380C47D77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446"/>
              <a:ext cx="15" cy="22"/>
            </a:xfrm>
            <a:custGeom>
              <a:avLst/>
              <a:gdLst>
                <a:gd name="T0" fmla="*/ 8 w 4"/>
                <a:gd name="T1" fmla="*/ 0 h 6"/>
                <a:gd name="T2" fmla="*/ 4 w 4"/>
                <a:gd name="T3" fmla="*/ 11 h 6"/>
                <a:gd name="T4" fmla="*/ 11 w 4"/>
                <a:gd name="T5" fmla="*/ 15 h 6"/>
                <a:gd name="T6" fmla="*/ 15 w 4"/>
                <a:gd name="T7" fmla="*/ 11 h 6"/>
                <a:gd name="T8" fmla="*/ 8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3" y="2"/>
                    <a:pt x="3" y="4"/>
                  </a:cubicBezTo>
                  <a:cubicBezTo>
                    <a:pt x="3" y="6"/>
                    <a:pt x="4" y="3"/>
                    <a:pt x="4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1">
              <a:extLst>
                <a:ext uri="{FF2B5EF4-FFF2-40B4-BE49-F238E27FC236}">
                  <a16:creationId xmlns:a16="http://schemas.microsoft.com/office/drawing/2014/main" id="{0FF7FC99-D5C6-4768-8D85-37801826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2472"/>
              <a:ext cx="33" cy="18"/>
            </a:xfrm>
            <a:custGeom>
              <a:avLst/>
              <a:gdLst>
                <a:gd name="T0" fmla="*/ 15 w 9"/>
                <a:gd name="T1" fmla="*/ 4 h 5"/>
                <a:gd name="T2" fmla="*/ 7 w 9"/>
                <a:gd name="T3" fmla="*/ 11 h 5"/>
                <a:gd name="T4" fmla="*/ 22 w 9"/>
                <a:gd name="T5" fmla="*/ 14 h 5"/>
                <a:gd name="T6" fmla="*/ 29 w 9"/>
                <a:gd name="T7" fmla="*/ 11 h 5"/>
                <a:gd name="T8" fmla="*/ 29 w 9"/>
                <a:gd name="T9" fmla="*/ 4 h 5"/>
                <a:gd name="T10" fmla="*/ 15 w 9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3" y="2"/>
                    <a:pt x="0" y="1"/>
                    <a:pt x="2" y="3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7" y="4"/>
                    <a:pt x="8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7" y="0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2">
              <a:extLst>
                <a:ext uri="{FF2B5EF4-FFF2-40B4-BE49-F238E27FC236}">
                  <a16:creationId xmlns:a16="http://schemas.microsoft.com/office/drawing/2014/main" id="{9ACD499E-E622-4569-ABC2-7058691B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53"/>
              <a:ext cx="11" cy="19"/>
            </a:xfrm>
            <a:custGeom>
              <a:avLst/>
              <a:gdLst>
                <a:gd name="T0" fmla="*/ 11 w 3"/>
                <a:gd name="T1" fmla="*/ 0 h 5"/>
                <a:gd name="T2" fmla="*/ 4 w 3"/>
                <a:gd name="T3" fmla="*/ 15 h 5"/>
                <a:gd name="T4" fmla="*/ 4 w 3"/>
                <a:gd name="T5" fmla="*/ 4 h 5"/>
                <a:gd name="T6" fmla="*/ 11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1" y="5"/>
                    <a:pt x="1" y="4"/>
                  </a:cubicBezTo>
                  <a:cubicBezTo>
                    <a:pt x="0" y="4"/>
                    <a:pt x="1" y="1"/>
                    <a:pt x="1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3">
              <a:extLst>
                <a:ext uri="{FF2B5EF4-FFF2-40B4-BE49-F238E27FC236}">
                  <a16:creationId xmlns:a16="http://schemas.microsoft.com/office/drawing/2014/main" id="{AE1F338A-8B52-46D5-8B55-20893931A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508"/>
              <a:ext cx="36" cy="40"/>
            </a:xfrm>
            <a:custGeom>
              <a:avLst/>
              <a:gdLst>
                <a:gd name="T0" fmla="*/ 32 w 10"/>
                <a:gd name="T1" fmla="*/ 0 h 11"/>
                <a:gd name="T2" fmla="*/ 14 w 10"/>
                <a:gd name="T3" fmla="*/ 15 h 11"/>
                <a:gd name="T4" fmla="*/ 7 w 10"/>
                <a:gd name="T5" fmla="*/ 22 h 11"/>
                <a:gd name="T6" fmla="*/ 18 w 10"/>
                <a:gd name="T7" fmla="*/ 29 h 11"/>
                <a:gd name="T8" fmla="*/ 29 w 10"/>
                <a:gd name="T9" fmla="*/ 22 h 11"/>
                <a:gd name="T10" fmla="*/ 36 w 10"/>
                <a:gd name="T11" fmla="*/ 11 h 11"/>
                <a:gd name="T12" fmla="*/ 32 w 1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1">
                  <a:moveTo>
                    <a:pt x="9" y="0"/>
                  </a:moveTo>
                  <a:cubicBezTo>
                    <a:pt x="7" y="2"/>
                    <a:pt x="6" y="4"/>
                    <a:pt x="4" y="4"/>
                  </a:cubicBezTo>
                  <a:cubicBezTo>
                    <a:pt x="2" y="5"/>
                    <a:pt x="0" y="3"/>
                    <a:pt x="2" y="6"/>
                  </a:cubicBezTo>
                  <a:cubicBezTo>
                    <a:pt x="3" y="9"/>
                    <a:pt x="4" y="6"/>
                    <a:pt x="5" y="8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4"/>
                    <a:pt x="10" y="3"/>
                    <a:pt x="10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4">
              <a:extLst>
                <a:ext uri="{FF2B5EF4-FFF2-40B4-BE49-F238E27FC236}">
                  <a16:creationId xmlns:a16="http://schemas.microsoft.com/office/drawing/2014/main" id="{9CBECD73-25F5-4014-A720-F191F955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649"/>
              <a:ext cx="32" cy="36"/>
            </a:xfrm>
            <a:custGeom>
              <a:avLst/>
              <a:gdLst>
                <a:gd name="T0" fmla="*/ 28 w 9"/>
                <a:gd name="T1" fmla="*/ 7 h 10"/>
                <a:gd name="T2" fmla="*/ 18 w 9"/>
                <a:gd name="T3" fmla="*/ 14 h 10"/>
                <a:gd name="T4" fmla="*/ 11 w 9"/>
                <a:gd name="T5" fmla="*/ 32 h 10"/>
                <a:gd name="T6" fmla="*/ 28 w 9"/>
                <a:gd name="T7" fmla="*/ 25 h 10"/>
                <a:gd name="T8" fmla="*/ 28 w 9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8" y="2"/>
                  </a:moveTo>
                  <a:cubicBezTo>
                    <a:pt x="6" y="3"/>
                    <a:pt x="5" y="0"/>
                    <a:pt x="5" y="4"/>
                  </a:cubicBezTo>
                  <a:cubicBezTo>
                    <a:pt x="5" y="8"/>
                    <a:pt x="0" y="8"/>
                    <a:pt x="3" y="9"/>
                  </a:cubicBezTo>
                  <a:cubicBezTo>
                    <a:pt x="5" y="10"/>
                    <a:pt x="8" y="9"/>
                    <a:pt x="8" y="7"/>
                  </a:cubicBezTo>
                  <a:cubicBezTo>
                    <a:pt x="9" y="6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5">
              <a:extLst>
                <a:ext uri="{FF2B5EF4-FFF2-40B4-BE49-F238E27FC236}">
                  <a16:creationId xmlns:a16="http://schemas.microsoft.com/office/drawing/2014/main" id="{3571D557-BF49-4868-807D-4FBF25FA4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39"/>
              <a:ext cx="32" cy="26"/>
            </a:xfrm>
            <a:custGeom>
              <a:avLst/>
              <a:gdLst>
                <a:gd name="T0" fmla="*/ 14 w 9"/>
                <a:gd name="T1" fmla="*/ 0 h 7"/>
                <a:gd name="T2" fmla="*/ 11 w 9"/>
                <a:gd name="T3" fmla="*/ 22 h 7"/>
                <a:gd name="T4" fmla="*/ 25 w 9"/>
                <a:gd name="T5" fmla="*/ 22 h 7"/>
                <a:gd name="T6" fmla="*/ 32 w 9"/>
                <a:gd name="T7" fmla="*/ 11 h 7"/>
                <a:gd name="T8" fmla="*/ 1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2" y="2"/>
                    <a:pt x="0" y="5"/>
                    <a:pt x="3" y="6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6">
              <a:extLst>
                <a:ext uri="{FF2B5EF4-FFF2-40B4-BE49-F238E27FC236}">
                  <a16:creationId xmlns:a16="http://schemas.microsoft.com/office/drawing/2014/main" id="{CB400804-715D-43FA-8B84-F4C6DF2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11"/>
              <a:ext cx="26" cy="22"/>
            </a:xfrm>
            <a:custGeom>
              <a:avLst/>
              <a:gdLst>
                <a:gd name="T0" fmla="*/ 11 w 7"/>
                <a:gd name="T1" fmla="*/ 4 h 6"/>
                <a:gd name="T2" fmla="*/ 7 w 7"/>
                <a:gd name="T3" fmla="*/ 15 h 6"/>
                <a:gd name="T4" fmla="*/ 19 w 7"/>
                <a:gd name="T5" fmla="*/ 18 h 6"/>
                <a:gd name="T6" fmla="*/ 22 w 7"/>
                <a:gd name="T7" fmla="*/ 15 h 6"/>
                <a:gd name="T8" fmla="*/ 22 w 7"/>
                <a:gd name="T9" fmla="*/ 7 h 6"/>
                <a:gd name="T10" fmla="*/ 19 w 7"/>
                <a:gd name="T11" fmla="*/ 0 h 6"/>
                <a:gd name="T12" fmla="*/ 11 w 7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2" y="1"/>
                    <a:pt x="0" y="2"/>
                    <a:pt x="2" y="4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7" y="3"/>
                    <a:pt x="6" y="2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7">
              <a:extLst>
                <a:ext uri="{FF2B5EF4-FFF2-40B4-BE49-F238E27FC236}">
                  <a16:creationId xmlns:a16="http://schemas.microsoft.com/office/drawing/2014/main" id="{BA376D32-A535-43E5-8044-196B2701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2193"/>
              <a:ext cx="18" cy="18"/>
            </a:xfrm>
            <a:custGeom>
              <a:avLst/>
              <a:gdLst>
                <a:gd name="T0" fmla="*/ 11 w 5"/>
                <a:gd name="T1" fmla="*/ 0 h 5"/>
                <a:gd name="T2" fmla="*/ 7 w 5"/>
                <a:gd name="T3" fmla="*/ 11 h 5"/>
                <a:gd name="T4" fmla="*/ 18 w 5"/>
                <a:gd name="T5" fmla="*/ 11 h 5"/>
                <a:gd name="T6" fmla="*/ 14 w 5"/>
                <a:gd name="T7" fmla="*/ 4 h 5"/>
                <a:gd name="T8" fmla="*/ 11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1"/>
                    <a:pt x="0" y="1"/>
                    <a:pt x="2" y="3"/>
                  </a:cubicBezTo>
                  <a:cubicBezTo>
                    <a:pt x="4" y="5"/>
                    <a:pt x="4" y="3"/>
                    <a:pt x="5" y="3"/>
                  </a:cubicBezTo>
                  <a:cubicBezTo>
                    <a:pt x="5" y="3"/>
                    <a:pt x="3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8">
              <a:extLst>
                <a:ext uri="{FF2B5EF4-FFF2-40B4-BE49-F238E27FC236}">
                  <a16:creationId xmlns:a16="http://schemas.microsoft.com/office/drawing/2014/main" id="{C503B735-4CB7-46D5-840B-09977104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225"/>
              <a:ext cx="15" cy="18"/>
            </a:xfrm>
            <a:custGeom>
              <a:avLst/>
              <a:gdLst>
                <a:gd name="T0" fmla="*/ 8 w 4"/>
                <a:gd name="T1" fmla="*/ 7 h 5"/>
                <a:gd name="T2" fmla="*/ 0 w 4"/>
                <a:gd name="T3" fmla="*/ 7 h 5"/>
                <a:gd name="T4" fmla="*/ 4 w 4"/>
                <a:gd name="T5" fmla="*/ 18 h 5"/>
                <a:gd name="T6" fmla="*/ 8 w 4"/>
                <a:gd name="T7" fmla="*/ 14 h 5"/>
                <a:gd name="T8" fmla="*/ 8 w 4"/>
                <a:gd name="T9" fmla="*/ 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cubicBezTo>
                    <a:pt x="2" y="2"/>
                    <a:pt x="0" y="0"/>
                    <a:pt x="0" y="2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1" y="4"/>
                    <a:pt x="2" y="4"/>
                  </a:cubicBezTo>
                  <a:cubicBezTo>
                    <a:pt x="4" y="4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9">
              <a:extLst>
                <a:ext uri="{FF2B5EF4-FFF2-40B4-BE49-F238E27FC236}">
                  <a16:creationId xmlns:a16="http://schemas.microsoft.com/office/drawing/2014/main" id="{4B1F79E2-CED1-4735-B52B-944DBE47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236"/>
              <a:ext cx="18" cy="11"/>
            </a:xfrm>
            <a:custGeom>
              <a:avLst/>
              <a:gdLst>
                <a:gd name="T0" fmla="*/ 11 w 5"/>
                <a:gd name="T1" fmla="*/ 0 h 3"/>
                <a:gd name="T2" fmla="*/ 7 w 5"/>
                <a:gd name="T3" fmla="*/ 11 h 3"/>
                <a:gd name="T4" fmla="*/ 18 w 5"/>
                <a:gd name="T5" fmla="*/ 7 h 3"/>
                <a:gd name="T6" fmla="*/ 18 w 5"/>
                <a:gd name="T7" fmla="*/ 0 h 3"/>
                <a:gd name="T8" fmla="*/ 11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1"/>
                    <a:pt x="0" y="2"/>
                    <a:pt x="2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20">
              <a:extLst>
                <a:ext uri="{FF2B5EF4-FFF2-40B4-BE49-F238E27FC236}">
                  <a16:creationId xmlns:a16="http://schemas.microsoft.com/office/drawing/2014/main" id="{06CFD6C8-2163-4A04-B21D-9F4518AD6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207"/>
              <a:ext cx="18" cy="22"/>
            </a:xfrm>
            <a:custGeom>
              <a:avLst/>
              <a:gdLst>
                <a:gd name="T0" fmla="*/ 4 w 5"/>
                <a:gd name="T1" fmla="*/ 7 h 6"/>
                <a:gd name="T2" fmla="*/ 4 w 5"/>
                <a:gd name="T3" fmla="*/ 18 h 6"/>
                <a:gd name="T4" fmla="*/ 11 w 5"/>
                <a:gd name="T5" fmla="*/ 22 h 6"/>
                <a:gd name="T6" fmla="*/ 14 w 5"/>
                <a:gd name="T7" fmla="*/ 15 h 6"/>
                <a:gd name="T8" fmla="*/ 18 w 5"/>
                <a:gd name="T9" fmla="*/ 7 h 6"/>
                <a:gd name="T10" fmla="*/ 18 w 5"/>
                <a:gd name="T11" fmla="*/ 4 h 6"/>
                <a:gd name="T12" fmla="*/ 14 w 5"/>
                <a:gd name="T13" fmla="*/ 0 h 6"/>
                <a:gd name="T14" fmla="*/ 7 w 5"/>
                <a:gd name="T15" fmla="*/ 4 h 6"/>
                <a:gd name="T16" fmla="*/ 4 w 5"/>
                <a:gd name="T17" fmla="*/ 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0" y="5"/>
                    <a:pt x="1" y="5"/>
                  </a:cubicBezTo>
                  <a:cubicBezTo>
                    <a:pt x="2" y="6"/>
                    <a:pt x="1" y="5"/>
                    <a:pt x="3" y="6"/>
                  </a:cubicBezTo>
                  <a:cubicBezTo>
                    <a:pt x="4" y="6"/>
                    <a:pt x="4" y="4"/>
                    <a:pt x="4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1">
              <a:extLst>
                <a:ext uri="{FF2B5EF4-FFF2-40B4-BE49-F238E27FC236}">
                  <a16:creationId xmlns:a16="http://schemas.microsoft.com/office/drawing/2014/main" id="{4971AECF-5CA4-4705-9C69-6498C48A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182"/>
              <a:ext cx="18" cy="22"/>
            </a:xfrm>
            <a:custGeom>
              <a:avLst/>
              <a:gdLst>
                <a:gd name="T0" fmla="*/ 4 w 5"/>
                <a:gd name="T1" fmla="*/ 15 h 6"/>
                <a:gd name="T2" fmla="*/ 11 w 5"/>
                <a:gd name="T3" fmla="*/ 18 h 6"/>
                <a:gd name="T4" fmla="*/ 14 w 5"/>
                <a:gd name="T5" fmla="*/ 15 h 6"/>
                <a:gd name="T6" fmla="*/ 14 w 5"/>
                <a:gd name="T7" fmla="*/ 4 h 6"/>
                <a:gd name="T8" fmla="*/ 7 w 5"/>
                <a:gd name="T9" fmla="*/ 4 h 6"/>
                <a:gd name="T10" fmla="*/ 0 w 5"/>
                <a:gd name="T11" fmla="*/ 11 h 6"/>
                <a:gd name="T12" fmla="*/ 4 w 5"/>
                <a:gd name="T13" fmla="*/ 1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2" y="6"/>
                    <a:pt x="2" y="6"/>
                    <a:pt x="3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2"/>
                    <a:pt x="0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2">
              <a:extLst>
                <a:ext uri="{FF2B5EF4-FFF2-40B4-BE49-F238E27FC236}">
                  <a16:creationId xmlns:a16="http://schemas.microsoft.com/office/drawing/2014/main" id="{63F76416-9444-4121-ADD6-8145405A6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225"/>
              <a:ext cx="18" cy="8"/>
            </a:xfrm>
            <a:custGeom>
              <a:avLst/>
              <a:gdLst>
                <a:gd name="T0" fmla="*/ 11 w 5"/>
                <a:gd name="T1" fmla="*/ 0 h 2"/>
                <a:gd name="T2" fmla="*/ 7 w 5"/>
                <a:gd name="T3" fmla="*/ 8 h 2"/>
                <a:gd name="T4" fmla="*/ 14 w 5"/>
                <a:gd name="T5" fmla="*/ 4 h 2"/>
                <a:gd name="T6" fmla="*/ 11 w 5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3" y="1"/>
                    <a:pt x="0" y="2"/>
                    <a:pt x="2" y="2"/>
                  </a:cubicBezTo>
                  <a:cubicBezTo>
                    <a:pt x="4" y="2"/>
                    <a:pt x="3" y="2"/>
                    <a:pt x="4" y="1"/>
                  </a:cubicBezTo>
                  <a:cubicBezTo>
                    <a:pt x="5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3">
              <a:extLst>
                <a:ext uri="{FF2B5EF4-FFF2-40B4-BE49-F238E27FC236}">
                  <a16:creationId xmlns:a16="http://schemas.microsoft.com/office/drawing/2014/main" id="{73A03984-B750-4C10-A44F-DEB10FB9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23"/>
              <a:ext cx="933" cy="605"/>
            </a:xfrm>
            <a:custGeom>
              <a:avLst/>
              <a:gdLst>
                <a:gd name="T0" fmla="*/ 664 w 257"/>
                <a:gd name="T1" fmla="*/ 511 h 167"/>
                <a:gd name="T2" fmla="*/ 701 w 257"/>
                <a:gd name="T3" fmla="*/ 500 h 167"/>
                <a:gd name="T4" fmla="*/ 726 w 257"/>
                <a:gd name="T5" fmla="*/ 485 h 167"/>
                <a:gd name="T6" fmla="*/ 741 w 257"/>
                <a:gd name="T7" fmla="*/ 514 h 167"/>
                <a:gd name="T8" fmla="*/ 704 w 257"/>
                <a:gd name="T9" fmla="*/ 533 h 167"/>
                <a:gd name="T10" fmla="*/ 679 w 257"/>
                <a:gd name="T11" fmla="*/ 547 h 167"/>
                <a:gd name="T12" fmla="*/ 646 w 257"/>
                <a:gd name="T13" fmla="*/ 598 h 167"/>
                <a:gd name="T14" fmla="*/ 621 w 257"/>
                <a:gd name="T15" fmla="*/ 587 h 167"/>
                <a:gd name="T16" fmla="*/ 603 w 257"/>
                <a:gd name="T17" fmla="*/ 562 h 167"/>
                <a:gd name="T18" fmla="*/ 555 w 257"/>
                <a:gd name="T19" fmla="*/ 554 h 167"/>
                <a:gd name="T20" fmla="*/ 603 w 257"/>
                <a:gd name="T21" fmla="*/ 504 h 167"/>
                <a:gd name="T22" fmla="*/ 595 w 257"/>
                <a:gd name="T23" fmla="*/ 485 h 167"/>
                <a:gd name="T24" fmla="*/ 563 w 257"/>
                <a:gd name="T25" fmla="*/ 493 h 167"/>
                <a:gd name="T26" fmla="*/ 526 w 257"/>
                <a:gd name="T27" fmla="*/ 489 h 167"/>
                <a:gd name="T28" fmla="*/ 526 w 257"/>
                <a:gd name="T29" fmla="*/ 482 h 167"/>
                <a:gd name="T30" fmla="*/ 523 w 257"/>
                <a:gd name="T31" fmla="*/ 456 h 167"/>
                <a:gd name="T32" fmla="*/ 494 w 257"/>
                <a:gd name="T33" fmla="*/ 464 h 167"/>
                <a:gd name="T34" fmla="*/ 461 w 257"/>
                <a:gd name="T35" fmla="*/ 475 h 167"/>
                <a:gd name="T36" fmla="*/ 439 w 257"/>
                <a:gd name="T37" fmla="*/ 496 h 167"/>
                <a:gd name="T38" fmla="*/ 410 w 257"/>
                <a:gd name="T39" fmla="*/ 529 h 167"/>
                <a:gd name="T40" fmla="*/ 388 w 257"/>
                <a:gd name="T41" fmla="*/ 536 h 167"/>
                <a:gd name="T42" fmla="*/ 396 w 257"/>
                <a:gd name="T43" fmla="*/ 558 h 167"/>
                <a:gd name="T44" fmla="*/ 359 w 257"/>
                <a:gd name="T45" fmla="*/ 547 h 167"/>
                <a:gd name="T46" fmla="*/ 312 w 257"/>
                <a:gd name="T47" fmla="*/ 533 h 167"/>
                <a:gd name="T48" fmla="*/ 316 w 257"/>
                <a:gd name="T49" fmla="*/ 511 h 167"/>
                <a:gd name="T50" fmla="*/ 352 w 257"/>
                <a:gd name="T51" fmla="*/ 471 h 167"/>
                <a:gd name="T52" fmla="*/ 410 w 257"/>
                <a:gd name="T53" fmla="*/ 464 h 167"/>
                <a:gd name="T54" fmla="*/ 396 w 257"/>
                <a:gd name="T55" fmla="*/ 420 h 167"/>
                <a:gd name="T56" fmla="*/ 370 w 257"/>
                <a:gd name="T57" fmla="*/ 366 h 167"/>
                <a:gd name="T58" fmla="*/ 338 w 257"/>
                <a:gd name="T59" fmla="*/ 330 h 167"/>
                <a:gd name="T60" fmla="*/ 258 w 257"/>
                <a:gd name="T61" fmla="*/ 312 h 167"/>
                <a:gd name="T62" fmla="*/ 243 w 257"/>
                <a:gd name="T63" fmla="*/ 326 h 167"/>
                <a:gd name="T64" fmla="*/ 207 w 257"/>
                <a:gd name="T65" fmla="*/ 344 h 167"/>
                <a:gd name="T66" fmla="*/ 152 w 257"/>
                <a:gd name="T67" fmla="*/ 362 h 167"/>
                <a:gd name="T68" fmla="*/ 76 w 257"/>
                <a:gd name="T69" fmla="*/ 344 h 167"/>
                <a:gd name="T70" fmla="*/ 40 w 257"/>
                <a:gd name="T71" fmla="*/ 366 h 167"/>
                <a:gd name="T72" fmla="*/ 7 w 257"/>
                <a:gd name="T73" fmla="*/ 322 h 167"/>
                <a:gd name="T74" fmla="*/ 18 w 257"/>
                <a:gd name="T75" fmla="*/ 243 h 167"/>
                <a:gd name="T76" fmla="*/ 76 w 257"/>
                <a:gd name="T77" fmla="*/ 185 h 167"/>
                <a:gd name="T78" fmla="*/ 80 w 257"/>
                <a:gd name="T79" fmla="*/ 91 h 167"/>
                <a:gd name="T80" fmla="*/ 142 w 257"/>
                <a:gd name="T81" fmla="*/ 62 h 167"/>
                <a:gd name="T82" fmla="*/ 338 w 257"/>
                <a:gd name="T83" fmla="*/ 58 h 167"/>
                <a:gd name="T84" fmla="*/ 428 w 257"/>
                <a:gd name="T85" fmla="*/ 98 h 167"/>
                <a:gd name="T86" fmla="*/ 516 w 257"/>
                <a:gd name="T87" fmla="*/ 18 h 167"/>
                <a:gd name="T88" fmla="*/ 617 w 257"/>
                <a:gd name="T89" fmla="*/ 4 h 167"/>
                <a:gd name="T90" fmla="*/ 686 w 257"/>
                <a:gd name="T91" fmla="*/ 91 h 167"/>
                <a:gd name="T92" fmla="*/ 748 w 257"/>
                <a:gd name="T93" fmla="*/ 163 h 167"/>
                <a:gd name="T94" fmla="*/ 799 w 257"/>
                <a:gd name="T95" fmla="*/ 185 h 167"/>
                <a:gd name="T96" fmla="*/ 860 w 257"/>
                <a:gd name="T97" fmla="*/ 188 h 167"/>
                <a:gd name="T98" fmla="*/ 926 w 257"/>
                <a:gd name="T99" fmla="*/ 235 h 167"/>
                <a:gd name="T100" fmla="*/ 922 w 257"/>
                <a:gd name="T101" fmla="*/ 293 h 167"/>
                <a:gd name="T102" fmla="*/ 926 w 257"/>
                <a:gd name="T103" fmla="*/ 337 h 167"/>
                <a:gd name="T104" fmla="*/ 835 w 257"/>
                <a:gd name="T105" fmla="*/ 402 h 167"/>
                <a:gd name="T106" fmla="*/ 824 w 257"/>
                <a:gd name="T107" fmla="*/ 417 h 167"/>
                <a:gd name="T108" fmla="*/ 781 w 257"/>
                <a:gd name="T109" fmla="*/ 442 h 167"/>
                <a:gd name="T110" fmla="*/ 737 w 257"/>
                <a:gd name="T111" fmla="*/ 453 h 167"/>
                <a:gd name="T112" fmla="*/ 697 w 257"/>
                <a:gd name="T113" fmla="*/ 460 h 167"/>
                <a:gd name="T114" fmla="*/ 661 w 257"/>
                <a:gd name="T115" fmla="*/ 489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7" h="167">
                  <a:moveTo>
                    <a:pt x="182" y="135"/>
                  </a:moveTo>
                  <a:cubicBezTo>
                    <a:pt x="183" y="141"/>
                    <a:pt x="183" y="141"/>
                    <a:pt x="183" y="141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2"/>
                    <a:pt x="192" y="140"/>
                    <a:pt x="193" y="138"/>
                  </a:cubicBezTo>
                  <a:cubicBezTo>
                    <a:pt x="193" y="136"/>
                    <a:pt x="196" y="138"/>
                    <a:pt x="198" y="138"/>
                  </a:cubicBezTo>
                  <a:cubicBezTo>
                    <a:pt x="200" y="138"/>
                    <a:pt x="199" y="137"/>
                    <a:pt x="200" y="134"/>
                  </a:cubicBezTo>
                  <a:cubicBezTo>
                    <a:pt x="202" y="131"/>
                    <a:pt x="205" y="132"/>
                    <a:pt x="206" y="133"/>
                  </a:cubicBezTo>
                  <a:cubicBezTo>
                    <a:pt x="208" y="135"/>
                    <a:pt x="206" y="142"/>
                    <a:pt x="204" y="142"/>
                  </a:cubicBezTo>
                  <a:cubicBezTo>
                    <a:pt x="203" y="143"/>
                    <a:pt x="202" y="144"/>
                    <a:pt x="199" y="143"/>
                  </a:cubicBezTo>
                  <a:cubicBezTo>
                    <a:pt x="195" y="142"/>
                    <a:pt x="196" y="146"/>
                    <a:pt x="194" y="147"/>
                  </a:cubicBezTo>
                  <a:cubicBezTo>
                    <a:pt x="191" y="149"/>
                    <a:pt x="193" y="150"/>
                    <a:pt x="191" y="151"/>
                  </a:cubicBezTo>
                  <a:cubicBezTo>
                    <a:pt x="190" y="151"/>
                    <a:pt x="189" y="152"/>
                    <a:pt x="187" y="151"/>
                  </a:cubicBezTo>
                  <a:cubicBezTo>
                    <a:pt x="185" y="150"/>
                    <a:pt x="183" y="160"/>
                    <a:pt x="182" y="162"/>
                  </a:cubicBezTo>
                  <a:cubicBezTo>
                    <a:pt x="181" y="164"/>
                    <a:pt x="180" y="166"/>
                    <a:pt x="178" y="165"/>
                  </a:cubicBezTo>
                  <a:cubicBezTo>
                    <a:pt x="175" y="164"/>
                    <a:pt x="168" y="167"/>
                    <a:pt x="168" y="167"/>
                  </a:cubicBezTo>
                  <a:cubicBezTo>
                    <a:pt x="168" y="167"/>
                    <a:pt x="170" y="164"/>
                    <a:pt x="171" y="162"/>
                  </a:cubicBezTo>
                  <a:cubicBezTo>
                    <a:pt x="171" y="159"/>
                    <a:pt x="170" y="156"/>
                    <a:pt x="169" y="155"/>
                  </a:cubicBezTo>
                  <a:cubicBezTo>
                    <a:pt x="168" y="154"/>
                    <a:pt x="167" y="156"/>
                    <a:pt x="166" y="155"/>
                  </a:cubicBezTo>
                  <a:cubicBezTo>
                    <a:pt x="165" y="153"/>
                    <a:pt x="164" y="154"/>
                    <a:pt x="162" y="154"/>
                  </a:cubicBezTo>
                  <a:cubicBezTo>
                    <a:pt x="159" y="154"/>
                    <a:pt x="159" y="155"/>
                    <a:pt x="153" y="153"/>
                  </a:cubicBezTo>
                  <a:cubicBezTo>
                    <a:pt x="147" y="151"/>
                    <a:pt x="156" y="147"/>
                    <a:pt x="157" y="146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2" y="139"/>
                    <a:pt x="165" y="136"/>
                    <a:pt x="164" y="134"/>
                  </a:cubicBezTo>
                  <a:cubicBezTo>
                    <a:pt x="162" y="131"/>
                    <a:pt x="161" y="135"/>
                    <a:pt x="159" y="135"/>
                  </a:cubicBezTo>
                  <a:cubicBezTo>
                    <a:pt x="157" y="134"/>
                    <a:pt x="158" y="136"/>
                    <a:pt x="155" y="136"/>
                  </a:cubicBezTo>
                  <a:cubicBezTo>
                    <a:pt x="152" y="136"/>
                    <a:pt x="153" y="140"/>
                    <a:pt x="151" y="135"/>
                  </a:cubicBezTo>
                  <a:cubicBezTo>
                    <a:pt x="149" y="130"/>
                    <a:pt x="150" y="134"/>
                    <a:pt x="145" y="135"/>
                  </a:cubicBezTo>
                  <a:cubicBezTo>
                    <a:pt x="141" y="136"/>
                    <a:pt x="141" y="134"/>
                    <a:pt x="142" y="133"/>
                  </a:cubicBezTo>
                  <a:cubicBezTo>
                    <a:pt x="143" y="132"/>
                    <a:pt x="145" y="133"/>
                    <a:pt x="145" y="133"/>
                  </a:cubicBezTo>
                  <a:cubicBezTo>
                    <a:pt x="145" y="133"/>
                    <a:pt x="151" y="125"/>
                    <a:pt x="149" y="124"/>
                  </a:cubicBezTo>
                  <a:cubicBezTo>
                    <a:pt x="147" y="123"/>
                    <a:pt x="147" y="126"/>
                    <a:pt x="144" y="126"/>
                  </a:cubicBezTo>
                  <a:cubicBezTo>
                    <a:pt x="140" y="127"/>
                    <a:pt x="141" y="126"/>
                    <a:pt x="139" y="125"/>
                  </a:cubicBezTo>
                  <a:cubicBezTo>
                    <a:pt x="136" y="124"/>
                    <a:pt x="137" y="128"/>
                    <a:pt x="136" y="128"/>
                  </a:cubicBezTo>
                  <a:cubicBezTo>
                    <a:pt x="135" y="128"/>
                    <a:pt x="133" y="126"/>
                    <a:pt x="131" y="126"/>
                  </a:cubicBezTo>
                  <a:cubicBezTo>
                    <a:pt x="129" y="125"/>
                    <a:pt x="129" y="130"/>
                    <a:pt x="127" y="131"/>
                  </a:cubicBezTo>
                  <a:cubicBezTo>
                    <a:pt x="125" y="133"/>
                    <a:pt x="118" y="133"/>
                    <a:pt x="117" y="134"/>
                  </a:cubicBezTo>
                  <a:cubicBezTo>
                    <a:pt x="115" y="134"/>
                    <a:pt x="120" y="137"/>
                    <a:pt x="121" y="137"/>
                  </a:cubicBezTo>
                  <a:cubicBezTo>
                    <a:pt x="123" y="137"/>
                    <a:pt x="121" y="140"/>
                    <a:pt x="119" y="141"/>
                  </a:cubicBezTo>
                  <a:cubicBezTo>
                    <a:pt x="117" y="141"/>
                    <a:pt x="116" y="144"/>
                    <a:pt x="113" y="146"/>
                  </a:cubicBezTo>
                  <a:cubicBezTo>
                    <a:pt x="111" y="148"/>
                    <a:pt x="110" y="138"/>
                    <a:pt x="109" y="139"/>
                  </a:cubicBezTo>
                  <a:cubicBezTo>
                    <a:pt x="107" y="139"/>
                    <a:pt x="106" y="144"/>
                    <a:pt x="107" y="148"/>
                  </a:cubicBezTo>
                  <a:cubicBezTo>
                    <a:pt x="108" y="151"/>
                    <a:pt x="109" y="151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8" y="154"/>
                    <a:pt x="108" y="153"/>
                    <a:pt x="107" y="152"/>
                  </a:cubicBezTo>
                  <a:cubicBezTo>
                    <a:pt x="105" y="151"/>
                    <a:pt x="102" y="151"/>
                    <a:pt x="99" y="151"/>
                  </a:cubicBezTo>
                  <a:cubicBezTo>
                    <a:pt x="97" y="151"/>
                    <a:pt x="93" y="150"/>
                    <a:pt x="91" y="152"/>
                  </a:cubicBezTo>
                  <a:cubicBezTo>
                    <a:pt x="89" y="151"/>
                    <a:pt x="86" y="148"/>
                    <a:pt x="86" y="147"/>
                  </a:cubicBezTo>
                  <a:cubicBezTo>
                    <a:pt x="85" y="146"/>
                    <a:pt x="86" y="144"/>
                    <a:pt x="87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9" y="141"/>
                    <a:pt x="93" y="140"/>
                    <a:pt x="95" y="139"/>
                  </a:cubicBezTo>
                  <a:cubicBezTo>
                    <a:pt x="97" y="137"/>
                    <a:pt x="96" y="132"/>
                    <a:pt x="97" y="130"/>
                  </a:cubicBezTo>
                  <a:cubicBezTo>
                    <a:pt x="99" y="127"/>
                    <a:pt x="102" y="127"/>
                    <a:pt x="105" y="128"/>
                  </a:cubicBezTo>
                  <a:cubicBezTo>
                    <a:pt x="108" y="128"/>
                    <a:pt x="110" y="129"/>
                    <a:pt x="113" y="128"/>
                  </a:cubicBezTo>
                  <a:cubicBezTo>
                    <a:pt x="113" y="126"/>
                    <a:pt x="113" y="123"/>
                    <a:pt x="112" y="121"/>
                  </a:cubicBezTo>
                  <a:cubicBezTo>
                    <a:pt x="112" y="119"/>
                    <a:pt x="111" y="118"/>
                    <a:pt x="109" y="116"/>
                  </a:cubicBezTo>
                  <a:cubicBezTo>
                    <a:pt x="107" y="113"/>
                    <a:pt x="105" y="110"/>
                    <a:pt x="104" y="107"/>
                  </a:cubicBezTo>
                  <a:cubicBezTo>
                    <a:pt x="103" y="105"/>
                    <a:pt x="103" y="103"/>
                    <a:pt x="102" y="101"/>
                  </a:cubicBezTo>
                  <a:cubicBezTo>
                    <a:pt x="101" y="99"/>
                    <a:pt x="101" y="96"/>
                    <a:pt x="100" y="95"/>
                  </a:cubicBezTo>
                  <a:cubicBezTo>
                    <a:pt x="99" y="93"/>
                    <a:pt x="95" y="92"/>
                    <a:pt x="93" y="91"/>
                  </a:cubicBezTo>
                  <a:cubicBezTo>
                    <a:pt x="89" y="89"/>
                    <a:pt x="85" y="89"/>
                    <a:pt x="81" y="87"/>
                  </a:cubicBezTo>
                  <a:cubicBezTo>
                    <a:pt x="77" y="84"/>
                    <a:pt x="76" y="85"/>
                    <a:pt x="71" y="86"/>
                  </a:cubicBezTo>
                  <a:cubicBezTo>
                    <a:pt x="70" y="86"/>
                    <a:pt x="69" y="86"/>
                    <a:pt x="68" y="87"/>
                  </a:cubicBezTo>
                  <a:cubicBezTo>
                    <a:pt x="67" y="88"/>
                    <a:pt x="68" y="90"/>
                    <a:pt x="67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0"/>
                    <a:pt x="58" y="91"/>
                    <a:pt x="57" y="95"/>
                  </a:cubicBezTo>
                  <a:cubicBezTo>
                    <a:pt x="57" y="95"/>
                    <a:pt x="56" y="96"/>
                    <a:pt x="55" y="96"/>
                  </a:cubicBezTo>
                  <a:cubicBezTo>
                    <a:pt x="50" y="98"/>
                    <a:pt x="47" y="101"/>
                    <a:pt x="42" y="100"/>
                  </a:cubicBezTo>
                  <a:cubicBezTo>
                    <a:pt x="39" y="99"/>
                    <a:pt x="37" y="100"/>
                    <a:pt x="34" y="99"/>
                  </a:cubicBezTo>
                  <a:cubicBezTo>
                    <a:pt x="30" y="97"/>
                    <a:pt x="26" y="95"/>
                    <a:pt x="21" y="95"/>
                  </a:cubicBezTo>
                  <a:cubicBezTo>
                    <a:pt x="19" y="95"/>
                    <a:pt x="16" y="95"/>
                    <a:pt x="14" y="96"/>
                  </a:cubicBezTo>
                  <a:cubicBezTo>
                    <a:pt x="12" y="98"/>
                    <a:pt x="12" y="99"/>
                    <a:pt x="11" y="101"/>
                  </a:cubicBezTo>
                  <a:cubicBezTo>
                    <a:pt x="11" y="101"/>
                    <a:pt x="10" y="102"/>
                    <a:pt x="10" y="102"/>
                  </a:cubicBezTo>
                  <a:cubicBezTo>
                    <a:pt x="9" y="100"/>
                    <a:pt x="5" y="93"/>
                    <a:pt x="2" y="89"/>
                  </a:cubicBezTo>
                  <a:cubicBezTo>
                    <a:pt x="0" y="85"/>
                    <a:pt x="0" y="79"/>
                    <a:pt x="2" y="75"/>
                  </a:cubicBezTo>
                  <a:cubicBezTo>
                    <a:pt x="3" y="73"/>
                    <a:pt x="4" y="69"/>
                    <a:pt x="5" y="67"/>
                  </a:cubicBezTo>
                  <a:cubicBezTo>
                    <a:pt x="7" y="64"/>
                    <a:pt x="11" y="62"/>
                    <a:pt x="13" y="60"/>
                  </a:cubicBezTo>
                  <a:cubicBezTo>
                    <a:pt x="17" y="57"/>
                    <a:pt x="19" y="54"/>
                    <a:pt x="21" y="51"/>
                  </a:cubicBezTo>
                  <a:cubicBezTo>
                    <a:pt x="24" y="49"/>
                    <a:pt x="26" y="50"/>
                    <a:pt x="28" y="46"/>
                  </a:cubicBezTo>
                  <a:cubicBezTo>
                    <a:pt x="30" y="40"/>
                    <a:pt x="25" y="31"/>
                    <a:pt x="22" y="2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5"/>
                    <a:pt x="32" y="10"/>
                    <a:pt x="39" y="17"/>
                  </a:cubicBezTo>
                  <a:cubicBezTo>
                    <a:pt x="40" y="4"/>
                    <a:pt x="57" y="16"/>
                    <a:pt x="64" y="16"/>
                  </a:cubicBezTo>
                  <a:cubicBezTo>
                    <a:pt x="74" y="16"/>
                    <a:pt x="83" y="15"/>
                    <a:pt x="93" y="16"/>
                  </a:cubicBezTo>
                  <a:cubicBezTo>
                    <a:pt x="93" y="19"/>
                    <a:pt x="95" y="21"/>
                    <a:pt x="97" y="22"/>
                  </a:cubicBezTo>
                  <a:cubicBezTo>
                    <a:pt x="109" y="10"/>
                    <a:pt x="109" y="22"/>
                    <a:pt x="118" y="27"/>
                  </a:cubicBezTo>
                  <a:cubicBezTo>
                    <a:pt x="120" y="19"/>
                    <a:pt x="123" y="12"/>
                    <a:pt x="126" y="4"/>
                  </a:cubicBezTo>
                  <a:cubicBezTo>
                    <a:pt x="131" y="5"/>
                    <a:pt x="137" y="6"/>
                    <a:pt x="142" y="5"/>
                  </a:cubicBezTo>
                  <a:cubicBezTo>
                    <a:pt x="149" y="4"/>
                    <a:pt x="150" y="0"/>
                    <a:pt x="155" y="6"/>
                  </a:cubicBezTo>
                  <a:cubicBezTo>
                    <a:pt x="158" y="1"/>
                    <a:pt x="165" y="0"/>
                    <a:pt x="170" y="1"/>
                  </a:cubicBezTo>
                  <a:cubicBezTo>
                    <a:pt x="170" y="5"/>
                    <a:pt x="168" y="17"/>
                    <a:pt x="171" y="20"/>
                  </a:cubicBezTo>
                  <a:cubicBezTo>
                    <a:pt x="174" y="24"/>
                    <a:pt x="184" y="21"/>
                    <a:pt x="189" y="25"/>
                  </a:cubicBezTo>
                  <a:cubicBezTo>
                    <a:pt x="186" y="32"/>
                    <a:pt x="193" y="37"/>
                    <a:pt x="194" y="46"/>
                  </a:cubicBezTo>
                  <a:cubicBezTo>
                    <a:pt x="199" y="44"/>
                    <a:pt x="202" y="46"/>
                    <a:pt x="206" y="45"/>
                  </a:cubicBezTo>
                  <a:cubicBezTo>
                    <a:pt x="213" y="44"/>
                    <a:pt x="213" y="41"/>
                    <a:pt x="217" y="45"/>
                  </a:cubicBezTo>
                  <a:cubicBezTo>
                    <a:pt x="218" y="46"/>
                    <a:pt x="218" y="50"/>
                    <a:pt x="220" y="51"/>
                  </a:cubicBezTo>
                  <a:cubicBezTo>
                    <a:pt x="222" y="52"/>
                    <a:pt x="224" y="49"/>
                    <a:pt x="227" y="49"/>
                  </a:cubicBezTo>
                  <a:cubicBezTo>
                    <a:pt x="230" y="49"/>
                    <a:pt x="234" y="51"/>
                    <a:pt x="237" y="52"/>
                  </a:cubicBezTo>
                  <a:cubicBezTo>
                    <a:pt x="238" y="55"/>
                    <a:pt x="237" y="58"/>
                    <a:pt x="237" y="61"/>
                  </a:cubicBezTo>
                  <a:cubicBezTo>
                    <a:pt x="242" y="61"/>
                    <a:pt x="252" y="60"/>
                    <a:pt x="255" y="65"/>
                  </a:cubicBezTo>
                  <a:cubicBezTo>
                    <a:pt x="257" y="69"/>
                    <a:pt x="252" y="77"/>
                    <a:pt x="252" y="81"/>
                  </a:cubicBezTo>
                  <a:cubicBezTo>
                    <a:pt x="252" y="81"/>
                    <a:pt x="253" y="81"/>
                    <a:pt x="254" y="81"/>
                  </a:cubicBezTo>
                  <a:cubicBezTo>
                    <a:pt x="254" y="81"/>
                    <a:pt x="255" y="83"/>
                    <a:pt x="255" y="83"/>
                  </a:cubicBezTo>
                  <a:cubicBezTo>
                    <a:pt x="252" y="87"/>
                    <a:pt x="256" y="89"/>
                    <a:pt x="255" y="93"/>
                  </a:cubicBezTo>
                  <a:cubicBezTo>
                    <a:pt x="253" y="98"/>
                    <a:pt x="248" y="98"/>
                    <a:pt x="247" y="103"/>
                  </a:cubicBezTo>
                  <a:cubicBezTo>
                    <a:pt x="239" y="99"/>
                    <a:pt x="235" y="106"/>
                    <a:pt x="230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5"/>
                    <a:pt x="227" y="115"/>
                  </a:cubicBezTo>
                  <a:cubicBezTo>
                    <a:pt x="225" y="115"/>
                    <a:pt x="223" y="116"/>
                    <a:pt x="219" y="115"/>
                  </a:cubicBezTo>
                  <a:cubicBezTo>
                    <a:pt x="215" y="115"/>
                    <a:pt x="216" y="120"/>
                    <a:pt x="215" y="122"/>
                  </a:cubicBezTo>
                  <a:cubicBezTo>
                    <a:pt x="213" y="123"/>
                    <a:pt x="210" y="125"/>
                    <a:pt x="208" y="124"/>
                  </a:cubicBezTo>
                  <a:cubicBezTo>
                    <a:pt x="206" y="123"/>
                    <a:pt x="204" y="123"/>
                    <a:pt x="203" y="125"/>
                  </a:cubicBezTo>
                  <a:cubicBezTo>
                    <a:pt x="202" y="128"/>
                    <a:pt x="202" y="127"/>
                    <a:pt x="197" y="126"/>
                  </a:cubicBezTo>
                  <a:cubicBezTo>
                    <a:pt x="192" y="124"/>
                    <a:pt x="196" y="129"/>
                    <a:pt x="192" y="127"/>
                  </a:cubicBezTo>
                  <a:cubicBezTo>
                    <a:pt x="188" y="126"/>
                    <a:pt x="189" y="133"/>
                    <a:pt x="187" y="134"/>
                  </a:cubicBezTo>
                  <a:cubicBezTo>
                    <a:pt x="185" y="135"/>
                    <a:pt x="183" y="136"/>
                    <a:pt x="182" y="135"/>
                  </a:cubicBezTo>
                </a:path>
              </a:pathLst>
            </a:custGeom>
            <a:solidFill>
              <a:srgbClr val="D6BFFF"/>
            </a:solidFill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4">
              <a:extLst>
                <a:ext uri="{FF2B5EF4-FFF2-40B4-BE49-F238E27FC236}">
                  <a16:creationId xmlns:a16="http://schemas.microsoft.com/office/drawing/2014/main" id="{7F5F9567-A77D-412B-9EA6-038FDD4F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23"/>
              <a:ext cx="933" cy="605"/>
            </a:xfrm>
            <a:custGeom>
              <a:avLst/>
              <a:gdLst>
                <a:gd name="T0" fmla="*/ 664 w 257"/>
                <a:gd name="T1" fmla="*/ 511 h 167"/>
                <a:gd name="T2" fmla="*/ 701 w 257"/>
                <a:gd name="T3" fmla="*/ 500 h 167"/>
                <a:gd name="T4" fmla="*/ 726 w 257"/>
                <a:gd name="T5" fmla="*/ 485 h 167"/>
                <a:gd name="T6" fmla="*/ 741 w 257"/>
                <a:gd name="T7" fmla="*/ 514 h 167"/>
                <a:gd name="T8" fmla="*/ 704 w 257"/>
                <a:gd name="T9" fmla="*/ 533 h 167"/>
                <a:gd name="T10" fmla="*/ 679 w 257"/>
                <a:gd name="T11" fmla="*/ 547 h 167"/>
                <a:gd name="T12" fmla="*/ 646 w 257"/>
                <a:gd name="T13" fmla="*/ 598 h 167"/>
                <a:gd name="T14" fmla="*/ 621 w 257"/>
                <a:gd name="T15" fmla="*/ 587 h 167"/>
                <a:gd name="T16" fmla="*/ 603 w 257"/>
                <a:gd name="T17" fmla="*/ 562 h 167"/>
                <a:gd name="T18" fmla="*/ 555 w 257"/>
                <a:gd name="T19" fmla="*/ 554 h 167"/>
                <a:gd name="T20" fmla="*/ 603 w 257"/>
                <a:gd name="T21" fmla="*/ 504 h 167"/>
                <a:gd name="T22" fmla="*/ 595 w 257"/>
                <a:gd name="T23" fmla="*/ 485 h 167"/>
                <a:gd name="T24" fmla="*/ 563 w 257"/>
                <a:gd name="T25" fmla="*/ 493 h 167"/>
                <a:gd name="T26" fmla="*/ 526 w 257"/>
                <a:gd name="T27" fmla="*/ 489 h 167"/>
                <a:gd name="T28" fmla="*/ 526 w 257"/>
                <a:gd name="T29" fmla="*/ 482 h 167"/>
                <a:gd name="T30" fmla="*/ 523 w 257"/>
                <a:gd name="T31" fmla="*/ 456 h 167"/>
                <a:gd name="T32" fmla="*/ 494 w 257"/>
                <a:gd name="T33" fmla="*/ 464 h 167"/>
                <a:gd name="T34" fmla="*/ 461 w 257"/>
                <a:gd name="T35" fmla="*/ 475 h 167"/>
                <a:gd name="T36" fmla="*/ 439 w 257"/>
                <a:gd name="T37" fmla="*/ 496 h 167"/>
                <a:gd name="T38" fmla="*/ 410 w 257"/>
                <a:gd name="T39" fmla="*/ 529 h 167"/>
                <a:gd name="T40" fmla="*/ 388 w 257"/>
                <a:gd name="T41" fmla="*/ 536 h 167"/>
                <a:gd name="T42" fmla="*/ 396 w 257"/>
                <a:gd name="T43" fmla="*/ 558 h 167"/>
                <a:gd name="T44" fmla="*/ 359 w 257"/>
                <a:gd name="T45" fmla="*/ 547 h 167"/>
                <a:gd name="T46" fmla="*/ 312 w 257"/>
                <a:gd name="T47" fmla="*/ 533 h 167"/>
                <a:gd name="T48" fmla="*/ 316 w 257"/>
                <a:gd name="T49" fmla="*/ 511 h 167"/>
                <a:gd name="T50" fmla="*/ 352 w 257"/>
                <a:gd name="T51" fmla="*/ 471 h 167"/>
                <a:gd name="T52" fmla="*/ 410 w 257"/>
                <a:gd name="T53" fmla="*/ 464 h 167"/>
                <a:gd name="T54" fmla="*/ 396 w 257"/>
                <a:gd name="T55" fmla="*/ 420 h 167"/>
                <a:gd name="T56" fmla="*/ 370 w 257"/>
                <a:gd name="T57" fmla="*/ 366 h 167"/>
                <a:gd name="T58" fmla="*/ 338 w 257"/>
                <a:gd name="T59" fmla="*/ 330 h 167"/>
                <a:gd name="T60" fmla="*/ 258 w 257"/>
                <a:gd name="T61" fmla="*/ 312 h 167"/>
                <a:gd name="T62" fmla="*/ 243 w 257"/>
                <a:gd name="T63" fmla="*/ 326 h 167"/>
                <a:gd name="T64" fmla="*/ 207 w 257"/>
                <a:gd name="T65" fmla="*/ 344 h 167"/>
                <a:gd name="T66" fmla="*/ 152 w 257"/>
                <a:gd name="T67" fmla="*/ 362 h 167"/>
                <a:gd name="T68" fmla="*/ 76 w 257"/>
                <a:gd name="T69" fmla="*/ 344 h 167"/>
                <a:gd name="T70" fmla="*/ 40 w 257"/>
                <a:gd name="T71" fmla="*/ 366 h 167"/>
                <a:gd name="T72" fmla="*/ 7 w 257"/>
                <a:gd name="T73" fmla="*/ 322 h 167"/>
                <a:gd name="T74" fmla="*/ 18 w 257"/>
                <a:gd name="T75" fmla="*/ 243 h 167"/>
                <a:gd name="T76" fmla="*/ 76 w 257"/>
                <a:gd name="T77" fmla="*/ 185 h 167"/>
                <a:gd name="T78" fmla="*/ 80 w 257"/>
                <a:gd name="T79" fmla="*/ 91 h 167"/>
                <a:gd name="T80" fmla="*/ 142 w 257"/>
                <a:gd name="T81" fmla="*/ 62 h 167"/>
                <a:gd name="T82" fmla="*/ 338 w 257"/>
                <a:gd name="T83" fmla="*/ 58 h 167"/>
                <a:gd name="T84" fmla="*/ 428 w 257"/>
                <a:gd name="T85" fmla="*/ 98 h 167"/>
                <a:gd name="T86" fmla="*/ 516 w 257"/>
                <a:gd name="T87" fmla="*/ 18 h 167"/>
                <a:gd name="T88" fmla="*/ 617 w 257"/>
                <a:gd name="T89" fmla="*/ 4 h 167"/>
                <a:gd name="T90" fmla="*/ 686 w 257"/>
                <a:gd name="T91" fmla="*/ 91 h 167"/>
                <a:gd name="T92" fmla="*/ 748 w 257"/>
                <a:gd name="T93" fmla="*/ 163 h 167"/>
                <a:gd name="T94" fmla="*/ 799 w 257"/>
                <a:gd name="T95" fmla="*/ 185 h 167"/>
                <a:gd name="T96" fmla="*/ 860 w 257"/>
                <a:gd name="T97" fmla="*/ 188 h 167"/>
                <a:gd name="T98" fmla="*/ 926 w 257"/>
                <a:gd name="T99" fmla="*/ 235 h 167"/>
                <a:gd name="T100" fmla="*/ 922 w 257"/>
                <a:gd name="T101" fmla="*/ 293 h 167"/>
                <a:gd name="T102" fmla="*/ 926 w 257"/>
                <a:gd name="T103" fmla="*/ 337 h 167"/>
                <a:gd name="T104" fmla="*/ 835 w 257"/>
                <a:gd name="T105" fmla="*/ 402 h 167"/>
                <a:gd name="T106" fmla="*/ 824 w 257"/>
                <a:gd name="T107" fmla="*/ 417 h 167"/>
                <a:gd name="T108" fmla="*/ 781 w 257"/>
                <a:gd name="T109" fmla="*/ 442 h 167"/>
                <a:gd name="T110" fmla="*/ 737 w 257"/>
                <a:gd name="T111" fmla="*/ 453 h 167"/>
                <a:gd name="T112" fmla="*/ 697 w 257"/>
                <a:gd name="T113" fmla="*/ 460 h 167"/>
                <a:gd name="T114" fmla="*/ 661 w 257"/>
                <a:gd name="T115" fmla="*/ 489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7" h="167">
                  <a:moveTo>
                    <a:pt x="182" y="135"/>
                  </a:moveTo>
                  <a:cubicBezTo>
                    <a:pt x="183" y="141"/>
                    <a:pt x="183" y="141"/>
                    <a:pt x="183" y="141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2"/>
                    <a:pt x="192" y="140"/>
                    <a:pt x="193" y="138"/>
                  </a:cubicBezTo>
                  <a:cubicBezTo>
                    <a:pt x="193" y="136"/>
                    <a:pt x="196" y="138"/>
                    <a:pt x="198" y="138"/>
                  </a:cubicBezTo>
                  <a:cubicBezTo>
                    <a:pt x="200" y="138"/>
                    <a:pt x="199" y="137"/>
                    <a:pt x="200" y="134"/>
                  </a:cubicBezTo>
                  <a:cubicBezTo>
                    <a:pt x="202" y="131"/>
                    <a:pt x="205" y="132"/>
                    <a:pt x="206" y="133"/>
                  </a:cubicBezTo>
                  <a:cubicBezTo>
                    <a:pt x="208" y="135"/>
                    <a:pt x="206" y="142"/>
                    <a:pt x="204" y="142"/>
                  </a:cubicBezTo>
                  <a:cubicBezTo>
                    <a:pt x="203" y="143"/>
                    <a:pt x="202" y="144"/>
                    <a:pt x="199" y="143"/>
                  </a:cubicBezTo>
                  <a:cubicBezTo>
                    <a:pt x="195" y="142"/>
                    <a:pt x="196" y="146"/>
                    <a:pt x="194" y="147"/>
                  </a:cubicBezTo>
                  <a:cubicBezTo>
                    <a:pt x="191" y="149"/>
                    <a:pt x="193" y="150"/>
                    <a:pt x="191" y="151"/>
                  </a:cubicBezTo>
                  <a:cubicBezTo>
                    <a:pt x="190" y="151"/>
                    <a:pt x="189" y="152"/>
                    <a:pt x="187" y="151"/>
                  </a:cubicBezTo>
                  <a:cubicBezTo>
                    <a:pt x="185" y="150"/>
                    <a:pt x="183" y="160"/>
                    <a:pt x="182" y="162"/>
                  </a:cubicBezTo>
                  <a:cubicBezTo>
                    <a:pt x="181" y="164"/>
                    <a:pt x="180" y="166"/>
                    <a:pt x="178" y="165"/>
                  </a:cubicBezTo>
                  <a:cubicBezTo>
                    <a:pt x="175" y="164"/>
                    <a:pt x="168" y="167"/>
                    <a:pt x="168" y="167"/>
                  </a:cubicBezTo>
                  <a:cubicBezTo>
                    <a:pt x="168" y="167"/>
                    <a:pt x="170" y="164"/>
                    <a:pt x="171" y="162"/>
                  </a:cubicBezTo>
                  <a:cubicBezTo>
                    <a:pt x="171" y="159"/>
                    <a:pt x="170" y="156"/>
                    <a:pt x="169" y="155"/>
                  </a:cubicBezTo>
                  <a:cubicBezTo>
                    <a:pt x="168" y="154"/>
                    <a:pt x="167" y="156"/>
                    <a:pt x="166" y="155"/>
                  </a:cubicBezTo>
                  <a:cubicBezTo>
                    <a:pt x="165" y="153"/>
                    <a:pt x="164" y="154"/>
                    <a:pt x="162" y="154"/>
                  </a:cubicBezTo>
                  <a:cubicBezTo>
                    <a:pt x="159" y="154"/>
                    <a:pt x="159" y="155"/>
                    <a:pt x="153" y="153"/>
                  </a:cubicBezTo>
                  <a:cubicBezTo>
                    <a:pt x="147" y="151"/>
                    <a:pt x="156" y="147"/>
                    <a:pt x="157" y="146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2" y="139"/>
                    <a:pt x="165" y="136"/>
                    <a:pt x="164" y="134"/>
                  </a:cubicBezTo>
                  <a:cubicBezTo>
                    <a:pt x="162" y="131"/>
                    <a:pt x="161" y="135"/>
                    <a:pt x="159" y="135"/>
                  </a:cubicBezTo>
                  <a:cubicBezTo>
                    <a:pt x="157" y="134"/>
                    <a:pt x="158" y="136"/>
                    <a:pt x="155" y="136"/>
                  </a:cubicBezTo>
                  <a:cubicBezTo>
                    <a:pt x="152" y="136"/>
                    <a:pt x="153" y="140"/>
                    <a:pt x="151" y="135"/>
                  </a:cubicBezTo>
                  <a:cubicBezTo>
                    <a:pt x="149" y="130"/>
                    <a:pt x="150" y="134"/>
                    <a:pt x="145" y="135"/>
                  </a:cubicBezTo>
                  <a:cubicBezTo>
                    <a:pt x="141" y="136"/>
                    <a:pt x="141" y="134"/>
                    <a:pt x="142" y="133"/>
                  </a:cubicBezTo>
                  <a:cubicBezTo>
                    <a:pt x="143" y="132"/>
                    <a:pt x="145" y="133"/>
                    <a:pt x="145" y="133"/>
                  </a:cubicBezTo>
                  <a:cubicBezTo>
                    <a:pt x="145" y="133"/>
                    <a:pt x="151" y="125"/>
                    <a:pt x="149" y="124"/>
                  </a:cubicBezTo>
                  <a:cubicBezTo>
                    <a:pt x="147" y="123"/>
                    <a:pt x="147" y="126"/>
                    <a:pt x="144" y="126"/>
                  </a:cubicBezTo>
                  <a:cubicBezTo>
                    <a:pt x="140" y="127"/>
                    <a:pt x="141" y="126"/>
                    <a:pt x="139" y="125"/>
                  </a:cubicBezTo>
                  <a:cubicBezTo>
                    <a:pt x="136" y="124"/>
                    <a:pt x="137" y="128"/>
                    <a:pt x="136" y="128"/>
                  </a:cubicBezTo>
                  <a:cubicBezTo>
                    <a:pt x="135" y="128"/>
                    <a:pt x="133" y="126"/>
                    <a:pt x="131" y="126"/>
                  </a:cubicBezTo>
                  <a:cubicBezTo>
                    <a:pt x="129" y="125"/>
                    <a:pt x="129" y="130"/>
                    <a:pt x="127" y="131"/>
                  </a:cubicBezTo>
                  <a:cubicBezTo>
                    <a:pt x="125" y="133"/>
                    <a:pt x="118" y="133"/>
                    <a:pt x="117" y="134"/>
                  </a:cubicBezTo>
                  <a:cubicBezTo>
                    <a:pt x="115" y="134"/>
                    <a:pt x="120" y="137"/>
                    <a:pt x="121" y="137"/>
                  </a:cubicBezTo>
                  <a:cubicBezTo>
                    <a:pt x="123" y="137"/>
                    <a:pt x="121" y="140"/>
                    <a:pt x="119" y="141"/>
                  </a:cubicBezTo>
                  <a:cubicBezTo>
                    <a:pt x="117" y="141"/>
                    <a:pt x="116" y="144"/>
                    <a:pt x="113" y="146"/>
                  </a:cubicBezTo>
                  <a:cubicBezTo>
                    <a:pt x="111" y="148"/>
                    <a:pt x="110" y="138"/>
                    <a:pt x="109" y="139"/>
                  </a:cubicBezTo>
                  <a:cubicBezTo>
                    <a:pt x="107" y="139"/>
                    <a:pt x="106" y="144"/>
                    <a:pt x="107" y="148"/>
                  </a:cubicBezTo>
                  <a:cubicBezTo>
                    <a:pt x="108" y="151"/>
                    <a:pt x="109" y="151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8" y="154"/>
                    <a:pt x="108" y="153"/>
                    <a:pt x="107" y="152"/>
                  </a:cubicBezTo>
                  <a:cubicBezTo>
                    <a:pt x="105" y="151"/>
                    <a:pt x="102" y="151"/>
                    <a:pt x="99" y="151"/>
                  </a:cubicBezTo>
                  <a:cubicBezTo>
                    <a:pt x="97" y="151"/>
                    <a:pt x="93" y="150"/>
                    <a:pt x="91" y="152"/>
                  </a:cubicBezTo>
                  <a:cubicBezTo>
                    <a:pt x="89" y="151"/>
                    <a:pt x="86" y="148"/>
                    <a:pt x="86" y="147"/>
                  </a:cubicBezTo>
                  <a:cubicBezTo>
                    <a:pt x="85" y="146"/>
                    <a:pt x="86" y="144"/>
                    <a:pt x="87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9" y="141"/>
                    <a:pt x="93" y="140"/>
                    <a:pt x="95" y="139"/>
                  </a:cubicBezTo>
                  <a:cubicBezTo>
                    <a:pt x="97" y="137"/>
                    <a:pt x="96" y="132"/>
                    <a:pt x="97" y="130"/>
                  </a:cubicBezTo>
                  <a:cubicBezTo>
                    <a:pt x="99" y="127"/>
                    <a:pt x="102" y="127"/>
                    <a:pt x="105" y="128"/>
                  </a:cubicBezTo>
                  <a:cubicBezTo>
                    <a:pt x="108" y="128"/>
                    <a:pt x="110" y="129"/>
                    <a:pt x="113" y="128"/>
                  </a:cubicBezTo>
                  <a:cubicBezTo>
                    <a:pt x="113" y="126"/>
                    <a:pt x="113" y="123"/>
                    <a:pt x="112" y="121"/>
                  </a:cubicBezTo>
                  <a:cubicBezTo>
                    <a:pt x="112" y="119"/>
                    <a:pt x="111" y="118"/>
                    <a:pt x="109" y="116"/>
                  </a:cubicBezTo>
                  <a:cubicBezTo>
                    <a:pt x="107" y="113"/>
                    <a:pt x="105" y="110"/>
                    <a:pt x="104" y="107"/>
                  </a:cubicBezTo>
                  <a:cubicBezTo>
                    <a:pt x="103" y="105"/>
                    <a:pt x="103" y="103"/>
                    <a:pt x="102" y="101"/>
                  </a:cubicBezTo>
                  <a:cubicBezTo>
                    <a:pt x="101" y="99"/>
                    <a:pt x="101" y="96"/>
                    <a:pt x="100" y="95"/>
                  </a:cubicBezTo>
                  <a:cubicBezTo>
                    <a:pt x="99" y="93"/>
                    <a:pt x="95" y="92"/>
                    <a:pt x="93" y="91"/>
                  </a:cubicBezTo>
                  <a:cubicBezTo>
                    <a:pt x="89" y="89"/>
                    <a:pt x="85" y="89"/>
                    <a:pt x="81" y="87"/>
                  </a:cubicBezTo>
                  <a:cubicBezTo>
                    <a:pt x="77" y="84"/>
                    <a:pt x="76" y="85"/>
                    <a:pt x="71" y="86"/>
                  </a:cubicBezTo>
                  <a:cubicBezTo>
                    <a:pt x="70" y="86"/>
                    <a:pt x="69" y="86"/>
                    <a:pt x="68" y="87"/>
                  </a:cubicBezTo>
                  <a:cubicBezTo>
                    <a:pt x="67" y="88"/>
                    <a:pt x="68" y="90"/>
                    <a:pt x="67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0"/>
                    <a:pt x="58" y="91"/>
                    <a:pt x="57" y="95"/>
                  </a:cubicBezTo>
                  <a:cubicBezTo>
                    <a:pt x="57" y="95"/>
                    <a:pt x="56" y="96"/>
                    <a:pt x="55" y="96"/>
                  </a:cubicBezTo>
                  <a:cubicBezTo>
                    <a:pt x="50" y="98"/>
                    <a:pt x="47" y="101"/>
                    <a:pt x="42" y="100"/>
                  </a:cubicBezTo>
                  <a:cubicBezTo>
                    <a:pt x="39" y="99"/>
                    <a:pt x="37" y="100"/>
                    <a:pt x="34" y="99"/>
                  </a:cubicBezTo>
                  <a:cubicBezTo>
                    <a:pt x="30" y="97"/>
                    <a:pt x="26" y="95"/>
                    <a:pt x="21" y="95"/>
                  </a:cubicBezTo>
                  <a:cubicBezTo>
                    <a:pt x="19" y="95"/>
                    <a:pt x="16" y="95"/>
                    <a:pt x="14" y="96"/>
                  </a:cubicBezTo>
                  <a:cubicBezTo>
                    <a:pt x="12" y="98"/>
                    <a:pt x="12" y="99"/>
                    <a:pt x="11" y="101"/>
                  </a:cubicBezTo>
                  <a:cubicBezTo>
                    <a:pt x="11" y="101"/>
                    <a:pt x="10" y="102"/>
                    <a:pt x="10" y="102"/>
                  </a:cubicBezTo>
                  <a:cubicBezTo>
                    <a:pt x="9" y="100"/>
                    <a:pt x="5" y="93"/>
                    <a:pt x="2" y="89"/>
                  </a:cubicBezTo>
                  <a:cubicBezTo>
                    <a:pt x="0" y="85"/>
                    <a:pt x="0" y="79"/>
                    <a:pt x="2" y="75"/>
                  </a:cubicBezTo>
                  <a:cubicBezTo>
                    <a:pt x="3" y="73"/>
                    <a:pt x="4" y="69"/>
                    <a:pt x="5" y="67"/>
                  </a:cubicBezTo>
                  <a:cubicBezTo>
                    <a:pt x="7" y="64"/>
                    <a:pt x="11" y="62"/>
                    <a:pt x="13" y="60"/>
                  </a:cubicBezTo>
                  <a:cubicBezTo>
                    <a:pt x="17" y="57"/>
                    <a:pt x="19" y="54"/>
                    <a:pt x="21" y="51"/>
                  </a:cubicBezTo>
                  <a:cubicBezTo>
                    <a:pt x="24" y="49"/>
                    <a:pt x="26" y="50"/>
                    <a:pt x="28" y="46"/>
                  </a:cubicBezTo>
                  <a:cubicBezTo>
                    <a:pt x="30" y="40"/>
                    <a:pt x="25" y="31"/>
                    <a:pt x="22" y="2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8" y="25"/>
                    <a:pt x="32" y="10"/>
                    <a:pt x="39" y="17"/>
                  </a:cubicBezTo>
                  <a:cubicBezTo>
                    <a:pt x="40" y="4"/>
                    <a:pt x="57" y="16"/>
                    <a:pt x="64" y="16"/>
                  </a:cubicBezTo>
                  <a:cubicBezTo>
                    <a:pt x="74" y="16"/>
                    <a:pt x="83" y="15"/>
                    <a:pt x="93" y="16"/>
                  </a:cubicBezTo>
                  <a:cubicBezTo>
                    <a:pt x="93" y="19"/>
                    <a:pt x="95" y="21"/>
                    <a:pt x="97" y="22"/>
                  </a:cubicBezTo>
                  <a:cubicBezTo>
                    <a:pt x="109" y="10"/>
                    <a:pt x="109" y="22"/>
                    <a:pt x="118" y="27"/>
                  </a:cubicBezTo>
                  <a:cubicBezTo>
                    <a:pt x="120" y="19"/>
                    <a:pt x="123" y="12"/>
                    <a:pt x="126" y="4"/>
                  </a:cubicBezTo>
                  <a:cubicBezTo>
                    <a:pt x="131" y="5"/>
                    <a:pt x="137" y="6"/>
                    <a:pt x="142" y="5"/>
                  </a:cubicBezTo>
                  <a:cubicBezTo>
                    <a:pt x="149" y="4"/>
                    <a:pt x="150" y="0"/>
                    <a:pt x="155" y="6"/>
                  </a:cubicBezTo>
                  <a:cubicBezTo>
                    <a:pt x="158" y="1"/>
                    <a:pt x="165" y="0"/>
                    <a:pt x="170" y="1"/>
                  </a:cubicBezTo>
                  <a:cubicBezTo>
                    <a:pt x="170" y="5"/>
                    <a:pt x="168" y="17"/>
                    <a:pt x="171" y="20"/>
                  </a:cubicBezTo>
                  <a:cubicBezTo>
                    <a:pt x="174" y="24"/>
                    <a:pt x="184" y="21"/>
                    <a:pt x="189" y="25"/>
                  </a:cubicBezTo>
                  <a:cubicBezTo>
                    <a:pt x="186" y="32"/>
                    <a:pt x="193" y="37"/>
                    <a:pt x="194" y="46"/>
                  </a:cubicBezTo>
                  <a:cubicBezTo>
                    <a:pt x="199" y="44"/>
                    <a:pt x="202" y="46"/>
                    <a:pt x="206" y="45"/>
                  </a:cubicBezTo>
                  <a:cubicBezTo>
                    <a:pt x="213" y="44"/>
                    <a:pt x="213" y="41"/>
                    <a:pt x="217" y="45"/>
                  </a:cubicBezTo>
                  <a:cubicBezTo>
                    <a:pt x="218" y="46"/>
                    <a:pt x="218" y="50"/>
                    <a:pt x="220" y="51"/>
                  </a:cubicBezTo>
                  <a:cubicBezTo>
                    <a:pt x="222" y="52"/>
                    <a:pt x="224" y="49"/>
                    <a:pt x="227" y="49"/>
                  </a:cubicBezTo>
                  <a:cubicBezTo>
                    <a:pt x="230" y="49"/>
                    <a:pt x="234" y="51"/>
                    <a:pt x="237" y="52"/>
                  </a:cubicBezTo>
                  <a:cubicBezTo>
                    <a:pt x="238" y="55"/>
                    <a:pt x="237" y="58"/>
                    <a:pt x="237" y="61"/>
                  </a:cubicBezTo>
                  <a:cubicBezTo>
                    <a:pt x="242" y="61"/>
                    <a:pt x="252" y="60"/>
                    <a:pt x="255" y="65"/>
                  </a:cubicBezTo>
                  <a:cubicBezTo>
                    <a:pt x="257" y="69"/>
                    <a:pt x="252" y="77"/>
                    <a:pt x="252" y="81"/>
                  </a:cubicBezTo>
                  <a:cubicBezTo>
                    <a:pt x="252" y="81"/>
                    <a:pt x="253" y="81"/>
                    <a:pt x="254" y="81"/>
                  </a:cubicBezTo>
                  <a:cubicBezTo>
                    <a:pt x="254" y="81"/>
                    <a:pt x="255" y="83"/>
                    <a:pt x="255" y="83"/>
                  </a:cubicBezTo>
                  <a:cubicBezTo>
                    <a:pt x="252" y="87"/>
                    <a:pt x="256" y="89"/>
                    <a:pt x="255" y="93"/>
                  </a:cubicBezTo>
                  <a:cubicBezTo>
                    <a:pt x="253" y="98"/>
                    <a:pt x="248" y="98"/>
                    <a:pt x="247" y="103"/>
                  </a:cubicBezTo>
                  <a:cubicBezTo>
                    <a:pt x="239" y="99"/>
                    <a:pt x="235" y="106"/>
                    <a:pt x="230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5"/>
                    <a:pt x="227" y="115"/>
                  </a:cubicBezTo>
                  <a:cubicBezTo>
                    <a:pt x="225" y="115"/>
                    <a:pt x="223" y="116"/>
                    <a:pt x="219" y="115"/>
                  </a:cubicBezTo>
                  <a:cubicBezTo>
                    <a:pt x="215" y="115"/>
                    <a:pt x="216" y="120"/>
                    <a:pt x="215" y="122"/>
                  </a:cubicBezTo>
                  <a:cubicBezTo>
                    <a:pt x="213" y="123"/>
                    <a:pt x="210" y="125"/>
                    <a:pt x="208" y="124"/>
                  </a:cubicBezTo>
                  <a:cubicBezTo>
                    <a:pt x="206" y="123"/>
                    <a:pt x="204" y="123"/>
                    <a:pt x="203" y="125"/>
                  </a:cubicBezTo>
                  <a:cubicBezTo>
                    <a:pt x="202" y="128"/>
                    <a:pt x="202" y="127"/>
                    <a:pt x="197" y="126"/>
                  </a:cubicBezTo>
                  <a:cubicBezTo>
                    <a:pt x="192" y="124"/>
                    <a:pt x="196" y="129"/>
                    <a:pt x="192" y="127"/>
                  </a:cubicBezTo>
                  <a:cubicBezTo>
                    <a:pt x="188" y="126"/>
                    <a:pt x="189" y="133"/>
                    <a:pt x="187" y="134"/>
                  </a:cubicBezTo>
                  <a:cubicBezTo>
                    <a:pt x="185" y="135"/>
                    <a:pt x="183" y="136"/>
                    <a:pt x="182" y="13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5">
              <a:extLst>
                <a:ext uri="{FF2B5EF4-FFF2-40B4-BE49-F238E27FC236}">
                  <a16:creationId xmlns:a16="http://schemas.microsoft.com/office/drawing/2014/main" id="{AF637BF1-B1FE-4AEB-80CA-32BC55771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544"/>
              <a:ext cx="62" cy="54"/>
            </a:xfrm>
            <a:custGeom>
              <a:avLst/>
              <a:gdLst>
                <a:gd name="T0" fmla="*/ 18 w 17"/>
                <a:gd name="T1" fmla="*/ 4 h 15"/>
                <a:gd name="T2" fmla="*/ 0 w 17"/>
                <a:gd name="T3" fmla="*/ 11 h 15"/>
                <a:gd name="T4" fmla="*/ 7 w 17"/>
                <a:gd name="T5" fmla="*/ 22 h 15"/>
                <a:gd name="T6" fmla="*/ 15 w 17"/>
                <a:gd name="T7" fmla="*/ 32 h 15"/>
                <a:gd name="T8" fmla="*/ 26 w 17"/>
                <a:gd name="T9" fmla="*/ 47 h 15"/>
                <a:gd name="T10" fmla="*/ 44 w 17"/>
                <a:gd name="T11" fmla="*/ 50 h 15"/>
                <a:gd name="T12" fmla="*/ 58 w 17"/>
                <a:gd name="T13" fmla="*/ 36 h 15"/>
                <a:gd name="T14" fmla="*/ 51 w 17"/>
                <a:gd name="T15" fmla="*/ 22 h 15"/>
                <a:gd name="T16" fmla="*/ 40 w 17"/>
                <a:gd name="T17" fmla="*/ 11 h 15"/>
                <a:gd name="T18" fmla="*/ 33 w 17"/>
                <a:gd name="T19" fmla="*/ 0 h 15"/>
                <a:gd name="T20" fmla="*/ 18 w 17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5">
                  <a:moveTo>
                    <a:pt x="5" y="1"/>
                  </a:moveTo>
                  <a:cubicBezTo>
                    <a:pt x="4" y="2"/>
                    <a:pt x="1" y="3"/>
                    <a:pt x="0" y="3"/>
                  </a:cubicBezTo>
                  <a:cubicBezTo>
                    <a:pt x="0" y="4"/>
                    <a:pt x="0" y="6"/>
                    <a:pt x="2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10" y="15"/>
                    <a:pt x="12" y="14"/>
                  </a:cubicBezTo>
                  <a:cubicBezTo>
                    <a:pt x="13" y="14"/>
                    <a:pt x="16" y="11"/>
                    <a:pt x="16" y="10"/>
                  </a:cubicBezTo>
                  <a:cubicBezTo>
                    <a:pt x="17" y="9"/>
                    <a:pt x="15" y="6"/>
                    <a:pt x="14" y="6"/>
                  </a:cubicBezTo>
                  <a:cubicBezTo>
                    <a:pt x="14" y="5"/>
                    <a:pt x="11" y="4"/>
                    <a:pt x="11" y="3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6">
              <a:extLst>
                <a:ext uri="{FF2B5EF4-FFF2-40B4-BE49-F238E27FC236}">
                  <a16:creationId xmlns:a16="http://schemas.microsoft.com/office/drawing/2014/main" id="{419A4722-AFCA-4A92-A58D-B11244FBD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345"/>
              <a:ext cx="130" cy="116"/>
            </a:xfrm>
            <a:custGeom>
              <a:avLst/>
              <a:gdLst>
                <a:gd name="T0" fmla="*/ 119 w 36"/>
                <a:gd name="T1" fmla="*/ 0 h 32"/>
                <a:gd name="T2" fmla="*/ 101 w 36"/>
                <a:gd name="T3" fmla="*/ 15 h 32"/>
                <a:gd name="T4" fmla="*/ 79 w 36"/>
                <a:gd name="T5" fmla="*/ 29 h 32"/>
                <a:gd name="T6" fmla="*/ 54 w 36"/>
                <a:gd name="T7" fmla="*/ 47 h 32"/>
                <a:gd name="T8" fmla="*/ 40 w 36"/>
                <a:gd name="T9" fmla="*/ 51 h 32"/>
                <a:gd name="T10" fmla="*/ 18 w 36"/>
                <a:gd name="T11" fmla="*/ 62 h 32"/>
                <a:gd name="T12" fmla="*/ 7 w 36"/>
                <a:gd name="T13" fmla="*/ 83 h 32"/>
                <a:gd name="T14" fmla="*/ 22 w 36"/>
                <a:gd name="T15" fmla="*/ 105 h 32"/>
                <a:gd name="T16" fmla="*/ 33 w 36"/>
                <a:gd name="T17" fmla="*/ 109 h 32"/>
                <a:gd name="T18" fmla="*/ 40 w 36"/>
                <a:gd name="T19" fmla="*/ 91 h 32"/>
                <a:gd name="T20" fmla="*/ 29 w 36"/>
                <a:gd name="T21" fmla="*/ 87 h 32"/>
                <a:gd name="T22" fmla="*/ 22 w 36"/>
                <a:gd name="T23" fmla="*/ 80 h 32"/>
                <a:gd name="T24" fmla="*/ 29 w 36"/>
                <a:gd name="T25" fmla="*/ 73 h 32"/>
                <a:gd name="T26" fmla="*/ 43 w 36"/>
                <a:gd name="T27" fmla="*/ 65 h 32"/>
                <a:gd name="T28" fmla="*/ 51 w 36"/>
                <a:gd name="T29" fmla="*/ 65 h 32"/>
                <a:gd name="T30" fmla="*/ 54 w 36"/>
                <a:gd name="T31" fmla="*/ 76 h 32"/>
                <a:gd name="T32" fmla="*/ 76 w 36"/>
                <a:gd name="T33" fmla="*/ 65 h 32"/>
                <a:gd name="T34" fmla="*/ 90 w 36"/>
                <a:gd name="T35" fmla="*/ 58 h 32"/>
                <a:gd name="T36" fmla="*/ 101 w 36"/>
                <a:gd name="T37" fmla="*/ 65 h 32"/>
                <a:gd name="T38" fmla="*/ 112 w 36"/>
                <a:gd name="T39" fmla="*/ 73 h 32"/>
                <a:gd name="T40" fmla="*/ 123 w 36"/>
                <a:gd name="T41" fmla="*/ 58 h 32"/>
                <a:gd name="T42" fmla="*/ 126 w 36"/>
                <a:gd name="T43" fmla="*/ 40 h 32"/>
                <a:gd name="T44" fmla="*/ 119 w 36"/>
                <a:gd name="T45" fmla="*/ 22 h 32"/>
                <a:gd name="T46" fmla="*/ 119 w 36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2">
                  <a:moveTo>
                    <a:pt x="33" y="0"/>
                  </a:moveTo>
                  <a:cubicBezTo>
                    <a:pt x="32" y="1"/>
                    <a:pt x="30" y="4"/>
                    <a:pt x="28" y="4"/>
                  </a:cubicBezTo>
                  <a:cubicBezTo>
                    <a:pt x="25" y="4"/>
                    <a:pt x="24" y="5"/>
                    <a:pt x="22" y="8"/>
                  </a:cubicBezTo>
                  <a:cubicBezTo>
                    <a:pt x="20" y="11"/>
                    <a:pt x="17" y="12"/>
                    <a:pt x="15" y="13"/>
                  </a:cubicBezTo>
                  <a:cubicBezTo>
                    <a:pt x="13" y="13"/>
                    <a:pt x="12" y="13"/>
                    <a:pt x="11" y="14"/>
                  </a:cubicBezTo>
                  <a:cubicBezTo>
                    <a:pt x="10" y="15"/>
                    <a:pt x="8" y="14"/>
                    <a:pt x="5" y="17"/>
                  </a:cubicBezTo>
                  <a:cubicBezTo>
                    <a:pt x="3" y="19"/>
                    <a:pt x="0" y="20"/>
                    <a:pt x="2" y="23"/>
                  </a:cubicBezTo>
                  <a:cubicBezTo>
                    <a:pt x="4" y="27"/>
                    <a:pt x="4" y="27"/>
                    <a:pt x="6" y="29"/>
                  </a:cubicBezTo>
                  <a:cubicBezTo>
                    <a:pt x="7" y="30"/>
                    <a:pt x="7" y="32"/>
                    <a:pt x="9" y="30"/>
                  </a:cubicBezTo>
                  <a:cubicBezTo>
                    <a:pt x="10" y="28"/>
                    <a:pt x="10" y="27"/>
                    <a:pt x="11" y="25"/>
                  </a:cubicBezTo>
                  <a:cubicBezTo>
                    <a:pt x="11" y="23"/>
                    <a:pt x="10" y="24"/>
                    <a:pt x="8" y="24"/>
                  </a:cubicBezTo>
                  <a:cubicBezTo>
                    <a:pt x="6" y="25"/>
                    <a:pt x="4" y="23"/>
                    <a:pt x="6" y="22"/>
                  </a:cubicBezTo>
                  <a:cubicBezTo>
                    <a:pt x="7" y="20"/>
                    <a:pt x="6" y="20"/>
                    <a:pt x="8" y="20"/>
                  </a:cubicBezTo>
                  <a:cubicBezTo>
                    <a:pt x="10" y="19"/>
                    <a:pt x="11" y="18"/>
                    <a:pt x="12" y="18"/>
                  </a:cubicBezTo>
                  <a:cubicBezTo>
                    <a:pt x="13" y="18"/>
                    <a:pt x="14" y="17"/>
                    <a:pt x="14" y="18"/>
                  </a:cubicBezTo>
                  <a:cubicBezTo>
                    <a:pt x="14" y="20"/>
                    <a:pt x="14" y="21"/>
                    <a:pt x="15" y="21"/>
                  </a:cubicBezTo>
                  <a:cubicBezTo>
                    <a:pt x="15" y="21"/>
                    <a:pt x="19" y="19"/>
                    <a:pt x="21" y="18"/>
                  </a:cubicBezTo>
                  <a:cubicBezTo>
                    <a:pt x="22" y="17"/>
                    <a:pt x="22" y="15"/>
                    <a:pt x="25" y="16"/>
                  </a:cubicBezTo>
                  <a:cubicBezTo>
                    <a:pt x="27" y="17"/>
                    <a:pt x="27" y="17"/>
                    <a:pt x="28" y="18"/>
                  </a:cubicBezTo>
                  <a:cubicBezTo>
                    <a:pt x="30" y="19"/>
                    <a:pt x="29" y="21"/>
                    <a:pt x="31" y="20"/>
                  </a:cubicBezTo>
                  <a:cubicBezTo>
                    <a:pt x="33" y="19"/>
                    <a:pt x="33" y="17"/>
                    <a:pt x="34" y="16"/>
                  </a:cubicBezTo>
                  <a:cubicBezTo>
                    <a:pt x="34" y="14"/>
                    <a:pt x="35" y="12"/>
                    <a:pt x="35" y="11"/>
                  </a:cubicBezTo>
                  <a:cubicBezTo>
                    <a:pt x="36" y="10"/>
                    <a:pt x="34" y="6"/>
                    <a:pt x="33" y="6"/>
                  </a:cubicBezTo>
                  <a:cubicBezTo>
                    <a:pt x="32" y="5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7">
              <a:extLst>
                <a:ext uri="{FF2B5EF4-FFF2-40B4-BE49-F238E27FC236}">
                  <a16:creationId xmlns:a16="http://schemas.microsoft.com/office/drawing/2014/main" id="{56CE3D18-E24C-4F7E-960E-9E79322F6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504"/>
              <a:ext cx="84" cy="94"/>
            </a:xfrm>
            <a:custGeom>
              <a:avLst/>
              <a:gdLst>
                <a:gd name="T0" fmla="*/ 44 w 23"/>
                <a:gd name="T1" fmla="*/ 18 h 26"/>
                <a:gd name="T2" fmla="*/ 47 w 23"/>
                <a:gd name="T3" fmla="*/ 11 h 26"/>
                <a:gd name="T4" fmla="*/ 29 w 23"/>
                <a:gd name="T5" fmla="*/ 4 h 26"/>
                <a:gd name="T6" fmla="*/ 22 w 23"/>
                <a:gd name="T7" fmla="*/ 7 h 26"/>
                <a:gd name="T8" fmla="*/ 22 w 23"/>
                <a:gd name="T9" fmla="*/ 25 h 26"/>
                <a:gd name="T10" fmla="*/ 4 w 23"/>
                <a:gd name="T11" fmla="*/ 22 h 26"/>
                <a:gd name="T12" fmla="*/ 7 w 23"/>
                <a:gd name="T13" fmla="*/ 33 h 26"/>
                <a:gd name="T14" fmla="*/ 18 w 23"/>
                <a:gd name="T15" fmla="*/ 54 h 26"/>
                <a:gd name="T16" fmla="*/ 22 w 23"/>
                <a:gd name="T17" fmla="*/ 76 h 26"/>
                <a:gd name="T18" fmla="*/ 47 w 23"/>
                <a:gd name="T19" fmla="*/ 72 h 26"/>
                <a:gd name="T20" fmla="*/ 51 w 23"/>
                <a:gd name="T21" fmla="*/ 87 h 26"/>
                <a:gd name="T22" fmla="*/ 69 w 23"/>
                <a:gd name="T23" fmla="*/ 90 h 26"/>
                <a:gd name="T24" fmla="*/ 66 w 23"/>
                <a:gd name="T25" fmla="*/ 76 h 26"/>
                <a:gd name="T26" fmla="*/ 80 w 23"/>
                <a:gd name="T27" fmla="*/ 47 h 26"/>
                <a:gd name="T28" fmla="*/ 69 w 23"/>
                <a:gd name="T29" fmla="*/ 33 h 26"/>
                <a:gd name="T30" fmla="*/ 44 w 23"/>
                <a:gd name="T31" fmla="*/ 1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" h="26">
                  <a:moveTo>
                    <a:pt x="12" y="5"/>
                  </a:moveTo>
                  <a:cubicBezTo>
                    <a:pt x="12" y="4"/>
                    <a:pt x="14" y="3"/>
                    <a:pt x="13" y="3"/>
                  </a:cubicBezTo>
                  <a:cubicBezTo>
                    <a:pt x="12" y="2"/>
                    <a:pt x="9" y="0"/>
                    <a:pt x="8" y="1"/>
                  </a:cubicBezTo>
                  <a:cubicBezTo>
                    <a:pt x="8" y="3"/>
                    <a:pt x="6" y="2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2" y="6"/>
                    <a:pt x="1" y="6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3" y="10"/>
                    <a:pt x="5" y="13"/>
                    <a:pt x="5" y="15"/>
                  </a:cubicBezTo>
                  <a:cubicBezTo>
                    <a:pt x="5" y="16"/>
                    <a:pt x="4" y="21"/>
                    <a:pt x="6" y="21"/>
                  </a:cubicBezTo>
                  <a:cubicBezTo>
                    <a:pt x="9" y="21"/>
                    <a:pt x="12" y="18"/>
                    <a:pt x="13" y="20"/>
                  </a:cubicBezTo>
                  <a:cubicBezTo>
                    <a:pt x="14" y="22"/>
                    <a:pt x="12" y="23"/>
                    <a:pt x="14" y="24"/>
                  </a:cubicBezTo>
                  <a:cubicBezTo>
                    <a:pt x="16" y="25"/>
                    <a:pt x="19" y="26"/>
                    <a:pt x="19" y="25"/>
                  </a:cubicBezTo>
                  <a:cubicBezTo>
                    <a:pt x="19" y="24"/>
                    <a:pt x="17" y="21"/>
                    <a:pt x="18" y="21"/>
                  </a:cubicBezTo>
                  <a:cubicBezTo>
                    <a:pt x="19" y="20"/>
                    <a:pt x="23" y="14"/>
                    <a:pt x="22" y="13"/>
                  </a:cubicBezTo>
                  <a:cubicBezTo>
                    <a:pt x="22" y="12"/>
                    <a:pt x="23" y="11"/>
                    <a:pt x="19" y="9"/>
                  </a:cubicBezTo>
                  <a:cubicBezTo>
                    <a:pt x="15" y="8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8">
              <a:extLst>
                <a:ext uri="{FF2B5EF4-FFF2-40B4-BE49-F238E27FC236}">
                  <a16:creationId xmlns:a16="http://schemas.microsoft.com/office/drawing/2014/main" id="{E5827ABE-0140-4F25-8B6B-52F8AD49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598"/>
              <a:ext cx="51" cy="33"/>
            </a:xfrm>
            <a:custGeom>
              <a:avLst/>
              <a:gdLst>
                <a:gd name="T0" fmla="*/ 18 w 14"/>
                <a:gd name="T1" fmla="*/ 7 h 9"/>
                <a:gd name="T2" fmla="*/ 4 w 14"/>
                <a:gd name="T3" fmla="*/ 4 h 9"/>
                <a:gd name="T4" fmla="*/ 7 w 14"/>
                <a:gd name="T5" fmla="*/ 18 h 9"/>
                <a:gd name="T6" fmla="*/ 33 w 14"/>
                <a:gd name="T7" fmla="*/ 29 h 9"/>
                <a:gd name="T8" fmla="*/ 44 w 14"/>
                <a:gd name="T9" fmla="*/ 26 h 9"/>
                <a:gd name="T10" fmla="*/ 47 w 14"/>
                <a:gd name="T11" fmla="*/ 7 h 9"/>
                <a:gd name="T12" fmla="*/ 33 w 14"/>
                <a:gd name="T13" fmla="*/ 4 h 9"/>
                <a:gd name="T14" fmla="*/ 18 w 14"/>
                <a:gd name="T15" fmla="*/ 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5" y="2"/>
                  </a:moveTo>
                  <a:cubicBezTo>
                    <a:pt x="5" y="2"/>
                    <a:pt x="1" y="0"/>
                    <a:pt x="1" y="1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4" y="6"/>
                    <a:pt x="8" y="8"/>
                    <a:pt x="9" y="8"/>
                  </a:cubicBezTo>
                  <a:cubicBezTo>
                    <a:pt x="10" y="9"/>
                    <a:pt x="12" y="8"/>
                    <a:pt x="12" y="7"/>
                  </a:cubicBezTo>
                  <a:cubicBezTo>
                    <a:pt x="13" y="6"/>
                    <a:pt x="14" y="3"/>
                    <a:pt x="13" y="2"/>
                  </a:cubicBezTo>
                  <a:cubicBezTo>
                    <a:pt x="13" y="2"/>
                    <a:pt x="9" y="1"/>
                    <a:pt x="9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9">
              <a:extLst>
                <a:ext uri="{FF2B5EF4-FFF2-40B4-BE49-F238E27FC236}">
                  <a16:creationId xmlns:a16="http://schemas.microsoft.com/office/drawing/2014/main" id="{1CDD05A6-9A1E-4CA4-98E0-93D5A355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983"/>
              <a:ext cx="44" cy="62"/>
            </a:xfrm>
            <a:custGeom>
              <a:avLst/>
              <a:gdLst>
                <a:gd name="T0" fmla="*/ 37 w 12"/>
                <a:gd name="T1" fmla="*/ 7 h 17"/>
                <a:gd name="T2" fmla="*/ 22 w 12"/>
                <a:gd name="T3" fmla="*/ 11 h 17"/>
                <a:gd name="T4" fmla="*/ 18 w 12"/>
                <a:gd name="T5" fmla="*/ 33 h 17"/>
                <a:gd name="T6" fmla="*/ 0 w 12"/>
                <a:gd name="T7" fmla="*/ 62 h 17"/>
                <a:gd name="T8" fmla="*/ 22 w 12"/>
                <a:gd name="T9" fmla="*/ 55 h 17"/>
                <a:gd name="T10" fmla="*/ 40 w 12"/>
                <a:gd name="T11" fmla="*/ 40 h 17"/>
                <a:gd name="T12" fmla="*/ 44 w 12"/>
                <a:gd name="T13" fmla="*/ 22 h 17"/>
                <a:gd name="T14" fmla="*/ 37 w 12"/>
                <a:gd name="T15" fmla="*/ 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7">
                  <a:moveTo>
                    <a:pt x="10" y="2"/>
                  </a:moveTo>
                  <a:cubicBezTo>
                    <a:pt x="8" y="1"/>
                    <a:pt x="5" y="0"/>
                    <a:pt x="6" y="3"/>
                  </a:cubicBezTo>
                  <a:cubicBezTo>
                    <a:pt x="7" y="6"/>
                    <a:pt x="7" y="6"/>
                    <a:pt x="5" y="9"/>
                  </a:cubicBezTo>
                  <a:cubicBezTo>
                    <a:pt x="3" y="12"/>
                    <a:pt x="0" y="17"/>
                    <a:pt x="0" y="17"/>
                  </a:cubicBezTo>
                  <a:cubicBezTo>
                    <a:pt x="0" y="17"/>
                    <a:pt x="3" y="15"/>
                    <a:pt x="6" y="15"/>
                  </a:cubicBezTo>
                  <a:cubicBezTo>
                    <a:pt x="8" y="14"/>
                    <a:pt x="9" y="12"/>
                    <a:pt x="11" y="11"/>
                  </a:cubicBezTo>
                  <a:cubicBezTo>
                    <a:pt x="12" y="10"/>
                    <a:pt x="12" y="7"/>
                    <a:pt x="12" y="6"/>
                  </a:cubicBezTo>
                  <a:cubicBezTo>
                    <a:pt x="12" y="5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30">
              <a:extLst>
                <a:ext uri="{FF2B5EF4-FFF2-40B4-BE49-F238E27FC236}">
                  <a16:creationId xmlns:a16="http://schemas.microsoft.com/office/drawing/2014/main" id="{DFE74527-72E7-4361-BAF8-91F65A248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1045"/>
              <a:ext cx="55" cy="58"/>
            </a:xfrm>
            <a:custGeom>
              <a:avLst/>
              <a:gdLst>
                <a:gd name="T0" fmla="*/ 37 w 15"/>
                <a:gd name="T1" fmla="*/ 0 h 16"/>
                <a:gd name="T2" fmla="*/ 29 w 15"/>
                <a:gd name="T3" fmla="*/ 18 h 16"/>
                <a:gd name="T4" fmla="*/ 15 w 15"/>
                <a:gd name="T5" fmla="*/ 29 h 16"/>
                <a:gd name="T6" fmla="*/ 11 w 15"/>
                <a:gd name="T7" fmla="*/ 44 h 16"/>
                <a:gd name="T8" fmla="*/ 33 w 15"/>
                <a:gd name="T9" fmla="*/ 40 h 16"/>
                <a:gd name="T10" fmla="*/ 40 w 15"/>
                <a:gd name="T11" fmla="*/ 51 h 16"/>
                <a:gd name="T12" fmla="*/ 55 w 15"/>
                <a:gd name="T13" fmla="*/ 33 h 16"/>
                <a:gd name="T14" fmla="*/ 48 w 15"/>
                <a:gd name="T15" fmla="*/ 15 h 16"/>
                <a:gd name="T16" fmla="*/ 37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9" y="0"/>
                    <a:pt x="8" y="3"/>
                    <a:pt x="8" y="5"/>
                  </a:cubicBezTo>
                  <a:cubicBezTo>
                    <a:pt x="8" y="6"/>
                    <a:pt x="5" y="7"/>
                    <a:pt x="4" y="8"/>
                  </a:cubicBezTo>
                  <a:cubicBezTo>
                    <a:pt x="4" y="10"/>
                    <a:pt x="0" y="11"/>
                    <a:pt x="3" y="12"/>
                  </a:cubicBezTo>
                  <a:cubicBezTo>
                    <a:pt x="6" y="12"/>
                    <a:pt x="9" y="8"/>
                    <a:pt x="9" y="11"/>
                  </a:cubicBezTo>
                  <a:cubicBezTo>
                    <a:pt x="9" y="14"/>
                    <a:pt x="8" y="16"/>
                    <a:pt x="11" y="14"/>
                  </a:cubicBezTo>
                  <a:cubicBezTo>
                    <a:pt x="13" y="13"/>
                    <a:pt x="15" y="10"/>
                    <a:pt x="15" y="9"/>
                  </a:cubicBezTo>
                  <a:cubicBezTo>
                    <a:pt x="15" y="8"/>
                    <a:pt x="13" y="5"/>
                    <a:pt x="13" y="4"/>
                  </a:cubicBezTo>
                  <a:cubicBezTo>
                    <a:pt x="13" y="3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1">
              <a:extLst>
                <a:ext uri="{FF2B5EF4-FFF2-40B4-BE49-F238E27FC236}">
                  <a16:creationId xmlns:a16="http://schemas.microsoft.com/office/drawing/2014/main" id="{D3478DD2-C17D-4082-A99E-B93FCCB0C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132"/>
              <a:ext cx="33" cy="29"/>
            </a:xfrm>
            <a:custGeom>
              <a:avLst/>
              <a:gdLst>
                <a:gd name="T0" fmla="*/ 15 w 9"/>
                <a:gd name="T1" fmla="*/ 4 h 8"/>
                <a:gd name="T2" fmla="*/ 4 w 9"/>
                <a:gd name="T3" fmla="*/ 29 h 8"/>
                <a:gd name="T4" fmla="*/ 22 w 9"/>
                <a:gd name="T5" fmla="*/ 11 h 8"/>
                <a:gd name="T6" fmla="*/ 33 w 9"/>
                <a:gd name="T7" fmla="*/ 0 h 8"/>
                <a:gd name="T8" fmla="*/ 15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3" y="3"/>
                    <a:pt x="0" y="8"/>
                    <a:pt x="1" y="8"/>
                  </a:cubicBezTo>
                  <a:cubicBezTo>
                    <a:pt x="4" y="8"/>
                    <a:pt x="5" y="3"/>
                    <a:pt x="6" y="3"/>
                  </a:cubicBezTo>
                  <a:cubicBezTo>
                    <a:pt x="8" y="2"/>
                    <a:pt x="9" y="0"/>
                    <a:pt x="9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2">
              <a:extLst>
                <a:ext uri="{FF2B5EF4-FFF2-40B4-BE49-F238E27FC236}">
                  <a16:creationId xmlns:a16="http://schemas.microsoft.com/office/drawing/2014/main" id="{56F0D02F-C89C-49B7-9218-B3568689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121"/>
              <a:ext cx="37" cy="36"/>
            </a:xfrm>
            <a:custGeom>
              <a:avLst/>
              <a:gdLst>
                <a:gd name="T0" fmla="*/ 15 w 10"/>
                <a:gd name="T1" fmla="*/ 0 h 10"/>
                <a:gd name="T2" fmla="*/ 7 w 10"/>
                <a:gd name="T3" fmla="*/ 18 h 10"/>
                <a:gd name="T4" fmla="*/ 22 w 10"/>
                <a:gd name="T5" fmla="*/ 11 h 10"/>
                <a:gd name="T6" fmla="*/ 26 w 10"/>
                <a:gd name="T7" fmla="*/ 29 h 10"/>
                <a:gd name="T8" fmla="*/ 37 w 10"/>
                <a:gd name="T9" fmla="*/ 0 h 10"/>
                <a:gd name="T10" fmla="*/ 15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cubicBezTo>
                    <a:pt x="3" y="1"/>
                    <a:pt x="0" y="4"/>
                    <a:pt x="2" y="5"/>
                  </a:cubicBezTo>
                  <a:cubicBezTo>
                    <a:pt x="3" y="6"/>
                    <a:pt x="4" y="0"/>
                    <a:pt x="6" y="3"/>
                  </a:cubicBezTo>
                  <a:cubicBezTo>
                    <a:pt x="7" y="5"/>
                    <a:pt x="6" y="10"/>
                    <a:pt x="7" y="8"/>
                  </a:cubicBezTo>
                  <a:cubicBezTo>
                    <a:pt x="9" y="5"/>
                    <a:pt x="10" y="0"/>
                    <a:pt x="1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3">
              <a:extLst>
                <a:ext uri="{FF2B5EF4-FFF2-40B4-BE49-F238E27FC236}">
                  <a16:creationId xmlns:a16="http://schemas.microsoft.com/office/drawing/2014/main" id="{475055C2-A420-40C1-827F-B52ACF9DE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045"/>
              <a:ext cx="65" cy="83"/>
            </a:xfrm>
            <a:custGeom>
              <a:avLst/>
              <a:gdLst>
                <a:gd name="T0" fmla="*/ 18 w 18"/>
                <a:gd name="T1" fmla="*/ 22 h 23"/>
                <a:gd name="T2" fmla="*/ 14 w 18"/>
                <a:gd name="T3" fmla="*/ 51 h 23"/>
                <a:gd name="T4" fmla="*/ 11 w 18"/>
                <a:gd name="T5" fmla="*/ 69 h 23"/>
                <a:gd name="T6" fmla="*/ 25 w 18"/>
                <a:gd name="T7" fmla="*/ 79 h 23"/>
                <a:gd name="T8" fmla="*/ 36 w 18"/>
                <a:gd name="T9" fmla="*/ 61 h 23"/>
                <a:gd name="T10" fmla="*/ 47 w 18"/>
                <a:gd name="T11" fmla="*/ 58 h 23"/>
                <a:gd name="T12" fmla="*/ 43 w 18"/>
                <a:gd name="T13" fmla="*/ 40 h 23"/>
                <a:gd name="T14" fmla="*/ 54 w 18"/>
                <a:gd name="T15" fmla="*/ 32 h 23"/>
                <a:gd name="T16" fmla="*/ 54 w 18"/>
                <a:gd name="T17" fmla="*/ 18 h 23"/>
                <a:gd name="T18" fmla="*/ 51 w 18"/>
                <a:gd name="T19" fmla="*/ 7 h 23"/>
                <a:gd name="T20" fmla="*/ 43 w 18"/>
                <a:gd name="T21" fmla="*/ 25 h 23"/>
                <a:gd name="T22" fmla="*/ 33 w 18"/>
                <a:gd name="T23" fmla="*/ 14 h 23"/>
                <a:gd name="T24" fmla="*/ 29 w 18"/>
                <a:gd name="T25" fmla="*/ 4 h 23"/>
                <a:gd name="T26" fmla="*/ 18 w 18"/>
                <a:gd name="T27" fmla="*/ 22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23">
                  <a:moveTo>
                    <a:pt x="5" y="6"/>
                  </a:moveTo>
                  <a:cubicBezTo>
                    <a:pt x="5" y="8"/>
                    <a:pt x="6" y="13"/>
                    <a:pt x="4" y="14"/>
                  </a:cubicBezTo>
                  <a:cubicBezTo>
                    <a:pt x="3" y="16"/>
                    <a:pt x="0" y="18"/>
                    <a:pt x="3" y="19"/>
                  </a:cubicBezTo>
                  <a:cubicBezTo>
                    <a:pt x="5" y="19"/>
                    <a:pt x="6" y="23"/>
                    <a:pt x="7" y="22"/>
                  </a:cubicBezTo>
                  <a:cubicBezTo>
                    <a:pt x="8" y="21"/>
                    <a:pt x="9" y="15"/>
                    <a:pt x="10" y="17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3" y="15"/>
                    <a:pt x="10" y="11"/>
                    <a:pt x="12" y="11"/>
                  </a:cubicBezTo>
                  <a:cubicBezTo>
                    <a:pt x="15" y="11"/>
                    <a:pt x="15" y="11"/>
                    <a:pt x="15" y="9"/>
                  </a:cubicBezTo>
                  <a:cubicBezTo>
                    <a:pt x="16" y="6"/>
                    <a:pt x="13" y="6"/>
                    <a:pt x="15" y="5"/>
                  </a:cubicBezTo>
                  <a:cubicBezTo>
                    <a:pt x="18" y="3"/>
                    <a:pt x="15" y="0"/>
                    <a:pt x="14" y="2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1" y="7"/>
                    <a:pt x="8" y="6"/>
                    <a:pt x="9" y="4"/>
                  </a:cubicBezTo>
                  <a:cubicBezTo>
                    <a:pt x="9" y="3"/>
                    <a:pt x="8" y="1"/>
                    <a:pt x="8" y="1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4">
              <a:extLst>
                <a:ext uri="{FF2B5EF4-FFF2-40B4-BE49-F238E27FC236}">
                  <a16:creationId xmlns:a16="http://schemas.microsoft.com/office/drawing/2014/main" id="{F9D5AB5D-5EA7-4F90-9BEC-5BE3A0BE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940"/>
              <a:ext cx="55" cy="87"/>
            </a:xfrm>
            <a:custGeom>
              <a:avLst/>
              <a:gdLst>
                <a:gd name="T0" fmla="*/ 7 w 15"/>
                <a:gd name="T1" fmla="*/ 40 h 24"/>
                <a:gd name="T2" fmla="*/ 4 w 15"/>
                <a:gd name="T3" fmla="*/ 58 h 24"/>
                <a:gd name="T4" fmla="*/ 11 w 15"/>
                <a:gd name="T5" fmla="*/ 69 h 24"/>
                <a:gd name="T6" fmla="*/ 11 w 15"/>
                <a:gd name="T7" fmla="*/ 80 h 24"/>
                <a:gd name="T8" fmla="*/ 29 w 15"/>
                <a:gd name="T9" fmla="*/ 65 h 24"/>
                <a:gd name="T10" fmla="*/ 40 w 15"/>
                <a:gd name="T11" fmla="*/ 58 h 24"/>
                <a:gd name="T12" fmla="*/ 48 w 15"/>
                <a:gd name="T13" fmla="*/ 40 h 24"/>
                <a:gd name="T14" fmla="*/ 44 w 15"/>
                <a:gd name="T15" fmla="*/ 18 h 24"/>
                <a:gd name="T16" fmla="*/ 33 w 15"/>
                <a:gd name="T17" fmla="*/ 7 h 24"/>
                <a:gd name="T18" fmla="*/ 22 w 15"/>
                <a:gd name="T19" fmla="*/ 29 h 24"/>
                <a:gd name="T20" fmla="*/ 11 w 15"/>
                <a:gd name="T21" fmla="*/ 33 h 24"/>
                <a:gd name="T22" fmla="*/ 7 w 15"/>
                <a:gd name="T23" fmla="*/ 4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24">
                  <a:moveTo>
                    <a:pt x="2" y="11"/>
                  </a:moveTo>
                  <a:cubicBezTo>
                    <a:pt x="0" y="12"/>
                    <a:pt x="0" y="15"/>
                    <a:pt x="1" y="16"/>
                  </a:cubicBezTo>
                  <a:cubicBezTo>
                    <a:pt x="2" y="16"/>
                    <a:pt x="3" y="19"/>
                    <a:pt x="3" y="19"/>
                  </a:cubicBezTo>
                  <a:cubicBezTo>
                    <a:pt x="3" y="19"/>
                    <a:pt x="1" y="24"/>
                    <a:pt x="3" y="22"/>
                  </a:cubicBezTo>
                  <a:cubicBezTo>
                    <a:pt x="6" y="20"/>
                    <a:pt x="7" y="19"/>
                    <a:pt x="8" y="18"/>
                  </a:cubicBezTo>
                  <a:cubicBezTo>
                    <a:pt x="9" y="17"/>
                    <a:pt x="9" y="15"/>
                    <a:pt x="11" y="16"/>
                  </a:cubicBezTo>
                  <a:cubicBezTo>
                    <a:pt x="14" y="16"/>
                    <a:pt x="12" y="14"/>
                    <a:pt x="13" y="11"/>
                  </a:cubicBezTo>
                  <a:cubicBezTo>
                    <a:pt x="15" y="8"/>
                    <a:pt x="14" y="6"/>
                    <a:pt x="12" y="5"/>
                  </a:cubicBezTo>
                  <a:cubicBezTo>
                    <a:pt x="10" y="4"/>
                    <a:pt x="10" y="0"/>
                    <a:pt x="9" y="2"/>
                  </a:cubicBezTo>
                  <a:cubicBezTo>
                    <a:pt x="8" y="5"/>
                    <a:pt x="6" y="6"/>
                    <a:pt x="6" y="8"/>
                  </a:cubicBezTo>
                  <a:cubicBezTo>
                    <a:pt x="6" y="9"/>
                    <a:pt x="3" y="9"/>
                    <a:pt x="3" y="9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5">
              <a:extLst>
                <a:ext uri="{FF2B5EF4-FFF2-40B4-BE49-F238E27FC236}">
                  <a16:creationId xmlns:a16="http://schemas.microsoft.com/office/drawing/2014/main" id="{994B6818-24A6-49FB-8DDA-F2155526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903"/>
              <a:ext cx="40" cy="40"/>
            </a:xfrm>
            <a:custGeom>
              <a:avLst/>
              <a:gdLst>
                <a:gd name="T0" fmla="*/ 18 w 11"/>
                <a:gd name="T1" fmla="*/ 15 h 11"/>
                <a:gd name="T2" fmla="*/ 7 w 11"/>
                <a:gd name="T3" fmla="*/ 25 h 11"/>
                <a:gd name="T4" fmla="*/ 18 w 11"/>
                <a:gd name="T5" fmla="*/ 29 h 11"/>
                <a:gd name="T6" fmla="*/ 29 w 11"/>
                <a:gd name="T7" fmla="*/ 22 h 11"/>
                <a:gd name="T8" fmla="*/ 40 w 11"/>
                <a:gd name="T9" fmla="*/ 11 h 11"/>
                <a:gd name="T10" fmla="*/ 36 w 11"/>
                <a:gd name="T11" fmla="*/ 0 h 11"/>
                <a:gd name="T12" fmla="*/ 18 w 11"/>
                <a:gd name="T13" fmla="*/ 15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5" y="4"/>
                  </a:moveTo>
                  <a:cubicBezTo>
                    <a:pt x="3" y="5"/>
                    <a:pt x="0" y="3"/>
                    <a:pt x="2" y="7"/>
                  </a:cubicBezTo>
                  <a:cubicBezTo>
                    <a:pt x="4" y="11"/>
                    <a:pt x="3" y="10"/>
                    <a:pt x="5" y="8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10" y="5"/>
                    <a:pt x="11" y="3"/>
                    <a:pt x="11" y="3"/>
                  </a:cubicBezTo>
                  <a:cubicBezTo>
                    <a:pt x="11" y="3"/>
                    <a:pt x="11" y="0"/>
                    <a:pt x="10" y="0"/>
                  </a:cubicBezTo>
                  <a:cubicBezTo>
                    <a:pt x="8" y="1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6">
              <a:extLst>
                <a:ext uri="{FF2B5EF4-FFF2-40B4-BE49-F238E27FC236}">
                  <a16:creationId xmlns:a16="http://schemas.microsoft.com/office/drawing/2014/main" id="{63DEDD98-1968-45F4-B742-AE4394E3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864"/>
              <a:ext cx="36" cy="36"/>
            </a:xfrm>
            <a:custGeom>
              <a:avLst/>
              <a:gdLst>
                <a:gd name="T0" fmla="*/ 4 w 10"/>
                <a:gd name="T1" fmla="*/ 4 h 10"/>
                <a:gd name="T2" fmla="*/ 11 w 10"/>
                <a:gd name="T3" fmla="*/ 32 h 10"/>
                <a:gd name="T4" fmla="*/ 18 w 10"/>
                <a:gd name="T5" fmla="*/ 36 h 10"/>
                <a:gd name="T6" fmla="*/ 29 w 10"/>
                <a:gd name="T7" fmla="*/ 25 h 10"/>
                <a:gd name="T8" fmla="*/ 32 w 10"/>
                <a:gd name="T9" fmla="*/ 4 h 10"/>
                <a:gd name="T10" fmla="*/ 18 w 10"/>
                <a:gd name="T11" fmla="*/ 18 h 10"/>
                <a:gd name="T12" fmla="*/ 4 w 10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1" y="1"/>
                  </a:moveTo>
                  <a:cubicBezTo>
                    <a:pt x="0" y="3"/>
                    <a:pt x="1" y="9"/>
                    <a:pt x="3" y="9"/>
                  </a:cubicBezTo>
                  <a:cubicBezTo>
                    <a:pt x="4" y="9"/>
                    <a:pt x="3" y="10"/>
                    <a:pt x="5" y="10"/>
                  </a:cubicBezTo>
                  <a:cubicBezTo>
                    <a:pt x="6" y="10"/>
                    <a:pt x="7" y="9"/>
                    <a:pt x="8" y="7"/>
                  </a:cubicBezTo>
                  <a:cubicBezTo>
                    <a:pt x="9" y="4"/>
                    <a:pt x="10" y="0"/>
                    <a:pt x="9" y="1"/>
                  </a:cubicBezTo>
                  <a:cubicBezTo>
                    <a:pt x="7" y="2"/>
                    <a:pt x="5" y="5"/>
                    <a:pt x="5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7">
              <a:extLst>
                <a:ext uri="{FF2B5EF4-FFF2-40B4-BE49-F238E27FC236}">
                  <a16:creationId xmlns:a16="http://schemas.microsoft.com/office/drawing/2014/main" id="{B3FEAE9D-D611-440D-8605-D6000DAF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853"/>
              <a:ext cx="33" cy="32"/>
            </a:xfrm>
            <a:custGeom>
              <a:avLst/>
              <a:gdLst>
                <a:gd name="T0" fmla="*/ 18 w 9"/>
                <a:gd name="T1" fmla="*/ 0 h 9"/>
                <a:gd name="T2" fmla="*/ 11 w 9"/>
                <a:gd name="T3" fmla="*/ 25 h 9"/>
                <a:gd name="T4" fmla="*/ 29 w 9"/>
                <a:gd name="T5" fmla="*/ 21 h 9"/>
                <a:gd name="T6" fmla="*/ 29 w 9"/>
                <a:gd name="T7" fmla="*/ 4 h 9"/>
                <a:gd name="T8" fmla="*/ 18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4" y="1"/>
                    <a:pt x="0" y="5"/>
                    <a:pt x="3" y="7"/>
                  </a:cubicBezTo>
                  <a:cubicBezTo>
                    <a:pt x="6" y="9"/>
                    <a:pt x="7" y="8"/>
                    <a:pt x="8" y="6"/>
                  </a:cubicBezTo>
                  <a:cubicBezTo>
                    <a:pt x="8" y="4"/>
                    <a:pt x="7" y="2"/>
                    <a:pt x="8" y="1"/>
                  </a:cubicBezTo>
                  <a:cubicBezTo>
                    <a:pt x="9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8">
              <a:extLst>
                <a:ext uri="{FF2B5EF4-FFF2-40B4-BE49-F238E27FC236}">
                  <a16:creationId xmlns:a16="http://schemas.microsoft.com/office/drawing/2014/main" id="{67B3B38A-7321-419A-85F5-94CAF4133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766"/>
              <a:ext cx="69" cy="51"/>
            </a:xfrm>
            <a:custGeom>
              <a:avLst/>
              <a:gdLst>
                <a:gd name="T0" fmla="*/ 11 w 19"/>
                <a:gd name="T1" fmla="*/ 22 h 14"/>
                <a:gd name="T2" fmla="*/ 0 w 19"/>
                <a:gd name="T3" fmla="*/ 33 h 14"/>
                <a:gd name="T4" fmla="*/ 15 w 19"/>
                <a:gd name="T5" fmla="*/ 51 h 14"/>
                <a:gd name="T6" fmla="*/ 33 w 19"/>
                <a:gd name="T7" fmla="*/ 44 h 14"/>
                <a:gd name="T8" fmla="*/ 58 w 19"/>
                <a:gd name="T9" fmla="*/ 22 h 14"/>
                <a:gd name="T10" fmla="*/ 62 w 19"/>
                <a:gd name="T11" fmla="*/ 0 h 14"/>
                <a:gd name="T12" fmla="*/ 11 w 19"/>
                <a:gd name="T13" fmla="*/ 2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3" y="6"/>
                  </a:moveTo>
                  <a:cubicBezTo>
                    <a:pt x="1" y="7"/>
                    <a:pt x="0" y="7"/>
                    <a:pt x="0" y="9"/>
                  </a:cubicBezTo>
                  <a:cubicBezTo>
                    <a:pt x="1" y="12"/>
                    <a:pt x="3" y="14"/>
                    <a:pt x="4" y="14"/>
                  </a:cubicBezTo>
                  <a:cubicBezTo>
                    <a:pt x="5" y="14"/>
                    <a:pt x="6" y="12"/>
                    <a:pt x="9" y="12"/>
                  </a:cubicBezTo>
                  <a:cubicBezTo>
                    <a:pt x="11" y="12"/>
                    <a:pt x="14" y="7"/>
                    <a:pt x="16" y="6"/>
                  </a:cubicBezTo>
                  <a:cubicBezTo>
                    <a:pt x="17" y="4"/>
                    <a:pt x="16" y="0"/>
                    <a:pt x="17" y="0"/>
                  </a:cubicBezTo>
                  <a:cubicBezTo>
                    <a:pt x="19" y="0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9">
              <a:extLst>
                <a:ext uri="{FF2B5EF4-FFF2-40B4-BE49-F238E27FC236}">
                  <a16:creationId xmlns:a16="http://schemas.microsoft.com/office/drawing/2014/main" id="{FD55CC20-1C8F-4A87-A029-286A7F95E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161"/>
              <a:ext cx="33" cy="36"/>
            </a:xfrm>
            <a:custGeom>
              <a:avLst/>
              <a:gdLst>
                <a:gd name="T0" fmla="*/ 33 w 9"/>
                <a:gd name="T1" fmla="*/ 0 h 10"/>
                <a:gd name="T2" fmla="*/ 18 w 9"/>
                <a:gd name="T3" fmla="*/ 11 h 10"/>
                <a:gd name="T4" fmla="*/ 7 w 9"/>
                <a:gd name="T5" fmla="*/ 32 h 10"/>
                <a:gd name="T6" fmla="*/ 29 w 9"/>
                <a:gd name="T7" fmla="*/ 25 h 10"/>
                <a:gd name="T8" fmla="*/ 33 w 9"/>
                <a:gd name="T9" fmla="*/ 11 h 10"/>
                <a:gd name="T10" fmla="*/ 33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0" y="7"/>
                    <a:pt x="2" y="9"/>
                  </a:cubicBezTo>
                  <a:cubicBezTo>
                    <a:pt x="5" y="10"/>
                    <a:pt x="8" y="8"/>
                    <a:pt x="8" y="7"/>
                  </a:cubicBezTo>
                  <a:cubicBezTo>
                    <a:pt x="9" y="5"/>
                    <a:pt x="9" y="3"/>
                    <a:pt x="9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40">
              <a:extLst>
                <a:ext uri="{FF2B5EF4-FFF2-40B4-BE49-F238E27FC236}">
                  <a16:creationId xmlns:a16="http://schemas.microsoft.com/office/drawing/2014/main" id="{D3201C2A-DF62-4009-B96B-F532A00B7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1711"/>
              <a:ext cx="26" cy="22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18 h 6"/>
                <a:gd name="T4" fmla="*/ 7 w 7"/>
                <a:gd name="T5" fmla="*/ 22 h 6"/>
                <a:gd name="T6" fmla="*/ 26 w 7"/>
                <a:gd name="T7" fmla="*/ 18 h 6"/>
                <a:gd name="T8" fmla="*/ 26 w 7"/>
                <a:gd name="T9" fmla="*/ 7 h 6"/>
                <a:gd name="T10" fmla="*/ 4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7" y="5"/>
                    <a:pt x="7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1">
              <a:extLst>
                <a:ext uri="{FF2B5EF4-FFF2-40B4-BE49-F238E27FC236}">
                  <a16:creationId xmlns:a16="http://schemas.microsoft.com/office/drawing/2014/main" id="{EE2C4BFC-5078-4622-AA57-E0A2F040A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2001"/>
              <a:ext cx="15" cy="21"/>
            </a:xfrm>
            <a:custGeom>
              <a:avLst/>
              <a:gdLst>
                <a:gd name="T0" fmla="*/ 11 w 4"/>
                <a:gd name="T1" fmla="*/ 0 h 6"/>
                <a:gd name="T2" fmla="*/ 4 w 4"/>
                <a:gd name="T3" fmla="*/ 18 h 6"/>
                <a:gd name="T4" fmla="*/ 15 w 4"/>
                <a:gd name="T5" fmla="*/ 14 h 6"/>
                <a:gd name="T6" fmla="*/ 11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2" y="0"/>
                    <a:pt x="0" y="3"/>
                    <a:pt x="1" y="5"/>
                  </a:cubicBezTo>
                  <a:cubicBezTo>
                    <a:pt x="3" y="6"/>
                    <a:pt x="4" y="4"/>
                    <a:pt x="4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2">
              <a:extLst>
                <a:ext uri="{FF2B5EF4-FFF2-40B4-BE49-F238E27FC236}">
                  <a16:creationId xmlns:a16="http://schemas.microsoft.com/office/drawing/2014/main" id="{B952E820-3513-4CD8-AF4D-B3B8D3A5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048"/>
              <a:ext cx="18" cy="14"/>
            </a:xfrm>
            <a:custGeom>
              <a:avLst/>
              <a:gdLst>
                <a:gd name="T0" fmla="*/ 7 w 5"/>
                <a:gd name="T1" fmla="*/ 0 h 4"/>
                <a:gd name="T2" fmla="*/ 7 w 5"/>
                <a:gd name="T3" fmla="*/ 14 h 4"/>
                <a:gd name="T4" fmla="*/ 14 w 5"/>
                <a:gd name="T5" fmla="*/ 11 h 4"/>
                <a:gd name="T6" fmla="*/ 18 w 5"/>
                <a:gd name="T7" fmla="*/ 0 h 4"/>
                <a:gd name="T8" fmla="*/ 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0" y="3"/>
                    <a:pt x="2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3">
              <a:extLst>
                <a:ext uri="{FF2B5EF4-FFF2-40B4-BE49-F238E27FC236}">
                  <a16:creationId xmlns:a16="http://schemas.microsoft.com/office/drawing/2014/main" id="{E128F5DF-630D-4A63-B4A5-82701C921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095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4 w 8"/>
                <a:gd name="T3" fmla="*/ 14 h 14"/>
                <a:gd name="T4" fmla="*/ 8 w 8"/>
                <a:gd name="T5" fmla="*/ 0 h 14"/>
                <a:gd name="T6" fmla="*/ 0 w 8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4" y="1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4">
              <a:extLst>
                <a:ext uri="{FF2B5EF4-FFF2-40B4-BE49-F238E27FC236}">
                  <a16:creationId xmlns:a16="http://schemas.microsoft.com/office/drawing/2014/main" id="{CBD6F0BA-E7AF-45FD-87BB-ED57E1B37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2117"/>
              <a:ext cx="15" cy="18"/>
            </a:xfrm>
            <a:custGeom>
              <a:avLst/>
              <a:gdLst>
                <a:gd name="T0" fmla="*/ 0 w 15"/>
                <a:gd name="T1" fmla="*/ 10 h 18"/>
                <a:gd name="T2" fmla="*/ 11 w 15"/>
                <a:gd name="T3" fmla="*/ 18 h 18"/>
                <a:gd name="T4" fmla="*/ 15 w 15"/>
                <a:gd name="T5" fmla="*/ 0 h 18"/>
                <a:gd name="T6" fmla="*/ 4 w 15"/>
                <a:gd name="T7" fmla="*/ 0 h 18"/>
                <a:gd name="T8" fmla="*/ 0 w 15"/>
                <a:gd name="T9" fmla="*/ 1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0" y="10"/>
                  </a:moveTo>
                  <a:lnTo>
                    <a:pt x="11" y="18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5">
              <a:extLst>
                <a:ext uri="{FF2B5EF4-FFF2-40B4-BE49-F238E27FC236}">
                  <a16:creationId xmlns:a16="http://schemas.microsoft.com/office/drawing/2014/main" id="{9F49907C-DA84-42CF-818F-B84D7261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124"/>
              <a:ext cx="18" cy="14"/>
            </a:xfrm>
            <a:custGeom>
              <a:avLst/>
              <a:gdLst>
                <a:gd name="T0" fmla="*/ 11 w 5"/>
                <a:gd name="T1" fmla="*/ 0 h 4"/>
                <a:gd name="T2" fmla="*/ 7 w 5"/>
                <a:gd name="T3" fmla="*/ 11 h 4"/>
                <a:gd name="T4" fmla="*/ 18 w 5"/>
                <a:gd name="T5" fmla="*/ 0 h 4"/>
                <a:gd name="T6" fmla="*/ 11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4" y="4"/>
                    <a:pt x="5" y="0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6">
              <a:extLst>
                <a:ext uri="{FF2B5EF4-FFF2-40B4-BE49-F238E27FC236}">
                  <a16:creationId xmlns:a16="http://schemas.microsoft.com/office/drawing/2014/main" id="{336D73FA-F7BF-45F7-8C81-4108E006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2316"/>
              <a:ext cx="66" cy="105"/>
            </a:xfrm>
            <a:custGeom>
              <a:avLst/>
              <a:gdLst>
                <a:gd name="T0" fmla="*/ 44 w 18"/>
                <a:gd name="T1" fmla="*/ 0 h 29"/>
                <a:gd name="T2" fmla="*/ 15 w 18"/>
                <a:gd name="T3" fmla="*/ 29 h 29"/>
                <a:gd name="T4" fmla="*/ 7 w 18"/>
                <a:gd name="T5" fmla="*/ 62 h 29"/>
                <a:gd name="T6" fmla="*/ 7 w 18"/>
                <a:gd name="T7" fmla="*/ 87 h 29"/>
                <a:gd name="T8" fmla="*/ 37 w 18"/>
                <a:gd name="T9" fmla="*/ 87 h 29"/>
                <a:gd name="T10" fmla="*/ 40 w 18"/>
                <a:gd name="T11" fmla="*/ 47 h 29"/>
                <a:gd name="T12" fmla="*/ 51 w 18"/>
                <a:gd name="T13" fmla="*/ 22 h 29"/>
                <a:gd name="T14" fmla="*/ 66 w 18"/>
                <a:gd name="T15" fmla="*/ 4 h 29"/>
                <a:gd name="T16" fmla="*/ 44 w 1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12" y="0"/>
                  </a:moveTo>
                  <a:cubicBezTo>
                    <a:pt x="7" y="2"/>
                    <a:pt x="5" y="3"/>
                    <a:pt x="4" y="8"/>
                  </a:cubicBezTo>
                  <a:cubicBezTo>
                    <a:pt x="3" y="13"/>
                    <a:pt x="0" y="12"/>
                    <a:pt x="2" y="17"/>
                  </a:cubicBezTo>
                  <a:cubicBezTo>
                    <a:pt x="4" y="21"/>
                    <a:pt x="3" y="19"/>
                    <a:pt x="2" y="24"/>
                  </a:cubicBezTo>
                  <a:cubicBezTo>
                    <a:pt x="1" y="29"/>
                    <a:pt x="8" y="29"/>
                    <a:pt x="10" y="24"/>
                  </a:cubicBezTo>
                  <a:cubicBezTo>
                    <a:pt x="11" y="19"/>
                    <a:pt x="10" y="15"/>
                    <a:pt x="11" y="13"/>
                  </a:cubicBezTo>
                  <a:cubicBezTo>
                    <a:pt x="12" y="10"/>
                    <a:pt x="13" y="6"/>
                    <a:pt x="14" y="6"/>
                  </a:cubicBezTo>
                  <a:cubicBezTo>
                    <a:pt x="16" y="6"/>
                    <a:pt x="18" y="1"/>
                    <a:pt x="18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7">
              <a:extLst>
                <a:ext uri="{FF2B5EF4-FFF2-40B4-BE49-F238E27FC236}">
                  <a16:creationId xmlns:a16="http://schemas.microsoft.com/office/drawing/2014/main" id="{9F7766D1-15A5-40C3-BE65-A6ACDA361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392"/>
              <a:ext cx="25" cy="94"/>
            </a:xfrm>
            <a:custGeom>
              <a:avLst/>
              <a:gdLst>
                <a:gd name="T0" fmla="*/ 21 w 7"/>
                <a:gd name="T1" fmla="*/ 0 h 26"/>
                <a:gd name="T2" fmla="*/ 14 w 7"/>
                <a:gd name="T3" fmla="*/ 40 h 26"/>
                <a:gd name="T4" fmla="*/ 4 w 7"/>
                <a:gd name="T5" fmla="*/ 87 h 26"/>
                <a:gd name="T6" fmla="*/ 21 w 7"/>
                <a:gd name="T7" fmla="*/ 54 h 26"/>
                <a:gd name="T8" fmla="*/ 21 w 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6">
                  <a:moveTo>
                    <a:pt x="6" y="0"/>
                  </a:moveTo>
                  <a:cubicBezTo>
                    <a:pt x="6" y="3"/>
                    <a:pt x="6" y="9"/>
                    <a:pt x="4" y="11"/>
                  </a:cubicBezTo>
                  <a:cubicBezTo>
                    <a:pt x="2" y="14"/>
                    <a:pt x="0" y="22"/>
                    <a:pt x="1" y="24"/>
                  </a:cubicBezTo>
                  <a:cubicBezTo>
                    <a:pt x="1" y="26"/>
                    <a:pt x="5" y="19"/>
                    <a:pt x="6" y="15"/>
                  </a:cubicBezTo>
                  <a:cubicBezTo>
                    <a:pt x="7" y="1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8">
              <a:extLst>
                <a:ext uri="{FF2B5EF4-FFF2-40B4-BE49-F238E27FC236}">
                  <a16:creationId xmlns:a16="http://schemas.microsoft.com/office/drawing/2014/main" id="{8EA33C63-8D53-49F8-8468-26D3ECED2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247"/>
              <a:ext cx="98" cy="69"/>
            </a:xfrm>
            <a:custGeom>
              <a:avLst/>
              <a:gdLst>
                <a:gd name="T0" fmla="*/ 69 w 27"/>
                <a:gd name="T1" fmla="*/ 4 h 19"/>
                <a:gd name="T2" fmla="*/ 44 w 27"/>
                <a:gd name="T3" fmla="*/ 18 h 19"/>
                <a:gd name="T4" fmla="*/ 29 w 27"/>
                <a:gd name="T5" fmla="*/ 36 h 19"/>
                <a:gd name="T6" fmla="*/ 15 w 27"/>
                <a:gd name="T7" fmla="*/ 47 h 19"/>
                <a:gd name="T8" fmla="*/ 40 w 27"/>
                <a:gd name="T9" fmla="*/ 65 h 19"/>
                <a:gd name="T10" fmla="*/ 58 w 27"/>
                <a:gd name="T11" fmla="*/ 58 h 19"/>
                <a:gd name="T12" fmla="*/ 73 w 27"/>
                <a:gd name="T13" fmla="*/ 44 h 19"/>
                <a:gd name="T14" fmla="*/ 91 w 27"/>
                <a:gd name="T15" fmla="*/ 25 h 19"/>
                <a:gd name="T16" fmla="*/ 69 w 27"/>
                <a:gd name="T17" fmla="*/ 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9">
                  <a:moveTo>
                    <a:pt x="19" y="1"/>
                  </a:moveTo>
                  <a:cubicBezTo>
                    <a:pt x="15" y="0"/>
                    <a:pt x="14" y="0"/>
                    <a:pt x="12" y="5"/>
                  </a:cubicBezTo>
                  <a:cubicBezTo>
                    <a:pt x="11" y="10"/>
                    <a:pt x="11" y="8"/>
                    <a:pt x="8" y="10"/>
                  </a:cubicBezTo>
                  <a:cubicBezTo>
                    <a:pt x="6" y="11"/>
                    <a:pt x="0" y="10"/>
                    <a:pt x="4" y="13"/>
                  </a:cubicBezTo>
                  <a:cubicBezTo>
                    <a:pt x="8" y="17"/>
                    <a:pt x="8" y="19"/>
                    <a:pt x="11" y="18"/>
                  </a:cubicBezTo>
                  <a:cubicBezTo>
                    <a:pt x="14" y="18"/>
                    <a:pt x="13" y="14"/>
                    <a:pt x="16" y="16"/>
                  </a:cubicBezTo>
                  <a:cubicBezTo>
                    <a:pt x="18" y="18"/>
                    <a:pt x="18" y="15"/>
                    <a:pt x="20" y="12"/>
                  </a:cubicBezTo>
                  <a:cubicBezTo>
                    <a:pt x="22" y="10"/>
                    <a:pt x="22" y="7"/>
                    <a:pt x="25" y="7"/>
                  </a:cubicBezTo>
                  <a:cubicBezTo>
                    <a:pt x="27" y="6"/>
                    <a:pt x="21" y="1"/>
                    <a:pt x="19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9">
              <a:extLst>
                <a:ext uri="{FF2B5EF4-FFF2-40B4-BE49-F238E27FC236}">
                  <a16:creationId xmlns:a16="http://schemas.microsoft.com/office/drawing/2014/main" id="{AAD45F37-80D5-4763-842A-AAD7D01A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204"/>
              <a:ext cx="47" cy="32"/>
            </a:xfrm>
            <a:custGeom>
              <a:avLst/>
              <a:gdLst>
                <a:gd name="T0" fmla="*/ 18 w 13"/>
                <a:gd name="T1" fmla="*/ 4 h 9"/>
                <a:gd name="T2" fmla="*/ 7 w 13"/>
                <a:gd name="T3" fmla="*/ 21 h 9"/>
                <a:gd name="T4" fmla="*/ 25 w 13"/>
                <a:gd name="T5" fmla="*/ 28 h 9"/>
                <a:gd name="T6" fmla="*/ 36 w 13"/>
                <a:gd name="T7" fmla="*/ 25 h 9"/>
                <a:gd name="T8" fmla="*/ 47 w 13"/>
                <a:gd name="T9" fmla="*/ 11 h 9"/>
                <a:gd name="T10" fmla="*/ 33 w 13"/>
                <a:gd name="T11" fmla="*/ 0 h 9"/>
                <a:gd name="T12" fmla="*/ 18 w 13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1"/>
                  </a:moveTo>
                  <a:cubicBezTo>
                    <a:pt x="3" y="2"/>
                    <a:pt x="0" y="3"/>
                    <a:pt x="2" y="6"/>
                  </a:cubicBezTo>
                  <a:cubicBezTo>
                    <a:pt x="3" y="8"/>
                    <a:pt x="5" y="8"/>
                    <a:pt x="7" y="8"/>
                  </a:cubicBezTo>
                  <a:cubicBezTo>
                    <a:pt x="8" y="9"/>
                    <a:pt x="9" y="8"/>
                    <a:pt x="10" y="7"/>
                  </a:cubicBezTo>
                  <a:cubicBezTo>
                    <a:pt x="12" y="7"/>
                    <a:pt x="13" y="3"/>
                    <a:pt x="13" y="3"/>
                  </a:cubicBezTo>
                  <a:cubicBezTo>
                    <a:pt x="13" y="3"/>
                    <a:pt x="11" y="0"/>
                    <a:pt x="9" y="0"/>
                  </a:cubicBezTo>
                  <a:cubicBezTo>
                    <a:pt x="7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50">
              <a:extLst>
                <a:ext uri="{FF2B5EF4-FFF2-40B4-BE49-F238E27FC236}">
                  <a16:creationId xmlns:a16="http://schemas.microsoft.com/office/drawing/2014/main" id="{39A3C8E0-C4A2-4454-A884-E30A39AEB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073"/>
              <a:ext cx="58" cy="58"/>
            </a:xfrm>
            <a:custGeom>
              <a:avLst/>
              <a:gdLst>
                <a:gd name="T0" fmla="*/ 25 w 16"/>
                <a:gd name="T1" fmla="*/ 4 h 16"/>
                <a:gd name="T2" fmla="*/ 11 w 16"/>
                <a:gd name="T3" fmla="*/ 15 h 16"/>
                <a:gd name="T4" fmla="*/ 7 w 16"/>
                <a:gd name="T5" fmla="*/ 40 h 16"/>
                <a:gd name="T6" fmla="*/ 36 w 16"/>
                <a:gd name="T7" fmla="*/ 44 h 16"/>
                <a:gd name="T8" fmla="*/ 47 w 16"/>
                <a:gd name="T9" fmla="*/ 25 h 16"/>
                <a:gd name="T10" fmla="*/ 25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6">
                  <a:moveTo>
                    <a:pt x="7" y="1"/>
                  </a:moveTo>
                  <a:cubicBezTo>
                    <a:pt x="5" y="1"/>
                    <a:pt x="5" y="0"/>
                    <a:pt x="3" y="4"/>
                  </a:cubicBezTo>
                  <a:cubicBezTo>
                    <a:pt x="1" y="7"/>
                    <a:pt x="0" y="8"/>
                    <a:pt x="2" y="11"/>
                  </a:cubicBezTo>
                  <a:cubicBezTo>
                    <a:pt x="5" y="14"/>
                    <a:pt x="9" y="16"/>
                    <a:pt x="10" y="12"/>
                  </a:cubicBezTo>
                  <a:cubicBezTo>
                    <a:pt x="11" y="9"/>
                    <a:pt x="10" y="6"/>
                    <a:pt x="13" y="7"/>
                  </a:cubicBezTo>
                  <a:cubicBezTo>
                    <a:pt x="16" y="8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1">
              <a:extLst>
                <a:ext uri="{FF2B5EF4-FFF2-40B4-BE49-F238E27FC236}">
                  <a16:creationId xmlns:a16="http://schemas.microsoft.com/office/drawing/2014/main" id="{D1110738-1C1E-4CE8-986F-2CA501C1E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2935"/>
              <a:ext cx="675" cy="652"/>
            </a:xfrm>
            <a:custGeom>
              <a:avLst/>
              <a:gdLst>
                <a:gd name="T0" fmla="*/ 653 w 186"/>
                <a:gd name="T1" fmla="*/ 518 h 180"/>
                <a:gd name="T2" fmla="*/ 631 w 186"/>
                <a:gd name="T3" fmla="*/ 500 h 180"/>
                <a:gd name="T4" fmla="*/ 628 w 186"/>
                <a:gd name="T5" fmla="*/ 442 h 180"/>
                <a:gd name="T6" fmla="*/ 624 w 186"/>
                <a:gd name="T7" fmla="*/ 373 h 180"/>
                <a:gd name="T8" fmla="*/ 581 w 186"/>
                <a:gd name="T9" fmla="*/ 351 h 180"/>
                <a:gd name="T10" fmla="*/ 613 w 186"/>
                <a:gd name="T11" fmla="*/ 286 h 180"/>
                <a:gd name="T12" fmla="*/ 642 w 186"/>
                <a:gd name="T13" fmla="*/ 239 h 180"/>
                <a:gd name="T14" fmla="*/ 668 w 186"/>
                <a:gd name="T15" fmla="*/ 177 h 180"/>
                <a:gd name="T16" fmla="*/ 653 w 186"/>
                <a:gd name="T17" fmla="*/ 152 h 180"/>
                <a:gd name="T18" fmla="*/ 599 w 186"/>
                <a:gd name="T19" fmla="*/ 138 h 180"/>
                <a:gd name="T20" fmla="*/ 544 w 186"/>
                <a:gd name="T21" fmla="*/ 127 h 180"/>
                <a:gd name="T22" fmla="*/ 515 w 186"/>
                <a:gd name="T23" fmla="*/ 87 h 180"/>
                <a:gd name="T24" fmla="*/ 461 w 186"/>
                <a:gd name="T25" fmla="*/ 58 h 180"/>
                <a:gd name="T26" fmla="*/ 435 w 186"/>
                <a:gd name="T27" fmla="*/ 51 h 180"/>
                <a:gd name="T28" fmla="*/ 399 w 186"/>
                <a:gd name="T29" fmla="*/ 22 h 180"/>
                <a:gd name="T30" fmla="*/ 392 w 186"/>
                <a:gd name="T31" fmla="*/ 4 h 180"/>
                <a:gd name="T32" fmla="*/ 385 w 186"/>
                <a:gd name="T33" fmla="*/ 0 h 180"/>
                <a:gd name="T34" fmla="*/ 341 w 186"/>
                <a:gd name="T35" fmla="*/ 33 h 180"/>
                <a:gd name="T36" fmla="*/ 312 w 186"/>
                <a:gd name="T37" fmla="*/ 91 h 180"/>
                <a:gd name="T38" fmla="*/ 279 w 186"/>
                <a:gd name="T39" fmla="*/ 130 h 180"/>
                <a:gd name="T40" fmla="*/ 218 w 186"/>
                <a:gd name="T41" fmla="*/ 141 h 180"/>
                <a:gd name="T42" fmla="*/ 192 w 186"/>
                <a:gd name="T43" fmla="*/ 116 h 180"/>
                <a:gd name="T44" fmla="*/ 156 w 186"/>
                <a:gd name="T45" fmla="*/ 105 h 180"/>
                <a:gd name="T46" fmla="*/ 181 w 186"/>
                <a:gd name="T47" fmla="*/ 163 h 180"/>
                <a:gd name="T48" fmla="*/ 171 w 186"/>
                <a:gd name="T49" fmla="*/ 199 h 180"/>
                <a:gd name="T50" fmla="*/ 127 w 186"/>
                <a:gd name="T51" fmla="*/ 199 h 180"/>
                <a:gd name="T52" fmla="*/ 94 w 186"/>
                <a:gd name="T53" fmla="*/ 188 h 180"/>
                <a:gd name="T54" fmla="*/ 62 w 186"/>
                <a:gd name="T55" fmla="*/ 196 h 180"/>
                <a:gd name="T56" fmla="*/ 15 w 186"/>
                <a:gd name="T57" fmla="*/ 210 h 180"/>
                <a:gd name="T58" fmla="*/ 22 w 186"/>
                <a:gd name="T59" fmla="*/ 228 h 180"/>
                <a:gd name="T60" fmla="*/ 18 w 186"/>
                <a:gd name="T61" fmla="*/ 246 h 180"/>
                <a:gd name="T62" fmla="*/ 65 w 186"/>
                <a:gd name="T63" fmla="*/ 257 h 180"/>
                <a:gd name="T64" fmla="*/ 105 w 186"/>
                <a:gd name="T65" fmla="*/ 279 h 180"/>
                <a:gd name="T66" fmla="*/ 134 w 186"/>
                <a:gd name="T67" fmla="*/ 293 h 180"/>
                <a:gd name="T68" fmla="*/ 149 w 186"/>
                <a:gd name="T69" fmla="*/ 326 h 180"/>
                <a:gd name="T70" fmla="*/ 210 w 186"/>
                <a:gd name="T71" fmla="*/ 398 h 180"/>
                <a:gd name="T72" fmla="*/ 232 w 186"/>
                <a:gd name="T73" fmla="*/ 471 h 180"/>
                <a:gd name="T74" fmla="*/ 200 w 186"/>
                <a:gd name="T75" fmla="*/ 485 h 180"/>
                <a:gd name="T76" fmla="*/ 174 w 186"/>
                <a:gd name="T77" fmla="*/ 580 h 180"/>
                <a:gd name="T78" fmla="*/ 174 w 186"/>
                <a:gd name="T79" fmla="*/ 583 h 180"/>
                <a:gd name="T80" fmla="*/ 196 w 186"/>
                <a:gd name="T81" fmla="*/ 601 h 180"/>
                <a:gd name="T82" fmla="*/ 240 w 186"/>
                <a:gd name="T83" fmla="*/ 619 h 180"/>
                <a:gd name="T84" fmla="*/ 272 w 186"/>
                <a:gd name="T85" fmla="*/ 627 h 180"/>
                <a:gd name="T86" fmla="*/ 298 w 186"/>
                <a:gd name="T87" fmla="*/ 630 h 180"/>
                <a:gd name="T88" fmla="*/ 341 w 186"/>
                <a:gd name="T89" fmla="*/ 641 h 180"/>
                <a:gd name="T90" fmla="*/ 388 w 186"/>
                <a:gd name="T91" fmla="*/ 648 h 180"/>
                <a:gd name="T92" fmla="*/ 410 w 186"/>
                <a:gd name="T93" fmla="*/ 645 h 180"/>
                <a:gd name="T94" fmla="*/ 428 w 186"/>
                <a:gd name="T95" fmla="*/ 641 h 180"/>
                <a:gd name="T96" fmla="*/ 428 w 186"/>
                <a:gd name="T97" fmla="*/ 590 h 180"/>
                <a:gd name="T98" fmla="*/ 508 w 186"/>
                <a:gd name="T99" fmla="*/ 583 h 180"/>
                <a:gd name="T100" fmla="*/ 581 w 186"/>
                <a:gd name="T101" fmla="*/ 605 h 180"/>
                <a:gd name="T102" fmla="*/ 653 w 186"/>
                <a:gd name="T103" fmla="*/ 554 h 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6" h="180">
                  <a:moveTo>
                    <a:pt x="181" y="153"/>
                  </a:moveTo>
                  <a:cubicBezTo>
                    <a:pt x="183" y="150"/>
                    <a:pt x="183" y="145"/>
                    <a:pt x="180" y="143"/>
                  </a:cubicBezTo>
                  <a:cubicBezTo>
                    <a:pt x="178" y="142"/>
                    <a:pt x="175" y="143"/>
                    <a:pt x="174" y="141"/>
                  </a:cubicBezTo>
                  <a:cubicBezTo>
                    <a:pt x="173" y="141"/>
                    <a:pt x="175" y="139"/>
                    <a:pt x="174" y="138"/>
                  </a:cubicBezTo>
                  <a:cubicBezTo>
                    <a:pt x="174" y="137"/>
                    <a:pt x="173" y="137"/>
                    <a:pt x="172" y="136"/>
                  </a:cubicBezTo>
                  <a:cubicBezTo>
                    <a:pt x="168" y="131"/>
                    <a:pt x="172" y="127"/>
                    <a:pt x="173" y="122"/>
                  </a:cubicBezTo>
                  <a:cubicBezTo>
                    <a:pt x="175" y="118"/>
                    <a:pt x="175" y="116"/>
                    <a:pt x="173" y="112"/>
                  </a:cubicBezTo>
                  <a:cubicBezTo>
                    <a:pt x="173" y="110"/>
                    <a:pt x="173" y="105"/>
                    <a:pt x="172" y="103"/>
                  </a:cubicBezTo>
                  <a:cubicBezTo>
                    <a:pt x="169" y="99"/>
                    <a:pt x="164" y="104"/>
                    <a:pt x="161" y="104"/>
                  </a:cubicBezTo>
                  <a:cubicBezTo>
                    <a:pt x="156" y="103"/>
                    <a:pt x="158" y="99"/>
                    <a:pt x="160" y="97"/>
                  </a:cubicBezTo>
                  <a:cubicBezTo>
                    <a:pt x="163" y="93"/>
                    <a:pt x="165" y="90"/>
                    <a:pt x="167" y="86"/>
                  </a:cubicBezTo>
                  <a:cubicBezTo>
                    <a:pt x="168" y="84"/>
                    <a:pt x="168" y="81"/>
                    <a:pt x="169" y="79"/>
                  </a:cubicBezTo>
                  <a:cubicBezTo>
                    <a:pt x="171" y="77"/>
                    <a:pt x="173" y="78"/>
                    <a:pt x="174" y="77"/>
                  </a:cubicBezTo>
                  <a:cubicBezTo>
                    <a:pt x="179" y="75"/>
                    <a:pt x="177" y="71"/>
                    <a:pt x="177" y="66"/>
                  </a:cubicBezTo>
                  <a:cubicBezTo>
                    <a:pt x="177" y="63"/>
                    <a:pt x="178" y="60"/>
                    <a:pt x="178" y="57"/>
                  </a:cubicBezTo>
                  <a:cubicBezTo>
                    <a:pt x="179" y="54"/>
                    <a:pt x="182" y="52"/>
                    <a:pt x="184" y="49"/>
                  </a:cubicBezTo>
                  <a:cubicBezTo>
                    <a:pt x="185" y="47"/>
                    <a:pt x="186" y="44"/>
                    <a:pt x="184" y="43"/>
                  </a:cubicBezTo>
                  <a:cubicBezTo>
                    <a:pt x="184" y="43"/>
                    <a:pt x="181" y="42"/>
                    <a:pt x="180" y="42"/>
                  </a:cubicBezTo>
                  <a:cubicBezTo>
                    <a:pt x="177" y="41"/>
                    <a:pt x="174" y="40"/>
                    <a:pt x="171" y="39"/>
                  </a:cubicBezTo>
                  <a:cubicBezTo>
                    <a:pt x="168" y="39"/>
                    <a:pt x="167" y="39"/>
                    <a:pt x="165" y="38"/>
                  </a:cubicBezTo>
                  <a:cubicBezTo>
                    <a:pt x="164" y="37"/>
                    <a:pt x="163" y="35"/>
                    <a:pt x="162" y="35"/>
                  </a:cubicBezTo>
                  <a:cubicBezTo>
                    <a:pt x="158" y="34"/>
                    <a:pt x="154" y="37"/>
                    <a:pt x="150" y="35"/>
                  </a:cubicBezTo>
                  <a:cubicBezTo>
                    <a:pt x="148" y="34"/>
                    <a:pt x="146" y="32"/>
                    <a:pt x="144" y="29"/>
                  </a:cubicBezTo>
                  <a:cubicBezTo>
                    <a:pt x="143" y="28"/>
                    <a:pt x="143" y="25"/>
                    <a:pt x="142" y="24"/>
                  </a:cubicBezTo>
                  <a:cubicBezTo>
                    <a:pt x="139" y="22"/>
                    <a:pt x="137" y="27"/>
                    <a:pt x="134" y="24"/>
                  </a:cubicBezTo>
                  <a:cubicBezTo>
                    <a:pt x="131" y="20"/>
                    <a:pt x="131" y="18"/>
                    <a:pt x="127" y="16"/>
                  </a:cubicBezTo>
                  <a:cubicBezTo>
                    <a:pt x="125" y="15"/>
                    <a:pt x="125" y="16"/>
                    <a:pt x="123" y="15"/>
                  </a:cubicBezTo>
                  <a:cubicBezTo>
                    <a:pt x="122" y="15"/>
                    <a:pt x="121" y="15"/>
                    <a:pt x="120" y="14"/>
                  </a:cubicBezTo>
                  <a:cubicBezTo>
                    <a:pt x="117" y="10"/>
                    <a:pt x="119" y="8"/>
                    <a:pt x="114" y="8"/>
                  </a:cubicBezTo>
                  <a:cubicBezTo>
                    <a:pt x="111" y="8"/>
                    <a:pt x="112" y="9"/>
                    <a:pt x="110" y="6"/>
                  </a:cubicBezTo>
                  <a:cubicBezTo>
                    <a:pt x="109" y="5"/>
                    <a:pt x="108" y="3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6" y="0"/>
                    <a:pt x="106" y="0"/>
                  </a:cubicBezTo>
                  <a:cubicBezTo>
                    <a:pt x="105" y="0"/>
                    <a:pt x="101" y="3"/>
                    <a:pt x="98" y="3"/>
                  </a:cubicBezTo>
                  <a:cubicBezTo>
                    <a:pt x="96" y="3"/>
                    <a:pt x="93" y="4"/>
                    <a:pt x="94" y="9"/>
                  </a:cubicBezTo>
                  <a:cubicBezTo>
                    <a:pt x="94" y="13"/>
                    <a:pt x="99" y="15"/>
                    <a:pt x="94" y="18"/>
                  </a:cubicBezTo>
                  <a:cubicBezTo>
                    <a:pt x="89" y="21"/>
                    <a:pt x="90" y="24"/>
                    <a:pt x="86" y="25"/>
                  </a:cubicBezTo>
                  <a:cubicBezTo>
                    <a:pt x="82" y="27"/>
                    <a:pt x="74" y="26"/>
                    <a:pt x="75" y="31"/>
                  </a:cubicBezTo>
                  <a:cubicBezTo>
                    <a:pt x="75" y="36"/>
                    <a:pt x="76" y="35"/>
                    <a:pt x="77" y="36"/>
                  </a:cubicBezTo>
                  <a:cubicBezTo>
                    <a:pt x="78" y="38"/>
                    <a:pt x="77" y="36"/>
                    <a:pt x="72" y="38"/>
                  </a:cubicBezTo>
                  <a:cubicBezTo>
                    <a:pt x="68" y="39"/>
                    <a:pt x="62" y="40"/>
                    <a:pt x="60" y="39"/>
                  </a:cubicBezTo>
                  <a:cubicBezTo>
                    <a:pt x="57" y="38"/>
                    <a:pt x="53" y="41"/>
                    <a:pt x="54" y="37"/>
                  </a:cubicBezTo>
                  <a:cubicBezTo>
                    <a:pt x="54" y="33"/>
                    <a:pt x="56" y="29"/>
                    <a:pt x="53" y="32"/>
                  </a:cubicBezTo>
                  <a:cubicBezTo>
                    <a:pt x="49" y="34"/>
                    <a:pt x="48" y="37"/>
                    <a:pt x="47" y="34"/>
                  </a:cubicBezTo>
                  <a:cubicBezTo>
                    <a:pt x="45" y="31"/>
                    <a:pt x="45" y="26"/>
                    <a:pt x="43" y="29"/>
                  </a:cubicBezTo>
                  <a:cubicBezTo>
                    <a:pt x="42" y="32"/>
                    <a:pt x="41" y="33"/>
                    <a:pt x="44" y="36"/>
                  </a:cubicBezTo>
                  <a:cubicBezTo>
                    <a:pt x="47" y="40"/>
                    <a:pt x="49" y="41"/>
                    <a:pt x="50" y="45"/>
                  </a:cubicBezTo>
                  <a:cubicBezTo>
                    <a:pt x="50" y="49"/>
                    <a:pt x="51" y="53"/>
                    <a:pt x="52" y="54"/>
                  </a:cubicBezTo>
                  <a:cubicBezTo>
                    <a:pt x="53" y="55"/>
                    <a:pt x="50" y="57"/>
                    <a:pt x="47" y="55"/>
                  </a:cubicBezTo>
                  <a:cubicBezTo>
                    <a:pt x="45" y="53"/>
                    <a:pt x="45" y="49"/>
                    <a:pt x="42" y="53"/>
                  </a:cubicBezTo>
                  <a:cubicBezTo>
                    <a:pt x="39" y="57"/>
                    <a:pt x="38" y="53"/>
                    <a:pt x="35" y="55"/>
                  </a:cubicBezTo>
                  <a:cubicBezTo>
                    <a:pt x="33" y="57"/>
                    <a:pt x="33" y="52"/>
                    <a:pt x="31" y="54"/>
                  </a:cubicBezTo>
                  <a:cubicBezTo>
                    <a:pt x="29" y="56"/>
                    <a:pt x="29" y="53"/>
                    <a:pt x="26" y="52"/>
                  </a:cubicBezTo>
                  <a:cubicBezTo>
                    <a:pt x="24" y="51"/>
                    <a:pt x="24" y="48"/>
                    <a:pt x="22" y="51"/>
                  </a:cubicBezTo>
                  <a:cubicBezTo>
                    <a:pt x="20" y="53"/>
                    <a:pt x="19" y="52"/>
                    <a:pt x="17" y="54"/>
                  </a:cubicBezTo>
                  <a:cubicBezTo>
                    <a:pt x="15" y="56"/>
                    <a:pt x="19" y="56"/>
                    <a:pt x="12" y="56"/>
                  </a:cubicBezTo>
                  <a:cubicBezTo>
                    <a:pt x="4" y="56"/>
                    <a:pt x="0" y="56"/>
                    <a:pt x="4" y="58"/>
                  </a:cubicBezTo>
                  <a:cubicBezTo>
                    <a:pt x="7" y="60"/>
                    <a:pt x="12" y="60"/>
                    <a:pt x="11" y="61"/>
                  </a:cubicBezTo>
                  <a:cubicBezTo>
                    <a:pt x="7" y="63"/>
                    <a:pt x="6" y="60"/>
                    <a:pt x="6" y="63"/>
                  </a:cubicBezTo>
                  <a:cubicBezTo>
                    <a:pt x="6" y="65"/>
                    <a:pt x="9" y="66"/>
                    <a:pt x="9" y="66"/>
                  </a:cubicBezTo>
                  <a:cubicBezTo>
                    <a:pt x="9" y="66"/>
                    <a:pt x="4" y="65"/>
                    <a:pt x="5" y="68"/>
                  </a:cubicBezTo>
                  <a:cubicBezTo>
                    <a:pt x="7" y="70"/>
                    <a:pt x="7" y="70"/>
                    <a:pt x="12" y="71"/>
                  </a:cubicBezTo>
                  <a:cubicBezTo>
                    <a:pt x="16" y="72"/>
                    <a:pt x="16" y="71"/>
                    <a:pt x="18" y="71"/>
                  </a:cubicBezTo>
                  <a:cubicBezTo>
                    <a:pt x="20" y="71"/>
                    <a:pt x="21" y="68"/>
                    <a:pt x="23" y="72"/>
                  </a:cubicBezTo>
                  <a:cubicBezTo>
                    <a:pt x="24" y="76"/>
                    <a:pt x="27" y="79"/>
                    <a:pt x="29" y="77"/>
                  </a:cubicBezTo>
                  <a:cubicBezTo>
                    <a:pt x="32" y="75"/>
                    <a:pt x="34" y="69"/>
                    <a:pt x="35" y="74"/>
                  </a:cubicBezTo>
                  <a:cubicBezTo>
                    <a:pt x="37" y="79"/>
                    <a:pt x="34" y="82"/>
                    <a:pt x="37" y="81"/>
                  </a:cubicBezTo>
                  <a:cubicBezTo>
                    <a:pt x="40" y="80"/>
                    <a:pt x="38" y="79"/>
                    <a:pt x="39" y="84"/>
                  </a:cubicBezTo>
                  <a:cubicBezTo>
                    <a:pt x="41" y="90"/>
                    <a:pt x="37" y="86"/>
                    <a:pt x="41" y="90"/>
                  </a:cubicBezTo>
                  <a:cubicBezTo>
                    <a:pt x="45" y="94"/>
                    <a:pt x="43" y="93"/>
                    <a:pt x="47" y="96"/>
                  </a:cubicBezTo>
                  <a:cubicBezTo>
                    <a:pt x="52" y="99"/>
                    <a:pt x="58" y="107"/>
                    <a:pt x="58" y="110"/>
                  </a:cubicBezTo>
                  <a:cubicBezTo>
                    <a:pt x="59" y="112"/>
                    <a:pt x="54" y="112"/>
                    <a:pt x="58" y="116"/>
                  </a:cubicBezTo>
                  <a:cubicBezTo>
                    <a:pt x="62" y="120"/>
                    <a:pt x="63" y="124"/>
                    <a:pt x="64" y="130"/>
                  </a:cubicBezTo>
                  <a:cubicBezTo>
                    <a:pt x="65" y="135"/>
                    <a:pt x="58" y="116"/>
                    <a:pt x="57" y="120"/>
                  </a:cubicBezTo>
                  <a:cubicBezTo>
                    <a:pt x="56" y="124"/>
                    <a:pt x="54" y="129"/>
                    <a:pt x="55" y="134"/>
                  </a:cubicBezTo>
                  <a:cubicBezTo>
                    <a:pt x="57" y="139"/>
                    <a:pt x="55" y="139"/>
                    <a:pt x="54" y="143"/>
                  </a:cubicBezTo>
                  <a:cubicBezTo>
                    <a:pt x="53" y="146"/>
                    <a:pt x="55" y="159"/>
                    <a:pt x="48" y="160"/>
                  </a:cubicBezTo>
                  <a:cubicBezTo>
                    <a:pt x="48" y="160"/>
                    <a:pt x="48" y="160"/>
                    <a:pt x="47" y="160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9" y="161"/>
                    <a:pt x="49" y="161"/>
                    <a:pt x="51" y="162"/>
                  </a:cubicBezTo>
                  <a:cubicBezTo>
                    <a:pt x="52" y="163"/>
                    <a:pt x="53" y="165"/>
                    <a:pt x="54" y="166"/>
                  </a:cubicBezTo>
                  <a:cubicBezTo>
                    <a:pt x="56" y="167"/>
                    <a:pt x="58" y="167"/>
                    <a:pt x="60" y="168"/>
                  </a:cubicBezTo>
                  <a:cubicBezTo>
                    <a:pt x="62" y="169"/>
                    <a:pt x="64" y="171"/>
                    <a:pt x="66" y="171"/>
                  </a:cubicBezTo>
                  <a:cubicBezTo>
                    <a:pt x="68" y="172"/>
                    <a:pt x="70" y="171"/>
                    <a:pt x="72" y="172"/>
                  </a:cubicBezTo>
                  <a:cubicBezTo>
                    <a:pt x="73" y="172"/>
                    <a:pt x="74" y="173"/>
                    <a:pt x="75" y="173"/>
                  </a:cubicBezTo>
                  <a:cubicBezTo>
                    <a:pt x="76" y="174"/>
                    <a:pt x="77" y="174"/>
                    <a:pt x="78" y="174"/>
                  </a:cubicBezTo>
                  <a:cubicBezTo>
                    <a:pt x="79" y="174"/>
                    <a:pt x="81" y="174"/>
                    <a:pt x="82" y="174"/>
                  </a:cubicBezTo>
                  <a:cubicBezTo>
                    <a:pt x="83" y="174"/>
                    <a:pt x="83" y="173"/>
                    <a:pt x="84" y="172"/>
                  </a:cubicBezTo>
                  <a:cubicBezTo>
                    <a:pt x="89" y="170"/>
                    <a:pt x="90" y="175"/>
                    <a:pt x="94" y="177"/>
                  </a:cubicBezTo>
                  <a:cubicBezTo>
                    <a:pt x="96" y="178"/>
                    <a:pt x="99" y="177"/>
                    <a:pt x="101" y="177"/>
                  </a:cubicBezTo>
                  <a:cubicBezTo>
                    <a:pt x="103" y="178"/>
                    <a:pt x="105" y="180"/>
                    <a:pt x="107" y="179"/>
                  </a:cubicBezTo>
                  <a:cubicBezTo>
                    <a:pt x="108" y="179"/>
                    <a:pt x="109" y="178"/>
                    <a:pt x="110" y="178"/>
                  </a:cubicBezTo>
                  <a:cubicBezTo>
                    <a:pt x="111" y="178"/>
                    <a:pt x="112" y="178"/>
                    <a:pt x="113" y="178"/>
                  </a:cubicBezTo>
                  <a:cubicBezTo>
                    <a:pt x="114" y="178"/>
                    <a:pt x="117" y="177"/>
                    <a:pt x="117" y="178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6" y="175"/>
                    <a:pt x="114" y="171"/>
                    <a:pt x="115" y="169"/>
                  </a:cubicBezTo>
                  <a:cubicBezTo>
                    <a:pt x="116" y="166"/>
                    <a:pt x="114" y="164"/>
                    <a:pt x="118" y="163"/>
                  </a:cubicBezTo>
                  <a:cubicBezTo>
                    <a:pt x="123" y="162"/>
                    <a:pt x="125" y="154"/>
                    <a:pt x="131" y="158"/>
                  </a:cubicBezTo>
                  <a:cubicBezTo>
                    <a:pt x="137" y="161"/>
                    <a:pt x="138" y="164"/>
                    <a:pt x="140" y="161"/>
                  </a:cubicBezTo>
                  <a:cubicBezTo>
                    <a:pt x="143" y="158"/>
                    <a:pt x="144" y="159"/>
                    <a:pt x="148" y="162"/>
                  </a:cubicBezTo>
                  <a:cubicBezTo>
                    <a:pt x="152" y="166"/>
                    <a:pt x="156" y="168"/>
                    <a:pt x="160" y="167"/>
                  </a:cubicBezTo>
                  <a:cubicBezTo>
                    <a:pt x="164" y="165"/>
                    <a:pt x="168" y="163"/>
                    <a:pt x="171" y="159"/>
                  </a:cubicBezTo>
                  <a:cubicBezTo>
                    <a:pt x="172" y="157"/>
                    <a:pt x="177" y="154"/>
                    <a:pt x="180" y="153"/>
                  </a:cubicBezTo>
                  <a:cubicBezTo>
                    <a:pt x="181" y="153"/>
                    <a:pt x="181" y="153"/>
                    <a:pt x="181" y="15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2">
              <a:extLst>
                <a:ext uri="{FF2B5EF4-FFF2-40B4-BE49-F238E27FC236}">
                  <a16:creationId xmlns:a16="http://schemas.microsoft.com/office/drawing/2014/main" id="{ECD11839-1E85-4542-B083-10CE9419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3601"/>
              <a:ext cx="182" cy="352"/>
            </a:xfrm>
            <a:custGeom>
              <a:avLst/>
              <a:gdLst>
                <a:gd name="T0" fmla="*/ 124 w 50"/>
                <a:gd name="T1" fmla="*/ 334 h 97"/>
                <a:gd name="T2" fmla="*/ 120 w 50"/>
                <a:gd name="T3" fmla="*/ 337 h 97"/>
                <a:gd name="T4" fmla="*/ 98 w 50"/>
                <a:gd name="T5" fmla="*/ 337 h 97"/>
                <a:gd name="T6" fmla="*/ 55 w 50"/>
                <a:gd name="T7" fmla="*/ 341 h 97"/>
                <a:gd name="T8" fmla="*/ 47 w 50"/>
                <a:gd name="T9" fmla="*/ 319 h 97"/>
                <a:gd name="T10" fmla="*/ 51 w 50"/>
                <a:gd name="T11" fmla="*/ 290 h 97"/>
                <a:gd name="T12" fmla="*/ 47 w 50"/>
                <a:gd name="T13" fmla="*/ 269 h 97"/>
                <a:gd name="T14" fmla="*/ 44 w 50"/>
                <a:gd name="T15" fmla="*/ 240 h 97"/>
                <a:gd name="T16" fmla="*/ 36 w 50"/>
                <a:gd name="T17" fmla="*/ 232 h 97"/>
                <a:gd name="T18" fmla="*/ 15 w 50"/>
                <a:gd name="T19" fmla="*/ 232 h 97"/>
                <a:gd name="T20" fmla="*/ 25 w 50"/>
                <a:gd name="T21" fmla="*/ 203 h 97"/>
                <a:gd name="T22" fmla="*/ 47 w 50"/>
                <a:gd name="T23" fmla="*/ 123 h 97"/>
                <a:gd name="T24" fmla="*/ 55 w 50"/>
                <a:gd name="T25" fmla="*/ 47 h 97"/>
                <a:gd name="T26" fmla="*/ 58 w 50"/>
                <a:gd name="T27" fmla="*/ 15 h 97"/>
                <a:gd name="T28" fmla="*/ 58 w 50"/>
                <a:gd name="T29" fmla="*/ 11 h 97"/>
                <a:gd name="T30" fmla="*/ 62 w 50"/>
                <a:gd name="T31" fmla="*/ 11 h 97"/>
                <a:gd name="T32" fmla="*/ 73 w 50"/>
                <a:gd name="T33" fmla="*/ 0 h 97"/>
                <a:gd name="T34" fmla="*/ 80 w 50"/>
                <a:gd name="T35" fmla="*/ 7 h 97"/>
                <a:gd name="T36" fmla="*/ 87 w 50"/>
                <a:gd name="T37" fmla="*/ 11 h 97"/>
                <a:gd name="T38" fmla="*/ 87 w 50"/>
                <a:gd name="T39" fmla="*/ 29 h 97"/>
                <a:gd name="T40" fmla="*/ 95 w 50"/>
                <a:gd name="T41" fmla="*/ 25 h 97"/>
                <a:gd name="T42" fmla="*/ 109 w 50"/>
                <a:gd name="T43" fmla="*/ 29 h 97"/>
                <a:gd name="T44" fmla="*/ 138 w 50"/>
                <a:gd name="T45" fmla="*/ 18 h 97"/>
                <a:gd name="T46" fmla="*/ 149 w 50"/>
                <a:gd name="T47" fmla="*/ 18 h 97"/>
                <a:gd name="T48" fmla="*/ 164 w 50"/>
                <a:gd name="T49" fmla="*/ 18 h 97"/>
                <a:gd name="T50" fmla="*/ 182 w 50"/>
                <a:gd name="T51" fmla="*/ 40 h 97"/>
                <a:gd name="T52" fmla="*/ 164 w 50"/>
                <a:gd name="T53" fmla="*/ 58 h 97"/>
                <a:gd name="T54" fmla="*/ 149 w 50"/>
                <a:gd name="T55" fmla="*/ 80 h 97"/>
                <a:gd name="T56" fmla="*/ 146 w 50"/>
                <a:gd name="T57" fmla="*/ 98 h 97"/>
                <a:gd name="T58" fmla="*/ 149 w 50"/>
                <a:gd name="T59" fmla="*/ 109 h 97"/>
                <a:gd name="T60" fmla="*/ 153 w 50"/>
                <a:gd name="T61" fmla="*/ 127 h 97"/>
                <a:gd name="T62" fmla="*/ 146 w 50"/>
                <a:gd name="T63" fmla="*/ 160 h 97"/>
                <a:gd name="T64" fmla="*/ 127 w 50"/>
                <a:gd name="T65" fmla="*/ 185 h 97"/>
                <a:gd name="T66" fmla="*/ 142 w 50"/>
                <a:gd name="T67" fmla="*/ 214 h 97"/>
                <a:gd name="T68" fmla="*/ 135 w 50"/>
                <a:gd name="T69" fmla="*/ 243 h 97"/>
                <a:gd name="T70" fmla="*/ 142 w 50"/>
                <a:gd name="T71" fmla="*/ 261 h 97"/>
                <a:gd name="T72" fmla="*/ 124 w 50"/>
                <a:gd name="T73" fmla="*/ 334 h 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" h="97">
                  <a:moveTo>
                    <a:pt x="34" y="92"/>
                  </a:moveTo>
                  <a:cubicBezTo>
                    <a:pt x="34" y="93"/>
                    <a:pt x="34" y="93"/>
                    <a:pt x="33" y="93"/>
                  </a:cubicBezTo>
                  <a:cubicBezTo>
                    <a:pt x="30" y="96"/>
                    <a:pt x="31" y="96"/>
                    <a:pt x="27" y="93"/>
                  </a:cubicBezTo>
                  <a:cubicBezTo>
                    <a:pt x="22" y="90"/>
                    <a:pt x="22" y="91"/>
                    <a:pt x="15" y="94"/>
                  </a:cubicBezTo>
                  <a:cubicBezTo>
                    <a:pt x="8" y="97"/>
                    <a:pt x="13" y="88"/>
                    <a:pt x="13" y="88"/>
                  </a:cubicBezTo>
                  <a:cubicBezTo>
                    <a:pt x="13" y="88"/>
                    <a:pt x="14" y="83"/>
                    <a:pt x="14" y="80"/>
                  </a:cubicBezTo>
                  <a:cubicBezTo>
                    <a:pt x="14" y="77"/>
                    <a:pt x="15" y="77"/>
                    <a:pt x="13" y="74"/>
                  </a:cubicBezTo>
                  <a:cubicBezTo>
                    <a:pt x="12" y="72"/>
                    <a:pt x="14" y="71"/>
                    <a:pt x="12" y="66"/>
                  </a:cubicBezTo>
                  <a:cubicBezTo>
                    <a:pt x="11" y="61"/>
                    <a:pt x="10" y="69"/>
                    <a:pt x="10" y="64"/>
                  </a:cubicBezTo>
                  <a:cubicBezTo>
                    <a:pt x="9" y="58"/>
                    <a:pt x="8" y="64"/>
                    <a:pt x="4" y="64"/>
                  </a:cubicBezTo>
                  <a:cubicBezTo>
                    <a:pt x="0" y="63"/>
                    <a:pt x="4" y="61"/>
                    <a:pt x="7" y="56"/>
                  </a:cubicBezTo>
                  <a:cubicBezTo>
                    <a:pt x="9" y="50"/>
                    <a:pt x="11" y="42"/>
                    <a:pt x="13" y="34"/>
                  </a:cubicBezTo>
                  <a:cubicBezTo>
                    <a:pt x="15" y="26"/>
                    <a:pt x="17" y="21"/>
                    <a:pt x="15" y="13"/>
                  </a:cubicBezTo>
                  <a:cubicBezTo>
                    <a:pt x="14" y="4"/>
                    <a:pt x="15" y="7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9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2" y="3"/>
                    <a:pt x="23" y="3"/>
                    <a:pt x="24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5" y="8"/>
                    <a:pt x="25" y="7"/>
                    <a:pt x="26" y="7"/>
                  </a:cubicBezTo>
                  <a:cubicBezTo>
                    <a:pt x="28" y="7"/>
                    <a:pt x="29" y="8"/>
                    <a:pt x="30" y="8"/>
                  </a:cubicBezTo>
                  <a:cubicBezTo>
                    <a:pt x="33" y="8"/>
                    <a:pt x="35" y="5"/>
                    <a:pt x="38" y="5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42" y="5"/>
                    <a:pt x="44" y="4"/>
                    <a:pt x="45" y="5"/>
                  </a:cubicBezTo>
                  <a:cubicBezTo>
                    <a:pt x="46" y="5"/>
                    <a:pt x="50" y="10"/>
                    <a:pt x="50" y="11"/>
                  </a:cubicBezTo>
                  <a:cubicBezTo>
                    <a:pt x="50" y="13"/>
                    <a:pt x="46" y="15"/>
                    <a:pt x="45" y="16"/>
                  </a:cubicBezTo>
                  <a:cubicBezTo>
                    <a:pt x="44" y="18"/>
                    <a:pt x="42" y="20"/>
                    <a:pt x="41" y="22"/>
                  </a:cubicBezTo>
                  <a:cubicBezTo>
                    <a:pt x="41" y="23"/>
                    <a:pt x="40" y="25"/>
                    <a:pt x="40" y="27"/>
                  </a:cubicBezTo>
                  <a:cubicBezTo>
                    <a:pt x="40" y="29"/>
                    <a:pt x="41" y="29"/>
                    <a:pt x="41" y="30"/>
                  </a:cubicBezTo>
                  <a:cubicBezTo>
                    <a:pt x="42" y="32"/>
                    <a:pt x="39" y="35"/>
                    <a:pt x="42" y="35"/>
                  </a:cubicBezTo>
                  <a:cubicBezTo>
                    <a:pt x="42" y="38"/>
                    <a:pt x="38" y="42"/>
                    <a:pt x="40" y="44"/>
                  </a:cubicBezTo>
                  <a:cubicBezTo>
                    <a:pt x="38" y="46"/>
                    <a:pt x="35" y="48"/>
                    <a:pt x="35" y="51"/>
                  </a:cubicBezTo>
                  <a:cubicBezTo>
                    <a:pt x="35" y="54"/>
                    <a:pt x="38" y="56"/>
                    <a:pt x="39" y="59"/>
                  </a:cubicBezTo>
                  <a:cubicBezTo>
                    <a:pt x="40" y="61"/>
                    <a:pt x="37" y="64"/>
                    <a:pt x="37" y="67"/>
                  </a:cubicBezTo>
                  <a:cubicBezTo>
                    <a:pt x="38" y="69"/>
                    <a:pt x="39" y="70"/>
                    <a:pt x="39" y="72"/>
                  </a:cubicBezTo>
                  <a:cubicBezTo>
                    <a:pt x="39" y="78"/>
                    <a:pt x="29" y="86"/>
                    <a:pt x="34" y="9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3">
              <a:extLst>
                <a:ext uri="{FF2B5EF4-FFF2-40B4-BE49-F238E27FC236}">
                  <a16:creationId xmlns:a16="http://schemas.microsoft.com/office/drawing/2014/main" id="{D30FDEBA-ED8B-40D0-B0EC-4157B2F6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922"/>
              <a:ext cx="116" cy="108"/>
            </a:xfrm>
            <a:custGeom>
              <a:avLst/>
              <a:gdLst>
                <a:gd name="T0" fmla="*/ 116 w 32"/>
                <a:gd name="T1" fmla="*/ 0 h 30"/>
                <a:gd name="T2" fmla="*/ 83 w 32"/>
                <a:gd name="T3" fmla="*/ 50 h 30"/>
                <a:gd name="T4" fmla="*/ 51 w 32"/>
                <a:gd name="T5" fmla="*/ 65 h 30"/>
                <a:gd name="T6" fmla="*/ 22 w 32"/>
                <a:gd name="T7" fmla="*/ 86 h 30"/>
                <a:gd name="T8" fmla="*/ 4 w 32"/>
                <a:gd name="T9" fmla="*/ 104 h 30"/>
                <a:gd name="T10" fmla="*/ 0 w 32"/>
                <a:gd name="T11" fmla="*/ 10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30" y="7"/>
                    <a:pt x="30" y="10"/>
                    <a:pt x="23" y="14"/>
                  </a:cubicBezTo>
                  <a:cubicBezTo>
                    <a:pt x="20" y="15"/>
                    <a:pt x="17" y="16"/>
                    <a:pt x="14" y="18"/>
                  </a:cubicBezTo>
                  <a:cubicBezTo>
                    <a:pt x="8" y="20"/>
                    <a:pt x="9" y="21"/>
                    <a:pt x="6" y="24"/>
                  </a:cubicBezTo>
                  <a:cubicBezTo>
                    <a:pt x="4" y="26"/>
                    <a:pt x="3" y="27"/>
                    <a:pt x="1" y="29"/>
                  </a:cubicBezTo>
                  <a:cubicBezTo>
                    <a:pt x="1" y="29"/>
                    <a:pt x="1" y="29"/>
                    <a:pt x="0" y="3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4">
              <a:extLst>
                <a:ext uri="{FF2B5EF4-FFF2-40B4-BE49-F238E27FC236}">
                  <a16:creationId xmlns:a16="http://schemas.microsoft.com/office/drawing/2014/main" id="{867ED2F9-0842-48E8-B602-BBE554656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922"/>
              <a:ext cx="116" cy="108"/>
            </a:xfrm>
            <a:custGeom>
              <a:avLst/>
              <a:gdLst>
                <a:gd name="T0" fmla="*/ 116 w 32"/>
                <a:gd name="T1" fmla="*/ 0 h 30"/>
                <a:gd name="T2" fmla="*/ 83 w 32"/>
                <a:gd name="T3" fmla="*/ 50 h 30"/>
                <a:gd name="T4" fmla="*/ 51 w 32"/>
                <a:gd name="T5" fmla="*/ 65 h 30"/>
                <a:gd name="T6" fmla="*/ 22 w 32"/>
                <a:gd name="T7" fmla="*/ 86 h 30"/>
                <a:gd name="T8" fmla="*/ 4 w 32"/>
                <a:gd name="T9" fmla="*/ 104 h 30"/>
                <a:gd name="T10" fmla="*/ 0 w 32"/>
                <a:gd name="T11" fmla="*/ 10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30" y="7"/>
                    <a:pt x="30" y="10"/>
                    <a:pt x="23" y="14"/>
                  </a:cubicBezTo>
                  <a:cubicBezTo>
                    <a:pt x="20" y="15"/>
                    <a:pt x="17" y="16"/>
                    <a:pt x="14" y="18"/>
                  </a:cubicBezTo>
                  <a:cubicBezTo>
                    <a:pt x="8" y="20"/>
                    <a:pt x="9" y="21"/>
                    <a:pt x="6" y="24"/>
                  </a:cubicBezTo>
                  <a:cubicBezTo>
                    <a:pt x="4" y="26"/>
                    <a:pt x="3" y="27"/>
                    <a:pt x="1" y="29"/>
                  </a:cubicBezTo>
                  <a:cubicBezTo>
                    <a:pt x="1" y="29"/>
                    <a:pt x="1" y="29"/>
                    <a:pt x="0" y="3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5">
              <a:extLst>
                <a:ext uri="{FF2B5EF4-FFF2-40B4-BE49-F238E27FC236}">
                  <a16:creationId xmlns:a16="http://schemas.microsoft.com/office/drawing/2014/main" id="{DF20F23B-A10C-4820-95FF-A8F1AA6F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708"/>
              <a:ext cx="1343" cy="1619"/>
            </a:xfrm>
            <a:custGeom>
              <a:avLst/>
              <a:gdLst>
                <a:gd name="T0" fmla="*/ 1220 w 370"/>
                <a:gd name="T1" fmla="*/ 319 h 447"/>
                <a:gd name="T2" fmla="*/ 1074 w 370"/>
                <a:gd name="T3" fmla="*/ 232 h 447"/>
                <a:gd name="T4" fmla="*/ 1013 w 370"/>
                <a:gd name="T5" fmla="*/ 409 h 447"/>
                <a:gd name="T6" fmla="*/ 755 w 370"/>
                <a:gd name="T7" fmla="*/ 337 h 447"/>
                <a:gd name="T8" fmla="*/ 577 w 370"/>
                <a:gd name="T9" fmla="*/ 540 h 447"/>
                <a:gd name="T10" fmla="*/ 465 w 370"/>
                <a:gd name="T11" fmla="*/ 822 h 447"/>
                <a:gd name="T12" fmla="*/ 370 w 370"/>
                <a:gd name="T13" fmla="*/ 1134 h 447"/>
                <a:gd name="T14" fmla="*/ 327 w 370"/>
                <a:gd name="T15" fmla="*/ 1525 h 447"/>
                <a:gd name="T16" fmla="*/ 287 w 370"/>
                <a:gd name="T17" fmla="*/ 1423 h 447"/>
                <a:gd name="T18" fmla="*/ 236 w 370"/>
                <a:gd name="T19" fmla="*/ 1518 h 447"/>
                <a:gd name="T20" fmla="*/ 134 w 370"/>
                <a:gd name="T21" fmla="*/ 1601 h 447"/>
                <a:gd name="T22" fmla="*/ 22 w 370"/>
                <a:gd name="T23" fmla="*/ 1547 h 447"/>
                <a:gd name="T24" fmla="*/ 65 w 370"/>
                <a:gd name="T25" fmla="*/ 1460 h 447"/>
                <a:gd name="T26" fmla="*/ 36 w 370"/>
                <a:gd name="T27" fmla="*/ 1452 h 447"/>
                <a:gd name="T28" fmla="*/ 94 w 370"/>
                <a:gd name="T29" fmla="*/ 1355 h 447"/>
                <a:gd name="T30" fmla="*/ 15 w 370"/>
                <a:gd name="T31" fmla="*/ 1391 h 447"/>
                <a:gd name="T32" fmla="*/ 22 w 370"/>
                <a:gd name="T33" fmla="*/ 1351 h 447"/>
                <a:gd name="T34" fmla="*/ 44 w 370"/>
                <a:gd name="T35" fmla="*/ 1308 h 447"/>
                <a:gd name="T36" fmla="*/ 123 w 370"/>
                <a:gd name="T37" fmla="*/ 1260 h 447"/>
                <a:gd name="T38" fmla="*/ 29 w 370"/>
                <a:gd name="T39" fmla="*/ 1293 h 447"/>
                <a:gd name="T40" fmla="*/ 22 w 370"/>
                <a:gd name="T41" fmla="*/ 1217 h 447"/>
                <a:gd name="T42" fmla="*/ 62 w 370"/>
                <a:gd name="T43" fmla="*/ 1174 h 447"/>
                <a:gd name="T44" fmla="*/ 120 w 370"/>
                <a:gd name="T45" fmla="*/ 1163 h 447"/>
                <a:gd name="T46" fmla="*/ 127 w 370"/>
                <a:gd name="T47" fmla="*/ 1123 h 447"/>
                <a:gd name="T48" fmla="*/ 142 w 370"/>
                <a:gd name="T49" fmla="*/ 1097 h 447"/>
                <a:gd name="T50" fmla="*/ 167 w 370"/>
                <a:gd name="T51" fmla="*/ 1068 h 447"/>
                <a:gd name="T52" fmla="*/ 225 w 370"/>
                <a:gd name="T53" fmla="*/ 1039 h 447"/>
                <a:gd name="T54" fmla="*/ 287 w 370"/>
                <a:gd name="T55" fmla="*/ 1025 h 447"/>
                <a:gd name="T56" fmla="*/ 309 w 370"/>
                <a:gd name="T57" fmla="*/ 982 h 447"/>
                <a:gd name="T58" fmla="*/ 254 w 370"/>
                <a:gd name="T59" fmla="*/ 963 h 447"/>
                <a:gd name="T60" fmla="*/ 330 w 370"/>
                <a:gd name="T61" fmla="*/ 891 h 447"/>
                <a:gd name="T62" fmla="*/ 377 w 370"/>
                <a:gd name="T63" fmla="*/ 829 h 447"/>
                <a:gd name="T64" fmla="*/ 388 w 370"/>
                <a:gd name="T65" fmla="*/ 757 h 447"/>
                <a:gd name="T66" fmla="*/ 432 w 370"/>
                <a:gd name="T67" fmla="*/ 681 h 447"/>
                <a:gd name="T68" fmla="*/ 494 w 370"/>
                <a:gd name="T69" fmla="*/ 572 h 447"/>
                <a:gd name="T70" fmla="*/ 508 w 370"/>
                <a:gd name="T71" fmla="*/ 529 h 447"/>
                <a:gd name="T72" fmla="*/ 541 w 370"/>
                <a:gd name="T73" fmla="*/ 474 h 447"/>
                <a:gd name="T74" fmla="*/ 573 w 370"/>
                <a:gd name="T75" fmla="*/ 420 h 447"/>
                <a:gd name="T76" fmla="*/ 606 w 370"/>
                <a:gd name="T77" fmla="*/ 395 h 447"/>
                <a:gd name="T78" fmla="*/ 664 w 370"/>
                <a:gd name="T79" fmla="*/ 297 h 447"/>
                <a:gd name="T80" fmla="*/ 704 w 370"/>
                <a:gd name="T81" fmla="*/ 279 h 447"/>
                <a:gd name="T82" fmla="*/ 751 w 370"/>
                <a:gd name="T83" fmla="*/ 290 h 447"/>
                <a:gd name="T84" fmla="*/ 766 w 370"/>
                <a:gd name="T85" fmla="*/ 232 h 447"/>
                <a:gd name="T86" fmla="*/ 784 w 370"/>
                <a:gd name="T87" fmla="*/ 268 h 447"/>
                <a:gd name="T88" fmla="*/ 835 w 370"/>
                <a:gd name="T89" fmla="*/ 181 h 447"/>
                <a:gd name="T90" fmla="*/ 871 w 370"/>
                <a:gd name="T91" fmla="*/ 170 h 447"/>
                <a:gd name="T92" fmla="*/ 915 w 370"/>
                <a:gd name="T93" fmla="*/ 145 h 447"/>
                <a:gd name="T94" fmla="*/ 947 w 370"/>
                <a:gd name="T95" fmla="*/ 141 h 447"/>
                <a:gd name="T96" fmla="*/ 1005 w 370"/>
                <a:gd name="T97" fmla="*/ 54 h 447"/>
                <a:gd name="T98" fmla="*/ 1045 w 370"/>
                <a:gd name="T99" fmla="*/ 51 h 447"/>
                <a:gd name="T100" fmla="*/ 1027 w 370"/>
                <a:gd name="T101" fmla="*/ 152 h 447"/>
                <a:gd name="T102" fmla="*/ 1082 w 370"/>
                <a:gd name="T103" fmla="*/ 76 h 447"/>
                <a:gd name="T104" fmla="*/ 1122 w 370"/>
                <a:gd name="T105" fmla="*/ 91 h 447"/>
                <a:gd name="T106" fmla="*/ 1151 w 370"/>
                <a:gd name="T107" fmla="*/ 58 h 447"/>
                <a:gd name="T108" fmla="*/ 1191 w 370"/>
                <a:gd name="T109" fmla="*/ 7 h 447"/>
                <a:gd name="T110" fmla="*/ 1172 w 370"/>
                <a:gd name="T111" fmla="*/ 69 h 447"/>
                <a:gd name="T112" fmla="*/ 1205 w 370"/>
                <a:gd name="T113" fmla="*/ 91 h 447"/>
                <a:gd name="T114" fmla="*/ 1292 w 370"/>
                <a:gd name="T115" fmla="*/ 69 h 447"/>
                <a:gd name="T116" fmla="*/ 1328 w 370"/>
                <a:gd name="T117" fmla="*/ 141 h 447"/>
                <a:gd name="T118" fmla="*/ 1227 w 370"/>
                <a:gd name="T119" fmla="*/ 145 h 447"/>
                <a:gd name="T120" fmla="*/ 1278 w 370"/>
                <a:gd name="T121" fmla="*/ 225 h 447"/>
                <a:gd name="T122" fmla="*/ 1328 w 370"/>
                <a:gd name="T123" fmla="*/ 214 h 4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0" h="447">
                  <a:moveTo>
                    <a:pt x="366" y="59"/>
                  </a:moveTo>
                  <a:cubicBezTo>
                    <a:pt x="365" y="67"/>
                    <a:pt x="365" y="70"/>
                    <a:pt x="358" y="73"/>
                  </a:cubicBezTo>
                  <a:cubicBezTo>
                    <a:pt x="355" y="75"/>
                    <a:pt x="352" y="76"/>
                    <a:pt x="348" y="77"/>
                  </a:cubicBezTo>
                  <a:cubicBezTo>
                    <a:pt x="343" y="79"/>
                    <a:pt x="343" y="81"/>
                    <a:pt x="341" y="83"/>
                  </a:cubicBezTo>
                  <a:cubicBezTo>
                    <a:pt x="339" y="85"/>
                    <a:pt x="338" y="86"/>
                    <a:pt x="337" y="87"/>
                  </a:cubicBezTo>
                  <a:cubicBezTo>
                    <a:pt x="336" y="88"/>
                    <a:pt x="336" y="88"/>
                    <a:pt x="336" y="88"/>
                  </a:cubicBezTo>
                  <a:cubicBezTo>
                    <a:pt x="335" y="87"/>
                    <a:pt x="335" y="87"/>
                    <a:pt x="335" y="87"/>
                  </a:cubicBezTo>
                  <a:cubicBezTo>
                    <a:pt x="334" y="82"/>
                    <a:pt x="336" y="78"/>
                    <a:pt x="337" y="73"/>
                  </a:cubicBezTo>
                  <a:cubicBezTo>
                    <a:pt x="339" y="67"/>
                    <a:pt x="340" y="66"/>
                    <a:pt x="336" y="59"/>
                  </a:cubicBezTo>
                  <a:cubicBezTo>
                    <a:pt x="325" y="62"/>
                    <a:pt x="326" y="56"/>
                    <a:pt x="319" y="53"/>
                  </a:cubicBezTo>
                  <a:cubicBezTo>
                    <a:pt x="315" y="50"/>
                    <a:pt x="311" y="53"/>
                    <a:pt x="306" y="54"/>
                  </a:cubicBezTo>
                  <a:cubicBezTo>
                    <a:pt x="300" y="56"/>
                    <a:pt x="298" y="57"/>
                    <a:pt x="296" y="64"/>
                  </a:cubicBezTo>
                  <a:cubicBezTo>
                    <a:pt x="294" y="69"/>
                    <a:pt x="293" y="67"/>
                    <a:pt x="294" y="72"/>
                  </a:cubicBezTo>
                  <a:cubicBezTo>
                    <a:pt x="294" y="74"/>
                    <a:pt x="296" y="77"/>
                    <a:pt x="296" y="79"/>
                  </a:cubicBezTo>
                  <a:cubicBezTo>
                    <a:pt x="294" y="81"/>
                    <a:pt x="291" y="84"/>
                    <a:pt x="290" y="88"/>
                  </a:cubicBezTo>
                  <a:cubicBezTo>
                    <a:pt x="289" y="90"/>
                    <a:pt x="292" y="92"/>
                    <a:pt x="291" y="95"/>
                  </a:cubicBezTo>
                  <a:cubicBezTo>
                    <a:pt x="290" y="96"/>
                    <a:pt x="285" y="99"/>
                    <a:pt x="284" y="101"/>
                  </a:cubicBezTo>
                  <a:cubicBezTo>
                    <a:pt x="282" y="105"/>
                    <a:pt x="280" y="109"/>
                    <a:pt x="279" y="113"/>
                  </a:cubicBezTo>
                  <a:cubicBezTo>
                    <a:pt x="276" y="110"/>
                    <a:pt x="274" y="106"/>
                    <a:pt x="272" y="103"/>
                  </a:cubicBezTo>
                  <a:cubicBezTo>
                    <a:pt x="270" y="105"/>
                    <a:pt x="268" y="105"/>
                    <a:pt x="265" y="106"/>
                  </a:cubicBezTo>
                  <a:cubicBezTo>
                    <a:pt x="264" y="99"/>
                    <a:pt x="252" y="109"/>
                    <a:pt x="244" y="104"/>
                  </a:cubicBezTo>
                  <a:cubicBezTo>
                    <a:pt x="237" y="100"/>
                    <a:pt x="237" y="85"/>
                    <a:pt x="226" y="83"/>
                  </a:cubicBezTo>
                  <a:cubicBezTo>
                    <a:pt x="225" y="86"/>
                    <a:pt x="226" y="90"/>
                    <a:pt x="224" y="93"/>
                  </a:cubicBezTo>
                  <a:cubicBezTo>
                    <a:pt x="222" y="85"/>
                    <a:pt x="212" y="89"/>
                    <a:pt x="208" y="93"/>
                  </a:cubicBezTo>
                  <a:cubicBezTo>
                    <a:pt x="222" y="100"/>
                    <a:pt x="201" y="108"/>
                    <a:pt x="210" y="114"/>
                  </a:cubicBezTo>
                  <a:cubicBezTo>
                    <a:pt x="205" y="115"/>
                    <a:pt x="202" y="114"/>
                    <a:pt x="198" y="113"/>
                  </a:cubicBezTo>
                  <a:cubicBezTo>
                    <a:pt x="194" y="112"/>
                    <a:pt x="192" y="109"/>
                    <a:pt x="187" y="111"/>
                  </a:cubicBezTo>
                  <a:cubicBezTo>
                    <a:pt x="180" y="114"/>
                    <a:pt x="183" y="125"/>
                    <a:pt x="179" y="131"/>
                  </a:cubicBezTo>
                  <a:cubicBezTo>
                    <a:pt x="173" y="125"/>
                    <a:pt x="165" y="135"/>
                    <a:pt x="162" y="140"/>
                  </a:cubicBezTo>
                  <a:cubicBezTo>
                    <a:pt x="160" y="143"/>
                    <a:pt x="161" y="146"/>
                    <a:pt x="159" y="149"/>
                  </a:cubicBezTo>
                  <a:cubicBezTo>
                    <a:pt x="158" y="153"/>
                    <a:pt x="154" y="156"/>
                    <a:pt x="152" y="160"/>
                  </a:cubicBezTo>
                  <a:cubicBezTo>
                    <a:pt x="154" y="160"/>
                    <a:pt x="155" y="162"/>
                    <a:pt x="157" y="162"/>
                  </a:cubicBezTo>
                  <a:cubicBezTo>
                    <a:pt x="150" y="171"/>
                    <a:pt x="143" y="187"/>
                    <a:pt x="143" y="198"/>
                  </a:cubicBezTo>
                  <a:cubicBezTo>
                    <a:pt x="137" y="197"/>
                    <a:pt x="129" y="190"/>
                    <a:pt x="129" y="202"/>
                  </a:cubicBezTo>
                  <a:cubicBezTo>
                    <a:pt x="129" y="205"/>
                    <a:pt x="132" y="208"/>
                    <a:pt x="132" y="211"/>
                  </a:cubicBezTo>
                  <a:cubicBezTo>
                    <a:pt x="132" y="216"/>
                    <a:pt x="129" y="222"/>
                    <a:pt x="128" y="227"/>
                  </a:cubicBezTo>
                  <a:cubicBezTo>
                    <a:pt x="126" y="234"/>
                    <a:pt x="121" y="245"/>
                    <a:pt x="122" y="252"/>
                  </a:cubicBezTo>
                  <a:cubicBezTo>
                    <a:pt x="122" y="258"/>
                    <a:pt x="130" y="262"/>
                    <a:pt x="125" y="269"/>
                  </a:cubicBezTo>
                  <a:cubicBezTo>
                    <a:pt x="121" y="267"/>
                    <a:pt x="114" y="265"/>
                    <a:pt x="110" y="265"/>
                  </a:cubicBezTo>
                  <a:cubicBezTo>
                    <a:pt x="103" y="267"/>
                    <a:pt x="103" y="275"/>
                    <a:pt x="102" y="281"/>
                  </a:cubicBezTo>
                  <a:cubicBezTo>
                    <a:pt x="100" y="288"/>
                    <a:pt x="98" y="296"/>
                    <a:pt x="97" y="302"/>
                  </a:cubicBezTo>
                  <a:cubicBezTo>
                    <a:pt x="97" y="309"/>
                    <a:pt x="100" y="307"/>
                    <a:pt x="102" y="313"/>
                  </a:cubicBezTo>
                  <a:cubicBezTo>
                    <a:pt x="106" y="322"/>
                    <a:pt x="99" y="333"/>
                    <a:pt x="103" y="342"/>
                  </a:cubicBezTo>
                  <a:cubicBezTo>
                    <a:pt x="105" y="347"/>
                    <a:pt x="111" y="349"/>
                    <a:pt x="111" y="355"/>
                  </a:cubicBezTo>
                  <a:cubicBezTo>
                    <a:pt x="111" y="359"/>
                    <a:pt x="107" y="364"/>
                    <a:pt x="104" y="363"/>
                  </a:cubicBezTo>
                  <a:cubicBezTo>
                    <a:pt x="107" y="374"/>
                    <a:pt x="114" y="389"/>
                    <a:pt x="104" y="397"/>
                  </a:cubicBezTo>
                  <a:cubicBezTo>
                    <a:pt x="99" y="400"/>
                    <a:pt x="97" y="399"/>
                    <a:pt x="95" y="407"/>
                  </a:cubicBezTo>
                  <a:cubicBezTo>
                    <a:pt x="94" y="412"/>
                    <a:pt x="95" y="418"/>
                    <a:pt x="90" y="421"/>
                  </a:cubicBezTo>
                  <a:cubicBezTo>
                    <a:pt x="89" y="420"/>
                    <a:pt x="88" y="418"/>
                    <a:pt x="87" y="417"/>
                  </a:cubicBezTo>
                  <a:cubicBezTo>
                    <a:pt x="86" y="416"/>
                    <a:pt x="86" y="416"/>
                    <a:pt x="86" y="416"/>
                  </a:cubicBezTo>
                  <a:cubicBezTo>
                    <a:pt x="86" y="416"/>
                    <a:pt x="87" y="413"/>
                    <a:pt x="84" y="413"/>
                  </a:cubicBezTo>
                  <a:cubicBezTo>
                    <a:pt x="82" y="414"/>
                    <a:pt x="80" y="415"/>
                    <a:pt x="80" y="411"/>
                  </a:cubicBezTo>
                  <a:cubicBezTo>
                    <a:pt x="79" y="407"/>
                    <a:pt x="80" y="403"/>
                    <a:pt x="80" y="403"/>
                  </a:cubicBezTo>
                  <a:cubicBezTo>
                    <a:pt x="80" y="403"/>
                    <a:pt x="81" y="392"/>
                    <a:pt x="79" y="393"/>
                  </a:cubicBezTo>
                  <a:cubicBezTo>
                    <a:pt x="76" y="394"/>
                    <a:pt x="74" y="395"/>
                    <a:pt x="75" y="398"/>
                  </a:cubicBezTo>
                  <a:cubicBezTo>
                    <a:pt x="77" y="400"/>
                    <a:pt x="75" y="403"/>
                    <a:pt x="75" y="403"/>
                  </a:cubicBezTo>
                  <a:cubicBezTo>
                    <a:pt x="77" y="407"/>
                    <a:pt x="77" y="407"/>
                    <a:pt x="77" y="407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77" y="409"/>
                    <a:pt x="81" y="411"/>
                    <a:pt x="75" y="414"/>
                  </a:cubicBezTo>
                  <a:cubicBezTo>
                    <a:pt x="70" y="418"/>
                    <a:pt x="67" y="420"/>
                    <a:pt x="65" y="419"/>
                  </a:cubicBezTo>
                  <a:cubicBezTo>
                    <a:pt x="64" y="418"/>
                    <a:pt x="63" y="422"/>
                    <a:pt x="63" y="422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2" y="427"/>
                    <a:pt x="54" y="437"/>
                    <a:pt x="53" y="436"/>
                  </a:cubicBezTo>
                  <a:cubicBezTo>
                    <a:pt x="51" y="436"/>
                    <a:pt x="49" y="435"/>
                    <a:pt x="49" y="435"/>
                  </a:cubicBezTo>
                  <a:cubicBezTo>
                    <a:pt x="44" y="440"/>
                    <a:pt x="44" y="440"/>
                    <a:pt x="44" y="440"/>
                  </a:cubicBezTo>
                  <a:cubicBezTo>
                    <a:pt x="37" y="442"/>
                    <a:pt x="37" y="442"/>
                    <a:pt x="37" y="442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1" y="444"/>
                    <a:pt x="28" y="447"/>
                    <a:pt x="26" y="445"/>
                  </a:cubicBezTo>
                  <a:cubicBezTo>
                    <a:pt x="24" y="442"/>
                    <a:pt x="23" y="438"/>
                    <a:pt x="23" y="438"/>
                  </a:cubicBezTo>
                  <a:cubicBezTo>
                    <a:pt x="23" y="438"/>
                    <a:pt x="21" y="435"/>
                    <a:pt x="17" y="434"/>
                  </a:cubicBezTo>
                  <a:cubicBezTo>
                    <a:pt x="12" y="434"/>
                    <a:pt x="10" y="433"/>
                    <a:pt x="9" y="432"/>
                  </a:cubicBezTo>
                  <a:cubicBezTo>
                    <a:pt x="7" y="430"/>
                    <a:pt x="6" y="429"/>
                    <a:pt x="6" y="427"/>
                  </a:cubicBezTo>
                  <a:cubicBezTo>
                    <a:pt x="6" y="424"/>
                    <a:pt x="6" y="421"/>
                    <a:pt x="9" y="420"/>
                  </a:cubicBezTo>
                  <a:cubicBezTo>
                    <a:pt x="12" y="419"/>
                    <a:pt x="16" y="422"/>
                    <a:pt x="16" y="422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7" y="418"/>
                    <a:pt x="15" y="417"/>
                    <a:pt x="14" y="416"/>
                  </a:cubicBezTo>
                  <a:cubicBezTo>
                    <a:pt x="14" y="414"/>
                    <a:pt x="17" y="408"/>
                    <a:pt x="18" y="406"/>
                  </a:cubicBezTo>
                  <a:cubicBezTo>
                    <a:pt x="18" y="404"/>
                    <a:pt x="18" y="403"/>
                    <a:pt x="18" y="403"/>
                  </a:cubicBezTo>
                  <a:cubicBezTo>
                    <a:pt x="18" y="403"/>
                    <a:pt x="15" y="405"/>
                    <a:pt x="13" y="407"/>
                  </a:cubicBezTo>
                  <a:cubicBezTo>
                    <a:pt x="12" y="409"/>
                    <a:pt x="10" y="407"/>
                    <a:pt x="8" y="409"/>
                  </a:cubicBezTo>
                  <a:cubicBezTo>
                    <a:pt x="6" y="411"/>
                    <a:pt x="4" y="414"/>
                    <a:pt x="3" y="411"/>
                  </a:cubicBezTo>
                  <a:cubicBezTo>
                    <a:pt x="2" y="407"/>
                    <a:pt x="3" y="402"/>
                    <a:pt x="4" y="402"/>
                  </a:cubicBezTo>
                  <a:cubicBezTo>
                    <a:pt x="6" y="402"/>
                    <a:pt x="6" y="399"/>
                    <a:pt x="8" y="401"/>
                  </a:cubicBezTo>
                  <a:cubicBezTo>
                    <a:pt x="9" y="403"/>
                    <a:pt x="8" y="401"/>
                    <a:pt x="10" y="401"/>
                  </a:cubicBezTo>
                  <a:cubicBezTo>
                    <a:pt x="12" y="400"/>
                    <a:pt x="19" y="396"/>
                    <a:pt x="17" y="396"/>
                  </a:cubicBezTo>
                  <a:cubicBezTo>
                    <a:pt x="14" y="395"/>
                    <a:pt x="11" y="396"/>
                    <a:pt x="13" y="394"/>
                  </a:cubicBezTo>
                  <a:cubicBezTo>
                    <a:pt x="14" y="393"/>
                    <a:pt x="15" y="391"/>
                    <a:pt x="16" y="390"/>
                  </a:cubicBezTo>
                  <a:cubicBezTo>
                    <a:pt x="17" y="388"/>
                    <a:pt x="14" y="388"/>
                    <a:pt x="17" y="385"/>
                  </a:cubicBezTo>
                  <a:cubicBezTo>
                    <a:pt x="20" y="382"/>
                    <a:pt x="22" y="374"/>
                    <a:pt x="23" y="377"/>
                  </a:cubicBezTo>
                  <a:cubicBezTo>
                    <a:pt x="24" y="379"/>
                    <a:pt x="26" y="374"/>
                    <a:pt x="26" y="374"/>
                  </a:cubicBezTo>
                  <a:cubicBezTo>
                    <a:pt x="26" y="374"/>
                    <a:pt x="22" y="371"/>
                    <a:pt x="21" y="373"/>
                  </a:cubicBezTo>
                  <a:cubicBezTo>
                    <a:pt x="20" y="374"/>
                    <a:pt x="18" y="375"/>
                    <a:pt x="18" y="377"/>
                  </a:cubicBezTo>
                  <a:cubicBezTo>
                    <a:pt x="17" y="379"/>
                    <a:pt x="17" y="379"/>
                    <a:pt x="17" y="381"/>
                  </a:cubicBezTo>
                  <a:cubicBezTo>
                    <a:pt x="16" y="382"/>
                    <a:pt x="18" y="382"/>
                    <a:pt x="14" y="385"/>
                  </a:cubicBezTo>
                  <a:cubicBezTo>
                    <a:pt x="10" y="388"/>
                    <a:pt x="5" y="387"/>
                    <a:pt x="5" y="386"/>
                  </a:cubicBezTo>
                  <a:cubicBezTo>
                    <a:pt x="5" y="385"/>
                    <a:pt x="7" y="384"/>
                    <a:pt x="4" y="384"/>
                  </a:cubicBezTo>
                  <a:cubicBezTo>
                    <a:pt x="2" y="384"/>
                    <a:pt x="1" y="388"/>
                    <a:pt x="1" y="384"/>
                  </a:cubicBezTo>
                  <a:cubicBezTo>
                    <a:pt x="1" y="380"/>
                    <a:pt x="3" y="377"/>
                    <a:pt x="5" y="379"/>
                  </a:cubicBezTo>
                  <a:cubicBezTo>
                    <a:pt x="7" y="380"/>
                    <a:pt x="7" y="379"/>
                    <a:pt x="9" y="378"/>
                  </a:cubicBezTo>
                  <a:cubicBezTo>
                    <a:pt x="10" y="378"/>
                    <a:pt x="11" y="377"/>
                    <a:pt x="11" y="377"/>
                  </a:cubicBezTo>
                  <a:cubicBezTo>
                    <a:pt x="11" y="377"/>
                    <a:pt x="9" y="375"/>
                    <a:pt x="9" y="374"/>
                  </a:cubicBezTo>
                  <a:cubicBezTo>
                    <a:pt x="9" y="373"/>
                    <a:pt x="7" y="372"/>
                    <a:pt x="6" y="373"/>
                  </a:cubicBezTo>
                  <a:cubicBezTo>
                    <a:pt x="5" y="374"/>
                    <a:pt x="3" y="374"/>
                    <a:pt x="3" y="373"/>
                  </a:cubicBezTo>
                  <a:cubicBezTo>
                    <a:pt x="3" y="372"/>
                    <a:pt x="5" y="365"/>
                    <a:pt x="3" y="365"/>
                  </a:cubicBezTo>
                  <a:cubicBezTo>
                    <a:pt x="2" y="365"/>
                    <a:pt x="0" y="365"/>
                    <a:pt x="0" y="363"/>
                  </a:cubicBezTo>
                  <a:cubicBezTo>
                    <a:pt x="1" y="361"/>
                    <a:pt x="2" y="360"/>
                    <a:pt x="2" y="360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7" y="361"/>
                    <a:pt x="11" y="361"/>
                    <a:pt x="12" y="361"/>
                  </a:cubicBezTo>
                  <a:cubicBezTo>
                    <a:pt x="13" y="361"/>
                    <a:pt x="19" y="361"/>
                    <a:pt x="21" y="360"/>
                  </a:cubicBezTo>
                  <a:cubicBezTo>
                    <a:pt x="23" y="359"/>
                    <a:pt x="24" y="358"/>
                    <a:pt x="26" y="362"/>
                  </a:cubicBezTo>
                  <a:cubicBezTo>
                    <a:pt x="28" y="365"/>
                    <a:pt x="32" y="365"/>
                    <a:pt x="32" y="363"/>
                  </a:cubicBezTo>
                  <a:cubicBezTo>
                    <a:pt x="32" y="361"/>
                    <a:pt x="27" y="359"/>
                    <a:pt x="30" y="358"/>
                  </a:cubicBezTo>
                  <a:cubicBezTo>
                    <a:pt x="33" y="357"/>
                    <a:pt x="34" y="358"/>
                    <a:pt x="35" y="357"/>
                  </a:cubicBezTo>
                  <a:cubicBezTo>
                    <a:pt x="37" y="355"/>
                    <a:pt x="32" y="352"/>
                    <a:pt x="34" y="348"/>
                  </a:cubicBezTo>
                  <a:cubicBezTo>
                    <a:pt x="34" y="348"/>
                    <a:pt x="30" y="350"/>
                    <a:pt x="31" y="352"/>
                  </a:cubicBezTo>
                  <a:cubicBezTo>
                    <a:pt x="32" y="354"/>
                    <a:pt x="29" y="355"/>
                    <a:pt x="27" y="355"/>
                  </a:cubicBezTo>
                  <a:cubicBezTo>
                    <a:pt x="24" y="355"/>
                    <a:pt x="23" y="357"/>
                    <a:pt x="22" y="357"/>
                  </a:cubicBezTo>
                  <a:cubicBezTo>
                    <a:pt x="21" y="357"/>
                    <a:pt x="21" y="353"/>
                    <a:pt x="20" y="353"/>
                  </a:cubicBezTo>
                  <a:cubicBezTo>
                    <a:pt x="19" y="353"/>
                    <a:pt x="17" y="356"/>
                    <a:pt x="13" y="357"/>
                  </a:cubicBezTo>
                  <a:cubicBezTo>
                    <a:pt x="10" y="357"/>
                    <a:pt x="10" y="357"/>
                    <a:pt x="8" y="357"/>
                  </a:cubicBezTo>
                  <a:cubicBezTo>
                    <a:pt x="6" y="358"/>
                    <a:pt x="5" y="358"/>
                    <a:pt x="5" y="358"/>
                  </a:cubicBezTo>
                  <a:cubicBezTo>
                    <a:pt x="5" y="358"/>
                    <a:pt x="2" y="357"/>
                    <a:pt x="2" y="355"/>
                  </a:cubicBezTo>
                  <a:cubicBezTo>
                    <a:pt x="3" y="353"/>
                    <a:pt x="5" y="352"/>
                    <a:pt x="6" y="351"/>
                  </a:cubicBezTo>
                  <a:cubicBezTo>
                    <a:pt x="7" y="349"/>
                    <a:pt x="5" y="346"/>
                    <a:pt x="5" y="346"/>
                  </a:cubicBezTo>
                  <a:cubicBezTo>
                    <a:pt x="1" y="340"/>
                    <a:pt x="1" y="340"/>
                    <a:pt x="1" y="340"/>
                  </a:cubicBezTo>
                  <a:cubicBezTo>
                    <a:pt x="6" y="336"/>
                    <a:pt x="6" y="336"/>
                    <a:pt x="6" y="336"/>
                  </a:cubicBezTo>
                  <a:cubicBezTo>
                    <a:pt x="6" y="336"/>
                    <a:pt x="6" y="337"/>
                    <a:pt x="8" y="338"/>
                  </a:cubicBezTo>
                  <a:cubicBezTo>
                    <a:pt x="10" y="339"/>
                    <a:pt x="11" y="338"/>
                    <a:pt x="13" y="338"/>
                  </a:cubicBezTo>
                  <a:cubicBezTo>
                    <a:pt x="15" y="337"/>
                    <a:pt x="18" y="338"/>
                    <a:pt x="18" y="338"/>
                  </a:cubicBezTo>
                  <a:cubicBezTo>
                    <a:pt x="17" y="332"/>
                    <a:pt x="17" y="332"/>
                    <a:pt x="17" y="332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17" y="324"/>
                    <a:pt x="19" y="328"/>
                    <a:pt x="21" y="328"/>
                  </a:cubicBezTo>
                  <a:cubicBezTo>
                    <a:pt x="22" y="328"/>
                    <a:pt x="21" y="323"/>
                    <a:pt x="22" y="322"/>
                  </a:cubicBezTo>
                  <a:cubicBezTo>
                    <a:pt x="24" y="321"/>
                    <a:pt x="23" y="318"/>
                    <a:pt x="25" y="321"/>
                  </a:cubicBezTo>
                  <a:cubicBezTo>
                    <a:pt x="27" y="323"/>
                    <a:pt x="24" y="326"/>
                    <a:pt x="26" y="328"/>
                  </a:cubicBezTo>
                  <a:cubicBezTo>
                    <a:pt x="27" y="329"/>
                    <a:pt x="25" y="329"/>
                    <a:pt x="29" y="327"/>
                  </a:cubicBezTo>
                  <a:cubicBezTo>
                    <a:pt x="34" y="324"/>
                    <a:pt x="33" y="321"/>
                    <a:pt x="33" y="321"/>
                  </a:cubicBezTo>
                  <a:cubicBezTo>
                    <a:pt x="33" y="321"/>
                    <a:pt x="28" y="314"/>
                    <a:pt x="27" y="315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5" y="315"/>
                    <a:pt x="30" y="311"/>
                    <a:pt x="31" y="313"/>
                  </a:cubicBezTo>
                  <a:cubicBezTo>
                    <a:pt x="33" y="316"/>
                    <a:pt x="35" y="315"/>
                    <a:pt x="37" y="314"/>
                  </a:cubicBezTo>
                  <a:cubicBezTo>
                    <a:pt x="38" y="313"/>
                    <a:pt x="38" y="311"/>
                    <a:pt x="38" y="311"/>
                  </a:cubicBezTo>
                  <a:cubicBezTo>
                    <a:pt x="38" y="311"/>
                    <a:pt x="37" y="310"/>
                    <a:pt x="35" y="310"/>
                  </a:cubicBezTo>
                  <a:cubicBezTo>
                    <a:pt x="33" y="310"/>
                    <a:pt x="32" y="308"/>
                    <a:pt x="31" y="308"/>
                  </a:cubicBezTo>
                  <a:cubicBezTo>
                    <a:pt x="31" y="309"/>
                    <a:pt x="29" y="308"/>
                    <a:pt x="29" y="308"/>
                  </a:cubicBezTo>
                  <a:cubicBezTo>
                    <a:pt x="29" y="308"/>
                    <a:pt x="26" y="304"/>
                    <a:pt x="28" y="304"/>
                  </a:cubicBezTo>
                  <a:cubicBezTo>
                    <a:pt x="30" y="303"/>
                    <a:pt x="32" y="301"/>
                    <a:pt x="32" y="302"/>
                  </a:cubicBezTo>
                  <a:cubicBezTo>
                    <a:pt x="33" y="303"/>
                    <a:pt x="34" y="303"/>
                    <a:pt x="35" y="304"/>
                  </a:cubicBezTo>
                  <a:cubicBezTo>
                    <a:pt x="37" y="305"/>
                    <a:pt x="39" y="303"/>
                    <a:pt x="39" y="303"/>
                  </a:cubicBezTo>
                  <a:cubicBezTo>
                    <a:pt x="39" y="303"/>
                    <a:pt x="43" y="304"/>
                    <a:pt x="43" y="303"/>
                  </a:cubicBezTo>
                  <a:cubicBezTo>
                    <a:pt x="44" y="303"/>
                    <a:pt x="41" y="298"/>
                    <a:pt x="40" y="299"/>
                  </a:cubicBezTo>
                  <a:cubicBezTo>
                    <a:pt x="39" y="300"/>
                    <a:pt x="35" y="299"/>
                    <a:pt x="35" y="299"/>
                  </a:cubicBezTo>
                  <a:cubicBezTo>
                    <a:pt x="42" y="295"/>
                    <a:pt x="42" y="295"/>
                    <a:pt x="42" y="295"/>
                  </a:cubicBezTo>
                  <a:cubicBezTo>
                    <a:pt x="42" y="295"/>
                    <a:pt x="43" y="292"/>
                    <a:pt x="44" y="294"/>
                  </a:cubicBezTo>
                  <a:cubicBezTo>
                    <a:pt x="46" y="295"/>
                    <a:pt x="44" y="295"/>
                    <a:pt x="46" y="295"/>
                  </a:cubicBezTo>
                  <a:cubicBezTo>
                    <a:pt x="48" y="294"/>
                    <a:pt x="49" y="294"/>
                    <a:pt x="49" y="293"/>
                  </a:cubicBezTo>
                  <a:cubicBezTo>
                    <a:pt x="49" y="291"/>
                    <a:pt x="48" y="288"/>
                    <a:pt x="51" y="289"/>
                  </a:cubicBezTo>
                  <a:cubicBezTo>
                    <a:pt x="54" y="290"/>
                    <a:pt x="52" y="288"/>
                    <a:pt x="54" y="288"/>
                  </a:cubicBezTo>
                  <a:cubicBezTo>
                    <a:pt x="56" y="287"/>
                    <a:pt x="58" y="286"/>
                    <a:pt x="58" y="286"/>
                  </a:cubicBezTo>
                  <a:cubicBezTo>
                    <a:pt x="58" y="286"/>
                    <a:pt x="60" y="290"/>
                    <a:pt x="61" y="290"/>
                  </a:cubicBezTo>
                  <a:cubicBezTo>
                    <a:pt x="62" y="290"/>
                    <a:pt x="62" y="287"/>
                    <a:pt x="62" y="287"/>
                  </a:cubicBezTo>
                  <a:cubicBezTo>
                    <a:pt x="63" y="282"/>
                    <a:pt x="63" y="282"/>
                    <a:pt x="63" y="282"/>
                  </a:cubicBezTo>
                  <a:cubicBezTo>
                    <a:pt x="63" y="282"/>
                    <a:pt x="62" y="278"/>
                    <a:pt x="66" y="280"/>
                  </a:cubicBezTo>
                  <a:cubicBezTo>
                    <a:pt x="71" y="281"/>
                    <a:pt x="71" y="283"/>
                    <a:pt x="71" y="283"/>
                  </a:cubicBezTo>
                  <a:cubicBezTo>
                    <a:pt x="71" y="283"/>
                    <a:pt x="70" y="287"/>
                    <a:pt x="71" y="288"/>
                  </a:cubicBezTo>
                  <a:cubicBezTo>
                    <a:pt x="72" y="290"/>
                    <a:pt x="75" y="287"/>
                    <a:pt x="75" y="287"/>
                  </a:cubicBezTo>
                  <a:cubicBezTo>
                    <a:pt x="75" y="287"/>
                    <a:pt x="78" y="285"/>
                    <a:pt x="79" y="283"/>
                  </a:cubicBezTo>
                  <a:cubicBezTo>
                    <a:pt x="80" y="281"/>
                    <a:pt x="85" y="277"/>
                    <a:pt x="87" y="276"/>
                  </a:cubicBezTo>
                  <a:cubicBezTo>
                    <a:pt x="89" y="276"/>
                    <a:pt x="90" y="274"/>
                    <a:pt x="91" y="276"/>
                  </a:cubicBezTo>
                  <a:cubicBezTo>
                    <a:pt x="92" y="277"/>
                    <a:pt x="94" y="277"/>
                    <a:pt x="94" y="275"/>
                  </a:cubicBezTo>
                  <a:cubicBezTo>
                    <a:pt x="93" y="272"/>
                    <a:pt x="90" y="273"/>
                    <a:pt x="90" y="271"/>
                  </a:cubicBezTo>
                  <a:cubicBezTo>
                    <a:pt x="90" y="269"/>
                    <a:pt x="93" y="267"/>
                    <a:pt x="91" y="267"/>
                  </a:cubicBezTo>
                  <a:cubicBezTo>
                    <a:pt x="89" y="268"/>
                    <a:pt x="85" y="269"/>
                    <a:pt x="85" y="271"/>
                  </a:cubicBezTo>
                  <a:cubicBezTo>
                    <a:pt x="86" y="273"/>
                    <a:pt x="71" y="279"/>
                    <a:pt x="71" y="277"/>
                  </a:cubicBezTo>
                  <a:cubicBezTo>
                    <a:pt x="71" y="276"/>
                    <a:pt x="74" y="274"/>
                    <a:pt x="71" y="275"/>
                  </a:cubicBezTo>
                  <a:cubicBezTo>
                    <a:pt x="69" y="275"/>
                    <a:pt x="65" y="276"/>
                    <a:pt x="66" y="273"/>
                  </a:cubicBezTo>
                  <a:cubicBezTo>
                    <a:pt x="68" y="271"/>
                    <a:pt x="71" y="269"/>
                    <a:pt x="71" y="269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0" y="266"/>
                    <a:pt x="70" y="266"/>
                    <a:pt x="70" y="266"/>
                  </a:cubicBezTo>
                  <a:cubicBezTo>
                    <a:pt x="70" y="266"/>
                    <a:pt x="73" y="263"/>
                    <a:pt x="74" y="261"/>
                  </a:cubicBezTo>
                  <a:cubicBezTo>
                    <a:pt x="75" y="260"/>
                    <a:pt x="79" y="256"/>
                    <a:pt x="80" y="255"/>
                  </a:cubicBezTo>
                  <a:cubicBezTo>
                    <a:pt x="81" y="255"/>
                    <a:pt x="80" y="253"/>
                    <a:pt x="81" y="252"/>
                  </a:cubicBezTo>
                  <a:cubicBezTo>
                    <a:pt x="82" y="250"/>
                    <a:pt x="82" y="247"/>
                    <a:pt x="85" y="248"/>
                  </a:cubicBezTo>
                  <a:cubicBezTo>
                    <a:pt x="87" y="249"/>
                    <a:pt x="87" y="252"/>
                    <a:pt x="89" y="251"/>
                  </a:cubicBezTo>
                  <a:cubicBezTo>
                    <a:pt x="91" y="250"/>
                    <a:pt x="90" y="246"/>
                    <a:pt x="91" y="246"/>
                  </a:cubicBezTo>
                  <a:cubicBezTo>
                    <a:pt x="92" y="245"/>
                    <a:pt x="93" y="240"/>
                    <a:pt x="91" y="240"/>
                  </a:cubicBezTo>
                  <a:cubicBezTo>
                    <a:pt x="90" y="240"/>
                    <a:pt x="89" y="238"/>
                    <a:pt x="91" y="237"/>
                  </a:cubicBezTo>
                  <a:cubicBezTo>
                    <a:pt x="93" y="235"/>
                    <a:pt x="93" y="227"/>
                    <a:pt x="95" y="231"/>
                  </a:cubicBezTo>
                  <a:cubicBezTo>
                    <a:pt x="97" y="236"/>
                    <a:pt x="96" y="232"/>
                    <a:pt x="98" y="231"/>
                  </a:cubicBezTo>
                  <a:cubicBezTo>
                    <a:pt x="100" y="229"/>
                    <a:pt x="100" y="230"/>
                    <a:pt x="102" y="231"/>
                  </a:cubicBezTo>
                  <a:cubicBezTo>
                    <a:pt x="104" y="232"/>
                    <a:pt x="103" y="230"/>
                    <a:pt x="104" y="229"/>
                  </a:cubicBezTo>
                  <a:cubicBezTo>
                    <a:pt x="106" y="227"/>
                    <a:pt x="106" y="225"/>
                    <a:pt x="106" y="225"/>
                  </a:cubicBezTo>
                  <a:cubicBezTo>
                    <a:pt x="102" y="223"/>
                    <a:pt x="102" y="223"/>
                    <a:pt x="102" y="223"/>
                  </a:cubicBezTo>
                  <a:cubicBezTo>
                    <a:pt x="102" y="223"/>
                    <a:pt x="100" y="216"/>
                    <a:pt x="104" y="218"/>
                  </a:cubicBezTo>
                  <a:cubicBezTo>
                    <a:pt x="107" y="220"/>
                    <a:pt x="108" y="220"/>
                    <a:pt x="108" y="218"/>
                  </a:cubicBezTo>
                  <a:cubicBezTo>
                    <a:pt x="108" y="216"/>
                    <a:pt x="107" y="214"/>
                    <a:pt x="106" y="213"/>
                  </a:cubicBezTo>
                  <a:cubicBezTo>
                    <a:pt x="106" y="212"/>
                    <a:pt x="104" y="210"/>
                    <a:pt x="107" y="209"/>
                  </a:cubicBezTo>
                  <a:cubicBezTo>
                    <a:pt x="110" y="208"/>
                    <a:pt x="104" y="209"/>
                    <a:pt x="108" y="206"/>
                  </a:cubicBezTo>
                  <a:cubicBezTo>
                    <a:pt x="112" y="203"/>
                    <a:pt x="107" y="202"/>
                    <a:pt x="111" y="200"/>
                  </a:cubicBezTo>
                  <a:cubicBezTo>
                    <a:pt x="114" y="198"/>
                    <a:pt x="105" y="197"/>
                    <a:pt x="111" y="196"/>
                  </a:cubicBezTo>
                  <a:cubicBezTo>
                    <a:pt x="117" y="194"/>
                    <a:pt x="116" y="190"/>
                    <a:pt x="118" y="193"/>
                  </a:cubicBezTo>
                  <a:cubicBezTo>
                    <a:pt x="120" y="196"/>
                    <a:pt x="128" y="194"/>
                    <a:pt x="126" y="192"/>
                  </a:cubicBezTo>
                  <a:cubicBezTo>
                    <a:pt x="123" y="190"/>
                    <a:pt x="120" y="190"/>
                    <a:pt x="119" y="188"/>
                  </a:cubicBezTo>
                  <a:cubicBezTo>
                    <a:pt x="117" y="186"/>
                    <a:pt x="115" y="183"/>
                    <a:pt x="118" y="180"/>
                  </a:cubicBezTo>
                  <a:cubicBezTo>
                    <a:pt x="121" y="178"/>
                    <a:pt x="119" y="177"/>
                    <a:pt x="122" y="175"/>
                  </a:cubicBezTo>
                  <a:cubicBezTo>
                    <a:pt x="124" y="173"/>
                    <a:pt x="120" y="172"/>
                    <a:pt x="123" y="170"/>
                  </a:cubicBezTo>
                  <a:cubicBezTo>
                    <a:pt x="127" y="167"/>
                    <a:pt x="126" y="165"/>
                    <a:pt x="128" y="165"/>
                  </a:cubicBezTo>
                  <a:cubicBezTo>
                    <a:pt x="130" y="165"/>
                    <a:pt x="133" y="164"/>
                    <a:pt x="134" y="162"/>
                  </a:cubicBezTo>
                  <a:cubicBezTo>
                    <a:pt x="136" y="160"/>
                    <a:pt x="133" y="159"/>
                    <a:pt x="136" y="158"/>
                  </a:cubicBezTo>
                  <a:cubicBezTo>
                    <a:pt x="140" y="158"/>
                    <a:pt x="141" y="158"/>
                    <a:pt x="141" y="159"/>
                  </a:cubicBezTo>
                  <a:cubicBezTo>
                    <a:pt x="142" y="161"/>
                    <a:pt x="142" y="160"/>
                    <a:pt x="144" y="159"/>
                  </a:cubicBezTo>
                  <a:cubicBezTo>
                    <a:pt x="146" y="159"/>
                    <a:pt x="146" y="156"/>
                    <a:pt x="146" y="156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45"/>
                    <a:pt x="140" y="146"/>
                  </a:cubicBezTo>
                  <a:cubicBezTo>
                    <a:pt x="143" y="146"/>
                    <a:pt x="144" y="146"/>
                    <a:pt x="144" y="146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7"/>
                    <a:pt x="153" y="143"/>
                    <a:pt x="151" y="143"/>
                  </a:cubicBezTo>
                  <a:cubicBezTo>
                    <a:pt x="149" y="143"/>
                    <a:pt x="146" y="144"/>
                    <a:pt x="147" y="141"/>
                  </a:cubicBezTo>
                  <a:cubicBezTo>
                    <a:pt x="148" y="139"/>
                    <a:pt x="149" y="136"/>
                    <a:pt x="150" y="135"/>
                  </a:cubicBezTo>
                  <a:cubicBezTo>
                    <a:pt x="151" y="134"/>
                    <a:pt x="145" y="134"/>
                    <a:pt x="149" y="131"/>
                  </a:cubicBezTo>
                  <a:cubicBezTo>
                    <a:pt x="154" y="128"/>
                    <a:pt x="150" y="124"/>
                    <a:pt x="154" y="125"/>
                  </a:cubicBezTo>
                  <a:cubicBezTo>
                    <a:pt x="157" y="126"/>
                    <a:pt x="156" y="126"/>
                    <a:pt x="158" y="128"/>
                  </a:cubicBezTo>
                  <a:cubicBezTo>
                    <a:pt x="159" y="131"/>
                    <a:pt x="159" y="131"/>
                    <a:pt x="161" y="130"/>
                  </a:cubicBezTo>
                  <a:cubicBezTo>
                    <a:pt x="163" y="128"/>
                    <a:pt x="163" y="125"/>
                    <a:pt x="163" y="125"/>
                  </a:cubicBezTo>
                  <a:cubicBezTo>
                    <a:pt x="163" y="125"/>
                    <a:pt x="162" y="119"/>
                    <a:pt x="161" y="119"/>
                  </a:cubicBezTo>
                  <a:cubicBezTo>
                    <a:pt x="159" y="119"/>
                    <a:pt x="156" y="117"/>
                    <a:pt x="158" y="116"/>
                  </a:cubicBezTo>
                  <a:cubicBezTo>
                    <a:pt x="161" y="116"/>
                    <a:pt x="164" y="111"/>
                    <a:pt x="166" y="113"/>
                  </a:cubicBezTo>
                  <a:cubicBezTo>
                    <a:pt x="167" y="116"/>
                    <a:pt x="165" y="112"/>
                    <a:pt x="167" y="115"/>
                  </a:cubicBezTo>
                  <a:cubicBezTo>
                    <a:pt x="170" y="117"/>
                    <a:pt x="169" y="116"/>
                    <a:pt x="172" y="116"/>
                  </a:cubicBezTo>
                  <a:cubicBezTo>
                    <a:pt x="174" y="115"/>
                    <a:pt x="175" y="112"/>
                    <a:pt x="175" y="110"/>
                  </a:cubicBezTo>
                  <a:cubicBezTo>
                    <a:pt x="176" y="108"/>
                    <a:pt x="175" y="104"/>
                    <a:pt x="173" y="107"/>
                  </a:cubicBezTo>
                  <a:cubicBezTo>
                    <a:pt x="170" y="110"/>
                    <a:pt x="169" y="109"/>
                    <a:pt x="167" y="109"/>
                  </a:cubicBezTo>
                  <a:cubicBezTo>
                    <a:pt x="166" y="109"/>
                    <a:pt x="165" y="105"/>
                    <a:pt x="164" y="106"/>
                  </a:cubicBezTo>
                  <a:cubicBezTo>
                    <a:pt x="163" y="107"/>
                    <a:pt x="161" y="103"/>
                    <a:pt x="165" y="102"/>
                  </a:cubicBezTo>
                  <a:cubicBezTo>
                    <a:pt x="169" y="101"/>
                    <a:pt x="161" y="103"/>
                    <a:pt x="170" y="96"/>
                  </a:cubicBezTo>
                  <a:cubicBezTo>
                    <a:pt x="178" y="89"/>
                    <a:pt x="177" y="88"/>
                    <a:pt x="178" y="88"/>
                  </a:cubicBezTo>
                  <a:cubicBezTo>
                    <a:pt x="179" y="89"/>
                    <a:pt x="179" y="87"/>
                    <a:pt x="181" y="86"/>
                  </a:cubicBezTo>
                  <a:cubicBezTo>
                    <a:pt x="183" y="85"/>
                    <a:pt x="183" y="83"/>
                    <a:pt x="183" y="82"/>
                  </a:cubicBezTo>
                  <a:cubicBezTo>
                    <a:pt x="184" y="81"/>
                    <a:pt x="184" y="80"/>
                    <a:pt x="184" y="78"/>
                  </a:cubicBezTo>
                  <a:cubicBezTo>
                    <a:pt x="184" y="76"/>
                    <a:pt x="185" y="73"/>
                    <a:pt x="185" y="72"/>
                  </a:cubicBezTo>
                  <a:cubicBezTo>
                    <a:pt x="186" y="71"/>
                    <a:pt x="186" y="69"/>
                    <a:pt x="186" y="69"/>
                  </a:cubicBezTo>
                  <a:cubicBezTo>
                    <a:pt x="186" y="69"/>
                    <a:pt x="187" y="73"/>
                    <a:pt x="189" y="74"/>
                  </a:cubicBezTo>
                  <a:cubicBezTo>
                    <a:pt x="190" y="76"/>
                    <a:pt x="190" y="72"/>
                    <a:pt x="191" y="75"/>
                  </a:cubicBezTo>
                  <a:cubicBezTo>
                    <a:pt x="192" y="78"/>
                    <a:pt x="192" y="77"/>
                    <a:pt x="194" y="77"/>
                  </a:cubicBezTo>
                  <a:cubicBezTo>
                    <a:pt x="196" y="76"/>
                    <a:pt x="196" y="74"/>
                    <a:pt x="196" y="74"/>
                  </a:cubicBezTo>
                  <a:cubicBezTo>
                    <a:pt x="196" y="74"/>
                    <a:pt x="193" y="68"/>
                    <a:pt x="195" y="69"/>
                  </a:cubicBezTo>
                  <a:cubicBezTo>
                    <a:pt x="197" y="70"/>
                    <a:pt x="198" y="69"/>
                    <a:pt x="198" y="73"/>
                  </a:cubicBezTo>
                  <a:cubicBezTo>
                    <a:pt x="198" y="76"/>
                    <a:pt x="200" y="73"/>
                    <a:pt x="201" y="77"/>
                  </a:cubicBezTo>
                  <a:cubicBezTo>
                    <a:pt x="201" y="81"/>
                    <a:pt x="203" y="80"/>
                    <a:pt x="204" y="81"/>
                  </a:cubicBezTo>
                  <a:cubicBezTo>
                    <a:pt x="205" y="83"/>
                    <a:pt x="207" y="81"/>
                    <a:pt x="207" y="80"/>
                  </a:cubicBezTo>
                  <a:cubicBezTo>
                    <a:pt x="207" y="78"/>
                    <a:pt x="205" y="74"/>
                    <a:pt x="204" y="73"/>
                  </a:cubicBezTo>
                  <a:cubicBezTo>
                    <a:pt x="202" y="71"/>
                    <a:pt x="201" y="67"/>
                    <a:pt x="201" y="66"/>
                  </a:cubicBezTo>
                  <a:cubicBezTo>
                    <a:pt x="202" y="65"/>
                    <a:pt x="199" y="61"/>
                    <a:pt x="202" y="61"/>
                  </a:cubicBezTo>
                  <a:cubicBezTo>
                    <a:pt x="205" y="61"/>
                    <a:pt x="206" y="60"/>
                    <a:pt x="206" y="60"/>
                  </a:cubicBezTo>
                  <a:cubicBezTo>
                    <a:pt x="206" y="60"/>
                    <a:pt x="208" y="66"/>
                    <a:pt x="208" y="68"/>
                  </a:cubicBezTo>
                  <a:cubicBezTo>
                    <a:pt x="209" y="71"/>
                    <a:pt x="211" y="66"/>
                    <a:pt x="211" y="64"/>
                  </a:cubicBezTo>
                  <a:cubicBezTo>
                    <a:pt x="211" y="63"/>
                    <a:pt x="210" y="60"/>
                    <a:pt x="211" y="60"/>
                  </a:cubicBezTo>
                  <a:cubicBezTo>
                    <a:pt x="213" y="60"/>
                    <a:pt x="212" y="57"/>
                    <a:pt x="213" y="57"/>
                  </a:cubicBezTo>
                  <a:cubicBezTo>
                    <a:pt x="214" y="56"/>
                    <a:pt x="216" y="52"/>
                    <a:pt x="217" y="54"/>
                  </a:cubicBezTo>
                  <a:cubicBezTo>
                    <a:pt x="218" y="56"/>
                    <a:pt x="216" y="61"/>
                    <a:pt x="216" y="62"/>
                  </a:cubicBezTo>
                  <a:cubicBezTo>
                    <a:pt x="215" y="63"/>
                    <a:pt x="215" y="64"/>
                    <a:pt x="215" y="64"/>
                  </a:cubicBezTo>
                  <a:cubicBezTo>
                    <a:pt x="215" y="64"/>
                    <a:pt x="214" y="75"/>
                    <a:pt x="216" y="74"/>
                  </a:cubicBezTo>
                  <a:cubicBezTo>
                    <a:pt x="218" y="73"/>
                    <a:pt x="217" y="70"/>
                    <a:pt x="219" y="69"/>
                  </a:cubicBezTo>
                  <a:cubicBezTo>
                    <a:pt x="221" y="68"/>
                    <a:pt x="216" y="68"/>
                    <a:pt x="220" y="65"/>
                  </a:cubicBezTo>
                  <a:cubicBezTo>
                    <a:pt x="223" y="61"/>
                    <a:pt x="222" y="60"/>
                    <a:pt x="224" y="58"/>
                  </a:cubicBezTo>
                  <a:cubicBezTo>
                    <a:pt x="225" y="57"/>
                    <a:pt x="221" y="55"/>
                    <a:pt x="224" y="54"/>
                  </a:cubicBezTo>
                  <a:cubicBezTo>
                    <a:pt x="227" y="53"/>
                    <a:pt x="224" y="58"/>
                    <a:pt x="228" y="56"/>
                  </a:cubicBezTo>
                  <a:cubicBezTo>
                    <a:pt x="232" y="53"/>
                    <a:pt x="229" y="51"/>
                    <a:pt x="230" y="50"/>
                  </a:cubicBezTo>
                  <a:cubicBezTo>
                    <a:pt x="230" y="49"/>
                    <a:pt x="235" y="54"/>
                    <a:pt x="235" y="55"/>
                  </a:cubicBezTo>
                  <a:cubicBezTo>
                    <a:pt x="236" y="56"/>
                    <a:pt x="236" y="54"/>
                    <a:pt x="238" y="56"/>
                  </a:cubicBezTo>
                  <a:cubicBezTo>
                    <a:pt x="240" y="57"/>
                    <a:pt x="239" y="60"/>
                    <a:pt x="241" y="61"/>
                  </a:cubicBezTo>
                  <a:cubicBezTo>
                    <a:pt x="242" y="62"/>
                    <a:pt x="243" y="57"/>
                    <a:pt x="242" y="55"/>
                  </a:cubicBezTo>
                  <a:cubicBezTo>
                    <a:pt x="241" y="52"/>
                    <a:pt x="242" y="50"/>
                    <a:pt x="242" y="50"/>
                  </a:cubicBezTo>
                  <a:cubicBezTo>
                    <a:pt x="242" y="50"/>
                    <a:pt x="241" y="47"/>
                    <a:pt x="240" y="47"/>
                  </a:cubicBezTo>
                  <a:cubicBezTo>
                    <a:pt x="239" y="46"/>
                    <a:pt x="238" y="42"/>
                    <a:pt x="238" y="42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4" y="41"/>
                    <a:pt x="243" y="47"/>
                    <a:pt x="246" y="46"/>
                  </a:cubicBezTo>
                  <a:cubicBezTo>
                    <a:pt x="248" y="45"/>
                    <a:pt x="248" y="45"/>
                    <a:pt x="249" y="43"/>
                  </a:cubicBezTo>
                  <a:cubicBezTo>
                    <a:pt x="249" y="40"/>
                    <a:pt x="252" y="40"/>
                    <a:pt x="252" y="40"/>
                  </a:cubicBezTo>
                  <a:cubicBezTo>
                    <a:pt x="252" y="40"/>
                    <a:pt x="249" y="43"/>
                    <a:pt x="253" y="42"/>
                  </a:cubicBezTo>
                  <a:cubicBezTo>
                    <a:pt x="256" y="42"/>
                    <a:pt x="257" y="41"/>
                    <a:pt x="256" y="43"/>
                  </a:cubicBezTo>
                  <a:cubicBezTo>
                    <a:pt x="255" y="46"/>
                    <a:pt x="254" y="46"/>
                    <a:pt x="255" y="48"/>
                  </a:cubicBezTo>
                  <a:cubicBezTo>
                    <a:pt x="256" y="51"/>
                    <a:pt x="256" y="52"/>
                    <a:pt x="258" y="51"/>
                  </a:cubicBezTo>
                  <a:cubicBezTo>
                    <a:pt x="260" y="50"/>
                    <a:pt x="261" y="45"/>
                    <a:pt x="260" y="42"/>
                  </a:cubicBezTo>
                  <a:cubicBezTo>
                    <a:pt x="260" y="39"/>
                    <a:pt x="259" y="40"/>
                    <a:pt x="261" y="39"/>
                  </a:cubicBezTo>
                  <a:cubicBezTo>
                    <a:pt x="264" y="37"/>
                    <a:pt x="265" y="36"/>
                    <a:pt x="266" y="34"/>
                  </a:cubicBezTo>
                  <a:cubicBezTo>
                    <a:pt x="267" y="32"/>
                    <a:pt x="266" y="32"/>
                    <a:pt x="268" y="30"/>
                  </a:cubicBezTo>
                  <a:cubicBezTo>
                    <a:pt x="269" y="28"/>
                    <a:pt x="272" y="29"/>
                    <a:pt x="272" y="29"/>
                  </a:cubicBezTo>
                  <a:cubicBezTo>
                    <a:pt x="272" y="29"/>
                    <a:pt x="273" y="30"/>
                    <a:pt x="275" y="30"/>
                  </a:cubicBezTo>
                  <a:cubicBezTo>
                    <a:pt x="277" y="31"/>
                    <a:pt x="278" y="27"/>
                    <a:pt x="276" y="24"/>
                  </a:cubicBezTo>
                  <a:cubicBezTo>
                    <a:pt x="275" y="22"/>
                    <a:pt x="280" y="16"/>
                    <a:pt x="277" y="15"/>
                  </a:cubicBezTo>
                  <a:cubicBezTo>
                    <a:pt x="275" y="14"/>
                    <a:pt x="275" y="12"/>
                    <a:pt x="276" y="11"/>
                  </a:cubicBezTo>
                  <a:cubicBezTo>
                    <a:pt x="278" y="10"/>
                    <a:pt x="278" y="7"/>
                    <a:pt x="278" y="7"/>
                  </a:cubicBezTo>
                  <a:cubicBezTo>
                    <a:pt x="282" y="8"/>
                    <a:pt x="282" y="8"/>
                    <a:pt x="282" y="8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3"/>
                  </a:cubicBezTo>
                  <a:cubicBezTo>
                    <a:pt x="285" y="16"/>
                    <a:pt x="287" y="14"/>
                    <a:pt x="288" y="14"/>
                  </a:cubicBezTo>
                  <a:cubicBezTo>
                    <a:pt x="289" y="14"/>
                    <a:pt x="286" y="11"/>
                    <a:pt x="290" y="13"/>
                  </a:cubicBezTo>
                  <a:cubicBezTo>
                    <a:pt x="294" y="14"/>
                    <a:pt x="294" y="16"/>
                    <a:pt x="292" y="17"/>
                  </a:cubicBezTo>
                  <a:cubicBezTo>
                    <a:pt x="290" y="19"/>
                    <a:pt x="286" y="24"/>
                    <a:pt x="287" y="26"/>
                  </a:cubicBezTo>
                  <a:cubicBezTo>
                    <a:pt x="287" y="28"/>
                    <a:pt x="287" y="30"/>
                    <a:pt x="286" y="33"/>
                  </a:cubicBezTo>
                  <a:cubicBezTo>
                    <a:pt x="285" y="36"/>
                    <a:pt x="284" y="36"/>
                    <a:pt x="285" y="38"/>
                  </a:cubicBezTo>
                  <a:cubicBezTo>
                    <a:pt x="286" y="40"/>
                    <a:pt x="283" y="40"/>
                    <a:pt x="283" y="42"/>
                  </a:cubicBezTo>
                  <a:cubicBezTo>
                    <a:pt x="283" y="44"/>
                    <a:pt x="286" y="44"/>
                    <a:pt x="286" y="44"/>
                  </a:cubicBezTo>
                  <a:cubicBezTo>
                    <a:pt x="290" y="38"/>
                    <a:pt x="290" y="38"/>
                    <a:pt x="290" y="38"/>
                  </a:cubicBezTo>
                  <a:cubicBezTo>
                    <a:pt x="290" y="38"/>
                    <a:pt x="289" y="37"/>
                    <a:pt x="290" y="34"/>
                  </a:cubicBezTo>
                  <a:cubicBezTo>
                    <a:pt x="290" y="32"/>
                    <a:pt x="294" y="30"/>
                    <a:pt x="294" y="30"/>
                  </a:cubicBezTo>
                  <a:cubicBezTo>
                    <a:pt x="294" y="30"/>
                    <a:pt x="295" y="28"/>
                    <a:pt x="296" y="25"/>
                  </a:cubicBezTo>
                  <a:cubicBezTo>
                    <a:pt x="297" y="23"/>
                    <a:pt x="297" y="25"/>
                    <a:pt x="298" y="21"/>
                  </a:cubicBezTo>
                  <a:cubicBezTo>
                    <a:pt x="299" y="18"/>
                    <a:pt x="303" y="17"/>
                    <a:pt x="303" y="15"/>
                  </a:cubicBezTo>
                  <a:cubicBezTo>
                    <a:pt x="303" y="13"/>
                    <a:pt x="304" y="11"/>
                    <a:pt x="305" y="10"/>
                  </a:cubicBezTo>
                  <a:cubicBezTo>
                    <a:pt x="306" y="10"/>
                    <a:pt x="308" y="7"/>
                    <a:pt x="308" y="12"/>
                  </a:cubicBezTo>
                  <a:cubicBezTo>
                    <a:pt x="308" y="17"/>
                    <a:pt x="309" y="16"/>
                    <a:pt x="307" y="19"/>
                  </a:cubicBezTo>
                  <a:cubicBezTo>
                    <a:pt x="305" y="23"/>
                    <a:pt x="300" y="23"/>
                    <a:pt x="304" y="23"/>
                  </a:cubicBezTo>
                  <a:cubicBezTo>
                    <a:pt x="307" y="24"/>
                    <a:pt x="309" y="23"/>
                    <a:pt x="309" y="25"/>
                  </a:cubicBezTo>
                  <a:cubicBezTo>
                    <a:pt x="308" y="26"/>
                    <a:pt x="303" y="28"/>
                    <a:pt x="306" y="30"/>
                  </a:cubicBezTo>
                  <a:cubicBezTo>
                    <a:pt x="309" y="32"/>
                    <a:pt x="309" y="29"/>
                    <a:pt x="311" y="29"/>
                  </a:cubicBezTo>
                  <a:cubicBezTo>
                    <a:pt x="312" y="29"/>
                    <a:pt x="314" y="26"/>
                    <a:pt x="314" y="26"/>
                  </a:cubicBezTo>
                  <a:cubicBezTo>
                    <a:pt x="314" y="22"/>
                    <a:pt x="314" y="22"/>
                    <a:pt x="314" y="22"/>
                  </a:cubicBezTo>
                  <a:cubicBezTo>
                    <a:pt x="314" y="22"/>
                    <a:pt x="314" y="17"/>
                    <a:pt x="315" y="17"/>
                  </a:cubicBezTo>
                  <a:cubicBezTo>
                    <a:pt x="316" y="18"/>
                    <a:pt x="316" y="17"/>
                    <a:pt x="317" y="16"/>
                  </a:cubicBezTo>
                  <a:cubicBezTo>
                    <a:pt x="317" y="15"/>
                    <a:pt x="320" y="12"/>
                    <a:pt x="320" y="11"/>
                  </a:cubicBezTo>
                  <a:cubicBezTo>
                    <a:pt x="319" y="10"/>
                    <a:pt x="316" y="9"/>
                    <a:pt x="318" y="7"/>
                  </a:cubicBezTo>
                  <a:cubicBezTo>
                    <a:pt x="321" y="5"/>
                    <a:pt x="321" y="4"/>
                    <a:pt x="322" y="4"/>
                  </a:cubicBezTo>
                  <a:cubicBezTo>
                    <a:pt x="324" y="4"/>
                    <a:pt x="319" y="0"/>
                    <a:pt x="323" y="1"/>
                  </a:cubicBezTo>
                  <a:cubicBezTo>
                    <a:pt x="326" y="2"/>
                    <a:pt x="324" y="3"/>
                    <a:pt x="326" y="3"/>
                  </a:cubicBezTo>
                  <a:cubicBezTo>
                    <a:pt x="328" y="3"/>
                    <a:pt x="326" y="1"/>
                    <a:pt x="328" y="2"/>
                  </a:cubicBezTo>
                  <a:cubicBezTo>
                    <a:pt x="331" y="3"/>
                    <a:pt x="330" y="6"/>
                    <a:pt x="330" y="7"/>
                  </a:cubicBezTo>
                  <a:cubicBezTo>
                    <a:pt x="331" y="9"/>
                    <a:pt x="332" y="8"/>
                    <a:pt x="332" y="8"/>
                  </a:cubicBezTo>
                  <a:cubicBezTo>
                    <a:pt x="334" y="10"/>
                    <a:pt x="334" y="10"/>
                    <a:pt x="334" y="10"/>
                  </a:cubicBezTo>
                  <a:cubicBezTo>
                    <a:pt x="333" y="13"/>
                    <a:pt x="333" y="13"/>
                    <a:pt x="333" y="13"/>
                  </a:cubicBezTo>
                  <a:cubicBezTo>
                    <a:pt x="333" y="13"/>
                    <a:pt x="327" y="14"/>
                    <a:pt x="326" y="15"/>
                  </a:cubicBezTo>
                  <a:cubicBezTo>
                    <a:pt x="325" y="15"/>
                    <a:pt x="320" y="18"/>
                    <a:pt x="323" y="19"/>
                  </a:cubicBezTo>
                  <a:cubicBezTo>
                    <a:pt x="326" y="19"/>
                    <a:pt x="329" y="19"/>
                    <a:pt x="329" y="19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3" y="24"/>
                    <a:pt x="325" y="29"/>
                    <a:pt x="327" y="29"/>
                  </a:cubicBezTo>
                  <a:cubicBezTo>
                    <a:pt x="328" y="29"/>
                    <a:pt x="329" y="36"/>
                    <a:pt x="329" y="37"/>
                  </a:cubicBezTo>
                  <a:cubicBezTo>
                    <a:pt x="330" y="38"/>
                    <a:pt x="333" y="30"/>
                    <a:pt x="334" y="29"/>
                  </a:cubicBezTo>
                  <a:cubicBezTo>
                    <a:pt x="335" y="27"/>
                    <a:pt x="331" y="28"/>
                    <a:pt x="332" y="25"/>
                  </a:cubicBezTo>
                  <a:cubicBezTo>
                    <a:pt x="333" y="23"/>
                    <a:pt x="334" y="20"/>
                    <a:pt x="336" y="21"/>
                  </a:cubicBezTo>
                  <a:cubicBezTo>
                    <a:pt x="339" y="21"/>
                    <a:pt x="334" y="18"/>
                    <a:pt x="338" y="16"/>
                  </a:cubicBezTo>
                  <a:cubicBezTo>
                    <a:pt x="341" y="15"/>
                    <a:pt x="336" y="9"/>
                    <a:pt x="340" y="12"/>
                  </a:cubicBezTo>
                  <a:cubicBezTo>
                    <a:pt x="344" y="16"/>
                    <a:pt x="341" y="13"/>
                    <a:pt x="344" y="18"/>
                  </a:cubicBezTo>
                  <a:cubicBezTo>
                    <a:pt x="348" y="24"/>
                    <a:pt x="351" y="22"/>
                    <a:pt x="352" y="22"/>
                  </a:cubicBezTo>
                  <a:cubicBezTo>
                    <a:pt x="354" y="21"/>
                    <a:pt x="354" y="17"/>
                    <a:pt x="356" y="19"/>
                  </a:cubicBezTo>
                  <a:cubicBezTo>
                    <a:pt x="357" y="20"/>
                    <a:pt x="358" y="19"/>
                    <a:pt x="358" y="19"/>
                  </a:cubicBezTo>
                  <a:cubicBezTo>
                    <a:pt x="358" y="19"/>
                    <a:pt x="355" y="26"/>
                    <a:pt x="357" y="27"/>
                  </a:cubicBezTo>
                  <a:cubicBezTo>
                    <a:pt x="358" y="29"/>
                    <a:pt x="359" y="27"/>
                    <a:pt x="361" y="26"/>
                  </a:cubicBezTo>
                  <a:cubicBezTo>
                    <a:pt x="364" y="25"/>
                    <a:pt x="365" y="27"/>
                    <a:pt x="366" y="29"/>
                  </a:cubicBezTo>
                  <a:cubicBezTo>
                    <a:pt x="366" y="31"/>
                    <a:pt x="370" y="30"/>
                    <a:pt x="369" y="33"/>
                  </a:cubicBezTo>
                  <a:cubicBezTo>
                    <a:pt x="368" y="36"/>
                    <a:pt x="366" y="39"/>
                    <a:pt x="366" y="39"/>
                  </a:cubicBezTo>
                  <a:cubicBezTo>
                    <a:pt x="366" y="39"/>
                    <a:pt x="363" y="35"/>
                    <a:pt x="361" y="39"/>
                  </a:cubicBezTo>
                  <a:cubicBezTo>
                    <a:pt x="358" y="44"/>
                    <a:pt x="354" y="42"/>
                    <a:pt x="354" y="42"/>
                  </a:cubicBezTo>
                  <a:cubicBezTo>
                    <a:pt x="354" y="42"/>
                    <a:pt x="352" y="36"/>
                    <a:pt x="350" y="40"/>
                  </a:cubicBezTo>
                  <a:cubicBezTo>
                    <a:pt x="347" y="43"/>
                    <a:pt x="348" y="42"/>
                    <a:pt x="345" y="41"/>
                  </a:cubicBezTo>
                  <a:cubicBezTo>
                    <a:pt x="343" y="39"/>
                    <a:pt x="345" y="35"/>
                    <a:pt x="342" y="38"/>
                  </a:cubicBezTo>
                  <a:cubicBezTo>
                    <a:pt x="340" y="42"/>
                    <a:pt x="340" y="39"/>
                    <a:pt x="338" y="40"/>
                  </a:cubicBezTo>
                  <a:cubicBezTo>
                    <a:pt x="336" y="41"/>
                    <a:pt x="333" y="39"/>
                    <a:pt x="339" y="43"/>
                  </a:cubicBezTo>
                  <a:cubicBezTo>
                    <a:pt x="345" y="48"/>
                    <a:pt x="345" y="49"/>
                    <a:pt x="345" y="49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48" y="51"/>
                    <a:pt x="354" y="52"/>
                    <a:pt x="352" y="53"/>
                  </a:cubicBezTo>
                  <a:cubicBezTo>
                    <a:pt x="350" y="55"/>
                    <a:pt x="356" y="57"/>
                    <a:pt x="356" y="57"/>
                  </a:cubicBezTo>
                  <a:cubicBezTo>
                    <a:pt x="356" y="57"/>
                    <a:pt x="349" y="61"/>
                    <a:pt x="352" y="62"/>
                  </a:cubicBezTo>
                  <a:cubicBezTo>
                    <a:pt x="355" y="63"/>
                    <a:pt x="353" y="68"/>
                    <a:pt x="355" y="68"/>
                  </a:cubicBezTo>
                  <a:cubicBezTo>
                    <a:pt x="357" y="69"/>
                    <a:pt x="359" y="66"/>
                    <a:pt x="359" y="66"/>
                  </a:cubicBezTo>
                  <a:cubicBezTo>
                    <a:pt x="359" y="66"/>
                    <a:pt x="353" y="57"/>
                    <a:pt x="358" y="58"/>
                  </a:cubicBezTo>
                  <a:cubicBezTo>
                    <a:pt x="363" y="59"/>
                    <a:pt x="360" y="57"/>
                    <a:pt x="362" y="57"/>
                  </a:cubicBezTo>
                  <a:cubicBezTo>
                    <a:pt x="364" y="56"/>
                    <a:pt x="364" y="57"/>
                    <a:pt x="366" y="58"/>
                  </a:cubicBezTo>
                  <a:cubicBezTo>
                    <a:pt x="366" y="59"/>
                    <a:pt x="366" y="59"/>
                    <a:pt x="366" y="59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6">
              <a:extLst>
                <a:ext uri="{FF2B5EF4-FFF2-40B4-BE49-F238E27FC236}">
                  <a16:creationId xmlns:a16="http://schemas.microsoft.com/office/drawing/2014/main" id="{0CF283A7-8920-49CA-9128-E503AC42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848"/>
              <a:ext cx="40" cy="32"/>
            </a:xfrm>
            <a:custGeom>
              <a:avLst/>
              <a:gdLst>
                <a:gd name="T0" fmla="*/ 22 w 11"/>
                <a:gd name="T1" fmla="*/ 0 h 9"/>
                <a:gd name="T2" fmla="*/ 15 w 11"/>
                <a:gd name="T3" fmla="*/ 14 h 9"/>
                <a:gd name="T4" fmla="*/ 11 w 11"/>
                <a:gd name="T5" fmla="*/ 18 h 9"/>
                <a:gd name="T6" fmla="*/ 33 w 11"/>
                <a:gd name="T7" fmla="*/ 32 h 9"/>
                <a:gd name="T8" fmla="*/ 40 w 11"/>
                <a:gd name="T9" fmla="*/ 21 h 9"/>
                <a:gd name="T10" fmla="*/ 33 w 11"/>
                <a:gd name="T11" fmla="*/ 7 h 9"/>
                <a:gd name="T12" fmla="*/ 22 w 1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5" y="2"/>
                    <a:pt x="6" y="3"/>
                    <a:pt x="4" y="4"/>
                  </a:cubicBezTo>
                  <a:cubicBezTo>
                    <a:pt x="3" y="5"/>
                    <a:pt x="0" y="3"/>
                    <a:pt x="3" y="5"/>
                  </a:cubicBezTo>
                  <a:cubicBezTo>
                    <a:pt x="5" y="8"/>
                    <a:pt x="8" y="9"/>
                    <a:pt x="9" y="9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0" y="2"/>
                    <a:pt x="9" y="2"/>
                  </a:cubicBezTo>
                  <a:cubicBezTo>
                    <a:pt x="8" y="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7">
              <a:extLst>
                <a:ext uri="{FF2B5EF4-FFF2-40B4-BE49-F238E27FC236}">
                  <a16:creationId xmlns:a16="http://schemas.microsoft.com/office/drawing/2014/main" id="{B3861016-2DDF-4941-B1C7-7EAAF95D3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826"/>
              <a:ext cx="18" cy="22"/>
            </a:xfrm>
            <a:custGeom>
              <a:avLst/>
              <a:gdLst>
                <a:gd name="T0" fmla="*/ 4 w 5"/>
                <a:gd name="T1" fmla="*/ 0 h 6"/>
                <a:gd name="T2" fmla="*/ 7 w 5"/>
                <a:gd name="T3" fmla="*/ 15 h 6"/>
                <a:gd name="T4" fmla="*/ 18 w 5"/>
                <a:gd name="T5" fmla="*/ 18 h 6"/>
                <a:gd name="T6" fmla="*/ 18 w 5"/>
                <a:gd name="T7" fmla="*/ 4 h 6"/>
                <a:gd name="T8" fmla="*/ 4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1"/>
                    <a:pt x="0" y="2"/>
                    <a:pt x="2" y="4"/>
                  </a:cubicBezTo>
                  <a:cubicBezTo>
                    <a:pt x="4" y="5"/>
                    <a:pt x="5" y="6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8">
              <a:extLst>
                <a:ext uri="{FF2B5EF4-FFF2-40B4-BE49-F238E27FC236}">
                  <a16:creationId xmlns:a16="http://schemas.microsoft.com/office/drawing/2014/main" id="{D9205D42-267E-40C4-B617-411EAF37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3858"/>
              <a:ext cx="171" cy="109"/>
            </a:xfrm>
            <a:custGeom>
              <a:avLst/>
              <a:gdLst>
                <a:gd name="T0" fmla="*/ 167 w 47"/>
                <a:gd name="T1" fmla="*/ 11 h 30"/>
                <a:gd name="T2" fmla="*/ 149 w 47"/>
                <a:gd name="T3" fmla="*/ 11 h 30"/>
                <a:gd name="T4" fmla="*/ 120 w 47"/>
                <a:gd name="T5" fmla="*/ 18 h 30"/>
                <a:gd name="T6" fmla="*/ 91 w 47"/>
                <a:gd name="T7" fmla="*/ 25 h 30"/>
                <a:gd name="T8" fmla="*/ 65 w 47"/>
                <a:gd name="T9" fmla="*/ 18 h 30"/>
                <a:gd name="T10" fmla="*/ 44 w 47"/>
                <a:gd name="T11" fmla="*/ 11 h 30"/>
                <a:gd name="T12" fmla="*/ 25 w 47"/>
                <a:gd name="T13" fmla="*/ 22 h 30"/>
                <a:gd name="T14" fmla="*/ 7 w 47"/>
                <a:gd name="T15" fmla="*/ 36 h 30"/>
                <a:gd name="T16" fmla="*/ 33 w 47"/>
                <a:gd name="T17" fmla="*/ 47 h 30"/>
                <a:gd name="T18" fmla="*/ 58 w 47"/>
                <a:gd name="T19" fmla="*/ 62 h 30"/>
                <a:gd name="T20" fmla="*/ 84 w 47"/>
                <a:gd name="T21" fmla="*/ 87 h 30"/>
                <a:gd name="T22" fmla="*/ 102 w 47"/>
                <a:gd name="T23" fmla="*/ 84 h 30"/>
                <a:gd name="T24" fmla="*/ 116 w 47"/>
                <a:gd name="T25" fmla="*/ 98 h 30"/>
                <a:gd name="T26" fmla="*/ 138 w 47"/>
                <a:gd name="T27" fmla="*/ 109 h 30"/>
                <a:gd name="T28" fmla="*/ 153 w 47"/>
                <a:gd name="T29" fmla="*/ 94 h 30"/>
                <a:gd name="T30" fmla="*/ 156 w 47"/>
                <a:gd name="T31" fmla="*/ 73 h 30"/>
                <a:gd name="T32" fmla="*/ 146 w 47"/>
                <a:gd name="T33" fmla="*/ 55 h 30"/>
                <a:gd name="T34" fmla="*/ 167 w 47"/>
                <a:gd name="T35" fmla="*/ 11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30">
                  <a:moveTo>
                    <a:pt x="46" y="3"/>
                  </a:moveTo>
                  <a:cubicBezTo>
                    <a:pt x="45" y="1"/>
                    <a:pt x="43" y="2"/>
                    <a:pt x="41" y="3"/>
                  </a:cubicBezTo>
                  <a:cubicBezTo>
                    <a:pt x="38" y="5"/>
                    <a:pt x="35" y="4"/>
                    <a:pt x="33" y="5"/>
                  </a:cubicBezTo>
                  <a:cubicBezTo>
                    <a:pt x="31" y="5"/>
                    <a:pt x="26" y="7"/>
                    <a:pt x="25" y="7"/>
                  </a:cubicBezTo>
                  <a:cubicBezTo>
                    <a:pt x="23" y="6"/>
                    <a:pt x="21" y="7"/>
                    <a:pt x="18" y="5"/>
                  </a:cubicBezTo>
                  <a:cubicBezTo>
                    <a:pt x="16" y="4"/>
                    <a:pt x="14" y="0"/>
                    <a:pt x="12" y="3"/>
                  </a:cubicBezTo>
                  <a:cubicBezTo>
                    <a:pt x="11" y="5"/>
                    <a:pt x="7" y="6"/>
                    <a:pt x="7" y="6"/>
                  </a:cubicBezTo>
                  <a:cubicBezTo>
                    <a:pt x="7" y="6"/>
                    <a:pt x="0" y="8"/>
                    <a:pt x="2" y="10"/>
                  </a:cubicBezTo>
                  <a:cubicBezTo>
                    <a:pt x="4" y="12"/>
                    <a:pt x="4" y="11"/>
                    <a:pt x="9" y="13"/>
                  </a:cubicBezTo>
                  <a:cubicBezTo>
                    <a:pt x="13" y="15"/>
                    <a:pt x="13" y="14"/>
                    <a:pt x="16" y="17"/>
                  </a:cubicBezTo>
                  <a:cubicBezTo>
                    <a:pt x="19" y="21"/>
                    <a:pt x="20" y="22"/>
                    <a:pt x="23" y="24"/>
                  </a:cubicBezTo>
                  <a:cubicBezTo>
                    <a:pt x="26" y="25"/>
                    <a:pt x="26" y="21"/>
                    <a:pt x="28" y="23"/>
                  </a:cubicBezTo>
                  <a:cubicBezTo>
                    <a:pt x="30" y="24"/>
                    <a:pt x="29" y="25"/>
                    <a:pt x="32" y="27"/>
                  </a:cubicBezTo>
                  <a:cubicBezTo>
                    <a:pt x="36" y="29"/>
                    <a:pt x="35" y="29"/>
                    <a:pt x="38" y="30"/>
                  </a:cubicBezTo>
                  <a:cubicBezTo>
                    <a:pt x="41" y="30"/>
                    <a:pt x="42" y="28"/>
                    <a:pt x="42" y="26"/>
                  </a:cubicBezTo>
                  <a:cubicBezTo>
                    <a:pt x="42" y="24"/>
                    <a:pt x="44" y="21"/>
                    <a:pt x="43" y="20"/>
                  </a:cubicBezTo>
                  <a:cubicBezTo>
                    <a:pt x="42" y="18"/>
                    <a:pt x="39" y="18"/>
                    <a:pt x="40" y="15"/>
                  </a:cubicBezTo>
                  <a:cubicBezTo>
                    <a:pt x="42" y="13"/>
                    <a:pt x="47" y="5"/>
                    <a:pt x="46" y="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9">
              <a:extLst>
                <a:ext uri="{FF2B5EF4-FFF2-40B4-BE49-F238E27FC236}">
                  <a16:creationId xmlns:a16="http://schemas.microsoft.com/office/drawing/2014/main" id="{AA1E919A-D3A0-4E88-BD07-52F66915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543"/>
              <a:ext cx="50" cy="116"/>
            </a:xfrm>
            <a:custGeom>
              <a:avLst/>
              <a:gdLst>
                <a:gd name="T0" fmla="*/ 43 w 14"/>
                <a:gd name="T1" fmla="*/ 0 h 32"/>
                <a:gd name="T2" fmla="*/ 36 w 14"/>
                <a:gd name="T3" fmla="*/ 11 h 32"/>
                <a:gd name="T4" fmla="*/ 36 w 14"/>
                <a:gd name="T5" fmla="*/ 22 h 32"/>
                <a:gd name="T6" fmla="*/ 21 w 14"/>
                <a:gd name="T7" fmla="*/ 22 h 32"/>
                <a:gd name="T8" fmla="*/ 7 w 14"/>
                <a:gd name="T9" fmla="*/ 40 h 32"/>
                <a:gd name="T10" fmla="*/ 0 w 14"/>
                <a:gd name="T11" fmla="*/ 47 h 32"/>
                <a:gd name="T12" fmla="*/ 4 w 14"/>
                <a:gd name="T13" fmla="*/ 65 h 32"/>
                <a:gd name="T14" fmla="*/ 7 w 14"/>
                <a:gd name="T15" fmla="*/ 76 h 32"/>
                <a:gd name="T16" fmla="*/ 11 w 14"/>
                <a:gd name="T17" fmla="*/ 94 h 32"/>
                <a:gd name="T18" fmla="*/ 14 w 14"/>
                <a:gd name="T19" fmla="*/ 98 h 32"/>
                <a:gd name="T20" fmla="*/ 21 w 14"/>
                <a:gd name="T21" fmla="*/ 112 h 32"/>
                <a:gd name="T22" fmla="*/ 32 w 14"/>
                <a:gd name="T23" fmla="*/ 112 h 32"/>
                <a:gd name="T24" fmla="*/ 50 w 14"/>
                <a:gd name="T25" fmla="*/ 65 h 32"/>
                <a:gd name="T26" fmla="*/ 46 w 14"/>
                <a:gd name="T27" fmla="*/ 33 h 32"/>
                <a:gd name="T28" fmla="*/ 43 w 14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cubicBezTo>
                    <a:pt x="10" y="0"/>
                    <a:pt x="9" y="1"/>
                    <a:pt x="10" y="3"/>
                  </a:cubicBezTo>
                  <a:cubicBezTo>
                    <a:pt x="10" y="4"/>
                    <a:pt x="11" y="7"/>
                    <a:pt x="10" y="6"/>
                  </a:cubicBezTo>
                  <a:cubicBezTo>
                    <a:pt x="8" y="6"/>
                    <a:pt x="7" y="4"/>
                    <a:pt x="6" y="6"/>
                  </a:cubicBezTo>
                  <a:cubicBezTo>
                    <a:pt x="5" y="9"/>
                    <a:pt x="3" y="10"/>
                    <a:pt x="2" y="11"/>
                  </a:cubicBezTo>
                  <a:cubicBezTo>
                    <a:pt x="1" y="12"/>
                    <a:pt x="0" y="11"/>
                    <a:pt x="0" y="13"/>
                  </a:cubicBezTo>
                  <a:cubicBezTo>
                    <a:pt x="0" y="15"/>
                    <a:pt x="1" y="17"/>
                    <a:pt x="1" y="18"/>
                  </a:cubicBezTo>
                  <a:cubicBezTo>
                    <a:pt x="2" y="18"/>
                    <a:pt x="3" y="19"/>
                    <a:pt x="2" y="21"/>
                  </a:cubicBezTo>
                  <a:cubicBezTo>
                    <a:pt x="2" y="23"/>
                    <a:pt x="1" y="25"/>
                    <a:pt x="3" y="26"/>
                  </a:cubicBezTo>
                  <a:cubicBezTo>
                    <a:pt x="4" y="27"/>
                    <a:pt x="4" y="25"/>
                    <a:pt x="4" y="27"/>
                  </a:cubicBezTo>
                  <a:cubicBezTo>
                    <a:pt x="4" y="29"/>
                    <a:pt x="4" y="30"/>
                    <a:pt x="6" y="31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10" y="30"/>
                    <a:pt x="13" y="21"/>
                    <a:pt x="14" y="18"/>
                  </a:cubicBezTo>
                  <a:cubicBezTo>
                    <a:pt x="14" y="14"/>
                    <a:pt x="14" y="10"/>
                    <a:pt x="13" y="9"/>
                  </a:cubicBezTo>
                  <a:cubicBezTo>
                    <a:pt x="12" y="7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60">
              <a:extLst>
                <a:ext uri="{FF2B5EF4-FFF2-40B4-BE49-F238E27FC236}">
                  <a16:creationId xmlns:a16="http://schemas.microsoft.com/office/drawing/2014/main" id="{1B234FA8-0BCB-4ADD-9A7B-C886423E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3674"/>
              <a:ext cx="98" cy="152"/>
            </a:xfrm>
            <a:custGeom>
              <a:avLst/>
              <a:gdLst>
                <a:gd name="T0" fmla="*/ 62 w 27"/>
                <a:gd name="T1" fmla="*/ 4 h 42"/>
                <a:gd name="T2" fmla="*/ 54 w 27"/>
                <a:gd name="T3" fmla="*/ 11 h 42"/>
                <a:gd name="T4" fmla="*/ 33 w 27"/>
                <a:gd name="T5" fmla="*/ 22 h 42"/>
                <a:gd name="T6" fmla="*/ 18 w 27"/>
                <a:gd name="T7" fmla="*/ 14 h 42"/>
                <a:gd name="T8" fmla="*/ 15 w 27"/>
                <a:gd name="T9" fmla="*/ 4 h 42"/>
                <a:gd name="T10" fmla="*/ 7 w 27"/>
                <a:gd name="T11" fmla="*/ 29 h 42"/>
                <a:gd name="T12" fmla="*/ 18 w 27"/>
                <a:gd name="T13" fmla="*/ 43 h 42"/>
                <a:gd name="T14" fmla="*/ 29 w 27"/>
                <a:gd name="T15" fmla="*/ 69 h 42"/>
                <a:gd name="T16" fmla="*/ 22 w 27"/>
                <a:gd name="T17" fmla="*/ 112 h 42"/>
                <a:gd name="T18" fmla="*/ 18 w 27"/>
                <a:gd name="T19" fmla="*/ 119 h 42"/>
                <a:gd name="T20" fmla="*/ 29 w 27"/>
                <a:gd name="T21" fmla="*/ 145 h 42"/>
                <a:gd name="T22" fmla="*/ 44 w 27"/>
                <a:gd name="T23" fmla="*/ 148 h 42"/>
                <a:gd name="T24" fmla="*/ 76 w 27"/>
                <a:gd name="T25" fmla="*/ 127 h 42"/>
                <a:gd name="T26" fmla="*/ 80 w 27"/>
                <a:gd name="T27" fmla="*/ 138 h 42"/>
                <a:gd name="T28" fmla="*/ 91 w 27"/>
                <a:gd name="T29" fmla="*/ 116 h 42"/>
                <a:gd name="T30" fmla="*/ 91 w 27"/>
                <a:gd name="T31" fmla="*/ 83 h 42"/>
                <a:gd name="T32" fmla="*/ 94 w 27"/>
                <a:gd name="T33" fmla="*/ 65 h 42"/>
                <a:gd name="T34" fmla="*/ 94 w 27"/>
                <a:gd name="T35" fmla="*/ 43 h 42"/>
                <a:gd name="T36" fmla="*/ 91 w 27"/>
                <a:gd name="T37" fmla="*/ 25 h 42"/>
                <a:gd name="T38" fmla="*/ 83 w 27"/>
                <a:gd name="T39" fmla="*/ 7 h 42"/>
                <a:gd name="T40" fmla="*/ 62 w 27"/>
                <a:gd name="T41" fmla="*/ 4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42">
                  <a:moveTo>
                    <a:pt x="17" y="1"/>
                  </a:moveTo>
                  <a:cubicBezTo>
                    <a:pt x="16" y="0"/>
                    <a:pt x="16" y="2"/>
                    <a:pt x="15" y="3"/>
                  </a:cubicBezTo>
                  <a:cubicBezTo>
                    <a:pt x="13" y="4"/>
                    <a:pt x="10" y="6"/>
                    <a:pt x="9" y="6"/>
                  </a:cubicBezTo>
                  <a:cubicBezTo>
                    <a:pt x="7" y="5"/>
                    <a:pt x="5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2"/>
                    <a:pt x="0" y="6"/>
                    <a:pt x="2" y="8"/>
                  </a:cubicBezTo>
                  <a:cubicBezTo>
                    <a:pt x="4" y="10"/>
                    <a:pt x="4" y="10"/>
                    <a:pt x="5" y="12"/>
                  </a:cubicBezTo>
                  <a:cubicBezTo>
                    <a:pt x="6" y="14"/>
                    <a:pt x="7" y="17"/>
                    <a:pt x="8" y="19"/>
                  </a:cubicBezTo>
                  <a:cubicBezTo>
                    <a:pt x="8" y="22"/>
                    <a:pt x="6" y="29"/>
                    <a:pt x="6" y="31"/>
                  </a:cubicBezTo>
                  <a:cubicBezTo>
                    <a:pt x="5" y="32"/>
                    <a:pt x="3" y="32"/>
                    <a:pt x="5" y="33"/>
                  </a:cubicBezTo>
                  <a:cubicBezTo>
                    <a:pt x="7" y="35"/>
                    <a:pt x="7" y="38"/>
                    <a:pt x="8" y="40"/>
                  </a:cubicBezTo>
                  <a:cubicBezTo>
                    <a:pt x="9" y="42"/>
                    <a:pt x="10" y="40"/>
                    <a:pt x="12" y="41"/>
                  </a:cubicBezTo>
                  <a:cubicBezTo>
                    <a:pt x="15" y="41"/>
                    <a:pt x="20" y="34"/>
                    <a:pt x="21" y="35"/>
                  </a:cubicBezTo>
                  <a:cubicBezTo>
                    <a:pt x="21" y="36"/>
                    <a:pt x="21" y="39"/>
                    <a:pt x="22" y="38"/>
                  </a:cubicBezTo>
                  <a:cubicBezTo>
                    <a:pt x="24" y="37"/>
                    <a:pt x="25" y="35"/>
                    <a:pt x="25" y="32"/>
                  </a:cubicBezTo>
                  <a:cubicBezTo>
                    <a:pt x="24" y="29"/>
                    <a:pt x="24" y="26"/>
                    <a:pt x="25" y="23"/>
                  </a:cubicBezTo>
                  <a:cubicBezTo>
                    <a:pt x="26" y="21"/>
                    <a:pt x="27" y="19"/>
                    <a:pt x="26" y="18"/>
                  </a:cubicBezTo>
                  <a:cubicBezTo>
                    <a:pt x="24" y="16"/>
                    <a:pt x="26" y="13"/>
                    <a:pt x="26" y="12"/>
                  </a:cubicBezTo>
                  <a:cubicBezTo>
                    <a:pt x="26" y="11"/>
                    <a:pt x="26" y="9"/>
                    <a:pt x="25" y="7"/>
                  </a:cubicBezTo>
                  <a:cubicBezTo>
                    <a:pt x="24" y="5"/>
                    <a:pt x="23" y="3"/>
                    <a:pt x="23" y="2"/>
                  </a:cubicBezTo>
                  <a:cubicBezTo>
                    <a:pt x="23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1">
              <a:extLst>
                <a:ext uri="{FF2B5EF4-FFF2-40B4-BE49-F238E27FC236}">
                  <a16:creationId xmlns:a16="http://schemas.microsoft.com/office/drawing/2014/main" id="{F709C049-DFE2-4CB0-B29F-AFF0C0F3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3746"/>
              <a:ext cx="65" cy="51"/>
            </a:xfrm>
            <a:custGeom>
              <a:avLst/>
              <a:gdLst>
                <a:gd name="T0" fmla="*/ 40 w 18"/>
                <a:gd name="T1" fmla="*/ 4 h 14"/>
                <a:gd name="T2" fmla="*/ 14 w 18"/>
                <a:gd name="T3" fmla="*/ 15 h 14"/>
                <a:gd name="T4" fmla="*/ 11 w 18"/>
                <a:gd name="T5" fmla="*/ 36 h 14"/>
                <a:gd name="T6" fmla="*/ 36 w 18"/>
                <a:gd name="T7" fmla="*/ 40 h 14"/>
                <a:gd name="T8" fmla="*/ 61 w 18"/>
                <a:gd name="T9" fmla="*/ 29 h 14"/>
                <a:gd name="T10" fmla="*/ 54 w 18"/>
                <a:gd name="T11" fmla="*/ 15 h 14"/>
                <a:gd name="T12" fmla="*/ 51 w 18"/>
                <a:gd name="T13" fmla="*/ 4 h 14"/>
                <a:gd name="T14" fmla="*/ 40 w 18"/>
                <a:gd name="T15" fmla="*/ 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4">
                  <a:moveTo>
                    <a:pt x="11" y="1"/>
                  </a:moveTo>
                  <a:cubicBezTo>
                    <a:pt x="8" y="2"/>
                    <a:pt x="5" y="3"/>
                    <a:pt x="4" y="4"/>
                  </a:cubicBezTo>
                  <a:cubicBezTo>
                    <a:pt x="3" y="6"/>
                    <a:pt x="0" y="9"/>
                    <a:pt x="3" y="10"/>
                  </a:cubicBezTo>
                  <a:cubicBezTo>
                    <a:pt x="7" y="11"/>
                    <a:pt x="6" y="7"/>
                    <a:pt x="10" y="11"/>
                  </a:cubicBezTo>
                  <a:cubicBezTo>
                    <a:pt x="13" y="14"/>
                    <a:pt x="16" y="11"/>
                    <a:pt x="17" y="8"/>
                  </a:cubicBezTo>
                  <a:cubicBezTo>
                    <a:pt x="18" y="6"/>
                    <a:pt x="15" y="5"/>
                    <a:pt x="15" y="4"/>
                  </a:cubicBezTo>
                  <a:cubicBezTo>
                    <a:pt x="14" y="3"/>
                    <a:pt x="15" y="1"/>
                    <a:pt x="14" y="1"/>
                  </a:cubicBezTo>
                  <a:cubicBezTo>
                    <a:pt x="14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2">
              <a:extLst>
                <a:ext uri="{FF2B5EF4-FFF2-40B4-BE49-F238E27FC236}">
                  <a16:creationId xmlns:a16="http://schemas.microsoft.com/office/drawing/2014/main" id="{C8E3086E-B489-4A0A-ACDB-27FF58A0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739"/>
              <a:ext cx="47" cy="18"/>
            </a:xfrm>
            <a:custGeom>
              <a:avLst/>
              <a:gdLst>
                <a:gd name="T0" fmla="*/ 18 w 13"/>
                <a:gd name="T1" fmla="*/ 4 h 5"/>
                <a:gd name="T2" fmla="*/ 18 w 13"/>
                <a:gd name="T3" fmla="*/ 14 h 5"/>
                <a:gd name="T4" fmla="*/ 36 w 13"/>
                <a:gd name="T5" fmla="*/ 14 h 5"/>
                <a:gd name="T6" fmla="*/ 36 w 13"/>
                <a:gd name="T7" fmla="*/ 0 h 5"/>
                <a:gd name="T8" fmla="*/ 29 w 13"/>
                <a:gd name="T9" fmla="*/ 0 h 5"/>
                <a:gd name="T10" fmla="*/ 18 w 13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5">
                  <a:moveTo>
                    <a:pt x="5" y="1"/>
                  </a:moveTo>
                  <a:cubicBezTo>
                    <a:pt x="4" y="1"/>
                    <a:pt x="0" y="3"/>
                    <a:pt x="5" y="4"/>
                  </a:cubicBezTo>
                  <a:cubicBezTo>
                    <a:pt x="10" y="5"/>
                    <a:pt x="8" y="5"/>
                    <a:pt x="10" y="4"/>
                  </a:cubicBezTo>
                  <a:cubicBezTo>
                    <a:pt x="13" y="4"/>
                    <a:pt x="11" y="0"/>
                    <a:pt x="10" y="0"/>
                  </a:cubicBezTo>
                  <a:cubicBezTo>
                    <a:pt x="10" y="0"/>
                    <a:pt x="8" y="0"/>
                    <a:pt x="8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3">
              <a:extLst>
                <a:ext uri="{FF2B5EF4-FFF2-40B4-BE49-F238E27FC236}">
                  <a16:creationId xmlns:a16="http://schemas.microsoft.com/office/drawing/2014/main" id="{AB815BC2-6BF6-4031-8735-C60CD9C3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3786"/>
              <a:ext cx="29" cy="36"/>
            </a:xfrm>
            <a:custGeom>
              <a:avLst/>
              <a:gdLst>
                <a:gd name="T0" fmla="*/ 4 w 8"/>
                <a:gd name="T1" fmla="*/ 14 h 10"/>
                <a:gd name="T2" fmla="*/ 11 w 8"/>
                <a:gd name="T3" fmla="*/ 36 h 10"/>
                <a:gd name="T4" fmla="*/ 18 w 8"/>
                <a:gd name="T5" fmla="*/ 25 h 10"/>
                <a:gd name="T6" fmla="*/ 22 w 8"/>
                <a:gd name="T7" fmla="*/ 4 h 10"/>
                <a:gd name="T8" fmla="*/ 4 w 8"/>
                <a:gd name="T9" fmla="*/ 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0" y="6"/>
                    <a:pt x="1" y="10"/>
                    <a:pt x="3" y="10"/>
                  </a:cubicBezTo>
                  <a:cubicBezTo>
                    <a:pt x="5" y="10"/>
                    <a:pt x="3" y="7"/>
                    <a:pt x="5" y="7"/>
                  </a:cubicBezTo>
                  <a:cubicBezTo>
                    <a:pt x="8" y="7"/>
                    <a:pt x="7" y="0"/>
                    <a:pt x="6" y="1"/>
                  </a:cubicBezTo>
                  <a:cubicBezTo>
                    <a:pt x="5" y="2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4">
              <a:extLst>
                <a:ext uri="{FF2B5EF4-FFF2-40B4-BE49-F238E27FC236}">
                  <a16:creationId xmlns:a16="http://schemas.microsoft.com/office/drawing/2014/main" id="{398BB13D-819C-446D-ADAF-FB8E6E76F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4011"/>
              <a:ext cx="134" cy="94"/>
            </a:xfrm>
            <a:custGeom>
              <a:avLst/>
              <a:gdLst>
                <a:gd name="T0" fmla="*/ 51 w 37"/>
                <a:gd name="T1" fmla="*/ 40 h 26"/>
                <a:gd name="T2" fmla="*/ 33 w 37"/>
                <a:gd name="T3" fmla="*/ 47 h 26"/>
                <a:gd name="T4" fmla="*/ 11 w 37"/>
                <a:gd name="T5" fmla="*/ 51 h 26"/>
                <a:gd name="T6" fmla="*/ 11 w 37"/>
                <a:gd name="T7" fmla="*/ 72 h 26"/>
                <a:gd name="T8" fmla="*/ 43 w 37"/>
                <a:gd name="T9" fmla="*/ 83 h 26"/>
                <a:gd name="T10" fmla="*/ 91 w 37"/>
                <a:gd name="T11" fmla="*/ 61 h 26"/>
                <a:gd name="T12" fmla="*/ 98 w 37"/>
                <a:gd name="T13" fmla="*/ 40 h 26"/>
                <a:gd name="T14" fmla="*/ 130 w 37"/>
                <a:gd name="T15" fmla="*/ 11 h 26"/>
                <a:gd name="T16" fmla="*/ 91 w 37"/>
                <a:gd name="T17" fmla="*/ 29 h 26"/>
                <a:gd name="T18" fmla="*/ 51 w 37"/>
                <a:gd name="T19" fmla="*/ 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6">
                  <a:moveTo>
                    <a:pt x="14" y="11"/>
                  </a:moveTo>
                  <a:cubicBezTo>
                    <a:pt x="12" y="11"/>
                    <a:pt x="12" y="13"/>
                    <a:pt x="9" y="13"/>
                  </a:cubicBezTo>
                  <a:cubicBezTo>
                    <a:pt x="6" y="13"/>
                    <a:pt x="4" y="10"/>
                    <a:pt x="3" y="14"/>
                  </a:cubicBezTo>
                  <a:cubicBezTo>
                    <a:pt x="2" y="18"/>
                    <a:pt x="0" y="18"/>
                    <a:pt x="3" y="20"/>
                  </a:cubicBezTo>
                  <a:cubicBezTo>
                    <a:pt x="6" y="21"/>
                    <a:pt x="8" y="26"/>
                    <a:pt x="12" y="23"/>
                  </a:cubicBezTo>
                  <a:cubicBezTo>
                    <a:pt x="15" y="20"/>
                    <a:pt x="23" y="16"/>
                    <a:pt x="25" y="17"/>
                  </a:cubicBezTo>
                  <a:cubicBezTo>
                    <a:pt x="30" y="18"/>
                    <a:pt x="27" y="11"/>
                    <a:pt x="27" y="11"/>
                  </a:cubicBezTo>
                  <a:cubicBezTo>
                    <a:pt x="27" y="11"/>
                    <a:pt x="37" y="5"/>
                    <a:pt x="36" y="3"/>
                  </a:cubicBezTo>
                  <a:cubicBezTo>
                    <a:pt x="35" y="0"/>
                    <a:pt x="29" y="7"/>
                    <a:pt x="25" y="8"/>
                  </a:cubicBezTo>
                  <a:cubicBezTo>
                    <a:pt x="20" y="8"/>
                    <a:pt x="14" y="11"/>
                    <a:pt x="14" y="1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5">
              <a:extLst>
                <a:ext uri="{FF2B5EF4-FFF2-40B4-BE49-F238E27FC236}">
                  <a16:creationId xmlns:a16="http://schemas.microsoft.com/office/drawing/2014/main" id="{DCF634FE-D900-4944-ADE0-2D3AADF7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4029"/>
              <a:ext cx="159" cy="54"/>
            </a:xfrm>
            <a:custGeom>
              <a:avLst/>
              <a:gdLst>
                <a:gd name="T0" fmla="*/ 72 w 44"/>
                <a:gd name="T1" fmla="*/ 11 h 15"/>
                <a:gd name="T2" fmla="*/ 40 w 44"/>
                <a:gd name="T3" fmla="*/ 4 h 15"/>
                <a:gd name="T4" fmla="*/ 22 w 44"/>
                <a:gd name="T5" fmla="*/ 4 h 15"/>
                <a:gd name="T6" fmla="*/ 11 w 44"/>
                <a:gd name="T7" fmla="*/ 22 h 15"/>
                <a:gd name="T8" fmla="*/ 54 w 44"/>
                <a:gd name="T9" fmla="*/ 29 h 15"/>
                <a:gd name="T10" fmla="*/ 83 w 44"/>
                <a:gd name="T11" fmla="*/ 47 h 15"/>
                <a:gd name="T12" fmla="*/ 116 w 44"/>
                <a:gd name="T13" fmla="*/ 43 h 15"/>
                <a:gd name="T14" fmla="*/ 148 w 44"/>
                <a:gd name="T15" fmla="*/ 36 h 15"/>
                <a:gd name="T16" fmla="*/ 152 w 44"/>
                <a:gd name="T17" fmla="*/ 22 h 15"/>
                <a:gd name="T18" fmla="*/ 112 w 44"/>
                <a:gd name="T19" fmla="*/ 22 h 15"/>
                <a:gd name="T20" fmla="*/ 83 w 44"/>
                <a:gd name="T21" fmla="*/ 22 h 15"/>
                <a:gd name="T22" fmla="*/ 72 w 44"/>
                <a:gd name="T23" fmla="*/ 11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15">
                  <a:moveTo>
                    <a:pt x="20" y="3"/>
                  </a:moveTo>
                  <a:cubicBezTo>
                    <a:pt x="17" y="4"/>
                    <a:pt x="11" y="1"/>
                    <a:pt x="11" y="1"/>
                  </a:cubicBezTo>
                  <a:cubicBezTo>
                    <a:pt x="11" y="1"/>
                    <a:pt x="8" y="0"/>
                    <a:pt x="6" y="1"/>
                  </a:cubicBezTo>
                  <a:cubicBezTo>
                    <a:pt x="5" y="2"/>
                    <a:pt x="0" y="5"/>
                    <a:pt x="3" y="6"/>
                  </a:cubicBezTo>
                  <a:cubicBezTo>
                    <a:pt x="7" y="8"/>
                    <a:pt x="12" y="7"/>
                    <a:pt x="15" y="8"/>
                  </a:cubicBezTo>
                  <a:cubicBezTo>
                    <a:pt x="19" y="10"/>
                    <a:pt x="19" y="10"/>
                    <a:pt x="23" y="13"/>
                  </a:cubicBezTo>
                  <a:cubicBezTo>
                    <a:pt x="26" y="15"/>
                    <a:pt x="26" y="11"/>
                    <a:pt x="32" y="12"/>
                  </a:cubicBezTo>
                  <a:cubicBezTo>
                    <a:pt x="38" y="12"/>
                    <a:pt x="39" y="12"/>
                    <a:pt x="41" y="10"/>
                  </a:cubicBezTo>
                  <a:cubicBezTo>
                    <a:pt x="42" y="8"/>
                    <a:pt x="44" y="6"/>
                    <a:pt x="42" y="6"/>
                  </a:cubicBezTo>
                  <a:cubicBezTo>
                    <a:pt x="40" y="6"/>
                    <a:pt x="32" y="6"/>
                    <a:pt x="31" y="6"/>
                  </a:cubicBezTo>
                  <a:cubicBezTo>
                    <a:pt x="29" y="6"/>
                    <a:pt x="23" y="6"/>
                    <a:pt x="23" y="6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6">
              <a:extLst>
                <a:ext uri="{FF2B5EF4-FFF2-40B4-BE49-F238E27FC236}">
                  <a16:creationId xmlns:a16="http://schemas.microsoft.com/office/drawing/2014/main" id="{5B3A66EA-23F4-45F7-923E-BFF12D9E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3880"/>
              <a:ext cx="36" cy="40"/>
            </a:xfrm>
            <a:custGeom>
              <a:avLst/>
              <a:gdLst>
                <a:gd name="T0" fmla="*/ 7 w 10"/>
                <a:gd name="T1" fmla="*/ 0 h 11"/>
                <a:gd name="T2" fmla="*/ 7 w 10"/>
                <a:gd name="T3" fmla="*/ 11 h 11"/>
                <a:gd name="T4" fmla="*/ 18 w 10"/>
                <a:gd name="T5" fmla="*/ 22 h 11"/>
                <a:gd name="T6" fmla="*/ 29 w 10"/>
                <a:gd name="T7" fmla="*/ 36 h 11"/>
                <a:gd name="T8" fmla="*/ 36 w 10"/>
                <a:gd name="T9" fmla="*/ 36 h 11"/>
                <a:gd name="T10" fmla="*/ 29 w 10"/>
                <a:gd name="T11" fmla="*/ 22 h 11"/>
                <a:gd name="T12" fmla="*/ 25 w 10"/>
                <a:gd name="T13" fmla="*/ 15 h 11"/>
                <a:gd name="T14" fmla="*/ 7 w 10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4" y="4"/>
                    <a:pt x="5" y="3"/>
                    <a:pt x="5" y="6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9" y="11"/>
                    <a:pt x="9" y="10"/>
                    <a:pt x="10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8" y="6"/>
                    <a:pt x="7" y="4"/>
                    <a:pt x="7" y="4"/>
                  </a:cubicBezTo>
                  <a:cubicBezTo>
                    <a:pt x="6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7">
              <a:extLst>
                <a:ext uri="{FF2B5EF4-FFF2-40B4-BE49-F238E27FC236}">
                  <a16:creationId xmlns:a16="http://schemas.microsoft.com/office/drawing/2014/main" id="{DCD16C43-0443-4497-A14E-F52EED2F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913"/>
              <a:ext cx="11" cy="7"/>
            </a:xfrm>
            <a:custGeom>
              <a:avLst/>
              <a:gdLst>
                <a:gd name="T0" fmla="*/ 7 w 3"/>
                <a:gd name="T1" fmla="*/ 0 h 2"/>
                <a:gd name="T2" fmla="*/ 4 w 3"/>
                <a:gd name="T3" fmla="*/ 7 h 2"/>
                <a:gd name="T4" fmla="*/ 11 w 3"/>
                <a:gd name="T5" fmla="*/ 4 h 2"/>
                <a:gd name="T6" fmla="*/ 7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8">
              <a:extLst>
                <a:ext uri="{FF2B5EF4-FFF2-40B4-BE49-F238E27FC236}">
                  <a16:creationId xmlns:a16="http://schemas.microsoft.com/office/drawing/2014/main" id="{866E573A-6D4E-4CA0-80F5-BFC56C35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3931"/>
              <a:ext cx="8" cy="14"/>
            </a:xfrm>
            <a:custGeom>
              <a:avLst/>
              <a:gdLst>
                <a:gd name="T0" fmla="*/ 0 w 2"/>
                <a:gd name="T1" fmla="*/ 0 h 4"/>
                <a:gd name="T2" fmla="*/ 4 w 2"/>
                <a:gd name="T3" fmla="*/ 14 h 4"/>
                <a:gd name="T4" fmla="*/ 8 w 2"/>
                <a:gd name="T5" fmla="*/ 11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9">
              <a:extLst>
                <a:ext uri="{FF2B5EF4-FFF2-40B4-BE49-F238E27FC236}">
                  <a16:creationId xmlns:a16="http://schemas.microsoft.com/office/drawing/2014/main" id="{A381C8F2-95DB-418A-9060-3683386F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931"/>
              <a:ext cx="22" cy="18"/>
            </a:xfrm>
            <a:custGeom>
              <a:avLst/>
              <a:gdLst>
                <a:gd name="T0" fmla="*/ 11 w 6"/>
                <a:gd name="T1" fmla="*/ 4 h 5"/>
                <a:gd name="T2" fmla="*/ 15 w 6"/>
                <a:gd name="T3" fmla="*/ 18 h 5"/>
                <a:gd name="T4" fmla="*/ 11 w 6"/>
                <a:gd name="T5" fmla="*/ 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0" y="2"/>
                    <a:pt x="4" y="5"/>
                    <a:pt x="4" y="5"/>
                  </a:cubicBezTo>
                  <a:cubicBezTo>
                    <a:pt x="4" y="5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70">
              <a:extLst>
                <a:ext uri="{FF2B5EF4-FFF2-40B4-BE49-F238E27FC236}">
                  <a16:creationId xmlns:a16="http://schemas.microsoft.com/office/drawing/2014/main" id="{DD033421-817A-4D7E-9086-99B7D420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953"/>
              <a:ext cx="11" cy="10"/>
            </a:xfrm>
            <a:custGeom>
              <a:avLst/>
              <a:gdLst>
                <a:gd name="T0" fmla="*/ 4 w 3"/>
                <a:gd name="T1" fmla="*/ 3 h 3"/>
                <a:gd name="T2" fmla="*/ 4 w 3"/>
                <a:gd name="T3" fmla="*/ 10 h 3"/>
                <a:gd name="T4" fmla="*/ 11 w 3"/>
                <a:gd name="T5" fmla="*/ 7 h 3"/>
                <a:gd name="T6" fmla="*/ 4 w 3"/>
                <a:gd name="T7" fmla="*/ 3 h 3"/>
                <a:gd name="T8" fmla="*/ 4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1">
              <a:extLst>
                <a:ext uri="{FF2B5EF4-FFF2-40B4-BE49-F238E27FC236}">
                  <a16:creationId xmlns:a16="http://schemas.microsoft.com/office/drawing/2014/main" id="{F0C43669-DF73-49C1-8B55-FB3AA9340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920"/>
              <a:ext cx="11" cy="11"/>
            </a:xfrm>
            <a:custGeom>
              <a:avLst/>
              <a:gdLst>
                <a:gd name="T0" fmla="*/ 7 w 3"/>
                <a:gd name="T1" fmla="*/ 0 h 3"/>
                <a:gd name="T2" fmla="*/ 4 w 3"/>
                <a:gd name="T3" fmla="*/ 11 h 3"/>
                <a:gd name="T4" fmla="*/ 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3" y="0"/>
                    <a:pt x="2" y="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2">
              <a:extLst>
                <a:ext uri="{FF2B5EF4-FFF2-40B4-BE49-F238E27FC236}">
                  <a16:creationId xmlns:a16="http://schemas.microsoft.com/office/drawing/2014/main" id="{0BBEDDCD-F0AE-4F21-B229-94D9337C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920"/>
              <a:ext cx="11" cy="11"/>
            </a:xfrm>
            <a:custGeom>
              <a:avLst/>
              <a:gdLst>
                <a:gd name="T0" fmla="*/ 7 w 3"/>
                <a:gd name="T1" fmla="*/ 0 h 3"/>
                <a:gd name="T2" fmla="*/ 4 w 3"/>
                <a:gd name="T3" fmla="*/ 11 h 3"/>
                <a:gd name="T4" fmla="*/ 7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3" y="0"/>
                    <a:pt x="2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3">
              <a:extLst>
                <a:ext uri="{FF2B5EF4-FFF2-40B4-BE49-F238E27FC236}">
                  <a16:creationId xmlns:a16="http://schemas.microsoft.com/office/drawing/2014/main" id="{72E3F6AC-C0FC-42AE-B0BF-9D871783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938"/>
              <a:ext cx="11" cy="11"/>
            </a:xfrm>
            <a:custGeom>
              <a:avLst/>
              <a:gdLst>
                <a:gd name="T0" fmla="*/ 7 w 3"/>
                <a:gd name="T1" fmla="*/ 4 h 3"/>
                <a:gd name="T2" fmla="*/ 4 w 3"/>
                <a:gd name="T3" fmla="*/ 11 h 3"/>
                <a:gd name="T4" fmla="*/ 7 w 3"/>
                <a:gd name="T5" fmla="*/ 4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3" y="1"/>
                    <a:pt x="2" y="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4">
              <a:extLst>
                <a:ext uri="{FF2B5EF4-FFF2-40B4-BE49-F238E27FC236}">
                  <a16:creationId xmlns:a16="http://schemas.microsoft.com/office/drawing/2014/main" id="{DB177088-6536-48AB-83EF-308F66C4C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3938"/>
              <a:ext cx="11" cy="11"/>
            </a:xfrm>
            <a:custGeom>
              <a:avLst/>
              <a:gdLst>
                <a:gd name="T0" fmla="*/ 7 w 3"/>
                <a:gd name="T1" fmla="*/ 4 h 3"/>
                <a:gd name="T2" fmla="*/ 4 w 3"/>
                <a:gd name="T3" fmla="*/ 11 h 3"/>
                <a:gd name="T4" fmla="*/ 7 w 3"/>
                <a:gd name="T5" fmla="*/ 4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3" y="1"/>
                    <a:pt x="2" y="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5">
              <a:extLst>
                <a:ext uri="{FF2B5EF4-FFF2-40B4-BE49-F238E27FC236}">
                  <a16:creationId xmlns:a16="http://schemas.microsoft.com/office/drawing/2014/main" id="{B10CEBE5-D278-49D6-9E96-2E2CB598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735"/>
              <a:ext cx="50" cy="37"/>
            </a:xfrm>
            <a:custGeom>
              <a:avLst/>
              <a:gdLst>
                <a:gd name="T0" fmla="*/ 46 w 14"/>
                <a:gd name="T1" fmla="*/ 0 h 10"/>
                <a:gd name="T2" fmla="*/ 32 w 14"/>
                <a:gd name="T3" fmla="*/ 11 h 10"/>
                <a:gd name="T4" fmla="*/ 21 w 14"/>
                <a:gd name="T5" fmla="*/ 19 h 10"/>
                <a:gd name="T6" fmla="*/ 7 w 14"/>
                <a:gd name="T7" fmla="*/ 30 h 10"/>
                <a:gd name="T8" fmla="*/ 18 w 14"/>
                <a:gd name="T9" fmla="*/ 33 h 10"/>
                <a:gd name="T10" fmla="*/ 29 w 14"/>
                <a:gd name="T11" fmla="*/ 22 h 10"/>
                <a:gd name="T12" fmla="*/ 43 w 14"/>
                <a:gd name="T13" fmla="*/ 11 h 10"/>
                <a:gd name="T14" fmla="*/ 43 w 14"/>
                <a:gd name="T15" fmla="*/ 4 h 10"/>
                <a:gd name="T16" fmla="*/ 50 w 14"/>
                <a:gd name="T17" fmla="*/ 0 h 10"/>
                <a:gd name="T18" fmla="*/ 5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6"/>
                    <a:pt x="0" y="4"/>
                    <a:pt x="2" y="8"/>
                  </a:cubicBezTo>
                  <a:cubicBezTo>
                    <a:pt x="3" y="9"/>
                    <a:pt x="4" y="10"/>
                    <a:pt x="5" y="9"/>
                  </a:cubicBezTo>
                  <a:cubicBezTo>
                    <a:pt x="6" y="7"/>
                    <a:pt x="5" y="5"/>
                    <a:pt x="8" y="6"/>
                  </a:cubicBezTo>
                  <a:cubicBezTo>
                    <a:pt x="8" y="5"/>
                    <a:pt x="10" y="3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6">
              <a:extLst>
                <a:ext uri="{FF2B5EF4-FFF2-40B4-BE49-F238E27FC236}">
                  <a16:creationId xmlns:a16="http://schemas.microsoft.com/office/drawing/2014/main" id="{DCB55C6A-9B52-4CF5-A9CC-20EECF9F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735"/>
              <a:ext cx="50" cy="37"/>
            </a:xfrm>
            <a:custGeom>
              <a:avLst/>
              <a:gdLst>
                <a:gd name="T0" fmla="*/ 46 w 14"/>
                <a:gd name="T1" fmla="*/ 0 h 10"/>
                <a:gd name="T2" fmla="*/ 32 w 14"/>
                <a:gd name="T3" fmla="*/ 11 h 10"/>
                <a:gd name="T4" fmla="*/ 21 w 14"/>
                <a:gd name="T5" fmla="*/ 19 h 10"/>
                <a:gd name="T6" fmla="*/ 7 w 14"/>
                <a:gd name="T7" fmla="*/ 30 h 10"/>
                <a:gd name="T8" fmla="*/ 18 w 14"/>
                <a:gd name="T9" fmla="*/ 33 h 10"/>
                <a:gd name="T10" fmla="*/ 29 w 14"/>
                <a:gd name="T11" fmla="*/ 22 h 10"/>
                <a:gd name="T12" fmla="*/ 43 w 14"/>
                <a:gd name="T13" fmla="*/ 11 h 10"/>
                <a:gd name="T14" fmla="*/ 43 w 14"/>
                <a:gd name="T15" fmla="*/ 4 h 10"/>
                <a:gd name="T16" fmla="*/ 50 w 14"/>
                <a:gd name="T17" fmla="*/ 0 h 10"/>
                <a:gd name="T18" fmla="*/ 50 w 14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cubicBezTo>
                    <a:pt x="12" y="1"/>
                    <a:pt x="10" y="1"/>
                    <a:pt x="9" y="3"/>
                  </a:cubicBezTo>
                  <a:cubicBezTo>
                    <a:pt x="7" y="1"/>
                    <a:pt x="6" y="3"/>
                    <a:pt x="6" y="5"/>
                  </a:cubicBezTo>
                  <a:cubicBezTo>
                    <a:pt x="4" y="6"/>
                    <a:pt x="0" y="4"/>
                    <a:pt x="2" y="8"/>
                  </a:cubicBezTo>
                  <a:cubicBezTo>
                    <a:pt x="3" y="9"/>
                    <a:pt x="4" y="10"/>
                    <a:pt x="5" y="9"/>
                  </a:cubicBezTo>
                  <a:cubicBezTo>
                    <a:pt x="6" y="7"/>
                    <a:pt x="5" y="5"/>
                    <a:pt x="8" y="6"/>
                  </a:cubicBezTo>
                  <a:cubicBezTo>
                    <a:pt x="8" y="5"/>
                    <a:pt x="10" y="3"/>
                    <a:pt x="12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7">
              <a:extLst>
                <a:ext uri="{FF2B5EF4-FFF2-40B4-BE49-F238E27FC236}">
                  <a16:creationId xmlns:a16="http://schemas.microsoft.com/office/drawing/2014/main" id="{D8834709-0847-49F8-BDF8-DAAEFC357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714"/>
              <a:ext cx="15" cy="10"/>
            </a:xfrm>
            <a:custGeom>
              <a:avLst/>
              <a:gdLst>
                <a:gd name="T0" fmla="*/ 11 w 4"/>
                <a:gd name="T1" fmla="*/ 3 h 3"/>
                <a:gd name="T2" fmla="*/ 4 w 4"/>
                <a:gd name="T3" fmla="*/ 7 h 3"/>
                <a:gd name="T4" fmla="*/ 15 w 4"/>
                <a:gd name="T5" fmla="*/ 10 h 3"/>
                <a:gd name="T6" fmla="*/ 8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8">
              <a:extLst>
                <a:ext uri="{FF2B5EF4-FFF2-40B4-BE49-F238E27FC236}">
                  <a16:creationId xmlns:a16="http://schemas.microsoft.com/office/drawing/2014/main" id="{1DF431A8-50A7-43C2-8CE1-34103747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3714"/>
              <a:ext cx="15" cy="10"/>
            </a:xfrm>
            <a:custGeom>
              <a:avLst/>
              <a:gdLst>
                <a:gd name="T0" fmla="*/ 11 w 4"/>
                <a:gd name="T1" fmla="*/ 3 h 3"/>
                <a:gd name="T2" fmla="*/ 4 w 4"/>
                <a:gd name="T3" fmla="*/ 7 h 3"/>
                <a:gd name="T4" fmla="*/ 15 w 4"/>
                <a:gd name="T5" fmla="*/ 10 h 3"/>
                <a:gd name="T6" fmla="*/ 8 w 4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2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9">
              <a:extLst>
                <a:ext uri="{FF2B5EF4-FFF2-40B4-BE49-F238E27FC236}">
                  <a16:creationId xmlns:a16="http://schemas.microsoft.com/office/drawing/2014/main" id="{0D4DA523-25A1-4869-87EB-7ED9C1C1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833"/>
              <a:ext cx="15" cy="33"/>
            </a:xfrm>
            <a:custGeom>
              <a:avLst/>
              <a:gdLst>
                <a:gd name="T0" fmla="*/ 15 w 4"/>
                <a:gd name="T1" fmla="*/ 11 h 9"/>
                <a:gd name="T2" fmla="*/ 0 w 4"/>
                <a:gd name="T3" fmla="*/ 11 h 9"/>
                <a:gd name="T4" fmla="*/ 8 w 4"/>
                <a:gd name="T5" fmla="*/ 22 h 9"/>
                <a:gd name="T6" fmla="*/ 8 w 4"/>
                <a:gd name="T7" fmla="*/ 29 h 9"/>
                <a:gd name="T8" fmla="*/ 11 w 4"/>
                <a:gd name="T9" fmla="*/ 26 h 9"/>
                <a:gd name="T10" fmla="*/ 15 w 4"/>
                <a:gd name="T11" fmla="*/ 1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4" y="3"/>
                  </a:moveTo>
                  <a:cubicBezTo>
                    <a:pt x="3" y="3"/>
                    <a:pt x="1" y="0"/>
                    <a:pt x="0" y="3"/>
                  </a:cubicBezTo>
                  <a:cubicBezTo>
                    <a:pt x="0" y="5"/>
                    <a:pt x="2" y="4"/>
                    <a:pt x="2" y="6"/>
                  </a:cubicBezTo>
                  <a:cubicBezTo>
                    <a:pt x="2" y="6"/>
                    <a:pt x="1" y="7"/>
                    <a:pt x="2" y="8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4" y="4"/>
                    <a:pt x="4" y="3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80">
              <a:extLst>
                <a:ext uri="{FF2B5EF4-FFF2-40B4-BE49-F238E27FC236}">
                  <a16:creationId xmlns:a16="http://schemas.microsoft.com/office/drawing/2014/main" id="{0FE48335-8C51-4DEA-93EA-520E7CDA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833"/>
              <a:ext cx="15" cy="33"/>
            </a:xfrm>
            <a:custGeom>
              <a:avLst/>
              <a:gdLst>
                <a:gd name="T0" fmla="*/ 15 w 4"/>
                <a:gd name="T1" fmla="*/ 11 h 9"/>
                <a:gd name="T2" fmla="*/ 0 w 4"/>
                <a:gd name="T3" fmla="*/ 11 h 9"/>
                <a:gd name="T4" fmla="*/ 8 w 4"/>
                <a:gd name="T5" fmla="*/ 22 h 9"/>
                <a:gd name="T6" fmla="*/ 8 w 4"/>
                <a:gd name="T7" fmla="*/ 29 h 9"/>
                <a:gd name="T8" fmla="*/ 11 w 4"/>
                <a:gd name="T9" fmla="*/ 26 h 9"/>
                <a:gd name="T10" fmla="*/ 15 w 4"/>
                <a:gd name="T11" fmla="*/ 1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4" y="3"/>
                  </a:moveTo>
                  <a:cubicBezTo>
                    <a:pt x="3" y="3"/>
                    <a:pt x="1" y="0"/>
                    <a:pt x="0" y="3"/>
                  </a:cubicBezTo>
                  <a:cubicBezTo>
                    <a:pt x="0" y="5"/>
                    <a:pt x="2" y="4"/>
                    <a:pt x="2" y="6"/>
                  </a:cubicBezTo>
                  <a:cubicBezTo>
                    <a:pt x="2" y="6"/>
                    <a:pt x="1" y="7"/>
                    <a:pt x="2" y="8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4" y="4"/>
                    <a:pt x="4" y="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1">
              <a:extLst>
                <a:ext uri="{FF2B5EF4-FFF2-40B4-BE49-F238E27FC236}">
                  <a16:creationId xmlns:a16="http://schemas.microsoft.com/office/drawing/2014/main" id="{43FE2E21-710A-48BE-B4F0-30573809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963"/>
              <a:ext cx="47" cy="58"/>
            </a:xfrm>
            <a:custGeom>
              <a:avLst/>
              <a:gdLst>
                <a:gd name="T0" fmla="*/ 36 w 13"/>
                <a:gd name="T1" fmla="*/ 36 h 16"/>
                <a:gd name="T2" fmla="*/ 43 w 13"/>
                <a:gd name="T3" fmla="*/ 15 h 16"/>
                <a:gd name="T4" fmla="*/ 25 w 13"/>
                <a:gd name="T5" fmla="*/ 18 h 16"/>
                <a:gd name="T6" fmla="*/ 18 w 13"/>
                <a:gd name="T7" fmla="*/ 4 h 16"/>
                <a:gd name="T8" fmla="*/ 0 w 13"/>
                <a:gd name="T9" fmla="*/ 0 h 16"/>
                <a:gd name="T10" fmla="*/ 22 w 13"/>
                <a:gd name="T11" fmla="*/ 15 h 16"/>
                <a:gd name="T12" fmla="*/ 29 w 13"/>
                <a:gd name="T13" fmla="*/ 29 h 16"/>
                <a:gd name="T14" fmla="*/ 18 w 13"/>
                <a:gd name="T15" fmla="*/ 54 h 16"/>
                <a:gd name="T16" fmla="*/ 36 w 13"/>
                <a:gd name="T17" fmla="*/ 44 h 16"/>
                <a:gd name="T18" fmla="*/ 40 w 13"/>
                <a:gd name="T19" fmla="*/ 29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0" y="10"/>
                  </a:moveTo>
                  <a:cubicBezTo>
                    <a:pt x="11" y="8"/>
                    <a:pt x="13" y="6"/>
                    <a:pt x="12" y="4"/>
                  </a:cubicBezTo>
                  <a:cubicBezTo>
                    <a:pt x="11" y="3"/>
                    <a:pt x="7" y="2"/>
                    <a:pt x="7" y="5"/>
                  </a:cubicBezTo>
                  <a:cubicBezTo>
                    <a:pt x="6" y="3"/>
                    <a:pt x="7" y="2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5"/>
                    <a:pt x="5" y="3"/>
                    <a:pt x="6" y="4"/>
                  </a:cubicBezTo>
                  <a:cubicBezTo>
                    <a:pt x="8" y="6"/>
                    <a:pt x="6" y="8"/>
                    <a:pt x="8" y="8"/>
                  </a:cubicBezTo>
                  <a:cubicBezTo>
                    <a:pt x="7" y="9"/>
                    <a:pt x="1" y="14"/>
                    <a:pt x="5" y="15"/>
                  </a:cubicBezTo>
                  <a:cubicBezTo>
                    <a:pt x="7" y="16"/>
                    <a:pt x="8" y="7"/>
                    <a:pt x="10" y="12"/>
                  </a:cubicBezTo>
                  <a:cubicBezTo>
                    <a:pt x="10" y="11"/>
                    <a:pt x="11" y="10"/>
                    <a:pt x="11" y="8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2">
              <a:extLst>
                <a:ext uri="{FF2B5EF4-FFF2-40B4-BE49-F238E27FC236}">
                  <a16:creationId xmlns:a16="http://schemas.microsoft.com/office/drawing/2014/main" id="{2F8514FA-2C68-4639-BED4-08109959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963"/>
              <a:ext cx="47" cy="58"/>
            </a:xfrm>
            <a:custGeom>
              <a:avLst/>
              <a:gdLst>
                <a:gd name="T0" fmla="*/ 36 w 13"/>
                <a:gd name="T1" fmla="*/ 36 h 16"/>
                <a:gd name="T2" fmla="*/ 43 w 13"/>
                <a:gd name="T3" fmla="*/ 15 h 16"/>
                <a:gd name="T4" fmla="*/ 25 w 13"/>
                <a:gd name="T5" fmla="*/ 18 h 16"/>
                <a:gd name="T6" fmla="*/ 18 w 13"/>
                <a:gd name="T7" fmla="*/ 4 h 16"/>
                <a:gd name="T8" fmla="*/ 0 w 13"/>
                <a:gd name="T9" fmla="*/ 0 h 16"/>
                <a:gd name="T10" fmla="*/ 22 w 13"/>
                <a:gd name="T11" fmla="*/ 15 h 16"/>
                <a:gd name="T12" fmla="*/ 29 w 13"/>
                <a:gd name="T13" fmla="*/ 29 h 16"/>
                <a:gd name="T14" fmla="*/ 18 w 13"/>
                <a:gd name="T15" fmla="*/ 54 h 16"/>
                <a:gd name="T16" fmla="*/ 36 w 13"/>
                <a:gd name="T17" fmla="*/ 44 h 16"/>
                <a:gd name="T18" fmla="*/ 40 w 13"/>
                <a:gd name="T19" fmla="*/ 29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6">
                  <a:moveTo>
                    <a:pt x="10" y="10"/>
                  </a:moveTo>
                  <a:cubicBezTo>
                    <a:pt x="11" y="8"/>
                    <a:pt x="13" y="6"/>
                    <a:pt x="12" y="4"/>
                  </a:cubicBezTo>
                  <a:cubicBezTo>
                    <a:pt x="11" y="3"/>
                    <a:pt x="7" y="2"/>
                    <a:pt x="7" y="5"/>
                  </a:cubicBezTo>
                  <a:cubicBezTo>
                    <a:pt x="6" y="3"/>
                    <a:pt x="7" y="2"/>
                    <a:pt x="5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5"/>
                    <a:pt x="5" y="3"/>
                    <a:pt x="6" y="4"/>
                  </a:cubicBezTo>
                  <a:cubicBezTo>
                    <a:pt x="8" y="6"/>
                    <a:pt x="6" y="8"/>
                    <a:pt x="8" y="8"/>
                  </a:cubicBezTo>
                  <a:cubicBezTo>
                    <a:pt x="7" y="9"/>
                    <a:pt x="1" y="14"/>
                    <a:pt x="5" y="15"/>
                  </a:cubicBezTo>
                  <a:cubicBezTo>
                    <a:pt x="7" y="16"/>
                    <a:pt x="8" y="7"/>
                    <a:pt x="10" y="12"/>
                  </a:cubicBezTo>
                  <a:cubicBezTo>
                    <a:pt x="10" y="11"/>
                    <a:pt x="11" y="10"/>
                    <a:pt x="11" y="8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3">
              <a:extLst>
                <a:ext uri="{FF2B5EF4-FFF2-40B4-BE49-F238E27FC236}">
                  <a16:creationId xmlns:a16="http://schemas.microsoft.com/office/drawing/2014/main" id="{FE9BD1C7-FBDA-4AB5-9F8B-84ADDD245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815"/>
              <a:ext cx="21" cy="25"/>
            </a:xfrm>
            <a:custGeom>
              <a:avLst/>
              <a:gdLst>
                <a:gd name="T0" fmla="*/ 14 w 6"/>
                <a:gd name="T1" fmla="*/ 7 h 7"/>
                <a:gd name="T2" fmla="*/ 0 w 6"/>
                <a:gd name="T3" fmla="*/ 7 h 7"/>
                <a:gd name="T4" fmla="*/ 11 w 6"/>
                <a:gd name="T5" fmla="*/ 14 h 7"/>
                <a:gd name="T6" fmla="*/ 21 w 6"/>
                <a:gd name="T7" fmla="*/ 18 h 7"/>
                <a:gd name="T8" fmla="*/ 11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5"/>
                    <a:pt x="5" y="7"/>
                    <a:pt x="6" y="5"/>
                  </a:cubicBezTo>
                  <a:cubicBezTo>
                    <a:pt x="6" y="3"/>
                    <a:pt x="4" y="2"/>
                    <a:pt x="3" y="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4">
              <a:extLst>
                <a:ext uri="{FF2B5EF4-FFF2-40B4-BE49-F238E27FC236}">
                  <a16:creationId xmlns:a16="http://schemas.microsoft.com/office/drawing/2014/main" id="{6A906A26-A826-4D97-B7D8-4A8E3BBB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815"/>
              <a:ext cx="21" cy="25"/>
            </a:xfrm>
            <a:custGeom>
              <a:avLst/>
              <a:gdLst>
                <a:gd name="T0" fmla="*/ 14 w 6"/>
                <a:gd name="T1" fmla="*/ 7 h 7"/>
                <a:gd name="T2" fmla="*/ 0 w 6"/>
                <a:gd name="T3" fmla="*/ 7 h 7"/>
                <a:gd name="T4" fmla="*/ 11 w 6"/>
                <a:gd name="T5" fmla="*/ 14 h 7"/>
                <a:gd name="T6" fmla="*/ 21 w 6"/>
                <a:gd name="T7" fmla="*/ 18 h 7"/>
                <a:gd name="T8" fmla="*/ 11 w 6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5"/>
                    <a:pt x="5" y="7"/>
                    <a:pt x="6" y="5"/>
                  </a:cubicBezTo>
                  <a:cubicBezTo>
                    <a:pt x="6" y="3"/>
                    <a:pt x="4" y="2"/>
                    <a:pt x="3" y="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5">
              <a:extLst>
                <a:ext uri="{FF2B5EF4-FFF2-40B4-BE49-F238E27FC236}">
                  <a16:creationId xmlns:a16="http://schemas.microsoft.com/office/drawing/2014/main" id="{EB34B178-0607-4754-B23F-46FF4EA90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395"/>
              <a:ext cx="22" cy="36"/>
            </a:xfrm>
            <a:custGeom>
              <a:avLst/>
              <a:gdLst>
                <a:gd name="T0" fmla="*/ 7 w 6"/>
                <a:gd name="T1" fmla="*/ 0 h 10"/>
                <a:gd name="T2" fmla="*/ 4 w 6"/>
                <a:gd name="T3" fmla="*/ 11 h 10"/>
                <a:gd name="T4" fmla="*/ 15 w 6"/>
                <a:gd name="T5" fmla="*/ 29 h 10"/>
                <a:gd name="T6" fmla="*/ 22 w 6"/>
                <a:gd name="T7" fmla="*/ 29 h 10"/>
                <a:gd name="T8" fmla="*/ 18 w 6"/>
                <a:gd name="T9" fmla="*/ 14 h 10"/>
                <a:gd name="T10" fmla="*/ 11 w 6"/>
                <a:gd name="T11" fmla="*/ 4 h 10"/>
                <a:gd name="T12" fmla="*/ 7 w 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3" y="4"/>
                    <a:pt x="3" y="8"/>
                    <a:pt x="4" y="8"/>
                  </a:cubicBezTo>
                  <a:cubicBezTo>
                    <a:pt x="5" y="9"/>
                    <a:pt x="6" y="10"/>
                    <a:pt x="6" y="8"/>
                  </a:cubicBezTo>
                  <a:cubicBezTo>
                    <a:pt x="6" y="7"/>
                    <a:pt x="5" y="5"/>
                    <a:pt x="5" y="4"/>
                  </a:cubicBezTo>
                  <a:cubicBezTo>
                    <a:pt x="5" y="3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6">
              <a:extLst>
                <a:ext uri="{FF2B5EF4-FFF2-40B4-BE49-F238E27FC236}">
                  <a16:creationId xmlns:a16="http://schemas.microsoft.com/office/drawing/2014/main" id="{03E45F5B-D700-408D-AC84-6DBC420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3431"/>
              <a:ext cx="18" cy="22"/>
            </a:xfrm>
            <a:custGeom>
              <a:avLst/>
              <a:gdLst>
                <a:gd name="T0" fmla="*/ 0 w 5"/>
                <a:gd name="T1" fmla="*/ 0 h 6"/>
                <a:gd name="T2" fmla="*/ 18 w 5"/>
                <a:gd name="T3" fmla="*/ 7 h 6"/>
                <a:gd name="T4" fmla="*/ 14 w 5"/>
                <a:gd name="T5" fmla="*/ 22 h 6"/>
                <a:gd name="T6" fmla="*/ 4 w 5"/>
                <a:gd name="T7" fmla="*/ 11 h 6"/>
                <a:gd name="T8" fmla="*/ 0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0"/>
                    <a:pt x="5" y="2"/>
                    <a:pt x="5" y="2"/>
                  </a:cubicBezTo>
                  <a:cubicBezTo>
                    <a:pt x="5" y="3"/>
                    <a:pt x="4" y="5"/>
                    <a:pt x="4" y="6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7">
              <a:extLst>
                <a:ext uri="{FF2B5EF4-FFF2-40B4-BE49-F238E27FC236}">
                  <a16:creationId xmlns:a16="http://schemas.microsoft.com/office/drawing/2014/main" id="{86BDDCA0-693E-4416-9290-A9999A6BB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3460"/>
              <a:ext cx="25" cy="33"/>
            </a:xfrm>
            <a:custGeom>
              <a:avLst/>
              <a:gdLst>
                <a:gd name="T0" fmla="*/ 0 w 7"/>
                <a:gd name="T1" fmla="*/ 0 h 9"/>
                <a:gd name="T2" fmla="*/ 18 w 7"/>
                <a:gd name="T3" fmla="*/ 22 h 9"/>
                <a:gd name="T4" fmla="*/ 0 w 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0"/>
                    <a:pt x="4" y="4"/>
                    <a:pt x="5" y="6"/>
                  </a:cubicBezTo>
                  <a:cubicBezTo>
                    <a:pt x="7" y="9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8">
              <a:extLst>
                <a:ext uri="{FF2B5EF4-FFF2-40B4-BE49-F238E27FC236}">
                  <a16:creationId xmlns:a16="http://schemas.microsoft.com/office/drawing/2014/main" id="{176CC603-3CA1-4A7D-9CBB-D66D068B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3493"/>
              <a:ext cx="32" cy="25"/>
            </a:xfrm>
            <a:custGeom>
              <a:avLst/>
              <a:gdLst>
                <a:gd name="T0" fmla="*/ 0 w 9"/>
                <a:gd name="T1" fmla="*/ 0 h 7"/>
                <a:gd name="T2" fmla="*/ 11 w 9"/>
                <a:gd name="T3" fmla="*/ 14 h 7"/>
                <a:gd name="T4" fmla="*/ 28 w 9"/>
                <a:gd name="T5" fmla="*/ 18 h 7"/>
                <a:gd name="T6" fmla="*/ 28 w 9"/>
                <a:gd name="T7" fmla="*/ 25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0" y="0"/>
                    <a:pt x="2" y="3"/>
                    <a:pt x="3" y="4"/>
                  </a:cubicBezTo>
                  <a:cubicBezTo>
                    <a:pt x="4" y="4"/>
                    <a:pt x="8" y="5"/>
                    <a:pt x="8" y="5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7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9">
              <a:extLst>
                <a:ext uri="{FF2B5EF4-FFF2-40B4-BE49-F238E27FC236}">
                  <a16:creationId xmlns:a16="http://schemas.microsoft.com/office/drawing/2014/main" id="{8D9CC568-D19A-48A6-83E1-93E73F3C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3909"/>
              <a:ext cx="1176" cy="293"/>
            </a:xfrm>
            <a:custGeom>
              <a:avLst/>
              <a:gdLst>
                <a:gd name="T0" fmla="*/ 1172 w 324"/>
                <a:gd name="T1" fmla="*/ 293 h 81"/>
                <a:gd name="T2" fmla="*/ 0 w 324"/>
                <a:gd name="T3" fmla="*/ 293 h 81"/>
                <a:gd name="T4" fmla="*/ 65 w 324"/>
                <a:gd name="T5" fmla="*/ 235 h 81"/>
                <a:gd name="T6" fmla="*/ 109 w 324"/>
                <a:gd name="T7" fmla="*/ 232 h 81"/>
                <a:gd name="T8" fmla="*/ 149 w 324"/>
                <a:gd name="T9" fmla="*/ 170 h 81"/>
                <a:gd name="T10" fmla="*/ 192 w 324"/>
                <a:gd name="T11" fmla="*/ 101 h 81"/>
                <a:gd name="T12" fmla="*/ 221 w 324"/>
                <a:gd name="T13" fmla="*/ 116 h 81"/>
                <a:gd name="T14" fmla="*/ 276 w 324"/>
                <a:gd name="T15" fmla="*/ 141 h 81"/>
                <a:gd name="T16" fmla="*/ 327 w 324"/>
                <a:gd name="T17" fmla="*/ 134 h 81"/>
                <a:gd name="T18" fmla="*/ 359 w 324"/>
                <a:gd name="T19" fmla="*/ 134 h 81"/>
                <a:gd name="T20" fmla="*/ 403 w 324"/>
                <a:gd name="T21" fmla="*/ 134 h 81"/>
                <a:gd name="T22" fmla="*/ 450 w 324"/>
                <a:gd name="T23" fmla="*/ 119 h 81"/>
                <a:gd name="T24" fmla="*/ 486 w 324"/>
                <a:gd name="T25" fmla="*/ 83 h 81"/>
                <a:gd name="T26" fmla="*/ 577 w 324"/>
                <a:gd name="T27" fmla="*/ 58 h 81"/>
                <a:gd name="T28" fmla="*/ 624 w 324"/>
                <a:gd name="T29" fmla="*/ 40 h 81"/>
                <a:gd name="T30" fmla="*/ 664 w 324"/>
                <a:gd name="T31" fmla="*/ 22 h 81"/>
                <a:gd name="T32" fmla="*/ 701 w 324"/>
                <a:gd name="T33" fmla="*/ 25 h 81"/>
                <a:gd name="T34" fmla="*/ 751 w 324"/>
                <a:gd name="T35" fmla="*/ 43 h 81"/>
                <a:gd name="T36" fmla="*/ 820 w 324"/>
                <a:gd name="T37" fmla="*/ 36 h 81"/>
                <a:gd name="T38" fmla="*/ 857 w 324"/>
                <a:gd name="T39" fmla="*/ 29 h 81"/>
                <a:gd name="T40" fmla="*/ 886 w 324"/>
                <a:gd name="T41" fmla="*/ 33 h 81"/>
                <a:gd name="T42" fmla="*/ 915 w 324"/>
                <a:gd name="T43" fmla="*/ 25 h 81"/>
                <a:gd name="T44" fmla="*/ 965 w 324"/>
                <a:gd name="T45" fmla="*/ 11 h 81"/>
                <a:gd name="T46" fmla="*/ 998 w 324"/>
                <a:gd name="T47" fmla="*/ 29 h 81"/>
                <a:gd name="T48" fmla="*/ 1005 w 324"/>
                <a:gd name="T49" fmla="*/ 65 h 81"/>
                <a:gd name="T50" fmla="*/ 1031 w 324"/>
                <a:gd name="T51" fmla="*/ 40 h 81"/>
                <a:gd name="T52" fmla="*/ 1013 w 324"/>
                <a:gd name="T53" fmla="*/ 109 h 81"/>
                <a:gd name="T54" fmla="*/ 1045 w 324"/>
                <a:gd name="T55" fmla="*/ 123 h 81"/>
                <a:gd name="T56" fmla="*/ 1009 w 324"/>
                <a:gd name="T57" fmla="*/ 192 h 81"/>
                <a:gd name="T58" fmla="*/ 1016 w 324"/>
                <a:gd name="T59" fmla="*/ 213 h 81"/>
                <a:gd name="T60" fmla="*/ 1093 w 324"/>
                <a:gd name="T61" fmla="*/ 250 h 81"/>
                <a:gd name="T62" fmla="*/ 1147 w 324"/>
                <a:gd name="T63" fmla="*/ 279 h 81"/>
                <a:gd name="T64" fmla="*/ 1172 w 324"/>
                <a:gd name="T65" fmla="*/ 293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4" h="81">
                  <a:moveTo>
                    <a:pt x="3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17" y="67"/>
                    <a:pt x="18" y="65"/>
                  </a:cubicBezTo>
                  <a:cubicBezTo>
                    <a:pt x="20" y="62"/>
                    <a:pt x="24" y="66"/>
                    <a:pt x="30" y="64"/>
                  </a:cubicBezTo>
                  <a:cubicBezTo>
                    <a:pt x="36" y="61"/>
                    <a:pt x="36" y="53"/>
                    <a:pt x="41" y="47"/>
                  </a:cubicBezTo>
                  <a:cubicBezTo>
                    <a:pt x="46" y="41"/>
                    <a:pt x="48" y="28"/>
                    <a:pt x="53" y="28"/>
                  </a:cubicBezTo>
                  <a:cubicBezTo>
                    <a:pt x="57" y="28"/>
                    <a:pt x="58" y="28"/>
                    <a:pt x="61" y="32"/>
                  </a:cubicBezTo>
                  <a:cubicBezTo>
                    <a:pt x="64" y="36"/>
                    <a:pt x="72" y="39"/>
                    <a:pt x="76" y="39"/>
                  </a:cubicBezTo>
                  <a:cubicBezTo>
                    <a:pt x="80" y="39"/>
                    <a:pt x="87" y="38"/>
                    <a:pt x="90" y="37"/>
                  </a:cubicBezTo>
                  <a:cubicBezTo>
                    <a:pt x="94" y="37"/>
                    <a:pt x="96" y="32"/>
                    <a:pt x="99" y="37"/>
                  </a:cubicBezTo>
                  <a:cubicBezTo>
                    <a:pt x="103" y="43"/>
                    <a:pt x="106" y="34"/>
                    <a:pt x="111" y="37"/>
                  </a:cubicBezTo>
                  <a:cubicBezTo>
                    <a:pt x="115" y="39"/>
                    <a:pt x="122" y="33"/>
                    <a:pt x="124" y="33"/>
                  </a:cubicBezTo>
                  <a:cubicBezTo>
                    <a:pt x="126" y="32"/>
                    <a:pt x="129" y="23"/>
                    <a:pt x="134" y="23"/>
                  </a:cubicBezTo>
                  <a:cubicBezTo>
                    <a:pt x="139" y="24"/>
                    <a:pt x="154" y="18"/>
                    <a:pt x="159" y="16"/>
                  </a:cubicBezTo>
                  <a:cubicBezTo>
                    <a:pt x="165" y="15"/>
                    <a:pt x="167" y="10"/>
                    <a:pt x="172" y="11"/>
                  </a:cubicBezTo>
                  <a:cubicBezTo>
                    <a:pt x="176" y="11"/>
                    <a:pt x="179" y="4"/>
                    <a:pt x="183" y="6"/>
                  </a:cubicBezTo>
                  <a:cubicBezTo>
                    <a:pt x="187" y="8"/>
                    <a:pt x="191" y="2"/>
                    <a:pt x="193" y="7"/>
                  </a:cubicBezTo>
                  <a:cubicBezTo>
                    <a:pt x="195" y="12"/>
                    <a:pt x="201" y="12"/>
                    <a:pt x="207" y="12"/>
                  </a:cubicBezTo>
                  <a:cubicBezTo>
                    <a:pt x="212" y="12"/>
                    <a:pt x="223" y="13"/>
                    <a:pt x="226" y="10"/>
                  </a:cubicBezTo>
                  <a:cubicBezTo>
                    <a:pt x="229" y="7"/>
                    <a:pt x="234" y="6"/>
                    <a:pt x="236" y="8"/>
                  </a:cubicBezTo>
                  <a:cubicBezTo>
                    <a:pt x="238" y="9"/>
                    <a:pt x="239" y="8"/>
                    <a:pt x="244" y="9"/>
                  </a:cubicBezTo>
                  <a:cubicBezTo>
                    <a:pt x="248" y="11"/>
                    <a:pt x="247" y="5"/>
                    <a:pt x="252" y="7"/>
                  </a:cubicBezTo>
                  <a:cubicBezTo>
                    <a:pt x="258" y="9"/>
                    <a:pt x="259" y="0"/>
                    <a:pt x="266" y="3"/>
                  </a:cubicBezTo>
                  <a:cubicBezTo>
                    <a:pt x="273" y="6"/>
                    <a:pt x="272" y="3"/>
                    <a:pt x="275" y="8"/>
                  </a:cubicBezTo>
                  <a:cubicBezTo>
                    <a:pt x="277" y="13"/>
                    <a:pt x="272" y="22"/>
                    <a:pt x="277" y="18"/>
                  </a:cubicBezTo>
                  <a:cubicBezTo>
                    <a:pt x="283" y="14"/>
                    <a:pt x="280" y="3"/>
                    <a:pt x="284" y="11"/>
                  </a:cubicBezTo>
                  <a:cubicBezTo>
                    <a:pt x="289" y="19"/>
                    <a:pt x="273" y="26"/>
                    <a:pt x="279" y="30"/>
                  </a:cubicBezTo>
                  <a:cubicBezTo>
                    <a:pt x="284" y="34"/>
                    <a:pt x="288" y="26"/>
                    <a:pt x="288" y="34"/>
                  </a:cubicBezTo>
                  <a:cubicBezTo>
                    <a:pt x="288" y="43"/>
                    <a:pt x="277" y="48"/>
                    <a:pt x="278" y="53"/>
                  </a:cubicBezTo>
                  <a:cubicBezTo>
                    <a:pt x="279" y="57"/>
                    <a:pt x="264" y="47"/>
                    <a:pt x="280" y="59"/>
                  </a:cubicBezTo>
                  <a:cubicBezTo>
                    <a:pt x="296" y="72"/>
                    <a:pt x="291" y="63"/>
                    <a:pt x="301" y="69"/>
                  </a:cubicBezTo>
                  <a:cubicBezTo>
                    <a:pt x="312" y="75"/>
                    <a:pt x="309" y="73"/>
                    <a:pt x="316" y="77"/>
                  </a:cubicBezTo>
                  <a:cubicBezTo>
                    <a:pt x="324" y="81"/>
                    <a:pt x="323" y="81"/>
                    <a:pt x="323" y="8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90">
              <a:extLst>
                <a:ext uri="{FF2B5EF4-FFF2-40B4-BE49-F238E27FC236}">
                  <a16:creationId xmlns:a16="http://schemas.microsoft.com/office/drawing/2014/main" id="{196EF82A-42A3-4E3F-8776-1E791FBF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467"/>
              <a:ext cx="653" cy="547"/>
            </a:xfrm>
            <a:custGeom>
              <a:avLst/>
              <a:gdLst>
                <a:gd name="T0" fmla="*/ 47 w 180"/>
                <a:gd name="T1" fmla="*/ 134 h 151"/>
                <a:gd name="T2" fmla="*/ 62 w 180"/>
                <a:gd name="T3" fmla="*/ 145 h 151"/>
                <a:gd name="T4" fmla="*/ 69 w 180"/>
                <a:gd name="T5" fmla="*/ 159 h 151"/>
                <a:gd name="T6" fmla="*/ 112 w 180"/>
                <a:gd name="T7" fmla="*/ 152 h 151"/>
                <a:gd name="T8" fmla="*/ 138 w 180"/>
                <a:gd name="T9" fmla="*/ 152 h 151"/>
                <a:gd name="T10" fmla="*/ 138 w 180"/>
                <a:gd name="T11" fmla="*/ 192 h 151"/>
                <a:gd name="T12" fmla="*/ 120 w 180"/>
                <a:gd name="T13" fmla="*/ 232 h 151"/>
                <a:gd name="T14" fmla="*/ 127 w 180"/>
                <a:gd name="T15" fmla="*/ 261 h 151"/>
                <a:gd name="T16" fmla="*/ 102 w 180"/>
                <a:gd name="T17" fmla="*/ 319 h 151"/>
                <a:gd name="T18" fmla="*/ 109 w 180"/>
                <a:gd name="T19" fmla="*/ 377 h 151"/>
                <a:gd name="T20" fmla="*/ 98 w 180"/>
                <a:gd name="T21" fmla="*/ 467 h 151"/>
                <a:gd name="T22" fmla="*/ 120 w 180"/>
                <a:gd name="T23" fmla="*/ 464 h 151"/>
                <a:gd name="T24" fmla="*/ 160 w 180"/>
                <a:gd name="T25" fmla="*/ 475 h 151"/>
                <a:gd name="T26" fmla="*/ 163 w 180"/>
                <a:gd name="T27" fmla="*/ 522 h 151"/>
                <a:gd name="T28" fmla="*/ 210 w 180"/>
                <a:gd name="T29" fmla="*/ 525 h 151"/>
                <a:gd name="T30" fmla="*/ 254 w 180"/>
                <a:gd name="T31" fmla="*/ 500 h 151"/>
                <a:gd name="T32" fmla="*/ 301 w 180"/>
                <a:gd name="T33" fmla="*/ 500 h 151"/>
                <a:gd name="T34" fmla="*/ 341 w 180"/>
                <a:gd name="T35" fmla="*/ 500 h 151"/>
                <a:gd name="T36" fmla="*/ 381 w 180"/>
                <a:gd name="T37" fmla="*/ 485 h 151"/>
                <a:gd name="T38" fmla="*/ 399 w 180"/>
                <a:gd name="T39" fmla="*/ 456 h 151"/>
                <a:gd name="T40" fmla="*/ 424 w 180"/>
                <a:gd name="T41" fmla="*/ 442 h 151"/>
                <a:gd name="T42" fmla="*/ 446 w 180"/>
                <a:gd name="T43" fmla="*/ 417 h 151"/>
                <a:gd name="T44" fmla="*/ 464 w 180"/>
                <a:gd name="T45" fmla="*/ 388 h 151"/>
                <a:gd name="T46" fmla="*/ 490 w 180"/>
                <a:gd name="T47" fmla="*/ 359 h 151"/>
                <a:gd name="T48" fmla="*/ 464 w 180"/>
                <a:gd name="T49" fmla="*/ 312 h 151"/>
                <a:gd name="T50" fmla="*/ 486 w 180"/>
                <a:gd name="T51" fmla="*/ 275 h 151"/>
                <a:gd name="T52" fmla="*/ 522 w 180"/>
                <a:gd name="T53" fmla="*/ 221 h 151"/>
                <a:gd name="T54" fmla="*/ 577 w 180"/>
                <a:gd name="T55" fmla="*/ 196 h 151"/>
                <a:gd name="T56" fmla="*/ 642 w 180"/>
                <a:gd name="T57" fmla="*/ 138 h 151"/>
                <a:gd name="T58" fmla="*/ 646 w 180"/>
                <a:gd name="T59" fmla="*/ 112 h 151"/>
                <a:gd name="T60" fmla="*/ 628 w 180"/>
                <a:gd name="T61" fmla="*/ 112 h 151"/>
                <a:gd name="T62" fmla="*/ 606 w 180"/>
                <a:gd name="T63" fmla="*/ 116 h 151"/>
                <a:gd name="T64" fmla="*/ 559 w 180"/>
                <a:gd name="T65" fmla="*/ 109 h 151"/>
                <a:gd name="T66" fmla="*/ 515 w 180"/>
                <a:gd name="T67" fmla="*/ 98 h 151"/>
                <a:gd name="T68" fmla="*/ 486 w 180"/>
                <a:gd name="T69" fmla="*/ 94 h 151"/>
                <a:gd name="T70" fmla="*/ 457 w 180"/>
                <a:gd name="T71" fmla="*/ 87 h 151"/>
                <a:gd name="T72" fmla="*/ 414 w 180"/>
                <a:gd name="T73" fmla="*/ 69 h 151"/>
                <a:gd name="T74" fmla="*/ 388 w 180"/>
                <a:gd name="T75" fmla="*/ 51 h 151"/>
                <a:gd name="T76" fmla="*/ 385 w 180"/>
                <a:gd name="T77" fmla="*/ 47 h 151"/>
                <a:gd name="T78" fmla="*/ 312 w 180"/>
                <a:gd name="T79" fmla="*/ 51 h 151"/>
                <a:gd name="T80" fmla="*/ 265 w 180"/>
                <a:gd name="T81" fmla="*/ 43 h 151"/>
                <a:gd name="T82" fmla="*/ 185 w 180"/>
                <a:gd name="T83" fmla="*/ 40 h 151"/>
                <a:gd name="T84" fmla="*/ 145 w 180"/>
                <a:gd name="T85" fmla="*/ 40 h 151"/>
                <a:gd name="T86" fmla="*/ 83 w 180"/>
                <a:gd name="T87" fmla="*/ 29 h 151"/>
                <a:gd name="T88" fmla="*/ 47 w 180"/>
                <a:gd name="T89" fmla="*/ 43 h 151"/>
                <a:gd name="T90" fmla="*/ 11 w 180"/>
                <a:gd name="T91" fmla="*/ 87 h 151"/>
                <a:gd name="T92" fmla="*/ 29 w 180"/>
                <a:gd name="T93" fmla="*/ 112 h 151"/>
                <a:gd name="T94" fmla="*/ 33 w 180"/>
                <a:gd name="T95" fmla="*/ 141 h 151"/>
                <a:gd name="T96" fmla="*/ 36 w 180"/>
                <a:gd name="T97" fmla="*/ 145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0" h="151">
                  <a:moveTo>
                    <a:pt x="10" y="40"/>
                  </a:moveTo>
                  <a:cubicBezTo>
                    <a:pt x="11" y="39"/>
                    <a:pt x="12" y="37"/>
                    <a:pt x="13" y="37"/>
                  </a:cubicBezTo>
                  <a:cubicBezTo>
                    <a:pt x="14" y="37"/>
                    <a:pt x="14" y="38"/>
                    <a:pt x="15" y="39"/>
                  </a:cubicBezTo>
                  <a:cubicBezTo>
                    <a:pt x="15" y="40"/>
                    <a:pt x="16" y="40"/>
                    <a:pt x="17" y="40"/>
                  </a:cubicBezTo>
                  <a:cubicBezTo>
                    <a:pt x="17" y="42"/>
                    <a:pt x="17" y="44"/>
                    <a:pt x="17" y="45"/>
                  </a:cubicBezTo>
                  <a:cubicBezTo>
                    <a:pt x="18" y="45"/>
                    <a:pt x="18" y="44"/>
                    <a:pt x="19" y="44"/>
                  </a:cubicBezTo>
                  <a:cubicBezTo>
                    <a:pt x="21" y="44"/>
                    <a:pt x="22" y="45"/>
                    <a:pt x="23" y="45"/>
                  </a:cubicBezTo>
                  <a:cubicBezTo>
                    <a:pt x="26" y="45"/>
                    <a:pt x="28" y="42"/>
                    <a:pt x="31" y="42"/>
                  </a:cubicBezTo>
                  <a:cubicBezTo>
                    <a:pt x="32" y="42"/>
                    <a:pt x="33" y="42"/>
                    <a:pt x="34" y="42"/>
                  </a:cubicBezTo>
                  <a:cubicBezTo>
                    <a:pt x="35" y="42"/>
                    <a:pt x="37" y="41"/>
                    <a:pt x="38" y="42"/>
                  </a:cubicBezTo>
                  <a:cubicBezTo>
                    <a:pt x="39" y="42"/>
                    <a:pt x="43" y="47"/>
                    <a:pt x="43" y="48"/>
                  </a:cubicBezTo>
                  <a:cubicBezTo>
                    <a:pt x="43" y="50"/>
                    <a:pt x="39" y="52"/>
                    <a:pt x="38" y="53"/>
                  </a:cubicBezTo>
                  <a:cubicBezTo>
                    <a:pt x="37" y="55"/>
                    <a:pt x="35" y="57"/>
                    <a:pt x="34" y="59"/>
                  </a:cubicBezTo>
                  <a:cubicBezTo>
                    <a:pt x="34" y="60"/>
                    <a:pt x="33" y="62"/>
                    <a:pt x="33" y="64"/>
                  </a:cubicBezTo>
                  <a:cubicBezTo>
                    <a:pt x="33" y="66"/>
                    <a:pt x="34" y="66"/>
                    <a:pt x="34" y="67"/>
                  </a:cubicBezTo>
                  <a:cubicBezTo>
                    <a:pt x="35" y="69"/>
                    <a:pt x="32" y="72"/>
                    <a:pt x="35" y="72"/>
                  </a:cubicBezTo>
                  <a:cubicBezTo>
                    <a:pt x="35" y="75"/>
                    <a:pt x="31" y="79"/>
                    <a:pt x="33" y="81"/>
                  </a:cubicBezTo>
                  <a:cubicBezTo>
                    <a:pt x="31" y="83"/>
                    <a:pt x="28" y="85"/>
                    <a:pt x="28" y="88"/>
                  </a:cubicBezTo>
                  <a:cubicBezTo>
                    <a:pt x="28" y="91"/>
                    <a:pt x="31" y="93"/>
                    <a:pt x="32" y="96"/>
                  </a:cubicBezTo>
                  <a:cubicBezTo>
                    <a:pt x="33" y="98"/>
                    <a:pt x="30" y="101"/>
                    <a:pt x="30" y="104"/>
                  </a:cubicBezTo>
                  <a:cubicBezTo>
                    <a:pt x="31" y="106"/>
                    <a:pt x="32" y="107"/>
                    <a:pt x="32" y="109"/>
                  </a:cubicBezTo>
                  <a:cubicBezTo>
                    <a:pt x="32" y="115"/>
                    <a:pt x="22" y="123"/>
                    <a:pt x="27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0" y="127"/>
                    <a:pt x="31" y="126"/>
                    <a:pt x="33" y="128"/>
                  </a:cubicBezTo>
                  <a:cubicBezTo>
                    <a:pt x="36" y="130"/>
                    <a:pt x="29" y="130"/>
                    <a:pt x="36" y="130"/>
                  </a:cubicBezTo>
                  <a:cubicBezTo>
                    <a:pt x="43" y="131"/>
                    <a:pt x="43" y="128"/>
                    <a:pt x="44" y="131"/>
                  </a:cubicBezTo>
                  <a:cubicBezTo>
                    <a:pt x="44" y="134"/>
                    <a:pt x="40" y="135"/>
                    <a:pt x="42" y="138"/>
                  </a:cubicBezTo>
                  <a:cubicBezTo>
                    <a:pt x="43" y="141"/>
                    <a:pt x="43" y="143"/>
                    <a:pt x="45" y="144"/>
                  </a:cubicBezTo>
                  <a:cubicBezTo>
                    <a:pt x="46" y="146"/>
                    <a:pt x="50" y="145"/>
                    <a:pt x="52" y="148"/>
                  </a:cubicBezTo>
                  <a:cubicBezTo>
                    <a:pt x="55" y="151"/>
                    <a:pt x="56" y="148"/>
                    <a:pt x="58" y="145"/>
                  </a:cubicBezTo>
                  <a:cubicBezTo>
                    <a:pt x="60" y="142"/>
                    <a:pt x="62" y="139"/>
                    <a:pt x="65" y="140"/>
                  </a:cubicBezTo>
                  <a:cubicBezTo>
                    <a:pt x="68" y="140"/>
                    <a:pt x="68" y="141"/>
                    <a:pt x="70" y="138"/>
                  </a:cubicBezTo>
                  <a:cubicBezTo>
                    <a:pt x="72" y="136"/>
                    <a:pt x="70" y="134"/>
                    <a:pt x="74" y="136"/>
                  </a:cubicBezTo>
                  <a:cubicBezTo>
                    <a:pt x="79" y="137"/>
                    <a:pt x="80" y="138"/>
                    <a:pt x="83" y="138"/>
                  </a:cubicBezTo>
                  <a:cubicBezTo>
                    <a:pt x="86" y="137"/>
                    <a:pt x="87" y="137"/>
                    <a:pt x="89" y="137"/>
                  </a:cubicBezTo>
                  <a:cubicBezTo>
                    <a:pt x="92" y="137"/>
                    <a:pt x="93" y="139"/>
                    <a:pt x="94" y="138"/>
                  </a:cubicBezTo>
                  <a:cubicBezTo>
                    <a:pt x="96" y="137"/>
                    <a:pt x="99" y="136"/>
                    <a:pt x="100" y="136"/>
                  </a:cubicBezTo>
                  <a:cubicBezTo>
                    <a:pt x="101" y="135"/>
                    <a:pt x="104" y="136"/>
                    <a:pt x="105" y="134"/>
                  </a:cubicBezTo>
                  <a:cubicBezTo>
                    <a:pt x="106" y="132"/>
                    <a:pt x="108" y="130"/>
                    <a:pt x="109" y="129"/>
                  </a:cubicBezTo>
                  <a:cubicBezTo>
                    <a:pt x="109" y="128"/>
                    <a:pt x="109" y="127"/>
                    <a:pt x="110" y="126"/>
                  </a:cubicBezTo>
                  <a:cubicBezTo>
                    <a:pt x="111" y="126"/>
                    <a:pt x="109" y="124"/>
                    <a:pt x="110" y="122"/>
                  </a:cubicBezTo>
                  <a:cubicBezTo>
                    <a:pt x="112" y="121"/>
                    <a:pt x="114" y="121"/>
                    <a:pt x="117" y="122"/>
                  </a:cubicBezTo>
                  <a:cubicBezTo>
                    <a:pt x="121" y="122"/>
                    <a:pt x="123" y="121"/>
                    <a:pt x="123" y="121"/>
                  </a:cubicBezTo>
                  <a:cubicBezTo>
                    <a:pt x="124" y="120"/>
                    <a:pt x="123" y="117"/>
                    <a:pt x="123" y="115"/>
                  </a:cubicBezTo>
                  <a:cubicBezTo>
                    <a:pt x="123" y="114"/>
                    <a:pt x="124" y="112"/>
                    <a:pt x="124" y="112"/>
                  </a:cubicBezTo>
                  <a:cubicBezTo>
                    <a:pt x="125" y="111"/>
                    <a:pt x="127" y="109"/>
                    <a:pt x="128" y="107"/>
                  </a:cubicBezTo>
                  <a:cubicBezTo>
                    <a:pt x="129" y="105"/>
                    <a:pt x="132" y="103"/>
                    <a:pt x="133" y="103"/>
                  </a:cubicBezTo>
                  <a:cubicBezTo>
                    <a:pt x="134" y="102"/>
                    <a:pt x="135" y="100"/>
                    <a:pt x="135" y="99"/>
                  </a:cubicBezTo>
                  <a:cubicBezTo>
                    <a:pt x="136" y="98"/>
                    <a:pt x="133" y="97"/>
                    <a:pt x="130" y="93"/>
                  </a:cubicBezTo>
                  <a:cubicBezTo>
                    <a:pt x="127" y="90"/>
                    <a:pt x="128" y="87"/>
                    <a:pt x="128" y="86"/>
                  </a:cubicBezTo>
                  <a:cubicBezTo>
                    <a:pt x="129" y="85"/>
                    <a:pt x="130" y="83"/>
                    <a:pt x="130" y="83"/>
                  </a:cubicBezTo>
                  <a:cubicBezTo>
                    <a:pt x="130" y="82"/>
                    <a:pt x="132" y="79"/>
                    <a:pt x="134" y="76"/>
                  </a:cubicBezTo>
                  <a:cubicBezTo>
                    <a:pt x="136" y="72"/>
                    <a:pt x="138" y="68"/>
                    <a:pt x="140" y="67"/>
                  </a:cubicBezTo>
                  <a:cubicBezTo>
                    <a:pt x="142" y="65"/>
                    <a:pt x="144" y="63"/>
                    <a:pt x="144" y="61"/>
                  </a:cubicBezTo>
                  <a:cubicBezTo>
                    <a:pt x="144" y="59"/>
                    <a:pt x="145" y="57"/>
                    <a:pt x="150" y="57"/>
                  </a:cubicBezTo>
                  <a:cubicBezTo>
                    <a:pt x="155" y="57"/>
                    <a:pt x="159" y="53"/>
                    <a:pt x="159" y="54"/>
                  </a:cubicBezTo>
                  <a:cubicBezTo>
                    <a:pt x="160" y="54"/>
                    <a:pt x="166" y="49"/>
                    <a:pt x="168" y="48"/>
                  </a:cubicBezTo>
                  <a:cubicBezTo>
                    <a:pt x="170" y="46"/>
                    <a:pt x="180" y="43"/>
                    <a:pt x="177" y="38"/>
                  </a:cubicBezTo>
                  <a:cubicBezTo>
                    <a:pt x="175" y="34"/>
                    <a:pt x="179" y="34"/>
                    <a:pt x="178" y="32"/>
                  </a:cubicBezTo>
                  <a:cubicBezTo>
                    <a:pt x="178" y="32"/>
                    <a:pt x="178" y="32"/>
                    <a:pt x="178" y="31"/>
                  </a:cubicBezTo>
                  <a:cubicBezTo>
                    <a:pt x="177" y="30"/>
                    <a:pt x="177" y="30"/>
                    <a:pt x="177" y="30"/>
                  </a:cubicBezTo>
                  <a:cubicBezTo>
                    <a:pt x="177" y="30"/>
                    <a:pt x="174" y="31"/>
                    <a:pt x="173" y="31"/>
                  </a:cubicBezTo>
                  <a:cubicBezTo>
                    <a:pt x="172" y="31"/>
                    <a:pt x="171" y="31"/>
                    <a:pt x="170" y="31"/>
                  </a:cubicBezTo>
                  <a:cubicBezTo>
                    <a:pt x="169" y="31"/>
                    <a:pt x="168" y="32"/>
                    <a:pt x="167" y="32"/>
                  </a:cubicBezTo>
                  <a:cubicBezTo>
                    <a:pt x="165" y="33"/>
                    <a:pt x="163" y="31"/>
                    <a:pt x="161" y="30"/>
                  </a:cubicBezTo>
                  <a:cubicBezTo>
                    <a:pt x="159" y="30"/>
                    <a:pt x="156" y="30"/>
                    <a:pt x="154" y="30"/>
                  </a:cubicBezTo>
                  <a:cubicBezTo>
                    <a:pt x="150" y="28"/>
                    <a:pt x="149" y="23"/>
                    <a:pt x="144" y="25"/>
                  </a:cubicBezTo>
                  <a:cubicBezTo>
                    <a:pt x="143" y="26"/>
                    <a:pt x="142" y="27"/>
                    <a:pt x="142" y="27"/>
                  </a:cubicBezTo>
                  <a:cubicBezTo>
                    <a:pt x="141" y="27"/>
                    <a:pt x="139" y="27"/>
                    <a:pt x="138" y="27"/>
                  </a:cubicBezTo>
                  <a:cubicBezTo>
                    <a:pt x="137" y="27"/>
                    <a:pt x="136" y="27"/>
                    <a:pt x="134" y="26"/>
                  </a:cubicBezTo>
                  <a:cubicBezTo>
                    <a:pt x="134" y="26"/>
                    <a:pt x="133" y="25"/>
                    <a:pt x="132" y="25"/>
                  </a:cubicBezTo>
                  <a:cubicBezTo>
                    <a:pt x="130" y="24"/>
                    <a:pt x="128" y="25"/>
                    <a:pt x="126" y="24"/>
                  </a:cubicBezTo>
                  <a:cubicBezTo>
                    <a:pt x="124" y="24"/>
                    <a:pt x="122" y="22"/>
                    <a:pt x="120" y="21"/>
                  </a:cubicBezTo>
                  <a:cubicBezTo>
                    <a:pt x="118" y="20"/>
                    <a:pt x="116" y="20"/>
                    <a:pt x="114" y="19"/>
                  </a:cubicBezTo>
                  <a:cubicBezTo>
                    <a:pt x="113" y="18"/>
                    <a:pt x="112" y="16"/>
                    <a:pt x="111" y="15"/>
                  </a:cubicBezTo>
                  <a:cubicBezTo>
                    <a:pt x="109" y="14"/>
                    <a:pt x="109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1" y="14"/>
                    <a:pt x="100" y="16"/>
                    <a:pt x="96" y="14"/>
                  </a:cubicBezTo>
                  <a:cubicBezTo>
                    <a:pt x="91" y="11"/>
                    <a:pt x="91" y="12"/>
                    <a:pt x="86" y="14"/>
                  </a:cubicBezTo>
                  <a:cubicBezTo>
                    <a:pt x="82" y="15"/>
                    <a:pt x="82" y="12"/>
                    <a:pt x="79" y="12"/>
                  </a:cubicBezTo>
                  <a:cubicBezTo>
                    <a:pt x="76" y="12"/>
                    <a:pt x="77" y="11"/>
                    <a:pt x="73" y="12"/>
                  </a:cubicBezTo>
                  <a:cubicBezTo>
                    <a:pt x="70" y="13"/>
                    <a:pt x="71" y="13"/>
                    <a:pt x="63" y="12"/>
                  </a:cubicBezTo>
                  <a:cubicBezTo>
                    <a:pt x="54" y="12"/>
                    <a:pt x="54" y="10"/>
                    <a:pt x="51" y="11"/>
                  </a:cubicBezTo>
                  <a:cubicBezTo>
                    <a:pt x="48" y="12"/>
                    <a:pt x="48" y="7"/>
                    <a:pt x="46" y="8"/>
                  </a:cubicBezTo>
                  <a:cubicBezTo>
                    <a:pt x="43" y="10"/>
                    <a:pt x="45" y="10"/>
                    <a:pt x="40" y="11"/>
                  </a:cubicBezTo>
                  <a:cubicBezTo>
                    <a:pt x="34" y="11"/>
                    <a:pt x="35" y="12"/>
                    <a:pt x="32" y="11"/>
                  </a:cubicBezTo>
                  <a:cubicBezTo>
                    <a:pt x="29" y="10"/>
                    <a:pt x="26" y="9"/>
                    <a:pt x="23" y="8"/>
                  </a:cubicBezTo>
                  <a:cubicBezTo>
                    <a:pt x="20" y="7"/>
                    <a:pt x="21" y="0"/>
                    <a:pt x="17" y="6"/>
                  </a:cubicBezTo>
                  <a:cubicBezTo>
                    <a:pt x="13" y="12"/>
                    <a:pt x="11" y="9"/>
                    <a:pt x="13" y="12"/>
                  </a:cubicBezTo>
                  <a:cubicBezTo>
                    <a:pt x="14" y="16"/>
                    <a:pt x="18" y="15"/>
                    <a:pt x="11" y="18"/>
                  </a:cubicBezTo>
                  <a:cubicBezTo>
                    <a:pt x="3" y="21"/>
                    <a:pt x="3" y="22"/>
                    <a:pt x="3" y="24"/>
                  </a:cubicBezTo>
                  <a:cubicBezTo>
                    <a:pt x="3" y="25"/>
                    <a:pt x="0" y="25"/>
                    <a:pt x="3" y="27"/>
                  </a:cubicBezTo>
                  <a:cubicBezTo>
                    <a:pt x="6" y="29"/>
                    <a:pt x="9" y="27"/>
                    <a:pt x="8" y="31"/>
                  </a:cubicBezTo>
                  <a:cubicBezTo>
                    <a:pt x="6" y="35"/>
                    <a:pt x="4" y="34"/>
                    <a:pt x="6" y="35"/>
                  </a:cubicBezTo>
                  <a:cubicBezTo>
                    <a:pt x="8" y="36"/>
                    <a:pt x="9" y="37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lnTo>
                    <a:pt x="10" y="4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91">
              <a:extLst>
                <a:ext uri="{FF2B5EF4-FFF2-40B4-BE49-F238E27FC236}">
                  <a16:creationId xmlns:a16="http://schemas.microsoft.com/office/drawing/2014/main" id="{8449CE80-ECA0-481D-8D9B-7BB57184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910"/>
              <a:ext cx="200" cy="152"/>
            </a:xfrm>
            <a:custGeom>
              <a:avLst/>
              <a:gdLst>
                <a:gd name="T0" fmla="*/ 0 w 55"/>
                <a:gd name="T1" fmla="*/ 29 h 42"/>
                <a:gd name="T2" fmla="*/ 7 w 55"/>
                <a:gd name="T3" fmla="*/ 47 h 42"/>
                <a:gd name="T4" fmla="*/ 22 w 55"/>
                <a:gd name="T5" fmla="*/ 54 h 42"/>
                <a:gd name="T6" fmla="*/ 44 w 55"/>
                <a:gd name="T7" fmla="*/ 76 h 42"/>
                <a:gd name="T8" fmla="*/ 55 w 55"/>
                <a:gd name="T9" fmla="*/ 80 h 42"/>
                <a:gd name="T10" fmla="*/ 69 w 55"/>
                <a:gd name="T11" fmla="*/ 83 h 42"/>
                <a:gd name="T12" fmla="*/ 95 w 55"/>
                <a:gd name="T13" fmla="*/ 112 h 42"/>
                <a:gd name="T14" fmla="*/ 124 w 55"/>
                <a:gd name="T15" fmla="*/ 112 h 42"/>
                <a:gd name="T16" fmla="*/ 131 w 55"/>
                <a:gd name="T17" fmla="*/ 130 h 42"/>
                <a:gd name="T18" fmla="*/ 153 w 55"/>
                <a:gd name="T19" fmla="*/ 152 h 42"/>
                <a:gd name="T20" fmla="*/ 160 w 55"/>
                <a:gd name="T21" fmla="*/ 152 h 42"/>
                <a:gd name="T22" fmla="*/ 164 w 55"/>
                <a:gd name="T23" fmla="*/ 152 h 42"/>
                <a:gd name="T24" fmla="*/ 164 w 55"/>
                <a:gd name="T25" fmla="*/ 130 h 42"/>
                <a:gd name="T26" fmla="*/ 189 w 55"/>
                <a:gd name="T27" fmla="*/ 98 h 42"/>
                <a:gd name="T28" fmla="*/ 193 w 55"/>
                <a:gd name="T29" fmla="*/ 76 h 42"/>
                <a:gd name="T30" fmla="*/ 189 w 55"/>
                <a:gd name="T31" fmla="*/ 54 h 42"/>
                <a:gd name="T32" fmla="*/ 178 w 55"/>
                <a:gd name="T33" fmla="*/ 54 h 42"/>
                <a:gd name="T34" fmla="*/ 171 w 55"/>
                <a:gd name="T35" fmla="*/ 54 h 42"/>
                <a:gd name="T36" fmla="*/ 167 w 55"/>
                <a:gd name="T37" fmla="*/ 51 h 42"/>
                <a:gd name="T38" fmla="*/ 153 w 55"/>
                <a:gd name="T39" fmla="*/ 36 h 42"/>
                <a:gd name="T40" fmla="*/ 160 w 55"/>
                <a:gd name="T41" fmla="*/ 11 h 42"/>
                <a:gd name="T42" fmla="*/ 149 w 55"/>
                <a:gd name="T43" fmla="*/ 0 h 42"/>
                <a:gd name="T44" fmla="*/ 127 w 55"/>
                <a:gd name="T45" fmla="*/ 0 h 42"/>
                <a:gd name="T46" fmla="*/ 102 w 55"/>
                <a:gd name="T47" fmla="*/ 4 h 42"/>
                <a:gd name="T48" fmla="*/ 87 w 55"/>
                <a:gd name="T49" fmla="*/ 14 h 42"/>
                <a:gd name="T50" fmla="*/ 65 w 55"/>
                <a:gd name="T51" fmla="*/ 25 h 42"/>
                <a:gd name="T52" fmla="*/ 55 w 55"/>
                <a:gd name="T53" fmla="*/ 18 h 42"/>
                <a:gd name="T54" fmla="*/ 36 w 55"/>
                <a:gd name="T55" fmla="*/ 7 h 42"/>
                <a:gd name="T56" fmla="*/ 33 w 55"/>
                <a:gd name="T57" fmla="*/ 7 h 42"/>
                <a:gd name="T58" fmla="*/ 33 w 55"/>
                <a:gd name="T59" fmla="*/ 7 h 42"/>
                <a:gd name="T60" fmla="*/ 18 w 55"/>
                <a:gd name="T61" fmla="*/ 22 h 42"/>
                <a:gd name="T62" fmla="*/ 0 w 55"/>
                <a:gd name="T63" fmla="*/ 29 h 42"/>
                <a:gd name="T64" fmla="*/ 0 w 55"/>
                <a:gd name="T65" fmla="*/ 29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42">
                  <a:moveTo>
                    <a:pt x="0" y="8"/>
                  </a:moveTo>
                  <a:cubicBezTo>
                    <a:pt x="0" y="10"/>
                    <a:pt x="1" y="12"/>
                    <a:pt x="2" y="13"/>
                  </a:cubicBezTo>
                  <a:cubicBezTo>
                    <a:pt x="4" y="16"/>
                    <a:pt x="3" y="15"/>
                    <a:pt x="6" y="15"/>
                  </a:cubicBezTo>
                  <a:cubicBezTo>
                    <a:pt x="11" y="15"/>
                    <a:pt x="9" y="17"/>
                    <a:pt x="12" y="21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7" y="23"/>
                    <a:pt x="17" y="22"/>
                    <a:pt x="19" y="23"/>
                  </a:cubicBezTo>
                  <a:cubicBezTo>
                    <a:pt x="23" y="25"/>
                    <a:pt x="23" y="27"/>
                    <a:pt x="26" y="31"/>
                  </a:cubicBezTo>
                  <a:cubicBezTo>
                    <a:pt x="29" y="34"/>
                    <a:pt x="31" y="29"/>
                    <a:pt x="34" y="31"/>
                  </a:cubicBezTo>
                  <a:cubicBezTo>
                    <a:pt x="35" y="32"/>
                    <a:pt x="35" y="35"/>
                    <a:pt x="36" y="36"/>
                  </a:cubicBezTo>
                  <a:cubicBezTo>
                    <a:pt x="38" y="39"/>
                    <a:pt x="40" y="41"/>
                    <a:pt x="42" y="42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0"/>
                    <a:pt x="45" y="39"/>
                    <a:pt x="45" y="36"/>
                  </a:cubicBezTo>
                  <a:cubicBezTo>
                    <a:pt x="45" y="33"/>
                    <a:pt x="52" y="27"/>
                    <a:pt x="52" y="27"/>
                  </a:cubicBezTo>
                  <a:cubicBezTo>
                    <a:pt x="51" y="24"/>
                    <a:pt x="52" y="24"/>
                    <a:pt x="53" y="21"/>
                  </a:cubicBezTo>
                  <a:cubicBezTo>
                    <a:pt x="55" y="19"/>
                    <a:pt x="52" y="15"/>
                    <a:pt x="52" y="15"/>
                  </a:cubicBezTo>
                  <a:cubicBezTo>
                    <a:pt x="51" y="15"/>
                    <a:pt x="50" y="15"/>
                    <a:pt x="49" y="15"/>
                  </a:cubicBezTo>
                  <a:cubicBezTo>
                    <a:pt x="48" y="15"/>
                    <a:pt x="47" y="15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4" y="13"/>
                    <a:pt x="42" y="13"/>
                    <a:pt x="42" y="10"/>
                  </a:cubicBezTo>
                  <a:cubicBezTo>
                    <a:pt x="42" y="8"/>
                    <a:pt x="43" y="5"/>
                    <a:pt x="44" y="3"/>
                  </a:cubicBezTo>
                  <a:cubicBezTo>
                    <a:pt x="45" y="0"/>
                    <a:pt x="44" y="0"/>
                    <a:pt x="41" y="0"/>
                  </a:cubicBezTo>
                  <a:cubicBezTo>
                    <a:pt x="39" y="0"/>
                    <a:pt x="37" y="1"/>
                    <a:pt x="35" y="0"/>
                  </a:cubicBezTo>
                  <a:cubicBezTo>
                    <a:pt x="33" y="0"/>
                    <a:pt x="30" y="0"/>
                    <a:pt x="28" y="1"/>
                  </a:cubicBezTo>
                  <a:cubicBezTo>
                    <a:pt x="27" y="2"/>
                    <a:pt x="26" y="6"/>
                    <a:pt x="24" y="4"/>
                  </a:cubicBezTo>
                  <a:cubicBezTo>
                    <a:pt x="22" y="4"/>
                    <a:pt x="20" y="7"/>
                    <a:pt x="18" y="7"/>
                  </a:cubicBezTo>
                  <a:cubicBezTo>
                    <a:pt x="17" y="7"/>
                    <a:pt x="15" y="5"/>
                    <a:pt x="15" y="5"/>
                  </a:cubicBezTo>
                  <a:cubicBezTo>
                    <a:pt x="13" y="3"/>
                    <a:pt x="12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4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92">
              <a:extLst>
                <a:ext uri="{FF2B5EF4-FFF2-40B4-BE49-F238E27FC236}">
                  <a16:creationId xmlns:a16="http://schemas.microsoft.com/office/drawing/2014/main" id="{78A1DF18-C03A-4D36-9CB3-CE5E333E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725"/>
              <a:ext cx="210" cy="239"/>
            </a:xfrm>
            <a:custGeom>
              <a:avLst/>
              <a:gdLst>
                <a:gd name="T0" fmla="*/ 152 w 58"/>
                <a:gd name="T1" fmla="*/ 239 h 66"/>
                <a:gd name="T2" fmla="*/ 141 w 58"/>
                <a:gd name="T3" fmla="*/ 239 h 66"/>
                <a:gd name="T4" fmla="*/ 134 w 58"/>
                <a:gd name="T5" fmla="*/ 239 h 66"/>
                <a:gd name="T6" fmla="*/ 130 w 58"/>
                <a:gd name="T7" fmla="*/ 235 h 66"/>
                <a:gd name="T8" fmla="*/ 116 w 58"/>
                <a:gd name="T9" fmla="*/ 221 h 66"/>
                <a:gd name="T10" fmla="*/ 123 w 58"/>
                <a:gd name="T11" fmla="*/ 196 h 66"/>
                <a:gd name="T12" fmla="*/ 112 w 58"/>
                <a:gd name="T13" fmla="*/ 185 h 66"/>
                <a:gd name="T14" fmla="*/ 91 w 58"/>
                <a:gd name="T15" fmla="*/ 185 h 66"/>
                <a:gd name="T16" fmla="*/ 65 w 58"/>
                <a:gd name="T17" fmla="*/ 188 h 66"/>
                <a:gd name="T18" fmla="*/ 51 w 58"/>
                <a:gd name="T19" fmla="*/ 199 h 66"/>
                <a:gd name="T20" fmla="*/ 29 w 58"/>
                <a:gd name="T21" fmla="*/ 210 h 66"/>
                <a:gd name="T22" fmla="*/ 18 w 58"/>
                <a:gd name="T23" fmla="*/ 199 h 66"/>
                <a:gd name="T24" fmla="*/ 0 w 58"/>
                <a:gd name="T25" fmla="*/ 192 h 66"/>
                <a:gd name="T26" fmla="*/ 0 w 58"/>
                <a:gd name="T27" fmla="*/ 192 h 66"/>
                <a:gd name="T28" fmla="*/ 0 w 58"/>
                <a:gd name="T29" fmla="*/ 188 h 66"/>
                <a:gd name="T30" fmla="*/ 4 w 58"/>
                <a:gd name="T31" fmla="*/ 188 h 66"/>
                <a:gd name="T32" fmla="*/ 22 w 58"/>
                <a:gd name="T33" fmla="*/ 185 h 66"/>
                <a:gd name="T34" fmla="*/ 33 w 58"/>
                <a:gd name="T35" fmla="*/ 185 h 66"/>
                <a:gd name="T36" fmla="*/ 33 w 58"/>
                <a:gd name="T37" fmla="*/ 167 h 66"/>
                <a:gd name="T38" fmla="*/ 29 w 58"/>
                <a:gd name="T39" fmla="*/ 156 h 66"/>
                <a:gd name="T40" fmla="*/ 40 w 58"/>
                <a:gd name="T41" fmla="*/ 145 h 66"/>
                <a:gd name="T42" fmla="*/ 43 w 58"/>
                <a:gd name="T43" fmla="*/ 138 h 66"/>
                <a:gd name="T44" fmla="*/ 47 w 58"/>
                <a:gd name="T45" fmla="*/ 123 h 66"/>
                <a:gd name="T46" fmla="*/ 65 w 58"/>
                <a:gd name="T47" fmla="*/ 98 h 66"/>
                <a:gd name="T48" fmla="*/ 72 w 58"/>
                <a:gd name="T49" fmla="*/ 58 h 66"/>
                <a:gd name="T50" fmla="*/ 76 w 58"/>
                <a:gd name="T51" fmla="*/ 29 h 66"/>
                <a:gd name="T52" fmla="*/ 119 w 58"/>
                <a:gd name="T53" fmla="*/ 7 h 66"/>
                <a:gd name="T54" fmla="*/ 163 w 58"/>
                <a:gd name="T55" fmla="*/ 0 h 66"/>
                <a:gd name="T56" fmla="*/ 130 w 58"/>
                <a:gd name="T57" fmla="*/ 11 h 66"/>
                <a:gd name="T58" fmla="*/ 101 w 58"/>
                <a:gd name="T59" fmla="*/ 25 h 66"/>
                <a:gd name="T60" fmla="*/ 87 w 58"/>
                <a:gd name="T61" fmla="*/ 47 h 66"/>
                <a:gd name="T62" fmla="*/ 94 w 58"/>
                <a:gd name="T63" fmla="*/ 62 h 66"/>
                <a:gd name="T64" fmla="*/ 105 w 58"/>
                <a:gd name="T65" fmla="*/ 76 h 66"/>
                <a:gd name="T66" fmla="*/ 101 w 58"/>
                <a:gd name="T67" fmla="*/ 91 h 66"/>
                <a:gd name="T68" fmla="*/ 116 w 58"/>
                <a:gd name="T69" fmla="*/ 80 h 66"/>
                <a:gd name="T70" fmla="*/ 112 w 58"/>
                <a:gd name="T71" fmla="*/ 40 h 66"/>
                <a:gd name="T72" fmla="*/ 123 w 58"/>
                <a:gd name="T73" fmla="*/ 22 h 66"/>
                <a:gd name="T74" fmla="*/ 141 w 58"/>
                <a:gd name="T75" fmla="*/ 18 h 66"/>
                <a:gd name="T76" fmla="*/ 167 w 58"/>
                <a:gd name="T77" fmla="*/ 18 h 66"/>
                <a:gd name="T78" fmla="*/ 185 w 58"/>
                <a:gd name="T79" fmla="*/ 7 h 66"/>
                <a:gd name="T80" fmla="*/ 199 w 58"/>
                <a:gd name="T81" fmla="*/ 29 h 66"/>
                <a:gd name="T82" fmla="*/ 206 w 58"/>
                <a:gd name="T83" fmla="*/ 18 h 66"/>
                <a:gd name="T84" fmla="*/ 210 w 58"/>
                <a:gd name="T85" fmla="*/ 22 h 66"/>
                <a:gd name="T86" fmla="*/ 210 w 58"/>
                <a:gd name="T87" fmla="*/ 25 h 66"/>
                <a:gd name="T88" fmla="*/ 206 w 58"/>
                <a:gd name="T89" fmla="*/ 33 h 66"/>
                <a:gd name="T90" fmla="*/ 199 w 58"/>
                <a:gd name="T91" fmla="*/ 54 h 66"/>
                <a:gd name="T92" fmla="*/ 199 w 58"/>
                <a:gd name="T93" fmla="*/ 65 h 66"/>
                <a:gd name="T94" fmla="*/ 188 w 58"/>
                <a:gd name="T95" fmla="*/ 87 h 66"/>
                <a:gd name="T96" fmla="*/ 199 w 58"/>
                <a:gd name="T97" fmla="*/ 109 h 66"/>
                <a:gd name="T98" fmla="*/ 177 w 58"/>
                <a:gd name="T99" fmla="*/ 148 h 66"/>
                <a:gd name="T100" fmla="*/ 170 w 58"/>
                <a:gd name="T101" fmla="*/ 141 h 66"/>
                <a:gd name="T102" fmla="*/ 159 w 58"/>
                <a:gd name="T103" fmla="*/ 148 h 66"/>
                <a:gd name="T104" fmla="*/ 152 w 58"/>
                <a:gd name="T105" fmla="*/ 145 h 66"/>
                <a:gd name="T106" fmla="*/ 152 w 58"/>
                <a:gd name="T107" fmla="*/ 156 h 66"/>
                <a:gd name="T108" fmla="*/ 141 w 58"/>
                <a:gd name="T109" fmla="*/ 167 h 66"/>
                <a:gd name="T110" fmla="*/ 152 w 58"/>
                <a:gd name="T111" fmla="*/ 196 h 66"/>
                <a:gd name="T112" fmla="*/ 141 w 58"/>
                <a:gd name="T113" fmla="*/ 206 h 66"/>
                <a:gd name="T114" fmla="*/ 145 w 58"/>
                <a:gd name="T115" fmla="*/ 221 h 66"/>
                <a:gd name="T116" fmla="*/ 152 w 58"/>
                <a:gd name="T117" fmla="*/ 239 h 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" h="66">
                  <a:moveTo>
                    <a:pt x="42" y="66"/>
                  </a:moveTo>
                  <a:cubicBezTo>
                    <a:pt x="41" y="66"/>
                    <a:pt x="40" y="65"/>
                    <a:pt x="39" y="66"/>
                  </a:cubicBezTo>
                  <a:cubicBezTo>
                    <a:pt x="38" y="66"/>
                    <a:pt x="37" y="66"/>
                    <a:pt x="37" y="66"/>
                  </a:cubicBezTo>
                  <a:cubicBezTo>
                    <a:pt x="36" y="66"/>
                    <a:pt x="36" y="65"/>
                    <a:pt x="36" y="65"/>
                  </a:cubicBezTo>
                  <a:cubicBezTo>
                    <a:pt x="34" y="64"/>
                    <a:pt x="32" y="63"/>
                    <a:pt x="32" y="61"/>
                  </a:cubicBezTo>
                  <a:cubicBezTo>
                    <a:pt x="32" y="59"/>
                    <a:pt x="33" y="56"/>
                    <a:pt x="34" y="54"/>
                  </a:cubicBezTo>
                  <a:cubicBezTo>
                    <a:pt x="35" y="51"/>
                    <a:pt x="34" y="51"/>
                    <a:pt x="31" y="51"/>
                  </a:cubicBezTo>
                  <a:cubicBezTo>
                    <a:pt x="29" y="51"/>
                    <a:pt x="27" y="51"/>
                    <a:pt x="25" y="51"/>
                  </a:cubicBezTo>
                  <a:cubicBezTo>
                    <a:pt x="23" y="51"/>
                    <a:pt x="20" y="51"/>
                    <a:pt x="18" y="52"/>
                  </a:cubicBezTo>
                  <a:cubicBezTo>
                    <a:pt x="17" y="53"/>
                    <a:pt x="16" y="57"/>
                    <a:pt x="14" y="55"/>
                  </a:cubicBezTo>
                  <a:cubicBezTo>
                    <a:pt x="12" y="55"/>
                    <a:pt x="10" y="58"/>
                    <a:pt x="8" y="58"/>
                  </a:cubicBezTo>
                  <a:cubicBezTo>
                    <a:pt x="7" y="58"/>
                    <a:pt x="6" y="56"/>
                    <a:pt x="5" y="55"/>
                  </a:cubicBezTo>
                  <a:cubicBezTo>
                    <a:pt x="3" y="54"/>
                    <a:pt x="2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2"/>
                    <a:pt x="1" y="52"/>
                  </a:cubicBezTo>
                  <a:cubicBezTo>
                    <a:pt x="2" y="51"/>
                    <a:pt x="3" y="49"/>
                    <a:pt x="6" y="51"/>
                  </a:cubicBezTo>
                  <a:cubicBezTo>
                    <a:pt x="8" y="52"/>
                    <a:pt x="9" y="51"/>
                    <a:pt x="9" y="51"/>
                  </a:cubicBezTo>
                  <a:cubicBezTo>
                    <a:pt x="10" y="50"/>
                    <a:pt x="9" y="48"/>
                    <a:pt x="9" y="46"/>
                  </a:cubicBezTo>
                  <a:cubicBezTo>
                    <a:pt x="8" y="45"/>
                    <a:pt x="6" y="44"/>
                    <a:pt x="8" y="43"/>
                  </a:cubicBezTo>
                  <a:cubicBezTo>
                    <a:pt x="10" y="42"/>
                    <a:pt x="11" y="41"/>
                    <a:pt x="11" y="40"/>
                  </a:cubicBezTo>
                  <a:cubicBezTo>
                    <a:pt x="11" y="40"/>
                    <a:pt x="11" y="39"/>
                    <a:pt x="12" y="38"/>
                  </a:cubicBezTo>
                  <a:cubicBezTo>
                    <a:pt x="13" y="37"/>
                    <a:pt x="13" y="35"/>
                    <a:pt x="13" y="34"/>
                  </a:cubicBezTo>
                  <a:cubicBezTo>
                    <a:pt x="14" y="33"/>
                    <a:pt x="16" y="30"/>
                    <a:pt x="18" y="27"/>
                  </a:cubicBezTo>
                  <a:cubicBezTo>
                    <a:pt x="19" y="25"/>
                    <a:pt x="20" y="18"/>
                    <a:pt x="20" y="16"/>
                  </a:cubicBezTo>
                  <a:cubicBezTo>
                    <a:pt x="20" y="14"/>
                    <a:pt x="19" y="10"/>
                    <a:pt x="21" y="8"/>
                  </a:cubicBezTo>
                  <a:cubicBezTo>
                    <a:pt x="23" y="6"/>
                    <a:pt x="28" y="3"/>
                    <a:pt x="33" y="2"/>
                  </a:cubicBezTo>
                  <a:cubicBezTo>
                    <a:pt x="38" y="1"/>
                    <a:pt x="40" y="4"/>
                    <a:pt x="45" y="0"/>
                  </a:cubicBezTo>
                  <a:cubicBezTo>
                    <a:pt x="45" y="0"/>
                    <a:pt x="42" y="3"/>
                    <a:pt x="36" y="3"/>
                  </a:cubicBezTo>
                  <a:cubicBezTo>
                    <a:pt x="31" y="3"/>
                    <a:pt x="30" y="5"/>
                    <a:pt x="28" y="7"/>
                  </a:cubicBezTo>
                  <a:cubicBezTo>
                    <a:pt x="26" y="9"/>
                    <a:pt x="23" y="11"/>
                    <a:pt x="24" y="13"/>
                  </a:cubicBezTo>
                  <a:cubicBezTo>
                    <a:pt x="25" y="15"/>
                    <a:pt x="24" y="15"/>
                    <a:pt x="26" y="17"/>
                  </a:cubicBezTo>
                  <a:cubicBezTo>
                    <a:pt x="28" y="19"/>
                    <a:pt x="29" y="19"/>
                    <a:pt x="29" y="21"/>
                  </a:cubicBezTo>
                  <a:cubicBezTo>
                    <a:pt x="28" y="23"/>
                    <a:pt x="25" y="25"/>
                    <a:pt x="28" y="25"/>
                  </a:cubicBezTo>
                  <a:cubicBezTo>
                    <a:pt x="31" y="25"/>
                    <a:pt x="32" y="24"/>
                    <a:pt x="32" y="22"/>
                  </a:cubicBezTo>
                  <a:cubicBezTo>
                    <a:pt x="32" y="20"/>
                    <a:pt x="29" y="13"/>
                    <a:pt x="31" y="11"/>
                  </a:cubicBezTo>
                  <a:cubicBezTo>
                    <a:pt x="32" y="9"/>
                    <a:pt x="32" y="6"/>
                    <a:pt x="34" y="6"/>
                  </a:cubicBezTo>
                  <a:cubicBezTo>
                    <a:pt x="36" y="6"/>
                    <a:pt x="39" y="5"/>
                    <a:pt x="39" y="5"/>
                  </a:cubicBezTo>
                  <a:cubicBezTo>
                    <a:pt x="39" y="5"/>
                    <a:pt x="42" y="7"/>
                    <a:pt x="46" y="5"/>
                  </a:cubicBezTo>
                  <a:cubicBezTo>
                    <a:pt x="49" y="3"/>
                    <a:pt x="50" y="0"/>
                    <a:pt x="51" y="2"/>
                  </a:cubicBezTo>
                  <a:cubicBezTo>
                    <a:pt x="52" y="5"/>
                    <a:pt x="53" y="8"/>
                    <a:pt x="55" y="8"/>
                  </a:cubicBezTo>
                  <a:cubicBezTo>
                    <a:pt x="56" y="8"/>
                    <a:pt x="56" y="5"/>
                    <a:pt x="57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8"/>
                    <a:pt x="57" y="9"/>
                    <a:pt x="57" y="9"/>
                  </a:cubicBezTo>
                  <a:cubicBezTo>
                    <a:pt x="56" y="12"/>
                    <a:pt x="54" y="12"/>
                    <a:pt x="55" y="15"/>
                  </a:cubicBezTo>
                  <a:cubicBezTo>
                    <a:pt x="56" y="17"/>
                    <a:pt x="56" y="16"/>
                    <a:pt x="55" y="18"/>
                  </a:cubicBezTo>
                  <a:cubicBezTo>
                    <a:pt x="54" y="20"/>
                    <a:pt x="52" y="21"/>
                    <a:pt x="52" y="24"/>
                  </a:cubicBezTo>
                  <a:cubicBezTo>
                    <a:pt x="52" y="26"/>
                    <a:pt x="54" y="28"/>
                    <a:pt x="55" y="30"/>
                  </a:cubicBezTo>
                  <a:cubicBezTo>
                    <a:pt x="53" y="32"/>
                    <a:pt x="50" y="37"/>
                    <a:pt x="49" y="41"/>
                  </a:cubicBezTo>
                  <a:cubicBezTo>
                    <a:pt x="48" y="40"/>
                    <a:pt x="48" y="39"/>
                    <a:pt x="47" y="39"/>
                  </a:cubicBezTo>
                  <a:cubicBezTo>
                    <a:pt x="45" y="39"/>
                    <a:pt x="45" y="41"/>
                    <a:pt x="44" y="41"/>
                  </a:cubicBezTo>
                  <a:cubicBezTo>
                    <a:pt x="44" y="41"/>
                    <a:pt x="43" y="40"/>
                    <a:pt x="42" y="40"/>
                  </a:cubicBezTo>
                  <a:cubicBezTo>
                    <a:pt x="42" y="41"/>
                    <a:pt x="42" y="42"/>
                    <a:pt x="42" y="43"/>
                  </a:cubicBezTo>
                  <a:cubicBezTo>
                    <a:pt x="40" y="42"/>
                    <a:pt x="38" y="45"/>
                    <a:pt x="39" y="46"/>
                  </a:cubicBezTo>
                  <a:cubicBezTo>
                    <a:pt x="39" y="49"/>
                    <a:pt x="40" y="53"/>
                    <a:pt x="42" y="54"/>
                  </a:cubicBezTo>
                  <a:cubicBezTo>
                    <a:pt x="41" y="55"/>
                    <a:pt x="40" y="57"/>
                    <a:pt x="39" y="57"/>
                  </a:cubicBezTo>
                  <a:cubicBezTo>
                    <a:pt x="38" y="59"/>
                    <a:pt x="40" y="60"/>
                    <a:pt x="40" y="61"/>
                  </a:cubicBezTo>
                  <a:cubicBezTo>
                    <a:pt x="41" y="62"/>
                    <a:pt x="42" y="64"/>
                    <a:pt x="42" y="6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93">
              <a:extLst>
                <a:ext uri="{FF2B5EF4-FFF2-40B4-BE49-F238E27FC236}">
                  <a16:creationId xmlns:a16="http://schemas.microsoft.com/office/drawing/2014/main" id="{1DED37B5-4DE8-4075-90A5-66C9B3AD7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2928"/>
              <a:ext cx="337" cy="206"/>
            </a:xfrm>
            <a:custGeom>
              <a:avLst/>
              <a:gdLst>
                <a:gd name="T0" fmla="*/ 239 w 93"/>
                <a:gd name="T1" fmla="*/ 184 h 57"/>
                <a:gd name="T2" fmla="*/ 225 w 93"/>
                <a:gd name="T3" fmla="*/ 173 h 57"/>
                <a:gd name="T4" fmla="*/ 192 w 93"/>
                <a:gd name="T5" fmla="*/ 177 h 57"/>
                <a:gd name="T6" fmla="*/ 163 w 93"/>
                <a:gd name="T7" fmla="*/ 155 h 57"/>
                <a:gd name="T8" fmla="*/ 149 w 93"/>
                <a:gd name="T9" fmla="*/ 177 h 57"/>
                <a:gd name="T10" fmla="*/ 138 w 93"/>
                <a:gd name="T11" fmla="*/ 184 h 57"/>
                <a:gd name="T12" fmla="*/ 109 w 93"/>
                <a:gd name="T13" fmla="*/ 206 h 57"/>
                <a:gd name="T14" fmla="*/ 91 w 93"/>
                <a:gd name="T15" fmla="*/ 195 h 57"/>
                <a:gd name="T16" fmla="*/ 83 w 93"/>
                <a:gd name="T17" fmla="*/ 192 h 57"/>
                <a:gd name="T18" fmla="*/ 76 w 93"/>
                <a:gd name="T19" fmla="*/ 184 h 57"/>
                <a:gd name="T20" fmla="*/ 69 w 93"/>
                <a:gd name="T21" fmla="*/ 177 h 57"/>
                <a:gd name="T22" fmla="*/ 62 w 93"/>
                <a:gd name="T23" fmla="*/ 155 h 57"/>
                <a:gd name="T24" fmla="*/ 43 w 93"/>
                <a:gd name="T25" fmla="*/ 159 h 57"/>
                <a:gd name="T26" fmla="*/ 43 w 93"/>
                <a:gd name="T27" fmla="*/ 134 h 57"/>
                <a:gd name="T28" fmla="*/ 22 w 93"/>
                <a:gd name="T29" fmla="*/ 116 h 57"/>
                <a:gd name="T30" fmla="*/ 0 w 93"/>
                <a:gd name="T31" fmla="*/ 72 h 57"/>
                <a:gd name="T32" fmla="*/ 25 w 93"/>
                <a:gd name="T33" fmla="*/ 65 h 57"/>
                <a:gd name="T34" fmla="*/ 62 w 93"/>
                <a:gd name="T35" fmla="*/ 47 h 57"/>
                <a:gd name="T36" fmla="*/ 101 w 93"/>
                <a:gd name="T37" fmla="*/ 11 h 57"/>
                <a:gd name="T38" fmla="*/ 127 w 93"/>
                <a:gd name="T39" fmla="*/ 29 h 57"/>
                <a:gd name="T40" fmla="*/ 134 w 93"/>
                <a:gd name="T41" fmla="*/ 11 h 57"/>
                <a:gd name="T42" fmla="*/ 138 w 93"/>
                <a:gd name="T43" fmla="*/ 7 h 57"/>
                <a:gd name="T44" fmla="*/ 141 w 93"/>
                <a:gd name="T45" fmla="*/ 0 h 57"/>
                <a:gd name="T46" fmla="*/ 156 w 93"/>
                <a:gd name="T47" fmla="*/ 7 h 57"/>
                <a:gd name="T48" fmla="*/ 167 w 93"/>
                <a:gd name="T49" fmla="*/ 40 h 57"/>
                <a:gd name="T50" fmla="*/ 185 w 93"/>
                <a:gd name="T51" fmla="*/ 36 h 57"/>
                <a:gd name="T52" fmla="*/ 192 w 93"/>
                <a:gd name="T53" fmla="*/ 43 h 57"/>
                <a:gd name="T54" fmla="*/ 199 w 93"/>
                <a:gd name="T55" fmla="*/ 47 h 57"/>
                <a:gd name="T56" fmla="*/ 217 w 93"/>
                <a:gd name="T57" fmla="*/ 43 h 57"/>
                <a:gd name="T58" fmla="*/ 214 w 93"/>
                <a:gd name="T59" fmla="*/ 69 h 57"/>
                <a:gd name="T60" fmla="*/ 239 w 93"/>
                <a:gd name="T61" fmla="*/ 83 h 57"/>
                <a:gd name="T62" fmla="*/ 239 w 93"/>
                <a:gd name="T63" fmla="*/ 58 h 57"/>
                <a:gd name="T64" fmla="*/ 261 w 93"/>
                <a:gd name="T65" fmla="*/ 58 h 57"/>
                <a:gd name="T66" fmla="*/ 275 w 93"/>
                <a:gd name="T67" fmla="*/ 54 h 57"/>
                <a:gd name="T68" fmla="*/ 272 w 93"/>
                <a:gd name="T69" fmla="*/ 80 h 57"/>
                <a:gd name="T70" fmla="*/ 294 w 93"/>
                <a:gd name="T71" fmla="*/ 69 h 57"/>
                <a:gd name="T72" fmla="*/ 301 w 93"/>
                <a:gd name="T73" fmla="*/ 94 h 57"/>
                <a:gd name="T74" fmla="*/ 319 w 93"/>
                <a:gd name="T75" fmla="*/ 90 h 57"/>
                <a:gd name="T76" fmla="*/ 330 w 93"/>
                <a:gd name="T77" fmla="*/ 94 h 57"/>
                <a:gd name="T78" fmla="*/ 326 w 93"/>
                <a:gd name="T79" fmla="*/ 112 h 57"/>
                <a:gd name="T80" fmla="*/ 337 w 93"/>
                <a:gd name="T81" fmla="*/ 126 h 57"/>
                <a:gd name="T82" fmla="*/ 301 w 93"/>
                <a:gd name="T83" fmla="*/ 134 h 57"/>
                <a:gd name="T84" fmla="*/ 290 w 93"/>
                <a:gd name="T85" fmla="*/ 155 h 57"/>
                <a:gd name="T86" fmla="*/ 275 w 93"/>
                <a:gd name="T87" fmla="*/ 159 h 57"/>
                <a:gd name="T88" fmla="*/ 246 w 93"/>
                <a:gd name="T89" fmla="*/ 166 h 57"/>
                <a:gd name="T90" fmla="*/ 239 w 93"/>
                <a:gd name="T91" fmla="*/ 184 h 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3" h="57">
                  <a:moveTo>
                    <a:pt x="66" y="51"/>
                  </a:moveTo>
                  <a:cubicBezTo>
                    <a:pt x="64" y="48"/>
                    <a:pt x="64" y="48"/>
                    <a:pt x="62" y="48"/>
                  </a:cubicBezTo>
                  <a:cubicBezTo>
                    <a:pt x="59" y="49"/>
                    <a:pt x="56" y="50"/>
                    <a:pt x="53" y="49"/>
                  </a:cubicBezTo>
                  <a:cubicBezTo>
                    <a:pt x="49" y="49"/>
                    <a:pt x="48" y="43"/>
                    <a:pt x="45" y="43"/>
                  </a:cubicBezTo>
                  <a:cubicBezTo>
                    <a:pt x="43" y="43"/>
                    <a:pt x="42" y="47"/>
                    <a:pt x="41" y="49"/>
                  </a:cubicBezTo>
                  <a:cubicBezTo>
                    <a:pt x="40" y="50"/>
                    <a:pt x="39" y="50"/>
                    <a:pt x="38" y="51"/>
                  </a:cubicBezTo>
                  <a:cubicBezTo>
                    <a:pt x="35" y="52"/>
                    <a:pt x="32" y="57"/>
                    <a:pt x="30" y="57"/>
                  </a:cubicBezTo>
                  <a:cubicBezTo>
                    <a:pt x="29" y="57"/>
                    <a:pt x="26" y="55"/>
                    <a:pt x="25" y="54"/>
                  </a:cubicBezTo>
                  <a:cubicBezTo>
                    <a:pt x="24" y="54"/>
                    <a:pt x="24" y="54"/>
                    <a:pt x="23" y="53"/>
                  </a:cubicBezTo>
                  <a:cubicBezTo>
                    <a:pt x="22" y="52"/>
                    <a:pt x="22" y="51"/>
                    <a:pt x="21" y="51"/>
                  </a:cubicBezTo>
                  <a:cubicBezTo>
                    <a:pt x="21" y="50"/>
                    <a:pt x="19" y="49"/>
                    <a:pt x="19" y="49"/>
                  </a:cubicBezTo>
                  <a:cubicBezTo>
                    <a:pt x="17" y="48"/>
                    <a:pt x="17" y="45"/>
                    <a:pt x="17" y="43"/>
                  </a:cubicBezTo>
                  <a:cubicBezTo>
                    <a:pt x="15" y="42"/>
                    <a:pt x="13" y="43"/>
                    <a:pt x="12" y="44"/>
                  </a:cubicBezTo>
                  <a:cubicBezTo>
                    <a:pt x="12" y="42"/>
                    <a:pt x="13" y="39"/>
                    <a:pt x="12" y="37"/>
                  </a:cubicBezTo>
                  <a:cubicBezTo>
                    <a:pt x="9" y="36"/>
                    <a:pt x="7" y="36"/>
                    <a:pt x="6" y="32"/>
                  </a:cubicBezTo>
                  <a:cubicBezTo>
                    <a:pt x="5" y="28"/>
                    <a:pt x="2" y="24"/>
                    <a:pt x="0" y="20"/>
                  </a:cubicBezTo>
                  <a:cubicBezTo>
                    <a:pt x="2" y="20"/>
                    <a:pt x="5" y="19"/>
                    <a:pt x="7" y="18"/>
                  </a:cubicBezTo>
                  <a:cubicBezTo>
                    <a:pt x="11" y="17"/>
                    <a:pt x="14" y="14"/>
                    <a:pt x="17" y="13"/>
                  </a:cubicBezTo>
                  <a:cubicBezTo>
                    <a:pt x="22" y="11"/>
                    <a:pt x="25" y="7"/>
                    <a:pt x="28" y="3"/>
                  </a:cubicBezTo>
                  <a:cubicBezTo>
                    <a:pt x="30" y="4"/>
                    <a:pt x="32" y="7"/>
                    <a:pt x="35" y="8"/>
                  </a:cubicBezTo>
                  <a:cubicBezTo>
                    <a:pt x="35" y="6"/>
                    <a:pt x="36" y="4"/>
                    <a:pt x="37" y="3"/>
                  </a:cubicBezTo>
                  <a:cubicBezTo>
                    <a:pt x="37" y="2"/>
                    <a:pt x="38" y="2"/>
                    <a:pt x="38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42" y="1"/>
                    <a:pt x="43" y="2"/>
                  </a:cubicBezTo>
                  <a:cubicBezTo>
                    <a:pt x="46" y="5"/>
                    <a:pt x="44" y="9"/>
                    <a:pt x="46" y="11"/>
                  </a:cubicBezTo>
                  <a:cubicBezTo>
                    <a:pt x="47" y="10"/>
                    <a:pt x="49" y="9"/>
                    <a:pt x="51" y="10"/>
                  </a:cubicBezTo>
                  <a:cubicBezTo>
                    <a:pt x="51" y="10"/>
                    <a:pt x="52" y="12"/>
                    <a:pt x="53" y="12"/>
                  </a:cubicBezTo>
                  <a:cubicBezTo>
                    <a:pt x="53" y="13"/>
                    <a:pt x="54" y="12"/>
                    <a:pt x="55" y="13"/>
                  </a:cubicBezTo>
                  <a:cubicBezTo>
                    <a:pt x="56" y="13"/>
                    <a:pt x="58" y="12"/>
                    <a:pt x="60" y="12"/>
                  </a:cubicBezTo>
                  <a:cubicBezTo>
                    <a:pt x="60" y="14"/>
                    <a:pt x="60" y="16"/>
                    <a:pt x="59" y="19"/>
                  </a:cubicBezTo>
                  <a:cubicBezTo>
                    <a:pt x="62" y="20"/>
                    <a:pt x="64" y="22"/>
                    <a:pt x="66" y="23"/>
                  </a:cubicBezTo>
                  <a:cubicBezTo>
                    <a:pt x="66" y="21"/>
                    <a:pt x="65" y="17"/>
                    <a:pt x="66" y="16"/>
                  </a:cubicBezTo>
                  <a:cubicBezTo>
                    <a:pt x="67" y="15"/>
                    <a:pt x="71" y="16"/>
                    <a:pt x="72" y="16"/>
                  </a:cubicBezTo>
                  <a:cubicBezTo>
                    <a:pt x="73" y="15"/>
                    <a:pt x="75" y="14"/>
                    <a:pt x="76" y="15"/>
                  </a:cubicBezTo>
                  <a:cubicBezTo>
                    <a:pt x="77" y="16"/>
                    <a:pt x="76" y="21"/>
                    <a:pt x="75" y="22"/>
                  </a:cubicBezTo>
                  <a:cubicBezTo>
                    <a:pt x="78" y="22"/>
                    <a:pt x="79" y="19"/>
                    <a:pt x="81" y="19"/>
                  </a:cubicBezTo>
                  <a:cubicBezTo>
                    <a:pt x="82" y="20"/>
                    <a:pt x="82" y="25"/>
                    <a:pt x="83" y="26"/>
                  </a:cubicBezTo>
                  <a:cubicBezTo>
                    <a:pt x="85" y="27"/>
                    <a:pt x="86" y="26"/>
                    <a:pt x="88" y="25"/>
                  </a:cubicBezTo>
                  <a:cubicBezTo>
                    <a:pt x="89" y="25"/>
                    <a:pt x="90" y="25"/>
                    <a:pt x="91" y="26"/>
                  </a:cubicBezTo>
                  <a:cubicBezTo>
                    <a:pt x="92" y="27"/>
                    <a:pt x="90" y="30"/>
                    <a:pt x="90" y="31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1" y="38"/>
                    <a:pt x="85" y="34"/>
                    <a:pt x="83" y="37"/>
                  </a:cubicBezTo>
                  <a:cubicBezTo>
                    <a:pt x="81" y="38"/>
                    <a:pt x="82" y="42"/>
                    <a:pt x="80" y="43"/>
                  </a:cubicBezTo>
                  <a:cubicBezTo>
                    <a:pt x="79" y="44"/>
                    <a:pt x="78" y="44"/>
                    <a:pt x="76" y="44"/>
                  </a:cubicBezTo>
                  <a:cubicBezTo>
                    <a:pt x="74" y="44"/>
                    <a:pt x="70" y="44"/>
                    <a:pt x="68" y="46"/>
                  </a:cubicBezTo>
                  <a:cubicBezTo>
                    <a:pt x="67" y="47"/>
                    <a:pt x="66" y="49"/>
                    <a:pt x="66" y="5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4">
              <a:extLst>
                <a:ext uri="{FF2B5EF4-FFF2-40B4-BE49-F238E27FC236}">
                  <a16:creationId xmlns:a16="http://schemas.microsoft.com/office/drawing/2014/main" id="{960B56F5-22AC-458C-9960-B49261E4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3084"/>
              <a:ext cx="378" cy="210"/>
            </a:xfrm>
            <a:custGeom>
              <a:avLst/>
              <a:gdLst>
                <a:gd name="T0" fmla="*/ 371 w 104"/>
                <a:gd name="T1" fmla="*/ 72 h 58"/>
                <a:gd name="T2" fmla="*/ 374 w 104"/>
                <a:gd name="T3" fmla="*/ 101 h 58"/>
                <a:gd name="T4" fmla="*/ 360 w 104"/>
                <a:gd name="T5" fmla="*/ 119 h 58"/>
                <a:gd name="T6" fmla="*/ 360 w 104"/>
                <a:gd name="T7" fmla="*/ 138 h 58"/>
                <a:gd name="T8" fmla="*/ 331 w 104"/>
                <a:gd name="T9" fmla="*/ 174 h 58"/>
                <a:gd name="T10" fmla="*/ 327 w 104"/>
                <a:gd name="T11" fmla="*/ 192 h 58"/>
                <a:gd name="T12" fmla="*/ 313 w 104"/>
                <a:gd name="T13" fmla="*/ 185 h 58"/>
                <a:gd name="T14" fmla="*/ 305 w 104"/>
                <a:gd name="T15" fmla="*/ 192 h 58"/>
                <a:gd name="T16" fmla="*/ 284 w 104"/>
                <a:gd name="T17" fmla="*/ 188 h 58"/>
                <a:gd name="T18" fmla="*/ 269 w 104"/>
                <a:gd name="T19" fmla="*/ 192 h 58"/>
                <a:gd name="T20" fmla="*/ 251 w 104"/>
                <a:gd name="T21" fmla="*/ 206 h 58"/>
                <a:gd name="T22" fmla="*/ 207 w 104"/>
                <a:gd name="T23" fmla="*/ 203 h 58"/>
                <a:gd name="T24" fmla="*/ 207 w 104"/>
                <a:gd name="T25" fmla="*/ 203 h 58"/>
                <a:gd name="T26" fmla="*/ 204 w 104"/>
                <a:gd name="T27" fmla="*/ 203 h 58"/>
                <a:gd name="T28" fmla="*/ 196 w 104"/>
                <a:gd name="T29" fmla="*/ 199 h 58"/>
                <a:gd name="T30" fmla="*/ 182 w 104"/>
                <a:gd name="T31" fmla="*/ 188 h 58"/>
                <a:gd name="T32" fmla="*/ 174 w 104"/>
                <a:gd name="T33" fmla="*/ 188 h 58"/>
                <a:gd name="T34" fmla="*/ 153 w 104"/>
                <a:gd name="T35" fmla="*/ 188 h 58"/>
                <a:gd name="T36" fmla="*/ 131 w 104"/>
                <a:gd name="T37" fmla="*/ 170 h 58"/>
                <a:gd name="T38" fmla="*/ 124 w 104"/>
                <a:gd name="T39" fmla="*/ 163 h 58"/>
                <a:gd name="T40" fmla="*/ 116 w 104"/>
                <a:gd name="T41" fmla="*/ 167 h 58"/>
                <a:gd name="T42" fmla="*/ 109 w 104"/>
                <a:gd name="T43" fmla="*/ 163 h 58"/>
                <a:gd name="T44" fmla="*/ 80 w 104"/>
                <a:gd name="T45" fmla="*/ 177 h 58"/>
                <a:gd name="T46" fmla="*/ 58 w 104"/>
                <a:gd name="T47" fmla="*/ 177 h 58"/>
                <a:gd name="T48" fmla="*/ 44 w 104"/>
                <a:gd name="T49" fmla="*/ 174 h 58"/>
                <a:gd name="T50" fmla="*/ 40 w 104"/>
                <a:gd name="T51" fmla="*/ 174 h 58"/>
                <a:gd name="T52" fmla="*/ 25 w 104"/>
                <a:gd name="T53" fmla="*/ 181 h 58"/>
                <a:gd name="T54" fmla="*/ 18 w 104"/>
                <a:gd name="T55" fmla="*/ 170 h 58"/>
                <a:gd name="T56" fmla="*/ 0 w 104"/>
                <a:gd name="T57" fmla="*/ 167 h 58"/>
                <a:gd name="T58" fmla="*/ 11 w 104"/>
                <a:gd name="T59" fmla="*/ 138 h 58"/>
                <a:gd name="T60" fmla="*/ 4 w 104"/>
                <a:gd name="T61" fmla="*/ 130 h 58"/>
                <a:gd name="T62" fmla="*/ 18 w 104"/>
                <a:gd name="T63" fmla="*/ 130 h 58"/>
                <a:gd name="T64" fmla="*/ 29 w 104"/>
                <a:gd name="T65" fmla="*/ 138 h 58"/>
                <a:gd name="T66" fmla="*/ 36 w 104"/>
                <a:gd name="T67" fmla="*/ 141 h 58"/>
                <a:gd name="T68" fmla="*/ 47 w 104"/>
                <a:gd name="T69" fmla="*/ 138 h 58"/>
                <a:gd name="T70" fmla="*/ 58 w 104"/>
                <a:gd name="T71" fmla="*/ 127 h 58"/>
                <a:gd name="T72" fmla="*/ 62 w 104"/>
                <a:gd name="T73" fmla="*/ 123 h 58"/>
                <a:gd name="T74" fmla="*/ 84 w 104"/>
                <a:gd name="T75" fmla="*/ 134 h 58"/>
                <a:gd name="T76" fmla="*/ 109 w 104"/>
                <a:gd name="T77" fmla="*/ 123 h 58"/>
                <a:gd name="T78" fmla="*/ 134 w 104"/>
                <a:gd name="T79" fmla="*/ 109 h 58"/>
                <a:gd name="T80" fmla="*/ 149 w 104"/>
                <a:gd name="T81" fmla="*/ 112 h 58"/>
                <a:gd name="T82" fmla="*/ 164 w 104"/>
                <a:gd name="T83" fmla="*/ 116 h 58"/>
                <a:gd name="T84" fmla="*/ 167 w 104"/>
                <a:gd name="T85" fmla="*/ 112 h 58"/>
                <a:gd name="T86" fmla="*/ 174 w 104"/>
                <a:gd name="T87" fmla="*/ 112 h 58"/>
                <a:gd name="T88" fmla="*/ 185 w 104"/>
                <a:gd name="T89" fmla="*/ 116 h 58"/>
                <a:gd name="T90" fmla="*/ 182 w 104"/>
                <a:gd name="T91" fmla="*/ 94 h 58"/>
                <a:gd name="T92" fmla="*/ 171 w 104"/>
                <a:gd name="T93" fmla="*/ 83 h 58"/>
                <a:gd name="T94" fmla="*/ 193 w 104"/>
                <a:gd name="T95" fmla="*/ 62 h 58"/>
                <a:gd name="T96" fmla="*/ 200 w 104"/>
                <a:gd name="T97" fmla="*/ 58 h 58"/>
                <a:gd name="T98" fmla="*/ 204 w 104"/>
                <a:gd name="T99" fmla="*/ 62 h 58"/>
                <a:gd name="T100" fmla="*/ 218 w 104"/>
                <a:gd name="T101" fmla="*/ 36 h 58"/>
                <a:gd name="T102" fmla="*/ 225 w 104"/>
                <a:gd name="T103" fmla="*/ 40 h 58"/>
                <a:gd name="T104" fmla="*/ 244 w 104"/>
                <a:gd name="T105" fmla="*/ 51 h 58"/>
                <a:gd name="T106" fmla="*/ 273 w 104"/>
                <a:gd name="T107" fmla="*/ 29 h 58"/>
                <a:gd name="T108" fmla="*/ 280 w 104"/>
                <a:gd name="T109" fmla="*/ 22 h 58"/>
                <a:gd name="T110" fmla="*/ 298 w 104"/>
                <a:gd name="T111" fmla="*/ 0 h 58"/>
                <a:gd name="T112" fmla="*/ 327 w 104"/>
                <a:gd name="T113" fmla="*/ 22 h 58"/>
                <a:gd name="T114" fmla="*/ 356 w 104"/>
                <a:gd name="T115" fmla="*/ 18 h 58"/>
                <a:gd name="T116" fmla="*/ 374 w 104"/>
                <a:gd name="T117" fmla="*/ 29 h 58"/>
                <a:gd name="T118" fmla="*/ 374 w 104"/>
                <a:gd name="T119" fmla="*/ 29 h 58"/>
                <a:gd name="T120" fmla="*/ 371 w 104"/>
                <a:gd name="T121" fmla="*/ 72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4" h="58">
                  <a:moveTo>
                    <a:pt x="102" y="20"/>
                  </a:moveTo>
                  <a:cubicBezTo>
                    <a:pt x="102" y="22"/>
                    <a:pt x="104" y="25"/>
                    <a:pt x="103" y="28"/>
                  </a:cubicBezTo>
                  <a:cubicBezTo>
                    <a:pt x="102" y="30"/>
                    <a:pt x="99" y="31"/>
                    <a:pt x="99" y="33"/>
                  </a:cubicBezTo>
                  <a:cubicBezTo>
                    <a:pt x="98" y="35"/>
                    <a:pt x="100" y="36"/>
                    <a:pt x="99" y="38"/>
                  </a:cubicBezTo>
                  <a:cubicBezTo>
                    <a:pt x="97" y="41"/>
                    <a:pt x="92" y="43"/>
                    <a:pt x="91" y="48"/>
                  </a:cubicBezTo>
                  <a:cubicBezTo>
                    <a:pt x="91" y="49"/>
                    <a:pt x="92" y="52"/>
                    <a:pt x="90" y="53"/>
                  </a:cubicBezTo>
                  <a:cubicBezTo>
                    <a:pt x="88" y="53"/>
                    <a:pt x="87" y="52"/>
                    <a:pt x="86" y="51"/>
                  </a:cubicBezTo>
                  <a:cubicBezTo>
                    <a:pt x="85" y="51"/>
                    <a:pt x="85" y="52"/>
                    <a:pt x="84" y="53"/>
                  </a:cubicBezTo>
                  <a:cubicBezTo>
                    <a:pt x="82" y="53"/>
                    <a:pt x="80" y="53"/>
                    <a:pt x="78" y="52"/>
                  </a:cubicBezTo>
                  <a:cubicBezTo>
                    <a:pt x="76" y="52"/>
                    <a:pt x="76" y="52"/>
                    <a:pt x="74" y="53"/>
                  </a:cubicBezTo>
                  <a:cubicBezTo>
                    <a:pt x="72" y="55"/>
                    <a:pt x="71" y="57"/>
                    <a:pt x="69" y="57"/>
                  </a:cubicBezTo>
                  <a:cubicBezTo>
                    <a:pt x="65" y="58"/>
                    <a:pt x="61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4" y="55"/>
                    <a:pt x="54" y="55"/>
                  </a:cubicBezTo>
                  <a:cubicBezTo>
                    <a:pt x="53" y="54"/>
                    <a:pt x="51" y="53"/>
                    <a:pt x="50" y="52"/>
                  </a:cubicBezTo>
                  <a:cubicBezTo>
                    <a:pt x="49" y="52"/>
                    <a:pt x="49" y="52"/>
                    <a:pt x="48" y="52"/>
                  </a:cubicBezTo>
                  <a:cubicBezTo>
                    <a:pt x="46" y="52"/>
                    <a:pt x="44" y="53"/>
                    <a:pt x="42" y="52"/>
                  </a:cubicBezTo>
                  <a:cubicBezTo>
                    <a:pt x="39" y="52"/>
                    <a:pt x="37" y="49"/>
                    <a:pt x="36" y="47"/>
                  </a:cubicBezTo>
                  <a:cubicBezTo>
                    <a:pt x="35" y="46"/>
                    <a:pt x="35" y="45"/>
                    <a:pt x="34" y="45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1" y="46"/>
                    <a:pt x="30" y="45"/>
                  </a:cubicBezTo>
                  <a:cubicBezTo>
                    <a:pt x="27" y="45"/>
                    <a:pt x="25" y="47"/>
                    <a:pt x="22" y="49"/>
                  </a:cubicBezTo>
                  <a:cubicBezTo>
                    <a:pt x="20" y="50"/>
                    <a:pt x="18" y="50"/>
                    <a:pt x="16" y="49"/>
                  </a:cubicBezTo>
                  <a:cubicBezTo>
                    <a:pt x="14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9" y="48"/>
                    <a:pt x="9" y="51"/>
                    <a:pt x="7" y="50"/>
                  </a:cubicBezTo>
                  <a:cubicBezTo>
                    <a:pt x="6" y="50"/>
                    <a:pt x="6" y="48"/>
                    <a:pt x="5" y="47"/>
                  </a:cubicBezTo>
                  <a:cubicBezTo>
                    <a:pt x="4" y="46"/>
                    <a:pt x="2" y="46"/>
                    <a:pt x="0" y="46"/>
                  </a:cubicBezTo>
                  <a:cubicBezTo>
                    <a:pt x="0" y="43"/>
                    <a:pt x="2" y="40"/>
                    <a:pt x="3" y="38"/>
                  </a:cubicBezTo>
                  <a:cubicBezTo>
                    <a:pt x="3" y="36"/>
                    <a:pt x="3" y="36"/>
                    <a:pt x="1" y="36"/>
                  </a:cubicBezTo>
                  <a:cubicBezTo>
                    <a:pt x="1" y="36"/>
                    <a:pt x="4" y="35"/>
                    <a:pt x="5" y="36"/>
                  </a:cubicBezTo>
                  <a:cubicBezTo>
                    <a:pt x="6" y="36"/>
                    <a:pt x="7" y="37"/>
                    <a:pt x="8" y="38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1" y="39"/>
                    <a:pt x="12" y="38"/>
                    <a:pt x="13" y="38"/>
                  </a:cubicBezTo>
                  <a:cubicBezTo>
                    <a:pt x="14" y="37"/>
                    <a:pt x="15" y="36"/>
                    <a:pt x="16" y="35"/>
                  </a:cubicBezTo>
                  <a:cubicBezTo>
                    <a:pt x="16" y="35"/>
                    <a:pt x="17" y="34"/>
                    <a:pt x="17" y="34"/>
                  </a:cubicBezTo>
                  <a:cubicBezTo>
                    <a:pt x="19" y="33"/>
                    <a:pt x="22" y="37"/>
                    <a:pt x="23" y="37"/>
                  </a:cubicBezTo>
                  <a:cubicBezTo>
                    <a:pt x="25" y="39"/>
                    <a:pt x="28" y="36"/>
                    <a:pt x="30" y="34"/>
                  </a:cubicBezTo>
                  <a:cubicBezTo>
                    <a:pt x="32" y="33"/>
                    <a:pt x="35" y="31"/>
                    <a:pt x="37" y="30"/>
                  </a:cubicBezTo>
                  <a:cubicBezTo>
                    <a:pt x="39" y="30"/>
                    <a:pt x="39" y="30"/>
                    <a:pt x="41" y="31"/>
                  </a:cubicBezTo>
                  <a:cubicBezTo>
                    <a:pt x="42" y="31"/>
                    <a:pt x="44" y="32"/>
                    <a:pt x="45" y="32"/>
                  </a:cubicBezTo>
                  <a:cubicBezTo>
                    <a:pt x="45" y="32"/>
                    <a:pt x="46" y="31"/>
                    <a:pt x="46" y="31"/>
                  </a:cubicBezTo>
                  <a:cubicBezTo>
                    <a:pt x="47" y="31"/>
                    <a:pt x="48" y="31"/>
                    <a:pt x="48" y="31"/>
                  </a:cubicBezTo>
                  <a:cubicBezTo>
                    <a:pt x="49" y="31"/>
                    <a:pt x="50" y="32"/>
                    <a:pt x="51" y="32"/>
                  </a:cubicBezTo>
                  <a:cubicBezTo>
                    <a:pt x="51" y="31"/>
                    <a:pt x="50" y="28"/>
                    <a:pt x="50" y="26"/>
                  </a:cubicBezTo>
                  <a:cubicBezTo>
                    <a:pt x="49" y="25"/>
                    <a:pt x="48" y="25"/>
                    <a:pt x="47" y="23"/>
                  </a:cubicBezTo>
                  <a:cubicBezTo>
                    <a:pt x="48" y="21"/>
                    <a:pt x="51" y="19"/>
                    <a:pt x="53" y="17"/>
                  </a:cubicBezTo>
                  <a:cubicBezTo>
                    <a:pt x="54" y="17"/>
                    <a:pt x="54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3"/>
                    <a:pt x="60" y="10"/>
                    <a:pt x="60" y="10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2"/>
                    <a:pt x="66" y="14"/>
                    <a:pt x="67" y="14"/>
                  </a:cubicBezTo>
                  <a:cubicBezTo>
                    <a:pt x="69" y="14"/>
                    <a:pt x="72" y="9"/>
                    <a:pt x="75" y="8"/>
                  </a:cubicBezTo>
                  <a:cubicBezTo>
                    <a:pt x="76" y="7"/>
                    <a:pt x="76" y="7"/>
                    <a:pt x="77" y="6"/>
                  </a:cubicBezTo>
                  <a:cubicBezTo>
                    <a:pt x="79" y="4"/>
                    <a:pt x="80" y="0"/>
                    <a:pt x="82" y="0"/>
                  </a:cubicBezTo>
                  <a:cubicBezTo>
                    <a:pt x="85" y="0"/>
                    <a:pt x="86" y="6"/>
                    <a:pt x="90" y="6"/>
                  </a:cubicBezTo>
                  <a:cubicBezTo>
                    <a:pt x="93" y="7"/>
                    <a:pt x="96" y="6"/>
                    <a:pt x="98" y="5"/>
                  </a:cubicBezTo>
                  <a:cubicBezTo>
                    <a:pt x="101" y="5"/>
                    <a:pt x="101" y="5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2"/>
                    <a:pt x="103" y="16"/>
                    <a:pt x="102" y="2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5">
              <a:extLst>
                <a:ext uri="{FF2B5EF4-FFF2-40B4-BE49-F238E27FC236}">
                  <a16:creationId xmlns:a16="http://schemas.microsoft.com/office/drawing/2014/main" id="{A2D7B546-F50F-47CB-816D-75C6853DD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3084"/>
              <a:ext cx="378" cy="210"/>
            </a:xfrm>
            <a:custGeom>
              <a:avLst/>
              <a:gdLst>
                <a:gd name="T0" fmla="*/ 371 w 104"/>
                <a:gd name="T1" fmla="*/ 72 h 58"/>
                <a:gd name="T2" fmla="*/ 374 w 104"/>
                <a:gd name="T3" fmla="*/ 101 h 58"/>
                <a:gd name="T4" fmla="*/ 360 w 104"/>
                <a:gd name="T5" fmla="*/ 119 h 58"/>
                <a:gd name="T6" fmla="*/ 360 w 104"/>
                <a:gd name="T7" fmla="*/ 138 h 58"/>
                <a:gd name="T8" fmla="*/ 331 w 104"/>
                <a:gd name="T9" fmla="*/ 174 h 58"/>
                <a:gd name="T10" fmla="*/ 327 w 104"/>
                <a:gd name="T11" fmla="*/ 192 h 58"/>
                <a:gd name="T12" fmla="*/ 313 w 104"/>
                <a:gd name="T13" fmla="*/ 185 h 58"/>
                <a:gd name="T14" fmla="*/ 305 w 104"/>
                <a:gd name="T15" fmla="*/ 192 h 58"/>
                <a:gd name="T16" fmla="*/ 284 w 104"/>
                <a:gd name="T17" fmla="*/ 188 h 58"/>
                <a:gd name="T18" fmla="*/ 269 w 104"/>
                <a:gd name="T19" fmla="*/ 192 h 58"/>
                <a:gd name="T20" fmla="*/ 251 w 104"/>
                <a:gd name="T21" fmla="*/ 206 h 58"/>
                <a:gd name="T22" fmla="*/ 207 w 104"/>
                <a:gd name="T23" fmla="*/ 203 h 58"/>
                <a:gd name="T24" fmla="*/ 207 w 104"/>
                <a:gd name="T25" fmla="*/ 203 h 58"/>
                <a:gd name="T26" fmla="*/ 204 w 104"/>
                <a:gd name="T27" fmla="*/ 203 h 58"/>
                <a:gd name="T28" fmla="*/ 196 w 104"/>
                <a:gd name="T29" fmla="*/ 199 h 58"/>
                <a:gd name="T30" fmla="*/ 182 w 104"/>
                <a:gd name="T31" fmla="*/ 188 h 58"/>
                <a:gd name="T32" fmla="*/ 174 w 104"/>
                <a:gd name="T33" fmla="*/ 188 h 58"/>
                <a:gd name="T34" fmla="*/ 153 w 104"/>
                <a:gd name="T35" fmla="*/ 188 h 58"/>
                <a:gd name="T36" fmla="*/ 131 w 104"/>
                <a:gd name="T37" fmla="*/ 170 h 58"/>
                <a:gd name="T38" fmla="*/ 124 w 104"/>
                <a:gd name="T39" fmla="*/ 163 h 58"/>
                <a:gd name="T40" fmla="*/ 116 w 104"/>
                <a:gd name="T41" fmla="*/ 167 h 58"/>
                <a:gd name="T42" fmla="*/ 109 w 104"/>
                <a:gd name="T43" fmla="*/ 163 h 58"/>
                <a:gd name="T44" fmla="*/ 80 w 104"/>
                <a:gd name="T45" fmla="*/ 177 h 58"/>
                <a:gd name="T46" fmla="*/ 58 w 104"/>
                <a:gd name="T47" fmla="*/ 177 h 58"/>
                <a:gd name="T48" fmla="*/ 44 w 104"/>
                <a:gd name="T49" fmla="*/ 174 h 58"/>
                <a:gd name="T50" fmla="*/ 40 w 104"/>
                <a:gd name="T51" fmla="*/ 174 h 58"/>
                <a:gd name="T52" fmla="*/ 25 w 104"/>
                <a:gd name="T53" fmla="*/ 181 h 58"/>
                <a:gd name="T54" fmla="*/ 18 w 104"/>
                <a:gd name="T55" fmla="*/ 170 h 58"/>
                <a:gd name="T56" fmla="*/ 0 w 104"/>
                <a:gd name="T57" fmla="*/ 167 h 58"/>
                <a:gd name="T58" fmla="*/ 11 w 104"/>
                <a:gd name="T59" fmla="*/ 138 h 58"/>
                <a:gd name="T60" fmla="*/ 4 w 104"/>
                <a:gd name="T61" fmla="*/ 130 h 58"/>
                <a:gd name="T62" fmla="*/ 18 w 104"/>
                <a:gd name="T63" fmla="*/ 130 h 58"/>
                <a:gd name="T64" fmla="*/ 29 w 104"/>
                <a:gd name="T65" fmla="*/ 138 h 58"/>
                <a:gd name="T66" fmla="*/ 36 w 104"/>
                <a:gd name="T67" fmla="*/ 141 h 58"/>
                <a:gd name="T68" fmla="*/ 47 w 104"/>
                <a:gd name="T69" fmla="*/ 138 h 58"/>
                <a:gd name="T70" fmla="*/ 58 w 104"/>
                <a:gd name="T71" fmla="*/ 127 h 58"/>
                <a:gd name="T72" fmla="*/ 62 w 104"/>
                <a:gd name="T73" fmla="*/ 123 h 58"/>
                <a:gd name="T74" fmla="*/ 84 w 104"/>
                <a:gd name="T75" fmla="*/ 134 h 58"/>
                <a:gd name="T76" fmla="*/ 109 w 104"/>
                <a:gd name="T77" fmla="*/ 123 h 58"/>
                <a:gd name="T78" fmla="*/ 134 w 104"/>
                <a:gd name="T79" fmla="*/ 109 h 58"/>
                <a:gd name="T80" fmla="*/ 149 w 104"/>
                <a:gd name="T81" fmla="*/ 112 h 58"/>
                <a:gd name="T82" fmla="*/ 164 w 104"/>
                <a:gd name="T83" fmla="*/ 116 h 58"/>
                <a:gd name="T84" fmla="*/ 167 w 104"/>
                <a:gd name="T85" fmla="*/ 112 h 58"/>
                <a:gd name="T86" fmla="*/ 174 w 104"/>
                <a:gd name="T87" fmla="*/ 112 h 58"/>
                <a:gd name="T88" fmla="*/ 185 w 104"/>
                <a:gd name="T89" fmla="*/ 116 h 58"/>
                <a:gd name="T90" fmla="*/ 182 w 104"/>
                <a:gd name="T91" fmla="*/ 94 h 58"/>
                <a:gd name="T92" fmla="*/ 171 w 104"/>
                <a:gd name="T93" fmla="*/ 83 h 58"/>
                <a:gd name="T94" fmla="*/ 193 w 104"/>
                <a:gd name="T95" fmla="*/ 62 h 58"/>
                <a:gd name="T96" fmla="*/ 200 w 104"/>
                <a:gd name="T97" fmla="*/ 58 h 58"/>
                <a:gd name="T98" fmla="*/ 204 w 104"/>
                <a:gd name="T99" fmla="*/ 62 h 58"/>
                <a:gd name="T100" fmla="*/ 218 w 104"/>
                <a:gd name="T101" fmla="*/ 36 h 58"/>
                <a:gd name="T102" fmla="*/ 225 w 104"/>
                <a:gd name="T103" fmla="*/ 40 h 58"/>
                <a:gd name="T104" fmla="*/ 244 w 104"/>
                <a:gd name="T105" fmla="*/ 51 h 58"/>
                <a:gd name="T106" fmla="*/ 273 w 104"/>
                <a:gd name="T107" fmla="*/ 29 h 58"/>
                <a:gd name="T108" fmla="*/ 280 w 104"/>
                <a:gd name="T109" fmla="*/ 22 h 58"/>
                <a:gd name="T110" fmla="*/ 298 w 104"/>
                <a:gd name="T111" fmla="*/ 0 h 58"/>
                <a:gd name="T112" fmla="*/ 327 w 104"/>
                <a:gd name="T113" fmla="*/ 22 h 58"/>
                <a:gd name="T114" fmla="*/ 356 w 104"/>
                <a:gd name="T115" fmla="*/ 18 h 58"/>
                <a:gd name="T116" fmla="*/ 374 w 104"/>
                <a:gd name="T117" fmla="*/ 29 h 58"/>
                <a:gd name="T118" fmla="*/ 374 w 104"/>
                <a:gd name="T119" fmla="*/ 29 h 58"/>
                <a:gd name="T120" fmla="*/ 371 w 104"/>
                <a:gd name="T121" fmla="*/ 72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4" h="58">
                  <a:moveTo>
                    <a:pt x="102" y="20"/>
                  </a:moveTo>
                  <a:cubicBezTo>
                    <a:pt x="102" y="22"/>
                    <a:pt x="104" y="25"/>
                    <a:pt x="103" y="28"/>
                  </a:cubicBezTo>
                  <a:cubicBezTo>
                    <a:pt x="102" y="30"/>
                    <a:pt x="99" y="31"/>
                    <a:pt x="99" y="33"/>
                  </a:cubicBezTo>
                  <a:cubicBezTo>
                    <a:pt x="98" y="35"/>
                    <a:pt x="100" y="36"/>
                    <a:pt x="99" y="38"/>
                  </a:cubicBezTo>
                  <a:cubicBezTo>
                    <a:pt x="97" y="41"/>
                    <a:pt x="92" y="43"/>
                    <a:pt x="91" y="48"/>
                  </a:cubicBezTo>
                  <a:cubicBezTo>
                    <a:pt x="91" y="49"/>
                    <a:pt x="92" y="52"/>
                    <a:pt x="90" y="53"/>
                  </a:cubicBezTo>
                  <a:cubicBezTo>
                    <a:pt x="88" y="53"/>
                    <a:pt x="87" y="52"/>
                    <a:pt x="86" y="51"/>
                  </a:cubicBezTo>
                  <a:cubicBezTo>
                    <a:pt x="85" y="51"/>
                    <a:pt x="85" y="52"/>
                    <a:pt x="84" y="53"/>
                  </a:cubicBezTo>
                  <a:cubicBezTo>
                    <a:pt x="82" y="53"/>
                    <a:pt x="80" y="53"/>
                    <a:pt x="78" y="52"/>
                  </a:cubicBezTo>
                  <a:cubicBezTo>
                    <a:pt x="76" y="52"/>
                    <a:pt x="76" y="52"/>
                    <a:pt x="74" y="53"/>
                  </a:cubicBezTo>
                  <a:cubicBezTo>
                    <a:pt x="72" y="55"/>
                    <a:pt x="71" y="57"/>
                    <a:pt x="69" y="57"/>
                  </a:cubicBezTo>
                  <a:cubicBezTo>
                    <a:pt x="65" y="58"/>
                    <a:pt x="61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5"/>
                    <a:pt x="54" y="55"/>
                    <a:pt x="54" y="55"/>
                  </a:cubicBezTo>
                  <a:cubicBezTo>
                    <a:pt x="53" y="54"/>
                    <a:pt x="51" y="53"/>
                    <a:pt x="50" y="52"/>
                  </a:cubicBezTo>
                  <a:cubicBezTo>
                    <a:pt x="49" y="52"/>
                    <a:pt x="49" y="52"/>
                    <a:pt x="48" y="52"/>
                  </a:cubicBezTo>
                  <a:cubicBezTo>
                    <a:pt x="46" y="52"/>
                    <a:pt x="44" y="53"/>
                    <a:pt x="42" y="52"/>
                  </a:cubicBezTo>
                  <a:cubicBezTo>
                    <a:pt x="39" y="52"/>
                    <a:pt x="37" y="49"/>
                    <a:pt x="36" y="47"/>
                  </a:cubicBezTo>
                  <a:cubicBezTo>
                    <a:pt x="35" y="46"/>
                    <a:pt x="35" y="45"/>
                    <a:pt x="34" y="45"/>
                  </a:cubicBezTo>
                  <a:cubicBezTo>
                    <a:pt x="34" y="45"/>
                    <a:pt x="33" y="46"/>
                    <a:pt x="32" y="46"/>
                  </a:cubicBezTo>
                  <a:cubicBezTo>
                    <a:pt x="32" y="46"/>
                    <a:pt x="31" y="46"/>
                    <a:pt x="30" y="45"/>
                  </a:cubicBezTo>
                  <a:cubicBezTo>
                    <a:pt x="27" y="45"/>
                    <a:pt x="25" y="47"/>
                    <a:pt x="22" y="49"/>
                  </a:cubicBezTo>
                  <a:cubicBezTo>
                    <a:pt x="20" y="50"/>
                    <a:pt x="18" y="50"/>
                    <a:pt x="16" y="49"/>
                  </a:cubicBezTo>
                  <a:cubicBezTo>
                    <a:pt x="14" y="48"/>
                    <a:pt x="12" y="48"/>
                    <a:pt x="12" y="48"/>
                  </a:cubicBezTo>
                  <a:cubicBezTo>
                    <a:pt x="12" y="48"/>
                    <a:pt x="11" y="48"/>
                    <a:pt x="11" y="48"/>
                  </a:cubicBezTo>
                  <a:cubicBezTo>
                    <a:pt x="9" y="48"/>
                    <a:pt x="9" y="51"/>
                    <a:pt x="7" y="50"/>
                  </a:cubicBezTo>
                  <a:cubicBezTo>
                    <a:pt x="6" y="50"/>
                    <a:pt x="6" y="48"/>
                    <a:pt x="5" y="47"/>
                  </a:cubicBezTo>
                  <a:cubicBezTo>
                    <a:pt x="4" y="46"/>
                    <a:pt x="2" y="46"/>
                    <a:pt x="0" y="46"/>
                  </a:cubicBezTo>
                  <a:cubicBezTo>
                    <a:pt x="0" y="43"/>
                    <a:pt x="2" y="40"/>
                    <a:pt x="3" y="38"/>
                  </a:cubicBezTo>
                  <a:cubicBezTo>
                    <a:pt x="3" y="36"/>
                    <a:pt x="3" y="36"/>
                    <a:pt x="1" y="36"/>
                  </a:cubicBezTo>
                  <a:cubicBezTo>
                    <a:pt x="1" y="36"/>
                    <a:pt x="4" y="35"/>
                    <a:pt x="5" y="36"/>
                  </a:cubicBezTo>
                  <a:cubicBezTo>
                    <a:pt x="6" y="36"/>
                    <a:pt x="7" y="37"/>
                    <a:pt x="8" y="38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1" y="39"/>
                    <a:pt x="12" y="38"/>
                    <a:pt x="13" y="38"/>
                  </a:cubicBezTo>
                  <a:cubicBezTo>
                    <a:pt x="14" y="37"/>
                    <a:pt x="15" y="36"/>
                    <a:pt x="16" y="35"/>
                  </a:cubicBezTo>
                  <a:cubicBezTo>
                    <a:pt x="16" y="35"/>
                    <a:pt x="17" y="34"/>
                    <a:pt x="17" y="34"/>
                  </a:cubicBezTo>
                  <a:cubicBezTo>
                    <a:pt x="19" y="33"/>
                    <a:pt x="22" y="37"/>
                    <a:pt x="23" y="37"/>
                  </a:cubicBezTo>
                  <a:cubicBezTo>
                    <a:pt x="25" y="39"/>
                    <a:pt x="28" y="36"/>
                    <a:pt x="30" y="34"/>
                  </a:cubicBezTo>
                  <a:cubicBezTo>
                    <a:pt x="32" y="33"/>
                    <a:pt x="35" y="31"/>
                    <a:pt x="37" y="30"/>
                  </a:cubicBezTo>
                  <a:cubicBezTo>
                    <a:pt x="39" y="30"/>
                    <a:pt x="39" y="30"/>
                    <a:pt x="41" y="31"/>
                  </a:cubicBezTo>
                  <a:cubicBezTo>
                    <a:pt x="42" y="31"/>
                    <a:pt x="44" y="32"/>
                    <a:pt x="45" y="32"/>
                  </a:cubicBezTo>
                  <a:cubicBezTo>
                    <a:pt x="45" y="32"/>
                    <a:pt x="46" y="31"/>
                    <a:pt x="46" y="31"/>
                  </a:cubicBezTo>
                  <a:cubicBezTo>
                    <a:pt x="47" y="31"/>
                    <a:pt x="48" y="31"/>
                    <a:pt x="48" y="31"/>
                  </a:cubicBezTo>
                  <a:cubicBezTo>
                    <a:pt x="49" y="31"/>
                    <a:pt x="50" y="32"/>
                    <a:pt x="51" y="32"/>
                  </a:cubicBezTo>
                  <a:cubicBezTo>
                    <a:pt x="51" y="31"/>
                    <a:pt x="50" y="28"/>
                    <a:pt x="50" y="26"/>
                  </a:cubicBezTo>
                  <a:cubicBezTo>
                    <a:pt x="49" y="25"/>
                    <a:pt x="48" y="25"/>
                    <a:pt x="47" y="23"/>
                  </a:cubicBezTo>
                  <a:cubicBezTo>
                    <a:pt x="48" y="21"/>
                    <a:pt x="51" y="19"/>
                    <a:pt x="53" y="17"/>
                  </a:cubicBezTo>
                  <a:cubicBezTo>
                    <a:pt x="54" y="17"/>
                    <a:pt x="54" y="16"/>
                    <a:pt x="55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3"/>
                    <a:pt x="60" y="10"/>
                    <a:pt x="60" y="10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2"/>
                    <a:pt x="66" y="14"/>
                    <a:pt x="67" y="14"/>
                  </a:cubicBezTo>
                  <a:cubicBezTo>
                    <a:pt x="69" y="14"/>
                    <a:pt x="72" y="9"/>
                    <a:pt x="75" y="8"/>
                  </a:cubicBezTo>
                  <a:cubicBezTo>
                    <a:pt x="76" y="7"/>
                    <a:pt x="76" y="7"/>
                    <a:pt x="77" y="6"/>
                  </a:cubicBezTo>
                  <a:cubicBezTo>
                    <a:pt x="79" y="4"/>
                    <a:pt x="80" y="0"/>
                    <a:pt x="82" y="0"/>
                  </a:cubicBezTo>
                  <a:cubicBezTo>
                    <a:pt x="85" y="0"/>
                    <a:pt x="86" y="6"/>
                    <a:pt x="90" y="6"/>
                  </a:cubicBezTo>
                  <a:cubicBezTo>
                    <a:pt x="93" y="7"/>
                    <a:pt x="96" y="6"/>
                    <a:pt x="98" y="5"/>
                  </a:cubicBezTo>
                  <a:cubicBezTo>
                    <a:pt x="101" y="5"/>
                    <a:pt x="101" y="5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2"/>
                    <a:pt x="103" y="16"/>
                    <a:pt x="102" y="2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6">
              <a:extLst>
                <a:ext uri="{FF2B5EF4-FFF2-40B4-BE49-F238E27FC236}">
                  <a16:creationId xmlns:a16="http://schemas.microsoft.com/office/drawing/2014/main" id="{2B5C90A8-D545-4E87-9073-924BC1CB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246"/>
              <a:ext cx="171" cy="120"/>
            </a:xfrm>
            <a:custGeom>
              <a:avLst/>
              <a:gdLst>
                <a:gd name="T0" fmla="*/ 11 w 47"/>
                <a:gd name="T1" fmla="*/ 40 h 33"/>
                <a:gd name="T2" fmla="*/ 55 w 47"/>
                <a:gd name="T3" fmla="*/ 44 h 33"/>
                <a:gd name="T4" fmla="*/ 73 w 47"/>
                <a:gd name="T5" fmla="*/ 29 h 33"/>
                <a:gd name="T6" fmla="*/ 87 w 47"/>
                <a:gd name="T7" fmla="*/ 25 h 33"/>
                <a:gd name="T8" fmla="*/ 109 w 47"/>
                <a:gd name="T9" fmla="*/ 29 h 33"/>
                <a:gd name="T10" fmla="*/ 116 w 47"/>
                <a:gd name="T11" fmla="*/ 22 h 33"/>
                <a:gd name="T12" fmla="*/ 131 w 47"/>
                <a:gd name="T13" fmla="*/ 29 h 33"/>
                <a:gd name="T14" fmla="*/ 135 w 47"/>
                <a:gd name="T15" fmla="*/ 11 h 33"/>
                <a:gd name="T16" fmla="*/ 138 w 47"/>
                <a:gd name="T17" fmla="*/ 0 h 33"/>
                <a:gd name="T18" fmla="*/ 138 w 47"/>
                <a:gd name="T19" fmla="*/ 0 h 33"/>
                <a:gd name="T20" fmla="*/ 164 w 47"/>
                <a:gd name="T21" fmla="*/ 29 h 33"/>
                <a:gd name="T22" fmla="*/ 171 w 47"/>
                <a:gd name="T23" fmla="*/ 36 h 33"/>
                <a:gd name="T24" fmla="*/ 149 w 47"/>
                <a:gd name="T25" fmla="*/ 44 h 33"/>
                <a:gd name="T26" fmla="*/ 135 w 47"/>
                <a:gd name="T27" fmla="*/ 51 h 33"/>
                <a:gd name="T28" fmla="*/ 116 w 47"/>
                <a:gd name="T29" fmla="*/ 58 h 33"/>
                <a:gd name="T30" fmla="*/ 127 w 47"/>
                <a:gd name="T31" fmla="*/ 84 h 33"/>
                <a:gd name="T32" fmla="*/ 109 w 47"/>
                <a:gd name="T33" fmla="*/ 95 h 33"/>
                <a:gd name="T34" fmla="*/ 109 w 47"/>
                <a:gd name="T35" fmla="*/ 116 h 33"/>
                <a:gd name="T36" fmla="*/ 65 w 47"/>
                <a:gd name="T37" fmla="*/ 105 h 33"/>
                <a:gd name="T38" fmla="*/ 58 w 47"/>
                <a:gd name="T39" fmla="*/ 120 h 33"/>
                <a:gd name="T40" fmla="*/ 44 w 47"/>
                <a:gd name="T41" fmla="*/ 120 h 33"/>
                <a:gd name="T42" fmla="*/ 7 w 47"/>
                <a:gd name="T43" fmla="*/ 116 h 33"/>
                <a:gd name="T44" fmla="*/ 11 w 47"/>
                <a:gd name="T45" fmla="*/ 113 h 33"/>
                <a:gd name="T46" fmla="*/ 15 w 47"/>
                <a:gd name="T47" fmla="*/ 102 h 33"/>
                <a:gd name="T48" fmla="*/ 15 w 47"/>
                <a:gd name="T49" fmla="*/ 91 h 33"/>
                <a:gd name="T50" fmla="*/ 11 w 47"/>
                <a:gd name="T51" fmla="*/ 91 h 33"/>
                <a:gd name="T52" fmla="*/ 7 w 47"/>
                <a:gd name="T53" fmla="*/ 76 h 33"/>
                <a:gd name="T54" fmla="*/ 11 w 47"/>
                <a:gd name="T55" fmla="*/ 65 h 33"/>
                <a:gd name="T56" fmla="*/ 7 w 47"/>
                <a:gd name="T57" fmla="*/ 47 h 33"/>
                <a:gd name="T58" fmla="*/ 7 w 47"/>
                <a:gd name="T59" fmla="*/ 40 h 33"/>
                <a:gd name="T60" fmla="*/ 11 w 47"/>
                <a:gd name="T61" fmla="*/ 40 h 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" h="33">
                  <a:moveTo>
                    <a:pt x="3" y="11"/>
                  </a:moveTo>
                  <a:cubicBezTo>
                    <a:pt x="7" y="10"/>
                    <a:pt x="11" y="13"/>
                    <a:pt x="15" y="12"/>
                  </a:cubicBezTo>
                  <a:cubicBezTo>
                    <a:pt x="17" y="12"/>
                    <a:pt x="18" y="10"/>
                    <a:pt x="20" y="8"/>
                  </a:cubicBezTo>
                  <a:cubicBezTo>
                    <a:pt x="22" y="7"/>
                    <a:pt x="22" y="7"/>
                    <a:pt x="24" y="7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1" y="7"/>
                    <a:pt x="31" y="6"/>
                    <a:pt x="32" y="6"/>
                  </a:cubicBezTo>
                  <a:cubicBezTo>
                    <a:pt x="33" y="7"/>
                    <a:pt x="34" y="8"/>
                    <a:pt x="36" y="8"/>
                  </a:cubicBezTo>
                  <a:cubicBezTo>
                    <a:pt x="38" y="7"/>
                    <a:pt x="37" y="4"/>
                    <a:pt x="37" y="3"/>
                  </a:cubicBezTo>
                  <a:cubicBezTo>
                    <a:pt x="37" y="1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3"/>
                    <a:pt x="42" y="6"/>
                    <a:pt x="45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11"/>
                    <a:pt x="41" y="12"/>
                  </a:cubicBezTo>
                  <a:cubicBezTo>
                    <a:pt x="40" y="13"/>
                    <a:pt x="38" y="14"/>
                    <a:pt x="37" y="14"/>
                  </a:cubicBezTo>
                  <a:cubicBezTo>
                    <a:pt x="36" y="15"/>
                    <a:pt x="33" y="16"/>
                    <a:pt x="32" y="16"/>
                  </a:cubicBezTo>
                  <a:cubicBezTo>
                    <a:pt x="31" y="19"/>
                    <a:pt x="35" y="21"/>
                    <a:pt x="35" y="23"/>
                  </a:cubicBezTo>
                  <a:cubicBezTo>
                    <a:pt x="35" y="25"/>
                    <a:pt x="31" y="26"/>
                    <a:pt x="30" y="26"/>
                  </a:cubicBezTo>
                  <a:cubicBezTo>
                    <a:pt x="29" y="28"/>
                    <a:pt x="30" y="30"/>
                    <a:pt x="30" y="32"/>
                  </a:cubicBezTo>
                  <a:cubicBezTo>
                    <a:pt x="25" y="33"/>
                    <a:pt x="21" y="33"/>
                    <a:pt x="18" y="29"/>
                  </a:cubicBezTo>
                  <a:cubicBezTo>
                    <a:pt x="16" y="30"/>
                    <a:pt x="17" y="32"/>
                    <a:pt x="16" y="33"/>
                  </a:cubicBezTo>
                  <a:cubicBezTo>
                    <a:pt x="15" y="33"/>
                    <a:pt x="13" y="33"/>
                    <a:pt x="12" y="33"/>
                  </a:cubicBezTo>
                  <a:cubicBezTo>
                    <a:pt x="10" y="33"/>
                    <a:pt x="3" y="31"/>
                    <a:pt x="2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1" y="22"/>
                    <a:pt x="2" y="21"/>
                  </a:cubicBezTo>
                  <a:cubicBezTo>
                    <a:pt x="2" y="20"/>
                    <a:pt x="3" y="20"/>
                    <a:pt x="3" y="18"/>
                  </a:cubicBezTo>
                  <a:cubicBezTo>
                    <a:pt x="0" y="18"/>
                    <a:pt x="1" y="14"/>
                    <a:pt x="2" y="13"/>
                  </a:cubicBezTo>
                  <a:cubicBezTo>
                    <a:pt x="3" y="12"/>
                    <a:pt x="3" y="11"/>
                    <a:pt x="2" y="11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7">
              <a:extLst>
                <a:ext uri="{FF2B5EF4-FFF2-40B4-BE49-F238E27FC236}">
                  <a16:creationId xmlns:a16="http://schemas.microsoft.com/office/drawing/2014/main" id="{A16D0631-0C78-4C35-80D6-9BE5CD384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283"/>
              <a:ext cx="297" cy="260"/>
            </a:xfrm>
            <a:custGeom>
              <a:avLst/>
              <a:gdLst>
                <a:gd name="T0" fmla="*/ 214 w 82"/>
                <a:gd name="T1" fmla="*/ 260 h 72"/>
                <a:gd name="T2" fmla="*/ 203 w 82"/>
                <a:gd name="T3" fmla="*/ 238 h 72"/>
                <a:gd name="T4" fmla="*/ 167 w 82"/>
                <a:gd name="T5" fmla="*/ 195 h 72"/>
                <a:gd name="T6" fmla="*/ 152 w 82"/>
                <a:gd name="T7" fmla="*/ 184 h 72"/>
                <a:gd name="T8" fmla="*/ 149 w 82"/>
                <a:gd name="T9" fmla="*/ 163 h 72"/>
                <a:gd name="T10" fmla="*/ 116 w 82"/>
                <a:gd name="T11" fmla="*/ 116 h 72"/>
                <a:gd name="T12" fmla="*/ 127 w 82"/>
                <a:gd name="T13" fmla="*/ 101 h 72"/>
                <a:gd name="T14" fmla="*/ 138 w 82"/>
                <a:gd name="T15" fmla="*/ 108 h 72"/>
                <a:gd name="T16" fmla="*/ 177 w 82"/>
                <a:gd name="T17" fmla="*/ 101 h 72"/>
                <a:gd name="T18" fmla="*/ 203 w 82"/>
                <a:gd name="T19" fmla="*/ 112 h 72"/>
                <a:gd name="T20" fmla="*/ 235 w 82"/>
                <a:gd name="T21" fmla="*/ 108 h 72"/>
                <a:gd name="T22" fmla="*/ 264 w 82"/>
                <a:gd name="T23" fmla="*/ 126 h 72"/>
                <a:gd name="T24" fmla="*/ 290 w 82"/>
                <a:gd name="T25" fmla="*/ 119 h 72"/>
                <a:gd name="T26" fmla="*/ 297 w 82"/>
                <a:gd name="T27" fmla="*/ 94 h 72"/>
                <a:gd name="T28" fmla="*/ 283 w 82"/>
                <a:gd name="T29" fmla="*/ 94 h 72"/>
                <a:gd name="T30" fmla="*/ 275 w 82"/>
                <a:gd name="T31" fmla="*/ 72 h 72"/>
                <a:gd name="T32" fmla="*/ 283 w 82"/>
                <a:gd name="T33" fmla="*/ 58 h 72"/>
                <a:gd name="T34" fmla="*/ 275 w 82"/>
                <a:gd name="T35" fmla="*/ 43 h 72"/>
                <a:gd name="T36" fmla="*/ 275 w 82"/>
                <a:gd name="T37" fmla="*/ 43 h 72"/>
                <a:gd name="T38" fmla="*/ 250 w 82"/>
                <a:gd name="T39" fmla="*/ 51 h 72"/>
                <a:gd name="T40" fmla="*/ 221 w 82"/>
                <a:gd name="T41" fmla="*/ 47 h 72"/>
                <a:gd name="T42" fmla="*/ 177 w 82"/>
                <a:gd name="T43" fmla="*/ 11 h 72"/>
                <a:gd name="T44" fmla="*/ 163 w 82"/>
                <a:gd name="T45" fmla="*/ 0 h 72"/>
                <a:gd name="T46" fmla="*/ 159 w 82"/>
                <a:gd name="T47" fmla="*/ 0 h 72"/>
                <a:gd name="T48" fmla="*/ 141 w 82"/>
                <a:gd name="T49" fmla="*/ 7 h 72"/>
                <a:gd name="T50" fmla="*/ 127 w 82"/>
                <a:gd name="T51" fmla="*/ 14 h 72"/>
                <a:gd name="T52" fmla="*/ 109 w 82"/>
                <a:gd name="T53" fmla="*/ 22 h 72"/>
                <a:gd name="T54" fmla="*/ 120 w 82"/>
                <a:gd name="T55" fmla="*/ 47 h 72"/>
                <a:gd name="T56" fmla="*/ 101 w 82"/>
                <a:gd name="T57" fmla="*/ 58 h 72"/>
                <a:gd name="T58" fmla="*/ 101 w 82"/>
                <a:gd name="T59" fmla="*/ 79 h 72"/>
                <a:gd name="T60" fmla="*/ 58 w 82"/>
                <a:gd name="T61" fmla="*/ 69 h 72"/>
                <a:gd name="T62" fmla="*/ 51 w 82"/>
                <a:gd name="T63" fmla="*/ 83 h 72"/>
                <a:gd name="T64" fmla="*/ 36 w 82"/>
                <a:gd name="T65" fmla="*/ 83 h 72"/>
                <a:gd name="T66" fmla="*/ 0 w 82"/>
                <a:gd name="T67" fmla="*/ 79 h 72"/>
                <a:gd name="T68" fmla="*/ 0 w 82"/>
                <a:gd name="T69" fmla="*/ 79 h 72"/>
                <a:gd name="T70" fmla="*/ 4 w 82"/>
                <a:gd name="T71" fmla="*/ 94 h 72"/>
                <a:gd name="T72" fmla="*/ 11 w 82"/>
                <a:gd name="T73" fmla="*/ 116 h 72"/>
                <a:gd name="T74" fmla="*/ 29 w 82"/>
                <a:gd name="T75" fmla="*/ 123 h 72"/>
                <a:gd name="T76" fmla="*/ 40 w 82"/>
                <a:gd name="T77" fmla="*/ 98 h 72"/>
                <a:gd name="T78" fmla="*/ 51 w 82"/>
                <a:gd name="T79" fmla="*/ 94 h 72"/>
                <a:gd name="T80" fmla="*/ 76 w 82"/>
                <a:gd name="T81" fmla="*/ 119 h 72"/>
                <a:gd name="T82" fmla="*/ 72 w 82"/>
                <a:gd name="T83" fmla="*/ 126 h 72"/>
                <a:gd name="T84" fmla="*/ 91 w 82"/>
                <a:gd name="T85" fmla="*/ 159 h 72"/>
                <a:gd name="T86" fmla="*/ 94 w 82"/>
                <a:gd name="T87" fmla="*/ 170 h 72"/>
                <a:gd name="T88" fmla="*/ 87 w 82"/>
                <a:gd name="T89" fmla="*/ 181 h 72"/>
                <a:gd name="T90" fmla="*/ 116 w 82"/>
                <a:gd name="T91" fmla="*/ 202 h 72"/>
                <a:gd name="T92" fmla="*/ 130 w 82"/>
                <a:gd name="T93" fmla="*/ 220 h 72"/>
                <a:gd name="T94" fmla="*/ 156 w 82"/>
                <a:gd name="T95" fmla="*/ 224 h 72"/>
                <a:gd name="T96" fmla="*/ 170 w 82"/>
                <a:gd name="T97" fmla="*/ 228 h 72"/>
                <a:gd name="T98" fmla="*/ 192 w 82"/>
                <a:gd name="T99" fmla="*/ 253 h 72"/>
                <a:gd name="T100" fmla="*/ 214 w 82"/>
                <a:gd name="T101" fmla="*/ 260 h 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2" h="72">
                  <a:moveTo>
                    <a:pt x="59" y="72"/>
                  </a:moveTo>
                  <a:cubicBezTo>
                    <a:pt x="60" y="69"/>
                    <a:pt x="58" y="68"/>
                    <a:pt x="56" y="66"/>
                  </a:cubicBezTo>
                  <a:cubicBezTo>
                    <a:pt x="53" y="62"/>
                    <a:pt x="51" y="57"/>
                    <a:pt x="46" y="54"/>
                  </a:cubicBezTo>
                  <a:cubicBezTo>
                    <a:pt x="45" y="53"/>
                    <a:pt x="43" y="53"/>
                    <a:pt x="42" y="51"/>
                  </a:cubicBezTo>
                  <a:cubicBezTo>
                    <a:pt x="41" y="49"/>
                    <a:pt x="42" y="47"/>
                    <a:pt x="41" y="45"/>
                  </a:cubicBezTo>
                  <a:cubicBezTo>
                    <a:pt x="39" y="40"/>
                    <a:pt x="30" y="37"/>
                    <a:pt x="32" y="32"/>
                  </a:cubicBezTo>
                  <a:cubicBezTo>
                    <a:pt x="32" y="31"/>
                    <a:pt x="34" y="28"/>
                    <a:pt x="35" y="28"/>
                  </a:cubicBezTo>
                  <a:cubicBezTo>
                    <a:pt x="35" y="28"/>
                    <a:pt x="37" y="30"/>
                    <a:pt x="38" y="30"/>
                  </a:cubicBezTo>
                  <a:cubicBezTo>
                    <a:pt x="42" y="30"/>
                    <a:pt x="46" y="28"/>
                    <a:pt x="49" y="28"/>
                  </a:cubicBezTo>
                  <a:cubicBezTo>
                    <a:pt x="53" y="28"/>
                    <a:pt x="53" y="30"/>
                    <a:pt x="56" y="31"/>
                  </a:cubicBezTo>
                  <a:cubicBezTo>
                    <a:pt x="60" y="33"/>
                    <a:pt x="62" y="30"/>
                    <a:pt x="65" y="30"/>
                  </a:cubicBezTo>
                  <a:cubicBezTo>
                    <a:pt x="68" y="30"/>
                    <a:pt x="70" y="33"/>
                    <a:pt x="73" y="35"/>
                  </a:cubicBezTo>
                  <a:cubicBezTo>
                    <a:pt x="77" y="38"/>
                    <a:pt x="76" y="33"/>
                    <a:pt x="80" y="33"/>
                  </a:cubicBezTo>
                  <a:cubicBezTo>
                    <a:pt x="81" y="31"/>
                    <a:pt x="82" y="28"/>
                    <a:pt x="82" y="26"/>
                  </a:cubicBezTo>
                  <a:cubicBezTo>
                    <a:pt x="80" y="26"/>
                    <a:pt x="79" y="26"/>
                    <a:pt x="78" y="26"/>
                  </a:cubicBezTo>
                  <a:cubicBezTo>
                    <a:pt x="78" y="24"/>
                    <a:pt x="78" y="20"/>
                    <a:pt x="76" y="20"/>
                  </a:cubicBezTo>
                  <a:cubicBezTo>
                    <a:pt x="77" y="19"/>
                    <a:pt x="78" y="17"/>
                    <a:pt x="78" y="16"/>
                  </a:cubicBezTo>
                  <a:cubicBezTo>
                    <a:pt x="78" y="15"/>
                    <a:pt x="77" y="13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4" y="13"/>
                    <a:pt x="71" y="14"/>
                    <a:pt x="69" y="14"/>
                  </a:cubicBezTo>
                  <a:cubicBezTo>
                    <a:pt x="67" y="13"/>
                    <a:pt x="63" y="9"/>
                    <a:pt x="61" y="13"/>
                  </a:cubicBezTo>
                  <a:cubicBezTo>
                    <a:pt x="56" y="11"/>
                    <a:pt x="53" y="7"/>
                    <a:pt x="49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1" y="2"/>
                    <a:pt x="39" y="2"/>
                  </a:cubicBezTo>
                  <a:cubicBezTo>
                    <a:pt x="38" y="3"/>
                    <a:pt x="36" y="4"/>
                    <a:pt x="35" y="4"/>
                  </a:cubicBezTo>
                  <a:cubicBezTo>
                    <a:pt x="34" y="5"/>
                    <a:pt x="31" y="6"/>
                    <a:pt x="30" y="6"/>
                  </a:cubicBezTo>
                  <a:cubicBezTo>
                    <a:pt x="29" y="9"/>
                    <a:pt x="33" y="11"/>
                    <a:pt x="33" y="13"/>
                  </a:cubicBezTo>
                  <a:cubicBezTo>
                    <a:pt x="33" y="15"/>
                    <a:pt x="29" y="16"/>
                    <a:pt x="28" y="16"/>
                  </a:cubicBezTo>
                  <a:cubicBezTo>
                    <a:pt x="27" y="18"/>
                    <a:pt x="28" y="20"/>
                    <a:pt x="28" y="22"/>
                  </a:cubicBezTo>
                  <a:cubicBezTo>
                    <a:pt x="23" y="23"/>
                    <a:pt x="19" y="23"/>
                    <a:pt x="16" y="19"/>
                  </a:cubicBezTo>
                  <a:cubicBezTo>
                    <a:pt x="14" y="20"/>
                    <a:pt x="15" y="22"/>
                    <a:pt x="14" y="23"/>
                  </a:cubicBezTo>
                  <a:cubicBezTo>
                    <a:pt x="13" y="23"/>
                    <a:pt x="11" y="23"/>
                    <a:pt x="10" y="23"/>
                  </a:cubicBezTo>
                  <a:cubicBezTo>
                    <a:pt x="8" y="23"/>
                    <a:pt x="1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2" y="28"/>
                    <a:pt x="1" y="29"/>
                    <a:pt x="3" y="32"/>
                  </a:cubicBezTo>
                  <a:cubicBezTo>
                    <a:pt x="5" y="36"/>
                    <a:pt x="6" y="38"/>
                    <a:pt x="8" y="34"/>
                  </a:cubicBezTo>
                  <a:cubicBezTo>
                    <a:pt x="10" y="31"/>
                    <a:pt x="10" y="31"/>
                    <a:pt x="11" y="27"/>
                  </a:cubicBezTo>
                  <a:cubicBezTo>
                    <a:pt x="12" y="24"/>
                    <a:pt x="12" y="24"/>
                    <a:pt x="14" y="26"/>
                  </a:cubicBezTo>
                  <a:cubicBezTo>
                    <a:pt x="17" y="29"/>
                    <a:pt x="20" y="30"/>
                    <a:pt x="21" y="33"/>
                  </a:cubicBezTo>
                  <a:cubicBezTo>
                    <a:pt x="22" y="35"/>
                    <a:pt x="18" y="31"/>
                    <a:pt x="20" y="35"/>
                  </a:cubicBezTo>
                  <a:cubicBezTo>
                    <a:pt x="21" y="39"/>
                    <a:pt x="24" y="42"/>
                    <a:pt x="25" y="44"/>
                  </a:cubicBezTo>
                  <a:cubicBezTo>
                    <a:pt x="26" y="45"/>
                    <a:pt x="30" y="47"/>
                    <a:pt x="26" y="47"/>
                  </a:cubicBezTo>
                  <a:cubicBezTo>
                    <a:pt x="22" y="46"/>
                    <a:pt x="21" y="47"/>
                    <a:pt x="24" y="50"/>
                  </a:cubicBezTo>
                  <a:cubicBezTo>
                    <a:pt x="28" y="52"/>
                    <a:pt x="30" y="54"/>
                    <a:pt x="32" y="56"/>
                  </a:cubicBezTo>
                  <a:cubicBezTo>
                    <a:pt x="35" y="59"/>
                    <a:pt x="34" y="60"/>
                    <a:pt x="36" y="61"/>
                  </a:cubicBezTo>
                  <a:cubicBezTo>
                    <a:pt x="38" y="63"/>
                    <a:pt x="40" y="62"/>
                    <a:pt x="43" y="62"/>
                  </a:cubicBezTo>
                  <a:cubicBezTo>
                    <a:pt x="45" y="63"/>
                    <a:pt x="44" y="60"/>
                    <a:pt x="47" y="63"/>
                  </a:cubicBezTo>
                  <a:cubicBezTo>
                    <a:pt x="50" y="67"/>
                    <a:pt x="51" y="69"/>
                    <a:pt x="53" y="70"/>
                  </a:cubicBezTo>
                  <a:cubicBezTo>
                    <a:pt x="56" y="71"/>
                    <a:pt x="56" y="69"/>
                    <a:pt x="59" y="72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8">
              <a:extLst>
                <a:ext uri="{FF2B5EF4-FFF2-40B4-BE49-F238E27FC236}">
                  <a16:creationId xmlns:a16="http://schemas.microsoft.com/office/drawing/2014/main" id="{57F4B309-3C9F-4236-857A-372CF893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384"/>
              <a:ext cx="210" cy="185"/>
            </a:xfrm>
            <a:custGeom>
              <a:avLst/>
              <a:gdLst>
                <a:gd name="T0" fmla="*/ 181 w 58"/>
                <a:gd name="T1" fmla="*/ 18 h 51"/>
                <a:gd name="T2" fmla="*/ 156 w 58"/>
                <a:gd name="T3" fmla="*/ 25 h 51"/>
                <a:gd name="T4" fmla="*/ 127 w 58"/>
                <a:gd name="T5" fmla="*/ 7 h 51"/>
                <a:gd name="T6" fmla="*/ 94 w 58"/>
                <a:gd name="T7" fmla="*/ 11 h 51"/>
                <a:gd name="T8" fmla="*/ 69 w 58"/>
                <a:gd name="T9" fmla="*/ 0 h 51"/>
                <a:gd name="T10" fmla="*/ 29 w 58"/>
                <a:gd name="T11" fmla="*/ 7 h 51"/>
                <a:gd name="T12" fmla="*/ 18 w 58"/>
                <a:gd name="T13" fmla="*/ 0 h 51"/>
                <a:gd name="T14" fmla="*/ 7 w 58"/>
                <a:gd name="T15" fmla="*/ 15 h 51"/>
                <a:gd name="T16" fmla="*/ 40 w 58"/>
                <a:gd name="T17" fmla="*/ 62 h 51"/>
                <a:gd name="T18" fmla="*/ 43 w 58"/>
                <a:gd name="T19" fmla="*/ 83 h 51"/>
                <a:gd name="T20" fmla="*/ 58 w 58"/>
                <a:gd name="T21" fmla="*/ 94 h 51"/>
                <a:gd name="T22" fmla="*/ 94 w 58"/>
                <a:gd name="T23" fmla="*/ 138 h 51"/>
                <a:gd name="T24" fmla="*/ 105 w 58"/>
                <a:gd name="T25" fmla="*/ 160 h 51"/>
                <a:gd name="T26" fmla="*/ 105 w 58"/>
                <a:gd name="T27" fmla="*/ 160 h 51"/>
                <a:gd name="T28" fmla="*/ 112 w 58"/>
                <a:gd name="T29" fmla="*/ 160 h 51"/>
                <a:gd name="T30" fmla="*/ 148 w 58"/>
                <a:gd name="T31" fmla="*/ 185 h 51"/>
                <a:gd name="T32" fmla="*/ 163 w 58"/>
                <a:gd name="T33" fmla="*/ 134 h 51"/>
                <a:gd name="T34" fmla="*/ 174 w 58"/>
                <a:gd name="T35" fmla="*/ 134 h 51"/>
                <a:gd name="T36" fmla="*/ 177 w 58"/>
                <a:gd name="T37" fmla="*/ 127 h 51"/>
                <a:gd name="T38" fmla="*/ 185 w 58"/>
                <a:gd name="T39" fmla="*/ 120 h 51"/>
                <a:gd name="T40" fmla="*/ 199 w 58"/>
                <a:gd name="T41" fmla="*/ 112 h 51"/>
                <a:gd name="T42" fmla="*/ 188 w 58"/>
                <a:gd name="T43" fmla="*/ 87 h 51"/>
                <a:gd name="T44" fmla="*/ 210 w 58"/>
                <a:gd name="T45" fmla="*/ 76 h 51"/>
                <a:gd name="T46" fmla="*/ 188 w 58"/>
                <a:gd name="T47" fmla="*/ 58 h 51"/>
                <a:gd name="T48" fmla="*/ 192 w 58"/>
                <a:gd name="T49" fmla="*/ 36 h 51"/>
                <a:gd name="T50" fmla="*/ 181 w 58"/>
                <a:gd name="T51" fmla="*/ 18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" h="51">
                  <a:moveTo>
                    <a:pt x="50" y="5"/>
                  </a:moveTo>
                  <a:cubicBezTo>
                    <a:pt x="46" y="5"/>
                    <a:pt x="47" y="10"/>
                    <a:pt x="43" y="7"/>
                  </a:cubicBezTo>
                  <a:cubicBezTo>
                    <a:pt x="40" y="5"/>
                    <a:pt x="38" y="2"/>
                    <a:pt x="35" y="2"/>
                  </a:cubicBezTo>
                  <a:cubicBezTo>
                    <a:pt x="32" y="2"/>
                    <a:pt x="30" y="5"/>
                    <a:pt x="26" y="3"/>
                  </a:cubicBezTo>
                  <a:cubicBezTo>
                    <a:pt x="23" y="2"/>
                    <a:pt x="23" y="0"/>
                    <a:pt x="19" y="0"/>
                  </a:cubicBezTo>
                  <a:cubicBezTo>
                    <a:pt x="16" y="0"/>
                    <a:pt x="12" y="2"/>
                    <a:pt x="8" y="2"/>
                  </a:cubicBezTo>
                  <a:cubicBezTo>
                    <a:pt x="7" y="2"/>
                    <a:pt x="5" y="0"/>
                    <a:pt x="5" y="0"/>
                  </a:cubicBezTo>
                  <a:cubicBezTo>
                    <a:pt x="4" y="0"/>
                    <a:pt x="2" y="3"/>
                    <a:pt x="2" y="4"/>
                  </a:cubicBezTo>
                  <a:cubicBezTo>
                    <a:pt x="0" y="9"/>
                    <a:pt x="9" y="12"/>
                    <a:pt x="11" y="17"/>
                  </a:cubicBezTo>
                  <a:cubicBezTo>
                    <a:pt x="12" y="19"/>
                    <a:pt x="11" y="21"/>
                    <a:pt x="12" y="23"/>
                  </a:cubicBezTo>
                  <a:cubicBezTo>
                    <a:pt x="13" y="25"/>
                    <a:pt x="15" y="25"/>
                    <a:pt x="16" y="26"/>
                  </a:cubicBezTo>
                  <a:cubicBezTo>
                    <a:pt x="21" y="29"/>
                    <a:pt x="23" y="34"/>
                    <a:pt x="26" y="38"/>
                  </a:cubicBezTo>
                  <a:cubicBezTo>
                    <a:pt x="28" y="40"/>
                    <a:pt x="30" y="41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6" y="44"/>
                    <a:pt x="38" y="48"/>
                    <a:pt x="41" y="51"/>
                  </a:cubicBezTo>
                  <a:cubicBezTo>
                    <a:pt x="42" y="46"/>
                    <a:pt x="44" y="42"/>
                    <a:pt x="45" y="37"/>
                  </a:cubicBezTo>
                  <a:cubicBezTo>
                    <a:pt x="46" y="37"/>
                    <a:pt x="48" y="38"/>
                    <a:pt x="48" y="37"/>
                  </a:cubicBezTo>
                  <a:cubicBezTo>
                    <a:pt x="50" y="36"/>
                    <a:pt x="48" y="36"/>
                    <a:pt x="49" y="35"/>
                  </a:cubicBezTo>
                  <a:cubicBezTo>
                    <a:pt x="50" y="34"/>
                    <a:pt x="50" y="34"/>
                    <a:pt x="51" y="33"/>
                  </a:cubicBezTo>
                  <a:cubicBezTo>
                    <a:pt x="52" y="32"/>
                    <a:pt x="55" y="32"/>
                    <a:pt x="55" y="31"/>
                  </a:cubicBezTo>
                  <a:cubicBezTo>
                    <a:pt x="56" y="28"/>
                    <a:pt x="51" y="27"/>
                    <a:pt x="52" y="24"/>
                  </a:cubicBezTo>
                  <a:cubicBezTo>
                    <a:pt x="52" y="21"/>
                    <a:pt x="57" y="22"/>
                    <a:pt x="58" y="21"/>
                  </a:cubicBezTo>
                  <a:cubicBezTo>
                    <a:pt x="56" y="19"/>
                    <a:pt x="53" y="18"/>
                    <a:pt x="52" y="16"/>
                  </a:cubicBezTo>
                  <a:cubicBezTo>
                    <a:pt x="51" y="13"/>
                    <a:pt x="52" y="13"/>
                    <a:pt x="53" y="10"/>
                  </a:cubicBezTo>
                  <a:cubicBezTo>
                    <a:pt x="54" y="7"/>
                    <a:pt x="53" y="6"/>
                    <a:pt x="50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9">
              <a:extLst>
                <a:ext uri="{FF2B5EF4-FFF2-40B4-BE49-F238E27FC236}">
                  <a16:creationId xmlns:a16="http://schemas.microsoft.com/office/drawing/2014/main" id="{83C4BB2B-22F0-4812-82C7-21493605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558"/>
              <a:ext cx="95" cy="206"/>
            </a:xfrm>
            <a:custGeom>
              <a:avLst/>
              <a:gdLst>
                <a:gd name="T0" fmla="*/ 88 w 26"/>
                <a:gd name="T1" fmla="*/ 134 h 57"/>
                <a:gd name="T2" fmla="*/ 84 w 26"/>
                <a:gd name="T3" fmla="*/ 181 h 57"/>
                <a:gd name="T4" fmla="*/ 73 w 26"/>
                <a:gd name="T5" fmla="*/ 199 h 57"/>
                <a:gd name="T6" fmla="*/ 58 w 26"/>
                <a:gd name="T7" fmla="*/ 206 h 57"/>
                <a:gd name="T8" fmla="*/ 58 w 26"/>
                <a:gd name="T9" fmla="*/ 206 h 57"/>
                <a:gd name="T10" fmla="*/ 48 w 26"/>
                <a:gd name="T11" fmla="*/ 202 h 57"/>
                <a:gd name="T12" fmla="*/ 18 w 26"/>
                <a:gd name="T13" fmla="*/ 166 h 57"/>
                <a:gd name="T14" fmla="*/ 18 w 26"/>
                <a:gd name="T15" fmla="*/ 155 h 57"/>
                <a:gd name="T16" fmla="*/ 22 w 26"/>
                <a:gd name="T17" fmla="*/ 126 h 57"/>
                <a:gd name="T18" fmla="*/ 18 w 26"/>
                <a:gd name="T19" fmla="*/ 112 h 57"/>
                <a:gd name="T20" fmla="*/ 26 w 26"/>
                <a:gd name="T21" fmla="*/ 80 h 57"/>
                <a:gd name="T22" fmla="*/ 18 w 26"/>
                <a:gd name="T23" fmla="*/ 69 h 57"/>
                <a:gd name="T24" fmla="*/ 15 w 26"/>
                <a:gd name="T25" fmla="*/ 65 h 57"/>
                <a:gd name="T26" fmla="*/ 15 w 26"/>
                <a:gd name="T27" fmla="*/ 65 h 57"/>
                <a:gd name="T28" fmla="*/ 15 w 26"/>
                <a:gd name="T29" fmla="*/ 25 h 57"/>
                <a:gd name="T30" fmla="*/ 37 w 26"/>
                <a:gd name="T31" fmla="*/ 7 h 57"/>
                <a:gd name="T32" fmla="*/ 84 w 26"/>
                <a:gd name="T33" fmla="*/ 33 h 57"/>
                <a:gd name="T34" fmla="*/ 91 w 26"/>
                <a:gd name="T35" fmla="*/ 90 h 57"/>
                <a:gd name="T36" fmla="*/ 88 w 26"/>
                <a:gd name="T37" fmla="*/ 134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" h="57">
                  <a:moveTo>
                    <a:pt x="24" y="37"/>
                  </a:moveTo>
                  <a:cubicBezTo>
                    <a:pt x="24" y="42"/>
                    <a:pt x="26" y="46"/>
                    <a:pt x="23" y="50"/>
                  </a:cubicBezTo>
                  <a:cubicBezTo>
                    <a:pt x="22" y="52"/>
                    <a:pt x="21" y="53"/>
                    <a:pt x="20" y="55"/>
                  </a:cubicBezTo>
                  <a:cubicBezTo>
                    <a:pt x="18" y="56"/>
                    <a:pt x="17" y="56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5" y="57"/>
                    <a:pt x="15" y="57"/>
                    <a:pt x="13" y="56"/>
                  </a:cubicBezTo>
                  <a:cubicBezTo>
                    <a:pt x="11" y="55"/>
                    <a:pt x="11" y="52"/>
                    <a:pt x="5" y="46"/>
                  </a:cubicBezTo>
                  <a:cubicBezTo>
                    <a:pt x="0" y="40"/>
                    <a:pt x="7" y="45"/>
                    <a:pt x="5" y="43"/>
                  </a:cubicBezTo>
                  <a:cubicBezTo>
                    <a:pt x="3" y="41"/>
                    <a:pt x="4" y="39"/>
                    <a:pt x="6" y="35"/>
                  </a:cubicBezTo>
                  <a:cubicBezTo>
                    <a:pt x="9" y="32"/>
                    <a:pt x="7" y="33"/>
                    <a:pt x="5" y="31"/>
                  </a:cubicBezTo>
                  <a:cubicBezTo>
                    <a:pt x="3" y="30"/>
                    <a:pt x="5" y="25"/>
                    <a:pt x="7" y="22"/>
                  </a:cubicBezTo>
                  <a:cubicBezTo>
                    <a:pt x="9" y="20"/>
                    <a:pt x="7" y="20"/>
                    <a:pt x="5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4" y="11"/>
                    <a:pt x="4" y="7"/>
                  </a:cubicBezTo>
                  <a:cubicBezTo>
                    <a:pt x="4" y="3"/>
                    <a:pt x="6" y="3"/>
                    <a:pt x="10" y="2"/>
                  </a:cubicBezTo>
                  <a:cubicBezTo>
                    <a:pt x="16" y="0"/>
                    <a:pt x="19" y="5"/>
                    <a:pt x="23" y="9"/>
                  </a:cubicBezTo>
                  <a:cubicBezTo>
                    <a:pt x="19" y="15"/>
                    <a:pt x="24" y="19"/>
                    <a:pt x="25" y="25"/>
                  </a:cubicBezTo>
                  <a:cubicBezTo>
                    <a:pt x="25" y="28"/>
                    <a:pt x="26" y="34"/>
                    <a:pt x="24" y="37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100">
              <a:extLst>
                <a:ext uri="{FF2B5EF4-FFF2-40B4-BE49-F238E27FC236}">
                  <a16:creationId xmlns:a16="http://schemas.microsoft.com/office/drawing/2014/main" id="{CF714A51-C5DE-49E7-8AA4-001F435E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3533"/>
              <a:ext cx="160" cy="159"/>
            </a:xfrm>
            <a:custGeom>
              <a:avLst/>
              <a:gdLst>
                <a:gd name="T0" fmla="*/ 29 w 44"/>
                <a:gd name="T1" fmla="*/ 159 h 44"/>
                <a:gd name="T2" fmla="*/ 80 w 44"/>
                <a:gd name="T3" fmla="*/ 159 h 44"/>
                <a:gd name="T4" fmla="*/ 95 w 44"/>
                <a:gd name="T5" fmla="*/ 137 h 44"/>
                <a:gd name="T6" fmla="*/ 113 w 44"/>
                <a:gd name="T7" fmla="*/ 137 h 44"/>
                <a:gd name="T8" fmla="*/ 131 w 44"/>
                <a:gd name="T9" fmla="*/ 130 h 44"/>
                <a:gd name="T10" fmla="*/ 153 w 44"/>
                <a:gd name="T11" fmla="*/ 112 h 44"/>
                <a:gd name="T12" fmla="*/ 127 w 44"/>
                <a:gd name="T13" fmla="*/ 61 h 44"/>
                <a:gd name="T14" fmla="*/ 120 w 44"/>
                <a:gd name="T15" fmla="*/ 40 h 44"/>
                <a:gd name="T16" fmla="*/ 116 w 44"/>
                <a:gd name="T17" fmla="*/ 40 h 44"/>
                <a:gd name="T18" fmla="*/ 80 w 44"/>
                <a:gd name="T19" fmla="*/ 54 h 44"/>
                <a:gd name="T20" fmla="*/ 36 w 44"/>
                <a:gd name="T21" fmla="*/ 4 h 44"/>
                <a:gd name="T22" fmla="*/ 11 w 44"/>
                <a:gd name="T23" fmla="*/ 11 h 44"/>
                <a:gd name="T24" fmla="*/ 0 w 44"/>
                <a:gd name="T25" fmla="*/ 36 h 44"/>
                <a:gd name="T26" fmla="*/ 0 w 44"/>
                <a:gd name="T27" fmla="*/ 36 h 44"/>
                <a:gd name="T28" fmla="*/ 25 w 44"/>
                <a:gd name="T29" fmla="*/ 58 h 44"/>
                <a:gd name="T30" fmla="*/ 33 w 44"/>
                <a:gd name="T31" fmla="*/ 116 h 44"/>
                <a:gd name="T32" fmla="*/ 29 w 44"/>
                <a:gd name="T33" fmla="*/ 159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44">
                  <a:moveTo>
                    <a:pt x="8" y="44"/>
                  </a:moveTo>
                  <a:cubicBezTo>
                    <a:pt x="13" y="42"/>
                    <a:pt x="17" y="41"/>
                    <a:pt x="22" y="44"/>
                  </a:cubicBezTo>
                  <a:cubicBezTo>
                    <a:pt x="23" y="42"/>
                    <a:pt x="24" y="39"/>
                    <a:pt x="26" y="38"/>
                  </a:cubicBezTo>
                  <a:cubicBezTo>
                    <a:pt x="27" y="38"/>
                    <a:pt x="29" y="38"/>
                    <a:pt x="31" y="38"/>
                  </a:cubicBezTo>
                  <a:cubicBezTo>
                    <a:pt x="33" y="38"/>
                    <a:pt x="35" y="37"/>
                    <a:pt x="36" y="36"/>
                  </a:cubicBezTo>
                  <a:cubicBezTo>
                    <a:pt x="39" y="35"/>
                    <a:pt x="41" y="33"/>
                    <a:pt x="42" y="31"/>
                  </a:cubicBezTo>
                  <a:cubicBezTo>
                    <a:pt x="44" y="27"/>
                    <a:pt x="37" y="21"/>
                    <a:pt x="35" y="17"/>
                  </a:cubicBezTo>
                  <a:cubicBezTo>
                    <a:pt x="34" y="15"/>
                    <a:pt x="32" y="13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3"/>
                    <a:pt x="25" y="17"/>
                    <a:pt x="22" y="15"/>
                  </a:cubicBezTo>
                  <a:cubicBezTo>
                    <a:pt x="17" y="12"/>
                    <a:pt x="15" y="5"/>
                    <a:pt x="10" y="1"/>
                  </a:cubicBezTo>
                  <a:cubicBezTo>
                    <a:pt x="8" y="0"/>
                    <a:pt x="5" y="0"/>
                    <a:pt x="3" y="3"/>
                  </a:cubicBezTo>
                  <a:cubicBezTo>
                    <a:pt x="2" y="4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1"/>
                    <a:pt x="5" y="14"/>
                    <a:pt x="7" y="16"/>
                  </a:cubicBezTo>
                  <a:cubicBezTo>
                    <a:pt x="3" y="22"/>
                    <a:pt x="8" y="26"/>
                    <a:pt x="9" y="32"/>
                  </a:cubicBezTo>
                  <a:cubicBezTo>
                    <a:pt x="9" y="35"/>
                    <a:pt x="10" y="41"/>
                    <a:pt x="8" y="4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1">
              <a:extLst>
                <a:ext uri="{FF2B5EF4-FFF2-40B4-BE49-F238E27FC236}">
                  <a16:creationId xmlns:a16="http://schemas.microsoft.com/office/drawing/2014/main" id="{9CD2972F-38FD-4A42-B752-9D813C4E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3456"/>
              <a:ext cx="326" cy="200"/>
            </a:xfrm>
            <a:custGeom>
              <a:avLst/>
              <a:gdLst>
                <a:gd name="T0" fmla="*/ 40 w 90"/>
                <a:gd name="T1" fmla="*/ 193 h 55"/>
                <a:gd name="T2" fmla="*/ 91 w 90"/>
                <a:gd name="T3" fmla="*/ 182 h 55"/>
                <a:gd name="T4" fmla="*/ 112 w 90"/>
                <a:gd name="T5" fmla="*/ 196 h 55"/>
                <a:gd name="T6" fmla="*/ 149 w 90"/>
                <a:gd name="T7" fmla="*/ 200 h 55"/>
                <a:gd name="T8" fmla="*/ 177 w 90"/>
                <a:gd name="T9" fmla="*/ 189 h 55"/>
                <a:gd name="T10" fmla="*/ 217 w 90"/>
                <a:gd name="T11" fmla="*/ 153 h 55"/>
                <a:gd name="T12" fmla="*/ 279 w 90"/>
                <a:gd name="T13" fmla="*/ 156 h 55"/>
                <a:gd name="T14" fmla="*/ 283 w 90"/>
                <a:gd name="T15" fmla="*/ 156 h 55"/>
                <a:gd name="T16" fmla="*/ 268 w 90"/>
                <a:gd name="T17" fmla="*/ 124 h 55"/>
                <a:gd name="T18" fmla="*/ 283 w 90"/>
                <a:gd name="T19" fmla="*/ 102 h 55"/>
                <a:gd name="T20" fmla="*/ 304 w 90"/>
                <a:gd name="T21" fmla="*/ 69 h 55"/>
                <a:gd name="T22" fmla="*/ 326 w 90"/>
                <a:gd name="T23" fmla="*/ 44 h 55"/>
                <a:gd name="T24" fmla="*/ 326 w 90"/>
                <a:gd name="T25" fmla="*/ 44 h 55"/>
                <a:gd name="T26" fmla="*/ 304 w 90"/>
                <a:gd name="T27" fmla="*/ 25 h 55"/>
                <a:gd name="T28" fmla="*/ 275 w 90"/>
                <a:gd name="T29" fmla="*/ 15 h 55"/>
                <a:gd name="T30" fmla="*/ 250 w 90"/>
                <a:gd name="T31" fmla="*/ 4 h 55"/>
                <a:gd name="T32" fmla="*/ 203 w 90"/>
                <a:gd name="T33" fmla="*/ 15 h 55"/>
                <a:gd name="T34" fmla="*/ 181 w 90"/>
                <a:gd name="T35" fmla="*/ 22 h 55"/>
                <a:gd name="T36" fmla="*/ 159 w 90"/>
                <a:gd name="T37" fmla="*/ 36 h 55"/>
                <a:gd name="T38" fmla="*/ 145 w 90"/>
                <a:gd name="T39" fmla="*/ 33 h 55"/>
                <a:gd name="T40" fmla="*/ 127 w 90"/>
                <a:gd name="T41" fmla="*/ 33 h 55"/>
                <a:gd name="T42" fmla="*/ 87 w 90"/>
                <a:gd name="T43" fmla="*/ 29 h 55"/>
                <a:gd name="T44" fmla="*/ 47 w 90"/>
                <a:gd name="T45" fmla="*/ 22 h 55"/>
                <a:gd name="T46" fmla="*/ 4 w 90"/>
                <a:gd name="T47" fmla="*/ 7 h 55"/>
                <a:gd name="T48" fmla="*/ 4 w 90"/>
                <a:gd name="T49" fmla="*/ 11 h 55"/>
                <a:gd name="T50" fmla="*/ 18 w 90"/>
                <a:gd name="T51" fmla="*/ 58 h 55"/>
                <a:gd name="T52" fmla="*/ 25 w 90"/>
                <a:gd name="T53" fmla="*/ 80 h 55"/>
                <a:gd name="T54" fmla="*/ 4 w 90"/>
                <a:gd name="T55" fmla="*/ 116 h 55"/>
                <a:gd name="T56" fmla="*/ 11 w 90"/>
                <a:gd name="T57" fmla="*/ 138 h 55"/>
                <a:gd name="T58" fmla="*/ 36 w 90"/>
                <a:gd name="T59" fmla="*/ 189 h 55"/>
                <a:gd name="T60" fmla="*/ 40 w 90"/>
                <a:gd name="T61" fmla="*/ 193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0" h="55">
                  <a:moveTo>
                    <a:pt x="11" y="53"/>
                  </a:moveTo>
                  <a:cubicBezTo>
                    <a:pt x="15" y="54"/>
                    <a:pt x="21" y="50"/>
                    <a:pt x="25" y="50"/>
                  </a:cubicBezTo>
                  <a:cubicBezTo>
                    <a:pt x="28" y="51"/>
                    <a:pt x="29" y="53"/>
                    <a:pt x="31" y="54"/>
                  </a:cubicBezTo>
                  <a:cubicBezTo>
                    <a:pt x="34" y="55"/>
                    <a:pt x="38" y="55"/>
                    <a:pt x="41" y="55"/>
                  </a:cubicBezTo>
                  <a:cubicBezTo>
                    <a:pt x="45" y="55"/>
                    <a:pt x="45" y="55"/>
                    <a:pt x="49" y="52"/>
                  </a:cubicBezTo>
                  <a:cubicBezTo>
                    <a:pt x="52" y="49"/>
                    <a:pt x="56" y="44"/>
                    <a:pt x="60" y="42"/>
                  </a:cubicBezTo>
                  <a:cubicBezTo>
                    <a:pt x="65" y="40"/>
                    <a:pt x="72" y="43"/>
                    <a:pt x="77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0"/>
                    <a:pt x="77" y="35"/>
                    <a:pt x="74" y="34"/>
                  </a:cubicBezTo>
                  <a:cubicBezTo>
                    <a:pt x="71" y="33"/>
                    <a:pt x="75" y="30"/>
                    <a:pt x="78" y="28"/>
                  </a:cubicBezTo>
                  <a:cubicBezTo>
                    <a:pt x="81" y="26"/>
                    <a:pt x="82" y="22"/>
                    <a:pt x="84" y="19"/>
                  </a:cubicBezTo>
                  <a:cubicBezTo>
                    <a:pt x="87" y="16"/>
                    <a:pt x="89" y="19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8" y="8"/>
                    <a:pt x="87" y="8"/>
                    <a:pt x="84" y="7"/>
                  </a:cubicBezTo>
                  <a:cubicBezTo>
                    <a:pt x="81" y="6"/>
                    <a:pt x="79" y="5"/>
                    <a:pt x="76" y="4"/>
                  </a:cubicBezTo>
                  <a:cubicBezTo>
                    <a:pt x="74" y="3"/>
                    <a:pt x="72" y="1"/>
                    <a:pt x="69" y="1"/>
                  </a:cubicBezTo>
                  <a:cubicBezTo>
                    <a:pt x="65" y="0"/>
                    <a:pt x="60" y="3"/>
                    <a:pt x="56" y="4"/>
                  </a:cubicBezTo>
                  <a:cubicBezTo>
                    <a:pt x="53" y="5"/>
                    <a:pt x="52" y="5"/>
                    <a:pt x="50" y="6"/>
                  </a:cubicBezTo>
                  <a:cubicBezTo>
                    <a:pt x="48" y="8"/>
                    <a:pt x="46" y="10"/>
                    <a:pt x="44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8" y="8"/>
                    <a:pt x="37" y="9"/>
                    <a:pt x="35" y="9"/>
                  </a:cubicBezTo>
                  <a:cubicBezTo>
                    <a:pt x="31" y="10"/>
                    <a:pt x="27" y="9"/>
                    <a:pt x="24" y="8"/>
                  </a:cubicBezTo>
                  <a:cubicBezTo>
                    <a:pt x="20" y="6"/>
                    <a:pt x="16" y="7"/>
                    <a:pt x="13" y="6"/>
                  </a:cubicBezTo>
                  <a:cubicBezTo>
                    <a:pt x="9" y="4"/>
                    <a:pt x="6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7"/>
                    <a:pt x="4" y="12"/>
                    <a:pt x="5" y="16"/>
                  </a:cubicBezTo>
                  <a:cubicBezTo>
                    <a:pt x="6" y="18"/>
                    <a:pt x="8" y="20"/>
                    <a:pt x="7" y="22"/>
                  </a:cubicBezTo>
                  <a:cubicBezTo>
                    <a:pt x="6" y="26"/>
                    <a:pt x="2" y="28"/>
                    <a:pt x="1" y="32"/>
                  </a:cubicBezTo>
                  <a:cubicBezTo>
                    <a:pt x="0" y="34"/>
                    <a:pt x="2" y="36"/>
                    <a:pt x="3" y="38"/>
                  </a:cubicBezTo>
                  <a:cubicBezTo>
                    <a:pt x="5" y="42"/>
                    <a:pt x="12" y="48"/>
                    <a:pt x="10" y="52"/>
                  </a:cubicBezTo>
                  <a:lnTo>
                    <a:pt x="11" y="53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2">
              <a:extLst>
                <a:ext uri="{FF2B5EF4-FFF2-40B4-BE49-F238E27FC236}">
                  <a16:creationId xmlns:a16="http://schemas.microsoft.com/office/drawing/2014/main" id="{21DEFEEC-4953-49EA-918B-ED2C5422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612"/>
              <a:ext cx="341" cy="384"/>
            </a:xfrm>
            <a:custGeom>
              <a:avLst/>
              <a:gdLst>
                <a:gd name="T0" fmla="*/ 29 w 94"/>
                <a:gd name="T1" fmla="*/ 127 h 106"/>
                <a:gd name="T2" fmla="*/ 4 w 94"/>
                <a:gd name="T3" fmla="*/ 152 h 106"/>
                <a:gd name="T4" fmla="*/ 4 w 94"/>
                <a:gd name="T5" fmla="*/ 163 h 106"/>
                <a:gd name="T6" fmla="*/ 33 w 94"/>
                <a:gd name="T7" fmla="*/ 199 h 106"/>
                <a:gd name="T8" fmla="*/ 54 w 94"/>
                <a:gd name="T9" fmla="*/ 235 h 106"/>
                <a:gd name="T10" fmla="*/ 91 w 94"/>
                <a:gd name="T11" fmla="*/ 246 h 106"/>
                <a:gd name="T12" fmla="*/ 138 w 94"/>
                <a:gd name="T13" fmla="*/ 250 h 106"/>
                <a:gd name="T14" fmla="*/ 167 w 94"/>
                <a:gd name="T15" fmla="*/ 264 h 106"/>
                <a:gd name="T16" fmla="*/ 123 w 94"/>
                <a:gd name="T17" fmla="*/ 261 h 106"/>
                <a:gd name="T18" fmla="*/ 87 w 94"/>
                <a:gd name="T19" fmla="*/ 250 h 106"/>
                <a:gd name="T20" fmla="*/ 73 w 94"/>
                <a:gd name="T21" fmla="*/ 254 h 106"/>
                <a:gd name="T22" fmla="*/ 51 w 94"/>
                <a:gd name="T23" fmla="*/ 283 h 106"/>
                <a:gd name="T24" fmla="*/ 80 w 94"/>
                <a:gd name="T25" fmla="*/ 297 h 106"/>
                <a:gd name="T26" fmla="*/ 80 w 94"/>
                <a:gd name="T27" fmla="*/ 333 h 106"/>
                <a:gd name="T28" fmla="*/ 94 w 94"/>
                <a:gd name="T29" fmla="*/ 333 h 106"/>
                <a:gd name="T30" fmla="*/ 112 w 94"/>
                <a:gd name="T31" fmla="*/ 355 h 106"/>
                <a:gd name="T32" fmla="*/ 123 w 94"/>
                <a:gd name="T33" fmla="*/ 355 h 106"/>
                <a:gd name="T34" fmla="*/ 138 w 94"/>
                <a:gd name="T35" fmla="*/ 351 h 106"/>
                <a:gd name="T36" fmla="*/ 160 w 94"/>
                <a:gd name="T37" fmla="*/ 351 h 106"/>
                <a:gd name="T38" fmla="*/ 149 w 94"/>
                <a:gd name="T39" fmla="*/ 315 h 106"/>
                <a:gd name="T40" fmla="*/ 160 w 94"/>
                <a:gd name="T41" fmla="*/ 315 h 106"/>
                <a:gd name="T42" fmla="*/ 167 w 94"/>
                <a:gd name="T43" fmla="*/ 293 h 106"/>
                <a:gd name="T44" fmla="*/ 171 w 94"/>
                <a:gd name="T45" fmla="*/ 275 h 106"/>
                <a:gd name="T46" fmla="*/ 192 w 94"/>
                <a:gd name="T47" fmla="*/ 286 h 106"/>
                <a:gd name="T48" fmla="*/ 221 w 94"/>
                <a:gd name="T49" fmla="*/ 290 h 106"/>
                <a:gd name="T50" fmla="*/ 196 w 94"/>
                <a:gd name="T51" fmla="*/ 254 h 106"/>
                <a:gd name="T52" fmla="*/ 152 w 94"/>
                <a:gd name="T53" fmla="*/ 217 h 106"/>
                <a:gd name="T54" fmla="*/ 134 w 94"/>
                <a:gd name="T55" fmla="*/ 210 h 106"/>
                <a:gd name="T56" fmla="*/ 167 w 94"/>
                <a:gd name="T57" fmla="*/ 217 h 106"/>
                <a:gd name="T58" fmla="*/ 200 w 94"/>
                <a:gd name="T59" fmla="*/ 243 h 106"/>
                <a:gd name="T60" fmla="*/ 225 w 94"/>
                <a:gd name="T61" fmla="*/ 268 h 106"/>
                <a:gd name="T62" fmla="*/ 236 w 94"/>
                <a:gd name="T63" fmla="*/ 250 h 106"/>
                <a:gd name="T64" fmla="*/ 207 w 94"/>
                <a:gd name="T65" fmla="*/ 225 h 106"/>
                <a:gd name="T66" fmla="*/ 174 w 94"/>
                <a:gd name="T67" fmla="*/ 206 h 106"/>
                <a:gd name="T68" fmla="*/ 160 w 94"/>
                <a:gd name="T69" fmla="*/ 178 h 106"/>
                <a:gd name="T70" fmla="*/ 149 w 94"/>
                <a:gd name="T71" fmla="*/ 156 h 106"/>
                <a:gd name="T72" fmla="*/ 127 w 94"/>
                <a:gd name="T73" fmla="*/ 116 h 106"/>
                <a:gd name="T74" fmla="*/ 156 w 94"/>
                <a:gd name="T75" fmla="*/ 101 h 106"/>
                <a:gd name="T76" fmla="*/ 171 w 94"/>
                <a:gd name="T77" fmla="*/ 145 h 106"/>
                <a:gd name="T78" fmla="*/ 181 w 94"/>
                <a:gd name="T79" fmla="*/ 123 h 106"/>
                <a:gd name="T80" fmla="*/ 196 w 94"/>
                <a:gd name="T81" fmla="*/ 120 h 106"/>
                <a:gd name="T82" fmla="*/ 203 w 94"/>
                <a:gd name="T83" fmla="*/ 116 h 106"/>
                <a:gd name="T84" fmla="*/ 214 w 94"/>
                <a:gd name="T85" fmla="*/ 105 h 106"/>
                <a:gd name="T86" fmla="*/ 196 w 94"/>
                <a:gd name="T87" fmla="*/ 83 h 106"/>
                <a:gd name="T88" fmla="*/ 221 w 94"/>
                <a:gd name="T89" fmla="*/ 80 h 106"/>
                <a:gd name="T90" fmla="*/ 254 w 94"/>
                <a:gd name="T91" fmla="*/ 76 h 106"/>
                <a:gd name="T92" fmla="*/ 294 w 94"/>
                <a:gd name="T93" fmla="*/ 76 h 106"/>
                <a:gd name="T94" fmla="*/ 316 w 94"/>
                <a:gd name="T95" fmla="*/ 83 h 106"/>
                <a:gd name="T96" fmla="*/ 337 w 94"/>
                <a:gd name="T97" fmla="*/ 18 h 106"/>
                <a:gd name="T98" fmla="*/ 334 w 94"/>
                <a:gd name="T99" fmla="*/ 0 h 106"/>
                <a:gd name="T100" fmla="*/ 268 w 94"/>
                <a:gd name="T101" fmla="*/ 43 h 106"/>
                <a:gd name="T102" fmla="*/ 210 w 94"/>
                <a:gd name="T103" fmla="*/ 25 h 106"/>
                <a:gd name="T104" fmla="*/ 156 w 94"/>
                <a:gd name="T105" fmla="*/ 33 h 106"/>
                <a:gd name="T106" fmla="*/ 116 w 94"/>
                <a:gd name="T107" fmla="*/ 58 h 106"/>
                <a:gd name="T108" fmla="*/ 83 w 94"/>
                <a:gd name="T109" fmla="*/ 80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4" h="106">
                  <a:moveTo>
                    <a:pt x="9" y="22"/>
                  </a:moveTo>
                  <a:cubicBezTo>
                    <a:pt x="9" y="27"/>
                    <a:pt x="11" y="31"/>
                    <a:pt x="8" y="35"/>
                  </a:cubicBezTo>
                  <a:cubicBezTo>
                    <a:pt x="7" y="37"/>
                    <a:pt x="6" y="38"/>
                    <a:pt x="5" y="39"/>
                  </a:cubicBezTo>
                  <a:cubicBezTo>
                    <a:pt x="3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0" y="50"/>
                    <a:pt x="1" y="51"/>
                    <a:pt x="4" y="53"/>
                  </a:cubicBezTo>
                  <a:cubicBezTo>
                    <a:pt x="6" y="54"/>
                    <a:pt x="7" y="53"/>
                    <a:pt x="9" y="55"/>
                  </a:cubicBezTo>
                  <a:cubicBezTo>
                    <a:pt x="10" y="56"/>
                    <a:pt x="10" y="56"/>
                    <a:pt x="11" y="60"/>
                  </a:cubicBezTo>
                  <a:cubicBezTo>
                    <a:pt x="13" y="64"/>
                    <a:pt x="12" y="64"/>
                    <a:pt x="15" y="65"/>
                  </a:cubicBezTo>
                  <a:cubicBezTo>
                    <a:pt x="17" y="66"/>
                    <a:pt x="16" y="69"/>
                    <a:pt x="19" y="68"/>
                  </a:cubicBezTo>
                  <a:cubicBezTo>
                    <a:pt x="22" y="68"/>
                    <a:pt x="23" y="69"/>
                    <a:pt x="25" y="68"/>
                  </a:cubicBezTo>
                  <a:cubicBezTo>
                    <a:pt x="27" y="67"/>
                    <a:pt x="30" y="68"/>
                    <a:pt x="32" y="68"/>
                  </a:cubicBezTo>
                  <a:cubicBezTo>
                    <a:pt x="34" y="68"/>
                    <a:pt x="37" y="67"/>
                    <a:pt x="38" y="69"/>
                  </a:cubicBezTo>
                  <a:cubicBezTo>
                    <a:pt x="39" y="71"/>
                    <a:pt x="38" y="74"/>
                    <a:pt x="41" y="72"/>
                  </a:cubicBezTo>
                  <a:cubicBezTo>
                    <a:pt x="43" y="71"/>
                    <a:pt x="45" y="69"/>
                    <a:pt x="46" y="73"/>
                  </a:cubicBezTo>
                  <a:cubicBezTo>
                    <a:pt x="46" y="73"/>
                    <a:pt x="39" y="75"/>
                    <a:pt x="38" y="74"/>
                  </a:cubicBezTo>
                  <a:cubicBezTo>
                    <a:pt x="37" y="73"/>
                    <a:pt x="36" y="74"/>
                    <a:pt x="34" y="72"/>
                  </a:cubicBezTo>
                  <a:cubicBezTo>
                    <a:pt x="32" y="70"/>
                    <a:pt x="31" y="72"/>
                    <a:pt x="30" y="71"/>
                  </a:cubicBezTo>
                  <a:cubicBezTo>
                    <a:pt x="29" y="71"/>
                    <a:pt x="25" y="69"/>
                    <a:pt x="24" y="69"/>
                  </a:cubicBezTo>
                  <a:cubicBezTo>
                    <a:pt x="23" y="68"/>
                    <a:pt x="22" y="70"/>
                    <a:pt x="22" y="69"/>
                  </a:cubicBezTo>
                  <a:cubicBezTo>
                    <a:pt x="21" y="69"/>
                    <a:pt x="21" y="69"/>
                    <a:pt x="20" y="70"/>
                  </a:cubicBezTo>
                  <a:cubicBezTo>
                    <a:pt x="18" y="70"/>
                    <a:pt x="18" y="71"/>
                    <a:pt x="17" y="71"/>
                  </a:cubicBezTo>
                  <a:cubicBezTo>
                    <a:pt x="16" y="71"/>
                    <a:pt x="15" y="76"/>
                    <a:pt x="14" y="78"/>
                  </a:cubicBezTo>
                  <a:cubicBezTo>
                    <a:pt x="14" y="80"/>
                    <a:pt x="16" y="79"/>
                    <a:pt x="17" y="80"/>
                  </a:cubicBezTo>
                  <a:cubicBezTo>
                    <a:pt x="18" y="80"/>
                    <a:pt x="20" y="82"/>
                    <a:pt x="22" y="82"/>
                  </a:cubicBezTo>
                  <a:cubicBezTo>
                    <a:pt x="24" y="83"/>
                    <a:pt x="23" y="86"/>
                    <a:pt x="23" y="87"/>
                  </a:cubicBezTo>
                  <a:cubicBezTo>
                    <a:pt x="23" y="88"/>
                    <a:pt x="22" y="89"/>
                    <a:pt x="22" y="92"/>
                  </a:cubicBezTo>
                  <a:cubicBezTo>
                    <a:pt x="22" y="95"/>
                    <a:pt x="24" y="97"/>
                    <a:pt x="25" y="97"/>
                  </a:cubicBezTo>
                  <a:cubicBezTo>
                    <a:pt x="26" y="97"/>
                    <a:pt x="26" y="93"/>
                    <a:pt x="26" y="92"/>
                  </a:cubicBezTo>
                  <a:cubicBezTo>
                    <a:pt x="27" y="91"/>
                    <a:pt x="29" y="94"/>
                    <a:pt x="30" y="94"/>
                  </a:cubicBezTo>
                  <a:cubicBezTo>
                    <a:pt x="31" y="94"/>
                    <a:pt x="31" y="97"/>
                    <a:pt x="31" y="98"/>
                  </a:cubicBezTo>
                  <a:cubicBezTo>
                    <a:pt x="31" y="99"/>
                    <a:pt x="32" y="103"/>
                    <a:pt x="34" y="105"/>
                  </a:cubicBezTo>
                  <a:cubicBezTo>
                    <a:pt x="36" y="106"/>
                    <a:pt x="35" y="102"/>
                    <a:pt x="34" y="98"/>
                  </a:cubicBezTo>
                  <a:cubicBezTo>
                    <a:pt x="34" y="95"/>
                    <a:pt x="36" y="97"/>
                    <a:pt x="37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0" y="100"/>
                    <a:pt x="42" y="101"/>
                  </a:cubicBezTo>
                  <a:cubicBezTo>
                    <a:pt x="44" y="102"/>
                    <a:pt x="43" y="101"/>
                    <a:pt x="44" y="97"/>
                  </a:cubicBezTo>
                  <a:cubicBezTo>
                    <a:pt x="44" y="94"/>
                    <a:pt x="43" y="95"/>
                    <a:pt x="42" y="92"/>
                  </a:cubicBezTo>
                  <a:cubicBezTo>
                    <a:pt x="42" y="88"/>
                    <a:pt x="42" y="89"/>
                    <a:pt x="41" y="87"/>
                  </a:cubicBezTo>
                  <a:cubicBezTo>
                    <a:pt x="40" y="84"/>
                    <a:pt x="41" y="84"/>
                    <a:pt x="42" y="84"/>
                  </a:cubicBezTo>
                  <a:cubicBezTo>
                    <a:pt x="43" y="85"/>
                    <a:pt x="43" y="86"/>
                    <a:pt x="44" y="87"/>
                  </a:cubicBezTo>
                  <a:cubicBezTo>
                    <a:pt x="44" y="88"/>
                    <a:pt x="46" y="86"/>
                    <a:pt x="47" y="85"/>
                  </a:cubicBezTo>
                  <a:cubicBezTo>
                    <a:pt x="48" y="84"/>
                    <a:pt x="47" y="80"/>
                    <a:pt x="46" y="81"/>
                  </a:cubicBezTo>
                  <a:cubicBezTo>
                    <a:pt x="44" y="81"/>
                    <a:pt x="44" y="78"/>
                    <a:pt x="44" y="76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51" y="78"/>
                    <a:pt x="53" y="79"/>
                  </a:cubicBezTo>
                  <a:cubicBezTo>
                    <a:pt x="56" y="79"/>
                    <a:pt x="55" y="80"/>
                    <a:pt x="57" y="81"/>
                  </a:cubicBezTo>
                  <a:cubicBezTo>
                    <a:pt x="60" y="81"/>
                    <a:pt x="61" y="80"/>
                    <a:pt x="61" y="80"/>
                  </a:cubicBezTo>
                  <a:cubicBezTo>
                    <a:pt x="61" y="80"/>
                    <a:pt x="56" y="76"/>
                    <a:pt x="55" y="74"/>
                  </a:cubicBezTo>
                  <a:cubicBezTo>
                    <a:pt x="55" y="73"/>
                    <a:pt x="53" y="71"/>
                    <a:pt x="54" y="70"/>
                  </a:cubicBezTo>
                  <a:cubicBezTo>
                    <a:pt x="54" y="68"/>
                    <a:pt x="57" y="69"/>
                    <a:pt x="51" y="65"/>
                  </a:cubicBezTo>
                  <a:cubicBezTo>
                    <a:pt x="45" y="61"/>
                    <a:pt x="43" y="60"/>
                    <a:pt x="42" y="60"/>
                  </a:cubicBezTo>
                  <a:cubicBezTo>
                    <a:pt x="41" y="61"/>
                    <a:pt x="40" y="60"/>
                    <a:pt x="40" y="60"/>
                  </a:cubicBezTo>
                  <a:cubicBezTo>
                    <a:pt x="40" y="60"/>
                    <a:pt x="37" y="59"/>
                    <a:pt x="37" y="58"/>
                  </a:cubicBezTo>
                  <a:cubicBezTo>
                    <a:pt x="37" y="57"/>
                    <a:pt x="39" y="57"/>
                    <a:pt x="41" y="57"/>
                  </a:cubicBezTo>
                  <a:cubicBezTo>
                    <a:pt x="44" y="58"/>
                    <a:pt x="45" y="60"/>
                    <a:pt x="46" y="60"/>
                  </a:cubicBezTo>
                  <a:cubicBezTo>
                    <a:pt x="48" y="61"/>
                    <a:pt x="49" y="62"/>
                    <a:pt x="51" y="63"/>
                  </a:cubicBezTo>
                  <a:cubicBezTo>
                    <a:pt x="53" y="64"/>
                    <a:pt x="54" y="65"/>
                    <a:pt x="55" y="67"/>
                  </a:cubicBezTo>
                  <a:cubicBezTo>
                    <a:pt x="56" y="69"/>
                    <a:pt x="56" y="71"/>
                    <a:pt x="59" y="73"/>
                  </a:cubicBezTo>
                  <a:cubicBezTo>
                    <a:pt x="61" y="74"/>
                    <a:pt x="61" y="75"/>
                    <a:pt x="62" y="74"/>
                  </a:cubicBezTo>
                  <a:cubicBezTo>
                    <a:pt x="64" y="73"/>
                    <a:pt x="65" y="76"/>
                    <a:pt x="65" y="74"/>
                  </a:cubicBezTo>
                  <a:cubicBezTo>
                    <a:pt x="66" y="72"/>
                    <a:pt x="69" y="68"/>
                    <a:pt x="65" y="69"/>
                  </a:cubicBezTo>
                  <a:cubicBezTo>
                    <a:pt x="60" y="69"/>
                    <a:pt x="60" y="69"/>
                    <a:pt x="59" y="67"/>
                  </a:cubicBezTo>
                  <a:cubicBezTo>
                    <a:pt x="58" y="64"/>
                    <a:pt x="58" y="63"/>
                    <a:pt x="57" y="62"/>
                  </a:cubicBezTo>
                  <a:cubicBezTo>
                    <a:pt x="56" y="61"/>
                    <a:pt x="58" y="61"/>
                    <a:pt x="55" y="61"/>
                  </a:cubicBezTo>
                  <a:cubicBezTo>
                    <a:pt x="53" y="60"/>
                    <a:pt x="49" y="61"/>
                    <a:pt x="48" y="57"/>
                  </a:cubicBezTo>
                  <a:cubicBezTo>
                    <a:pt x="47" y="53"/>
                    <a:pt x="45" y="56"/>
                    <a:pt x="43" y="53"/>
                  </a:cubicBezTo>
                  <a:cubicBezTo>
                    <a:pt x="40" y="49"/>
                    <a:pt x="40" y="45"/>
                    <a:pt x="44" y="49"/>
                  </a:cubicBezTo>
                  <a:cubicBezTo>
                    <a:pt x="47" y="53"/>
                    <a:pt x="49" y="55"/>
                    <a:pt x="48" y="51"/>
                  </a:cubicBezTo>
                  <a:cubicBezTo>
                    <a:pt x="47" y="47"/>
                    <a:pt x="43" y="44"/>
                    <a:pt x="41" y="43"/>
                  </a:cubicBezTo>
                  <a:cubicBezTo>
                    <a:pt x="39" y="43"/>
                    <a:pt x="40" y="41"/>
                    <a:pt x="39" y="39"/>
                  </a:cubicBezTo>
                  <a:cubicBezTo>
                    <a:pt x="37" y="36"/>
                    <a:pt x="34" y="35"/>
                    <a:pt x="35" y="32"/>
                  </a:cubicBezTo>
                  <a:cubicBezTo>
                    <a:pt x="37" y="28"/>
                    <a:pt x="35" y="25"/>
                    <a:pt x="38" y="25"/>
                  </a:cubicBezTo>
                  <a:cubicBezTo>
                    <a:pt x="42" y="26"/>
                    <a:pt x="43" y="24"/>
                    <a:pt x="43" y="28"/>
                  </a:cubicBezTo>
                  <a:cubicBezTo>
                    <a:pt x="43" y="32"/>
                    <a:pt x="44" y="33"/>
                    <a:pt x="46" y="34"/>
                  </a:cubicBezTo>
                  <a:cubicBezTo>
                    <a:pt x="48" y="35"/>
                    <a:pt x="44" y="39"/>
                    <a:pt x="47" y="40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39"/>
                    <a:pt x="50" y="36"/>
                    <a:pt x="50" y="34"/>
                  </a:cubicBezTo>
                  <a:cubicBezTo>
                    <a:pt x="50" y="32"/>
                    <a:pt x="52" y="38"/>
                    <a:pt x="54" y="37"/>
                  </a:cubicBezTo>
                  <a:cubicBezTo>
                    <a:pt x="56" y="36"/>
                    <a:pt x="55" y="33"/>
                    <a:pt x="54" y="33"/>
                  </a:cubicBezTo>
                  <a:cubicBezTo>
                    <a:pt x="52" y="33"/>
                    <a:pt x="51" y="31"/>
                    <a:pt x="53" y="31"/>
                  </a:cubicBezTo>
                  <a:cubicBezTo>
                    <a:pt x="54" y="31"/>
                    <a:pt x="54" y="30"/>
                    <a:pt x="56" y="32"/>
                  </a:cubicBezTo>
                  <a:cubicBezTo>
                    <a:pt x="59" y="35"/>
                    <a:pt x="60" y="37"/>
                    <a:pt x="61" y="35"/>
                  </a:cubicBezTo>
                  <a:cubicBezTo>
                    <a:pt x="62" y="33"/>
                    <a:pt x="61" y="30"/>
                    <a:pt x="59" y="29"/>
                  </a:cubicBezTo>
                  <a:cubicBezTo>
                    <a:pt x="58" y="29"/>
                    <a:pt x="56" y="28"/>
                    <a:pt x="55" y="26"/>
                  </a:cubicBezTo>
                  <a:cubicBezTo>
                    <a:pt x="54" y="25"/>
                    <a:pt x="50" y="24"/>
                    <a:pt x="54" y="23"/>
                  </a:cubicBezTo>
                  <a:cubicBezTo>
                    <a:pt x="57" y="23"/>
                    <a:pt x="56" y="22"/>
                    <a:pt x="58" y="23"/>
                  </a:cubicBezTo>
                  <a:cubicBezTo>
                    <a:pt x="60" y="24"/>
                    <a:pt x="61" y="22"/>
                    <a:pt x="61" y="22"/>
                  </a:cubicBezTo>
                  <a:cubicBezTo>
                    <a:pt x="61" y="22"/>
                    <a:pt x="63" y="20"/>
                    <a:pt x="66" y="21"/>
                  </a:cubicBezTo>
                  <a:cubicBezTo>
                    <a:pt x="68" y="22"/>
                    <a:pt x="67" y="24"/>
                    <a:pt x="70" y="21"/>
                  </a:cubicBezTo>
                  <a:cubicBezTo>
                    <a:pt x="73" y="19"/>
                    <a:pt x="78" y="19"/>
                    <a:pt x="79" y="20"/>
                  </a:cubicBezTo>
                  <a:cubicBezTo>
                    <a:pt x="80" y="20"/>
                    <a:pt x="78" y="21"/>
                    <a:pt x="81" y="21"/>
                  </a:cubicBezTo>
                  <a:cubicBezTo>
                    <a:pt x="85" y="21"/>
                    <a:pt x="80" y="16"/>
                    <a:pt x="85" y="21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19"/>
                    <a:pt x="91" y="16"/>
                    <a:pt x="93" y="12"/>
                  </a:cubicBezTo>
                  <a:cubicBezTo>
                    <a:pt x="93" y="9"/>
                    <a:pt x="94" y="8"/>
                    <a:pt x="93" y="5"/>
                  </a:cubicBezTo>
                  <a:cubicBezTo>
                    <a:pt x="93" y="4"/>
                    <a:pt x="91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2"/>
                    <a:pt x="85" y="6"/>
                    <a:pt x="82" y="9"/>
                  </a:cubicBezTo>
                  <a:cubicBezTo>
                    <a:pt x="78" y="12"/>
                    <a:pt x="78" y="12"/>
                    <a:pt x="74" y="12"/>
                  </a:cubicBezTo>
                  <a:cubicBezTo>
                    <a:pt x="71" y="12"/>
                    <a:pt x="67" y="12"/>
                    <a:pt x="64" y="11"/>
                  </a:cubicBezTo>
                  <a:cubicBezTo>
                    <a:pt x="62" y="10"/>
                    <a:pt x="61" y="8"/>
                    <a:pt x="58" y="7"/>
                  </a:cubicBezTo>
                  <a:cubicBezTo>
                    <a:pt x="54" y="7"/>
                    <a:pt x="48" y="11"/>
                    <a:pt x="44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1"/>
                    <a:pt x="40" y="13"/>
                    <a:pt x="37" y="14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0" y="16"/>
                    <a:pt x="28" y="16"/>
                    <a:pt x="27" y="16"/>
                  </a:cubicBezTo>
                  <a:cubicBezTo>
                    <a:pt x="25" y="17"/>
                    <a:pt x="24" y="20"/>
                    <a:pt x="23" y="22"/>
                  </a:cubicBezTo>
                  <a:cubicBezTo>
                    <a:pt x="18" y="19"/>
                    <a:pt x="14" y="20"/>
                    <a:pt x="9" y="2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03">
              <a:extLst>
                <a:ext uri="{FF2B5EF4-FFF2-40B4-BE49-F238E27FC236}">
                  <a16:creationId xmlns:a16="http://schemas.microsoft.com/office/drawing/2014/main" id="{3203260A-CDF3-41B8-8CFD-79473187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612"/>
              <a:ext cx="341" cy="384"/>
            </a:xfrm>
            <a:custGeom>
              <a:avLst/>
              <a:gdLst>
                <a:gd name="T0" fmla="*/ 29 w 94"/>
                <a:gd name="T1" fmla="*/ 127 h 106"/>
                <a:gd name="T2" fmla="*/ 4 w 94"/>
                <a:gd name="T3" fmla="*/ 152 h 106"/>
                <a:gd name="T4" fmla="*/ 4 w 94"/>
                <a:gd name="T5" fmla="*/ 163 h 106"/>
                <a:gd name="T6" fmla="*/ 33 w 94"/>
                <a:gd name="T7" fmla="*/ 199 h 106"/>
                <a:gd name="T8" fmla="*/ 54 w 94"/>
                <a:gd name="T9" fmla="*/ 235 h 106"/>
                <a:gd name="T10" fmla="*/ 91 w 94"/>
                <a:gd name="T11" fmla="*/ 246 h 106"/>
                <a:gd name="T12" fmla="*/ 138 w 94"/>
                <a:gd name="T13" fmla="*/ 250 h 106"/>
                <a:gd name="T14" fmla="*/ 167 w 94"/>
                <a:gd name="T15" fmla="*/ 264 h 106"/>
                <a:gd name="T16" fmla="*/ 123 w 94"/>
                <a:gd name="T17" fmla="*/ 261 h 106"/>
                <a:gd name="T18" fmla="*/ 87 w 94"/>
                <a:gd name="T19" fmla="*/ 250 h 106"/>
                <a:gd name="T20" fmla="*/ 73 w 94"/>
                <a:gd name="T21" fmla="*/ 254 h 106"/>
                <a:gd name="T22" fmla="*/ 51 w 94"/>
                <a:gd name="T23" fmla="*/ 283 h 106"/>
                <a:gd name="T24" fmla="*/ 80 w 94"/>
                <a:gd name="T25" fmla="*/ 297 h 106"/>
                <a:gd name="T26" fmla="*/ 80 w 94"/>
                <a:gd name="T27" fmla="*/ 333 h 106"/>
                <a:gd name="T28" fmla="*/ 94 w 94"/>
                <a:gd name="T29" fmla="*/ 333 h 106"/>
                <a:gd name="T30" fmla="*/ 112 w 94"/>
                <a:gd name="T31" fmla="*/ 355 h 106"/>
                <a:gd name="T32" fmla="*/ 123 w 94"/>
                <a:gd name="T33" fmla="*/ 355 h 106"/>
                <a:gd name="T34" fmla="*/ 138 w 94"/>
                <a:gd name="T35" fmla="*/ 351 h 106"/>
                <a:gd name="T36" fmla="*/ 160 w 94"/>
                <a:gd name="T37" fmla="*/ 351 h 106"/>
                <a:gd name="T38" fmla="*/ 149 w 94"/>
                <a:gd name="T39" fmla="*/ 315 h 106"/>
                <a:gd name="T40" fmla="*/ 160 w 94"/>
                <a:gd name="T41" fmla="*/ 315 h 106"/>
                <a:gd name="T42" fmla="*/ 167 w 94"/>
                <a:gd name="T43" fmla="*/ 293 h 106"/>
                <a:gd name="T44" fmla="*/ 171 w 94"/>
                <a:gd name="T45" fmla="*/ 275 h 106"/>
                <a:gd name="T46" fmla="*/ 192 w 94"/>
                <a:gd name="T47" fmla="*/ 286 h 106"/>
                <a:gd name="T48" fmla="*/ 221 w 94"/>
                <a:gd name="T49" fmla="*/ 290 h 106"/>
                <a:gd name="T50" fmla="*/ 196 w 94"/>
                <a:gd name="T51" fmla="*/ 254 h 106"/>
                <a:gd name="T52" fmla="*/ 152 w 94"/>
                <a:gd name="T53" fmla="*/ 217 h 106"/>
                <a:gd name="T54" fmla="*/ 134 w 94"/>
                <a:gd name="T55" fmla="*/ 210 h 106"/>
                <a:gd name="T56" fmla="*/ 167 w 94"/>
                <a:gd name="T57" fmla="*/ 217 h 106"/>
                <a:gd name="T58" fmla="*/ 200 w 94"/>
                <a:gd name="T59" fmla="*/ 243 h 106"/>
                <a:gd name="T60" fmla="*/ 225 w 94"/>
                <a:gd name="T61" fmla="*/ 268 h 106"/>
                <a:gd name="T62" fmla="*/ 236 w 94"/>
                <a:gd name="T63" fmla="*/ 250 h 106"/>
                <a:gd name="T64" fmla="*/ 207 w 94"/>
                <a:gd name="T65" fmla="*/ 225 h 106"/>
                <a:gd name="T66" fmla="*/ 174 w 94"/>
                <a:gd name="T67" fmla="*/ 206 h 106"/>
                <a:gd name="T68" fmla="*/ 160 w 94"/>
                <a:gd name="T69" fmla="*/ 178 h 106"/>
                <a:gd name="T70" fmla="*/ 149 w 94"/>
                <a:gd name="T71" fmla="*/ 156 h 106"/>
                <a:gd name="T72" fmla="*/ 127 w 94"/>
                <a:gd name="T73" fmla="*/ 116 h 106"/>
                <a:gd name="T74" fmla="*/ 156 w 94"/>
                <a:gd name="T75" fmla="*/ 101 h 106"/>
                <a:gd name="T76" fmla="*/ 171 w 94"/>
                <a:gd name="T77" fmla="*/ 145 h 106"/>
                <a:gd name="T78" fmla="*/ 181 w 94"/>
                <a:gd name="T79" fmla="*/ 123 h 106"/>
                <a:gd name="T80" fmla="*/ 196 w 94"/>
                <a:gd name="T81" fmla="*/ 120 h 106"/>
                <a:gd name="T82" fmla="*/ 203 w 94"/>
                <a:gd name="T83" fmla="*/ 116 h 106"/>
                <a:gd name="T84" fmla="*/ 214 w 94"/>
                <a:gd name="T85" fmla="*/ 105 h 106"/>
                <a:gd name="T86" fmla="*/ 196 w 94"/>
                <a:gd name="T87" fmla="*/ 83 h 106"/>
                <a:gd name="T88" fmla="*/ 221 w 94"/>
                <a:gd name="T89" fmla="*/ 80 h 106"/>
                <a:gd name="T90" fmla="*/ 254 w 94"/>
                <a:gd name="T91" fmla="*/ 76 h 106"/>
                <a:gd name="T92" fmla="*/ 294 w 94"/>
                <a:gd name="T93" fmla="*/ 76 h 106"/>
                <a:gd name="T94" fmla="*/ 316 w 94"/>
                <a:gd name="T95" fmla="*/ 83 h 106"/>
                <a:gd name="T96" fmla="*/ 337 w 94"/>
                <a:gd name="T97" fmla="*/ 18 h 106"/>
                <a:gd name="T98" fmla="*/ 334 w 94"/>
                <a:gd name="T99" fmla="*/ 0 h 106"/>
                <a:gd name="T100" fmla="*/ 268 w 94"/>
                <a:gd name="T101" fmla="*/ 43 h 106"/>
                <a:gd name="T102" fmla="*/ 210 w 94"/>
                <a:gd name="T103" fmla="*/ 25 h 106"/>
                <a:gd name="T104" fmla="*/ 156 w 94"/>
                <a:gd name="T105" fmla="*/ 33 h 106"/>
                <a:gd name="T106" fmla="*/ 116 w 94"/>
                <a:gd name="T107" fmla="*/ 58 h 106"/>
                <a:gd name="T108" fmla="*/ 83 w 94"/>
                <a:gd name="T109" fmla="*/ 80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4" h="106">
                  <a:moveTo>
                    <a:pt x="9" y="22"/>
                  </a:moveTo>
                  <a:cubicBezTo>
                    <a:pt x="9" y="27"/>
                    <a:pt x="11" y="31"/>
                    <a:pt x="8" y="35"/>
                  </a:cubicBezTo>
                  <a:cubicBezTo>
                    <a:pt x="7" y="37"/>
                    <a:pt x="6" y="38"/>
                    <a:pt x="5" y="39"/>
                  </a:cubicBezTo>
                  <a:cubicBezTo>
                    <a:pt x="3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0" y="50"/>
                    <a:pt x="1" y="51"/>
                    <a:pt x="4" y="53"/>
                  </a:cubicBezTo>
                  <a:cubicBezTo>
                    <a:pt x="6" y="54"/>
                    <a:pt x="7" y="53"/>
                    <a:pt x="9" y="55"/>
                  </a:cubicBezTo>
                  <a:cubicBezTo>
                    <a:pt x="10" y="56"/>
                    <a:pt x="10" y="56"/>
                    <a:pt x="11" y="60"/>
                  </a:cubicBezTo>
                  <a:cubicBezTo>
                    <a:pt x="13" y="64"/>
                    <a:pt x="12" y="64"/>
                    <a:pt x="15" y="65"/>
                  </a:cubicBezTo>
                  <a:cubicBezTo>
                    <a:pt x="17" y="66"/>
                    <a:pt x="16" y="69"/>
                    <a:pt x="19" y="68"/>
                  </a:cubicBezTo>
                  <a:cubicBezTo>
                    <a:pt x="22" y="68"/>
                    <a:pt x="23" y="69"/>
                    <a:pt x="25" y="68"/>
                  </a:cubicBezTo>
                  <a:cubicBezTo>
                    <a:pt x="27" y="67"/>
                    <a:pt x="30" y="68"/>
                    <a:pt x="32" y="68"/>
                  </a:cubicBezTo>
                  <a:cubicBezTo>
                    <a:pt x="34" y="68"/>
                    <a:pt x="37" y="67"/>
                    <a:pt x="38" y="69"/>
                  </a:cubicBezTo>
                  <a:cubicBezTo>
                    <a:pt x="39" y="71"/>
                    <a:pt x="38" y="74"/>
                    <a:pt x="41" y="72"/>
                  </a:cubicBezTo>
                  <a:cubicBezTo>
                    <a:pt x="43" y="71"/>
                    <a:pt x="45" y="69"/>
                    <a:pt x="46" y="73"/>
                  </a:cubicBezTo>
                  <a:cubicBezTo>
                    <a:pt x="46" y="73"/>
                    <a:pt x="39" y="75"/>
                    <a:pt x="38" y="74"/>
                  </a:cubicBezTo>
                  <a:cubicBezTo>
                    <a:pt x="37" y="73"/>
                    <a:pt x="36" y="74"/>
                    <a:pt x="34" y="72"/>
                  </a:cubicBezTo>
                  <a:cubicBezTo>
                    <a:pt x="32" y="70"/>
                    <a:pt x="31" y="72"/>
                    <a:pt x="30" y="71"/>
                  </a:cubicBezTo>
                  <a:cubicBezTo>
                    <a:pt x="29" y="71"/>
                    <a:pt x="25" y="69"/>
                    <a:pt x="24" y="69"/>
                  </a:cubicBezTo>
                  <a:cubicBezTo>
                    <a:pt x="23" y="68"/>
                    <a:pt x="22" y="70"/>
                    <a:pt x="22" y="69"/>
                  </a:cubicBezTo>
                  <a:cubicBezTo>
                    <a:pt x="21" y="69"/>
                    <a:pt x="21" y="69"/>
                    <a:pt x="20" y="70"/>
                  </a:cubicBezTo>
                  <a:cubicBezTo>
                    <a:pt x="18" y="70"/>
                    <a:pt x="18" y="71"/>
                    <a:pt x="17" y="71"/>
                  </a:cubicBezTo>
                  <a:cubicBezTo>
                    <a:pt x="16" y="71"/>
                    <a:pt x="15" y="76"/>
                    <a:pt x="14" y="78"/>
                  </a:cubicBezTo>
                  <a:cubicBezTo>
                    <a:pt x="14" y="80"/>
                    <a:pt x="16" y="79"/>
                    <a:pt x="17" y="80"/>
                  </a:cubicBezTo>
                  <a:cubicBezTo>
                    <a:pt x="18" y="80"/>
                    <a:pt x="20" y="82"/>
                    <a:pt x="22" y="82"/>
                  </a:cubicBezTo>
                  <a:cubicBezTo>
                    <a:pt x="24" y="83"/>
                    <a:pt x="23" y="86"/>
                    <a:pt x="23" y="87"/>
                  </a:cubicBezTo>
                  <a:cubicBezTo>
                    <a:pt x="23" y="88"/>
                    <a:pt x="22" y="89"/>
                    <a:pt x="22" y="92"/>
                  </a:cubicBezTo>
                  <a:cubicBezTo>
                    <a:pt x="22" y="95"/>
                    <a:pt x="24" y="97"/>
                    <a:pt x="25" y="97"/>
                  </a:cubicBezTo>
                  <a:cubicBezTo>
                    <a:pt x="26" y="97"/>
                    <a:pt x="26" y="93"/>
                    <a:pt x="26" y="92"/>
                  </a:cubicBezTo>
                  <a:cubicBezTo>
                    <a:pt x="27" y="91"/>
                    <a:pt x="29" y="94"/>
                    <a:pt x="30" y="94"/>
                  </a:cubicBezTo>
                  <a:cubicBezTo>
                    <a:pt x="31" y="94"/>
                    <a:pt x="31" y="97"/>
                    <a:pt x="31" y="98"/>
                  </a:cubicBezTo>
                  <a:cubicBezTo>
                    <a:pt x="31" y="99"/>
                    <a:pt x="32" y="103"/>
                    <a:pt x="34" y="105"/>
                  </a:cubicBezTo>
                  <a:cubicBezTo>
                    <a:pt x="36" y="106"/>
                    <a:pt x="35" y="102"/>
                    <a:pt x="34" y="98"/>
                  </a:cubicBezTo>
                  <a:cubicBezTo>
                    <a:pt x="34" y="95"/>
                    <a:pt x="36" y="97"/>
                    <a:pt x="37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9" y="98"/>
                    <a:pt x="40" y="100"/>
                    <a:pt x="42" y="101"/>
                  </a:cubicBezTo>
                  <a:cubicBezTo>
                    <a:pt x="44" y="102"/>
                    <a:pt x="43" y="101"/>
                    <a:pt x="44" y="97"/>
                  </a:cubicBezTo>
                  <a:cubicBezTo>
                    <a:pt x="44" y="94"/>
                    <a:pt x="43" y="95"/>
                    <a:pt x="42" y="92"/>
                  </a:cubicBezTo>
                  <a:cubicBezTo>
                    <a:pt x="42" y="88"/>
                    <a:pt x="42" y="89"/>
                    <a:pt x="41" y="87"/>
                  </a:cubicBezTo>
                  <a:cubicBezTo>
                    <a:pt x="40" y="84"/>
                    <a:pt x="41" y="84"/>
                    <a:pt x="42" y="84"/>
                  </a:cubicBezTo>
                  <a:cubicBezTo>
                    <a:pt x="43" y="85"/>
                    <a:pt x="43" y="86"/>
                    <a:pt x="44" y="87"/>
                  </a:cubicBezTo>
                  <a:cubicBezTo>
                    <a:pt x="44" y="88"/>
                    <a:pt x="46" y="86"/>
                    <a:pt x="47" y="85"/>
                  </a:cubicBezTo>
                  <a:cubicBezTo>
                    <a:pt x="48" y="84"/>
                    <a:pt x="47" y="80"/>
                    <a:pt x="46" y="81"/>
                  </a:cubicBezTo>
                  <a:cubicBezTo>
                    <a:pt x="44" y="81"/>
                    <a:pt x="44" y="78"/>
                    <a:pt x="44" y="76"/>
                  </a:cubicBezTo>
                  <a:cubicBezTo>
                    <a:pt x="44" y="75"/>
                    <a:pt x="46" y="76"/>
                    <a:pt x="47" y="76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51" y="78"/>
                    <a:pt x="53" y="79"/>
                  </a:cubicBezTo>
                  <a:cubicBezTo>
                    <a:pt x="56" y="79"/>
                    <a:pt x="55" y="80"/>
                    <a:pt x="57" y="81"/>
                  </a:cubicBezTo>
                  <a:cubicBezTo>
                    <a:pt x="60" y="81"/>
                    <a:pt x="61" y="80"/>
                    <a:pt x="61" y="80"/>
                  </a:cubicBezTo>
                  <a:cubicBezTo>
                    <a:pt x="61" y="80"/>
                    <a:pt x="56" y="76"/>
                    <a:pt x="55" y="74"/>
                  </a:cubicBezTo>
                  <a:cubicBezTo>
                    <a:pt x="55" y="73"/>
                    <a:pt x="53" y="71"/>
                    <a:pt x="54" y="70"/>
                  </a:cubicBezTo>
                  <a:cubicBezTo>
                    <a:pt x="54" y="68"/>
                    <a:pt x="57" y="69"/>
                    <a:pt x="51" y="65"/>
                  </a:cubicBezTo>
                  <a:cubicBezTo>
                    <a:pt x="45" y="61"/>
                    <a:pt x="43" y="60"/>
                    <a:pt x="42" y="60"/>
                  </a:cubicBezTo>
                  <a:cubicBezTo>
                    <a:pt x="41" y="61"/>
                    <a:pt x="40" y="60"/>
                    <a:pt x="40" y="60"/>
                  </a:cubicBezTo>
                  <a:cubicBezTo>
                    <a:pt x="40" y="60"/>
                    <a:pt x="37" y="59"/>
                    <a:pt x="37" y="58"/>
                  </a:cubicBezTo>
                  <a:cubicBezTo>
                    <a:pt x="37" y="57"/>
                    <a:pt x="39" y="57"/>
                    <a:pt x="41" y="57"/>
                  </a:cubicBezTo>
                  <a:cubicBezTo>
                    <a:pt x="44" y="58"/>
                    <a:pt x="45" y="60"/>
                    <a:pt x="46" y="60"/>
                  </a:cubicBezTo>
                  <a:cubicBezTo>
                    <a:pt x="48" y="61"/>
                    <a:pt x="49" y="62"/>
                    <a:pt x="51" y="63"/>
                  </a:cubicBezTo>
                  <a:cubicBezTo>
                    <a:pt x="53" y="64"/>
                    <a:pt x="54" y="65"/>
                    <a:pt x="55" y="67"/>
                  </a:cubicBezTo>
                  <a:cubicBezTo>
                    <a:pt x="56" y="69"/>
                    <a:pt x="56" y="71"/>
                    <a:pt x="59" y="73"/>
                  </a:cubicBezTo>
                  <a:cubicBezTo>
                    <a:pt x="61" y="74"/>
                    <a:pt x="61" y="75"/>
                    <a:pt x="62" y="74"/>
                  </a:cubicBezTo>
                  <a:cubicBezTo>
                    <a:pt x="64" y="73"/>
                    <a:pt x="65" y="76"/>
                    <a:pt x="65" y="74"/>
                  </a:cubicBezTo>
                  <a:cubicBezTo>
                    <a:pt x="66" y="72"/>
                    <a:pt x="69" y="68"/>
                    <a:pt x="65" y="69"/>
                  </a:cubicBezTo>
                  <a:cubicBezTo>
                    <a:pt x="60" y="69"/>
                    <a:pt x="60" y="69"/>
                    <a:pt x="59" y="67"/>
                  </a:cubicBezTo>
                  <a:cubicBezTo>
                    <a:pt x="58" y="64"/>
                    <a:pt x="58" y="63"/>
                    <a:pt x="57" y="62"/>
                  </a:cubicBezTo>
                  <a:cubicBezTo>
                    <a:pt x="56" y="61"/>
                    <a:pt x="58" y="61"/>
                    <a:pt x="55" y="61"/>
                  </a:cubicBezTo>
                  <a:cubicBezTo>
                    <a:pt x="53" y="60"/>
                    <a:pt x="49" y="61"/>
                    <a:pt x="48" y="57"/>
                  </a:cubicBezTo>
                  <a:cubicBezTo>
                    <a:pt x="47" y="53"/>
                    <a:pt x="45" y="56"/>
                    <a:pt x="43" y="53"/>
                  </a:cubicBezTo>
                  <a:cubicBezTo>
                    <a:pt x="40" y="49"/>
                    <a:pt x="40" y="45"/>
                    <a:pt x="44" y="49"/>
                  </a:cubicBezTo>
                  <a:cubicBezTo>
                    <a:pt x="47" y="53"/>
                    <a:pt x="49" y="55"/>
                    <a:pt x="48" y="51"/>
                  </a:cubicBezTo>
                  <a:cubicBezTo>
                    <a:pt x="47" y="47"/>
                    <a:pt x="43" y="44"/>
                    <a:pt x="41" y="43"/>
                  </a:cubicBezTo>
                  <a:cubicBezTo>
                    <a:pt x="39" y="43"/>
                    <a:pt x="40" y="41"/>
                    <a:pt x="39" y="39"/>
                  </a:cubicBezTo>
                  <a:cubicBezTo>
                    <a:pt x="37" y="36"/>
                    <a:pt x="34" y="35"/>
                    <a:pt x="35" y="32"/>
                  </a:cubicBezTo>
                  <a:cubicBezTo>
                    <a:pt x="37" y="28"/>
                    <a:pt x="35" y="25"/>
                    <a:pt x="38" y="25"/>
                  </a:cubicBezTo>
                  <a:cubicBezTo>
                    <a:pt x="42" y="26"/>
                    <a:pt x="43" y="24"/>
                    <a:pt x="43" y="28"/>
                  </a:cubicBezTo>
                  <a:cubicBezTo>
                    <a:pt x="43" y="32"/>
                    <a:pt x="44" y="33"/>
                    <a:pt x="46" y="34"/>
                  </a:cubicBezTo>
                  <a:cubicBezTo>
                    <a:pt x="48" y="35"/>
                    <a:pt x="44" y="39"/>
                    <a:pt x="47" y="40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39"/>
                    <a:pt x="50" y="36"/>
                    <a:pt x="50" y="34"/>
                  </a:cubicBezTo>
                  <a:cubicBezTo>
                    <a:pt x="50" y="32"/>
                    <a:pt x="52" y="38"/>
                    <a:pt x="54" y="37"/>
                  </a:cubicBezTo>
                  <a:cubicBezTo>
                    <a:pt x="56" y="36"/>
                    <a:pt x="55" y="33"/>
                    <a:pt x="54" y="33"/>
                  </a:cubicBezTo>
                  <a:cubicBezTo>
                    <a:pt x="52" y="33"/>
                    <a:pt x="51" y="31"/>
                    <a:pt x="53" y="31"/>
                  </a:cubicBezTo>
                  <a:cubicBezTo>
                    <a:pt x="54" y="31"/>
                    <a:pt x="54" y="30"/>
                    <a:pt x="56" y="32"/>
                  </a:cubicBezTo>
                  <a:cubicBezTo>
                    <a:pt x="59" y="35"/>
                    <a:pt x="60" y="37"/>
                    <a:pt x="61" y="35"/>
                  </a:cubicBezTo>
                  <a:cubicBezTo>
                    <a:pt x="62" y="33"/>
                    <a:pt x="61" y="30"/>
                    <a:pt x="59" y="29"/>
                  </a:cubicBezTo>
                  <a:cubicBezTo>
                    <a:pt x="58" y="29"/>
                    <a:pt x="56" y="28"/>
                    <a:pt x="55" y="26"/>
                  </a:cubicBezTo>
                  <a:cubicBezTo>
                    <a:pt x="54" y="25"/>
                    <a:pt x="50" y="24"/>
                    <a:pt x="54" y="23"/>
                  </a:cubicBezTo>
                  <a:cubicBezTo>
                    <a:pt x="57" y="23"/>
                    <a:pt x="56" y="22"/>
                    <a:pt x="58" y="23"/>
                  </a:cubicBezTo>
                  <a:cubicBezTo>
                    <a:pt x="60" y="24"/>
                    <a:pt x="61" y="22"/>
                    <a:pt x="61" y="22"/>
                  </a:cubicBezTo>
                  <a:cubicBezTo>
                    <a:pt x="61" y="22"/>
                    <a:pt x="63" y="20"/>
                    <a:pt x="66" y="21"/>
                  </a:cubicBezTo>
                  <a:cubicBezTo>
                    <a:pt x="68" y="22"/>
                    <a:pt x="67" y="24"/>
                    <a:pt x="70" y="21"/>
                  </a:cubicBezTo>
                  <a:cubicBezTo>
                    <a:pt x="73" y="19"/>
                    <a:pt x="78" y="19"/>
                    <a:pt x="79" y="20"/>
                  </a:cubicBezTo>
                  <a:cubicBezTo>
                    <a:pt x="80" y="20"/>
                    <a:pt x="78" y="21"/>
                    <a:pt x="81" y="21"/>
                  </a:cubicBezTo>
                  <a:cubicBezTo>
                    <a:pt x="85" y="21"/>
                    <a:pt x="80" y="16"/>
                    <a:pt x="85" y="21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19"/>
                    <a:pt x="91" y="16"/>
                    <a:pt x="93" y="12"/>
                  </a:cubicBezTo>
                  <a:cubicBezTo>
                    <a:pt x="93" y="9"/>
                    <a:pt x="94" y="8"/>
                    <a:pt x="93" y="5"/>
                  </a:cubicBezTo>
                  <a:cubicBezTo>
                    <a:pt x="93" y="4"/>
                    <a:pt x="91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8" y="2"/>
                    <a:pt x="85" y="6"/>
                    <a:pt x="82" y="9"/>
                  </a:cubicBezTo>
                  <a:cubicBezTo>
                    <a:pt x="78" y="12"/>
                    <a:pt x="78" y="12"/>
                    <a:pt x="74" y="12"/>
                  </a:cubicBezTo>
                  <a:cubicBezTo>
                    <a:pt x="71" y="12"/>
                    <a:pt x="67" y="12"/>
                    <a:pt x="64" y="11"/>
                  </a:cubicBezTo>
                  <a:cubicBezTo>
                    <a:pt x="62" y="10"/>
                    <a:pt x="61" y="8"/>
                    <a:pt x="58" y="7"/>
                  </a:cubicBezTo>
                  <a:cubicBezTo>
                    <a:pt x="54" y="7"/>
                    <a:pt x="48" y="11"/>
                    <a:pt x="44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1"/>
                    <a:pt x="40" y="13"/>
                    <a:pt x="37" y="14"/>
                  </a:cubicBezTo>
                  <a:cubicBezTo>
                    <a:pt x="36" y="15"/>
                    <a:pt x="34" y="16"/>
                    <a:pt x="32" y="16"/>
                  </a:cubicBezTo>
                  <a:cubicBezTo>
                    <a:pt x="30" y="16"/>
                    <a:pt x="28" y="16"/>
                    <a:pt x="27" y="16"/>
                  </a:cubicBezTo>
                  <a:cubicBezTo>
                    <a:pt x="25" y="17"/>
                    <a:pt x="24" y="20"/>
                    <a:pt x="23" y="22"/>
                  </a:cubicBezTo>
                  <a:cubicBezTo>
                    <a:pt x="18" y="19"/>
                    <a:pt x="14" y="20"/>
                    <a:pt x="9" y="2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4">
              <a:extLst>
                <a:ext uri="{FF2B5EF4-FFF2-40B4-BE49-F238E27FC236}">
                  <a16:creationId xmlns:a16="http://schemas.microsoft.com/office/drawing/2014/main" id="{3F59C122-80A8-45D6-9E4D-86F37565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149"/>
              <a:ext cx="497" cy="351"/>
            </a:xfrm>
            <a:custGeom>
              <a:avLst/>
              <a:gdLst>
                <a:gd name="T0" fmla="*/ 497 w 137"/>
                <a:gd name="T1" fmla="*/ 232 h 97"/>
                <a:gd name="T2" fmla="*/ 490 w 137"/>
                <a:gd name="T3" fmla="*/ 224 h 97"/>
                <a:gd name="T4" fmla="*/ 461 w 137"/>
                <a:gd name="T5" fmla="*/ 221 h 97"/>
                <a:gd name="T6" fmla="*/ 432 w 137"/>
                <a:gd name="T7" fmla="*/ 224 h 97"/>
                <a:gd name="T8" fmla="*/ 414 w 137"/>
                <a:gd name="T9" fmla="*/ 206 h 97"/>
                <a:gd name="T10" fmla="*/ 421 w 137"/>
                <a:gd name="T11" fmla="*/ 174 h 97"/>
                <a:gd name="T12" fmla="*/ 414 w 137"/>
                <a:gd name="T13" fmla="*/ 123 h 97"/>
                <a:gd name="T14" fmla="*/ 414 w 137"/>
                <a:gd name="T15" fmla="*/ 90 h 97"/>
                <a:gd name="T16" fmla="*/ 381 w 137"/>
                <a:gd name="T17" fmla="*/ 62 h 97"/>
                <a:gd name="T18" fmla="*/ 356 w 137"/>
                <a:gd name="T19" fmla="*/ 22 h 97"/>
                <a:gd name="T20" fmla="*/ 352 w 137"/>
                <a:gd name="T21" fmla="*/ 4 h 97"/>
                <a:gd name="T22" fmla="*/ 330 w 137"/>
                <a:gd name="T23" fmla="*/ 0 h 97"/>
                <a:gd name="T24" fmla="*/ 308 w 137"/>
                <a:gd name="T25" fmla="*/ 18 h 97"/>
                <a:gd name="T26" fmla="*/ 301 w 137"/>
                <a:gd name="T27" fmla="*/ 22 h 97"/>
                <a:gd name="T28" fmla="*/ 254 w 137"/>
                <a:gd name="T29" fmla="*/ 33 h 97"/>
                <a:gd name="T30" fmla="*/ 225 w 137"/>
                <a:gd name="T31" fmla="*/ 33 h 97"/>
                <a:gd name="T32" fmla="*/ 178 w 137"/>
                <a:gd name="T33" fmla="*/ 18 h 97"/>
                <a:gd name="T34" fmla="*/ 152 w 137"/>
                <a:gd name="T35" fmla="*/ 22 h 97"/>
                <a:gd name="T36" fmla="*/ 141 w 137"/>
                <a:gd name="T37" fmla="*/ 40 h 97"/>
                <a:gd name="T38" fmla="*/ 105 w 137"/>
                <a:gd name="T39" fmla="*/ 51 h 97"/>
                <a:gd name="T40" fmla="*/ 73 w 137"/>
                <a:gd name="T41" fmla="*/ 105 h 97"/>
                <a:gd name="T42" fmla="*/ 51 w 137"/>
                <a:gd name="T43" fmla="*/ 148 h 97"/>
                <a:gd name="T44" fmla="*/ 22 w 137"/>
                <a:gd name="T45" fmla="*/ 156 h 97"/>
                <a:gd name="T46" fmla="*/ 0 w 137"/>
                <a:gd name="T47" fmla="*/ 159 h 97"/>
                <a:gd name="T48" fmla="*/ 0 w 137"/>
                <a:gd name="T49" fmla="*/ 159 h 97"/>
                <a:gd name="T50" fmla="*/ 4 w 137"/>
                <a:gd name="T51" fmla="*/ 163 h 97"/>
                <a:gd name="T52" fmla="*/ 25 w 137"/>
                <a:gd name="T53" fmla="*/ 199 h 97"/>
                <a:gd name="T54" fmla="*/ 40 w 137"/>
                <a:gd name="T55" fmla="*/ 228 h 97"/>
                <a:gd name="T56" fmla="*/ 69 w 137"/>
                <a:gd name="T57" fmla="*/ 235 h 97"/>
                <a:gd name="T58" fmla="*/ 65 w 137"/>
                <a:gd name="T59" fmla="*/ 257 h 97"/>
                <a:gd name="T60" fmla="*/ 102 w 137"/>
                <a:gd name="T61" fmla="*/ 275 h 97"/>
                <a:gd name="T62" fmla="*/ 123 w 137"/>
                <a:gd name="T63" fmla="*/ 286 h 97"/>
                <a:gd name="T64" fmla="*/ 138 w 137"/>
                <a:gd name="T65" fmla="*/ 300 h 97"/>
                <a:gd name="T66" fmla="*/ 127 w 137"/>
                <a:gd name="T67" fmla="*/ 315 h 97"/>
                <a:gd name="T68" fmla="*/ 127 w 137"/>
                <a:gd name="T69" fmla="*/ 315 h 97"/>
                <a:gd name="T70" fmla="*/ 167 w 137"/>
                <a:gd name="T71" fmla="*/ 326 h 97"/>
                <a:gd name="T72" fmla="*/ 207 w 137"/>
                <a:gd name="T73" fmla="*/ 337 h 97"/>
                <a:gd name="T74" fmla="*/ 247 w 137"/>
                <a:gd name="T75" fmla="*/ 340 h 97"/>
                <a:gd name="T76" fmla="*/ 265 w 137"/>
                <a:gd name="T77" fmla="*/ 337 h 97"/>
                <a:gd name="T78" fmla="*/ 279 w 137"/>
                <a:gd name="T79" fmla="*/ 344 h 97"/>
                <a:gd name="T80" fmla="*/ 301 w 137"/>
                <a:gd name="T81" fmla="*/ 329 h 97"/>
                <a:gd name="T82" fmla="*/ 323 w 137"/>
                <a:gd name="T83" fmla="*/ 322 h 97"/>
                <a:gd name="T84" fmla="*/ 370 w 137"/>
                <a:gd name="T85" fmla="*/ 311 h 97"/>
                <a:gd name="T86" fmla="*/ 395 w 137"/>
                <a:gd name="T87" fmla="*/ 322 h 97"/>
                <a:gd name="T88" fmla="*/ 424 w 137"/>
                <a:gd name="T89" fmla="*/ 333 h 97"/>
                <a:gd name="T90" fmla="*/ 446 w 137"/>
                <a:gd name="T91" fmla="*/ 347 h 97"/>
                <a:gd name="T92" fmla="*/ 446 w 137"/>
                <a:gd name="T93" fmla="*/ 351 h 97"/>
                <a:gd name="T94" fmla="*/ 450 w 137"/>
                <a:gd name="T95" fmla="*/ 308 h 97"/>
                <a:gd name="T96" fmla="*/ 446 w 137"/>
                <a:gd name="T97" fmla="*/ 282 h 97"/>
                <a:gd name="T98" fmla="*/ 461 w 137"/>
                <a:gd name="T99" fmla="*/ 271 h 97"/>
                <a:gd name="T100" fmla="*/ 450 w 137"/>
                <a:gd name="T101" fmla="*/ 257 h 97"/>
                <a:gd name="T102" fmla="*/ 475 w 137"/>
                <a:gd name="T103" fmla="*/ 261 h 97"/>
                <a:gd name="T104" fmla="*/ 482 w 137"/>
                <a:gd name="T105" fmla="*/ 268 h 97"/>
                <a:gd name="T106" fmla="*/ 497 w 137"/>
                <a:gd name="T107" fmla="*/ 232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7" h="97">
                  <a:moveTo>
                    <a:pt x="137" y="64"/>
                  </a:moveTo>
                  <a:cubicBezTo>
                    <a:pt x="136" y="63"/>
                    <a:pt x="136" y="63"/>
                    <a:pt x="135" y="62"/>
                  </a:cubicBezTo>
                  <a:cubicBezTo>
                    <a:pt x="133" y="61"/>
                    <a:pt x="130" y="61"/>
                    <a:pt x="127" y="61"/>
                  </a:cubicBezTo>
                  <a:cubicBezTo>
                    <a:pt x="125" y="61"/>
                    <a:pt x="121" y="60"/>
                    <a:pt x="119" y="62"/>
                  </a:cubicBezTo>
                  <a:cubicBezTo>
                    <a:pt x="117" y="61"/>
                    <a:pt x="114" y="58"/>
                    <a:pt x="114" y="57"/>
                  </a:cubicBezTo>
                  <a:cubicBezTo>
                    <a:pt x="113" y="55"/>
                    <a:pt x="116" y="51"/>
                    <a:pt x="116" y="48"/>
                  </a:cubicBezTo>
                  <a:cubicBezTo>
                    <a:pt x="116" y="44"/>
                    <a:pt x="114" y="39"/>
                    <a:pt x="114" y="34"/>
                  </a:cubicBezTo>
                  <a:cubicBezTo>
                    <a:pt x="114" y="32"/>
                    <a:pt x="115" y="28"/>
                    <a:pt x="114" y="25"/>
                  </a:cubicBezTo>
                  <a:cubicBezTo>
                    <a:pt x="112" y="22"/>
                    <a:pt x="108" y="19"/>
                    <a:pt x="105" y="17"/>
                  </a:cubicBezTo>
                  <a:cubicBezTo>
                    <a:pt x="101" y="14"/>
                    <a:pt x="99" y="10"/>
                    <a:pt x="98" y="6"/>
                  </a:cubicBezTo>
                  <a:cubicBezTo>
                    <a:pt x="98" y="4"/>
                    <a:pt x="98" y="2"/>
                    <a:pt x="97" y="1"/>
                  </a:cubicBezTo>
                  <a:cubicBezTo>
                    <a:pt x="96" y="0"/>
                    <a:pt x="92" y="0"/>
                    <a:pt x="91" y="0"/>
                  </a:cubicBezTo>
                  <a:cubicBezTo>
                    <a:pt x="86" y="0"/>
                    <a:pt x="86" y="1"/>
                    <a:pt x="85" y="5"/>
                  </a:cubicBezTo>
                  <a:cubicBezTo>
                    <a:pt x="85" y="5"/>
                    <a:pt x="84" y="6"/>
                    <a:pt x="83" y="6"/>
                  </a:cubicBezTo>
                  <a:cubicBezTo>
                    <a:pt x="78" y="8"/>
                    <a:pt x="75" y="11"/>
                    <a:pt x="70" y="9"/>
                  </a:cubicBezTo>
                  <a:cubicBezTo>
                    <a:pt x="67" y="8"/>
                    <a:pt x="65" y="10"/>
                    <a:pt x="62" y="9"/>
                  </a:cubicBezTo>
                  <a:cubicBezTo>
                    <a:pt x="58" y="7"/>
                    <a:pt x="54" y="5"/>
                    <a:pt x="49" y="5"/>
                  </a:cubicBezTo>
                  <a:cubicBezTo>
                    <a:pt x="47" y="5"/>
                    <a:pt x="44" y="5"/>
                    <a:pt x="42" y="6"/>
                  </a:cubicBezTo>
                  <a:cubicBezTo>
                    <a:pt x="40" y="8"/>
                    <a:pt x="40" y="9"/>
                    <a:pt x="39" y="11"/>
                  </a:cubicBezTo>
                  <a:cubicBezTo>
                    <a:pt x="37" y="14"/>
                    <a:pt x="32" y="12"/>
                    <a:pt x="29" y="14"/>
                  </a:cubicBezTo>
                  <a:cubicBezTo>
                    <a:pt x="25" y="18"/>
                    <a:pt x="22" y="24"/>
                    <a:pt x="20" y="29"/>
                  </a:cubicBezTo>
                  <a:cubicBezTo>
                    <a:pt x="18" y="33"/>
                    <a:pt x="18" y="40"/>
                    <a:pt x="14" y="41"/>
                  </a:cubicBezTo>
                  <a:cubicBezTo>
                    <a:pt x="12" y="42"/>
                    <a:pt x="8" y="43"/>
                    <a:pt x="6" y="43"/>
                  </a:cubicBezTo>
                  <a:cubicBezTo>
                    <a:pt x="4" y="44"/>
                    <a:pt x="2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5"/>
                    <a:pt x="1" y="45"/>
                  </a:cubicBezTo>
                  <a:cubicBezTo>
                    <a:pt x="4" y="48"/>
                    <a:pt x="5" y="52"/>
                    <a:pt x="7" y="55"/>
                  </a:cubicBezTo>
                  <a:cubicBezTo>
                    <a:pt x="8" y="58"/>
                    <a:pt x="10" y="61"/>
                    <a:pt x="11" y="63"/>
                  </a:cubicBezTo>
                  <a:cubicBezTo>
                    <a:pt x="14" y="63"/>
                    <a:pt x="17" y="65"/>
                    <a:pt x="19" y="65"/>
                  </a:cubicBezTo>
                  <a:cubicBezTo>
                    <a:pt x="19" y="67"/>
                    <a:pt x="18" y="69"/>
                    <a:pt x="18" y="71"/>
                  </a:cubicBezTo>
                  <a:cubicBezTo>
                    <a:pt x="22" y="72"/>
                    <a:pt x="25" y="74"/>
                    <a:pt x="28" y="76"/>
                  </a:cubicBezTo>
                  <a:cubicBezTo>
                    <a:pt x="30" y="77"/>
                    <a:pt x="32" y="78"/>
                    <a:pt x="34" y="79"/>
                  </a:cubicBezTo>
                  <a:cubicBezTo>
                    <a:pt x="36" y="80"/>
                    <a:pt x="36" y="82"/>
                    <a:pt x="38" y="83"/>
                  </a:cubicBezTo>
                  <a:cubicBezTo>
                    <a:pt x="37" y="85"/>
                    <a:pt x="36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9" y="88"/>
                    <a:pt x="42" y="89"/>
                    <a:pt x="46" y="90"/>
                  </a:cubicBezTo>
                  <a:cubicBezTo>
                    <a:pt x="49" y="92"/>
                    <a:pt x="53" y="91"/>
                    <a:pt x="57" y="93"/>
                  </a:cubicBezTo>
                  <a:cubicBezTo>
                    <a:pt x="60" y="94"/>
                    <a:pt x="64" y="95"/>
                    <a:pt x="68" y="94"/>
                  </a:cubicBezTo>
                  <a:cubicBezTo>
                    <a:pt x="70" y="94"/>
                    <a:pt x="71" y="93"/>
                    <a:pt x="73" y="93"/>
                  </a:cubicBezTo>
                  <a:cubicBezTo>
                    <a:pt x="74" y="94"/>
                    <a:pt x="75" y="95"/>
                    <a:pt x="77" y="95"/>
                  </a:cubicBezTo>
                  <a:cubicBezTo>
                    <a:pt x="79" y="95"/>
                    <a:pt x="81" y="92"/>
                    <a:pt x="83" y="91"/>
                  </a:cubicBezTo>
                  <a:cubicBezTo>
                    <a:pt x="85" y="90"/>
                    <a:pt x="87" y="90"/>
                    <a:pt x="89" y="89"/>
                  </a:cubicBezTo>
                  <a:cubicBezTo>
                    <a:pt x="93" y="88"/>
                    <a:pt x="98" y="85"/>
                    <a:pt x="102" y="86"/>
                  </a:cubicBezTo>
                  <a:cubicBezTo>
                    <a:pt x="105" y="86"/>
                    <a:pt x="107" y="88"/>
                    <a:pt x="109" y="89"/>
                  </a:cubicBezTo>
                  <a:cubicBezTo>
                    <a:pt x="112" y="90"/>
                    <a:pt x="114" y="91"/>
                    <a:pt x="117" y="92"/>
                  </a:cubicBezTo>
                  <a:cubicBezTo>
                    <a:pt x="120" y="93"/>
                    <a:pt x="121" y="93"/>
                    <a:pt x="123" y="96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3" y="91"/>
                    <a:pt x="124" y="89"/>
                    <a:pt x="124" y="85"/>
                  </a:cubicBezTo>
                  <a:cubicBezTo>
                    <a:pt x="123" y="82"/>
                    <a:pt x="122" y="80"/>
                    <a:pt x="123" y="78"/>
                  </a:cubicBezTo>
                  <a:cubicBezTo>
                    <a:pt x="124" y="76"/>
                    <a:pt x="127" y="75"/>
                    <a:pt x="127" y="75"/>
                  </a:cubicBezTo>
                  <a:cubicBezTo>
                    <a:pt x="127" y="75"/>
                    <a:pt x="120" y="73"/>
                    <a:pt x="124" y="71"/>
                  </a:cubicBezTo>
                  <a:cubicBezTo>
                    <a:pt x="128" y="68"/>
                    <a:pt x="132" y="68"/>
                    <a:pt x="131" y="72"/>
                  </a:cubicBezTo>
                  <a:cubicBezTo>
                    <a:pt x="130" y="76"/>
                    <a:pt x="131" y="75"/>
                    <a:pt x="133" y="74"/>
                  </a:cubicBezTo>
                  <a:cubicBezTo>
                    <a:pt x="135" y="74"/>
                    <a:pt x="137" y="67"/>
                    <a:pt x="137" y="64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5">
              <a:extLst>
                <a:ext uri="{FF2B5EF4-FFF2-40B4-BE49-F238E27FC236}">
                  <a16:creationId xmlns:a16="http://schemas.microsoft.com/office/drawing/2014/main" id="{AA2D7547-89DC-483B-AEA2-9ACCA4C7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127"/>
              <a:ext cx="167" cy="206"/>
            </a:xfrm>
            <a:custGeom>
              <a:avLst/>
              <a:gdLst>
                <a:gd name="T0" fmla="*/ 0 w 46"/>
                <a:gd name="T1" fmla="*/ 22 h 57"/>
                <a:gd name="T2" fmla="*/ 4 w 46"/>
                <a:gd name="T3" fmla="*/ 11 h 57"/>
                <a:gd name="T4" fmla="*/ 15 w 46"/>
                <a:gd name="T5" fmla="*/ 7 h 57"/>
                <a:gd name="T6" fmla="*/ 51 w 46"/>
                <a:gd name="T7" fmla="*/ 11 h 57"/>
                <a:gd name="T8" fmla="*/ 94 w 46"/>
                <a:gd name="T9" fmla="*/ 22 h 57"/>
                <a:gd name="T10" fmla="*/ 120 w 46"/>
                <a:gd name="T11" fmla="*/ 40 h 57"/>
                <a:gd name="T12" fmla="*/ 127 w 46"/>
                <a:gd name="T13" fmla="*/ 61 h 57"/>
                <a:gd name="T14" fmla="*/ 134 w 46"/>
                <a:gd name="T15" fmla="*/ 83 h 57"/>
                <a:gd name="T16" fmla="*/ 152 w 46"/>
                <a:gd name="T17" fmla="*/ 116 h 57"/>
                <a:gd name="T18" fmla="*/ 163 w 46"/>
                <a:gd name="T19" fmla="*/ 134 h 57"/>
                <a:gd name="T20" fmla="*/ 167 w 46"/>
                <a:gd name="T21" fmla="*/ 159 h 57"/>
                <a:gd name="T22" fmla="*/ 138 w 46"/>
                <a:gd name="T23" fmla="*/ 159 h 57"/>
                <a:gd name="T24" fmla="*/ 109 w 46"/>
                <a:gd name="T25" fmla="*/ 166 h 57"/>
                <a:gd name="T26" fmla="*/ 102 w 46"/>
                <a:gd name="T27" fmla="*/ 199 h 57"/>
                <a:gd name="T28" fmla="*/ 73 w 46"/>
                <a:gd name="T29" fmla="*/ 206 h 57"/>
                <a:gd name="T30" fmla="*/ 76 w 46"/>
                <a:gd name="T31" fmla="*/ 195 h 57"/>
                <a:gd name="T32" fmla="*/ 69 w 46"/>
                <a:gd name="T33" fmla="*/ 145 h 57"/>
                <a:gd name="T34" fmla="*/ 69 w 46"/>
                <a:gd name="T35" fmla="*/ 112 h 57"/>
                <a:gd name="T36" fmla="*/ 36 w 46"/>
                <a:gd name="T37" fmla="*/ 83 h 57"/>
                <a:gd name="T38" fmla="*/ 11 w 46"/>
                <a:gd name="T39" fmla="*/ 43 h 57"/>
                <a:gd name="T40" fmla="*/ 7 w 46"/>
                <a:gd name="T41" fmla="*/ 25 h 57"/>
                <a:gd name="T42" fmla="*/ 0 w 46"/>
                <a:gd name="T43" fmla="*/ 22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57">
                  <a:moveTo>
                    <a:pt x="0" y="6"/>
                  </a:moveTo>
                  <a:cubicBezTo>
                    <a:pt x="1" y="6"/>
                    <a:pt x="0" y="4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9" y="1"/>
                    <a:pt x="10" y="0"/>
                    <a:pt x="14" y="3"/>
                  </a:cubicBezTo>
                  <a:cubicBezTo>
                    <a:pt x="18" y="5"/>
                    <a:pt x="22" y="5"/>
                    <a:pt x="26" y="6"/>
                  </a:cubicBezTo>
                  <a:cubicBezTo>
                    <a:pt x="28" y="8"/>
                    <a:pt x="32" y="9"/>
                    <a:pt x="33" y="11"/>
                  </a:cubicBezTo>
                  <a:cubicBezTo>
                    <a:pt x="34" y="12"/>
                    <a:pt x="34" y="15"/>
                    <a:pt x="35" y="17"/>
                  </a:cubicBezTo>
                  <a:cubicBezTo>
                    <a:pt x="36" y="19"/>
                    <a:pt x="36" y="21"/>
                    <a:pt x="37" y="23"/>
                  </a:cubicBezTo>
                  <a:cubicBezTo>
                    <a:pt x="38" y="26"/>
                    <a:pt x="40" y="29"/>
                    <a:pt x="42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6" y="39"/>
                    <a:pt x="46" y="42"/>
                    <a:pt x="46" y="44"/>
                  </a:cubicBezTo>
                  <a:cubicBezTo>
                    <a:pt x="43" y="45"/>
                    <a:pt x="41" y="44"/>
                    <a:pt x="38" y="44"/>
                  </a:cubicBezTo>
                  <a:cubicBezTo>
                    <a:pt x="35" y="43"/>
                    <a:pt x="32" y="43"/>
                    <a:pt x="30" y="46"/>
                  </a:cubicBezTo>
                  <a:cubicBezTo>
                    <a:pt x="29" y="48"/>
                    <a:pt x="30" y="53"/>
                    <a:pt x="28" y="55"/>
                  </a:cubicBezTo>
                  <a:cubicBezTo>
                    <a:pt x="26" y="56"/>
                    <a:pt x="22" y="57"/>
                    <a:pt x="20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0"/>
                    <a:pt x="19" y="45"/>
                    <a:pt x="19" y="40"/>
                  </a:cubicBezTo>
                  <a:cubicBezTo>
                    <a:pt x="19" y="38"/>
                    <a:pt x="20" y="34"/>
                    <a:pt x="19" y="31"/>
                  </a:cubicBezTo>
                  <a:cubicBezTo>
                    <a:pt x="17" y="28"/>
                    <a:pt x="13" y="25"/>
                    <a:pt x="10" y="23"/>
                  </a:cubicBezTo>
                  <a:cubicBezTo>
                    <a:pt x="6" y="20"/>
                    <a:pt x="4" y="16"/>
                    <a:pt x="3" y="12"/>
                  </a:cubicBezTo>
                  <a:cubicBezTo>
                    <a:pt x="3" y="10"/>
                    <a:pt x="3" y="8"/>
                    <a:pt x="2" y="7"/>
                  </a:cubicBezTo>
                  <a:cubicBezTo>
                    <a:pt x="2" y="6"/>
                    <a:pt x="1" y="6"/>
                    <a:pt x="0" y="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6">
              <a:extLst>
                <a:ext uri="{FF2B5EF4-FFF2-40B4-BE49-F238E27FC236}">
                  <a16:creationId xmlns:a16="http://schemas.microsoft.com/office/drawing/2014/main" id="{B8E4CEE0-1F3E-481A-9063-9FE1B5E0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20"/>
              <a:ext cx="349" cy="213"/>
            </a:xfrm>
            <a:custGeom>
              <a:avLst/>
              <a:gdLst>
                <a:gd name="T0" fmla="*/ 200 w 96"/>
                <a:gd name="T1" fmla="*/ 188 h 59"/>
                <a:gd name="T2" fmla="*/ 175 w 96"/>
                <a:gd name="T3" fmla="*/ 188 h 59"/>
                <a:gd name="T4" fmla="*/ 153 w 96"/>
                <a:gd name="T5" fmla="*/ 202 h 59"/>
                <a:gd name="T6" fmla="*/ 120 w 96"/>
                <a:gd name="T7" fmla="*/ 213 h 59"/>
                <a:gd name="T8" fmla="*/ 91 w 96"/>
                <a:gd name="T9" fmla="*/ 209 h 59"/>
                <a:gd name="T10" fmla="*/ 47 w 96"/>
                <a:gd name="T11" fmla="*/ 173 h 59"/>
                <a:gd name="T12" fmla="*/ 25 w 96"/>
                <a:gd name="T13" fmla="*/ 155 h 59"/>
                <a:gd name="T14" fmla="*/ 0 w 96"/>
                <a:gd name="T15" fmla="*/ 126 h 59"/>
                <a:gd name="T16" fmla="*/ 0 w 96"/>
                <a:gd name="T17" fmla="*/ 126 h 59"/>
                <a:gd name="T18" fmla="*/ 25 w 96"/>
                <a:gd name="T19" fmla="*/ 101 h 59"/>
                <a:gd name="T20" fmla="*/ 25 w 96"/>
                <a:gd name="T21" fmla="*/ 83 h 59"/>
                <a:gd name="T22" fmla="*/ 40 w 96"/>
                <a:gd name="T23" fmla="*/ 65 h 59"/>
                <a:gd name="T24" fmla="*/ 36 w 96"/>
                <a:gd name="T25" fmla="*/ 36 h 59"/>
                <a:gd name="T26" fmla="*/ 36 w 96"/>
                <a:gd name="T27" fmla="*/ 36 h 59"/>
                <a:gd name="T28" fmla="*/ 80 w 96"/>
                <a:gd name="T29" fmla="*/ 65 h 59"/>
                <a:gd name="T30" fmla="*/ 142 w 96"/>
                <a:gd name="T31" fmla="*/ 69 h 59"/>
                <a:gd name="T32" fmla="*/ 153 w 96"/>
                <a:gd name="T33" fmla="*/ 43 h 59"/>
                <a:gd name="T34" fmla="*/ 164 w 96"/>
                <a:gd name="T35" fmla="*/ 40 h 59"/>
                <a:gd name="T36" fmla="*/ 178 w 96"/>
                <a:gd name="T37" fmla="*/ 36 h 59"/>
                <a:gd name="T38" fmla="*/ 196 w 96"/>
                <a:gd name="T39" fmla="*/ 29 h 59"/>
                <a:gd name="T40" fmla="*/ 218 w 96"/>
                <a:gd name="T41" fmla="*/ 43 h 59"/>
                <a:gd name="T42" fmla="*/ 233 w 96"/>
                <a:gd name="T43" fmla="*/ 0 h 59"/>
                <a:gd name="T44" fmla="*/ 247 w 96"/>
                <a:gd name="T45" fmla="*/ 18 h 59"/>
                <a:gd name="T46" fmla="*/ 262 w 96"/>
                <a:gd name="T47" fmla="*/ 14 h 59"/>
                <a:gd name="T48" fmla="*/ 284 w 96"/>
                <a:gd name="T49" fmla="*/ 18 h 59"/>
                <a:gd name="T50" fmla="*/ 302 w 96"/>
                <a:gd name="T51" fmla="*/ 18 h 59"/>
                <a:gd name="T52" fmla="*/ 320 w 96"/>
                <a:gd name="T53" fmla="*/ 22 h 59"/>
                <a:gd name="T54" fmla="*/ 320 w 96"/>
                <a:gd name="T55" fmla="*/ 25 h 59"/>
                <a:gd name="T56" fmla="*/ 349 w 96"/>
                <a:gd name="T57" fmla="*/ 69 h 59"/>
                <a:gd name="T58" fmla="*/ 349 w 96"/>
                <a:gd name="T59" fmla="*/ 72 h 59"/>
                <a:gd name="T60" fmla="*/ 316 w 96"/>
                <a:gd name="T61" fmla="*/ 79 h 59"/>
                <a:gd name="T62" fmla="*/ 284 w 96"/>
                <a:gd name="T63" fmla="*/ 134 h 59"/>
                <a:gd name="T64" fmla="*/ 262 w 96"/>
                <a:gd name="T65" fmla="*/ 177 h 59"/>
                <a:gd name="T66" fmla="*/ 233 w 96"/>
                <a:gd name="T67" fmla="*/ 184 h 59"/>
                <a:gd name="T68" fmla="*/ 211 w 96"/>
                <a:gd name="T69" fmla="*/ 188 h 59"/>
                <a:gd name="T70" fmla="*/ 200 w 96"/>
                <a:gd name="T71" fmla="*/ 188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59">
                  <a:moveTo>
                    <a:pt x="55" y="52"/>
                  </a:moveTo>
                  <a:cubicBezTo>
                    <a:pt x="53" y="52"/>
                    <a:pt x="50" y="51"/>
                    <a:pt x="48" y="52"/>
                  </a:cubicBezTo>
                  <a:cubicBezTo>
                    <a:pt x="46" y="54"/>
                    <a:pt x="46" y="56"/>
                    <a:pt x="42" y="56"/>
                  </a:cubicBezTo>
                  <a:cubicBezTo>
                    <a:pt x="40" y="57"/>
                    <a:pt x="36" y="59"/>
                    <a:pt x="33" y="59"/>
                  </a:cubicBezTo>
                  <a:cubicBezTo>
                    <a:pt x="31" y="58"/>
                    <a:pt x="27" y="54"/>
                    <a:pt x="25" y="58"/>
                  </a:cubicBezTo>
                  <a:cubicBezTo>
                    <a:pt x="20" y="56"/>
                    <a:pt x="17" y="52"/>
                    <a:pt x="13" y="48"/>
                  </a:cubicBezTo>
                  <a:cubicBezTo>
                    <a:pt x="11" y="46"/>
                    <a:pt x="9" y="45"/>
                    <a:pt x="7" y="43"/>
                  </a:cubicBezTo>
                  <a:cubicBezTo>
                    <a:pt x="4" y="41"/>
                    <a:pt x="2" y="38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2"/>
                    <a:pt x="5" y="30"/>
                    <a:pt x="7" y="28"/>
                  </a:cubicBezTo>
                  <a:cubicBezTo>
                    <a:pt x="8" y="26"/>
                    <a:pt x="6" y="25"/>
                    <a:pt x="7" y="23"/>
                  </a:cubicBezTo>
                  <a:cubicBezTo>
                    <a:pt x="7" y="21"/>
                    <a:pt x="10" y="20"/>
                    <a:pt x="11" y="18"/>
                  </a:cubicBezTo>
                  <a:cubicBezTo>
                    <a:pt x="12" y="15"/>
                    <a:pt x="10" y="12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11"/>
                    <a:pt x="18" y="16"/>
                    <a:pt x="22" y="18"/>
                  </a:cubicBezTo>
                  <a:cubicBezTo>
                    <a:pt x="27" y="21"/>
                    <a:pt x="34" y="19"/>
                    <a:pt x="39" y="19"/>
                  </a:cubicBezTo>
                  <a:cubicBezTo>
                    <a:pt x="39" y="17"/>
                    <a:pt x="39" y="13"/>
                    <a:pt x="42" y="12"/>
                  </a:cubicBezTo>
                  <a:cubicBezTo>
                    <a:pt x="43" y="11"/>
                    <a:pt x="44" y="12"/>
                    <a:pt x="45" y="11"/>
                  </a:cubicBezTo>
                  <a:cubicBezTo>
                    <a:pt x="47" y="11"/>
                    <a:pt x="48" y="10"/>
                    <a:pt x="49" y="10"/>
                  </a:cubicBezTo>
                  <a:cubicBezTo>
                    <a:pt x="51" y="9"/>
                    <a:pt x="52" y="7"/>
                    <a:pt x="54" y="8"/>
                  </a:cubicBezTo>
                  <a:cubicBezTo>
                    <a:pt x="55" y="8"/>
                    <a:pt x="58" y="11"/>
                    <a:pt x="60" y="12"/>
                  </a:cubicBezTo>
                  <a:cubicBezTo>
                    <a:pt x="59" y="8"/>
                    <a:pt x="62" y="3"/>
                    <a:pt x="64" y="0"/>
                  </a:cubicBezTo>
                  <a:cubicBezTo>
                    <a:pt x="65" y="2"/>
                    <a:pt x="67" y="3"/>
                    <a:pt x="68" y="5"/>
                  </a:cubicBezTo>
                  <a:cubicBezTo>
                    <a:pt x="70" y="4"/>
                    <a:pt x="70" y="4"/>
                    <a:pt x="72" y="4"/>
                  </a:cubicBezTo>
                  <a:cubicBezTo>
                    <a:pt x="75" y="4"/>
                    <a:pt x="76" y="5"/>
                    <a:pt x="78" y="5"/>
                  </a:cubicBezTo>
                  <a:cubicBezTo>
                    <a:pt x="81" y="4"/>
                    <a:pt x="81" y="4"/>
                    <a:pt x="83" y="5"/>
                  </a:cubicBezTo>
                  <a:cubicBezTo>
                    <a:pt x="84" y="5"/>
                    <a:pt x="86" y="6"/>
                    <a:pt x="88" y="6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1" y="11"/>
                    <a:pt x="94" y="15"/>
                    <a:pt x="96" y="19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4" y="21"/>
                    <a:pt x="90" y="20"/>
                    <a:pt x="87" y="22"/>
                  </a:cubicBezTo>
                  <a:cubicBezTo>
                    <a:pt x="83" y="26"/>
                    <a:pt x="80" y="32"/>
                    <a:pt x="78" y="37"/>
                  </a:cubicBezTo>
                  <a:cubicBezTo>
                    <a:pt x="76" y="41"/>
                    <a:pt x="75" y="48"/>
                    <a:pt x="72" y="49"/>
                  </a:cubicBezTo>
                  <a:cubicBezTo>
                    <a:pt x="70" y="50"/>
                    <a:pt x="66" y="51"/>
                    <a:pt x="64" y="51"/>
                  </a:cubicBezTo>
                  <a:cubicBezTo>
                    <a:pt x="62" y="52"/>
                    <a:pt x="60" y="52"/>
                    <a:pt x="58" y="52"/>
                  </a:cubicBezTo>
                  <a:lnTo>
                    <a:pt x="55" y="52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7">
              <a:extLst>
                <a:ext uri="{FF2B5EF4-FFF2-40B4-BE49-F238E27FC236}">
                  <a16:creationId xmlns:a16="http://schemas.microsoft.com/office/drawing/2014/main" id="{31C0E526-0A08-42D4-8DEC-A0EBA2A6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040"/>
              <a:ext cx="286" cy="156"/>
            </a:xfrm>
            <a:custGeom>
              <a:avLst/>
              <a:gdLst>
                <a:gd name="T0" fmla="*/ 4 w 79"/>
                <a:gd name="T1" fmla="*/ 73 h 43"/>
                <a:gd name="T2" fmla="*/ 11 w 79"/>
                <a:gd name="T3" fmla="*/ 54 h 43"/>
                <a:gd name="T4" fmla="*/ 40 w 79"/>
                <a:gd name="T5" fmla="*/ 47 h 43"/>
                <a:gd name="T6" fmla="*/ 54 w 79"/>
                <a:gd name="T7" fmla="*/ 44 h 43"/>
                <a:gd name="T8" fmla="*/ 62 w 79"/>
                <a:gd name="T9" fmla="*/ 22 h 43"/>
                <a:gd name="T10" fmla="*/ 101 w 79"/>
                <a:gd name="T11" fmla="*/ 15 h 43"/>
                <a:gd name="T12" fmla="*/ 101 w 79"/>
                <a:gd name="T13" fmla="*/ 15 h 43"/>
                <a:gd name="T14" fmla="*/ 116 w 79"/>
                <a:gd name="T15" fmla="*/ 25 h 43"/>
                <a:gd name="T16" fmla="*/ 138 w 79"/>
                <a:gd name="T17" fmla="*/ 4 h 43"/>
                <a:gd name="T18" fmla="*/ 148 w 79"/>
                <a:gd name="T19" fmla="*/ 29 h 43"/>
                <a:gd name="T20" fmla="*/ 167 w 79"/>
                <a:gd name="T21" fmla="*/ 25 h 43"/>
                <a:gd name="T22" fmla="*/ 188 w 79"/>
                <a:gd name="T23" fmla="*/ 22 h 43"/>
                <a:gd name="T24" fmla="*/ 217 w 79"/>
                <a:gd name="T25" fmla="*/ 22 h 43"/>
                <a:gd name="T26" fmla="*/ 243 w 79"/>
                <a:gd name="T27" fmla="*/ 15 h 43"/>
                <a:gd name="T28" fmla="*/ 257 w 79"/>
                <a:gd name="T29" fmla="*/ 7 h 43"/>
                <a:gd name="T30" fmla="*/ 264 w 79"/>
                <a:gd name="T31" fmla="*/ 18 h 43"/>
                <a:gd name="T32" fmla="*/ 279 w 79"/>
                <a:gd name="T33" fmla="*/ 33 h 43"/>
                <a:gd name="T34" fmla="*/ 286 w 79"/>
                <a:gd name="T35" fmla="*/ 40 h 43"/>
                <a:gd name="T36" fmla="*/ 286 w 79"/>
                <a:gd name="T37" fmla="*/ 40 h 43"/>
                <a:gd name="T38" fmla="*/ 282 w 79"/>
                <a:gd name="T39" fmla="*/ 54 h 43"/>
                <a:gd name="T40" fmla="*/ 279 w 79"/>
                <a:gd name="T41" fmla="*/ 102 h 43"/>
                <a:gd name="T42" fmla="*/ 279 w 79"/>
                <a:gd name="T43" fmla="*/ 102 h 43"/>
                <a:gd name="T44" fmla="*/ 264 w 79"/>
                <a:gd name="T45" fmla="*/ 98 h 43"/>
                <a:gd name="T46" fmla="*/ 246 w 79"/>
                <a:gd name="T47" fmla="*/ 98 h 43"/>
                <a:gd name="T48" fmla="*/ 224 w 79"/>
                <a:gd name="T49" fmla="*/ 94 h 43"/>
                <a:gd name="T50" fmla="*/ 210 w 79"/>
                <a:gd name="T51" fmla="*/ 98 h 43"/>
                <a:gd name="T52" fmla="*/ 195 w 79"/>
                <a:gd name="T53" fmla="*/ 80 h 43"/>
                <a:gd name="T54" fmla="*/ 181 w 79"/>
                <a:gd name="T55" fmla="*/ 123 h 43"/>
                <a:gd name="T56" fmla="*/ 159 w 79"/>
                <a:gd name="T57" fmla="*/ 109 h 43"/>
                <a:gd name="T58" fmla="*/ 141 w 79"/>
                <a:gd name="T59" fmla="*/ 116 h 43"/>
                <a:gd name="T60" fmla="*/ 127 w 79"/>
                <a:gd name="T61" fmla="*/ 120 h 43"/>
                <a:gd name="T62" fmla="*/ 116 w 79"/>
                <a:gd name="T63" fmla="*/ 123 h 43"/>
                <a:gd name="T64" fmla="*/ 105 w 79"/>
                <a:gd name="T65" fmla="*/ 149 h 43"/>
                <a:gd name="T66" fmla="*/ 43 w 79"/>
                <a:gd name="T67" fmla="*/ 145 h 43"/>
                <a:gd name="T68" fmla="*/ 0 w 79"/>
                <a:gd name="T69" fmla="*/ 116 h 43"/>
                <a:gd name="T70" fmla="*/ 4 w 79"/>
                <a:gd name="T71" fmla="*/ 73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43">
                  <a:moveTo>
                    <a:pt x="1" y="20"/>
                  </a:moveTo>
                  <a:cubicBezTo>
                    <a:pt x="1" y="19"/>
                    <a:pt x="2" y="16"/>
                    <a:pt x="3" y="15"/>
                  </a:cubicBezTo>
                  <a:cubicBezTo>
                    <a:pt x="5" y="13"/>
                    <a:pt x="9" y="13"/>
                    <a:pt x="11" y="13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7" y="11"/>
                    <a:pt x="16" y="7"/>
                    <a:pt x="17" y="6"/>
                  </a:cubicBezTo>
                  <a:cubicBezTo>
                    <a:pt x="20" y="3"/>
                    <a:pt x="26" y="7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5"/>
                    <a:pt x="32" y="7"/>
                    <a:pt x="32" y="7"/>
                  </a:cubicBezTo>
                  <a:cubicBezTo>
                    <a:pt x="36" y="8"/>
                    <a:pt x="35" y="2"/>
                    <a:pt x="38" y="1"/>
                  </a:cubicBezTo>
                  <a:cubicBezTo>
                    <a:pt x="40" y="3"/>
                    <a:pt x="40" y="8"/>
                    <a:pt x="41" y="8"/>
                  </a:cubicBezTo>
                  <a:cubicBezTo>
                    <a:pt x="43" y="10"/>
                    <a:pt x="44" y="7"/>
                    <a:pt x="46" y="7"/>
                  </a:cubicBezTo>
                  <a:cubicBezTo>
                    <a:pt x="48" y="6"/>
                    <a:pt x="50" y="6"/>
                    <a:pt x="52" y="6"/>
                  </a:cubicBezTo>
                  <a:cubicBezTo>
                    <a:pt x="55" y="5"/>
                    <a:pt x="57" y="6"/>
                    <a:pt x="60" y="6"/>
                  </a:cubicBezTo>
                  <a:cubicBezTo>
                    <a:pt x="59" y="2"/>
                    <a:pt x="65" y="5"/>
                    <a:pt x="67" y="4"/>
                  </a:cubicBezTo>
                  <a:cubicBezTo>
                    <a:pt x="69" y="3"/>
                    <a:pt x="69" y="0"/>
                    <a:pt x="71" y="2"/>
                  </a:cubicBezTo>
                  <a:cubicBezTo>
                    <a:pt x="72" y="2"/>
                    <a:pt x="72" y="4"/>
                    <a:pt x="73" y="5"/>
                  </a:cubicBezTo>
                  <a:cubicBezTo>
                    <a:pt x="74" y="6"/>
                    <a:pt x="76" y="8"/>
                    <a:pt x="77" y="9"/>
                  </a:cubicBezTo>
                  <a:cubicBezTo>
                    <a:pt x="78" y="9"/>
                    <a:pt x="79" y="10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8" y="14"/>
                    <a:pt x="78" y="15"/>
                  </a:cubicBezTo>
                  <a:cubicBezTo>
                    <a:pt x="77" y="19"/>
                    <a:pt x="76" y="23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4" y="27"/>
                    <a:pt x="73" y="27"/>
                  </a:cubicBezTo>
                  <a:cubicBezTo>
                    <a:pt x="71" y="26"/>
                    <a:pt x="71" y="26"/>
                    <a:pt x="68" y="27"/>
                  </a:cubicBezTo>
                  <a:cubicBezTo>
                    <a:pt x="66" y="27"/>
                    <a:pt x="65" y="26"/>
                    <a:pt x="62" y="26"/>
                  </a:cubicBezTo>
                  <a:cubicBezTo>
                    <a:pt x="60" y="26"/>
                    <a:pt x="60" y="26"/>
                    <a:pt x="58" y="27"/>
                  </a:cubicBezTo>
                  <a:cubicBezTo>
                    <a:pt x="57" y="25"/>
                    <a:pt x="55" y="24"/>
                    <a:pt x="54" y="22"/>
                  </a:cubicBezTo>
                  <a:cubicBezTo>
                    <a:pt x="52" y="25"/>
                    <a:pt x="49" y="30"/>
                    <a:pt x="50" y="34"/>
                  </a:cubicBezTo>
                  <a:cubicBezTo>
                    <a:pt x="48" y="33"/>
                    <a:pt x="45" y="30"/>
                    <a:pt x="44" y="30"/>
                  </a:cubicBezTo>
                  <a:cubicBezTo>
                    <a:pt x="42" y="29"/>
                    <a:pt x="40" y="31"/>
                    <a:pt x="39" y="32"/>
                  </a:cubicBezTo>
                  <a:cubicBezTo>
                    <a:pt x="38" y="32"/>
                    <a:pt x="37" y="33"/>
                    <a:pt x="35" y="33"/>
                  </a:cubicBezTo>
                  <a:cubicBezTo>
                    <a:pt x="34" y="34"/>
                    <a:pt x="33" y="33"/>
                    <a:pt x="32" y="34"/>
                  </a:cubicBezTo>
                  <a:cubicBezTo>
                    <a:pt x="29" y="35"/>
                    <a:pt x="29" y="39"/>
                    <a:pt x="29" y="41"/>
                  </a:cubicBezTo>
                  <a:cubicBezTo>
                    <a:pt x="24" y="41"/>
                    <a:pt x="17" y="43"/>
                    <a:pt x="12" y="40"/>
                  </a:cubicBezTo>
                  <a:cubicBezTo>
                    <a:pt x="8" y="38"/>
                    <a:pt x="5" y="33"/>
                    <a:pt x="0" y="32"/>
                  </a:cubicBezTo>
                  <a:cubicBezTo>
                    <a:pt x="1" y="28"/>
                    <a:pt x="1" y="24"/>
                    <a:pt x="1" y="2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8">
              <a:extLst>
                <a:ext uri="{FF2B5EF4-FFF2-40B4-BE49-F238E27FC236}">
                  <a16:creationId xmlns:a16="http://schemas.microsoft.com/office/drawing/2014/main" id="{4DE68225-B304-4874-B3CA-46FCC46B0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040"/>
              <a:ext cx="286" cy="156"/>
            </a:xfrm>
            <a:custGeom>
              <a:avLst/>
              <a:gdLst>
                <a:gd name="T0" fmla="*/ 4 w 79"/>
                <a:gd name="T1" fmla="*/ 73 h 43"/>
                <a:gd name="T2" fmla="*/ 11 w 79"/>
                <a:gd name="T3" fmla="*/ 54 h 43"/>
                <a:gd name="T4" fmla="*/ 40 w 79"/>
                <a:gd name="T5" fmla="*/ 47 h 43"/>
                <a:gd name="T6" fmla="*/ 54 w 79"/>
                <a:gd name="T7" fmla="*/ 44 h 43"/>
                <a:gd name="T8" fmla="*/ 62 w 79"/>
                <a:gd name="T9" fmla="*/ 22 h 43"/>
                <a:gd name="T10" fmla="*/ 101 w 79"/>
                <a:gd name="T11" fmla="*/ 15 h 43"/>
                <a:gd name="T12" fmla="*/ 101 w 79"/>
                <a:gd name="T13" fmla="*/ 15 h 43"/>
                <a:gd name="T14" fmla="*/ 116 w 79"/>
                <a:gd name="T15" fmla="*/ 25 h 43"/>
                <a:gd name="T16" fmla="*/ 138 w 79"/>
                <a:gd name="T17" fmla="*/ 4 h 43"/>
                <a:gd name="T18" fmla="*/ 148 w 79"/>
                <a:gd name="T19" fmla="*/ 29 h 43"/>
                <a:gd name="T20" fmla="*/ 167 w 79"/>
                <a:gd name="T21" fmla="*/ 25 h 43"/>
                <a:gd name="T22" fmla="*/ 188 w 79"/>
                <a:gd name="T23" fmla="*/ 22 h 43"/>
                <a:gd name="T24" fmla="*/ 217 w 79"/>
                <a:gd name="T25" fmla="*/ 22 h 43"/>
                <a:gd name="T26" fmla="*/ 243 w 79"/>
                <a:gd name="T27" fmla="*/ 15 h 43"/>
                <a:gd name="T28" fmla="*/ 257 w 79"/>
                <a:gd name="T29" fmla="*/ 7 h 43"/>
                <a:gd name="T30" fmla="*/ 264 w 79"/>
                <a:gd name="T31" fmla="*/ 18 h 43"/>
                <a:gd name="T32" fmla="*/ 279 w 79"/>
                <a:gd name="T33" fmla="*/ 33 h 43"/>
                <a:gd name="T34" fmla="*/ 286 w 79"/>
                <a:gd name="T35" fmla="*/ 40 h 43"/>
                <a:gd name="T36" fmla="*/ 286 w 79"/>
                <a:gd name="T37" fmla="*/ 40 h 43"/>
                <a:gd name="T38" fmla="*/ 282 w 79"/>
                <a:gd name="T39" fmla="*/ 54 h 43"/>
                <a:gd name="T40" fmla="*/ 279 w 79"/>
                <a:gd name="T41" fmla="*/ 102 h 43"/>
                <a:gd name="T42" fmla="*/ 279 w 79"/>
                <a:gd name="T43" fmla="*/ 102 h 43"/>
                <a:gd name="T44" fmla="*/ 264 w 79"/>
                <a:gd name="T45" fmla="*/ 98 h 43"/>
                <a:gd name="T46" fmla="*/ 246 w 79"/>
                <a:gd name="T47" fmla="*/ 98 h 43"/>
                <a:gd name="T48" fmla="*/ 224 w 79"/>
                <a:gd name="T49" fmla="*/ 94 h 43"/>
                <a:gd name="T50" fmla="*/ 210 w 79"/>
                <a:gd name="T51" fmla="*/ 98 h 43"/>
                <a:gd name="T52" fmla="*/ 195 w 79"/>
                <a:gd name="T53" fmla="*/ 80 h 43"/>
                <a:gd name="T54" fmla="*/ 181 w 79"/>
                <a:gd name="T55" fmla="*/ 123 h 43"/>
                <a:gd name="T56" fmla="*/ 159 w 79"/>
                <a:gd name="T57" fmla="*/ 109 h 43"/>
                <a:gd name="T58" fmla="*/ 141 w 79"/>
                <a:gd name="T59" fmla="*/ 116 h 43"/>
                <a:gd name="T60" fmla="*/ 127 w 79"/>
                <a:gd name="T61" fmla="*/ 120 h 43"/>
                <a:gd name="T62" fmla="*/ 116 w 79"/>
                <a:gd name="T63" fmla="*/ 123 h 43"/>
                <a:gd name="T64" fmla="*/ 105 w 79"/>
                <a:gd name="T65" fmla="*/ 149 h 43"/>
                <a:gd name="T66" fmla="*/ 43 w 79"/>
                <a:gd name="T67" fmla="*/ 145 h 43"/>
                <a:gd name="T68" fmla="*/ 0 w 79"/>
                <a:gd name="T69" fmla="*/ 116 h 43"/>
                <a:gd name="T70" fmla="*/ 4 w 79"/>
                <a:gd name="T71" fmla="*/ 73 h 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" h="43">
                  <a:moveTo>
                    <a:pt x="1" y="20"/>
                  </a:moveTo>
                  <a:cubicBezTo>
                    <a:pt x="1" y="19"/>
                    <a:pt x="2" y="16"/>
                    <a:pt x="3" y="15"/>
                  </a:cubicBezTo>
                  <a:cubicBezTo>
                    <a:pt x="5" y="13"/>
                    <a:pt x="9" y="13"/>
                    <a:pt x="11" y="13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7" y="11"/>
                    <a:pt x="16" y="7"/>
                    <a:pt x="17" y="6"/>
                  </a:cubicBezTo>
                  <a:cubicBezTo>
                    <a:pt x="20" y="3"/>
                    <a:pt x="26" y="7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5"/>
                    <a:pt x="32" y="7"/>
                    <a:pt x="32" y="7"/>
                  </a:cubicBezTo>
                  <a:cubicBezTo>
                    <a:pt x="36" y="8"/>
                    <a:pt x="35" y="2"/>
                    <a:pt x="38" y="1"/>
                  </a:cubicBezTo>
                  <a:cubicBezTo>
                    <a:pt x="40" y="3"/>
                    <a:pt x="40" y="8"/>
                    <a:pt x="41" y="8"/>
                  </a:cubicBezTo>
                  <a:cubicBezTo>
                    <a:pt x="43" y="10"/>
                    <a:pt x="44" y="7"/>
                    <a:pt x="46" y="7"/>
                  </a:cubicBezTo>
                  <a:cubicBezTo>
                    <a:pt x="48" y="6"/>
                    <a:pt x="50" y="6"/>
                    <a:pt x="52" y="6"/>
                  </a:cubicBezTo>
                  <a:cubicBezTo>
                    <a:pt x="55" y="5"/>
                    <a:pt x="57" y="6"/>
                    <a:pt x="60" y="6"/>
                  </a:cubicBezTo>
                  <a:cubicBezTo>
                    <a:pt x="59" y="2"/>
                    <a:pt x="65" y="5"/>
                    <a:pt x="67" y="4"/>
                  </a:cubicBezTo>
                  <a:cubicBezTo>
                    <a:pt x="69" y="3"/>
                    <a:pt x="69" y="0"/>
                    <a:pt x="71" y="2"/>
                  </a:cubicBezTo>
                  <a:cubicBezTo>
                    <a:pt x="72" y="2"/>
                    <a:pt x="72" y="4"/>
                    <a:pt x="73" y="5"/>
                  </a:cubicBezTo>
                  <a:cubicBezTo>
                    <a:pt x="74" y="6"/>
                    <a:pt x="76" y="8"/>
                    <a:pt x="77" y="9"/>
                  </a:cubicBezTo>
                  <a:cubicBezTo>
                    <a:pt x="78" y="9"/>
                    <a:pt x="79" y="10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8" y="14"/>
                    <a:pt x="78" y="15"/>
                  </a:cubicBezTo>
                  <a:cubicBezTo>
                    <a:pt x="77" y="19"/>
                    <a:pt x="76" y="23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4" y="27"/>
                    <a:pt x="73" y="27"/>
                  </a:cubicBezTo>
                  <a:cubicBezTo>
                    <a:pt x="71" y="26"/>
                    <a:pt x="71" y="26"/>
                    <a:pt x="68" y="27"/>
                  </a:cubicBezTo>
                  <a:cubicBezTo>
                    <a:pt x="66" y="27"/>
                    <a:pt x="65" y="26"/>
                    <a:pt x="62" y="26"/>
                  </a:cubicBezTo>
                  <a:cubicBezTo>
                    <a:pt x="60" y="26"/>
                    <a:pt x="60" y="26"/>
                    <a:pt x="58" y="27"/>
                  </a:cubicBezTo>
                  <a:cubicBezTo>
                    <a:pt x="57" y="25"/>
                    <a:pt x="55" y="24"/>
                    <a:pt x="54" y="22"/>
                  </a:cubicBezTo>
                  <a:cubicBezTo>
                    <a:pt x="52" y="25"/>
                    <a:pt x="49" y="30"/>
                    <a:pt x="50" y="34"/>
                  </a:cubicBezTo>
                  <a:cubicBezTo>
                    <a:pt x="48" y="33"/>
                    <a:pt x="45" y="30"/>
                    <a:pt x="44" y="30"/>
                  </a:cubicBezTo>
                  <a:cubicBezTo>
                    <a:pt x="42" y="29"/>
                    <a:pt x="40" y="31"/>
                    <a:pt x="39" y="32"/>
                  </a:cubicBezTo>
                  <a:cubicBezTo>
                    <a:pt x="38" y="32"/>
                    <a:pt x="37" y="33"/>
                    <a:pt x="35" y="33"/>
                  </a:cubicBezTo>
                  <a:cubicBezTo>
                    <a:pt x="34" y="34"/>
                    <a:pt x="33" y="33"/>
                    <a:pt x="32" y="34"/>
                  </a:cubicBezTo>
                  <a:cubicBezTo>
                    <a:pt x="29" y="35"/>
                    <a:pt x="29" y="39"/>
                    <a:pt x="29" y="41"/>
                  </a:cubicBezTo>
                  <a:cubicBezTo>
                    <a:pt x="24" y="41"/>
                    <a:pt x="17" y="43"/>
                    <a:pt x="12" y="40"/>
                  </a:cubicBezTo>
                  <a:cubicBezTo>
                    <a:pt x="8" y="38"/>
                    <a:pt x="5" y="33"/>
                    <a:pt x="0" y="32"/>
                  </a:cubicBezTo>
                  <a:cubicBezTo>
                    <a:pt x="1" y="28"/>
                    <a:pt x="1" y="24"/>
                    <a:pt x="1" y="2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9">
              <a:extLst>
                <a:ext uri="{FF2B5EF4-FFF2-40B4-BE49-F238E27FC236}">
                  <a16:creationId xmlns:a16="http://schemas.microsoft.com/office/drawing/2014/main" id="{F4603588-BB39-400D-B642-EF1358AE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605"/>
              <a:ext cx="522" cy="475"/>
            </a:xfrm>
            <a:custGeom>
              <a:avLst/>
              <a:gdLst>
                <a:gd name="T0" fmla="*/ 18 w 144"/>
                <a:gd name="T1" fmla="*/ 94 h 131"/>
                <a:gd name="T2" fmla="*/ 36 w 144"/>
                <a:gd name="T3" fmla="*/ 76 h 131"/>
                <a:gd name="T4" fmla="*/ 116 w 144"/>
                <a:gd name="T5" fmla="*/ 40 h 131"/>
                <a:gd name="T6" fmla="*/ 178 w 144"/>
                <a:gd name="T7" fmla="*/ 7 h 131"/>
                <a:gd name="T8" fmla="*/ 221 w 144"/>
                <a:gd name="T9" fmla="*/ 4 h 131"/>
                <a:gd name="T10" fmla="*/ 247 w 144"/>
                <a:gd name="T11" fmla="*/ 44 h 131"/>
                <a:gd name="T12" fmla="*/ 315 w 144"/>
                <a:gd name="T13" fmla="*/ 33 h 131"/>
                <a:gd name="T14" fmla="*/ 421 w 144"/>
                <a:gd name="T15" fmla="*/ 54 h 131"/>
                <a:gd name="T16" fmla="*/ 486 w 144"/>
                <a:gd name="T17" fmla="*/ 76 h 131"/>
                <a:gd name="T18" fmla="*/ 508 w 144"/>
                <a:gd name="T19" fmla="*/ 156 h 131"/>
                <a:gd name="T20" fmla="*/ 475 w 144"/>
                <a:gd name="T21" fmla="*/ 210 h 131"/>
                <a:gd name="T22" fmla="*/ 489 w 144"/>
                <a:gd name="T23" fmla="*/ 257 h 131"/>
                <a:gd name="T24" fmla="*/ 515 w 144"/>
                <a:gd name="T25" fmla="*/ 384 h 131"/>
                <a:gd name="T26" fmla="*/ 460 w 144"/>
                <a:gd name="T27" fmla="*/ 435 h 131"/>
                <a:gd name="T28" fmla="*/ 424 w 144"/>
                <a:gd name="T29" fmla="*/ 475 h 131"/>
                <a:gd name="T30" fmla="*/ 402 w 144"/>
                <a:gd name="T31" fmla="*/ 453 h 131"/>
                <a:gd name="T32" fmla="*/ 381 w 144"/>
                <a:gd name="T33" fmla="*/ 450 h 131"/>
                <a:gd name="T34" fmla="*/ 326 w 144"/>
                <a:gd name="T35" fmla="*/ 457 h 131"/>
                <a:gd name="T36" fmla="*/ 286 w 144"/>
                <a:gd name="T37" fmla="*/ 464 h 131"/>
                <a:gd name="T38" fmla="*/ 254 w 144"/>
                <a:gd name="T39" fmla="*/ 460 h 131"/>
                <a:gd name="T40" fmla="*/ 232 w 144"/>
                <a:gd name="T41" fmla="*/ 417 h 131"/>
                <a:gd name="T42" fmla="*/ 203 w 144"/>
                <a:gd name="T43" fmla="*/ 417 h 131"/>
                <a:gd name="T44" fmla="*/ 174 w 144"/>
                <a:gd name="T45" fmla="*/ 402 h 131"/>
                <a:gd name="T46" fmla="*/ 163 w 144"/>
                <a:gd name="T47" fmla="*/ 381 h 131"/>
                <a:gd name="T48" fmla="*/ 141 w 144"/>
                <a:gd name="T49" fmla="*/ 406 h 131"/>
                <a:gd name="T50" fmla="*/ 120 w 144"/>
                <a:gd name="T51" fmla="*/ 366 h 131"/>
                <a:gd name="T52" fmla="*/ 94 w 144"/>
                <a:gd name="T53" fmla="*/ 366 h 131"/>
                <a:gd name="T54" fmla="*/ 69 w 144"/>
                <a:gd name="T55" fmla="*/ 363 h 131"/>
                <a:gd name="T56" fmla="*/ 44 w 144"/>
                <a:gd name="T57" fmla="*/ 326 h 131"/>
                <a:gd name="T58" fmla="*/ 44 w 144"/>
                <a:gd name="T59" fmla="*/ 294 h 131"/>
                <a:gd name="T60" fmla="*/ 29 w 144"/>
                <a:gd name="T61" fmla="*/ 239 h 131"/>
                <a:gd name="T62" fmla="*/ 29 w 144"/>
                <a:gd name="T63" fmla="*/ 221 h 131"/>
                <a:gd name="T64" fmla="*/ 22 w 144"/>
                <a:gd name="T65" fmla="*/ 199 h 131"/>
                <a:gd name="T66" fmla="*/ 18 w 144"/>
                <a:gd name="T67" fmla="*/ 138 h 131"/>
                <a:gd name="T68" fmla="*/ 15 w 144"/>
                <a:gd name="T69" fmla="*/ 105 h 1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4" h="131">
                  <a:moveTo>
                    <a:pt x="4" y="29"/>
                  </a:moveTo>
                  <a:cubicBezTo>
                    <a:pt x="4" y="28"/>
                    <a:pt x="4" y="26"/>
                    <a:pt x="5" y="26"/>
                  </a:cubicBezTo>
                  <a:cubicBezTo>
                    <a:pt x="5" y="25"/>
                    <a:pt x="5" y="24"/>
                    <a:pt x="6" y="23"/>
                  </a:cubicBezTo>
                  <a:cubicBezTo>
                    <a:pt x="8" y="23"/>
                    <a:pt x="10" y="21"/>
                    <a:pt x="10" y="21"/>
                  </a:cubicBezTo>
                  <a:cubicBezTo>
                    <a:pt x="10" y="21"/>
                    <a:pt x="18" y="16"/>
                    <a:pt x="23" y="16"/>
                  </a:cubicBezTo>
                  <a:cubicBezTo>
                    <a:pt x="28" y="17"/>
                    <a:pt x="30" y="14"/>
                    <a:pt x="32" y="11"/>
                  </a:cubicBezTo>
                  <a:cubicBezTo>
                    <a:pt x="33" y="9"/>
                    <a:pt x="37" y="8"/>
                    <a:pt x="40" y="6"/>
                  </a:cubicBezTo>
                  <a:cubicBezTo>
                    <a:pt x="43" y="4"/>
                    <a:pt x="45" y="2"/>
                    <a:pt x="49" y="2"/>
                  </a:cubicBezTo>
                  <a:cubicBezTo>
                    <a:pt x="53" y="2"/>
                    <a:pt x="54" y="0"/>
                    <a:pt x="56" y="0"/>
                  </a:cubicBezTo>
                  <a:cubicBezTo>
                    <a:pt x="58" y="1"/>
                    <a:pt x="58" y="0"/>
                    <a:pt x="61" y="1"/>
                  </a:cubicBezTo>
                  <a:cubicBezTo>
                    <a:pt x="64" y="3"/>
                    <a:pt x="62" y="1"/>
                    <a:pt x="63" y="4"/>
                  </a:cubicBezTo>
                  <a:cubicBezTo>
                    <a:pt x="64" y="8"/>
                    <a:pt x="63" y="12"/>
                    <a:pt x="68" y="12"/>
                  </a:cubicBezTo>
                  <a:cubicBezTo>
                    <a:pt x="73" y="12"/>
                    <a:pt x="76" y="13"/>
                    <a:pt x="79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90" y="9"/>
                    <a:pt x="94" y="10"/>
                    <a:pt x="97" y="11"/>
                  </a:cubicBezTo>
                  <a:cubicBezTo>
                    <a:pt x="103" y="12"/>
                    <a:pt x="110" y="16"/>
                    <a:pt x="116" y="15"/>
                  </a:cubicBezTo>
                  <a:cubicBezTo>
                    <a:pt x="120" y="15"/>
                    <a:pt x="122" y="13"/>
                    <a:pt x="125" y="14"/>
                  </a:cubicBezTo>
                  <a:cubicBezTo>
                    <a:pt x="127" y="15"/>
                    <a:pt x="133" y="19"/>
                    <a:pt x="134" y="21"/>
                  </a:cubicBezTo>
                  <a:cubicBezTo>
                    <a:pt x="136" y="24"/>
                    <a:pt x="133" y="30"/>
                    <a:pt x="135" y="33"/>
                  </a:cubicBezTo>
                  <a:cubicBezTo>
                    <a:pt x="136" y="36"/>
                    <a:pt x="139" y="39"/>
                    <a:pt x="140" y="43"/>
                  </a:cubicBezTo>
                  <a:cubicBezTo>
                    <a:pt x="140" y="46"/>
                    <a:pt x="141" y="51"/>
                    <a:pt x="139" y="54"/>
                  </a:cubicBezTo>
                  <a:cubicBezTo>
                    <a:pt x="137" y="56"/>
                    <a:pt x="133" y="56"/>
                    <a:pt x="131" y="58"/>
                  </a:cubicBezTo>
                  <a:cubicBezTo>
                    <a:pt x="129" y="61"/>
                    <a:pt x="130" y="61"/>
                    <a:pt x="129" y="64"/>
                  </a:cubicBezTo>
                  <a:cubicBezTo>
                    <a:pt x="134" y="64"/>
                    <a:pt x="135" y="67"/>
                    <a:pt x="135" y="71"/>
                  </a:cubicBezTo>
                  <a:cubicBezTo>
                    <a:pt x="135" y="76"/>
                    <a:pt x="134" y="80"/>
                    <a:pt x="136" y="85"/>
                  </a:cubicBezTo>
                  <a:cubicBezTo>
                    <a:pt x="139" y="91"/>
                    <a:pt x="144" y="100"/>
                    <a:pt x="142" y="106"/>
                  </a:cubicBezTo>
                  <a:cubicBezTo>
                    <a:pt x="140" y="110"/>
                    <a:pt x="138" y="109"/>
                    <a:pt x="135" y="111"/>
                  </a:cubicBezTo>
                  <a:cubicBezTo>
                    <a:pt x="133" y="114"/>
                    <a:pt x="131" y="117"/>
                    <a:pt x="127" y="120"/>
                  </a:cubicBezTo>
                  <a:cubicBezTo>
                    <a:pt x="125" y="122"/>
                    <a:pt x="121" y="124"/>
                    <a:pt x="119" y="127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6" y="130"/>
                    <a:pt x="116" y="130"/>
                    <a:pt x="115" y="129"/>
                  </a:cubicBezTo>
                  <a:cubicBezTo>
                    <a:pt x="114" y="128"/>
                    <a:pt x="112" y="126"/>
                    <a:pt x="111" y="125"/>
                  </a:cubicBezTo>
                  <a:cubicBezTo>
                    <a:pt x="110" y="124"/>
                    <a:pt x="110" y="122"/>
                    <a:pt x="109" y="122"/>
                  </a:cubicBezTo>
                  <a:cubicBezTo>
                    <a:pt x="107" y="120"/>
                    <a:pt x="107" y="123"/>
                    <a:pt x="105" y="124"/>
                  </a:cubicBezTo>
                  <a:cubicBezTo>
                    <a:pt x="103" y="125"/>
                    <a:pt x="97" y="122"/>
                    <a:pt x="98" y="126"/>
                  </a:cubicBezTo>
                  <a:cubicBezTo>
                    <a:pt x="95" y="126"/>
                    <a:pt x="93" y="125"/>
                    <a:pt x="90" y="126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82" y="127"/>
                    <a:pt x="81" y="130"/>
                    <a:pt x="79" y="128"/>
                  </a:cubicBezTo>
                  <a:cubicBezTo>
                    <a:pt x="78" y="128"/>
                    <a:pt x="78" y="123"/>
                    <a:pt x="76" y="121"/>
                  </a:cubicBezTo>
                  <a:cubicBezTo>
                    <a:pt x="73" y="122"/>
                    <a:pt x="74" y="128"/>
                    <a:pt x="70" y="127"/>
                  </a:cubicBezTo>
                  <a:cubicBezTo>
                    <a:pt x="69" y="127"/>
                    <a:pt x="63" y="121"/>
                    <a:pt x="63" y="120"/>
                  </a:cubicBezTo>
                  <a:cubicBezTo>
                    <a:pt x="63" y="119"/>
                    <a:pt x="65" y="116"/>
                    <a:pt x="64" y="115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59" y="115"/>
                    <a:pt x="57" y="116"/>
                    <a:pt x="56" y="115"/>
                  </a:cubicBezTo>
                  <a:cubicBezTo>
                    <a:pt x="55" y="114"/>
                    <a:pt x="55" y="109"/>
                    <a:pt x="54" y="108"/>
                  </a:cubicBezTo>
                  <a:cubicBezTo>
                    <a:pt x="52" y="108"/>
                    <a:pt x="50" y="111"/>
                    <a:pt x="48" y="111"/>
                  </a:cubicBezTo>
                  <a:cubicBezTo>
                    <a:pt x="49" y="110"/>
                    <a:pt x="50" y="105"/>
                    <a:pt x="49" y="104"/>
                  </a:cubicBezTo>
                  <a:cubicBezTo>
                    <a:pt x="48" y="103"/>
                    <a:pt x="46" y="104"/>
                    <a:pt x="45" y="105"/>
                  </a:cubicBezTo>
                  <a:cubicBezTo>
                    <a:pt x="44" y="105"/>
                    <a:pt x="40" y="104"/>
                    <a:pt x="39" y="105"/>
                  </a:cubicBezTo>
                  <a:cubicBezTo>
                    <a:pt x="38" y="106"/>
                    <a:pt x="39" y="110"/>
                    <a:pt x="39" y="112"/>
                  </a:cubicBezTo>
                  <a:cubicBezTo>
                    <a:pt x="36" y="111"/>
                    <a:pt x="35" y="109"/>
                    <a:pt x="32" y="108"/>
                  </a:cubicBezTo>
                  <a:cubicBezTo>
                    <a:pt x="33" y="106"/>
                    <a:pt x="33" y="103"/>
                    <a:pt x="33" y="101"/>
                  </a:cubicBezTo>
                  <a:cubicBezTo>
                    <a:pt x="31" y="101"/>
                    <a:pt x="29" y="102"/>
                    <a:pt x="27" y="102"/>
                  </a:cubicBezTo>
                  <a:cubicBezTo>
                    <a:pt x="27" y="101"/>
                    <a:pt x="26" y="102"/>
                    <a:pt x="26" y="101"/>
                  </a:cubicBezTo>
                  <a:cubicBezTo>
                    <a:pt x="25" y="101"/>
                    <a:pt x="24" y="99"/>
                    <a:pt x="24" y="99"/>
                  </a:cubicBezTo>
                  <a:cubicBezTo>
                    <a:pt x="22" y="98"/>
                    <a:pt x="20" y="99"/>
                    <a:pt x="19" y="100"/>
                  </a:cubicBezTo>
                  <a:cubicBezTo>
                    <a:pt x="17" y="98"/>
                    <a:pt x="19" y="94"/>
                    <a:pt x="16" y="91"/>
                  </a:cubicBezTo>
                  <a:cubicBezTo>
                    <a:pt x="15" y="90"/>
                    <a:pt x="13" y="91"/>
                    <a:pt x="12" y="9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3" y="86"/>
                    <a:pt x="12" y="83"/>
                    <a:pt x="12" y="81"/>
                  </a:cubicBezTo>
                  <a:cubicBezTo>
                    <a:pt x="12" y="77"/>
                    <a:pt x="7" y="74"/>
                    <a:pt x="8" y="70"/>
                  </a:cubicBezTo>
                  <a:cubicBezTo>
                    <a:pt x="8" y="68"/>
                    <a:pt x="8" y="67"/>
                    <a:pt x="8" y="66"/>
                  </a:cubicBezTo>
                  <a:cubicBezTo>
                    <a:pt x="7" y="65"/>
                    <a:pt x="7" y="65"/>
                    <a:pt x="7" y="64"/>
                  </a:cubicBezTo>
                  <a:cubicBezTo>
                    <a:pt x="7" y="63"/>
                    <a:pt x="8" y="62"/>
                    <a:pt x="8" y="61"/>
                  </a:cubicBezTo>
                  <a:cubicBezTo>
                    <a:pt x="7" y="60"/>
                    <a:pt x="6" y="60"/>
                    <a:pt x="6" y="59"/>
                  </a:cubicBezTo>
                  <a:cubicBezTo>
                    <a:pt x="5" y="58"/>
                    <a:pt x="6" y="56"/>
                    <a:pt x="6" y="55"/>
                  </a:cubicBezTo>
                  <a:cubicBezTo>
                    <a:pt x="6" y="51"/>
                    <a:pt x="1" y="51"/>
                    <a:pt x="0" y="48"/>
                  </a:cubicBezTo>
                  <a:cubicBezTo>
                    <a:pt x="2" y="45"/>
                    <a:pt x="5" y="42"/>
                    <a:pt x="5" y="38"/>
                  </a:cubicBezTo>
                  <a:cubicBezTo>
                    <a:pt x="6" y="37"/>
                    <a:pt x="6" y="35"/>
                    <a:pt x="6" y="34"/>
                  </a:cubicBezTo>
                  <a:cubicBezTo>
                    <a:pt x="6" y="32"/>
                    <a:pt x="4" y="30"/>
                    <a:pt x="4" y="29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10">
              <a:extLst>
                <a:ext uri="{FF2B5EF4-FFF2-40B4-BE49-F238E27FC236}">
                  <a16:creationId xmlns:a16="http://schemas.microsoft.com/office/drawing/2014/main" id="{DD61F20B-F671-443F-92EA-7D112F32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569"/>
              <a:ext cx="171" cy="94"/>
            </a:xfrm>
            <a:custGeom>
              <a:avLst/>
              <a:gdLst>
                <a:gd name="T0" fmla="*/ 80 w 47"/>
                <a:gd name="T1" fmla="*/ 0 h 26"/>
                <a:gd name="T2" fmla="*/ 106 w 47"/>
                <a:gd name="T3" fmla="*/ 7 h 26"/>
                <a:gd name="T4" fmla="*/ 116 w 47"/>
                <a:gd name="T5" fmla="*/ 18 h 26"/>
                <a:gd name="T6" fmla="*/ 156 w 47"/>
                <a:gd name="T7" fmla="*/ 22 h 26"/>
                <a:gd name="T8" fmla="*/ 156 w 47"/>
                <a:gd name="T9" fmla="*/ 54 h 26"/>
                <a:gd name="T10" fmla="*/ 164 w 47"/>
                <a:gd name="T11" fmla="*/ 87 h 26"/>
                <a:gd name="T12" fmla="*/ 164 w 47"/>
                <a:gd name="T13" fmla="*/ 87 h 26"/>
                <a:gd name="T14" fmla="*/ 135 w 47"/>
                <a:gd name="T15" fmla="*/ 90 h 26"/>
                <a:gd name="T16" fmla="*/ 65 w 47"/>
                <a:gd name="T17" fmla="*/ 76 h 26"/>
                <a:gd name="T18" fmla="*/ 29 w 47"/>
                <a:gd name="T19" fmla="*/ 69 h 26"/>
                <a:gd name="T20" fmla="*/ 0 w 47"/>
                <a:gd name="T21" fmla="*/ 72 h 26"/>
                <a:gd name="T22" fmla="*/ 0 w 47"/>
                <a:gd name="T23" fmla="*/ 72 h 26"/>
                <a:gd name="T24" fmla="*/ 25 w 47"/>
                <a:gd name="T25" fmla="*/ 58 h 26"/>
                <a:gd name="T26" fmla="*/ 33 w 47"/>
                <a:gd name="T27" fmla="*/ 47 h 26"/>
                <a:gd name="T28" fmla="*/ 15 w 47"/>
                <a:gd name="T29" fmla="*/ 47 h 26"/>
                <a:gd name="T30" fmla="*/ 18 w 47"/>
                <a:gd name="T31" fmla="*/ 33 h 26"/>
                <a:gd name="T32" fmla="*/ 33 w 47"/>
                <a:gd name="T33" fmla="*/ 25 h 26"/>
                <a:gd name="T34" fmla="*/ 51 w 47"/>
                <a:gd name="T35" fmla="*/ 25 h 26"/>
                <a:gd name="T36" fmla="*/ 62 w 47"/>
                <a:gd name="T37" fmla="*/ 33 h 26"/>
                <a:gd name="T38" fmla="*/ 73 w 47"/>
                <a:gd name="T39" fmla="*/ 33 h 26"/>
                <a:gd name="T40" fmla="*/ 76 w 47"/>
                <a:gd name="T41" fmla="*/ 18 h 26"/>
                <a:gd name="T42" fmla="*/ 76 w 47"/>
                <a:gd name="T43" fmla="*/ 4 h 26"/>
                <a:gd name="T44" fmla="*/ 80 w 47"/>
                <a:gd name="T45" fmla="*/ 0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6">
                  <a:moveTo>
                    <a:pt x="22" y="0"/>
                  </a:moveTo>
                  <a:cubicBezTo>
                    <a:pt x="24" y="1"/>
                    <a:pt x="27" y="1"/>
                    <a:pt x="29" y="2"/>
                  </a:cubicBezTo>
                  <a:cubicBezTo>
                    <a:pt x="30" y="3"/>
                    <a:pt x="31" y="5"/>
                    <a:pt x="32" y="5"/>
                  </a:cubicBezTo>
                  <a:cubicBezTo>
                    <a:pt x="35" y="7"/>
                    <a:pt x="39" y="3"/>
                    <a:pt x="43" y="6"/>
                  </a:cubicBezTo>
                  <a:cubicBezTo>
                    <a:pt x="47" y="9"/>
                    <a:pt x="43" y="11"/>
                    <a:pt x="43" y="15"/>
                  </a:cubicBezTo>
                  <a:cubicBezTo>
                    <a:pt x="43" y="17"/>
                    <a:pt x="44" y="22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4"/>
                    <a:pt x="40" y="25"/>
                    <a:pt x="37" y="25"/>
                  </a:cubicBezTo>
                  <a:cubicBezTo>
                    <a:pt x="31" y="26"/>
                    <a:pt x="24" y="22"/>
                    <a:pt x="18" y="21"/>
                  </a:cubicBezTo>
                  <a:cubicBezTo>
                    <a:pt x="15" y="20"/>
                    <a:pt x="11" y="19"/>
                    <a:pt x="8" y="19"/>
                  </a:cubicBezTo>
                  <a:cubicBezTo>
                    <a:pt x="5" y="20"/>
                    <a:pt x="3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7"/>
                    <a:pt x="3" y="16"/>
                    <a:pt x="7" y="16"/>
                  </a:cubicBezTo>
                  <a:cubicBezTo>
                    <a:pt x="11" y="16"/>
                    <a:pt x="11" y="13"/>
                    <a:pt x="9" y="13"/>
                  </a:cubicBezTo>
                  <a:cubicBezTo>
                    <a:pt x="8" y="13"/>
                    <a:pt x="5" y="12"/>
                    <a:pt x="4" y="13"/>
                  </a:cubicBezTo>
                  <a:cubicBezTo>
                    <a:pt x="3" y="14"/>
                    <a:pt x="3" y="10"/>
                    <a:pt x="5" y="9"/>
                  </a:cubicBezTo>
                  <a:cubicBezTo>
                    <a:pt x="6" y="7"/>
                    <a:pt x="6" y="6"/>
                    <a:pt x="9" y="7"/>
                  </a:cubicBezTo>
                  <a:cubicBezTo>
                    <a:pt x="11" y="8"/>
                    <a:pt x="12" y="7"/>
                    <a:pt x="14" y="7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22" y="8"/>
                    <a:pt x="21" y="5"/>
                  </a:cubicBezTo>
                  <a:cubicBezTo>
                    <a:pt x="21" y="3"/>
                    <a:pt x="21" y="1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1">
              <a:extLst>
                <a:ext uri="{FF2B5EF4-FFF2-40B4-BE49-F238E27FC236}">
                  <a16:creationId xmlns:a16="http://schemas.microsoft.com/office/drawing/2014/main" id="{67A260AC-A409-4049-A9BE-28CDEC80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464"/>
              <a:ext cx="287" cy="239"/>
            </a:xfrm>
            <a:custGeom>
              <a:avLst/>
              <a:gdLst>
                <a:gd name="T0" fmla="*/ 131 w 79"/>
                <a:gd name="T1" fmla="*/ 239 h 66"/>
                <a:gd name="T2" fmla="*/ 174 w 79"/>
                <a:gd name="T3" fmla="*/ 232 h 66"/>
                <a:gd name="T4" fmla="*/ 189 w 79"/>
                <a:gd name="T5" fmla="*/ 217 h 66"/>
                <a:gd name="T6" fmla="*/ 203 w 79"/>
                <a:gd name="T7" fmla="*/ 199 h 66"/>
                <a:gd name="T8" fmla="*/ 229 w 79"/>
                <a:gd name="T9" fmla="*/ 185 h 66"/>
                <a:gd name="T10" fmla="*/ 240 w 79"/>
                <a:gd name="T11" fmla="*/ 148 h 66"/>
                <a:gd name="T12" fmla="*/ 258 w 79"/>
                <a:gd name="T13" fmla="*/ 123 h 66"/>
                <a:gd name="T14" fmla="*/ 276 w 79"/>
                <a:gd name="T15" fmla="*/ 120 h 66"/>
                <a:gd name="T16" fmla="*/ 283 w 79"/>
                <a:gd name="T17" fmla="*/ 105 h 66"/>
                <a:gd name="T18" fmla="*/ 272 w 79"/>
                <a:gd name="T19" fmla="*/ 94 h 66"/>
                <a:gd name="T20" fmla="*/ 283 w 79"/>
                <a:gd name="T21" fmla="*/ 58 h 66"/>
                <a:gd name="T22" fmla="*/ 251 w 79"/>
                <a:gd name="T23" fmla="*/ 33 h 66"/>
                <a:gd name="T24" fmla="*/ 207 w 79"/>
                <a:gd name="T25" fmla="*/ 22 h 66"/>
                <a:gd name="T26" fmla="*/ 193 w 79"/>
                <a:gd name="T27" fmla="*/ 7 h 66"/>
                <a:gd name="T28" fmla="*/ 182 w 79"/>
                <a:gd name="T29" fmla="*/ 7 h 66"/>
                <a:gd name="T30" fmla="*/ 171 w 79"/>
                <a:gd name="T31" fmla="*/ 11 h 66"/>
                <a:gd name="T32" fmla="*/ 163 w 79"/>
                <a:gd name="T33" fmla="*/ 7 h 66"/>
                <a:gd name="T34" fmla="*/ 145 w 79"/>
                <a:gd name="T35" fmla="*/ 7 h 66"/>
                <a:gd name="T36" fmla="*/ 94 w 79"/>
                <a:gd name="T37" fmla="*/ 7 h 66"/>
                <a:gd name="T38" fmla="*/ 69 w 79"/>
                <a:gd name="T39" fmla="*/ 11 h 66"/>
                <a:gd name="T40" fmla="*/ 51 w 79"/>
                <a:gd name="T41" fmla="*/ 7 h 66"/>
                <a:gd name="T42" fmla="*/ 0 w 79"/>
                <a:gd name="T43" fmla="*/ 25 h 66"/>
                <a:gd name="T44" fmla="*/ 0 w 79"/>
                <a:gd name="T45" fmla="*/ 29 h 66"/>
                <a:gd name="T46" fmla="*/ 0 w 79"/>
                <a:gd name="T47" fmla="*/ 43 h 66"/>
                <a:gd name="T48" fmla="*/ 11 w 79"/>
                <a:gd name="T49" fmla="*/ 62 h 66"/>
                <a:gd name="T50" fmla="*/ 15 w 79"/>
                <a:gd name="T51" fmla="*/ 72 h 66"/>
                <a:gd name="T52" fmla="*/ 11 w 79"/>
                <a:gd name="T53" fmla="*/ 91 h 66"/>
                <a:gd name="T54" fmla="*/ 15 w 79"/>
                <a:gd name="T55" fmla="*/ 105 h 66"/>
                <a:gd name="T56" fmla="*/ 11 w 79"/>
                <a:gd name="T57" fmla="*/ 105 h 66"/>
                <a:gd name="T58" fmla="*/ 36 w 79"/>
                <a:gd name="T59" fmla="*/ 112 h 66"/>
                <a:gd name="T60" fmla="*/ 47 w 79"/>
                <a:gd name="T61" fmla="*/ 123 h 66"/>
                <a:gd name="T62" fmla="*/ 87 w 79"/>
                <a:gd name="T63" fmla="*/ 127 h 66"/>
                <a:gd name="T64" fmla="*/ 87 w 79"/>
                <a:gd name="T65" fmla="*/ 159 h 66"/>
                <a:gd name="T66" fmla="*/ 94 w 79"/>
                <a:gd name="T67" fmla="*/ 192 h 66"/>
                <a:gd name="T68" fmla="*/ 98 w 79"/>
                <a:gd name="T69" fmla="*/ 192 h 66"/>
                <a:gd name="T70" fmla="*/ 131 w 79"/>
                <a:gd name="T71" fmla="*/ 217 h 66"/>
                <a:gd name="T72" fmla="*/ 134 w 79"/>
                <a:gd name="T73" fmla="*/ 232 h 66"/>
                <a:gd name="T74" fmla="*/ 131 w 79"/>
                <a:gd name="T75" fmla="*/ 23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66">
                  <a:moveTo>
                    <a:pt x="36" y="66"/>
                  </a:moveTo>
                  <a:cubicBezTo>
                    <a:pt x="40" y="64"/>
                    <a:pt x="44" y="66"/>
                    <a:pt x="48" y="64"/>
                  </a:cubicBezTo>
                  <a:cubicBezTo>
                    <a:pt x="49" y="64"/>
                    <a:pt x="51" y="61"/>
                    <a:pt x="52" y="60"/>
                  </a:cubicBezTo>
                  <a:cubicBezTo>
                    <a:pt x="53" y="59"/>
                    <a:pt x="55" y="57"/>
                    <a:pt x="56" y="55"/>
                  </a:cubicBezTo>
                  <a:cubicBezTo>
                    <a:pt x="62" y="57"/>
                    <a:pt x="62" y="58"/>
                    <a:pt x="63" y="51"/>
                  </a:cubicBezTo>
                  <a:cubicBezTo>
                    <a:pt x="63" y="48"/>
                    <a:pt x="61" y="40"/>
                    <a:pt x="66" y="41"/>
                  </a:cubicBezTo>
                  <a:cubicBezTo>
                    <a:pt x="66" y="38"/>
                    <a:pt x="68" y="35"/>
                    <a:pt x="71" y="34"/>
                  </a:cubicBezTo>
                  <a:cubicBezTo>
                    <a:pt x="72" y="33"/>
                    <a:pt x="74" y="35"/>
                    <a:pt x="76" y="33"/>
                  </a:cubicBezTo>
                  <a:cubicBezTo>
                    <a:pt x="77" y="32"/>
                    <a:pt x="77" y="30"/>
                    <a:pt x="78" y="29"/>
                  </a:cubicBezTo>
                  <a:cubicBezTo>
                    <a:pt x="78" y="27"/>
                    <a:pt x="76" y="27"/>
                    <a:pt x="75" y="26"/>
                  </a:cubicBezTo>
                  <a:cubicBezTo>
                    <a:pt x="76" y="23"/>
                    <a:pt x="79" y="19"/>
                    <a:pt x="78" y="16"/>
                  </a:cubicBezTo>
                  <a:cubicBezTo>
                    <a:pt x="77" y="14"/>
                    <a:pt x="71" y="10"/>
                    <a:pt x="69" y="9"/>
                  </a:cubicBezTo>
                  <a:cubicBezTo>
                    <a:pt x="66" y="6"/>
                    <a:pt x="61" y="7"/>
                    <a:pt x="57" y="6"/>
                  </a:cubicBezTo>
                  <a:cubicBezTo>
                    <a:pt x="55" y="5"/>
                    <a:pt x="55" y="4"/>
                    <a:pt x="53" y="2"/>
                  </a:cubicBezTo>
                  <a:cubicBezTo>
                    <a:pt x="50" y="0"/>
                    <a:pt x="52" y="2"/>
                    <a:pt x="50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47" y="3"/>
                    <a:pt x="45" y="2"/>
                    <a:pt x="45" y="2"/>
                  </a:cubicBezTo>
                  <a:cubicBezTo>
                    <a:pt x="43" y="2"/>
                    <a:pt x="42" y="2"/>
                    <a:pt x="40" y="2"/>
                  </a:cubicBezTo>
                  <a:cubicBezTo>
                    <a:pt x="35" y="2"/>
                    <a:pt x="31" y="2"/>
                    <a:pt x="26" y="2"/>
                  </a:cubicBezTo>
                  <a:cubicBezTo>
                    <a:pt x="24" y="2"/>
                    <a:pt x="21" y="3"/>
                    <a:pt x="19" y="3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9" y="2"/>
                    <a:pt x="5" y="8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4"/>
                    <a:pt x="3" y="17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3" y="23"/>
                    <a:pt x="3" y="25"/>
                  </a:cubicBezTo>
                  <a:cubicBezTo>
                    <a:pt x="3" y="27"/>
                    <a:pt x="4" y="29"/>
                    <a:pt x="4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8" y="30"/>
                    <a:pt x="10" y="31"/>
                  </a:cubicBezTo>
                  <a:cubicBezTo>
                    <a:pt x="11" y="32"/>
                    <a:pt x="12" y="34"/>
                    <a:pt x="13" y="34"/>
                  </a:cubicBezTo>
                  <a:cubicBezTo>
                    <a:pt x="16" y="36"/>
                    <a:pt x="20" y="32"/>
                    <a:pt x="24" y="35"/>
                  </a:cubicBezTo>
                  <a:cubicBezTo>
                    <a:pt x="28" y="38"/>
                    <a:pt x="24" y="40"/>
                    <a:pt x="24" y="44"/>
                  </a:cubicBezTo>
                  <a:cubicBezTo>
                    <a:pt x="24" y="46"/>
                    <a:pt x="25" y="51"/>
                    <a:pt x="26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4"/>
                    <a:pt x="35" y="58"/>
                    <a:pt x="36" y="60"/>
                  </a:cubicBezTo>
                  <a:cubicBezTo>
                    <a:pt x="37" y="61"/>
                    <a:pt x="37" y="63"/>
                    <a:pt x="37" y="64"/>
                  </a:cubicBezTo>
                  <a:lnTo>
                    <a:pt x="36" y="66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2">
              <a:extLst>
                <a:ext uri="{FF2B5EF4-FFF2-40B4-BE49-F238E27FC236}">
                  <a16:creationId xmlns:a16="http://schemas.microsoft.com/office/drawing/2014/main" id="{FDEA37C3-528F-47F4-AC30-A546B27E9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298"/>
              <a:ext cx="395" cy="228"/>
            </a:xfrm>
            <a:custGeom>
              <a:avLst/>
              <a:gdLst>
                <a:gd name="T0" fmla="*/ 297 w 109"/>
                <a:gd name="T1" fmla="*/ 224 h 63"/>
                <a:gd name="T2" fmla="*/ 326 w 109"/>
                <a:gd name="T3" fmla="*/ 217 h 63"/>
                <a:gd name="T4" fmla="*/ 348 w 109"/>
                <a:gd name="T5" fmla="*/ 224 h 63"/>
                <a:gd name="T6" fmla="*/ 377 w 109"/>
                <a:gd name="T7" fmla="*/ 192 h 63"/>
                <a:gd name="T8" fmla="*/ 384 w 109"/>
                <a:gd name="T9" fmla="*/ 185 h 63"/>
                <a:gd name="T10" fmla="*/ 370 w 109"/>
                <a:gd name="T11" fmla="*/ 138 h 63"/>
                <a:gd name="T12" fmla="*/ 395 w 109"/>
                <a:gd name="T13" fmla="*/ 109 h 63"/>
                <a:gd name="T14" fmla="*/ 384 w 109"/>
                <a:gd name="T15" fmla="*/ 72 h 63"/>
                <a:gd name="T16" fmla="*/ 377 w 109"/>
                <a:gd name="T17" fmla="*/ 7 h 63"/>
                <a:gd name="T18" fmla="*/ 352 w 109"/>
                <a:gd name="T19" fmla="*/ 47 h 63"/>
                <a:gd name="T20" fmla="*/ 333 w 109"/>
                <a:gd name="T21" fmla="*/ 51 h 63"/>
                <a:gd name="T22" fmla="*/ 315 w 109"/>
                <a:gd name="T23" fmla="*/ 47 h 63"/>
                <a:gd name="T24" fmla="*/ 297 w 109"/>
                <a:gd name="T25" fmla="*/ 54 h 63"/>
                <a:gd name="T26" fmla="*/ 283 w 109"/>
                <a:gd name="T27" fmla="*/ 43 h 63"/>
                <a:gd name="T28" fmla="*/ 265 w 109"/>
                <a:gd name="T29" fmla="*/ 36 h 63"/>
                <a:gd name="T30" fmla="*/ 236 w 109"/>
                <a:gd name="T31" fmla="*/ 14 h 63"/>
                <a:gd name="T32" fmla="*/ 185 w 109"/>
                <a:gd name="T33" fmla="*/ 29 h 63"/>
                <a:gd name="T34" fmla="*/ 185 w 109"/>
                <a:gd name="T35" fmla="*/ 33 h 63"/>
                <a:gd name="T36" fmla="*/ 185 w 109"/>
                <a:gd name="T37" fmla="*/ 65 h 63"/>
                <a:gd name="T38" fmla="*/ 178 w 109"/>
                <a:gd name="T39" fmla="*/ 101 h 63"/>
                <a:gd name="T40" fmla="*/ 134 w 109"/>
                <a:gd name="T41" fmla="*/ 109 h 63"/>
                <a:gd name="T42" fmla="*/ 123 w 109"/>
                <a:gd name="T43" fmla="*/ 83 h 63"/>
                <a:gd name="T44" fmla="*/ 105 w 109"/>
                <a:gd name="T45" fmla="*/ 69 h 63"/>
                <a:gd name="T46" fmla="*/ 94 w 109"/>
                <a:gd name="T47" fmla="*/ 51 h 63"/>
                <a:gd name="T48" fmla="*/ 72 w 109"/>
                <a:gd name="T49" fmla="*/ 54 h 63"/>
                <a:gd name="T50" fmla="*/ 47 w 109"/>
                <a:gd name="T51" fmla="*/ 65 h 63"/>
                <a:gd name="T52" fmla="*/ 29 w 109"/>
                <a:gd name="T53" fmla="*/ 98 h 63"/>
                <a:gd name="T54" fmla="*/ 11 w 109"/>
                <a:gd name="T55" fmla="*/ 138 h 63"/>
                <a:gd name="T56" fmla="*/ 7 w 109"/>
                <a:gd name="T57" fmla="*/ 174 h 63"/>
                <a:gd name="T58" fmla="*/ 14 w 109"/>
                <a:gd name="T59" fmla="*/ 188 h 63"/>
                <a:gd name="T60" fmla="*/ 14 w 109"/>
                <a:gd name="T61" fmla="*/ 192 h 63"/>
                <a:gd name="T62" fmla="*/ 65 w 109"/>
                <a:gd name="T63" fmla="*/ 174 h 63"/>
                <a:gd name="T64" fmla="*/ 83 w 109"/>
                <a:gd name="T65" fmla="*/ 177 h 63"/>
                <a:gd name="T66" fmla="*/ 109 w 109"/>
                <a:gd name="T67" fmla="*/ 174 h 63"/>
                <a:gd name="T68" fmla="*/ 159 w 109"/>
                <a:gd name="T69" fmla="*/ 174 h 63"/>
                <a:gd name="T70" fmla="*/ 178 w 109"/>
                <a:gd name="T71" fmla="*/ 174 h 63"/>
                <a:gd name="T72" fmla="*/ 185 w 109"/>
                <a:gd name="T73" fmla="*/ 177 h 63"/>
                <a:gd name="T74" fmla="*/ 196 w 109"/>
                <a:gd name="T75" fmla="*/ 174 h 63"/>
                <a:gd name="T76" fmla="*/ 207 w 109"/>
                <a:gd name="T77" fmla="*/ 174 h 63"/>
                <a:gd name="T78" fmla="*/ 221 w 109"/>
                <a:gd name="T79" fmla="*/ 188 h 63"/>
                <a:gd name="T80" fmla="*/ 265 w 109"/>
                <a:gd name="T81" fmla="*/ 199 h 63"/>
                <a:gd name="T82" fmla="*/ 297 w 109"/>
                <a:gd name="T83" fmla="*/ 224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9" h="63">
                  <a:moveTo>
                    <a:pt x="82" y="62"/>
                  </a:moveTo>
                  <a:cubicBezTo>
                    <a:pt x="85" y="62"/>
                    <a:pt x="88" y="60"/>
                    <a:pt x="90" y="60"/>
                  </a:cubicBezTo>
                  <a:cubicBezTo>
                    <a:pt x="93" y="60"/>
                    <a:pt x="94" y="63"/>
                    <a:pt x="96" y="62"/>
                  </a:cubicBezTo>
                  <a:cubicBezTo>
                    <a:pt x="99" y="62"/>
                    <a:pt x="102" y="56"/>
                    <a:pt x="104" y="53"/>
                  </a:cubicBezTo>
                  <a:cubicBezTo>
                    <a:pt x="106" y="52"/>
                    <a:pt x="106" y="52"/>
                    <a:pt x="106" y="51"/>
                  </a:cubicBezTo>
                  <a:cubicBezTo>
                    <a:pt x="103" y="48"/>
                    <a:pt x="101" y="43"/>
                    <a:pt x="102" y="38"/>
                  </a:cubicBezTo>
                  <a:cubicBezTo>
                    <a:pt x="103" y="34"/>
                    <a:pt x="107" y="34"/>
                    <a:pt x="109" y="30"/>
                  </a:cubicBezTo>
                  <a:cubicBezTo>
                    <a:pt x="107" y="28"/>
                    <a:pt x="107" y="23"/>
                    <a:pt x="106" y="20"/>
                  </a:cubicBezTo>
                  <a:cubicBezTo>
                    <a:pt x="104" y="16"/>
                    <a:pt x="108" y="4"/>
                    <a:pt x="104" y="2"/>
                  </a:cubicBezTo>
                  <a:cubicBezTo>
                    <a:pt x="101" y="1"/>
                    <a:pt x="100" y="11"/>
                    <a:pt x="97" y="13"/>
                  </a:cubicBezTo>
                  <a:cubicBezTo>
                    <a:pt x="95" y="14"/>
                    <a:pt x="94" y="15"/>
                    <a:pt x="92" y="14"/>
                  </a:cubicBezTo>
                  <a:cubicBezTo>
                    <a:pt x="90" y="14"/>
                    <a:pt x="89" y="13"/>
                    <a:pt x="87" y="13"/>
                  </a:cubicBezTo>
                  <a:cubicBezTo>
                    <a:pt x="85" y="14"/>
                    <a:pt x="85" y="16"/>
                    <a:pt x="82" y="15"/>
                  </a:cubicBezTo>
                  <a:cubicBezTo>
                    <a:pt x="81" y="15"/>
                    <a:pt x="79" y="13"/>
                    <a:pt x="78" y="12"/>
                  </a:cubicBezTo>
                  <a:cubicBezTo>
                    <a:pt x="76" y="11"/>
                    <a:pt x="74" y="10"/>
                    <a:pt x="73" y="10"/>
                  </a:cubicBezTo>
                  <a:cubicBezTo>
                    <a:pt x="69" y="8"/>
                    <a:pt x="67" y="5"/>
                    <a:pt x="65" y="4"/>
                  </a:cubicBezTo>
                  <a:cubicBezTo>
                    <a:pt x="58" y="0"/>
                    <a:pt x="56" y="5"/>
                    <a:pt x="51" y="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2"/>
                    <a:pt x="51" y="15"/>
                    <a:pt x="51" y="18"/>
                  </a:cubicBezTo>
                  <a:cubicBezTo>
                    <a:pt x="52" y="24"/>
                    <a:pt x="51" y="23"/>
                    <a:pt x="49" y="28"/>
                  </a:cubicBezTo>
                  <a:cubicBezTo>
                    <a:pt x="46" y="32"/>
                    <a:pt x="41" y="31"/>
                    <a:pt x="37" y="30"/>
                  </a:cubicBezTo>
                  <a:cubicBezTo>
                    <a:pt x="33" y="29"/>
                    <a:pt x="34" y="26"/>
                    <a:pt x="34" y="23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7" y="17"/>
                    <a:pt x="27" y="17"/>
                    <a:pt x="26" y="14"/>
                  </a:cubicBezTo>
                  <a:cubicBezTo>
                    <a:pt x="25" y="12"/>
                    <a:pt x="23" y="13"/>
                    <a:pt x="20" y="15"/>
                  </a:cubicBezTo>
                  <a:cubicBezTo>
                    <a:pt x="18" y="16"/>
                    <a:pt x="16" y="16"/>
                    <a:pt x="13" y="18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9" y="31"/>
                    <a:pt x="7" y="34"/>
                    <a:pt x="3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50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4"/>
                    <a:pt x="13" y="48"/>
                    <a:pt x="18" y="48"/>
                  </a:cubicBezTo>
                  <a:cubicBezTo>
                    <a:pt x="20" y="48"/>
                    <a:pt x="21" y="49"/>
                    <a:pt x="23" y="49"/>
                  </a:cubicBezTo>
                  <a:cubicBezTo>
                    <a:pt x="25" y="49"/>
                    <a:pt x="28" y="48"/>
                    <a:pt x="30" y="48"/>
                  </a:cubicBezTo>
                  <a:cubicBezTo>
                    <a:pt x="35" y="48"/>
                    <a:pt x="39" y="48"/>
                    <a:pt x="44" y="48"/>
                  </a:cubicBezTo>
                  <a:cubicBezTo>
                    <a:pt x="46" y="48"/>
                    <a:pt x="47" y="48"/>
                    <a:pt x="49" y="48"/>
                  </a:cubicBezTo>
                  <a:cubicBezTo>
                    <a:pt x="49" y="48"/>
                    <a:pt x="51" y="49"/>
                    <a:pt x="51" y="49"/>
                  </a:cubicBezTo>
                  <a:cubicBezTo>
                    <a:pt x="52" y="49"/>
                    <a:pt x="53" y="48"/>
                    <a:pt x="54" y="48"/>
                  </a:cubicBezTo>
                  <a:cubicBezTo>
                    <a:pt x="56" y="48"/>
                    <a:pt x="54" y="46"/>
                    <a:pt x="57" y="48"/>
                  </a:cubicBezTo>
                  <a:cubicBezTo>
                    <a:pt x="59" y="50"/>
                    <a:pt x="59" y="51"/>
                    <a:pt x="61" y="52"/>
                  </a:cubicBezTo>
                  <a:cubicBezTo>
                    <a:pt x="65" y="53"/>
                    <a:pt x="70" y="52"/>
                    <a:pt x="73" y="55"/>
                  </a:cubicBezTo>
                  <a:cubicBezTo>
                    <a:pt x="75" y="56"/>
                    <a:pt x="81" y="61"/>
                    <a:pt x="82" y="62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3">
              <a:extLst>
                <a:ext uri="{FF2B5EF4-FFF2-40B4-BE49-F238E27FC236}">
                  <a16:creationId xmlns:a16="http://schemas.microsoft.com/office/drawing/2014/main" id="{23485E3E-ED07-45CE-83DA-B726AE6A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298"/>
              <a:ext cx="395" cy="228"/>
            </a:xfrm>
            <a:custGeom>
              <a:avLst/>
              <a:gdLst>
                <a:gd name="T0" fmla="*/ 297 w 109"/>
                <a:gd name="T1" fmla="*/ 224 h 63"/>
                <a:gd name="T2" fmla="*/ 326 w 109"/>
                <a:gd name="T3" fmla="*/ 217 h 63"/>
                <a:gd name="T4" fmla="*/ 348 w 109"/>
                <a:gd name="T5" fmla="*/ 224 h 63"/>
                <a:gd name="T6" fmla="*/ 377 w 109"/>
                <a:gd name="T7" fmla="*/ 192 h 63"/>
                <a:gd name="T8" fmla="*/ 384 w 109"/>
                <a:gd name="T9" fmla="*/ 185 h 63"/>
                <a:gd name="T10" fmla="*/ 370 w 109"/>
                <a:gd name="T11" fmla="*/ 138 h 63"/>
                <a:gd name="T12" fmla="*/ 395 w 109"/>
                <a:gd name="T13" fmla="*/ 109 h 63"/>
                <a:gd name="T14" fmla="*/ 384 w 109"/>
                <a:gd name="T15" fmla="*/ 72 h 63"/>
                <a:gd name="T16" fmla="*/ 377 w 109"/>
                <a:gd name="T17" fmla="*/ 7 h 63"/>
                <a:gd name="T18" fmla="*/ 352 w 109"/>
                <a:gd name="T19" fmla="*/ 47 h 63"/>
                <a:gd name="T20" fmla="*/ 333 w 109"/>
                <a:gd name="T21" fmla="*/ 51 h 63"/>
                <a:gd name="T22" fmla="*/ 315 w 109"/>
                <a:gd name="T23" fmla="*/ 47 h 63"/>
                <a:gd name="T24" fmla="*/ 297 w 109"/>
                <a:gd name="T25" fmla="*/ 54 h 63"/>
                <a:gd name="T26" fmla="*/ 283 w 109"/>
                <a:gd name="T27" fmla="*/ 43 h 63"/>
                <a:gd name="T28" fmla="*/ 265 w 109"/>
                <a:gd name="T29" fmla="*/ 36 h 63"/>
                <a:gd name="T30" fmla="*/ 236 w 109"/>
                <a:gd name="T31" fmla="*/ 14 h 63"/>
                <a:gd name="T32" fmla="*/ 185 w 109"/>
                <a:gd name="T33" fmla="*/ 29 h 63"/>
                <a:gd name="T34" fmla="*/ 185 w 109"/>
                <a:gd name="T35" fmla="*/ 33 h 63"/>
                <a:gd name="T36" fmla="*/ 185 w 109"/>
                <a:gd name="T37" fmla="*/ 65 h 63"/>
                <a:gd name="T38" fmla="*/ 178 w 109"/>
                <a:gd name="T39" fmla="*/ 101 h 63"/>
                <a:gd name="T40" fmla="*/ 134 w 109"/>
                <a:gd name="T41" fmla="*/ 109 h 63"/>
                <a:gd name="T42" fmla="*/ 123 w 109"/>
                <a:gd name="T43" fmla="*/ 83 h 63"/>
                <a:gd name="T44" fmla="*/ 105 w 109"/>
                <a:gd name="T45" fmla="*/ 69 h 63"/>
                <a:gd name="T46" fmla="*/ 94 w 109"/>
                <a:gd name="T47" fmla="*/ 51 h 63"/>
                <a:gd name="T48" fmla="*/ 72 w 109"/>
                <a:gd name="T49" fmla="*/ 54 h 63"/>
                <a:gd name="T50" fmla="*/ 47 w 109"/>
                <a:gd name="T51" fmla="*/ 65 h 63"/>
                <a:gd name="T52" fmla="*/ 29 w 109"/>
                <a:gd name="T53" fmla="*/ 98 h 63"/>
                <a:gd name="T54" fmla="*/ 11 w 109"/>
                <a:gd name="T55" fmla="*/ 138 h 63"/>
                <a:gd name="T56" fmla="*/ 7 w 109"/>
                <a:gd name="T57" fmla="*/ 174 h 63"/>
                <a:gd name="T58" fmla="*/ 14 w 109"/>
                <a:gd name="T59" fmla="*/ 188 h 63"/>
                <a:gd name="T60" fmla="*/ 14 w 109"/>
                <a:gd name="T61" fmla="*/ 192 h 63"/>
                <a:gd name="T62" fmla="*/ 65 w 109"/>
                <a:gd name="T63" fmla="*/ 174 h 63"/>
                <a:gd name="T64" fmla="*/ 83 w 109"/>
                <a:gd name="T65" fmla="*/ 177 h 63"/>
                <a:gd name="T66" fmla="*/ 109 w 109"/>
                <a:gd name="T67" fmla="*/ 174 h 63"/>
                <a:gd name="T68" fmla="*/ 159 w 109"/>
                <a:gd name="T69" fmla="*/ 174 h 63"/>
                <a:gd name="T70" fmla="*/ 178 w 109"/>
                <a:gd name="T71" fmla="*/ 174 h 63"/>
                <a:gd name="T72" fmla="*/ 185 w 109"/>
                <a:gd name="T73" fmla="*/ 177 h 63"/>
                <a:gd name="T74" fmla="*/ 196 w 109"/>
                <a:gd name="T75" fmla="*/ 174 h 63"/>
                <a:gd name="T76" fmla="*/ 207 w 109"/>
                <a:gd name="T77" fmla="*/ 174 h 63"/>
                <a:gd name="T78" fmla="*/ 221 w 109"/>
                <a:gd name="T79" fmla="*/ 188 h 63"/>
                <a:gd name="T80" fmla="*/ 265 w 109"/>
                <a:gd name="T81" fmla="*/ 199 h 63"/>
                <a:gd name="T82" fmla="*/ 297 w 109"/>
                <a:gd name="T83" fmla="*/ 224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9" h="63">
                  <a:moveTo>
                    <a:pt x="82" y="62"/>
                  </a:moveTo>
                  <a:cubicBezTo>
                    <a:pt x="85" y="62"/>
                    <a:pt x="88" y="60"/>
                    <a:pt x="90" y="60"/>
                  </a:cubicBezTo>
                  <a:cubicBezTo>
                    <a:pt x="93" y="60"/>
                    <a:pt x="94" y="63"/>
                    <a:pt x="96" y="62"/>
                  </a:cubicBezTo>
                  <a:cubicBezTo>
                    <a:pt x="99" y="62"/>
                    <a:pt x="102" y="56"/>
                    <a:pt x="104" y="53"/>
                  </a:cubicBezTo>
                  <a:cubicBezTo>
                    <a:pt x="106" y="52"/>
                    <a:pt x="106" y="52"/>
                    <a:pt x="106" y="51"/>
                  </a:cubicBezTo>
                  <a:cubicBezTo>
                    <a:pt x="103" y="48"/>
                    <a:pt x="101" y="43"/>
                    <a:pt x="102" y="38"/>
                  </a:cubicBezTo>
                  <a:cubicBezTo>
                    <a:pt x="103" y="34"/>
                    <a:pt x="107" y="34"/>
                    <a:pt x="109" y="30"/>
                  </a:cubicBezTo>
                  <a:cubicBezTo>
                    <a:pt x="107" y="28"/>
                    <a:pt x="107" y="23"/>
                    <a:pt x="106" y="20"/>
                  </a:cubicBezTo>
                  <a:cubicBezTo>
                    <a:pt x="104" y="16"/>
                    <a:pt x="108" y="4"/>
                    <a:pt x="104" y="2"/>
                  </a:cubicBezTo>
                  <a:cubicBezTo>
                    <a:pt x="101" y="1"/>
                    <a:pt x="100" y="11"/>
                    <a:pt x="97" y="13"/>
                  </a:cubicBezTo>
                  <a:cubicBezTo>
                    <a:pt x="95" y="14"/>
                    <a:pt x="94" y="15"/>
                    <a:pt x="92" y="14"/>
                  </a:cubicBezTo>
                  <a:cubicBezTo>
                    <a:pt x="90" y="14"/>
                    <a:pt x="89" y="13"/>
                    <a:pt x="87" y="13"/>
                  </a:cubicBezTo>
                  <a:cubicBezTo>
                    <a:pt x="85" y="14"/>
                    <a:pt x="85" y="16"/>
                    <a:pt x="82" y="15"/>
                  </a:cubicBezTo>
                  <a:cubicBezTo>
                    <a:pt x="81" y="15"/>
                    <a:pt x="79" y="13"/>
                    <a:pt x="78" y="12"/>
                  </a:cubicBezTo>
                  <a:cubicBezTo>
                    <a:pt x="76" y="11"/>
                    <a:pt x="74" y="10"/>
                    <a:pt x="73" y="10"/>
                  </a:cubicBezTo>
                  <a:cubicBezTo>
                    <a:pt x="69" y="8"/>
                    <a:pt x="67" y="5"/>
                    <a:pt x="65" y="4"/>
                  </a:cubicBezTo>
                  <a:cubicBezTo>
                    <a:pt x="58" y="0"/>
                    <a:pt x="56" y="5"/>
                    <a:pt x="51" y="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2"/>
                    <a:pt x="51" y="15"/>
                    <a:pt x="51" y="18"/>
                  </a:cubicBezTo>
                  <a:cubicBezTo>
                    <a:pt x="52" y="24"/>
                    <a:pt x="51" y="23"/>
                    <a:pt x="49" y="28"/>
                  </a:cubicBezTo>
                  <a:cubicBezTo>
                    <a:pt x="46" y="32"/>
                    <a:pt x="41" y="31"/>
                    <a:pt x="37" y="30"/>
                  </a:cubicBezTo>
                  <a:cubicBezTo>
                    <a:pt x="33" y="29"/>
                    <a:pt x="34" y="26"/>
                    <a:pt x="34" y="23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7" y="17"/>
                    <a:pt x="27" y="17"/>
                    <a:pt x="26" y="14"/>
                  </a:cubicBezTo>
                  <a:cubicBezTo>
                    <a:pt x="25" y="12"/>
                    <a:pt x="23" y="13"/>
                    <a:pt x="20" y="15"/>
                  </a:cubicBezTo>
                  <a:cubicBezTo>
                    <a:pt x="18" y="16"/>
                    <a:pt x="16" y="16"/>
                    <a:pt x="13" y="18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9" y="31"/>
                    <a:pt x="7" y="34"/>
                    <a:pt x="3" y="38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2" y="50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4"/>
                    <a:pt x="13" y="48"/>
                    <a:pt x="18" y="48"/>
                  </a:cubicBezTo>
                  <a:cubicBezTo>
                    <a:pt x="20" y="48"/>
                    <a:pt x="21" y="49"/>
                    <a:pt x="23" y="49"/>
                  </a:cubicBezTo>
                  <a:cubicBezTo>
                    <a:pt x="25" y="49"/>
                    <a:pt x="28" y="48"/>
                    <a:pt x="30" y="48"/>
                  </a:cubicBezTo>
                  <a:cubicBezTo>
                    <a:pt x="35" y="48"/>
                    <a:pt x="39" y="48"/>
                    <a:pt x="44" y="48"/>
                  </a:cubicBezTo>
                  <a:cubicBezTo>
                    <a:pt x="46" y="48"/>
                    <a:pt x="47" y="48"/>
                    <a:pt x="49" y="48"/>
                  </a:cubicBezTo>
                  <a:cubicBezTo>
                    <a:pt x="49" y="48"/>
                    <a:pt x="51" y="49"/>
                    <a:pt x="51" y="49"/>
                  </a:cubicBezTo>
                  <a:cubicBezTo>
                    <a:pt x="52" y="49"/>
                    <a:pt x="53" y="48"/>
                    <a:pt x="54" y="48"/>
                  </a:cubicBezTo>
                  <a:cubicBezTo>
                    <a:pt x="56" y="48"/>
                    <a:pt x="54" y="46"/>
                    <a:pt x="57" y="48"/>
                  </a:cubicBezTo>
                  <a:cubicBezTo>
                    <a:pt x="59" y="50"/>
                    <a:pt x="59" y="51"/>
                    <a:pt x="61" y="52"/>
                  </a:cubicBezTo>
                  <a:cubicBezTo>
                    <a:pt x="65" y="53"/>
                    <a:pt x="70" y="52"/>
                    <a:pt x="73" y="55"/>
                  </a:cubicBezTo>
                  <a:cubicBezTo>
                    <a:pt x="75" y="56"/>
                    <a:pt x="81" y="61"/>
                    <a:pt x="82" y="62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4">
              <a:extLst>
                <a:ext uri="{FF2B5EF4-FFF2-40B4-BE49-F238E27FC236}">
                  <a16:creationId xmlns:a16="http://schemas.microsoft.com/office/drawing/2014/main" id="{401F0427-E7F5-4C93-903B-04B7EC41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153"/>
              <a:ext cx="250" cy="203"/>
            </a:xfrm>
            <a:custGeom>
              <a:avLst/>
              <a:gdLst>
                <a:gd name="T0" fmla="*/ 58 w 69"/>
                <a:gd name="T1" fmla="*/ 174 h 56"/>
                <a:gd name="T2" fmla="*/ 62 w 69"/>
                <a:gd name="T3" fmla="*/ 152 h 56"/>
                <a:gd name="T4" fmla="*/ 65 w 69"/>
                <a:gd name="T5" fmla="*/ 127 h 56"/>
                <a:gd name="T6" fmla="*/ 51 w 69"/>
                <a:gd name="T7" fmla="*/ 138 h 56"/>
                <a:gd name="T8" fmla="*/ 36 w 69"/>
                <a:gd name="T9" fmla="*/ 131 h 56"/>
                <a:gd name="T10" fmla="*/ 22 w 69"/>
                <a:gd name="T11" fmla="*/ 127 h 56"/>
                <a:gd name="T12" fmla="*/ 18 w 69"/>
                <a:gd name="T13" fmla="*/ 105 h 56"/>
                <a:gd name="T14" fmla="*/ 4 w 69"/>
                <a:gd name="T15" fmla="*/ 102 h 56"/>
                <a:gd name="T16" fmla="*/ 22 w 69"/>
                <a:gd name="T17" fmla="*/ 94 h 56"/>
                <a:gd name="T18" fmla="*/ 11 w 69"/>
                <a:gd name="T19" fmla="*/ 87 h 56"/>
                <a:gd name="T20" fmla="*/ 14 w 69"/>
                <a:gd name="T21" fmla="*/ 69 h 56"/>
                <a:gd name="T22" fmla="*/ 11 w 69"/>
                <a:gd name="T23" fmla="*/ 47 h 56"/>
                <a:gd name="T24" fmla="*/ 36 w 69"/>
                <a:gd name="T25" fmla="*/ 33 h 56"/>
                <a:gd name="T26" fmla="*/ 58 w 69"/>
                <a:gd name="T27" fmla="*/ 18 h 56"/>
                <a:gd name="T28" fmla="*/ 72 w 69"/>
                <a:gd name="T29" fmla="*/ 11 h 56"/>
                <a:gd name="T30" fmla="*/ 91 w 69"/>
                <a:gd name="T31" fmla="*/ 15 h 56"/>
                <a:gd name="T32" fmla="*/ 105 w 69"/>
                <a:gd name="T33" fmla="*/ 15 h 56"/>
                <a:gd name="T34" fmla="*/ 127 w 69"/>
                <a:gd name="T35" fmla="*/ 4 h 56"/>
                <a:gd name="T36" fmla="*/ 149 w 69"/>
                <a:gd name="T37" fmla="*/ 4 h 56"/>
                <a:gd name="T38" fmla="*/ 163 w 69"/>
                <a:gd name="T39" fmla="*/ 4 h 56"/>
                <a:gd name="T40" fmla="*/ 178 w 69"/>
                <a:gd name="T41" fmla="*/ 15 h 56"/>
                <a:gd name="T42" fmla="*/ 210 w 69"/>
                <a:gd name="T43" fmla="*/ 18 h 56"/>
                <a:gd name="T44" fmla="*/ 232 w 69"/>
                <a:gd name="T45" fmla="*/ 18 h 56"/>
                <a:gd name="T46" fmla="*/ 236 w 69"/>
                <a:gd name="T47" fmla="*/ 18 h 56"/>
                <a:gd name="T48" fmla="*/ 239 w 69"/>
                <a:gd name="T49" fmla="*/ 15 h 56"/>
                <a:gd name="T50" fmla="*/ 246 w 69"/>
                <a:gd name="T51" fmla="*/ 47 h 56"/>
                <a:gd name="T52" fmla="*/ 239 w 69"/>
                <a:gd name="T53" fmla="*/ 58 h 56"/>
                <a:gd name="T54" fmla="*/ 232 w 69"/>
                <a:gd name="T55" fmla="*/ 62 h 56"/>
                <a:gd name="T56" fmla="*/ 221 w 69"/>
                <a:gd name="T57" fmla="*/ 62 h 56"/>
                <a:gd name="T58" fmla="*/ 203 w 69"/>
                <a:gd name="T59" fmla="*/ 62 h 56"/>
                <a:gd name="T60" fmla="*/ 196 w 69"/>
                <a:gd name="T61" fmla="*/ 83 h 56"/>
                <a:gd name="T62" fmla="*/ 210 w 69"/>
                <a:gd name="T63" fmla="*/ 105 h 56"/>
                <a:gd name="T64" fmla="*/ 225 w 69"/>
                <a:gd name="T65" fmla="*/ 131 h 56"/>
                <a:gd name="T66" fmla="*/ 243 w 69"/>
                <a:gd name="T67" fmla="*/ 145 h 56"/>
                <a:gd name="T68" fmla="*/ 246 w 69"/>
                <a:gd name="T69" fmla="*/ 149 h 56"/>
                <a:gd name="T70" fmla="*/ 250 w 69"/>
                <a:gd name="T71" fmla="*/ 152 h 56"/>
                <a:gd name="T72" fmla="*/ 225 w 69"/>
                <a:gd name="T73" fmla="*/ 192 h 56"/>
                <a:gd name="T74" fmla="*/ 207 w 69"/>
                <a:gd name="T75" fmla="*/ 196 h 56"/>
                <a:gd name="T76" fmla="*/ 188 w 69"/>
                <a:gd name="T77" fmla="*/ 192 h 56"/>
                <a:gd name="T78" fmla="*/ 170 w 69"/>
                <a:gd name="T79" fmla="*/ 199 h 56"/>
                <a:gd name="T80" fmla="*/ 156 w 69"/>
                <a:gd name="T81" fmla="*/ 189 h 56"/>
                <a:gd name="T82" fmla="*/ 138 w 69"/>
                <a:gd name="T83" fmla="*/ 181 h 56"/>
                <a:gd name="T84" fmla="*/ 109 w 69"/>
                <a:gd name="T85" fmla="*/ 160 h 56"/>
                <a:gd name="T86" fmla="*/ 62 w 69"/>
                <a:gd name="T87" fmla="*/ 174 h 56"/>
                <a:gd name="T88" fmla="*/ 58 w 69"/>
                <a:gd name="T89" fmla="*/ 174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56">
                  <a:moveTo>
                    <a:pt x="16" y="48"/>
                  </a:moveTo>
                  <a:cubicBezTo>
                    <a:pt x="16" y="46"/>
                    <a:pt x="16" y="44"/>
                    <a:pt x="17" y="42"/>
                  </a:cubicBezTo>
                  <a:cubicBezTo>
                    <a:pt x="18" y="38"/>
                    <a:pt x="20" y="38"/>
                    <a:pt x="18" y="35"/>
                  </a:cubicBezTo>
                  <a:cubicBezTo>
                    <a:pt x="16" y="33"/>
                    <a:pt x="15" y="36"/>
                    <a:pt x="14" y="38"/>
                  </a:cubicBezTo>
                  <a:cubicBezTo>
                    <a:pt x="13" y="40"/>
                    <a:pt x="12" y="38"/>
                    <a:pt x="10" y="36"/>
                  </a:cubicBezTo>
                  <a:cubicBezTo>
                    <a:pt x="9" y="35"/>
                    <a:pt x="7" y="37"/>
                    <a:pt x="6" y="35"/>
                  </a:cubicBezTo>
                  <a:cubicBezTo>
                    <a:pt x="5" y="34"/>
                    <a:pt x="5" y="29"/>
                    <a:pt x="5" y="29"/>
                  </a:cubicBezTo>
                  <a:cubicBezTo>
                    <a:pt x="5" y="29"/>
                    <a:pt x="0" y="29"/>
                    <a:pt x="1" y="28"/>
                  </a:cubicBezTo>
                  <a:cubicBezTo>
                    <a:pt x="3" y="27"/>
                    <a:pt x="5" y="27"/>
                    <a:pt x="6" y="26"/>
                  </a:cubicBezTo>
                  <a:cubicBezTo>
                    <a:pt x="7" y="26"/>
                    <a:pt x="4" y="26"/>
                    <a:pt x="3" y="24"/>
                  </a:cubicBezTo>
                  <a:cubicBezTo>
                    <a:pt x="3" y="23"/>
                    <a:pt x="5" y="21"/>
                    <a:pt x="4" y="19"/>
                  </a:cubicBezTo>
                  <a:cubicBezTo>
                    <a:pt x="4" y="17"/>
                    <a:pt x="1" y="15"/>
                    <a:pt x="3" y="13"/>
                  </a:cubicBezTo>
                  <a:cubicBezTo>
                    <a:pt x="5" y="12"/>
                    <a:pt x="7" y="10"/>
                    <a:pt x="10" y="9"/>
                  </a:cubicBezTo>
                  <a:cubicBezTo>
                    <a:pt x="13" y="8"/>
                    <a:pt x="15" y="6"/>
                    <a:pt x="16" y="5"/>
                  </a:cubicBezTo>
                  <a:cubicBezTo>
                    <a:pt x="17" y="4"/>
                    <a:pt x="17" y="2"/>
                    <a:pt x="20" y="3"/>
                  </a:cubicBezTo>
                  <a:cubicBezTo>
                    <a:pt x="23" y="5"/>
                    <a:pt x="22" y="4"/>
                    <a:pt x="25" y="4"/>
                  </a:cubicBezTo>
                  <a:cubicBezTo>
                    <a:pt x="28" y="4"/>
                    <a:pt x="28" y="3"/>
                    <a:pt x="29" y="4"/>
                  </a:cubicBezTo>
                  <a:cubicBezTo>
                    <a:pt x="31" y="4"/>
                    <a:pt x="32" y="0"/>
                    <a:pt x="35" y="1"/>
                  </a:cubicBezTo>
                  <a:cubicBezTo>
                    <a:pt x="38" y="1"/>
                    <a:pt x="39" y="1"/>
                    <a:pt x="41" y="1"/>
                  </a:cubicBezTo>
                  <a:cubicBezTo>
                    <a:pt x="43" y="1"/>
                    <a:pt x="42" y="0"/>
                    <a:pt x="45" y="1"/>
                  </a:cubicBezTo>
                  <a:cubicBezTo>
                    <a:pt x="47" y="2"/>
                    <a:pt x="46" y="3"/>
                    <a:pt x="49" y="4"/>
                  </a:cubicBezTo>
                  <a:cubicBezTo>
                    <a:pt x="51" y="4"/>
                    <a:pt x="55" y="5"/>
                    <a:pt x="58" y="5"/>
                  </a:cubicBezTo>
                  <a:cubicBezTo>
                    <a:pt x="61" y="5"/>
                    <a:pt x="61" y="6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7"/>
                    <a:pt x="69" y="10"/>
                    <a:pt x="68" y="13"/>
                  </a:cubicBezTo>
                  <a:cubicBezTo>
                    <a:pt x="67" y="14"/>
                    <a:pt x="67" y="15"/>
                    <a:pt x="66" y="1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8"/>
                    <a:pt x="63" y="18"/>
                    <a:pt x="61" y="17"/>
                  </a:cubicBezTo>
                  <a:cubicBezTo>
                    <a:pt x="59" y="16"/>
                    <a:pt x="58" y="13"/>
                    <a:pt x="56" y="17"/>
                  </a:cubicBezTo>
                  <a:cubicBezTo>
                    <a:pt x="54" y="20"/>
                    <a:pt x="51" y="20"/>
                    <a:pt x="54" y="23"/>
                  </a:cubicBezTo>
                  <a:cubicBezTo>
                    <a:pt x="57" y="26"/>
                    <a:pt x="57" y="24"/>
                    <a:pt x="58" y="29"/>
                  </a:cubicBezTo>
                  <a:cubicBezTo>
                    <a:pt x="59" y="34"/>
                    <a:pt x="59" y="32"/>
                    <a:pt x="62" y="36"/>
                  </a:cubicBezTo>
                  <a:cubicBezTo>
                    <a:pt x="64" y="40"/>
                    <a:pt x="64" y="36"/>
                    <a:pt x="67" y="40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6" y="41"/>
                    <a:pt x="65" y="51"/>
                    <a:pt x="62" y="53"/>
                  </a:cubicBezTo>
                  <a:cubicBezTo>
                    <a:pt x="60" y="54"/>
                    <a:pt x="59" y="55"/>
                    <a:pt x="57" y="54"/>
                  </a:cubicBezTo>
                  <a:cubicBezTo>
                    <a:pt x="55" y="54"/>
                    <a:pt x="54" y="53"/>
                    <a:pt x="52" y="53"/>
                  </a:cubicBezTo>
                  <a:cubicBezTo>
                    <a:pt x="50" y="54"/>
                    <a:pt x="50" y="56"/>
                    <a:pt x="47" y="55"/>
                  </a:cubicBezTo>
                  <a:cubicBezTo>
                    <a:pt x="46" y="55"/>
                    <a:pt x="44" y="53"/>
                    <a:pt x="43" y="52"/>
                  </a:cubicBezTo>
                  <a:cubicBezTo>
                    <a:pt x="41" y="51"/>
                    <a:pt x="39" y="50"/>
                    <a:pt x="38" y="50"/>
                  </a:cubicBezTo>
                  <a:cubicBezTo>
                    <a:pt x="34" y="48"/>
                    <a:pt x="32" y="45"/>
                    <a:pt x="30" y="44"/>
                  </a:cubicBezTo>
                  <a:cubicBezTo>
                    <a:pt x="24" y="40"/>
                    <a:pt x="21" y="44"/>
                    <a:pt x="17" y="48"/>
                  </a:cubicBezTo>
                  <a:lnTo>
                    <a:pt x="16" y="48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15">
              <a:extLst>
                <a:ext uri="{FF2B5EF4-FFF2-40B4-BE49-F238E27FC236}">
                  <a16:creationId xmlns:a16="http://schemas.microsoft.com/office/drawing/2014/main" id="{8C49D9FD-3B4E-431E-8FB4-0E85931E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889"/>
              <a:ext cx="824" cy="3313"/>
            </a:xfrm>
            <a:custGeom>
              <a:avLst/>
              <a:gdLst>
                <a:gd name="T0" fmla="*/ 294 w 227"/>
                <a:gd name="T1" fmla="*/ 40 h 915"/>
                <a:gd name="T2" fmla="*/ 356 w 227"/>
                <a:gd name="T3" fmla="*/ 29 h 915"/>
                <a:gd name="T4" fmla="*/ 341 w 227"/>
                <a:gd name="T5" fmla="*/ 72 h 915"/>
                <a:gd name="T6" fmla="*/ 370 w 227"/>
                <a:gd name="T7" fmla="*/ 123 h 915"/>
                <a:gd name="T8" fmla="*/ 367 w 227"/>
                <a:gd name="T9" fmla="*/ 148 h 915"/>
                <a:gd name="T10" fmla="*/ 436 w 227"/>
                <a:gd name="T11" fmla="*/ 112 h 915"/>
                <a:gd name="T12" fmla="*/ 563 w 227"/>
                <a:gd name="T13" fmla="*/ 159 h 915"/>
                <a:gd name="T14" fmla="*/ 766 w 227"/>
                <a:gd name="T15" fmla="*/ 315 h 915"/>
                <a:gd name="T16" fmla="*/ 824 w 227"/>
                <a:gd name="T17" fmla="*/ 3313 h 915"/>
                <a:gd name="T18" fmla="*/ 508 w 227"/>
                <a:gd name="T19" fmla="*/ 3222 h 915"/>
                <a:gd name="T20" fmla="*/ 534 w 227"/>
                <a:gd name="T21" fmla="*/ 3060 h 915"/>
                <a:gd name="T22" fmla="*/ 425 w 227"/>
                <a:gd name="T23" fmla="*/ 3096 h 915"/>
                <a:gd name="T24" fmla="*/ 265 w 227"/>
                <a:gd name="T25" fmla="*/ 3070 h 915"/>
                <a:gd name="T26" fmla="*/ 163 w 227"/>
                <a:gd name="T27" fmla="*/ 3067 h 915"/>
                <a:gd name="T28" fmla="*/ 94 w 227"/>
                <a:gd name="T29" fmla="*/ 3063 h 915"/>
                <a:gd name="T30" fmla="*/ 51 w 227"/>
                <a:gd name="T31" fmla="*/ 2994 h 915"/>
                <a:gd name="T32" fmla="*/ 47 w 227"/>
                <a:gd name="T33" fmla="*/ 2947 h 915"/>
                <a:gd name="T34" fmla="*/ 51 w 227"/>
                <a:gd name="T35" fmla="*/ 2907 h 915"/>
                <a:gd name="T36" fmla="*/ 11 w 227"/>
                <a:gd name="T37" fmla="*/ 2886 h 915"/>
                <a:gd name="T38" fmla="*/ 87 w 227"/>
                <a:gd name="T39" fmla="*/ 2839 h 915"/>
                <a:gd name="T40" fmla="*/ 160 w 227"/>
                <a:gd name="T41" fmla="*/ 2831 h 915"/>
                <a:gd name="T42" fmla="*/ 145 w 227"/>
                <a:gd name="T43" fmla="*/ 2795 h 915"/>
                <a:gd name="T44" fmla="*/ 47 w 227"/>
                <a:gd name="T45" fmla="*/ 2828 h 915"/>
                <a:gd name="T46" fmla="*/ 15 w 227"/>
                <a:gd name="T47" fmla="*/ 2806 h 915"/>
                <a:gd name="T48" fmla="*/ 102 w 227"/>
                <a:gd name="T49" fmla="*/ 2723 h 915"/>
                <a:gd name="T50" fmla="*/ 305 w 227"/>
                <a:gd name="T51" fmla="*/ 2748 h 915"/>
                <a:gd name="T52" fmla="*/ 479 w 227"/>
                <a:gd name="T53" fmla="*/ 2723 h 915"/>
                <a:gd name="T54" fmla="*/ 682 w 227"/>
                <a:gd name="T55" fmla="*/ 2784 h 915"/>
                <a:gd name="T56" fmla="*/ 788 w 227"/>
                <a:gd name="T57" fmla="*/ 2676 h 915"/>
                <a:gd name="T58" fmla="*/ 682 w 227"/>
                <a:gd name="T59" fmla="*/ 2571 h 915"/>
                <a:gd name="T60" fmla="*/ 588 w 227"/>
                <a:gd name="T61" fmla="*/ 2524 h 915"/>
                <a:gd name="T62" fmla="*/ 584 w 227"/>
                <a:gd name="T63" fmla="*/ 2484 h 915"/>
                <a:gd name="T64" fmla="*/ 653 w 227"/>
                <a:gd name="T65" fmla="*/ 2433 h 915"/>
                <a:gd name="T66" fmla="*/ 624 w 227"/>
                <a:gd name="T67" fmla="*/ 2386 h 915"/>
                <a:gd name="T68" fmla="*/ 639 w 227"/>
                <a:gd name="T69" fmla="*/ 2335 h 915"/>
                <a:gd name="T70" fmla="*/ 726 w 227"/>
                <a:gd name="T71" fmla="*/ 2227 h 915"/>
                <a:gd name="T72" fmla="*/ 624 w 227"/>
                <a:gd name="T73" fmla="*/ 2111 h 915"/>
                <a:gd name="T74" fmla="*/ 490 w 227"/>
                <a:gd name="T75" fmla="*/ 2024 h 915"/>
                <a:gd name="T76" fmla="*/ 301 w 227"/>
                <a:gd name="T77" fmla="*/ 1952 h 915"/>
                <a:gd name="T78" fmla="*/ 352 w 227"/>
                <a:gd name="T79" fmla="*/ 1828 h 915"/>
                <a:gd name="T80" fmla="*/ 160 w 227"/>
                <a:gd name="T81" fmla="*/ 1597 h 915"/>
                <a:gd name="T82" fmla="*/ 127 w 227"/>
                <a:gd name="T83" fmla="*/ 1517 h 915"/>
                <a:gd name="T84" fmla="*/ 109 w 227"/>
                <a:gd name="T85" fmla="*/ 1390 h 915"/>
                <a:gd name="T86" fmla="*/ 98 w 227"/>
                <a:gd name="T87" fmla="*/ 1329 h 915"/>
                <a:gd name="T88" fmla="*/ 105 w 227"/>
                <a:gd name="T89" fmla="*/ 1275 h 915"/>
                <a:gd name="T90" fmla="*/ 145 w 227"/>
                <a:gd name="T91" fmla="*/ 1242 h 915"/>
                <a:gd name="T92" fmla="*/ 221 w 227"/>
                <a:gd name="T93" fmla="*/ 1231 h 915"/>
                <a:gd name="T94" fmla="*/ 138 w 227"/>
                <a:gd name="T95" fmla="*/ 1191 h 915"/>
                <a:gd name="T96" fmla="*/ 123 w 227"/>
                <a:gd name="T97" fmla="*/ 1162 h 915"/>
                <a:gd name="T98" fmla="*/ 87 w 227"/>
                <a:gd name="T99" fmla="*/ 1166 h 915"/>
                <a:gd name="T100" fmla="*/ 221 w 227"/>
                <a:gd name="T101" fmla="*/ 858 h 915"/>
                <a:gd name="T102" fmla="*/ 196 w 227"/>
                <a:gd name="T103" fmla="*/ 753 h 915"/>
                <a:gd name="T104" fmla="*/ 192 w 227"/>
                <a:gd name="T105" fmla="*/ 590 h 915"/>
                <a:gd name="T106" fmla="*/ 98 w 227"/>
                <a:gd name="T107" fmla="*/ 228 h 915"/>
                <a:gd name="T108" fmla="*/ 214 w 227"/>
                <a:gd name="T109" fmla="*/ 83 h 9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7" h="915">
                  <a:moveTo>
                    <a:pt x="68" y="9"/>
                  </a:moveTo>
                  <a:cubicBezTo>
                    <a:pt x="70" y="10"/>
                    <a:pt x="71" y="10"/>
                    <a:pt x="72" y="10"/>
                  </a:cubicBezTo>
                  <a:cubicBezTo>
                    <a:pt x="73" y="10"/>
                    <a:pt x="73" y="6"/>
                    <a:pt x="75" y="9"/>
                  </a:cubicBezTo>
                  <a:cubicBezTo>
                    <a:pt x="78" y="13"/>
                    <a:pt x="75" y="13"/>
                    <a:pt x="76" y="15"/>
                  </a:cubicBezTo>
                  <a:cubicBezTo>
                    <a:pt x="76" y="16"/>
                    <a:pt x="81" y="13"/>
                    <a:pt x="81" y="11"/>
                  </a:cubicBezTo>
                  <a:cubicBezTo>
                    <a:pt x="81" y="9"/>
                    <a:pt x="74" y="6"/>
                    <a:pt x="79" y="5"/>
                  </a:cubicBezTo>
                  <a:cubicBezTo>
                    <a:pt x="85" y="5"/>
                    <a:pt x="80" y="0"/>
                    <a:pt x="83" y="0"/>
                  </a:cubicBezTo>
                  <a:cubicBezTo>
                    <a:pt x="85" y="0"/>
                    <a:pt x="89" y="0"/>
                    <a:pt x="90" y="2"/>
                  </a:cubicBezTo>
                  <a:cubicBezTo>
                    <a:pt x="92" y="5"/>
                    <a:pt x="92" y="5"/>
                    <a:pt x="94" y="6"/>
                  </a:cubicBezTo>
                  <a:cubicBezTo>
                    <a:pt x="95" y="7"/>
                    <a:pt x="98" y="5"/>
                    <a:pt x="98" y="8"/>
                  </a:cubicBezTo>
                  <a:cubicBezTo>
                    <a:pt x="98" y="12"/>
                    <a:pt x="96" y="12"/>
                    <a:pt x="97" y="14"/>
                  </a:cubicBezTo>
                  <a:cubicBezTo>
                    <a:pt x="99" y="15"/>
                    <a:pt x="93" y="16"/>
                    <a:pt x="93" y="16"/>
                  </a:cubicBezTo>
                  <a:cubicBezTo>
                    <a:pt x="93" y="16"/>
                    <a:pt x="90" y="10"/>
                    <a:pt x="89" y="13"/>
                  </a:cubicBezTo>
                  <a:cubicBezTo>
                    <a:pt x="88" y="16"/>
                    <a:pt x="87" y="18"/>
                    <a:pt x="90" y="18"/>
                  </a:cubicBezTo>
                  <a:cubicBezTo>
                    <a:pt x="93" y="19"/>
                    <a:pt x="93" y="18"/>
                    <a:pt x="94" y="20"/>
                  </a:cubicBezTo>
                  <a:cubicBezTo>
                    <a:pt x="95" y="22"/>
                    <a:pt x="97" y="19"/>
                    <a:pt x="97" y="19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3" y="32"/>
                    <a:pt x="102" y="34"/>
                  </a:cubicBezTo>
                  <a:cubicBezTo>
                    <a:pt x="100" y="36"/>
                    <a:pt x="98" y="35"/>
                    <a:pt x="97" y="36"/>
                  </a:cubicBezTo>
                  <a:cubicBezTo>
                    <a:pt x="96" y="38"/>
                    <a:pt x="95" y="41"/>
                    <a:pt x="96" y="42"/>
                  </a:cubicBezTo>
                  <a:cubicBezTo>
                    <a:pt x="97" y="44"/>
                    <a:pt x="94" y="44"/>
                    <a:pt x="94" y="47"/>
                  </a:cubicBezTo>
                  <a:cubicBezTo>
                    <a:pt x="95" y="49"/>
                    <a:pt x="98" y="49"/>
                    <a:pt x="99" y="47"/>
                  </a:cubicBezTo>
                  <a:cubicBezTo>
                    <a:pt x="101" y="46"/>
                    <a:pt x="100" y="43"/>
                    <a:pt x="101" y="41"/>
                  </a:cubicBezTo>
                  <a:cubicBezTo>
                    <a:pt x="102" y="40"/>
                    <a:pt x="102" y="37"/>
                    <a:pt x="104" y="37"/>
                  </a:cubicBezTo>
                  <a:cubicBezTo>
                    <a:pt x="105" y="37"/>
                    <a:pt x="106" y="38"/>
                    <a:pt x="107" y="36"/>
                  </a:cubicBezTo>
                  <a:cubicBezTo>
                    <a:pt x="109" y="35"/>
                    <a:pt x="104" y="32"/>
                    <a:pt x="108" y="31"/>
                  </a:cubicBezTo>
                  <a:cubicBezTo>
                    <a:pt x="113" y="29"/>
                    <a:pt x="112" y="29"/>
                    <a:pt x="114" y="29"/>
                  </a:cubicBezTo>
                  <a:cubicBezTo>
                    <a:pt x="116" y="29"/>
                    <a:pt x="117" y="31"/>
                    <a:pt x="120" y="31"/>
                  </a:cubicBezTo>
                  <a:cubicBezTo>
                    <a:pt x="122" y="32"/>
                    <a:pt x="124" y="33"/>
                    <a:pt x="126" y="35"/>
                  </a:cubicBezTo>
                  <a:cubicBezTo>
                    <a:pt x="129" y="36"/>
                    <a:pt x="129" y="33"/>
                    <a:pt x="132" y="33"/>
                  </a:cubicBezTo>
                  <a:cubicBezTo>
                    <a:pt x="135" y="32"/>
                    <a:pt x="139" y="32"/>
                    <a:pt x="140" y="35"/>
                  </a:cubicBezTo>
                  <a:cubicBezTo>
                    <a:pt x="141" y="39"/>
                    <a:pt x="141" y="38"/>
                    <a:pt x="147" y="40"/>
                  </a:cubicBezTo>
                  <a:cubicBezTo>
                    <a:pt x="152" y="42"/>
                    <a:pt x="150" y="37"/>
                    <a:pt x="155" y="44"/>
                  </a:cubicBezTo>
                  <a:cubicBezTo>
                    <a:pt x="160" y="52"/>
                    <a:pt x="160" y="55"/>
                    <a:pt x="165" y="57"/>
                  </a:cubicBezTo>
                  <a:cubicBezTo>
                    <a:pt x="171" y="59"/>
                    <a:pt x="171" y="64"/>
                    <a:pt x="176" y="66"/>
                  </a:cubicBezTo>
                  <a:cubicBezTo>
                    <a:pt x="181" y="68"/>
                    <a:pt x="177" y="67"/>
                    <a:pt x="182" y="70"/>
                  </a:cubicBezTo>
                  <a:cubicBezTo>
                    <a:pt x="188" y="73"/>
                    <a:pt x="201" y="78"/>
                    <a:pt x="204" y="80"/>
                  </a:cubicBezTo>
                  <a:cubicBezTo>
                    <a:pt x="207" y="82"/>
                    <a:pt x="209" y="86"/>
                    <a:pt x="211" y="87"/>
                  </a:cubicBezTo>
                  <a:cubicBezTo>
                    <a:pt x="212" y="88"/>
                    <a:pt x="215" y="91"/>
                    <a:pt x="215" y="91"/>
                  </a:cubicBezTo>
                  <a:cubicBezTo>
                    <a:pt x="215" y="91"/>
                    <a:pt x="215" y="90"/>
                    <a:pt x="217" y="90"/>
                  </a:cubicBezTo>
                  <a:cubicBezTo>
                    <a:pt x="217" y="90"/>
                    <a:pt x="222" y="90"/>
                    <a:pt x="223" y="90"/>
                  </a:cubicBezTo>
                  <a:cubicBezTo>
                    <a:pt x="224" y="90"/>
                    <a:pt x="227" y="94"/>
                    <a:pt x="227" y="94"/>
                  </a:cubicBezTo>
                  <a:cubicBezTo>
                    <a:pt x="227" y="915"/>
                    <a:pt x="227" y="915"/>
                    <a:pt x="227" y="915"/>
                  </a:cubicBezTo>
                  <a:cubicBezTo>
                    <a:pt x="128" y="915"/>
                    <a:pt x="128" y="915"/>
                    <a:pt x="128" y="915"/>
                  </a:cubicBezTo>
                  <a:cubicBezTo>
                    <a:pt x="128" y="915"/>
                    <a:pt x="132" y="911"/>
                    <a:pt x="132" y="909"/>
                  </a:cubicBezTo>
                  <a:cubicBezTo>
                    <a:pt x="134" y="902"/>
                    <a:pt x="134" y="902"/>
                    <a:pt x="134" y="902"/>
                  </a:cubicBezTo>
                  <a:cubicBezTo>
                    <a:pt x="136" y="897"/>
                    <a:pt x="136" y="897"/>
                    <a:pt x="136" y="897"/>
                  </a:cubicBezTo>
                  <a:cubicBezTo>
                    <a:pt x="140" y="890"/>
                    <a:pt x="140" y="890"/>
                    <a:pt x="140" y="890"/>
                  </a:cubicBezTo>
                  <a:cubicBezTo>
                    <a:pt x="140" y="890"/>
                    <a:pt x="142" y="885"/>
                    <a:pt x="143" y="883"/>
                  </a:cubicBezTo>
                  <a:cubicBezTo>
                    <a:pt x="144" y="880"/>
                    <a:pt x="143" y="877"/>
                    <a:pt x="140" y="875"/>
                  </a:cubicBezTo>
                  <a:cubicBezTo>
                    <a:pt x="136" y="873"/>
                    <a:pt x="144" y="862"/>
                    <a:pt x="141" y="860"/>
                  </a:cubicBezTo>
                  <a:cubicBezTo>
                    <a:pt x="138" y="858"/>
                    <a:pt x="142" y="856"/>
                    <a:pt x="145" y="853"/>
                  </a:cubicBezTo>
                  <a:cubicBezTo>
                    <a:pt x="148" y="849"/>
                    <a:pt x="150" y="846"/>
                    <a:pt x="147" y="845"/>
                  </a:cubicBezTo>
                  <a:cubicBezTo>
                    <a:pt x="144" y="845"/>
                    <a:pt x="144" y="846"/>
                    <a:pt x="141" y="848"/>
                  </a:cubicBezTo>
                  <a:cubicBezTo>
                    <a:pt x="138" y="851"/>
                    <a:pt x="139" y="850"/>
                    <a:pt x="135" y="850"/>
                  </a:cubicBezTo>
                  <a:cubicBezTo>
                    <a:pt x="131" y="850"/>
                    <a:pt x="134" y="849"/>
                    <a:pt x="129" y="846"/>
                  </a:cubicBezTo>
                  <a:cubicBezTo>
                    <a:pt x="125" y="843"/>
                    <a:pt x="127" y="846"/>
                    <a:pt x="125" y="848"/>
                  </a:cubicBezTo>
                  <a:cubicBezTo>
                    <a:pt x="122" y="849"/>
                    <a:pt x="120" y="853"/>
                    <a:pt x="117" y="855"/>
                  </a:cubicBezTo>
                  <a:cubicBezTo>
                    <a:pt x="113" y="857"/>
                    <a:pt x="105" y="859"/>
                    <a:pt x="102" y="860"/>
                  </a:cubicBezTo>
                  <a:cubicBezTo>
                    <a:pt x="99" y="862"/>
                    <a:pt x="96" y="861"/>
                    <a:pt x="97" y="860"/>
                  </a:cubicBezTo>
                  <a:cubicBezTo>
                    <a:pt x="98" y="858"/>
                    <a:pt x="94" y="855"/>
                    <a:pt x="90" y="853"/>
                  </a:cubicBezTo>
                  <a:cubicBezTo>
                    <a:pt x="87" y="852"/>
                    <a:pt x="85" y="849"/>
                    <a:pt x="80" y="847"/>
                  </a:cubicBezTo>
                  <a:cubicBezTo>
                    <a:pt x="75" y="844"/>
                    <a:pt x="76" y="845"/>
                    <a:pt x="73" y="848"/>
                  </a:cubicBezTo>
                  <a:cubicBezTo>
                    <a:pt x="70" y="851"/>
                    <a:pt x="72" y="853"/>
                    <a:pt x="70" y="853"/>
                  </a:cubicBezTo>
                  <a:cubicBezTo>
                    <a:pt x="68" y="854"/>
                    <a:pt x="66" y="854"/>
                    <a:pt x="65" y="856"/>
                  </a:cubicBezTo>
                  <a:cubicBezTo>
                    <a:pt x="64" y="857"/>
                    <a:pt x="56" y="859"/>
                    <a:pt x="53" y="859"/>
                  </a:cubicBezTo>
                  <a:cubicBezTo>
                    <a:pt x="51" y="858"/>
                    <a:pt x="48" y="854"/>
                    <a:pt x="48" y="851"/>
                  </a:cubicBezTo>
                  <a:cubicBezTo>
                    <a:pt x="47" y="849"/>
                    <a:pt x="48" y="849"/>
                    <a:pt x="45" y="847"/>
                  </a:cubicBezTo>
                  <a:cubicBezTo>
                    <a:pt x="43" y="846"/>
                    <a:pt x="45" y="849"/>
                    <a:pt x="44" y="852"/>
                  </a:cubicBezTo>
                  <a:cubicBezTo>
                    <a:pt x="44" y="854"/>
                    <a:pt x="34" y="850"/>
                    <a:pt x="33" y="848"/>
                  </a:cubicBezTo>
                  <a:cubicBezTo>
                    <a:pt x="32" y="845"/>
                    <a:pt x="37" y="843"/>
                    <a:pt x="35" y="842"/>
                  </a:cubicBezTo>
                  <a:cubicBezTo>
                    <a:pt x="34" y="842"/>
                    <a:pt x="33" y="842"/>
                    <a:pt x="29" y="844"/>
                  </a:cubicBezTo>
                  <a:cubicBezTo>
                    <a:pt x="26" y="846"/>
                    <a:pt x="28" y="846"/>
                    <a:pt x="26" y="846"/>
                  </a:cubicBezTo>
                  <a:cubicBezTo>
                    <a:pt x="24" y="846"/>
                    <a:pt x="23" y="847"/>
                    <a:pt x="20" y="844"/>
                  </a:cubicBezTo>
                  <a:cubicBezTo>
                    <a:pt x="20" y="844"/>
                    <a:pt x="21" y="838"/>
                    <a:pt x="21" y="835"/>
                  </a:cubicBezTo>
                  <a:cubicBezTo>
                    <a:pt x="20" y="833"/>
                    <a:pt x="23" y="833"/>
                    <a:pt x="21" y="833"/>
                  </a:cubicBezTo>
                  <a:cubicBezTo>
                    <a:pt x="18" y="832"/>
                    <a:pt x="21" y="828"/>
                    <a:pt x="18" y="825"/>
                  </a:cubicBezTo>
                  <a:cubicBezTo>
                    <a:pt x="16" y="822"/>
                    <a:pt x="17" y="825"/>
                    <a:pt x="14" y="827"/>
                  </a:cubicBezTo>
                  <a:cubicBezTo>
                    <a:pt x="12" y="828"/>
                    <a:pt x="12" y="825"/>
                    <a:pt x="12" y="822"/>
                  </a:cubicBezTo>
                  <a:cubicBezTo>
                    <a:pt x="13" y="819"/>
                    <a:pt x="10" y="821"/>
                    <a:pt x="8" y="821"/>
                  </a:cubicBezTo>
                  <a:cubicBezTo>
                    <a:pt x="5" y="820"/>
                    <a:pt x="8" y="820"/>
                    <a:pt x="7" y="818"/>
                  </a:cubicBezTo>
                  <a:cubicBezTo>
                    <a:pt x="5" y="817"/>
                    <a:pt x="13" y="818"/>
                    <a:pt x="12" y="818"/>
                  </a:cubicBezTo>
                  <a:cubicBezTo>
                    <a:pt x="11" y="818"/>
                    <a:pt x="13" y="814"/>
                    <a:pt x="13" y="814"/>
                  </a:cubicBezTo>
                  <a:cubicBezTo>
                    <a:pt x="13" y="814"/>
                    <a:pt x="18" y="810"/>
                    <a:pt x="17" y="809"/>
                  </a:cubicBezTo>
                  <a:cubicBezTo>
                    <a:pt x="16" y="809"/>
                    <a:pt x="16" y="811"/>
                    <a:pt x="14" y="810"/>
                  </a:cubicBezTo>
                  <a:cubicBezTo>
                    <a:pt x="12" y="809"/>
                    <a:pt x="16" y="807"/>
                    <a:pt x="16" y="806"/>
                  </a:cubicBezTo>
                  <a:cubicBezTo>
                    <a:pt x="15" y="804"/>
                    <a:pt x="13" y="805"/>
                    <a:pt x="12" y="803"/>
                  </a:cubicBezTo>
                  <a:cubicBezTo>
                    <a:pt x="10" y="802"/>
                    <a:pt x="14" y="803"/>
                    <a:pt x="14" y="803"/>
                  </a:cubicBezTo>
                  <a:cubicBezTo>
                    <a:pt x="18" y="799"/>
                    <a:pt x="18" y="799"/>
                    <a:pt x="18" y="799"/>
                  </a:cubicBezTo>
                  <a:cubicBezTo>
                    <a:pt x="18" y="799"/>
                    <a:pt x="15" y="798"/>
                    <a:pt x="13" y="799"/>
                  </a:cubicBezTo>
                  <a:cubicBezTo>
                    <a:pt x="12" y="800"/>
                    <a:pt x="12" y="799"/>
                    <a:pt x="10" y="798"/>
                  </a:cubicBezTo>
                  <a:cubicBezTo>
                    <a:pt x="9" y="798"/>
                    <a:pt x="8" y="800"/>
                    <a:pt x="5" y="800"/>
                  </a:cubicBezTo>
                  <a:cubicBezTo>
                    <a:pt x="3" y="800"/>
                    <a:pt x="5" y="799"/>
                    <a:pt x="3" y="797"/>
                  </a:cubicBezTo>
                  <a:cubicBezTo>
                    <a:pt x="2" y="795"/>
                    <a:pt x="4" y="794"/>
                    <a:pt x="6" y="793"/>
                  </a:cubicBezTo>
                  <a:cubicBezTo>
                    <a:pt x="7" y="792"/>
                    <a:pt x="8" y="791"/>
                    <a:pt x="10" y="787"/>
                  </a:cubicBezTo>
                  <a:cubicBezTo>
                    <a:pt x="12" y="784"/>
                    <a:pt x="14" y="785"/>
                    <a:pt x="14" y="782"/>
                  </a:cubicBezTo>
                  <a:cubicBezTo>
                    <a:pt x="14" y="780"/>
                    <a:pt x="16" y="782"/>
                    <a:pt x="17" y="782"/>
                  </a:cubicBezTo>
                  <a:cubicBezTo>
                    <a:pt x="18" y="781"/>
                    <a:pt x="19" y="783"/>
                    <a:pt x="24" y="784"/>
                  </a:cubicBezTo>
                  <a:cubicBezTo>
                    <a:pt x="29" y="785"/>
                    <a:pt x="25" y="781"/>
                    <a:pt x="23" y="779"/>
                  </a:cubicBezTo>
                  <a:cubicBezTo>
                    <a:pt x="20" y="777"/>
                    <a:pt x="24" y="778"/>
                    <a:pt x="26" y="779"/>
                  </a:cubicBezTo>
                  <a:cubicBezTo>
                    <a:pt x="28" y="779"/>
                    <a:pt x="28" y="779"/>
                    <a:pt x="31" y="782"/>
                  </a:cubicBezTo>
                  <a:cubicBezTo>
                    <a:pt x="35" y="784"/>
                    <a:pt x="37" y="781"/>
                    <a:pt x="38" y="782"/>
                  </a:cubicBezTo>
                  <a:cubicBezTo>
                    <a:pt x="40" y="782"/>
                    <a:pt x="43" y="782"/>
                    <a:pt x="44" y="782"/>
                  </a:cubicBezTo>
                  <a:cubicBezTo>
                    <a:pt x="45" y="782"/>
                    <a:pt x="43" y="780"/>
                    <a:pt x="42" y="779"/>
                  </a:cubicBezTo>
                  <a:cubicBezTo>
                    <a:pt x="40" y="778"/>
                    <a:pt x="41" y="778"/>
                    <a:pt x="46" y="777"/>
                  </a:cubicBezTo>
                  <a:cubicBezTo>
                    <a:pt x="51" y="777"/>
                    <a:pt x="51" y="776"/>
                    <a:pt x="50" y="775"/>
                  </a:cubicBezTo>
                  <a:cubicBezTo>
                    <a:pt x="49" y="774"/>
                    <a:pt x="48" y="773"/>
                    <a:pt x="46" y="772"/>
                  </a:cubicBezTo>
                  <a:cubicBezTo>
                    <a:pt x="45" y="771"/>
                    <a:pt x="43" y="772"/>
                    <a:pt x="40" y="772"/>
                  </a:cubicBezTo>
                  <a:cubicBezTo>
                    <a:pt x="37" y="772"/>
                    <a:pt x="37" y="771"/>
                    <a:pt x="33" y="769"/>
                  </a:cubicBezTo>
                  <a:cubicBezTo>
                    <a:pt x="29" y="767"/>
                    <a:pt x="28" y="768"/>
                    <a:pt x="25" y="770"/>
                  </a:cubicBezTo>
                  <a:cubicBezTo>
                    <a:pt x="23" y="772"/>
                    <a:pt x="24" y="775"/>
                    <a:pt x="22" y="776"/>
                  </a:cubicBezTo>
                  <a:cubicBezTo>
                    <a:pt x="19" y="777"/>
                    <a:pt x="22" y="776"/>
                    <a:pt x="18" y="775"/>
                  </a:cubicBezTo>
                  <a:cubicBezTo>
                    <a:pt x="14" y="775"/>
                    <a:pt x="16" y="777"/>
                    <a:pt x="13" y="781"/>
                  </a:cubicBezTo>
                  <a:cubicBezTo>
                    <a:pt x="11" y="784"/>
                    <a:pt x="9" y="787"/>
                    <a:pt x="4" y="787"/>
                  </a:cubicBezTo>
                  <a:cubicBezTo>
                    <a:pt x="0" y="788"/>
                    <a:pt x="4" y="786"/>
                    <a:pt x="5" y="784"/>
                  </a:cubicBezTo>
                  <a:cubicBezTo>
                    <a:pt x="5" y="782"/>
                    <a:pt x="10" y="780"/>
                    <a:pt x="11" y="778"/>
                  </a:cubicBezTo>
                  <a:cubicBezTo>
                    <a:pt x="11" y="777"/>
                    <a:pt x="8" y="778"/>
                    <a:pt x="4" y="775"/>
                  </a:cubicBezTo>
                  <a:cubicBezTo>
                    <a:pt x="4" y="775"/>
                    <a:pt x="4" y="775"/>
                    <a:pt x="4" y="775"/>
                  </a:cubicBezTo>
                  <a:cubicBezTo>
                    <a:pt x="6" y="771"/>
                    <a:pt x="9" y="768"/>
                    <a:pt x="11" y="764"/>
                  </a:cubicBezTo>
                  <a:cubicBezTo>
                    <a:pt x="11" y="762"/>
                    <a:pt x="12" y="760"/>
                    <a:pt x="11" y="757"/>
                  </a:cubicBezTo>
                  <a:cubicBezTo>
                    <a:pt x="11" y="756"/>
                    <a:pt x="9" y="753"/>
                    <a:pt x="10" y="752"/>
                  </a:cubicBezTo>
                  <a:cubicBezTo>
                    <a:pt x="11" y="751"/>
                    <a:pt x="11" y="751"/>
                    <a:pt x="11" y="751"/>
                  </a:cubicBezTo>
                  <a:cubicBezTo>
                    <a:pt x="16" y="749"/>
                    <a:pt x="23" y="752"/>
                    <a:pt x="28" y="752"/>
                  </a:cubicBezTo>
                  <a:cubicBezTo>
                    <a:pt x="29" y="752"/>
                    <a:pt x="29" y="752"/>
                    <a:pt x="29" y="752"/>
                  </a:cubicBezTo>
                  <a:cubicBezTo>
                    <a:pt x="30" y="755"/>
                    <a:pt x="35" y="759"/>
                    <a:pt x="36" y="761"/>
                  </a:cubicBezTo>
                  <a:cubicBezTo>
                    <a:pt x="38" y="764"/>
                    <a:pt x="43" y="765"/>
                    <a:pt x="49" y="767"/>
                  </a:cubicBezTo>
                  <a:cubicBezTo>
                    <a:pt x="56" y="769"/>
                    <a:pt x="73" y="770"/>
                    <a:pt x="76" y="767"/>
                  </a:cubicBezTo>
                  <a:cubicBezTo>
                    <a:pt x="78" y="765"/>
                    <a:pt x="80" y="763"/>
                    <a:pt x="84" y="759"/>
                  </a:cubicBezTo>
                  <a:cubicBezTo>
                    <a:pt x="88" y="755"/>
                    <a:pt x="91" y="759"/>
                    <a:pt x="94" y="757"/>
                  </a:cubicBezTo>
                  <a:cubicBezTo>
                    <a:pt x="96" y="755"/>
                    <a:pt x="99" y="754"/>
                    <a:pt x="102" y="751"/>
                  </a:cubicBezTo>
                  <a:cubicBezTo>
                    <a:pt x="105" y="749"/>
                    <a:pt x="108" y="751"/>
                    <a:pt x="118" y="751"/>
                  </a:cubicBezTo>
                  <a:cubicBezTo>
                    <a:pt x="127" y="752"/>
                    <a:pt x="127" y="751"/>
                    <a:pt x="130" y="749"/>
                  </a:cubicBezTo>
                  <a:cubicBezTo>
                    <a:pt x="133" y="746"/>
                    <a:pt x="132" y="750"/>
                    <a:pt x="132" y="752"/>
                  </a:cubicBezTo>
                  <a:cubicBezTo>
                    <a:pt x="133" y="754"/>
                    <a:pt x="135" y="756"/>
                    <a:pt x="135" y="757"/>
                  </a:cubicBezTo>
                  <a:cubicBezTo>
                    <a:pt x="136" y="758"/>
                    <a:pt x="140" y="758"/>
                    <a:pt x="142" y="756"/>
                  </a:cubicBezTo>
                  <a:cubicBezTo>
                    <a:pt x="145" y="754"/>
                    <a:pt x="148" y="761"/>
                    <a:pt x="149" y="763"/>
                  </a:cubicBezTo>
                  <a:cubicBezTo>
                    <a:pt x="150" y="765"/>
                    <a:pt x="157" y="763"/>
                    <a:pt x="163" y="768"/>
                  </a:cubicBezTo>
                  <a:cubicBezTo>
                    <a:pt x="169" y="773"/>
                    <a:pt x="178" y="773"/>
                    <a:pt x="188" y="769"/>
                  </a:cubicBezTo>
                  <a:cubicBezTo>
                    <a:pt x="198" y="765"/>
                    <a:pt x="193" y="769"/>
                    <a:pt x="195" y="768"/>
                  </a:cubicBezTo>
                  <a:cubicBezTo>
                    <a:pt x="198" y="767"/>
                    <a:pt x="202" y="769"/>
                    <a:pt x="204" y="770"/>
                  </a:cubicBezTo>
                  <a:cubicBezTo>
                    <a:pt x="206" y="771"/>
                    <a:pt x="212" y="765"/>
                    <a:pt x="212" y="765"/>
                  </a:cubicBezTo>
                  <a:cubicBezTo>
                    <a:pt x="212" y="765"/>
                    <a:pt x="219" y="756"/>
                    <a:pt x="220" y="753"/>
                  </a:cubicBezTo>
                  <a:cubicBezTo>
                    <a:pt x="221" y="750"/>
                    <a:pt x="219" y="742"/>
                    <a:pt x="217" y="739"/>
                  </a:cubicBezTo>
                  <a:cubicBezTo>
                    <a:pt x="215" y="735"/>
                    <a:pt x="210" y="731"/>
                    <a:pt x="210" y="731"/>
                  </a:cubicBezTo>
                  <a:cubicBezTo>
                    <a:pt x="208" y="731"/>
                    <a:pt x="207" y="730"/>
                    <a:pt x="205" y="728"/>
                  </a:cubicBezTo>
                  <a:cubicBezTo>
                    <a:pt x="203" y="726"/>
                    <a:pt x="203" y="723"/>
                    <a:pt x="201" y="723"/>
                  </a:cubicBezTo>
                  <a:cubicBezTo>
                    <a:pt x="200" y="722"/>
                    <a:pt x="198" y="721"/>
                    <a:pt x="197" y="719"/>
                  </a:cubicBezTo>
                  <a:cubicBezTo>
                    <a:pt x="196" y="717"/>
                    <a:pt x="190" y="711"/>
                    <a:pt x="188" y="710"/>
                  </a:cubicBezTo>
                  <a:cubicBezTo>
                    <a:pt x="186" y="708"/>
                    <a:pt x="185" y="707"/>
                    <a:pt x="183" y="706"/>
                  </a:cubicBezTo>
                  <a:cubicBezTo>
                    <a:pt x="181" y="705"/>
                    <a:pt x="178" y="706"/>
                    <a:pt x="176" y="704"/>
                  </a:cubicBezTo>
                  <a:cubicBezTo>
                    <a:pt x="175" y="702"/>
                    <a:pt x="175" y="701"/>
                    <a:pt x="172" y="698"/>
                  </a:cubicBezTo>
                  <a:cubicBezTo>
                    <a:pt x="169" y="695"/>
                    <a:pt x="170" y="701"/>
                    <a:pt x="166" y="701"/>
                  </a:cubicBezTo>
                  <a:cubicBezTo>
                    <a:pt x="163" y="701"/>
                    <a:pt x="165" y="698"/>
                    <a:pt x="162" y="697"/>
                  </a:cubicBezTo>
                  <a:cubicBezTo>
                    <a:pt x="159" y="696"/>
                    <a:pt x="162" y="693"/>
                    <a:pt x="161" y="692"/>
                  </a:cubicBezTo>
                  <a:cubicBezTo>
                    <a:pt x="161" y="690"/>
                    <a:pt x="158" y="690"/>
                    <a:pt x="156" y="687"/>
                  </a:cubicBezTo>
                  <a:cubicBezTo>
                    <a:pt x="154" y="685"/>
                    <a:pt x="156" y="684"/>
                    <a:pt x="157" y="684"/>
                  </a:cubicBezTo>
                  <a:cubicBezTo>
                    <a:pt x="159" y="685"/>
                    <a:pt x="157" y="684"/>
                    <a:pt x="159" y="685"/>
                  </a:cubicBezTo>
                  <a:cubicBezTo>
                    <a:pt x="160" y="685"/>
                    <a:pt x="160" y="685"/>
                    <a:pt x="161" y="686"/>
                  </a:cubicBezTo>
                  <a:cubicBezTo>
                    <a:pt x="161" y="687"/>
                    <a:pt x="164" y="685"/>
                    <a:pt x="164" y="685"/>
                  </a:cubicBezTo>
                  <a:cubicBezTo>
                    <a:pt x="164" y="685"/>
                    <a:pt x="167" y="676"/>
                    <a:pt x="167" y="673"/>
                  </a:cubicBezTo>
                  <a:cubicBezTo>
                    <a:pt x="168" y="670"/>
                    <a:pt x="170" y="674"/>
                    <a:pt x="170" y="674"/>
                  </a:cubicBezTo>
                  <a:cubicBezTo>
                    <a:pt x="172" y="673"/>
                    <a:pt x="172" y="673"/>
                    <a:pt x="172" y="673"/>
                  </a:cubicBezTo>
                  <a:cubicBezTo>
                    <a:pt x="172" y="673"/>
                    <a:pt x="176" y="673"/>
                    <a:pt x="180" y="672"/>
                  </a:cubicBezTo>
                  <a:cubicBezTo>
                    <a:pt x="183" y="672"/>
                    <a:pt x="182" y="672"/>
                    <a:pt x="182" y="672"/>
                  </a:cubicBezTo>
                  <a:cubicBezTo>
                    <a:pt x="182" y="672"/>
                    <a:pt x="180" y="670"/>
                    <a:pt x="176" y="670"/>
                  </a:cubicBezTo>
                  <a:cubicBezTo>
                    <a:pt x="172" y="670"/>
                    <a:pt x="177" y="666"/>
                    <a:pt x="175" y="665"/>
                  </a:cubicBezTo>
                  <a:cubicBezTo>
                    <a:pt x="172" y="663"/>
                    <a:pt x="171" y="662"/>
                    <a:pt x="168" y="659"/>
                  </a:cubicBezTo>
                  <a:cubicBezTo>
                    <a:pt x="166" y="655"/>
                    <a:pt x="168" y="659"/>
                    <a:pt x="172" y="659"/>
                  </a:cubicBezTo>
                  <a:cubicBezTo>
                    <a:pt x="175" y="659"/>
                    <a:pt x="175" y="659"/>
                    <a:pt x="183" y="654"/>
                  </a:cubicBezTo>
                  <a:cubicBezTo>
                    <a:pt x="191" y="649"/>
                    <a:pt x="193" y="647"/>
                    <a:pt x="192" y="646"/>
                  </a:cubicBezTo>
                  <a:cubicBezTo>
                    <a:pt x="191" y="645"/>
                    <a:pt x="189" y="647"/>
                    <a:pt x="185" y="647"/>
                  </a:cubicBezTo>
                  <a:cubicBezTo>
                    <a:pt x="182" y="648"/>
                    <a:pt x="182" y="648"/>
                    <a:pt x="179" y="645"/>
                  </a:cubicBezTo>
                  <a:cubicBezTo>
                    <a:pt x="177" y="645"/>
                    <a:pt x="177" y="645"/>
                    <a:pt x="176" y="645"/>
                  </a:cubicBezTo>
                  <a:cubicBezTo>
                    <a:pt x="176" y="645"/>
                    <a:pt x="176" y="645"/>
                    <a:pt x="176" y="645"/>
                  </a:cubicBezTo>
                  <a:cubicBezTo>
                    <a:pt x="181" y="640"/>
                    <a:pt x="185" y="633"/>
                    <a:pt x="193" y="637"/>
                  </a:cubicBezTo>
                  <a:cubicBezTo>
                    <a:pt x="194" y="632"/>
                    <a:pt x="199" y="632"/>
                    <a:pt x="201" y="627"/>
                  </a:cubicBezTo>
                  <a:cubicBezTo>
                    <a:pt x="202" y="623"/>
                    <a:pt x="198" y="621"/>
                    <a:pt x="201" y="617"/>
                  </a:cubicBezTo>
                  <a:cubicBezTo>
                    <a:pt x="201" y="617"/>
                    <a:pt x="200" y="615"/>
                    <a:pt x="200" y="615"/>
                  </a:cubicBezTo>
                  <a:cubicBezTo>
                    <a:pt x="199" y="615"/>
                    <a:pt x="198" y="615"/>
                    <a:pt x="197" y="615"/>
                  </a:cubicBezTo>
                  <a:cubicBezTo>
                    <a:pt x="198" y="611"/>
                    <a:pt x="203" y="603"/>
                    <a:pt x="200" y="599"/>
                  </a:cubicBezTo>
                  <a:cubicBezTo>
                    <a:pt x="197" y="594"/>
                    <a:pt x="188" y="595"/>
                    <a:pt x="183" y="595"/>
                  </a:cubicBezTo>
                  <a:cubicBezTo>
                    <a:pt x="183" y="592"/>
                    <a:pt x="184" y="589"/>
                    <a:pt x="183" y="586"/>
                  </a:cubicBezTo>
                  <a:cubicBezTo>
                    <a:pt x="180" y="585"/>
                    <a:pt x="176" y="583"/>
                    <a:pt x="172" y="583"/>
                  </a:cubicBezTo>
                  <a:cubicBezTo>
                    <a:pt x="170" y="583"/>
                    <a:pt x="168" y="586"/>
                    <a:pt x="166" y="585"/>
                  </a:cubicBezTo>
                  <a:cubicBezTo>
                    <a:pt x="164" y="584"/>
                    <a:pt x="164" y="580"/>
                    <a:pt x="163" y="579"/>
                  </a:cubicBezTo>
                  <a:cubicBezTo>
                    <a:pt x="159" y="575"/>
                    <a:pt x="159" y="578"/>
                    <a:pt x="152" y="579"/>
                  </a:cubicBezTo>
                  <a:cubicBezTo>
                    <a:pt x="147" y="580"/>
                    <a:pt x="144" y="578"/>
                    <a:pt x="139" y="580"/>
                  </a:cubicBezTo>
                  <a:cubicBezTo>
                    <a:pt x="139" y="571"/>
                    <a:pt x="132" y="566"/>
                    <a:pt x="135" y="559"/>
                  </a:cubicBezTo>
                  <a:cubicBezTo>
                    <a:pt x="130" y="555"/>
                    <a:pt x="120" y="558"/>
                    <a:pt x="117" y="554"/>
                  </a:cubicBezTo>
                  <a:cubicBezTo>
                    <a:pt x="114" y="551"/>
                    <a:pt x="116" y="539"/>
                    <a:pt x="116" y="535"/>
                  </a:cubicBezTo>
                  <a:cubicBezTo>
                    <a:pt x="111" y="534"/>
                    <a:pt x="104" y="535"/>
                    <a:pt x="101" y="540"/>
                  </a:cubicBezTo>
                  <a:cubicBezTo>
                    <a:pt x="96" y="534"/>
                    <a:pt x="94" y="538"/>
                    <a:pt x="88" y="539"/>
                  </a:cubicBezTo>
                  <a:cubicBezTo>
                    <a:pt x="87" y="539"/>
                    <a:pt x="85" y="539"/>
                    <a:pt x="83" y="539"/>
                  </a:cubicBezTo>
                  <a:cubicBezTo>
                    <a:pt x="83" y="538"/>
                    <a:pt x="83" y="538"/>
                    <a:pt x="83" y="538"/>
                  </a:cubicBezTo>
                  <a:cubicBezTo>
                    <a:pt x="83" y="537"/>
                    <a:pt x="82" y="537"/>
                    <a:pt x="83" y="535"/>
                  </a:cubicBezTo>
                  <a:cubicBezTo>
                    <a:pt x="78" y="533"/>
                    <a:pt x="80" y="525"/>
                    <a:pt x="78" y="520"/>
                  </a:cubicBezTo>
                  <a:cubicBezTo>
                    <a:pt x="85" y="517"/>
                    <a:pt x="93" y="512"/>
                    <a:pt x="97" y="507"/>
                  </a:cubicBezTo>
                  <a:cubicBezTo>
                    <a:pt x="97" y="506"/>
                    <a:pt x="97" y="506"/>
                    <a:pt x="97" y="505"/>
                  </a:cubicBezTo>
                  <a:cubicBezTo>
                    <a:pt x="90" y="506"/>
                    <a:pt x="93" y="501"/>
                    <a:pt x="91" y="500"/>
                  </a:cubicBezTo>
                  <a:cubicBezTo>
                    <a:pt x="88" y="497"/>
                    <a:pt x="82" y="500"/>
                    <a:pt x="80" y="498"/>
                  </a:cubicBezTo>
                  <a:cubicBezTo>
                    <a:pt x="75" y="495"/>
                    <a:pt x="73" y="481"/>
                    <a:pt x="72" y="476"/>
                  </a:cubicBezTo>
                  <a:cubicBezTo>
                    <a:pt x="70" y="463"/>
                    <a:pt x="73" y="441"/>
                    <a:pt x="54" y="453"/>
                  </a:cubicBezTo>
                  <a:cubicBezTo>
                    <a:pt x="51" y="446"/>
                    <a:pt x="50" y="445"/>
                    <a:pt x="44" y="441"/>
                  </a:cubicBezTo>
                  <a:cubicBezTo>
                    <a:pt x="42" y="442"/>
                    <a:pt x="40" y="443"/>
                    <a:pt x="38" y="445"/>
                  </a:cubicBezTo>
                  <a:cubicBezTo>
                    <a:pt x="35" y="443"/>
                    <a:pt x="34" y="442"/>
                    <a:pt x="31" y="441"/>
                  </a:cubicBezTo>
                  <a:cubicBezTo>
                    <a:pt x="32" y="440"/>
                    <a:pt x="32" y="440"/>
                    <a:pt x="32" y="440"/>
                  </a:cubicBezTo>
                  <a:cubicBezTo>
                    <a:pt x="29" y="437"/>
                    <a:pt x="27" y="432"/>
                    <a:pt x="28" y="427"/>
                  </a:cubicBezTo>
                  <a:cubicBezTo>
                    <a:pt x="29" y="423"/>
                    <a:pt x="33" y="423"/>
                    <a:pt x="35" y="419"/>
                  </a:cubicBezTo>
                  <a:cubicBezTo>
                    <a:pt x="33" y="417"/>
                    <a:pt x="33" y="412"/>
                    <a:pt x="31" y="409"/>
                  </a:cubicBezTo>
                  <a:cubicBezTo>
                    <a:pt x="30" y="405"/>
                    <a:pt x="34" y="394"/>
                    <a:pt x="31" y="392"/>
                  </a:cubicBezTo>
                  <a:cubicBezTo>
                    <a:pt x="31" y="391"/>
                    <a:pt x="31" y="391"/>
                    <a:pt x="31" y="391"/>
                  </a:cubicBezTo>
                  <a:cubicBezTo>
                    <a:pt x="32" y="391"/>
                    <a:pt x="32" y="389"/>
                    <a:pt x="32" y="389"/>
                  </a:cubicBezTo>
                  <a:cubicBezTo>
                    <a:pt x="31" y="388"/>
                    <a:pt x="31" y="384"/>
                    <a:pt x="30" y="384"/>
                  </a:cubicBezTo>
                  <a:cubicBezTo>
                    <a:pt x="29" y="384"/>
                    <a:pt x="27" y="383"/>
                    <a:pt x="27" y="382"/>
                  </a:cubicBezTo>
                  <a:cubicBezTo>
                    <a:pt x="27" y="381"/>
                    <a:pt x="27" y="379"/>
                    <a:pt x="28" y="377"/>
                  </a:cubicBezTo>
                  <a:cubicBezTo>
                    <a:pt x="29" y="376"/>
                    <a:pt x="29" y="375"/>
                    <a:pt x="28" y="373"/>
                  </a:cubicBezTo>
                  <a:cubicBezTo>
                    <a:pt x="28" y="371"/>
                    <a:pt x="27" y="369"/>
                    <a:pt x="26" y="367"/>
                  </a:cubicBezTo>
                  <a:cubicBezTo>
                    <a:pt x="27" y="367"/>
                    <a:pt x="27" y="367"/>
                    <a:pt x="27" y="367"/>
                  </a:cubicBezTo>
                  <a:cubicBezTo>
                    <a:pt x="27" y="366"/>
                    <a:pt x="27" y="366"/>
                    <a:pt x="27" y="365"/>
                  </a:cubicBezTo>
                  <a:cubicBezTo>
                    <a:pt x="28" y="364"/>
                    <a:pt x="28" y="363"/>
                    <a:pt x="29" y="362"/>
                  </a:cubicBezTo>
                  <a:cubicBezTo>
                    <a:pt x="30" y="359"/>
                    <a:pt x="29" y="356"/>
                    <a:pt x="27" y="354"/>
                  </a:cubicBezTo>
                  <a:cubicBezTo>
                    <a:pt x="27" y="353"/>
                    <a:pt x="27" y="353"/>
                    <a:pt x="27" y="353"/>
                  </a:cubicBezTo>
                  <a:cubicBezTo>
                    <a:pt x="28" y="353"/>
                    <a:pt x="28" y="353"/>
                    <a:pt x="29" y="352"/>
                  </a:cubicBezTo>
                  <a:cubicBezTo>
                    <a:pt x="30" y="350"/>
                    <a:pt x="30" y="350"/>
                    <a:pt x="29" y="348"/>
                  </a:cubicBezTo>
                  <a:cubicBezTo>
                    <a:pt x="28" y="347"/>
                    <a:pt x="28" y="346"/>
                    <a:pt x="30" y="346"/>
                  </a:cubicBezTo>
                  <a:cubicBezTo>
                    <a:pt x="31" y="346"/>
                    <a:pt x="30" y="344"/>
                    <a:pt x="31" y="346"/>
                  </a:cubicBezTo>
                  <a:cubicBezTo>
                    <a:pt x="32" y="347"/>
                    <a:pt x="32" y="347"/>
                    <a:pt x="35" y="345"/>
                  </a:cubicBezTo>
                  <a:cubicBezTo>
                    <a:pt x="38" y="343"/>
                    <a:pt x="39" y="341"/>
                    <a:pt x="40" y="343"/>
                  </a:cubicBezTo>
                  <a:cubicBezTo>
                    <a:pt x="42" y="344"/>
                    <a:pt x="40" y="341"/>
                    <a:pt x="44" y="341"/>
                  </a:cubicBezTo>
                  <a:cubicBezTo>
                    <a:pt x="47" y="341"/>
                    <a:pt x="43" y="338"/>
                    <a:pt x="47" y="339"/>
                  </a:cubicBezTo>
                  <a:cubicBezTo>
                    <a:pt x="51" y="340"/>
                    <a:pt x="51" y="341"/>
                    <a:pt x="53" y="340"/>
                  </a:cubicBezTo>
                  <a:cubicBezTo>
                    <a:pt x="55" y="340"/>
                    <a:pt x="54" y="338"/>
                    <a:pt x="57" y="339"/>
                  </a:cubicBezTo>
                  <a:cubicBezTo>
                    <a:pt x="60" y="340"/>
                    <a:pt x="61" y="341"/>
                    <a:pt x="61" y="340"/>
                  </a:cubicBezTo>
                  <a:cubicBezTo>
                    <a:pt x="62" y="339"/>
                    <a:pt x="60" y="334"/>
                    <a:pt x="58" y="335"/>
                  </a:cubicBezTo>
                  <a:cubicBezTo>
                    <a:pt x="57" y="335"/>
                    <a:pt x="55" y="332"/>
                    <a:pt x="53" y="333"/>
                  </a:cubicBezTo>
                  <a:cubicBezTo>
                    <a:pt x="51" y="334"/>
                    <a:pt x="52" y="332"/>
                    <a:pt x="48" y="333"/>
                  </a:cubicBezTo>
                  <a:cubicBezTo>
                    <a:pt x="44" y="335"/>
                    <a:pt x="43" y="336"/>
                    <a:pt x="42" y="334"/>
                  </a:cubicBezTo>
                  <a:cubicBezTo>
                    <a:pt x="41" y="331"/>
                    <a:pt x="41" y="331"/>
                    <a:pt x="38" y="329"/>
                  </a:cubicBezTo>
                  <a:cubicBezTo>
                    <a:pt x="36" y="328"/>
                    <a:pt x="34" y="328"/>
                    <a:pt x="34" y="327"/>
                  </a:cubicBezTo>
                  <a:cubicBezTo>
                    <a:pt x="35" y="325"/>
                    <a:pt x="36" y="324"/>
                    <a:pt x="38" y="325"/>
                  </a:cubicBezTo>
                  <a:cubicBezTo>
                    <a:pt x="39" y="326"/>
                    <a:pt x="39" y="325"/>
                    <a:pt x="39" y="322"/>
                  </a:cubicBezTo>
                  <a:cubicBezTo>
                    <a:pt x="39" y="320"/>
                    <a:pt x="41" y="316"/>
                    <a:pt x="38" y="318"/>
                  </a:cubicBezTo>
                  <a:cubicBezTo>
                    <a:pt x="36" y="319"/>
                    <a:pt x="36" y="319"/>
                    <a:pt x="34" y="321"/>
                  </a:cubicBezTo>
                  <a:cubicBezTo>
                    <a:pt x="32" y="322"/>
                    <a:pt x="31" y="319"/>
                    <a:pt x="31" y="322"/>
                  </a:cubicBezTo>
                  <a:cubicBezTo>
                    <a:pt x="31" y="325"/>
                    <a:pt x="29" y="326"/>
                    <a:pt x="27" y="324"/>
                  </a:cubicBezTo>
                  <a:cubicBezTo>
                    <a:pt x="26" y="322"/>
                    <a:pt x="28" y="320"/>
                    <a:pt x="25" y="321"/>
                  </a:cubicBezTo>
                  <a:cubicBezTo>
                    <a:pt x="24" y="322"/>
                    <a:pt x="24" y="322"/>
                    <a:pt x="23" y="322"/>
                  </a:cubicBezTo>
                  <a:cubicBezTo>
                    <a:pt x="24" y="322"/>
                    <a:pt x="24" y="322"/>
                    <a:pt x="24" y="322"/>
                  </a:cubicBezTo>
                  <a:cubicBezTo>
                    <a:pt x="26" y="315"/>
                    <a:pt x="34" y="306"/>
                    <a:pt x="41" y="304"/>
                  </a:cubicBezTo>
                  <a:cubicBezTo>
                    <a:pt x="36" y="297"/>
                    <a:pt x="48" y="294"/>
                    <a:pt x="52" y="290"/>
                  </a:cubicBezTo>
                  <a:cubicBezTo>
                    <a:pt x="58" y="286"/>
                    <a:pt x="63" y="279"/>
                    <a:pt x="68" y="273"/>
                  </a:cubicBezTo>
                  <a:cubicBezTo>
                    <a:pt x="73" y="266"/>
                    <a:pt x="78" y="259"/>
                    <a:pt x="75" y="251"/>
                  </a:cubicBezTo>
                  <a:cubicBezTo>
                    <a:pt x="73" y="243"/>
                    <a:pt x="67" y="240"/>
                    <a:pt x="61" y="237"/>
                  </a:cubicBezTo>
                  <a:cubicBezTo>
                    <a:pt x="60" y="232"/>
                    <a:pt x="56" y="232"/>
                    <a:pt x="54" y="229"/>
                  </a:cubicBezTo>
                  <a:cubicBezTo>
                    <a:pt x="56" y="228"/>
                    <a:pt x="57" y="226"/>
                    <a:pt x="59" y="225"/>
                  </a:cubicBezTo>
                  <a:cubicBezTo>
                    <a:pt x="56" y="222"/>
                    <a:pt x="58" y="218"/>
                    <a:pt x="61" y="216"/>
                  </a:cubicBezTo>
                  <a:cubicBezTo>
                    <a:pt x="59" y="214"/>
                    <a:pt x="59" y="213"/>
                    <a:pt x="59" y="210"/>
                  </a:cubicBezTo>
                  <a:cubicBezTo>
                    <a:pt x="57" y="210"/>
                    <a:pt x="56" y="208"/>
                    <a:pt x="54" y="208"/>
                  </a:cubicBezTo>
                  <a:cubicBezTo>
                    <a:pt x="57" y="205"/>
                    <a:pt x="58" y="202"/>
                    <a:pt x="57" y="197"/>
                  </a:cubicBezTo>
                  <a:cubicBezTo>
                    <a:pt x="54" y="198"/>
                    <a:pt x="51" y="197"/>
                    <a:pt x="49" y="196"/>
                  </a:cubicBezTo>
                  <a:cubicBezTo>
                    <a:pt x="49" y="191"/>
                    <a:pt x="48" y="186"/>
                    <a:pt x="48" y="181"/>
                  </a:cubicBezTo>
                  <a:cubicBezTo>
                    <a:pt x="48" y="176"/>
                    <a:pt x="50" y="176"/>
                    <a:pt x="52" y="171"/>
                  </a:cubicBezTo>
                  <a:cubicBezTo>
                    <a:pt x="53" y="168"/>
                    <a:pt x="52" y="166"/>
                    <a:pt x="53" y="163"/>
                  </a:cubicBezTo>
                  <a:cubicBezTo>
                    <a:pt x="55" y="156"/>
                    <a:pt x="57" y="159"/>
                    <a:pt x="54" y="153"/>
                  </a:cubicBezTo>
                  <a:cubicBezTo>
                    <a:pt x="51" y="143"/>
                    <a:pt x="28" y="116"/>
                    <a:pt x="44" y="110"/>
                  </a:cubicBezTo>
                  <a:cubicBezTo>
                    <a:pt x="43" y="105"/>
                    <a:pt x="46" y="102"/>
                    <a:pt x="48" y="98"/>
                  </a:cubicBezTo>
                  <a:cubicBezTo>
                    <a:pt x="52" y="92"/>
                    <a:pt x="54" y="92"/>
                    <a:pt x="51" y="86"/>
                  </a:cubicBezTo>
                  <a:cubicBezTo>
                    <a:pt x="47" y="79"/>
                    <a:pt x="34" y="67"/>
                    <a:pt x="27" y="63"/>
                  </a:cubicBezTo>
                  <a:cubicBezTo>
                    <a:pt x="26" y="55"/>
                    <a:pt x="25" y="51"/>
                    <a:pt x="29" y="45"/>
                  </a:cubicBezTo>
                  <a:cubicBezTo>
                    <a:pt x="32" y="42"/>
                    <a:pt x="34" y="40"/>
                    <a:pt x="37" y="38"/>
                  </a:cubicBezTo>
                  <a:cubicBezTo>
                    <a:pt x="39" y="36"/>
                    <a:pt x="40" y="35"/>
                    <a:pt x="42" y="33"/>
                  </a:cubicBezTo>
                  <a:cubicBezTo>
                    <a:pt x="45" y="30"/>
                    <a:pt x="44" y="29"/>
                    <a:pt x="50" y="27"/>
                  </a:cubicBezTo>
                  <a:cubicBezTo>
                    <a:pt x="53" y="25"/>
                    <a:pt x="56" y="24"/>
                    <a:pt x="59" y="23"/>
                  </a:cubicBezTo>
                  <a:cubicBezTo>
                    <a:pt x="66" y="20"/>
                    <a:pt x="66" y="17"/>
                    <a:pt x="67" y="9"/>
                  </a:cubicBezTo>
                  <a:lnTo>
                    <a:pt x="68" y="9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116">
              <a:extLst>
                <a:ext uri="{FF2B5EF4-FFF2-40B4-BE49-F238E27FC236}">
                  <a16:creationId xmlns:a16="http://schemas.microsoft.com/office/drawing/2014/main" id="{AE27A33A-9B3E-4AB4-8D7E-336C47EA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486"/>
              <a:ext cx="493" cy="435"/>
            </a:xfrm>
            <a:custGeom>
              <a:avLst/>
              <a:gdLst>
                <a:gd name="T0" fmla="*/ 170 w 136"/>
                <a:gd name="T1" fmla="*/ 36 h 120"/>
                <a:gd name="T2" fmla="*/ 160 w 136"/>
                <a:gd name="T3" fmla="*/ 73 h 120"/>
                <a:gd name="T4" fmla="*/ 170 w 136"/>
                <a:gd name="T5" fmla="*/ 83 h 120"/>
                <a:gd name="T6" fmla="*/ 163 w 136"/>
                <a:gd name="T7" fmla="*/ 98 h 120"/>
                <a:gd name="T8" fmla="*/ 145 w 136"/>
                <a:gd name="T9" fmla="*/ 102 h 120"/>
                <a:gd name="T10" fmla="*/ 127 w 136"/>
                <a:gd name="T11" fmla="*/ 127 h 120"/>
                <a:gd name="T12" fmla="*/ 116 w 136"/>
                <a:gd name="T13" fmla="*/ 163 h 120"/>
                <a:gd name="T14" fmla="*/ 91 w 136"/>
                <a:gd name="T15" fmla="*/ 178 h 120"/>
                <a:gd name="T16" fmla="*/ 76 w 136"/>
                <a:gd name="T17" fmla="*/ 196 h 120"/>
                <a:gd name="T18" fmla="*/ 62 w 136"/>
                <a:gd name="T19" fmla="*/ 210 h 120"/>
                <a:gd name="T20" fmla="*/ 18 w 136"/>
                <a:gd name="T21" fmla="*/ 218 h 120"/>
                <a:gd name="T22" fmla="*/ 22 w 136"/>
                <a:gd name="T23" fmla="*/ 239 h 120"/>
                <a:gd name="T24" fmla="*/ 22 w 136"/>
                <a:gd name="T25" fmla="*/ 239 h 120"/>
                <a:gd name="T26" fmla="*/ 40 w 136"/>
                <a:gd name="T27" fmla="*/ 276 h 120"/>
                <a:gd name="T28" fmla="*/ 36 w 136"/>
                <a:gd name="T29" fmla="*/ 315 h 120"/>
                <a:gd name="T30" fmla="*/ 7 w 136"/>
                <a:gd name="T31" fmla="*/ 330 h 120"/>
                <a:gd name="T32" fmla="*/ 0 w 136"/>
                <a:gd name="T33" fmla="*/ 352 h 120"/>
                <a:gd name="T34" fmla="*/ 22 w 136"/>
                <a:gd name="T35" fmla="*/ 377 h 120"/>
                <a:gd name="T36" fmla="*/ 22 w 136"/>
                <a:gd name="T37" fmla="*/ 417 h 120"/>
                <a:gd name="T38" fmla="*/ 25 w 136"/>
                <a:gd name="T39" fmla="*/ 417 h 120"/>
                <a:gd name="T40" fmla="*/ 87 w 136"/>
                <a:gd name="T41" fmla="*/ 399 h 120"/>
                <a:gd name="T42" fmla="*/ 178 w 136"/>
                <a:gd name="T43" fmla="*/ 395 h 120"/>
                <a:gd name="T44" fmla="*/ 283 w 136"/>
                <a:gd name="T45" fmla="*/ 395 h 120"/>
                <a:gd name="T46" fmla="*/ 297 w 136"/>
                <a:gd name="T47" fmla="*/ 417 h 120"/>
                <a:gd name="T48" fmla="*/ 370 w 136"/>
                <a:gd name="T49" fmla="*/ 435 h 120"/>
                <a:gd name="T50" fmla="*/ 402 w 136"/>
                <a:gd name="T51" fmla="*/ 352 h 120"/>
                <a:gd name="T52" fmla="*/ 442 w 136"/>
                <a:gd name="T53" fmla="*/ 355 h 120"/>
                <a:gd name="T54" fmla="*/ 442 w 136"/>
                <a:gd name="T55" fmla="*/ 352 h 120"/>
                <a:gd name="T56" fmla="*/ 442 w 136"/>
                <a:gd name="T57" fmla="*/ 341 h 120"/>
                <a:gd name="T58" fmla="*/ 424 w 136"/>
                <a:gd name="T59" fmla="*/ 286 h 120"/>
                <a:gd name="T60" fmla="*/ 493 w 136"/>
                <a:gd name="T61" fmla="*/ 239 h 120"/>
                <a:gd name="T62" fmla="*/ 493 w 136"/>
                <a:gd name="T63" fmla="*/ 232 h 120"/>
                <a:gd name="T64" fmla="*/ 471 w 136"/>
                <a:gd name="T65" fmla="*/ 214 h 120"/>
                <a:gd name="T66" fmla="*/ 431 w 136"/>
                <a:gd name="T67" fmla="*/ 207 h 120"/>
                <a:gd name="T68" fmla="*/ 402 w 136"/>
                <a:gd name="T69" fmla="*/ 127 h 120"/>
                <a:gd name="T70" fmla="*/ 337 w 136"/>
                <a:gd name="T71" fmla="*/ 44 h 120"/>
                <a:gd name="T72" fmla="*/ 301 w 136"/>
                <a:gd name="T73" fmla="*/ 0 h 120"/>
                <a:gd name="T74" fmla="*/ 279 w 136"/>
                <a:gd name="T75" fmla="*/ 15 h 120"/>
                <a:gd name="T76" fmla="*/ 254 w 136"/>
                <a:gd name="T77" fmla="*/ 0 h 120"/>
                <a:gd name="T78" fmla="*/ 250 w 136"/>
                <a:gd name="T79" fmla="*/ 4 h 120"/>
                <a:gd name="T80" fmla="*/ 221 w 136"/>
                <a:gd name="T81" fmla="*/ 36 h 120"/>
                <a:gd name="T82" fmla="*/ 199 w 136"/>
                <a:gd name="T83" fmla="*/ 29 h 120"/>
                <a:gd name="T84" fmla="*/ 170 w 136"/>
                <a:gd name="T85" fmla="*/ 36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6" h="120">
                  <a:moveTo>
                    <a:pt x="47" y="10"/>
                  </a:moveTo>
                  <a:cubicBezTo>
                    <a:pt x="48" y="13"/>
                    <a:pt x="45" y="17"/>
                    <a:pt x="44" y="20"/>
                  </a:cubicBezTo>
                  <a:cubicBezTo>
                    <a:pt x="45" y="21"/>
                    <a:pt x="47" y="21"/>
                    <a:pt x="47" y="23"/>
                  </a:cubicBezTo>
                  <a:cubicBezTo>
                    <a:pt x="46" y="24"/>
                    <a:pt x="46" y="26"/>
                    <a:pt x="45" y="27"/>
                  </a:cubicBezTo>
                  <a:cubicBezTo>
                    <a:pt x="43" y="29"/>
                    <a:pt x="41" y="27"/>
                    <a:pt x="40" y="28"/>
                  </a:cubicBezTo>
                  <a:cubicBezTo>
                    <a:pt x="37" y="29"/>
                    <a:pt x="35" y="32"/>
                    <a:pt x="35" y="35"/>
                  </a:cubicBezTo>
                  <a:cubicBezTo>
                    <a:pt x="30" y="34"/>
                    <a:pt x="32" y="42"/>
                    <a:pt x="32" y="45"/>
                  </a:cubicBezTo>
                  <a:cubicBezTo>
                    <a:pt x="31" y="52"/>
                    <a:pt x="31" y="51"/>
                    <a:pt x="25" y="49"/>
                  </a:cubicBezTo>
                  <a:cubicBezTo>
                    <a:pt x="24" y="51"/>
                    <a:pt x="22" y="53"/>
                    <a:pt x="21" y="54"/>
                  </a:cubicBezTo>
                  <a:cubicBezTo>
                    <a:pt x="20" y="55"/>
                    <a:pt x="18" y="58"/>
                    <a:pt x="17" y="58"/>
                  </a:cubicBezTo>
                  <a:cubicBezTo>
                    <a:pt x="13" y="60"/>
                    <a:pt x="9" y="58"/>
                    <a:pt x="5" y="60"/>
                  </a:cubicBezTo>
                  <a:cubicBezTo>
                    <a:pt x="5" y="60"/>
                    <a:pt x="4" y="64"/>
                    <a:pt x="6" y="66"/>
                  </a:cubicBezTo>
                  <a:cubicBezTo>
                    <a:pt x="7" y="68"/>
                    <a:pt x="6" y="66"/>
                    <a:pt x="6" y="66"/>
                  </a:cubicBezTo>
                  <a:cubicBezTo>
                    <a:pt x="7" y="69"/>
                    <a:pt x="10" y="72"/>
                    <a:pt x="11" y="76"/>
                  </a:cubicBezTo>
                  <a:cubicBezTo>
                    <a:pt x="11" y="79"/>
                    <a:pt x="12" y="84"/>
                    <a:pt x="10" y="87"/>
                  </a:cubicBezTo>
                  <a:cubicBezTo>
                    <a:pt x="8" y="89"/>
                    <a:pt x="4" y="89"/>
                    <a:pt x="2" y="91"/>
                  </a:cubicBezTo>
                  <a:cubicBezTo>
                    <a:pt x="0" y="94"/>
                    <a:pt x="1" y="94"/>
                    <a:pt x="0" y="97"/>
                  </a:cubicBezTo>
                  <a:cubicBezTo>
                    <a:pt x="5" y="97"/>
                    <a:pt x="6" y="100"/>
                    <a:pt x="6" y="104"/>
                  </a:cubicBezTo>
                  <a:cubicBezTo>
                    <a:pt x="6" y="108"/>
                    <a:pt x="5" y="111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118"/>
                    <a:pt x="17" y="103"/>
                    <a:pt x="24" y="110"/>
                  </a:cubicBezTo>
                  <a:cubicBezTo>
                    <a:pt x="25" y="97"/>
                    <a:pt x="42" y="109"/>
                    <a:pt x="49" y="109"/>
                  </a:cubicBezTo>
                  <a:cubicBezTo>
                    <a:pt x="59" y="109"/>
                    <a:pt x="68" y="108"/>
                    <a:pt x="78" y="109"/>
                  </a:cubicBezTo>
                  <a:cubicBezTo>
                    <a:pt x="78" y="111"/>
                    <a:pt x="80" y="114"/>
                    <a:pt x="82" y="115"/>
                  </a:cubicBezTo>
                  <a:cubicBezTo>
                    <a:pt x="94" y="103"/>
                    <a:pt x="94" y="115"/>
                    <a:pt x="102" y="120"/>
                  </a:cubicBezTo>
                  <a:cubicBezTo>
                    <a:pt x="105" y="112"/>
                    <a:pt x="108" y="105"/>
                    <a:pt x="111" y="97"/>
                  </a:cubicBezTo>
                  <a:cubicBezTo>
                    <a:pt x="114" y="98"/>
                    <a:pt x="118" y="98"/>
                    <a:pt x="122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6"/>
                    <a:pt x="121" y="96"/>
                    <a:pt x="122" y="94"/>
                  </a:cubicBezTo>
                  <a:cubicBezTo>
                    <a:pt x="117" y="92"/>
                    <a:pt x="119" y="84"/>
                    <a:pt x="117" y="79"/>
                  </a:cubicBezTo>
                  <a:cubicBezTo>
                    <a:pt x="124" y="76"/>
                    <a:pt x="132" y="71"/>
                    <a:pt x="136" y="66"/>
                  </a:cubicBezTo>
                  <a:cubicBezTo>
                    <a:pt x="136" y="65"/>
                    <a:pt x="136" y="65"/>
                    <a:pt x="136" y="64"/>
                  </a:cubicBezTo>
                  <a:cubicBezTo>
                    <a:pt x="129" y="65"/>
                    <a:pt x="132" y="60"/>
                    <a:pt x="130" y="59"/>
                  </a:cubicBezTo>
                  <a:cubicBezTo>
                    <a:pt x="127" y="56"/>
                    <a:pt x="121" y="59"/>
                    <a:pt x="119" y="57"/>
                  </a:cubicBezTo>
                  <a:cubicBezTo>
                    <a:pt x="114" y="54"/>
                    <a:pt x="112" y="40"/>
                    <a:pt x="111" y="35"/>
                  </a:cubicBezTo>
                  <a:cubicBezTo>
                    <a:pt x="109" y="22"/>
                    <a:pt x="112" y="0"/>
                    <a:pt x="93" y="12"/>
                  </a:cubicBezTo>
                  <a:cubicBezTo>
                    <a:pt x="90" y="5"/>
                    <a:pt x="89" y="4"/>
                    <a:pt x="83" y="0"/>
                  </a:cubicBezTo>
                  <a:cubicBezTo>
                    <a:pt x="81" y="1"/>
                    <a:pt x="79" y="2"/>
                    <a:pt x="77" y="4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4"/>
                    <a:pt x="64" y="10"/>
                    <a:pt x="61" y="10"/>
                  </a:cubicBezTo>
                  <a:cubicBezTo>
                    <a:pt x="59" y="11"/>
                    <a:pt x="58" y="8"/>
                    <a:pt x="55" y="8"/>
                  </a:cubicBezTo>
                  <a:cubicBezTo>
                    <a:pt x="53" y="8"/>
                    <a:pt x="50" y="10"/>
                    <a:pt x="47" y="10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7">
              <a:extLst>
                <a:ext uri="{FF2B5EF4-FFF2-40B4-BE49-F238E27FC236}">
                  <a16:creationId xmlns:a16="http://schemas.microsoft.com/office/drawing/2014/main" id="{E211FFCD-6DEF-4D1F-904E-D497B9BC9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486"/>
              <a:ext cx="493" cy="435"/>
            </a:xfrm>
            <a:custGeom>
              <a:avLst/>
              <a:gdLst>
                <a:gd name="T0" fmla="*/ 170 w 136"/>
                <a:gd name="T1" fmla="*/ 36 h 120"/>
                <a:gd name="T2" fmla="*/ 160 w 136"/>
                <a:gd name="T3" fmla="*/ 73 h 120"/>
                <a:gd name="T4" fmla="*/ 170 w 136"/>
                <a:gd name="T5" fmla="*/ 83 h 120"/>
                <a:gd name="T6" fmla="*/ 163 w 136"/>
                <a:gd name="T7" fmla="*/ 98 h 120"/>
                <a:gd name="T8" fmla="*/ 145 w 136"/>
                <a:gd name="T9" fmla="*/ 102 h 120"/>
                <a:gd name="T10" fmla="*/ 127 w 136"/>
                <a:gd name="T11" fmla="*/ 127 h 120"/>
                <a:gd name="T12" fmla="*/ 116 w 136"/>
                <a:gd name="T13" fmla="*/ 163 h 120"/>
                <a:gd name="T14" fmla="*/ 91 w 136"/>
                <a:gd name="T15" fmla="*/ 178 h 120"/>
                <a:gd name="T16" fmla="*/ 76 w 136"/>
                <a:gd name="T17" fmla="*/ 196 h 120"/>
                <a:gd name="T18" fmla="*/ 62 w 136"/>
                <a:gd name="T19" fmla="*/ 210 h 120"/>
                <a:gd name="T20" fmla="*/ 18 w 136"/>
                <a:gd name="T21" fmla="*/ 218 h 120"/>
                <a:gd name="T22" fmla="*/ 22 w 136"/>
                <a:gd name="T23" fmla="*/ 239 h 120"/>
                <a:gd name="T24" fmla="*/ 22 w 136"/>
                <a:gd name="T25" fmla="*/ 239 h 120"/>
                <a:gd name="T26" fmla="*/ 40 w 136"/>
                <a:gd name="T27" fmla="*/ 276 h 120"/>
                <a:gd name="T28" fmla="*/ 36 w 136"/>
                <a:gd name="T29" fmla="*/ 315 h 120"/>
                <a:gd name="T30" fmla="*/ 7 w 136"/>
                <a:gd name="T31" fmla="*/ 330 h 120"/>
                <a:gd name="T32" fmla="*/ 0 w 136"/>
                <a:gd name="T33" fmla="*/ 352 h 120"/>
                <a:gd name="T34" fmla="*/ 22 w 136"/>
                <a:gd name="T35" fmla="*/ 377 h 120"/>
                <a:gd name="T36" fmla="*/ 22 w 136"/>
                <a:gd name="T37" fmla="*/ 417 h 120"/>
                <a:gd name="T38" fmla="*/ 25 w 136"/>
                <a:gd name="T39" fmla="*/ 417 h 120"/>
                <a:gd name="T40" fmla="*/ 87 w 136"/>
                <a:gd name="T41" fmla="*/ 399 h 120"/>
                <a:gd name="T42" fmla="*/ 178 w 136"/>
                <a:gd name="T43" fmla="*/ 395 h 120"/>
                <a:gd name="T44" fmla="*/ 283 w 136"/>
                <a:gd name="T45" fmla="*/ 395 h 120"/>
                <a:gd name="T46" fmla="*/ 297 w 136"/>
                <a:gd name="T47" fmla="*/ 417 h 120"/>
                <a:gd name="T48" fmla="*/ 370 w 136"/>
                <a:gd name="T49" fmla="*/ 435 h 120"/>
                <a:gd name="T50" fmla="*/ 402 w 136"/>
                <a:gd name="T51" fmla="*/ 352 h 120"/>
                <a:gd name="T52" fmla="*/ 442 w 136"/>
                <a:gd name="T53" fmla="*/ 355 h 120"/>
                <a:gd name="T54" fmla="*/ 442 w 136"/>
                <a:gd name="T55" fmla="*/ 352 h 120"/>
                <a:gd name="T56" fmla="*/ 442 w 136"/>
                <a:gd name="T57" fmla="*/ 341 h 120"/>
                <a:gd name="T58" fmla="*/ 424 w 136"/>
                <a:gd name="T59" fmla="*/ 286 h 120"/>
                <a:gd name="T60" fmla="*/ 493 w 136"/>
                <a:gd name="T61" fmla="*/ 239 h 120"/>
                <a:gd name="T62" fmla="*/ 493 w 136"/>
                <a:gd name="T63" fmla="*/ 232 h 120"/>
                <a:gd name="T64" fmla="*/ 471 w 136"/>
                <a:gd name="T65" fmla="*/ 214 h 120"/>
                <a:gd name="T66" fmla="*/ 431 w 136"/>
                <a:gd name="T67" fmla="*/ 207 h 120"/>
                <a:gd name="T68" fmla="*/ 402 w 136"/>
                <a:gd name="T69" fmla="*/ 127 h 120"/>
                <a:gd name="T70" fmla="*/ 337 w 136"/>
                <a:gd name="T71" fmla="*/ 44 h 120"/>
                <a:gd name="T72" fmla="*/ 301 w 136"/>
                <a:gd name="T73" fmla="*/ 0 h 120"/>
                <a:gd name="T74" fmla="*/ 279 w 136"/>
                <a:gd name="T75" fmla="*/ 15 h 120"/>
                <a:gd name="T76" fmla="*/ 254 w 136"/>
                <a:gd name="T77" fmla="*/ 0 h 120"/>
                <a:gd name="T78" fmla="*/ 250 w 136"/>
                <a:gd name="T79" fmla="*/ 4 h 120"/>
                <a:gd name="T80" fmla="*/ 221 w 136"/>
                <a:gd name="T81" fmla="*/ 36 h 120"/>
                <a:gd name="T82" fmla="*/ 199 w 136"/>
                <a:gd name="T83" fmla="*/ 29 h 120"/>
                <a:gd name="T84" fmla="*/ 170 w 136"/>
                <a:gd name="T85" fmla="*/ 36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6" h="120">
                  <a:moveTo>
                    <a:pt x="47" y="10"/>
                  </a:moveTo>
                  <a:cubicBezTo>
                    <a:pt x="48" y="13"/>
                    <a:pt x="45" y="17"/>
                    <a:pt x="44" y="20"/>
                  </a:cubicBezTo>
                  <a:cubicBezTo>
                    <a:pt x="45" y="21"/>
                    <a:pt x="47" y="21"/>
                    <a:pt x="47" y="23"/>
                  </a:cubicBezTo>
                  <a:cubicBezTo>
                    <a:pt x="46" y="24"/>
                    <a:pt x="46" y="26"/>
                    <a:pt x="45" y="27"/>
                  </a:cubicBezTo>
                  <a:cubicBezTo>
                    <a:pt x="43" y="29"/>
                    <a:pt x="41" y="27"/>
                    <a:pt x="40" y="28"/>
                  </a:cubicBezTo>
                  <a:cubicBezTo>
                    <a:pt x="37" y="29"/>
                    <a:pt x="35" y="32"/>
                    <a:pt x="35" y="35"/>
                  </a:cubicBezTo>
                  <a:cubicBezTo>
                    <a:pt x="30" y="34"/>
                    <a:pt x="32" y="42"/>
                    <a:pt x="32" y="45"/>
                  </a:cubicBezTo>
                  <a:cubicBezTo>
                    <a:pt x="31" y="52"/>
                    <a:pt x="31" y="51"/>
                    <a:pt x="25" y="49"/>
                  </a:cubicBezTo>
                  <a:cubicBezTo>
                    <a:pt x="24" y="51"/>
                    <a:pt x="22" y="53"/>
                    <a:pt x="21" y="54"/>
                  </a:cubicBezTo>
                  <a:cubicBezTo>
                    <a:pt x="20" y="55"/>
                    <a:pt x="18" y="58"/>
                    <a:pt x="17" y="58"/>
                  </a:cubicBezTo>
                  <a:cubicBezTo>
                    <a:pt x="13" y="60"/>
                    <a:pt x="9" y="58"/>
                    <a:pt x="5" y="60"/>
                  </a:cubicBezTo>
                  <a:cubicBezTo>
                    <a:pt x="5" y="60"/>
                    <a:pt x="4" y="64"/>
                    <a:pt x="6" y="66"/>
                  </a:cubicBezTo>
                  <a:cubicBezTo>
                    <a:pt x="7" y="68"/>
                    <a:pt x="6" y="66"/>
                    <a:pt x="6" y="66"/>
                  </a:cubicBezTo>
                  <a:cubicBezTo>
                    <a:pt x="7" y="69"/>
                    <a:pt x="10" y="72"/>
                    <a:pt x="11" y="76"/>
                  </a:cubicBezTo>
                  <a:cubicBezTo>
                    <a:pt x="11" y="79"/>
                    <a:pt x="12" y="84"/>
                    <a:pt x="10" y="87"/>
                  </a:cubicBezTo>
                  <a:cubicBezTo>
                    <a:pt x="8" y="89"/>
                    <a:pt x="4" y="89"/>
                    <a:pt x="2" y="91"/>
                  </a:cubicBezTo>
                  <a:cubicBezTo>
                    <a:pt x="0" y="94"/>
                    <a:pt x="1" y="94"/>
                    <a:pt x="0" y="97"/>
                  </a:cubicBezTo>
                  <a:cubicBezTo>
                    <a:pt x="5" y="97"/>
                    <a:pt x="6" y="100"/>
                    <a:pt x="6" y="104"/>
                  </a:cubicBezTo>
                  <a:cubicBezTo>
                    <a:pt x="6" y="108"/>
                    <a:pt x="5" y="111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3" y="118"/>
                    <a:pt x="17" y="103"/>
                    <a:pt x="24" y="110"/>
                  </a:cubicBezTo>
                  <a:cubicBezTo>
                    <a:pt x="25" y="97"/>
                    <a:pt x="42" y="109"/>
                    <a:pt x="49" y="109"/>
                  </a:cubicBezTo>
                  <a:cubicBezTo>
                    <a:pt x="59" y="109"/>
                    <a:pt x="68" y="108"/>
                    <a:pt x="78" y="109"/>
                  </a:cubicBezTo>
                  <a:cubicBezTo>
                    <a:pt x="78" y="111"/>
                    <a:pt x="80" y="114"/>
                    <a:pt x="82" y="115"/>
                  </a:cubicBezTo>
                  <a:cubicBezTo>
                    <a:pt x="94" y="103"/>
                    <a:pt x="94" y="115"/>
                    <a:pt x="102" y="120"/>
                  </a:cubicBezTo>
                  <a:cubicBezTo>
                    <a:pt x="105" y="112"/>
                    <a:pt x="108" y="105"/>
                    <a:pt x="111" y="97"/>
                  </a:cubicBezTo>
                  <a:cubicBezTo>
                    <a:pt x="114" y="98"/>
                    <a:pt x="118" y="98"/>
                    <a:pt x="122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2" y="96"/>
                    <a:pt x="121" y="96"/>
                    <a:pt x="122" y="94"/>
                  </a:cubicBezTo>
                  <a:cubicBezTo>
                    <a:pt x="117" y="92"/>
                    <a:pt x="119" y="84"/>
                    <a:pt x="117" y="79"/>
                  </a:cubicBezTo>
                  <a:cubicBezTo>
                    <a:pt x="124" y="76"/>
                    <a:pt x="132" y="71"/>
                    <a:pt x="136" y="66"/>
                  </a:cubicBezTo>
                  <a:cubicBezTo>
                    <a:pt x="136" y="65"/>
                    <a:pt x="136" y="65"/>
                    <a:pt x="136" y="64"/>
                  </a:cubicBezTo>
                  <a:cubicBezTo>
                    <a:pt x="129" y="65"/>
                    <a:pt x="132" y="60"/>
                    <a:pt x="130" y="59"/>
                  </a:cubicBezTo>
                  <a:cubicBezTo>
                    <a:pt x="127" y="56"/>
                    <a:pt x="121" y="59"/>
                    <a:pt x="119" y="57"/>
                  </a:cubicBezTo>
                  <a:cubicBezTo>
                    <a:pt x="114" y="54"/>
                    <a:pt x="112" y="40"/>
                    <a:pt x="111" y="35"/>
                  </a:cubicBezTo>
                  <a:cubicBezTo>
                    <a:pt x="109" y="22"/>
                    <a:pt x="112" y="0"/>
                    <a:pt x="93" y="12"/>
                  </a:cubicBezTo>
                  <a:cubicBezTo>
                    <a:pt x="90" y="5"/>
                    <a:pt x="89" y="4"/>
                    <a:pt x="83" y="0"/>
                  </a:cubicBezTo>
                  <a:cubicBezTo>
                    <a:pt x="81" y="1"/>
                    <a:pt x="79" y="2"/>
                    <a:pt x="77" y="4"/>
                  </a:cubicBezTo>
                  <a:cubicBezTo>
                    <a:pt x="75" y="2"/>
                    <a:pt x="73" y="0"/>
                    <a:pt x="70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4"/>
                    <a:pt x="64" y="10"/>
                    <a:pt x="61" y="10"/>
                  </a:cubicBezTo>
                  <a:cubicBezTo>
                    <a:pt x="59" y="11"/>
                    <a:pt x="58" y="8"/>
                    <a:pt x="55" y="8"/>
                  </a:cubicBezTo>
                  <a:cubicBezTo>
                    <a:pt x="53" y="8"/>
                    <a:pt x="50" y="10"/>
                    <a:pt x="47" y="10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8">
              <a:extLst>
                <a:ext uri="{FF2B5EF4-FFF2-40B4-BE49-F238E27FC236}">
                  <a16:creationId xmlns:a16="http://schemas.microsoft.com/office/drawing/2014/main" id="{1FE0657C-0AF6-4F94-B75F-66D396F4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3246"/>
              <a:ext cx="621" cy="660"/>
            </a:xfrm>
            <a:custGeom>
              <a:avLst/>
              <a:gdLst>
                <a:gd name="T0" fmla="*/ 349 w 171"/>
                <a:gd name="T1" fmla="*/ 76 h 182"/>
                <a:gd name="T2" fmla="*/ 349 w 171"/>
                <a:gd name="T3" fmla="*/ 44 h 182"/>
                <a:gd name="T4" fmla="*/ 341 w 171"/>
                <a:gd name="T5" fmla="*/ 36 h 182"/>
                <a:gd name="T6" fmla="*/ 320 w 171"/>
                <a:gd name="T7" fmla="*/ 25 h 182"/>
                <a:gd name="T8" fmla="*/ 276 w 171"/>
                <a:gd name="T9" fmla="*/ 7 h 182"/>
                <a:gd name="T10" fmla="*/ 261 w 171"/>
                <a:gd name="T11" fmla="*/ 4 h 182"/>
                <a:gd name="T12" fmla="*/ 225 w 171"/>
                <a:gd name="T13" fmla="*/ 15 h 182"/>
                <a:gd name="T14" fmla="*/ 189 w 171"/>
                <a:gd name="T15" fmla="*/ 11 h 182"/>
                <a:gd name="T16" fmla="*/ 200 w 171"/>
                <a:gd name="T17" fmla="*/ 25 h 182"/>
                <a:gd name="T18" fmla="*/ 178 w 171"/>
                <a:gd name="T19" fmla="*/ 51 h 182"/>
                <a:gd name="T20" fmla="*/ 167 w 171"/>
                <a:gd name="T21" fmla="*/ 62 h 182"/>
                <a:gd name="T22" fmla="*/ 127 w 171"/>
                <a:gd name="T23" fmla="*/ 58 h 182"/>
                <a:gd name="T24" fmla="*/ 113 w 171"/>
                <a:gd name="T25" fmla="*/ 83 h 182"/>
                <a:gd name="T26" fmla="*/ 76 w 171"/>
                <a:gd name="T27" fmla="*/ 51 h 182"/>
                <a:gd name="T28" fmla="*/ 47 w 171"/>
                <a:gd name="T29" fmla="*/ 76 h 182"/>
                <a:gd name="T30" fmla="*/ 29 w 171"/>
                <a:gd name="T31" fmla="*/ 80 h 182"/>
                <a:gd name="T32" fmla="*/ 18 w 171"/>
                <a:gd name="T33" fmla="*/ 91 h 182"/>
                <a:gd name="T34" fmla="*/ 18 w 171"/>
                <a:gd name="T35" fmla="*/ 94 h 182"/>
                <a:gd name="T36" fmla="*/ 15 w 171"/>
                <a:gd name="T37" fmla="*/ 181 h 182"/>
                <a:gd name="T38" fmla="*/ 22 w 171"/>
                <a:gd name="T39" fmla="*/ 199 h 182"/>
                <a:gd name="T40" fmla="*/ 47 w 171"/>
                <a:gd name="T41" fmla="*/ 247 h 182"/>
                <a:gd name="T42" fmla="*/ 54 w 171"/>
                <a:gd name="T43" fmla="*/ 243 h 182"/>
                <a:gd name="T44" fmla="*/ 123 w 171"/>
                <a:gd name="T45" fmla="*/ 203 h 182"/>
                <a:gd name="T46" fmla="*/ 174 w 171"/>
                <a:gd name="T47" fmla="*/ 228 h 182"/>
                <a:gd name="T48" fmla="*/ 192 w 171"/>
                <a:gd name="T49" fmla="*/ 294 h 182"/>
                <a:gd name="T50" fmla="*/ 222 w 171"/>
                <a:gd name="T51" fmla="*/ 330 h 182"/>
                <a:gd name="T52" fmla="*/ 363 w 171"/>
                <a:gd name="T53" fmla="*/ 424 h 182"/>
                <a:gd name="T54" fmla="*/ 410 w 171"/>
                <a:gd name="T55" fmla="*/ 464 h 182"/>
                <a:gd name="T56" fmla="*/ 461 w 171"/>
                <a:gd name="T57" fmla="*/ 504 h 182"/>
                <a:gd name="T58" fmla="*/ 487 w 171"/>
                <a:gd name="T59" fmla="*/ 577 h 182"/>
                <a:gd name="T60" fmla="*/ 465 w 171"/>
                <a:gd name="T61" fmla="*/ 613 h 182"/>
                <a:gd name="T62" fmla="*/ 508 w 171"/>
                <a:gd name="T63" fmla="*/ 613 h 182"/>
                <a:gd name="T64" fmla="*/ 537 w 171"/>
                <a:gd name="T65" fmla="*/ 562 h 182"/>
                <a:gd name="T66" fmla="*/ 505 w 171"/>
                <a:gd name="T67" fmla="*/ 511 h 182"/>
                <a:gd name="T68" fmla="*/ 534 w 171"/>
                <a:gd name="T69" fmla="*/ 468 h 182"/>
                <a:gd name="T70" fmla="*/ 563 w 171"/>
                <a:gd name="T71" fmla="*/ 479 h 182"/>
                <a:gd name="T72" fmla="*/ 599 w 171"/>
                <a:gd name="T73" fmla="*/ 508 h 182"/>
                <a:gd name="T74" fmla="*/ 567 w 171"/>
                <a:gd name="T75" fmla="*/ 446 h 182"/>
                <a:gd name="T76" fmla="*/ 494 w 171"/>
                <a:gd name="T77" fmla="*/ 406 h 182"/>
                <a:gd name="T78" fmla="*/ 479 w 171"/>
                <a:gd name="T79" fmla="*/ 359 h 182"/>
                <a:gd name="T80" fmla="*/ 436 w 171"/>
                <a:gd name="T81" fmla="*/ 366 h 182"/>
                <a:gd name="T82" fmla="*/ 323 w 171"/>
                <a:gd name="T83" fmla="*/ 236 h 182"/>
                <a:gd name="T84" fmla="*/ 291 w 171"/>
                <a:gd name="T85" fmla="*/ 141 h 182"/>
                <a:gd name="T86" fmla="*/ 330 w 171"/>
                <a:gd name="T87" fmla="*/ 105 h 182"/>
                <a:gd name="T88" fmla="*/ 352 w 171"/>
                <a:gd name="T89" fmla="*/ 91 h 1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1" h="182">
                  <a:moveTo>
                    <a:pt x="97" y="25"/>
                  </a:moveTo>
                  <a:cubicBezTo>
                    <a:pt x="96" y="24"/>
                    <a:pt x="95" y="22"/>
                    <a:pt x="96" y="21"/>
                  </a:cubicBezTo>
                  <a:cubicBezTo>
                    <a:pt x="96" y="20"/>
                    <a:pt x="97" y="20"/>
                    <a:pt x="97" y="18"/>
                  </a:cubicBezTo>
                  <a:cubicBezTo>
                    <a:pt x="94" y="18"/>
                    <a:pt x="95" y="14"/>
                    <a:pt x="96" y="12"/>
                  </a:cubicBezTo>
                  <a:cubicBezTo>
                    <a:pt x="97" y="11"/>
                    <a:pt x="97" y="11"/>
                    <a:pt x="96" y="11"/>
                  </a:cubicBezTo>
                  <a:cubicBezTo>
                    <a:pt x="96" y="10"/>
                    <a:pt x="94" y="10"/>
                    <a:pt x="94" y="10"/>
                  </a:cubicBezTo>
                  <a:cubicBezTo>
                    <a:pt x="93" y="9"/>
                    <a:pt x="91" y="8"/>
                    <a:pt x="90" y="7"/>
                  </a:cubicBezTo>
                  <a:cubicBezTo>
                    <a:pt x="89" y="7"/>
                    <a:pt x="89" y="7"/>
                    <a:pt x="88" y="7"/>
                  </a:cubicBezTo>
                  <a:cubicBezTo>
                    <a:pt x="86" y="7"/>
                    <a:pt x="84" y="8"/>
                    <a:pt x="82" y="7"/>
                  </a:cubicBezTo>
                  <a:cubicBezTo>
                    <a:pt x="79" y="7"/>
                    <a:pt x="77" y="4"/>
                    <a:pt x="76" y="2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3" y="1"/>
                    <a:pt x="72" y="1"/>
                  </a:cubicBezTo>
                  <a:cubicBezTo>
                    <a:pt x="71" y="1"/>
                    <a:pt x="71" y="1"/>
                    <a:pt x="70" y="0"/>
                  </a:cubicBezTo>
                  <a:cubicBezTo>
                    <a:pt x="67" y="0"/>
                    <a:pt x="65" y="2"/>
                    <a:pt x="62" y="4"/>
                  </a:cubicBezTo>
                  <a:cubicBezTo>
                    <a:pt x="60" y="5"/>
                    <a:pt x="58" y="5"/>
                    <a:pt x="56" y="4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4"/>
                    <a:pt x="55" y="6"/>
                    <a:pt x="55" y="7"/>
                  </a:cubicBezTo>
                  <a:cubicBezTo>
                    <a:pt x="54" y="7"/>
                    <a:pt x="53" y="8"/>
                    <a:pt x="52" y="9"/>
                  </a:cubicBezTo>
                  <a:cubicBezTo>
                    <a:pt x="51" y="10"/>
                    <a:pt x="50" y="12"/>
                    <a:pt x="49" y="14"/>
                  </a:cubicBezTo>
                  <a:cubicBezTo>
                    <a:pt x="48" y="14"/>
                    <a:pt x="48" y="15"/>
                    <a:pt x="47" y="15"/>
                  </a:cubicBezTo>
                  <a:cubicBezTo>
                    <a:pt x="47" y="16"/>
                    <a:pt x="47" y="16"/>
                    <a:pt x="46" y="17"/>
                  </a:cubicBezTo>
                  <a:cubicBezTo>
                    <a:pt x="45" y="18"/>
                    <a:pt x="41" y="15"/>
                    <a:pt x="39" y="15"/>
                  </a:cubicBezTo>
                  <a:cubicBezTo>
                    <a:pt x="38" y="15"/>
                    <a:pt x="37" y="16"/>
                    <a:pt x="35" y="16"/>
                  </a:cubicBezTo>
                  <a:cubicBezTo>
                    <a:pt x="34" y="16"/>
                    <a:pt x="33" y="16"/>
                    <a:pt x="31" y="16"/>
                  </a:cubicBezTo>
                  <a:cubicBezTo>
                    <a:pt x="33" y="17"/>
                    <a:pt x="33" y="22"/>
                    <a:pt x="31" y="23"/>
                  </a:cubicBezTo>
                  <a:cubicBezTo>
                    <a:pt x="29" y="22"/>
                    <a:pt x="28" y="19"/>
                    <a:pt x="27" y="17"/>
                  </a:cubicBezTo>
                  <a:cubicBezTo>
                    <a:pt x="25" y="15"/>
                    <a:pt x="24" y="14"/>
                    <a:pt x="21" y="14"/>
                  </a:cubicBezTo>
                  <a:cubicBezTo>
                    <a:pt x="20" y="16"/>
                    <a:pt x="20" y="20"/>
                    <a:pt x="17" y="21"/>
                  </a:cubicBezTo>
                  <a:cubicBezTo>
                    <a:pt x="16" y="21"/>
                    <a:pt x="15" y="21"/>
                    <a:pt x="13" y="21"/>
                  </a:cubicBezTo>
                  <a:cubicBezTo>
                    <a:pt x="12" y="21"/>
                    <a:pt x="11" y="22"/>
                    <a:pt x="10" y="22"/>
                  </a:cubicBezTo>
                  <a:cubicBezTo>
                    <a:pt x="9" y="22"/>
                    <a:pt x="9" y="22"/>
                    <a:pt x="8" y="22"/>
                  </a:cubicBezTo>
                  <a:cubicBezTo>
                    <a:pt x="7" y="22"/>
                    <a:pt x="8" y="22"/>
                    <a:pt x="7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30"/>
                    <a:pt x="7" y="32"/>
                    <a:pt x="5" y="36"/>
                  </a:cubicBezTo>
                  <a:cubicBezTo>
                    <a:pt x="3" y="41"/>
                    <a:pt x="0" y="45"/>
                    <a:pt x="4" y="50"/>
                  </a:cubicBezTo>
                  <a:cubicBezTo>
                    <a:pt x="5" y="51"/>
                    <a:pt x="6" y="51"/>
                    <a:pt x="6" y="52"/>
                  </a:cubicBezTo>
                  <a:cubicBezTo>
                    <a:pt x="7" y="53"/>
                    <a:pt x="5" y="55"/>
                    <a:pt x="6" y="55"/>
                  </a:cubicBezTo>
                  <a:cubicBezTo>
                    <a:pt x="7" y="57"/>
                    <a:pt x="10" y="56"/>
                    <a:pt x="12" y="57"/>
                  </a:cubicBezTo>
                  <a:cubicBezTo>
                    <a:pt x="16" y="59"/>
                    <a:pt x="14" y="65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8" y="67"/>
                    <a:pt x="22" y="63"/>
                    <a:pt x="25" y="59"/>
                  </a:cubicBezTo>
                  <a:cubicBezTo>
                    <a:pt x="27" y="56"/>
                    <a:pt x="31" y="57"/>
                    <a:pt x="34" y="56"/>
                  </a:cubicBezTo>
                  <a:cubicBezTo>
                    <a:pt x="37" y="56"/>
                    <a:pt x="36" y="54"/>
                    <a:pt x="40" y="58"/>
                  </a:cubicBezTo>
                  <a:cubicBezTo>
                    <a:pt x="43" y="62"/>
                    <a:pt x="47" y="62"/>
                    <a:pt x="48" y="63"/>
                  </a:cubicBezTo>
                  <a:cubicBezTo>
                    <a:pt x="50" y="63"/>
                    <a:pt x="50" y="64"/>
                    <a:pt x="51" y="70"/>
                  </a:cubicBezTo>
                  <a:cubicBezTo>
                    <a:pt x="52" y="76"/>
                    <a:pt x="56" y="77"/>
                    <a:pt x="53" y="81"/>
                  </a:cubicBezTo>
                  <a:cubicBezTo>
                    <a:pt x="51" y="85"/>
                    <a:pt x="49" y="88"/>
                    <a:pt x="52" y="87"/>
                  </a:cubicBezTo>
                  <a:cubicBezTo>
                    <a:pt x="56" y="86"/>
                    <a:pt x="59" y="88"/>
                    <a:pt x="61" y="91"/>
                  </a:cubicBezTo>
                  <a:cubicBezTo>
                    <a:pt x="64" y="93"/>
                    <a:pt x="80" y="114"/>
                    <a:pt x="89" y="116"/>
                  </a:cubicBezTo>
                  <a:cubicBezTo>
                    <a:pt x="99" y="118"/>
                    <a:pt x="96" y="113"/>
                    <a:pt x="100" y="117"/>
                  </a:cubicBezTo>
                  <a:cubicBezTo>
                    <a:pt x="104" y="122"/>
                    <a:pt x="110" y="121"/>
                    <a:pt x="109" y="125"/>
                  </a:cubicBezTo>
                  <a:cubicBezTo>
                    <a:pt x="108" y="129"/>
                    <a:pt x="114" y="124"/>
                    <a:pt x="113" y="128"/>
                  </a:cubicBezTo>
                  <a:cubicBezTo>
                    <a:pt x="113" y="131"/>
                    <a:pt x="114" y="134"/>
                    <a:pt x="118" y="136"/>
                  </a:cubicBezTo>
                  <a:cubicBezTo>
                    <a:pt x="122" y="139"/>
                    <a:pt x="125" y="135"/>
                    <a:pt x="127" y="139"/>
                  </a:cubicBezTo>
                  <a:cubicBezTo>
                    <a:pt x="128" y="144"/>
                    <a:pt x="130" y="147"/>
                    <a:pt x="133" y="151"/>
                  </a:cubicBezTo>
                  <a:cubicBezTo>
                    <a:pt x="135" y="156"/>
                    <a:pt x="137" y="157"/>
                    <a:pt x="134" y="159"/>
                  </a:cubicBezTo>
                  <a:cubicBezTo>
                    <a:pt x="131" y="161"/>
                    <a:pt x="128" y="161"/>
                    <a:pt x="130" y="164"/>
                  </a:cubicBezTo>
                  <a:cubicBezTo>
                    <a:pt x="132" y="166"/>
                    <a:pt x="130" y="166"/>
                    <a:pt x="128" y="169"/>
                  </a:cubicBezTo>
                  <a:cubicBezTo>
                    <a:pt x="127" y="171"/>
                    <a:pt x="129" y="182"/>
                    <a:pt x="133" y="177"/>
                  </a:cubicBezTo>
                  <a:cubicBezTo>
                    <a:pt x="136" y="172"/>
                    <a:pt x="137" y="171"/>
                    <a:pt x="140" y="169"/>
                  </a:cubicBezTo>
                  <a:cubicBezTo>
                    <a:pt x="142" y="166"/>
                    <a:pt x="142" y="163"/>
                    <a:pt x="142" y="160"/>
                  </a:cubicBezTo>
                  <a:cubicBezTo>
                    <a:pt x="142" y="157"/>
                    <a:pt x="146" y="156"/>
                    <a:pt x="148" y="155"/>
                  </a:cubicBezTo>
                  <a:cubicBezTo>
                    <a:pt x="151" y="154"/>
                    <a:pt x="153" y="154"/>
                    <a:pt x="148" y="148"/>
                  </a:cubicBezTo>
                  <a:cubicBezTo>
                    <a:pt x="143" y="142"/>
                    <a:pt x="138" y="143"/>
                    <a:pt x="139" y="141"/>
                  </a:cubicBezTo>
                  <a:cubicBezTo>
                    <a:pt x="140" y="138"/>
                    <a:pt x="143" y="137"/>
                    <a:pt x="142" y="134"/>
                  </a:cubicBezTo>
                  <a:cubicBezTo>
                    <a:pt x="142" y="130"/>
                    <a:pt x="143" y="131"/>
                    <a:pt x="147" y="129"/>
                  </a:cubicBezTo>
                  <a:cubicBezTo>
                    <a:pt x="150" y="127"/>
                    <a:pt x="153" y="124"/>
                    <a:pt x="152" y="128"/>
                  </a:cubicBezTo>
                  <a:cubicBezTo>
                    <a:pt x="152" y="132"/>
                    <a:pt x="152" y="131"/>
                    <a:pt x="155" y="132"/>
                  </a:cubicBezTo>
                  <a:cubicBezTo>
                    <a:pt x="159" y="133"/>
                    <a:pt x="159" y="130"/>
                    <a:pt x="161" y="134"/>
                  </a:cubicBezTo>
                  <a:cubicBezTo>
                    <a:pt x="162" y="139"/>
                    <a:pt x="162" y="141"/>
                    <a:pt x="165" y="140"/>
                  </a:cubicBezTo>
                  <a:cubicBezTo>
                    <a:pt x="168" y="139"/>
                    <a:pt x="171" y="137"/>
                    <a:pt x="166" y="132"/>
                  </a:cubicBezTo>
                  <a:cubicBezTo>
                    <a:pt x="161" y="126"/>
                    <a:pt x="157" y="123"/>
                    <a:pt x="156" y="123"/>
                  </a:cubicBezTo>
                  <a:cubicBezTo>
                    <a:pt x="154" y="124"/>
                    <a:pt x="152" y="120"/>
                    <a:pt x="148" y="117"/>
                  </a:cubicBezTo>
                  <a:cubicBezTo>
                    <a:pt x="144" y="114"/>
                    <a:pt x="139" y="114"/>
                    <a:pt x="136" y="112"/>
                  </a:cubicBezTo>
                  <a:cubicBezTo>
                    <a:pt x="133" y="111"/>
                    <a:pt x="130" y="110"/>
                    <a:pt x="132" y="107"/>
                  </a:cubicBezTo>
                  <a:cubicBezTo>
                    <a:pt x="134" y="104"/>
                    <a:pt x="136" y="98"/>
                    <a:pt x="132" y="99"/>
                  </a:cubicBezTo>
                  <a:cubicBezTo>
                    <a:pt x="129" y="101"/>
                    <a:pt x="129" y="98"/>
                    <a:pt x="127" y="100"/>
                  </a:cubicBezTo>
                  <a:cubicBezTo>
                    <a:pt x="125" y="102"/>
                    <a:pt x="124" y="105"/>
                    <a:pt x="120" y="101"/>
                  </a:cubicBezTo>
                  <a:cubicBezTo>
                    <a:pt x="116" y="97"/>
                    <a:pt x="107" y="92"/>
                    <a:pt x="100" y="76"/>
                  </a:cubicBezTo>
                  <a:cubicBezTo>
                    <a:pt x="99" y="71"/>
                    <a:pt x="93" y="70"/>
                    <a:pt x="89" y="65"/>
                  </a:cubicBezTo>
                  <a:cubicBezTo>
                    <a:pt x="85" y="60"/>
                    <a:pt x="77" y="50"/>
                    <a:pt x="80" y="47"/>
                  </a:cubicBezTo>
                  <a:cubicBezTo>
                    <a:pt x="84" y="44"/>
                    <a:pt x="82" y="44"/>
                    <a:pt x="80" y="39"/>
                  </a:cubicBezTo>
                  <a:cubicBezTo>
                    <a:pt x="78" y="35"/>
                    <a:pt x="78" y="33"/>
                    <a:pt x="82" y="32"/>
                  </a:cubicBezTo>
                  <a:cubicBezTo>
                    <a:pt x="86" y="31"/>
                    <a:pt x="87" y="30"/>
                    <a:pt x="91" y="29"/>
                  </a:cubicBezTo>
                  <a:cubicBezTo>
                    <a:pt x="92" y="29"/>
                    <a:pt x="95" y="26"/>
                    <a:pt x="97" y="26"/>
                  </a:cubicBezTo>
                  <a:lnTo>
                    <a:pt x="97" y="25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19">
              <a:extLst>
                <a:ext uri="{FF2B5EF4-FFF2-40B4-BE49-F238E27FC236}">
                  <a16:creationId xmlns:a16="http://schemas.microsoft.com/office/drawing/2014/main" id="{E4207332-0477-4412-895B-441354DF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3185"/>
              <a:ext cx="243" cy="152"/>
            </a:xfrm>
            <a:custGeom>
              <a:avLst/>
              <a:gdLst>
                <a:gd name="T0" fmla="*/ 76 w 67"/>
                <a:gd name="T1" fmla="*/ 18 h 42"/>
                <a:gd name="T2" fmla="*/ 65 w 67"/>
                <a:gd name="T3" fmla="*/ 29 h 42"/>
                <a:gd name="T4" fmla="*/ 47 w 67"/>
                <a:gd name="T5" fmla="*/ 36 h 42"/>
                <a:gd name="T6" fmla="*/ 40 w 67"/>
                <a:gd name="T7" fmla="*/ 62 h 42"/>
                <a:gd name="T8" fmla="*/ 15 w 67"/>
                <a:gd name="T9" fmla="*/ 101 h 42"/>
                <a:gd name="T10" fmla="*/ 18 w 67"/>
                <a:gd name="T11" fmla="*/ 127 h 42"/>
                <a:gd name="T12" fmla="*/ 58 w 67"/>
                <a:gd name="T13" fmla="*/ 123 h 42"/>
                <a:gd name="T14" fmla="*/ 62 w 67"/>
                <a:gd name="T15" fmla="*/ 148 h 42"/>
                <a:gd name="T16" fmla="*/ 62 w 67"/>
                <a:gd name="T17" fmla="*/ 152 h 42"/>
                <a:gd name="T18" fmla="*/ 69 w 67"/>
                <a:gd name="T19" fmla="*/ 145 h 42"/>
                <a:gd name="T20" fmla="*/ 73 w 67"/>
                <a:gd name="T21" fmla="*/ 141 h 42"/>
                <a:gd name="T22" fmla="*/ 80 w 67"/>
                <a:gd name="T23" fmla="*/ 141 h 42"/>
                <a:gd name="T24" fmla="*/ 91 w 67"/>
                <a:gd name="T25" fmla="*/ 138 h 42"/>
                <a:gd name="T26" fmla="*/ 105 w 67"/>
                <a:gd name="T27" fmla="*/ 138 h 42"/>
                <a:gd name="T28" fmla="*/ 120 w 67"/>
                <a:gd name="T29" fmla="*/ 112 h 42"/>
                <a:gd name="T30" fmla="*/ 141 w 67"/>
                <a:gd name="T31" fmla="*/ 123 h 42"/>
                <a:gd name="T32" fmla="*/ 156 w 67"/>
                <a:gd name="T33" fmla="*/ 145 h 42"/>
                <a:gd name="T34" fmla="*/ 156 w 67"/>
                <a:gd name="T35" fmla="*/ 119 h 42"/>
                <a:gd name="T36" fmla="*/ 170 w 67"/>
                <a:gd name="T37" fmla="*/ 119 h 42"/>
                <a:gd name="T38" fmla="*/ 185 w 67"/>
                <a:gd name="T39" fmla="*/ 116 h 42"/>
                <a:gd name="T40" fmla="*/ 210 w 67"/>
                <a:gd name="T41" fmla="*/ 123 h 42"/>
                <a:gd name="T42" fmla="*/ 214 w 67"/>
                <a:gd name="T43" fmla="*/ 116 h 42"/>
                <a:gd name="T44" fmla="*/ 221 w 67"/>
                <a:gd name="T45" fmla="*/ 112 h 42"/>
                <a:gd name="T46" fmla="*/ 232 w 67"/>
                <a:gd name="T47" fmla="*/ 94 h 42"/>
                <a:gd name="T48" fmla="*/ 243 w 67"/>
                <a:gd name="T49" fmla="*/ 87 h 42"/>
                <a:gd name="T50" fmla="*/ 228 w 67"/>
                <a:gd name="T51" fmla="*/ 72 h 42"/>
                <a:gd name="T52" fmla="*/ 214 w 67"/>
                <a:gd name="T53" fmla="*/ 80 h 42"/>
                <a:gd name="T54" fmla="*/ 207 w 67"/>
                <a:gd name="T55" fmla="*/ 69 h 42"/>
                <a:gd name="T56" fmla="*/ 189 w 67"/>
                <a:gd name="T57" fmla="*/ 65 h 42"/>
                <a:gd name="T58" fmla="*/ 199 w 67"/>
                <a:gd name="T59" fmla="*/ 36 h 42"/>
                <a:gd name="T60" fmla="*/ 192 w 67"/>
                <a:gd name="T61" fmla="*/ 29 h 42"/>
                <a:gd name="T62" fmla="*/ 174 w 67"/>
                <a:gd name="T63" fmla="*/ 22 h 42"/>
                <a:gd name="T64" fmla="*/ 163 w 67"/>
                <a:gd name="T65" fmla="*/ 7 h 42"/>
                <a:gd name="T66" fmla="*/ 152 w 67"/>
                <a:gd name="T67" fmla="*/ 11 h 42"/>
                <a:gd name="T68" fmla="*/ 138 w 67"/>
                <a:gd name="T69" fmla="*/ 14 h 42"/>
                <a:gd name="T70" fmla="*/ 131 w 67"/>
                <a:gd name="T71" fmla="*/ 14 h 42"/>
                <a:gd name="T72" fmla="*/ 109 w 67"/>
                <a:gd name="T73" fmla="*/ 22 h 42"/>
                <a:gd name="T74" fmla="*/ 94 w 67"/>
                <a:gd name="T75" fmla="*/ 25 h 42"/>
                <a:gd name="T76" fmla="*/ 76 w 67"/>
                <a:gd name="T77" fmla="*/ 18 h 42"/>
                <a:gd name="T78" fmla="*/ 76 w 67"/>
                <a:gd name="T79" fmla="*/ 18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7" h="42">
                  <a:moveTo>
                    <a:pt x="21" y="5"/>
                  </a:moveTo>
                  <a:cubicBezTo>
                    <a:pt x="20" y="6"/>
                    <a:pt x="20" y="7"/>
                    <a:pt x="18" y="8"/>
                  </a:cubicBezTo>
                  <a:cubicBezTo>
                    <a:pt x="17" y="9"/>
                    <a:pt x="15" y="8"/>
                    <a:pt x="13" y="10"/>
                  </a:cubicBezTo>
                  <a:cubicBezTo>
                    <a:pt x="12" y="12"/>
                    <a:pt x="12" y="15"/>
                    <a:pt x="11" y="17"/>
                  </a:cubicBezTo>
                  <a:cubicBezTo>
                    <a:pt x="9" y="21"/>
                    <a:pt x="7" y="24"/>
                    <a:pt x="4" y="28"/>
                  </a:cubicBezTo>
                  <a:cubicBezTo>
                    <a:pt x="2" y="30"/>
                    <a:pt x="0" y="34"/>
                    <a:pt x="5" y="35"/>
                  </a:cubicBezTo>
                  <a:cubicBezTo>
                    <a:pt x="8" y="35"/>
                    <a:pt x="13" y="30"/>
                    <a:pt x="16" y="34"/>
                  </a:cubicBezTo>
                  <a:cubicBezTo>
                    <a:pt x="17" y="35"/>
                    <a:pt x="17" y="39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1"/>
                    <a:pt x="18" y="40"/>
                    <a:pt x="19" y="40"/>
                  </a:cubicBezTo>
                  <a:cubicBezTo>
                    <a:pt x="20" y="39"/>
                    <a:pt x="19" y="39"/>
                    <a:pt x="20" y="39"/>
                  </a:cubicBezTo>
                  <a:cubicBezTo>
                    <a:pt x="21" y="39"/>
                    <a:pt x="21" y="39"/>
                    <a:pt x="22" y="39"/>
                  </a:cubicBezTo>
                  <a:cubicBezTo>
                    <a:pt x="23" y="39"/>
                    <a:pt x="24" y="38"/>
                    <a:pt x="25" y="38"/>
                  </a:cubicBezTo>
                  <a:cubicBezTo>
                    <a:pt x="27" y="38"/>
                    <a:pt x="28" y="38"/>
                    <a:pt x="29" y="38"/>
                  </a:cubicBezTo>
                  <a:cubicBezTo>
                    <a:pt x="32" y="37"/>
                    <a:pt x="32" y="33"/>
                    <a:pt x="33" y="31"/>
                  </a:cubicBezTo>
                  <a:cubicBezTo>
                    <a:pt x="36" y="31"/>
                    <a:pt x="37" y="32"/>
                    <a:pt x="39" y="34"/>
                  </a:cubicBezTo>
                  <a:cubicBezTo>
                    <a:pt x="40" y="36"/>
                    <a:pt x="41" y="39"/>
                    <a:pt x="43" y="40"/>
                  </a:cubicBezTo>
                  <a:cubicBezTo>
                    <a:pt x="45" y="39"/>
                    <a:pt x="45" y="34"/>
                    <a:pt x="43" y="33"/>
                  </a:cubicBezTo>
                  <a:cubicBezTo>
                    <a:pt x="45" y="33"/>
                    <a:pt x="46" y="33"/>
                    <a:pt x="47" y="33"/>
                  </a:cubicBezTo>
                  <a:cubicBezTo>
                    <a:pt x="49" y="33"/>
                    <a:pt x="50" y="32"/>
                    <a:pt x="51" y="32"/>
                  </a:cubicBezTo>
                  <a:cubicBezTo>
                    <a:pt x="53" y="32"/>
                    <a:pt x="57" y="35"/>
                    <a:pt x="58" y="34"/>
                  </a:cubicBezTo>
                  <a:cubicBezTo>
                    <a:pt x="59" y="33"/>
                    <a:pt x="59" y="33"/>
                    <a:pt x="59" y="32"/>
                  </a:cubicBezTo>
                  <a:cubicBezTo>
                    <a:pt x="60" y="32"/>
                    <a:pt x="60" y="31"/>
                    <a:pt x="61" y="31"/>
                  </a:cubicBezTo>
                  <a:cubicBezTo>
                    <a:pt x="62" y="29"/>
                    <a:pt x="63" y="27"/>
                    <a:pt x="64" y="26"/>
                  </a:cubicBezTo>
                  <a:cubicBezTo>
                    <a:pt x="65" y="25"/>
                    <a:pt x="66" y="24"/>
                    <a:pt x="67" y="24"/>
                  </a:cubicBezTo>
                  <a:cubicBezTo>
                    <a:pt x="67" y="23"/>
                    <a:pt x="64" y="20"/>
                    <a:pt x="63" y="20"/>
                  </a:cubicBezTo>
                  <a:cubicBezTo>
                    <a:pt x="61" y="19"/>
                    <a:pt x="61" y="23"/>
                    <a:pt x="59" y="22"/>
                  </a:cubicBezTo>
                  <a:cubicBezTo>
                    <a:pt x="58" y="22"/>
                    <a:pt x="58" y="20"/>
                    <a:pt x="57" y="19"/>
                  </a:cubicBezTo>
                  <a:cubicBezTo>
                    <a:pt x="56" y="18"/>
                    <a:pt x="54" y="18"/>
                    <a:pt x="52" y="18"/>
                  </a:cubicBezTo>
                  <a:cubicBezTo>
                    <a:pt x="52" y="15"/>
                    <a:pt x="54" y="12"/>
                    <a:pt x="55" y="10"/>
                  </a:cubicBezTo>
                  <a:cubicBezTo>
                    <a:pt x="55" y="8"/>
                    <a:pt x="55" y="8"/>
                    <a:pt x="53" y="8"/>
                  </a:cubicBezTo>
                  <a:cubicBezTo>
                    <a:pt x="52" y="7"/>
                    <a:pt x="50" y="7"/>
                    <a:pt x="48" y="6"/>
                  </a:cubicBezTo>
                  <a:cubicBezTo>
                    <a:pt x="46" y="5"/>
                    <a:pt x="46" y="3"/>
                    <a:pt x="45" y="2"/>
                  </a:cubicBezTo>
                  <a:cubicBezTo>
                    <a:pt x="44" y="0"/>
                    <a:pt x="43" y="2"/>
                    <a:pt x="42" y="3"/>
                  </a:cubicBezTo>
                  <a:cubicBezTo>
                    <a:pt x="41" y="4"/>
                    <a:pt x="39" y="4"/>
                    <a:pt x="38" y="4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3" y="5"/>
                    <a:pt x="33" y="7"/>
                    <a:pt x="30" y="6"/>
                  </a:cubicBezTo>
                  <a:cubicBezTo>
                    <a:pt x="29" y="6"/>
                    <a:pt x="27" y="5"/>
                    <a:pt x="26" y="7"/>
                  </a:cubicBezTo>
                  <a:cubicBezTo>
                    <a:pt x="24" y="6"/>
                    <a:pt x="23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20">
              <a:extLst>
                <a:ext uri="{FF2B5EF4-FFF2-40B4-BE49-F238E27FC236}">
                  <a16:creationId xmlns:a16="http://schemas.microsoft.com/office/drawing/2014/main" id="{E351BF60-B7BF-485E-BDC5-908CCD4C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3011"/>
              <a:ext cx="47" cy="65"/>
            </a:xfrm>
            <a:custGeom>
              <a:avLst/>
              <a:gdLst>
                <a:gd name="T0" fmla="*/ 47 w 13"/>
                <a:gd name="T1" fmla="*/ 61 h 18"/>
                <a:gd name="T2" fmla="*/ 47 w 13"/>
                <a:gd name="T3" fmla="*/ 51 h 18"/>
                <a:gd name="T4" fmla="*/ 43 w 13"/>
                <a:gd name="T5" fmla="*/ 33 h 18"/>
                <a:gd name="T6" fmla="*/ 40 w 13"/>
                <a:gd name="T7" fmla="*/ 14 h 18"/>
                <a:gd name="T8" fmla="*/ 25 w 13"/>
                <a:gd name="T9" fmla="*/ 0 h 18"/>
                <a:gd name="T10" fmla="*/ 4 w 13"/>
                <a:gd name="T11" fmla="*/ 25 h 18"/>
                <a:gd name="T12" fmla="*/ 0 w 13"/>
                <a:gd name="T13" fmla="*/ 40 h 18"/>
                <a:gd name="T14" fmla="*/ 0 w 13"/>
                <a:gd name="T15" fmla="*/ 51 h 18"/>
                <a:gd name="T16" fmla="*/ 4 w 13"/>
                <a:gd name="T17" fmla="*/ 51 h 18"/>
                <a:gd name="T18" fmla="*/ 29 w 13"/>
                <a:gd name="T19" fmla="*/ 51 h 18"/>
                <a:gd name="T20" fmla="*/ 43 w 13"/>
                <a:gd name="T21" fmla="*/ 61 h 18"/>
                <a:gd name="T22" fmla="*/ 47 w 13"/>
                <a:gd name="T23" fmla="*/ 61 h 18"/>
                <a:gd name="T24" fmla="*/ 47 w 13"/>
                <a:gd name="T25" fmla="*/ 65 h 18"/>
                <a:gd name="T26" fmla="*/ 47 w 13"/>
                <a:gd name="T27" fmla="*/ 61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18">
                  <a:moveTo>
                    <a:pt x="13" y="17"/>
                  </a:moveTo>
                  <a:cubicBezTo>
                    <a:pt x="13" y="16"/>
                    <a:pt x="13" y="15"/>
                    <a:pt x="13" y="14"/>
                  </a:cubicBezTo>
                  <a:cubicBezTo>
                    <a:pt x="13" y="12"/>
                    <a:pt x="13" y="12"/>
                    <a:pt x="12" y="9"/>
                  </a:cubicBezTo>
                  <a:cubicBezTo>
                    <a:pt x="11" y="8"/>
                    <a:pt x="12" y="6"/>
                    <a:pt x="11" y="4"/>
                  </a:cubicBezTo>
                  <a:cubicBezTo>
                    <a:pt x="11" y="2"/>
                    <a:pt x="8" y="1"/>
                    <a:pt x="7" y="0"/>
                  </a:cubicBezTo>
                  <a:cubicBezTo>
                    <a:pt x="4" y="2"/>
                    <a:pt x="2" y="4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3" y="15"/>
                    <a:pt x="6" y="14"/>
                    <a:pt x="8" y="14"/>
                  </a:cubicBezTo>
                  <a:cubicBezTo>
                    <a:pt x="10" y="14"/>
                    <a:pt x="11" y="16"/>
                    <a:pt x="12" y="17"/>
                  </a:cubicBezTo>
                  <a:cubicBezTo>
                    <a:pt x="12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21">
              <a:extLst>
                <a:ext uri="{FF2B5EF4-FFF2-40B4-BE49-F238E27FC236}">
                  <a16:creationId xmlns:a16="http://schemas.microsoft.com/office/drawing/2014/main" id="{2180931F-C5B5-4783-B4CF-6EDF92E1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414"/>
              <a:ext cx="152" cy="184"/>
            </a:xfrm>
            <a:custGeom>
              <a:avLst/>
              <a:gdLst>
                <a:gd name="T0" fmla="*/ 65 w 42"/>
                <a:gd name="T1" fmla="*/ 180 h 51"/>
                <a:gd name="T2" fmla="*/ 54 w 42"/>
                <a:gd name="T3" fmla="*/ 184 h 51"/>
                <a:gd name="T4" fmla="*/ 43 w 42"/>
                <a:gd name="T5" fmla="*/ 184 h 51"/>
                <a:gd name="T6" fmla="*/ 36 w 42"/>
                <a:gd name="T7" fmla="*/ 184 h 51"/>
                <a:gd name="T8" fmla="*/ 36 w 42"/>
                <a:gd name="T9" fmla="*/ 184 h 51"/>
                <a:gd name="T10" fmla="*/ 36 w 42"/>
                <a:gd name="T11" fmla="*/ 180 h 51"/>
                <a:gd name="T12" fmla="*/ 40 w 42"/>
                <a:gd name="T13" fmla="*/ 170 h 51"/>
                <a:gd name="T14" fmla="*/ 29 w 42"/>
                <a:gd name="T15" fmla="*/ 159 h 51"/>
                <a:gd name="T16" fmla="*/ 29 w 42"/>
                <a:gd name="T17" fmla="*/ 144 h 51"/>
                <a:gd name="T18" fmla="*/ 14 w 42"/>
                <a:gd name="T19" fmla="*/ 148 h 51"/>
                <a:gd name="T20" fmla="*/ 11 w 42"/>
                <a:gd name="T21" fmla="*/ 137 h 51"/>
                <a:gd name="T22" fmla="*/ 4 w 42"/>
                <a:gd name="T23" fmla="*/ 137 h 51"/>
                <a:gd name="T24" fmla="*/ 7 w 42"/>
                <a:gd name="T25" fmla="*/ 126 h 51"/>
                <a:gd name="T26" fmla="*/ 4 w 42"/>
                <a:gd name="T27" fmla="*/ 112 h 51"/>
                <a:gd name="T28" fmla="*/ 7 w 42"/>
                <a:gd name="T29" fmla="*/ 101 h 51"/>
                <a:gd name="T30" fmla="*/ 14 w 42"/>
                <a:gd name="T31" fmla="*/ 90 h 51"/>
                <a:gd name="T32" fmla="*/ 11 w 42"/>
                <a:gd name="T33" fmla="*/ 79 h 51"/>
                <a:gd name="T34" fmla="*/ 4 w 42"/>
                <a:gd name="T35" fmla="*/ 72 h 51"/>
                <a:gd name="T36" fmla="*/ 4 w 42"/>
                <a:gd name="T37" fmla="*/ 54 h 51"/>
                <a:gd name="T38" fmla="*/ 4 w 42"/>
                <a:gd name="T39" fmla="*/ 29 h 51"/>
                <a:gd name="T40" fmla="*/ 14 w 42"/>
                <a:gd name="T41" fmla="*/ 40 h 51"/>
                <a:gd name="T42" fmla="*/ 33 w 42"/>
                <a:gd name="T43" fmla="*/ 51 h 51"/>
                <a:gd name="T44" fmla="*/ 54 w 42"/>
                <a:gd name="T45" fmla="*/ 36 h 51"/>
                <a:gd name="T46" fmla="*/ 65 w 42"/>
                <a:gd name="T47" fmla="*/ 47 h 51"/>
                <a:gd name="T48" fmla="*/ 69 w 42"/>
                <a:gd name="T49" fmla="*/ 32 h 51"/>
                <a:gd name="T50" fmla="*/ 62 w 42"/>
                <a:gd name="T51" fmla="*/ 22 h 51"/>
                <a:gd name="T52" fmla="*/ 65 w 42"/>
                <a:gd name="T53" fmla="*/ 11 h 51"/>
                <a:gd name="T54" fmla="*/ 76 w 42"/>
                <a:gd name="T55" fmla="*/ 11 h 51"/>
                <a:gd name="T56" fmla="*/ 83 w 42"/>
                <a:gd name="T57" fmla="*/ 7 h 51"/>
                <a:gd name="T58" fmla="*/ 94 w 42"/>
                <a:gd name="T59" fmla="*/ 4 h 51"/>
                <a:gd name="T60" fmla="*/ 101 w 42"/>
                <a:gd name="T61" fmla="*/ 7 h 51"/>
                <a:gd name="T62" fmla="*/ 109 w 42"/>
                <a:gd name="T63" fmla="*/ 7 h 51"/>
                <a:gd name="T64" fmla="*/ 112 w 42"/>
                <a:gd name="T65" fmla="*/ 18 h 51"/>
                <a:gd name="T66" fmla="*/ 109 w 42"/>
                <a:gd name="T67" fmla="*/ 43 h 51"/>
                <a:gd name="T68" fmla="*/ 109 w 42"/>
                <a:gd name="T69" fmla="*/ 51 h 51"/>
                <a:gd name="T70" fmla="*/ 127 w 42"/>
                <a:gd name="T71" fmla="*/ 47 h 51"/>
                <a:gd name="T72" fmla="*/ 141 w 42"/>
                <a:gd name="T73" fmla="*/ 54 h 51"/>
                <a:gd name="T74" fmla="*/ 148 w 42"/>
                <a:gd name="T75" fmla="*/ 54 h 51"/>
                <a:gd name="T76" fmla="*/ 148 w 42"/>
                <a:gd name="T77" fmla="*/ 72 h 51"/>
                <a:gd name="T78" fmla="*/ 134 w 42"/>
                <a:gd name="T79" fmla="*/ 79 h 51"/>
                <a:gd name="T80" fmla="*/ 119 w 42"/>
                <a:gd name="T81" fmla="*/ 83 h 51"/>
                <a:gd name="T82" fmla="*/ 112 w 42"/>
                <a:gd name="T83" fmla="*/ 87 h 51"/>
                <a:gd name="T84" fmla="*/ 116 w 42"/>
                <a:gd name="T85" fmla="*/ 101 h 51"/>
                <a:gd name="T86" fmla="*/ 94 w 42"/>
                <a:gd name="T87" fmla="*/ 105 h 51"/>
                <a:gd name="T88" fmla="*/ 90 w 42"/>
                <a:gd name="T89" fmla="*/ 119 h 51"/>
                <a:gd name="T90" fmla="*/ 87 w 42"/>
                <a:gd name="T91" fmla="*/ 119 h 51"/>
                <a:gd name="T92" fmla="*/ 90 w 42"/>
                <a:gd name="T93" fmla="*/ 137 h 51"/>
                <a:gd name="T94" fmla="*/ 72 w 42"/>
                <a:gd name="T95" fmla="*/ 152 h 51"/>
                <a:gd name="T96" fmla="*/ 80 w 42"/>
                <a:gd name="T97" fmla="*/ 162 h 51"/>
                <a:gd name="T98" fmla="*/ 72 w 42"/>
                <a:gd name="T99" fmla="*/ 177 h 51"/>
                <a:gd name="T100" fmla="*/ 72 w 42"/>
                <a:gd name="T101" fmla="*/ 177 h 51"/>
                <a:gd name="T102" fmla="*/ 65 w 42"/>
                <a:gd name="T103" fmla="*/ 180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51">
                  <a:moveTo>
                    <a:pt x="18" y="50"/>
                  </a:moveTo>
                  <a:cubicBezTo>
                    <a:pt x="18" y="50"/>
                    <a:pt x="16" y="51"/>
                    <a:pt x="15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2" y="51"/>
                    <a:pt x="11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7"/>
                    <a:pt x="11" y="47"/>
                  </a:cubicBezTo>
                  <a:cubicBezTo>
                    <a:pt x="10" y="46"/>
                    <a:pt x="7" y="46"/>
                    <a:pt x="8" y="44"/>
                  </a:cubicBezTo>
                  <a:cubicBezTo>
                    <a:pt x="8" y="41"/>
                    <a:pt x="9" y="39"/>
                    <a:pt x="8" y="40"/>
                  </a:cubicBezTo>
                  <a:cubicBezTo>
                    <a:pt x="7" y="40"/>
                    <a:pt x="5" y="42"/>
                    <a:pt x="4" y="41"/>
                  </a:cubicBezTo>
                  <a:cubicBezTo>
                    <a:pt x="4" y="41"/>
                    <a:pt x="4" y="36"/>
                    <a:pt x="3" y="38"/>
                  </a:cubicBezTo>
                  <a:cubicBezTo>
                    <a:pt x="3" y="39"/>
                    <a:pt x="1" y="40"/>
                    <a:pt x="1" y="38"/>
                  </a:cubicBezTo>
                  <a:cubicBezTo>
                    <a:pt x="1" y="36"/>
                    <a:pt x="3" y="36"/>
                    <a:pt x="2" y="35"/>
                  </a:cubicBezTo>
                  <a:cubicBezTo>
                    <a:pt x="1" y="33"/>
                    <a:pt x="1" y="32"/>
                    <a:pt x="1" y="31"/>
                  </a:cubicBezTo>
                  <a:cubicBezTo>
                    <a:pt x="2" y="31"/>
                    <a:pt x="1" y="28"/>
                    <a:pt x="2" y="28"/>
                  </a:cubicBezTo>
                  <a:cubicBezTo>
                    <a:pt x="2" y="27"/>
                    <a:pt x="4" y="26"/>
                    <a:pt x="4" y="25"/>
                  </a:cubicBezTo>
                  <a:cubicBezTo>
                    <a:pt x="3" y="24"/>
                    <a:pt x="4" y="23"/>
                    <a:pt x="3" y="22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18"/>
                    <a:pt x="1" y="15"/>
                  </a:cubicBezTo>
                  <a:cubicBezTo>
                    <a:pt x="0" y="12"/>
                    <a:pt x="0" y="8"/>
                    <a:pt x="1" y="8"/>
                  </a:cubicBezTo>
                  <a:cubicBezTo>
                    <a:pt x="3" y="9"/>
                    <a:pt x="3" y="9"/>
                    <a:pt x="4" y="11"/>
                  </a:cubicBezTo>
                  <a:cubicBezTo>
                    <a:pt x="6" y="12"/>
                    <a:pt x="4" y="16"/>
                    <a:pt x="9" y="14"/>
                  </a:cubicBezTo>
                  <a:cubicBezTo>
                    <a:pt x="14" y="11"/>
                    <a:pt x="14" y="6"/>
                    <a:pt x="15" y="10"/>
                  </a:cubicBezTo>
                  <a:cubicBezTo>
                    <a:pt x="15" y="13"/>
                    <a:pt x="17" y="15"/>
                    <a:pt x="18" y="13"/>
                  </a:cubicBezTo>
                  <a:cubicBezTo>
                    <a:pt x="19" y="12"/>
                    <a:pt x="21" y="10"/>
                    <a:pt x="19" y="9"/>
                  </a:cubicBezTo>
                  <a:cubicBezTo>
                    <a:pt x="17" y="8"/>
                    <a:pt x="17" y="6"/>
                    <a:pt x="17" y="6"/>
                  </a:cubicBezTo>
                  <a:cubicBezTo>
                    <a:pt x="17" y="6"/>
                    <a:pt x="17" y="3"/>
                    <a:pt x="18" y="3"/>
                  </a:cubicBezTo>
                  <a:cubicBezTo>
                    <a:pt x="20" y="3"/>
                    <a:pt x="19" y="2"/>
                    <a:pt x="21" y="3"/>
                  </a:cubicBezTo>
                  <a:cubicBezTo>
                    <a:pt x="22" y="4"/>
                    <a:pt x="22" y="3"/>
                    <a:pt x="23" y="2"/>
                  </a:cubicBezTo>
                  <a:cubicBezTo>
                    <a:pt x="25" y="2"/>
                    <a:pt x="24" y="0"/>
                    <a:pt x="26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3" y="7"/>
                    <a:pt x="30" y="11"/>
                    <a:pt x="30" y="12"/>
                  </a:cubicBezTo>
                  <a:cubicBezTo>
                    <a:pt x="30" y="13"/>
                    <a:pt x="27" y="14"/>
                    <a:pt x="30" y="14"/>
                  </a:cubicBezTo>
                  <a:cubicBezTo>
                    <a:pt x="33" y="14"/>
                    <a:pt x="31" y="11"/>
                    <a:pt x="35" y="13"/>
                  </a:cubicBezTo>
                  <a:cubicBezTo>
                    <a:pt x="38" y="15"/>
                    <a:pt x="36" y="15"/>
                    <a:pt x="39" y="15"/>
                  </a:cubicBezTo>
                  <a:cubicBezTo>
                    <a:pt x="41" y="15"/>
                    <a:pt x="41" y="13"/>
                    <a:pt x="41" y="15"/>
                  </a:cubicBezTo>
                  <a:cubicBezTo>
                    <a:pt x="42" y="17"/>
                    <a:pt x="42" y="19"/>
                    <a:pt x="41" y="20"/>
                  </a:cubicBezTo>
                  <a:cubicBezTo>
                    <a:pt x="39" y="21"/>
                    <a:pt x="37" y="22"/>
                    <a:pt x="37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0" y="21"/>
                    <a:pt x="31" y="24"/>
                  </a:cubicBezTo>
                  <a:cubicBezTo>
                    <a:pt x="33" y="26"/>
                    <a:pt x="36" y="26"/>
                    <a:pt x="32" y="28"/>
                  </a:cubicBezTo>
                  <a:cubicBezTo>
                    <a:pt x="28" y="31"/>
                    <a:pt x="26" y="27"/>
                    <a:pt x="26" y="29"/>
                  </a:cubicBezTo>
                  <a:cubicBezTo>
                    <a:pt x="27" y="32"/>
                    <a:pt x="26" y="32"/>
                    <a:pt x="25" y="33"/>
                  </a:cubicBezTo>
                  <a:cubicBezTo>
                    <a:pt x="23" y="34"/>
                    <a:pt x="23" y="31"/>
                    <a:pt x="24" y="33"/>
                  </a:cubicBezTo>
                  <a:cubicBezTo>
                    <a:pt x="25" y="36"/>
                    <a:pt x="27" y="36"/>
                    <a:pt x="25" y="38"/>
                  </a:cubicBezTo>
                  <a:cubicBezTo>
                    <a:pt x="23" y="40"/>
                    <a:pt x="19" y="40"/>
                    <a:pt x="20" y="42"/>
                  </a:cubicBezTo>
                  <a:cubicBezTo>
                    <a:pt x="21" y="43"/>
                    <a:pt x="25" y="41"/>
                    <a:pt x="22" y="45"/>
                  </a:cubicBezTo>
                  <a:cubicBezTo>
                    <a:pt x="21" y="47"/>
                    <a:pt x="20" y="48"/>
                    <a:pt x="20" y="49"/>
                  </a:cubicBezTo>
                  <a:cubicBezTo>
                    <a:pt x="20" y="49"/>
                    <a:pt x="19" y="49"/>
                    <a:pt x="20" y="49"/>
                  </a:cubicBezTo>
                  <a:lnTo>
                    <a:pt x="18" y="5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122">
              <a:extLst>
                <a:ext uri="{FF2B5EF4-FFF2-40B4-BE49-F238E27FC236}">
                  <a16:creationId xmlns:a16="http://schemas.microsoft.com/office/drawing/2014/main" id="{DB31FE4A-973D-4B05-89C2-6BCFE77F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591"/>
              <a:ext cx="468" cy="634"/>
            </a:xfrm>
            <a:custGeom>
              <a:avLst/>
              <a:gdLst>
                <a:gd name="T0" fmla="*/ 33 w 129"/>
                <a:gd name="T1" fmla="*/ 453 h 175"/>
                <a:gd name="T2" fmla="*/ 15 w 129"/>
                <a:gd name="T3" fmla="*/ 417 h 175"/>
                <a:gd name="T4" fmla="*/ 15 w 129"/>
                <a:gd name="T5" fmla="*/ 373 h 175"/>
                <a:gd name="T6" fmla="*/ 4 w 129"/>
                <a:gd name="T7" fmla="*/ 341 h 175"/>
                <a:gd name="T8" fmla="*/ 15 w 129"/>
                <a:gd name="T9" fmla="*/ 290 h 175"/>
                <a:gd name="T10" fmla="*/ 33 w 129"/>
                <a:gd name="T11" fmla="*/ 275 h 175"/>
                <a:gd name="T12" fmla="*/ 51 w 129"/>
                <a:gd name="T13" fmla="*/ 221 h 175"/>
                <a:gd name="T14" fmla="*/ 69 w 129"/>
                <a:gd name="T15" fmla="*/ 167 h 175"/>
                <a:gd name="T16" fmla="*/ 73 w 129"/>
                <a:gd name="T17" fmla="*/ 152 h 175"/>
                <a:gd name="T18" fmla="*/ 69 w 129"/>
                <a:gd name="T19" fmla="*/ 130 h 175"/>
                <a:gd name="T20" fmla="*/ 112 w 129"/>
                <a:gd name="T21" fmla="*/ 127 h 175"/>
                <a:gd name="T22" fmla="*/ 127 w 129"/>
                <a:gd name="T23" fmla="*/ 127 h 175"/>
                <a:gd name="T24" fmla="*/ 160 w 129"/>
                <a:gd name="T25" fmla="*/ 91 h 175"/>
                <a:gd name="T26" fmla="*/ 160 w 129"/>
                <a:gd name="T27" fmla="*/ 47 h 175"/>
                <a:gd name="T28" fmla="*/ 138 w 129"/>
                <a:gd name="T29" fmla="*/ 7 h 175"/>
                <a:gd name="T30" fmla="*/ 178 w 129"/>
                <a:gd name="T31" fmla="*/ 4 h 175"/>
                <a:gd name="T32" fmla="*/ 196 w 129"/>
                <a:gd name="T33" fmla="*/ 0 h 175"/>
                <a:gd name="T34" fmla="*/ 185 w 129"/>
                <a:gd name="T35" fmla="*/ 22 h 175"/>
                <a:gd name="T36" fmla="*/ 207 w 129"/>
                <a:gd name="T37" fmla="*/ 43 h 175"/>
                <a:gd name="T38" fmla="*/ 225 w 129"/>
                <a:gd name="T39" fmla="*/ 65 h 175"/>
                <a:gd name="T40" fmla="*/ 254 w 129"/>
                <a:gd name="T41" fmla="*/ 62 h 175"/>
                <a:gd name="T42" fmla="*/ 247 w 129"/>
                <a:gd name="T43" fmla="*/ 94 h 175"/>
                <a:gd name="T44" fmla="*/ 272 w 129"/>
                <a:gd name="T45" fmla="*/ 98 h 175"/>
                <a:gd name="T46" fmla="*/ 312 w 129"/>
                <a:gd name="T47" fmla="*/ 76 h 175"/>
                <a:gd name="T48" fmla="*/ 337 w 129"/>
                <a:gd name="T49" fmla="*/ 69 h 175"/>
                <a:gd name="T50" fmla="*/ 370 w 129"/>
                <a:gd name="T51" fmla="*/ 69 h 175"/>
                <a:gd name="T52" fmla="*/ 403 w 129"/>
                <a:gd name="T53" fmla="*/ 98 h 175"/>
                <a:gd name="T54" fmla="*/ 424 w 129"/>
                <a:gd name="T55" fmla="*/ 112 h 175"/>
                <a:gd name="T56" fmla="*/ 435 w 129"/>
                <a:gd name="T57" fmla="*/ 120 h 175"/>
                <a:gd name="T58" fmla="*/ 421 w 129"/>
                <a:gd name="T59" fmla="*/ 188 h 175"/>
                <a:gd name="T60" fmla="*/ 450 w 129"/>
                <a:gd name="T61" fmla="*/ 235 h 175"/>
                <a:gd name="T62" fmla="*/ 450 w 129"/>
                <a:gd name="T63" fmla="*/ 268 h 175"/>
                <a:gd name="T64" fmla="*/ 457 w 129"/>
                <a:gd name="T65" fmla="*/ 348 h 175"/>
                <a:gd name="T66" fmla="*/ 385 w 129"/>
                <a:gd name="T67" fmla="*/ 384 h 175"/>
                <a:gd name="T68" fmla="*/ 345 w 129"/>
                <a:gd name="T69" fmla="*/ 453 h 175"/>
                <a:gd name="T70" fmla="*/ 385 w 129"/>
                <a:gd name="T71" fmla="*/ 493 h 175"/>
                <a:gd name="T72" fmla="*/ 406 w 129"/>
                <a:gd name="T73" fmla="*/ 525 h 175"/>
                <a:gd name="T74" fmla="*/ 395 w 129"/>
                <a:gd name="T75" fmla="*/ 554 h 175"/>
                <a:gd name="T76" fmla="*/ 359 w 129"/>
                <a:gd name="T77" fmla="*/ 576 h 175"/>
                <a:gd name="T78" fmla="*/ 363 w 129"/>
                <a:gd name="T79" fmla="*/ 605 h 175"/>
                <a:gd name="T80" fmla="*/ 337 w 129"/>
                <a:gd name="T81" fmla="*/ 605 h 175"/>
                <a:gd name="T82" fmla="*/ 272 w 129"/>
                <a:gd name="T83" fmla="*/ 627 h 175"/>
                <a:gd name="T84" fmla="*/ 236 w 129"/>
                <a:gd name="T85" fmla="*/ 630 h 175"/>
                <a:gd name="T86" fmla="*/ 207 w 129"/>
                <a:gd name="T87" fmla="*/ 623 h 175"/>
                <a:gd name="T88" fmla="*/ 174 w 129"/>
                <a:gd name="T89" fmla="*/ 616 h 175"/>
                <a:gd name="T90" fmla="*/ 138 w 129"/>
                <a:gd name="T91" fmla="*/ 609 h 175"/>
                <a:gd name="T92" fmla="*/ 94 w 129"/>
                <a:gd name="T93" fmla="*/ 620 h 175"/>
                <a:gd name="T94" fmla="*/ 76 w 129"/>
                <a:gd name="T95" fmla="*/ 609 h 175"/>
                <a:gd name="T96" fmla="*/ 102 w 129"/>
                <a:gd name="T97" fmla="*/ 522 h 175"/>
                <a:gd name="T98" fmla="*/ 54 w 129"/>
                <a:gd name="T99" fmla="*/ 485 h 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9" h="175">
                  <a:moveTo>
                    <a:pt x="10" y="133"/>
                  </a:moveTo>
                  <a:cubicBezTo>
                    <a:pt x="10" y="133"/>
                    <a:pt x="10" y="131"/>
                    <a:pt x="10" y="130"/>
                  </a:cubicBezTo>
                  <a:cubicBezTo>
                    <a:pt x="11" y="128"/>
                    <a:pt x="10" y="128"/>
                    <a:pt x="9" y="125"/>
                  </a:cubicBezTo>
                  <a:cubicBezTo>
                    <a:pt x="8" y="124"/>
                    <a:pt x="9" y="122"/>
                    <a:pt x="8" y="120"/>
                  </a:cubicBezTo>
                  <a:cubicBezTo>
                    <a:pt x="8" y="118"/>
                    <a:pt x="5" y="117"/>
                    <a:pt x="4" y="116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12"/>
                    <a:pt x="4" y="112"/>
                    <a:pt x="5" y="109"/>
                  </a:cubicBezTo>
                  <a:cubicBezTo>
                    <a:pt x="7" y="107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1"/>
                    <a:pt x="3" y="99"/>
                    <a:pt x="2" y="98"/>
                  </a:cubicBezTo>
                  <a:cubicBezTo>
                    <a:pt x="2" y="97"/>
                    <a:pt x="0" y="96"/>
                    <a:pt x="1" y="94"/>
                  </a:cubicBezTo>
                  <a:cubicBezTo>
                    <a:pt x="2" y="94"/>
                    <a:pt x="3" y="92"/>
                    <a:pt x="4" y="91"/>
                  </a:cubicBezTo>
                  <a:cubicBezTo>
                    <a:pt x="2" y="90"/>
                    <a:pt x="1" y="86"/>
                    <a:pt x="1" y="83"/>
                  </a:cubicBezTo>
                  <a:cubicBezTo>
                    <a:pt x="1" y="82"/>
                    <a:pt x="2" y="79"/>
                    <a:pt x="4" y="80"/>
                  </a:cubicBezTo>
                  <a:cubicBezTo>
                    <a:pt x="4" y="79"/>
                    <a:pt x="4" y="78"/>
                    <a:pt x="4" y="77"/>
                  </a:cubicBezTo>
                  <a:cubicBezTo>
                    <a:pt x="5" y="77"/>
                    <a:pt x="6" y="78"/>
                    <a:pt x="7" y="78"/>
                  </a:cubicBezTo>
                  <a:cubicBezTo>
                    <a:pt x="7" y="78"/>
                    <a:pt x="7" y="76"/>
                    <a:pt x="9" y="76"/>
                  </a:cubicBezTo>
                  <a:cubicBezTo>
                    <a:pt x="10" y="76"/>
                    <a:pt x="10" y="77"/>
                    <a:pt x="11" y="78"/>
                  </a:cubicBezTo>
                  <a:cubicBezTo>
                    <a:pt x="12" y="74"/>
                    <a:pt x="15" y="69"/>
                    <a:pt x="17" y="67"/>
                  </a:cubicBezTo>
                  <a:cubicBezTo>
                    <a:pt x="16" y="65"/>
                    <a:pt x="14" y="63"/>
                    <a:pt x="14" y="61"/>
                  </a:cubicBezTo>
                  <a:cubicBezTo>
                    <a:pt x="14" y="58"/>
                    <a:pt x="16" y="57"/>
                    <a:pt x="17" y="55"/>
                  </a:cubicBezTo>
                  <a:cubicBezTo>
                    <a:pt x="18" y="53"/>
                    <a:pt x="18" y="54"/>
                    <a:pt x="17" y="52"/>
                  </a:cubicBezTo>
                  <a:cubicBezTo>
                    <a:pt x="16" y="49"/>
                    <a:pt x="18" y="49"/>
                    <a:pt x="19" y="46"/>
                  </a:cubicBezTo>
                  <a:cubicBezTo>
                    <a:pt x="19" y="46"/>
                    <a:pt x="19" y="45"/>
                    <a:pt x="20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1"/>
                    <a:pt x="17" y="42"/>
                    <a:pt x="17" y="40"/>
                  </a:cubicBezTo>
                  <a:cubicBezTo>
                    <a:pt x="17" y="38"/>
                    <a:pt x="17" y="37"/>
                    <a:pt x="19" y="36"/>
                  </a:cubicBezTo>
                  <a:cubicBezTo>
                    <a:pt x="21" y="35"/>
                    <a:pt x="20" y="35"/>
                    <a:pt x="23" y="34"/>
                  </a:cubicBezTo>
                  <a:cubicBezTo>
                    <a:pt x="25" y="33"/>
                    <a:pt x="26" y="33"/>
                    <a:pt x="28" y="34"/>
                  </a:cubicBezTo>
                  <a:cubicBezTo>
                    <a:pt x="29" y="34"/>
                    <a:pt x="31" y="33"/>
                    <a:pt x="31" y="35"/>
                  </a:cubicBezTo>
                  <a:cubicBezTo>
                    <a:pt x="31" y="37"/>
                    <a:pt x="28" y="39"/>
                    <a:pt x="30" y="40"/>
                  </a:cubicBezTo>
                  <a:cubicBezTo>
                    <a:pt x="33" y="41"/>
                    <a:pt x="34" y="40"/>
                    <a:pt x="35" y="39"/>
                  </a:cubicBezTo>
                  <a:cubicBezTo>
                    <a:pt x="36" y="39"/>
                    <a:pt x="35" y="35"/>
                    <a:pt x="35" y="35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7" y="28"/>
                    <a:pt x="42" y="29"/>
                  </a:cubicBezTo>
                  <a:cubicBezTo>
                    <a:pt x="46" y="29"/>
                    <a:pt x="45" y="25"/>
                    <a:pt x="44" y="25"/>
                  </a:cubicBezTo>
                  <a:cubicBezTo>
                    <a:pt x="43" y="24"/>
                    <a:pt x="40" y="23"/>
                    <a:pt x="40" y="21"/>
                  </a:cubicBezTo>
                  <a:cubicBezTo>
                    <a:pt x="39" y="20"/>
                    <a:pt x="40" y="15"/>
                    <a:pt x="42" y="15"/>
                  </a:cubicBezTo>
                  <a:cubicBezTo>
                    <a:pt x="44" y="16"/>
                    <a:pt x="45" y="14"/>
                    <a:pt x="44" y="13"/>
                  </a:cubicBezTo>
                  <a:cubicBezTo>
                    <a:pt x="43" y="12"/>
                    <a:pt x="42" y="9"/>
                    <a:pt x="40" y="8"/>
                  </a:cubicBezTo>
                  <a:cubicBezTo>
                    <a:pt x="38" y="6"/>
                    <a:pt x="36" y="4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43" y="3"/>
                    <a:pt x="49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50" y="1"/>
                    <a:pt x="49" y="0"/>
                    <a:pt x="50" y="1"/>
                  </a:cubicBezTo>
                  <a:cubicBezTo>
                    <a:pt x="52" y="1"/>
                    <a:pt x="53" y="0"/>
                    <a:pt x="53" y="0"/>
                  </a:cubicBezTo>
                  <a:cubicBezTo>
                    <a:pt x="53" y="0"/>
                    <a:pt x="52" y="0"/>
                    <a:pt x="54" y="0"/>
                  </a:cubicBezTo>
                  <a:cubicBezTo>
                    <a:pt x="56" y="1"/>
                    <a:pt x="55" y="4"/>
                    <a:pt x="55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3" y="5"/>
                    <a:pt x="55" y="6"/>
                  </a:cubicBezTo>
                  <a:cubicBezTo>
                    <a:pt x="56" y="7"/>
                    <a:pt x="56" y="9"/>
                    <a:pt x="56" y="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4" y="15"/>
                    <a:pt x="56" y="15"/>
                  </a:cubicBezTo>
                  <a:cubicBezTo>
                    <a:pt x="58" y="14"/>
                    <a:pt x="58" y="14"/>
                    <a:pt x="59" y="16"/>
                  </a:cubicBezTo>
                  <a:cubicBezTo>
                    <a:pt x="60" y="18"/>
                    <a:pt x="61" y="19"/>
                    <a:pt x="62" y="18"/>
                  </a:cubicBezTo>
                  <a:cubicBezTo>
                    <a:pt x="63" y="17"/>
                    <a:pt x="64" y="16"/>
                    <a:pt x="65" y="18"/>
                  </a:cubicBezTo>
                  <a:cubicBezTo>
                    <a:pt x="66" y="19"/>
                    <a:pt x="66" y="21"/>
                    <a:pt x="67" y="20"/>
                  </a:cubicBezTo>
                  <a:cubicBezTo>
                    <a:pt x="69" y="18"/>
                    <a:pt x="69" y="17"/>
                    <a:pt x="70" y="17"/>
                  </a:cubicBezTo>
                  <a:cubicBezTo>
                    <a:pt x="71" y="17"/>
                    <a:pt x="72" y="17"/>
                    <a:pt x="72" y="18"/>
                  </a:cubicBezTo>
                  <a:cubicBezTo>
                    <a:pt x="73" y="19"/>
                    <a:pt x="73" y="20"/>
                    <a:pt x="71" y="22"/>
                  </a:cubicBezTo>
                  <a:cubicBezTo>
                    <a:pt x="69" y="24"/>
                    <a:pt x="67" y="24"/>
                    <a:pt x="68" y="26"/>
                  </a:cubicBezTo>
                  <a:cubicBezTo>
                    <a:pt x="69" y="28"/>
                    <a:pt x="66" y="32"/>
                    <a:pt x="69" y="29"/>
                  </a:cubicBezTo>
                  <a:cubicBezTo>
                    <a:pt x="71" y="27"/>
                    <a:pt x="72" y="26"/>
                    <a:pt x="72" y="26"/>
                  </a:cubicBezTo>
                  <a:cubicBezTo>
                    <a:pt x="72" y="26"/>
                    <a:pt x="73" y="26"/>
                    <a:pt x="75" y="27"/>
                  </a:cubicBezTo>
                  <a:cubicBezTo>
                    <a:pt x="77" y="28"/>
                    <a:pt x="78" y="31"/>
                    <a:pt x="79" y="28"/>
                  </a:cubicBezTo>
                  <a:cubicBezTo>
                    <a:pt x="80" y="25"/>
                    <a:pt x="81" y="23"/>
                    <a:pt x="82" y="22"/>
                  </a:cubicBezTo>
                  <a:cubicBezTo>
                    <a:pt x="83" y="22"/>
                    <a:pt x="84" y="21"/>
                    <a:pt x="86" y="21"/>
                  </a:cubicBezTo>
                  <a:cubicBezTo>
                    <a:pt x="87" y="20"/>
                    <a:pt x="89" y="21"/>
                    <a:pt x="90" y="19"/>
                  </a:cubicBezTo>
                  <a:cubicBezTo>
                    <a:pt x="91" y="16"/>
                    <a:pt x="93" y="15"/>
                    <a:pt x="94" y="16"/>
                  </a:cubicBezTo>
                  <a:cubicBezTo>
                    <a:pt x="96" y="17"/>
                    <a:pt x="93" y="18"/>
                    <a:pt x="93" y="19"/>
                  </a:cubicBezTo>
                  <a:cubicBezTo>
                    <a:pt x="93" y="19"/>
                    <a:pt x="95" y="20"/>
                    <a:pt x="96" y="19"/>
                  </a:cubicBezTo>
                  <a:cubicBezTo>
                    <a:pt x="97" y="18"/>
                    <a:pt x="99" y="17"/>
                    <a:pt x="100" y="17"/>
                  </a:cubicBezTo>
                  <a:cubicBezTo>
                    <a:pt x="101" y="17"/>
                    <a:pt x="101" y="18"/>
                    <a:pt x="102" y="19"/>
                  </a:cubicBezTo>
                  <a:cubicBezTo>
                    <a:pt x="104" y="21"/>
                    <a:pt x="105" y="21"/>
                    <a:pt x="106" y="21"/>
                  </a:cubicBezTo>
                  <a:cubicBezTo>
                    <a:pt x="107" y="21"/>
                    <a:pt x="105" y="22"/>
                    <a:pt x="107" y="23"/>
                  </a:cubicBezTo>
                  <a:cubicBezTo>
                    <a:pt x="110" y="24"/>
                    <a:pt x="111" y="26"/>
                    <a:pt x="111" y="27"/>
                  </a:cubicBezTo>
                  <a:cubicBezTo>
                    <a:pt x="111" y="29"/>
                    <a:pt x="109" y="29"/>
                    <a:pt x="109" y="30"/>
                  </a:cubicBezTo>
                  <a:cubicBezTo>
                    <a:pt x="110" y="31"/>
                    <a:pt x="112" y="32"/>
                    <a:pt x="113" y="31"/>
                  </a:cubicBezTo>
                  <a:cubicBezTo>
                    <a:pt x="115" y="31"/>
                    <a:pt x="116" y="30"/>
                    <a:pt x="117" y="31"/>
                  </a:cubicBezTo>
                  <a:cubicBezTo>
                    <a:pt x="118" y="32"/>
                    <a:pt x="118" y="33"/>
                    <a:pt x="119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4"/>
                    <a:pt x="122" y="37"/>
                    <a:pt x="122" y="38"/>
                  </a:cubicBezTo>
                  <a:cubicBezTo>
                    <a:pt x="122" y="39"/>
                    <a:pt x="122" y="41"/>
                    <a:pt x="122" y="42"/>
                  </a:cubicBezTo>
                  <a:cubicBezTo>
                    <a:pt x="121" y="46"/>
                    <a:pt x="118" y="49"/>
                    <a:pt x="116" y="52"/>
                  </a:cubicBezTo>
                  <a:cubicBezTo>
                    <a:pt x="117" y="55"/>
                    <a:pt x="122" y="55"/>
                    <a:pt x="122" y="59"/>
                  </a:cubicBezTo>
                  <a:cubicBezTo>
                    <a:pt x="122" y="60"/>
                    <a:pt x="121" y="62"/>
                    <a:pt x="122" y="63"/>
                  </a:cubicBezTo>
                  <a:cubicBezTo>
                    <a:pt x="122" y="64"/>
                    <a:pt x="123" y="64"/>
                    <a:pt x="124" y="65"/>
                  </a:cubicBezTo>
                  <a:cubicBezTo>
                    <a:pt x="124" y="66"/>
                    <a:pt x="123" y="67"/>
                    <a:pt x="123" y="68"/>
                  </a:cubicBezTo>
                  <a:cubicBezTo>
                    <a:pt x="123" y="69"/>
                    <a:pt x="124" y="69"/>
                    <a:pt x="124" y="70"/>
                  </a:cubicBezTo>
                  <a:cubicBezTo>
                    <a:pt x="124" y="71"/>
                    <a:pt x="124" y="72"/>
                    <a:pt x="124" y="74"/>
                  </a:cubicBezTo>
                  <a:cubicBezTo>
                    <a:pt x="123" y="78"/>
                    <a:pt x="128" y="81"/>
                    <a:pt x="128" y="85"/>
                  </a:cubicBezTo>
                  <a:cubicBezTo>
                    <a:pt x="128" y="87"/>
                    <a:pt x="129" y="90"/>
                    <a:pt x="129" y="92"/>
                  </a:cubicBezTo>
                  <a:cubicBezTo>
                    <a:pt x="128" y="94"/>
                    <a:pt x="127" y="95"/>
                    <a:pt x="126" y="96"/>
                  </a:cubicBezTo>
                  <a:cubicBezTo>
                    <a:pt x="125" y="97"/>
                    <a:pt x="124" y="99"/>
                    <a:pt x="124" y="101"/>
                  </a:cubicBezTo>
                  <a:cubicBezTo>
                    <a:pt x="121" y="100"/>
                    <a:pt x="119" y="97"/>
                    <a:pt x="117" y="96"/>
                  </a:cubicBezTo>
                  <a:cubicBezTo>
                    <a:pt x="114" y="100"/>
                    <a:pt x="111" y="104"/>
                    <a:pt x="106" y="106"/>
                  </a:cubicBezTo>
                  <a:cubicBezTo>
                    <a:pt x="103" y="107"/>
                    <a:pt x="100" y="110"/>
                    <a:pt x="96" y="111"/>
                  </a:cubicBezTo>
                  <a:cubicBezTo>
                    <a:pt x="94" y="112"/>
                    <a:pt x="91" y="113"/>
                    <a:pt x="89" y="113"/>
                  </a:cubicBezTo>
                  <a:cubicBezTo>
                    <a:pt x="91" y="117"/>
                    <a:pt x="94" y="121"/>
                    <a:pt x="95" y="125"/>
                  </a:cubicBezTo>
                  <a:cubicBezTo>
                    <a:pt x="97" y="129"/>
                    <a:pt x="98" y="129"/>
                    <a:pt x="101" y="130"/>
                  </a:cubicBezTo>
                  <a:cubicBezTo>
                    <a:pt x="102" y="132"/>
                    <a:pt x="101" y="135"/>
                    <a:pt x="101" y="137"/>
                  </a:cubicBezTo>
                  <a:cubicBezTo>
                    <a:pt x="102" y="136"/>
                    <a:pt x="104" y="135"/>
                    <a:pt x="106" y="136"/>
                  </a:cubicBezTo>
                  <a:cubicBezTo>
                    <a:pt x="106" y="138"/>
                    <a:pt x="106" y="141"/>
                    <a:pt x="108" y="142"/>
                  </a:cubicBezTo>
                  <a:cubicBezTo>
                    <a:pt x="108" y="142"/>
                    <a:pt x="110" y="143"/>
                    <a:pt x="110" y="144"/>
                  </a:cubicBezTo>
                  <a:cubicBezTo>
                    <a:pt x="111" y="144"/>
                    <a:pt x="111" y="145"/>
                    <a:pt x="112" y="145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0" y="148"/>
                    <a:pt x="109" y="151"/>
                    <a:pt x="109" y="153"/>
                  </a:cubicBezTo>
                  <a:cubicBezTo>
                    <a:pt x="108" y="153"/>
                    <a:pt x="108" y="152"/>
                    <a:pt x="107" y="152"/>
                  </a:cubicBezTo>
                  <a:cubicBezTo>
                    <a:pt x="106" y="152"/>
                    <a:pt x="106" y="153"/>
                    <a:pt x="105" y="153"/>
                  </a:cubicBezTo>
                  <a:cubicBezTo>
                    <a:pt x="103" y="155"/>
                    <a:pt x="100" y="157"/>
                    <a:pt x="99" y="159"/>
                  </a:cubicBezTo>
                  <a:cubicBezTo>
                    <a:pt x="100" y="161"/>
                    <a:pt x="101" y="161"/>
                    <a:pt x="102" y="162"/>
                  </a:cubicBezTo>
                  <a:cubicBezTo>
                    <a:pt x="102" y="164"/>
                    <a:pt x="103" y="167"/>
                    <a:pt x="103" y="168"/>
                  </a:cubicBezTo>
                  <a:cubicBezTo>
                    <a:pt x="102" y="168"/>
                    <a:pt x="101" y="167"/>
                    <a:pt x="100" y="167"/>
                  </a:cubicBezTo>
                  <a:cubicBezTo>
                    <a:pt x="100" y="167"/>
                    <a:pt x="99" y="167"/>
                    <a:pt x="98" y="167"/>
                  </a:cubicBezTo>
                  <a:cubicBezTo>
                    <a:pt x="98" y="167"/>
                    <a:pt x="98" y="168"/>
                    <a:pt x="97" y="168"/>
                  </a:cubicBezTo>
                  <a:cubicBezTo>
                    <a:pt x="96" y="168"/>
                    <a:pt x="94" y="167"/>
                    <a:pt x="93" y="167"/>
                  </a:cubicBezTo>
                  <a:cubicBezTo>
                    <a:pt x="92" y="166"/>
                    <a:pt x="91" y="166"/>
                    <a:pt x="89" y="166"/>
                  </a:cubicBezTo>
                  <a:cubicBezTo>
                    <a:pt x="87" y="167"/>
                    <a:pt x="84" y="169"/>
                    <a:pt x="82" y="170"/>
                  </a:cubicBezTo>
                  <a:cubicBezTo>
                    <a:pt x="80" y="172"/>
                    <a:pt x="78" y="175"/>
                    <a:pt x="75" y="173"/>
                  </a:cubicBezTo>
                  <a:cubicBezTo>
                    <a:pt x="74" y="173"/>
                    <a:pt x="71" y="169"/>
                    <a:pt x="69" y="170"/>
                  </a:cubicBezTo>
                  <a:cubicBezTo>
                    <a:pt x="69" y="170"/>
                    <a:pt x="68" y="171"/>
                    <a:pt x="68" y="171"/>
                  </a:cubicBezTo>
                  <a:cubicBezTo>
                    <a:pt x="67" y="172"/>
                    <a:pt x="66" y="173"/>
                    <a:pt x="65" y="174"/>
                  </a:cubicBezTo>
                  <a:cubicBezTo>
                    <a:pt x="64" y="174"/>
                    <a:pt x="63" y="175"/>
                    <a:pt x="62" y="175"/>
                  </a:cubicBezTo>
                  <a:cubicBezTo>
                    <a:pt x="61" y="175"/>
                    <a:pt x="61" y="174"/>
                    <a:pt x="60" y="174"/>
                  </a:cubicBezTo>
                  <a:cubicBezTo>
                    <a:pt x="59" y="173"/>
                    <a:pt x="58" y="172"/>
                    <a:pt x="57" y="172"/>
                  </a:cubicBezTo>
                  <a:cubicBezTo>
                    <a:pt x="56" y="171"/>
                    <a:pt x="54" y="171"/>
                    <a:pt x="53" y="172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1" y="171"/>
                    <a:pt x="49" y="171"/>
                    <a:pt x="48" y="170"/>
                  </a:cubicBezTo>
                  <a:cubicBezTo>
                    <a:pt x="46" y="169"/>
                    <a:pt x="47" y="167"/>
                    <a:pt x="45" y="166"/>
                  </a:cubicBezTo>
                  <a:cubicBezTo>
                    <a:pt x="44" y="164"/>
                    <a:pt x="43" y="166"/>
                    <a:pt x="42" y="167"/>
                  </a:cubicBezTo>
                  <a:cubicBezTo>
                    <a:pt x="41" y="168"/>
                    <a:pt x="40" y="168"/>
                    <a:pt x="38" y="168"/>
                  </a:cubicBezTo>
                  <a:cubicBezTo>
                    <a:pt x="38" y="169"/>
                    <a:pt x="37" y="168"/>
                    <a:pt x="36" y="168"/>
                  </a:cubicBezTo>
                  <a:cubicBezTo>
                    <a:pt x="34" y="169"/>
                    <a:pt x="33" y="171"/>
                    <a:pt x="31" y="170"/>
                  </a:cubicBezTo>
                  <a:cubicBezTo>
                    <a:pt x="29" y="170"/>
                    <a:pt x="27" y="169"/>
                    <a:pt x="26" y="171"/>
                  </a:cubicBezTo>
                  <a:cubicBezTo>
                    <a:pt x="24" y="170"/>
                    <a:pt x="23" y="170"/>
                    <a:pt x="21" y="169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6"/>
                    <a:pt x="21" y="164"/>
                    <a:pt x="21" y="161"/>
                  </a:cubicBezTo>
                  <a:cubicBezTo>
                    <a:pt x="21" y="158"/>
                    <a:pt x="22" y="155"/>
                    <a:pt x="22" y="152"/>
                  </a:cubicBezTo>
                  <a:cubicBezTo>
                    <a:pt x="24" y="149"/>
                    <a:pt x="26" y="147"/>
                    <a:pt x="28" y="144"/>
                  </a:cubicBezTo>
                  <a:cubicBezTo>
                    <a:pt x="29" y="142"/>
                    <a:pt x="30" y="139"/>
                    <a:pt x="29" y="138"/>
                  </a:cubicBezTo>
                  <a:cubicBezTo>
                    <a:pt x="29" y="138"/>
                    <a:pt x="25" y="137"/>
                    <a:pt x="24" y="137"/>
                  </a:cubicBezTo>
                  <a:cubicBezTo>
                    <a:pt x="21" y="136"/>
                    <a:pt x="18" y="135"/>
                    <a:pt x="15" y="134"/>
                  </a:cubicBezTo>
                  <a:cubicBezTo>
                    <a:pt x="13" y="134"/>
                    <a:pt x="12" y="134"/>
                    <a:pt x="11" y="134"/>
                  </a:cubicBezTo>
                  <a:cubicBezTo>
                    <a:pt x="10" y="133"/>
                    <a:pt x="10" y="133"/>
                    <a:pt x="10" y="133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123">
              <a:extLst>
                <a:ext uri="{FF2B5EF4-FFF2-40B4-BE49-F238E27FC236}">
                  <a16:creationId xmlns:a16="http://schemas.microsoft.com/office/drawing/2014/main" id="{F6624370-73D8-4989-B97C-AE2EFCE92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019"/>
              <a:ext cx="675" cy="1572"/>
            </a:xfrm>
            <a:custGeom>
              <a:avLst/>
              <a:gdLst>
                <a:gd name="T0" fmla="*/ 29 w 186"/>
                <a:gd name="T1" fmla="*/ 1163 h 434"/>
                <a:gd name="T2" fmla="*/ 87 w 186"/>
                <a:gd name="T3" fmla="*/ 974 h 434"/>
                <a:gd name="T4" fmla="*/ 36 w 186"/>
                <a:gd name="T5" fmla="*/ 782 h 434"/>
                <a:gd name="T6" fmla="*/ 138 w 186"/>
                <a:gd name="T7" fmla="*/ 663 h 434"/>
                <a:gd name="T8" fmla="*/ 163 w 186"/>
                <a:gd name="T9" fmla="*/ 453 h 434"/>
                <a:gd name="T10" fmla="*/ 254 w 186"/>
                <a:gd name="T11" fmla="*/ 275 h 434"/>
                <a:gd name="T12" fmla="*/ 272 w 186"/>
                <a:gd name="T13" fmla="*/ 196 h 434"/>
                <a:gd name="T14" fmla="*/ 403 w 186"/>
                <a:gd name="T15" fmla="*/ 98 h 434"/>
                <a:gd name="T16" fmla="*/ 490 w 186"/>
                <a:gd name="T17" fmla="*/ 11 h 434"/>
                <a:gd name="T18" fmla="*/ 570 w 186"/>
                <a:gd name="T19" fmla="*/ 83 h 434"/>
                <a:gd name="T20" fmla="*/ 628 w 186"/>
                <a:gd name="T21" fmla="*/ 156 h 434"/>
                <a:gd name="T22" fmla="*/ 635 w 186"/>
                <a:gd name="T23" fmla="*/ 297 h 434"/>
                <a:gd name="T24" fmla="*/ 657 w 186"/>
                <a:gd name="T25" fmla="*/ 330 h 434"/>
                <a:gd name="T26" fmla="*/ 675 w 186"/>
                <a:gd name="T27" fmla="*/ 438 h 434"/>
                <a:gd name="T28" fmla="*/ 635 w 186"/>
                <a:gd name="T29" fmla="*/ 442 h 434"/>
                <a:gd name="T30" fmla="*/ 577 w 186"/>
                <a:gd name="T31" fmla="*/ 453 h 434"/>
                <a:gd name="T32" fmla="*/ 537 w 186"/>
                <a:gd name="T33" fmla="*/ 511 h 434"/>
                <a:gd name="T34" fmla="*/ 533 w 186"/>
                <a:gd name="T35" fmla="*/ 576 h 434"/>
                <a:gd name="T36" fmla="*/ 544 w 186"/>
                <a:gd name="T37" fmla="*/ 630 h 434"/>
                <a:gd name="T38" fmla="*/ 486 w 186"/>
                <a:gd name="T39" fmla="*/ 685 h 434"/>
                <a:gd name="T40" fmla="*/ 435 w 186"/>
                <a:gd name="T41" fmla="*/ 728 h 434"/>
                <a:gd name="T42" fmla="*/ 385 w 186"/>
                <a:gd name="T43" fmla="*/ 746 h 434"/>
                <a:gd name="T44" fmla="*/ 356 w 186"/>
                <a:gd name="T45" fmla="*/ 786 h 434"/>
                <a:gd name="T46" fmla="*/ 338 w 186"/>
                <a:gd name="T47" fmla="*/ 822 h 434"/>
                <a:gd name="T48" fmla="*/ 327 w 186"/>
                <a:gd name="T49" fmla="*/ 858 h 434"/>
                <a:gd name="T50" fmla="*/ 316 w 186"/>
                <a:gd name="T51" fmla="*/ 924 h 434"/>
                <a:gd name="T52" fmla="*/ 316 w 186"/>
                <a:gd name="T53" fmla="*/ 1018 h 434"/>
                <a:gd name="T54" fmla="*/ 323 w 186"/>
                <a:gd name="T55" fmla="*/ 1050 h 434"/>
                <a:gd name="T56" fmla="*/ 356 w 186"/>
                <a:gd name="T57" fmla="*/ 1050 h 434"/>
                <a:gd name="T58" fmla="*/ 392 w 186"/>
                <a:gd name="T59" fmla="*/ 1112 h 434"/>
                <a:gd name="T60" fmla="*/ 356 w 186"/>
                <a:gd name="T61" fmla="*/ 1155 h 434"/>
                <a:gd name="T62" fmla="*/ 301 w 186"/>
                <a:gd name="T63" fmla="*/ 1148 h 434"/>
                <a:gd name="T64" fmla="*/ 250 w 186"/>
                <a:gd name="T65" fmla="*/ 1148 h 434"/>
                <a:gd name="T66" fmla="*/ 312 w 186"/>
                <a:gd name="T67" fmla="*/ 1159 h 434"/>
                <a:gd name="T68" fmla="*/ 345 w 186"/>
                <a:gd name="T69" fmla="*/ 1174 h 434"/>
                <a:gd name="T70" fmla="*/ 363 w 186"/>
                <a:gd name="T71" fmla="*/ 1199 h 434"/>
                <a:gd name="T72" fmla="*/ 319 w 186"/>
                <a:gd name="T73" fmla="*/ 1221 h 434"/>
                <a:gd name="T74" fmla="*/ 276 w 186"/>
                <a:gd name="T75" fmla="*/ 1235 h 434"/>
                <a:gd name="T76" fmla="*/ 290 w 186"/>
                <a:gd name="T77" fmla="*/ 1257 h 434"/>
                <a:gd name="T78" fmla="*/ 279 w 186"/>
                <a:gd name="T79" fmla="*/ 1286 h 434"/>
                <a:gd name="T80" fmla="*/ 283 w 186"/>
                <a:gd name="T81" fmla="*/ 1351 h 434"/>
                <a:gd name="T82" fmla="*/ 225 w 186"/>
                <a:gd name="T83" fmla="*/ 1474 h 434"/>
                <a:gd name="T84" fmla="*/ 174 w 186"/>
                <a:gd name="T85" fmla="*/ 1492 h 434"/>
                <a:gd name="T86" fmla="*/ 123 w 186"/>
                <a:gd name="T87" fmla="*/ 1547 h 434"/>
                <a:gd name="T88" fmla="*/ 91 w 186"/>
                <a:gd name="T89" fmla="*/ 1510 h 434"/>
                <a:gd name="T90" fmla="*/ 91 w 186"/>
                <a:gd name="T91" fmla="*/ 1467 h 434"/>
                <a:gd name="T92" fmla="*/ 51 w 186"/>
                <a:gd name="T93" fmla="*/ 1387 h 434"/>
                <a:gd name="T94" fmla="*/ 44 w 186"/>
                <a:gd name="T95" fmla="*/ 1318 h 434"/>
                <a:gd name="T96" fmla="*/ 7 w 186"/>
                <a:gd name="T97" fmla="*/ 1250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434">
                  <a:moveTo>
                    <a:pt x="0" y="331"/>
                  </a:moveTo>
                  <a:cubicBezTo>
                    <a:pt x="1" y="332"/>
                    <a:pt x="2" y="334"/>
                    <a:pt x="3" y="335"/>
                  </a:cubicBezTo>
                  <a:cubicBezTo>
                    <a:pt x="8" y="332"/>
                    <a:pt x="7" y="326"/>
                    <a:pt x="8" y="321"/>
                  </a:cubicBezTo>
                  <a:cubicBezTo>
                    <a:pt x="10" y="313"/>
                    <a:pt x="12" y="314"/>
                    <a:pt x="17" y="311"/>
                  </a:cubicBezTo>
                  <a:cubicBezTo>
                    <a:pt x="27" y="303"/>
                    <a:pt x="20" y="288"/>
                    <a:pt x="17" y="277"/>
                  </a:cubicBezTo>
                  <a:cubicBezTo>
                    <a:pt x="20" y="278"/>
                    <a:pt x="24" y="273"/>
                    <a:pt x="24" y="269"/>
                  </a:cubicBezTo>
                  <a:cubicBezTo>
                    <a:pt x="24" y="263"/>
                    <a:pt x="18" y="261"/>
                    <a:pt x="16" y="256"/>
                  </a:cubicBezTo>
                  <a:cubicBezTo>
                    <a:pt x="12" y="247"/>
                    <a:pt x="19" y="236"/>
                    <a:pt x="15" y="227"/>
                  </a:cubicBezTo>
                  <a:cubicBezTo>
                    <a:pt x="13" y="221"/>
                    <a:pt x="10" y="223"/>
                    <a:pt x="10" y="216"/>
                  </a:cubicBezTo>
                  <a:cubicBezTo>
                    <a:pt x="11" y="210"/>
                    <a:pt x="13" y="202"/>
                    <a:pt x="15" y="195"/>
                  </a:cubicBezTo>
                  <a:cubicBezTo>
                    <a:pt x="16" y="189"/>
                    <a:pt x="16" y="181"/>
                    <a:pt x="23" y="179"/>
                  </a:cubicBezTo>
                  <a:cubicBezTo>
                    <a:pt x="27" y="179"/>
                    <a:pt x="34" y="181"/>
                    <a:pt x="38" y="183"/>
                  </a:cubicBezTo>
                  <a:cubicBezTo>
                    <a:pt x="43" y="176"/>
                    <a:pt x="35" y="172"/>
                    <a:pt x="35" y="166"/>
                  </a:cubicBezTo>
                  <a:cubicBezTo>
                    <a:pt x="34" y="159"/>
                    <a:pt x="39" y="148"/>
                    <a:pt x="41" y="141"/>
                  </a:cubicBezTo>
                  <a:cubicBezTo>
                    <a:pt x="42" y="136"/>
                    <a:pt x="45" y="130"/>
                    <a:pt x="45" y="125"/>
                  </a:cubicBezTo>
                  <a:cubicBezTo>
                    <a:pt x="45" y="122"/>
                    <a:pt x="42" y="119"/>
                    <a:pt x="42" y="116"/>
                  </a:cubicBezTo>
                  <a:cubicBezTo>
                    <a:pt x="42" y="104"/>
                    <a:pt x="50" y="111"/>
                    <a:pt x="56" y="112"/>
                  </a:cubicBezTo>
                  <a:cubicBezTo>
                    <a:pt x="56" y="101"/>
                    <a:pt x="63" y="85"/>
                    <a:pt x="70" y="76"/>
                  </a:cubicBezTo>
                  <a:cubicBezTo>
                    <a:pt x="68" y="76"/>
                    <a:pt x="67" y="74"/>
                    <a:pt x="65" y="74"/>
                  </a:cubicBezTo>
                  <a:cubicBezTo>
                    <a:pt x="67" y="70"/>
                    <a:pt x="71" y="67"/>
                    <a:pt x="72" y="63"/>
                  </a:cubicBezTo>
                  <a:cubicBezTo>
                    <a:pt x="74" y="60"/>
                    <a:pt x="73" y="57"/>
                    <a:pt x="75" y="54"/>
                  </a:cubicBezTo>
                  <a:cubicBezTo>
                    <a:pt x="78" y="49"/>
                    <a:pt x="86" y="39"/>
                    <a:pt x="92" y="45"/>
                  </a:cubicBezTo>
                  <a:cubicBezTo>
                    <a:pt x="96" y="39"/>
                    <a:pt x="93" y="28"/>
                    <a:pt x="100" y="25"/>
                  </a:cubicBezTo>
                  <a:cubicBezTo>
                    <a:pt x="105" y="23"/>
                    <a:pt x="107" y="26"/>
                    <a:pt x="111" y="27"/>
                  </a:cubicBezTo>
                  <a:cubicBezTo>
                    <a:pt x="115" y="28"/>
                    <a:pt x="118" y="29"/>
                    <a:pt x="123" y="28"/>
                  </a:cubicBezTo>
                  <a:cubicBezTo>
                    <a:pt x="114" y="22"/>
                    <a:pt x="135" y="14"/>
                    <a:pt x="121" y="7"/>
                  </a:cubicBezTo>
                  <a:cubicBezTo>
                    <a:pt x="124" y="4"/>
                    <a:pt x="131" y="0"/>
                    <a:pt x="135" y="3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40" y="14"/>
                    <a:pt x="146" y="19"/>
                    <a:pt x="151" y="25"/>
                  </a:cubicBezTo>
                  <a:cubicBezTo>
                    <a:pt x="152" y="24"/>
                    <a:pt x="154" y="24"/>
                    <a:pt x="157" y="23"/>
                  </a:cubicBezTo>
                  <a:cubicBezTo>
                    <a:pt x="156" y="26"/>
                    <a:pt x="157" y="28"/>
                    <a:pt x="158" y="31"/>
                  </a:cubicBezTo>
                  <a:cubicBezTo>
                    <a:pt x="158" y="30"/>
                    <a:pt x="160" y="30"/>
                    <a:pt x="161" y="28"/>
                  </a:cubicBezTo>
                  <a:cubicBezTo>
                    <a:pt x="164" y="38"/>
                    <a:pt x="175" y="30"/>
                    <a:pt x="173" y="43"/>
                  </a:cubicBezTo>
                  <a:cubicBezTo>
                    <a:pt x="174" y="43"/>
                    <a:pt x="176" y="43"/>
                    <a:pt x="177" y="43"/>
                  </a:cubicBezTo>
                  <a:cubicBezTo>
                    <a:pt x="178" y="49"/>
                    <a:pt x="175" y="57"/>
                    <a:pt x="174" y="63"/>
                  </a:cubicBezTo>
                  <a:cubicBezTo>
                    <a:pt x="174" y="69"/>
                    <a:pt x="174" y="75"/>
                    <a:pt x="175" y="82"/>
                  </a:cubicBezTo>
                  <a:cubicBezTo>
                    <a:pt x="176" y="82"/>
                    <a:pt x="177" y="84"/>
                    <a:pt x="178" y="84"/>
                  </a:cubicBezTo>
                  <a:cubicBezTo>
                    <a:pt x="177" y="86"/>
                    <a:pt x="177" y="88"/>
                    <a:pt x="176" y="89"/>
                  </a:cubicBezTo>
                  <a:cubicBezTo>
                    <a:pt x="178" y="90"/>
                    <a:pt x="179" y="91"/>
                    <a:pt x="181" y="91"/>
                  </a:cubicBezTo>
                  <a:cubicBezTo>
                    <a:pt x="178" y="98"/>
                    <a:pt x="174" y="99"/>
                    <a:pt x="178" y="107"/>
                  </a:cubicBezTo>
                  <a:cubicBezTo>
                    <a:pt x="180" y="112"/>
                    <a:pt x="183" y="116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4" y="120"/>
                    <a:pt x="183" y="120"/>
                    <a:pt x="183" y="120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59" y="125"/>
                    <a:pt x="154" y="129"/>
                    <a:pt x="154" y="131"/>
                  </a:cubicBezTo>
                  <a:cubicBezTo>
                    <a:pt x="155" y="134"/>
                    <a:pt x="154" y="135"/>
                    <a:pt x="151" y="138"/>
                  </a:cubicBezTo>
                  <a:cubicBezTo>
                    <a:pt x="148" y="140"/>
                    <a:pt x="146" y="140"/>
                    <a:pt x="148" y="141"/>
                  </a:cubicBezTo>
                  <a:cubicBezTo>
                    <a:pt x="150" y="143"/>
                    <a:pt x="148" y="147"/>
                    <a:pt x="148" y="147"/>
                  </a:cubicBezTo>
                  <a:cubicBezTo>
                    <a:pt x="148" y="147"/>
                    <a:pt x="145" y="149"/>
                    <a:pt x="145" y="153"/>
                  </a:cubicBezTo>
                  <a:cubicBezTo>
                    <a:pt x="144" y="158"/>
                    <a:pt x="144" y="158"/>
                    <a:pt x="147" y="159"/>
                  </a:cubicBezTo>
                  <a:cubicBezTo>
                    <a:pt x="150" y="161"/>
                    <a:pt x="150" y="164"/>
                    <a:pt x="150" y="164"/>
                  </a:cubicBezTo>
                  <a:cubicBezTo>
                    <a:pt x="150" y="164"/>
                    <a:pt x="148" y="165"/>
                    <a:pt x="149" y="167"/>
                  </a:cubicBezTo>
                  <a:cubicBezTo>
                    <a:pt x="150" y="168"/>
                    <a:pt x="153" y="172"/>
                    <a:pt x="150" y="174"/>
                  </a:cubicBezTo>
                  <a:cubicBezTo>
                    <a:pt x="147" y="176"/>
                    <a:pt x="144" y="179"/>
                    <a:pt x="142" y="181"/>
                  </a:cubicBezTo>
                  <a:cubicBezTo>
                    <a:pt x="140" y="182"/>
                    <a:pt x="140" y="183"/>
                    <a:pt x="138" y="186"/>
                  </a:cubicBezTo>
                  <a:cubicBezTo>
                    <a:pt x="137" y="188"/>
                    <a:pt x="134" y="189"/>
                    <a:pt x="134" y="189"/>
                  </a:cubicBezTo>
                  <a:cubicBezTo>
                    <a:pt x="134" y="189"/>
                    <a:pt x="133" y="191"/>
                    <a:pt x="131" y="193"/>
                  </a:cubicBezTo>
                  <a:cubicBezTo>
                    <a:pt x="130" y="196"/>
                    <a:pt x="130" y="194"/>
                    <a:pt x="127" y="197"/>
                  </a:cubicBezTo>
                  <a:cubicBezTo>
                    <a:pt x="125" y="200"/>
                    <a:pt x="120" y="198"/>
                    <a:pt x="120" y="201"/>
                  </a:cubicBezTo>
                  <a:cubicBezTo>
                    <a:pt x="121" y="204"/>
                    <a:pt x="120" y="205"/>
                    <a:pt x="117" y="205"/>
                  </a:cubicBezTo>
                  <a:cubicBezTo>
                    <a:pt x="114" y="205"/>
                    <a:pt x="113" y="204"/>
                    <a:pt x="113" y="204"/>
                  </a:cubicBezTo>
                  <a:cubicBezTo>
                    <a:pt x="113" y="204"/>
                    <a:pt x="109" y="207"/>
                    <a:pt x="106" y="206"/>
                  </a:cubicBezTo>
                  <a:cubicBezTo>
                    <a:pt x="104" y="205"/>
                    <a:pt x="103" y="206"/>
                    <a:pt x="103" y="206"/>
                  </a:cubicBezTo>
                  <a:cubicBezTo>
                    <a:pt x="103" y="206"/>
                    <a:pt x="104" y="209"/>
                    <a:pt x="103" y="212"/>
                  </a:cubicBezTo>
                  <a:cubicBezTo>
                    <a:pt x="102" y="215"/>
                    <a:pt x="99" y="214"/>
                    <a:pt x="98" y="217"/>
                  </a:cubicBezTo>
                  <a:cubicBezTo>
                    <a:pt x="98" y="219"/>
                    <a:pt x="98" y="220"/>
                    <a:pt x="95" y="221"/>
                  </a:cubicBezTo>
                  <a:cubicBezTo>
                    <a:pt x="93" y="223"/>
                    <a:pt x="90" y="223"/>
                    <a:pt x="91" y="225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0" y="230"/>
                    <a:pt x="92" y="229"/>
                    <a:pt x="91" y="233"/>
                  </a:cubicBezTo>
                  <a:cubicBezTo>
                    <a:pt x="89" y="237"/>
                    <a:pt x="88" y="236"/>
                    <a:pt x="90" y="237"/>
                  </a:cubicBezTo>
                  <a:cubicBezTo>
                    <a:pt x="92" y="237"/>
                    <a:pt x="91" y="240"/>
                    <a:pt x="91" y="240"/>
                  </a:cubicBezTo>
                  <a:cubicBezTo>
                    <a:pt x="91" y="240"/>
                    <a:pt x="83" y="244"/>
                    <a:pt x="86" y="248"/>
                  </a:cubicBezTo>
                  <a:cubicBezTo>
                    <a:pt x="89" y="252"/>
                    <a:pt x="89" y="250"/>
                    <a:pt x="87" y="255"/>
                  </a:cubicBezTo>
                  <a:cubicBezTo>
                    <a:pt x="85" y="260"/>
                    <a:pt x="85" y="257"/>
                    <a:pt x="86" y="260"/>
                  </a:cubicBezTo>
                  <a:cubicBezTo>
                    <a:pt x="87" y="264"/>
                    <a:pt x="86" y="268"/>
                    <a:pt x="87" y="272"/>
                  </a:cubicBezTo>
                  <a:cubicBezTo>
                    <a:pt x="88" y="276"/>
                    <a:pt x="86" y="280"/>
                    <a:pt x="87" y="281"/>
                  </a:cubicBezTo>
                  <a:cubicBezTo>
                    <a:pt x="89" y="282"/>
                    <a:pt x="90" y="284"/>
                    <a:pt x="90" y="284"/>
                  </a:cubicBezTo>
                  <a:cubicBezTo>
                    <a:pt x="87" y="289"/>
                    <a:pt x="87" y="289"/>
                    <a:pt x="87" y="289"/>
                  </a:cubicBezTo>
                  <a:cubicBezTo>
                    <a:pt x="87" y="289"/>
                    <a:pt x="88" y="288"/>
                    <a:pt x="89" y="290"/>
                  </a:cubicBezTo>
                  <a:cubicBezTo>
                    <a:pt x="89" y="292"/>
                    <a:pt x="91" y="289"/>
                    <a:pt x="91" y="289"/>
                  </a:cubicBezTo>
                  <a:cubicBezTo>
                    <a:pt x="91" y="289"/>
                    <a:pt x="93" y="287"/>
                    <a:pt x="94" y="288"/>
                  </a:cubicBezTo>
                  <a:cubicBezTo>
                    <a:pt x="96" y="289"/>
                    <a:pt x="96" y="288"/>
                    <a:pt x="98" y="290"/>
                  </a:cubicBezTo>
                  <a:cubicBezTo>
                    <a:pt x="101" y="293"/>
                    <a:pt x="100" y="290"/>
                    <a:pt x="103" y="294"/>
                  </a:cubicBezTo>
                  <a:cubicBezTo>
                    <a:pt x="106" y="299"/>
                    <a:pt x="105" y="300"/>
                    <a:pt x="106" y="302"/>
                  </a:cubicBezTo>
                  <a:cubicBezTo>
                    <a:pt x="107" y="304"/>
                    <a:pt x="106" y="305"/>
                    <a:pt x="108" y="307"/>
                  </a:cubicBezTo>
                  <a:cubicBezTo>
                    <a:pt x="109" y="309"/>
                    <a:pt x="109" y="311"/>
                    <a:pt x="109" y="311"/>
                  </a:cubicBezTo>
                  <a:cubicBezTo>
                    <a:pt x="109" y="311"/>
                    <a:pt x="105" y="314"/>
                    <a:pt x="104" y="316"/>
                  </a:cubicBezTo>
                  <a:cubicBezTo>
                    <a:pt x="104" y="317"/>
                    <a:pt x="101" y="319"/>
                    <a:pt x="98" y="319"/>
                  </a:cubicBezTo>
                  <a:cubicBezTo>
                    <a:pt x="96" y="319"/>
                    <a:pt x="95" y="318"/>
                    <a:pt x="93" y="318"/>
                  </a:cubicBezTo>
                  <a:cubicBezTo>
                    <a:pt x="91" y="318"/>
                    <a:pt x="88" y="317"/>
                    <a:pt x="87" y="316"/>
                  </a:cubicBezTo>
                  <a:cubicBezTo>
                    <a:pt x="86" y="315"/>
                    <a:pt x="83" y="317"/>
                    <a:pt x="83" y="317"/>
                  </a:cubicBezTo>
                  <a:cubicBezTo>
                    <a:pt x="83" y="317"/>
                    <a:pt x="81" y="319"/>
                    <a:pt x="78" y="318"/>
                  </a:cubicBezTo>
                  <a:cubicBezTo>
                    <a:pt x="75" y="316"/>
                    <a:pt x="73" y="317"/>
                    <a:pt x="72" y="317"/>
                  </a:cubicBezTo>
                  <a:cubicBezTo>
                    <a:pt x="70" y="317"/>
                    <a:pt x="69" y="317"/>
                    <a:pt x="69" y="317"/>
                  </a:cubicBezTo>
                  <a:cubicBezTo>
                    <a:pt x="69" y="317"/>
                    <a:pt x="76" y="320"/>
                    <a:pt x="78" y="320"/>
                  </a:cubicBezTo>
                  <a:cubicBezTo>
                    <a:pt x="80" y="320"/>
                    <a:pt x="81" y="320"/>
                    <a:pt x="82" y="320"/>
                  </a:cubicBezTo>
                  <a:cubicBezTo>
                    <a:pt x="83" y="320"/>
                    <a:pt x="86" y="320"/>
                    <a:pt x="86" y="320"/>
                  </a:cubicBezTo>
                  <a:cubicBezTo>
                    <a:pt x="86" y="320"/>
                    <a:pt x="86" y="321"/>
                    <a:pt x="88" y="323"/>
                  </a:cubicBezTo>
                  <a:cubicBezTo>
                    <a:pt x="90" y="326"/>
                    <a:pt x="89" y="322"/>
                    <a:pt x="92" y="323"/>
                  </a:cubicBezTo>
                  <a:cubicBezTo>
                    <a:pt x="94" y="325"/>
                    <a:pt x="95" y="324"/>
                    <a:pt x="95" y="324"/>
                  </a:cubicBezTo>
                  <a:cubicBezTo>
                    <a:pt x="99" y="323"/>
                    <a:pt x="99" y="323"/>
                    <a:pt x="99" y="323"/>
                  </a:cubicBezTo>
                  <a:cubicBezTo>
                    <a:pt x="99" y="323"/>
                    <a:pt x="100" y="322"/>
                    <a:pt x="101" y="325"/>
                  </a:cubicBezTo>
                  <a:cubicBezTo>
                    <a:pt x="103" y="327"/>
                    <a:pt x="100" y="331"/>
                    <a:pt x="100" y="331"/>
                  </a:cubicBezTo>
                  <a:cubicBezTo>
                    <a:pt x="100" y="331"/>
                    <a:pt x="95" y="333"/>
                    <a:pt x="94" y="334"/>
                  </a:cubicBezTo>
                  <a:cubicBezTo>
                    <a:pt x="92" y="334"/>
                    <a:pt x="88" y="329"/>
                    <a:pt x="89" y="332"/>
                  </a:cubicBezTo>
                  <a:cubicBezTo>
                    <a:pt x="90" y="335"/>
                    <a:pt x="90" y="338"/>
                    <a:pt x="88" y="33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6" y="337"/>
                    <a:pt x="81" y="338"/>
                    <a:pt x="80" y="340"/>
                  </a:cubicBezTo>
                  <a:cubicBezTo>
                    <a:pt x="78" y="342"/>
                    <a:pt x="77" y="342"/>
                    <a:pt x="76" y="341"/>
                  </a:cubicBezTo>
                  <a:cubicBezTo>
                    <a:pt x="75" y="340"/>
                    <a:pt x="71" y="342"/>
                    <a:pt x="74" y="342"/>
                  </a:cubicBezTo>
                  <a:cubicBezTo>
                    <a:pt x="77" y="343"/>
                    <a:pt x="79" y="342"/>
                    <a:pt x="80" y="343"/>
                  </a:cubicBezTo>
                  <a:cubicBezTo>
                    <a:pt x="82" y="345"/>
                    <a:pt x="80" y="347"/>
                    <a:pt x="80" y="347"/>
                  </a:cubicBezTo>
                  <a:cubicBezTo>
                    <a:pt x="80" y="347"/>
                    <a:pt x="78" y="348"/>
                    <a:pt x="77" y="348"/>
                  </a:cubicBezTo>
                  <a:cubicBezTo>
                    <a:pt x="76" y="348"/>
                    <a:pt x="73" y="345"/>
                    <a:pt x="74" y="348"/>
                  </a:cubicBezTo>
                  <a:cubicBezTo>
                    <a:pt x="74" y="351"/>
                    <a:pt x="76" y="350"/>
                    <a:pt x="77" y="355"/>
                  </a:cubicBezTo>
                  <a:cubicBezTo>
                    <a:pt x="78" y="360"/>
                    <a:pt x="76" y="364"/>
                    <a:pt x="77" y="364"/>
                  </a:cubicBezTo>
                  <a:cubicBezTo>
                    <a:pt x="78" y="365"/>
                    <a:pt x="78" y="364"/>
                    <a:pt x="79" y="367"/>
                  </a:cubicBezTo>
                  <a:cubicBezTo>
                    <a:pt x="80" y="369"/>
                    <a:pt x="79" y="362"/>
                    <a:pt x="78" y="373"/>
                  </a:cubicBezTo>
                  <a:cubicBezTo>
                    <a:pt x="76" y="384"/>
                    <a:pt x="74" y="386"/>
                    <a:pt x="73" y="392"/>
                  </a:cubicBezTo>
                  <a:cubicBezTo>
                    <a:pt x="72" y="398"/>
                    <a:pt x="72" y="401"/>
                    <a:pt x="69" y="405"/>
                  </a:cubicBezTo>
                  <a:cubicBezTo>
                    <a:pt x="66" y="409"/>
                    <a:pt x="65" y="407"/>
                    <a:pt x="62" y="407"/>
                  </a:cubicBezTo>
                  <a:cubicBezTo>
                    <a:pt x="60" y="408"/>
                    <a:pt x="59" y="410"/>
                    <a:pt x="57" y="408"/>
                  </a:cubicBezTo>
                  <a:cubicBezTo>
                    <a:pt x="54" y="406"/>
                    <a:pt x="55" y="402"/>
                    <a:pt x="53" y="405"/>
                  </a:cubicBezTo>
                  <a:cubicBezTo>
                    <a:pt x="50" y="409"/>
                    <a:pt x="48" y="412"/>
                    <a:pt x="48" y="412"/>
                  </a:cubicBezTo>
                  <a:cubicBezTo>
                    <a:pt x="48" y="412"/>
                    <a:pt x="42" y="415"/>
                    <a:pt x="44" y="419"/>
                  </a:cubicBezTo>
                  <a:cubicBezTo>
                    <a:pt x="46" y="423"/>
                    <a:pt x="48" y="427"/>
                    <a:pt x="43" y="427"/>
                  </a:cubicBezTo>
                  <a:cubicBezTo>
                    <a:pt x="37" y="426"/>
                    <a:pt x="37" y="423"/>
                    <a:pt x="34" y="427"/>
                  </a:cubicBezTo>
                  <a:cubicBezTo>
                    <a:pt x="31" y="431"/>
                    <a:pt x="30" y="434"/>
                    <a:pt x="27" y="430"/>
                  </a:cubicBezTo>
                  <a:cubicBezTo>
                    <a:pt x="25" y="427"/>
                    <a:pt x="23" y="428"/>
                    <a:pt x="23" y="427"/>
                  </a:cubicBezTo>
                  <a:cubicBezTo>
                    <a:pt x="24" y="425"/>
                    <a:pt x="26" y="420"/>
                    <a:pt x="25" y="417"/>
                  </a:cubicBezTo>
                  <a:cubicBezTo>
                    <a:pt x="25" y="415"/>
                    <a:pt x="23" y="412"/>
                    <a:pt x="23" y="411"/>
                  </a:cubicBezTo>
                  <a:cubicBezTo>
                    <a:pt x="22" y="410"/>
                    <a:pt x="15" y="410"/>
                    <a:pt x="20" y="408"/>
                  </a:cubicBezTo>
                  <a:cubicBezTo>
                    <a:pt x="25" y="406"/>
                    <a:pt x="26" y="407"/>
                    <a:pt x="25" y="405"/>
                  </a:cubicBezTo>
                  <a:cubicBezTo>
                    <a:pt x="25" y="402"/>
                    <a:pt x="22" y="403"/>
                    <a:pt x="24" y="400"/>
                  </a:cubicBezTo>
                  <a:cubicBezTo>
                    <a:pt x="26" y="397"/>
                    <a:pt x="28" y="397"/>
                    <a:pt x="25" y="395"/>
                  </a:cubicBezTo>
                  <a:cubicBezTo>
                    <a:pt x="22" y="393"/>
                    <a:pt x="14" y="388"/>
                    <a:pt x="14" y="383"/>
                  </a:cubicBezTo>
                  <a:cubicBezTo>
                    <a:pt x="14" y="378"/>
                    <a:pt x="14" y="377"/>
                    <a:pt x="12" y="374"/>
                  </a:cubicBezTo>
                  <a:cubicBezTo>
                    <a:pt x="10" y="371"/>
                    <a:pt x="8" y="368"/>
                    <a:pt x="10" y="367"/>
                  </a:cubicBezTo>
                  <a:cubicBezTo>
                    <a:pt x="12" y="365"/>
                    <a:pt x="15" y="367"/>
                    <a:pt x="12" y="364"/>
                  </a:cubicBezTo>
                  <a:cubicBezTo>
                    <a:pt x="9" y="362"/>
                    <a:pt x="5" y="365"/>
                    <a:pt x="5" y="359"/>
                  </a:cubicBezTo>
                  <a:cubicBezTo>
                    <a:pt x="6" y="352"/>
                    <a:pt x="11" y="351"/>
                    <a:pt x="8" y="350"/>
                  </a:cubicBezTo>
                  <a:cubicBezTo>
                    <a:pt x="6" y="348"/>
                    <a:pt x="2" y="345"/>
                    <a:pt x="2" y="345"/>
                  </a:cubicBezTo>
                  <a:cubicBezTo>
                    <a:pt x="2" y="345"/>
                    <a:pt x="2" y="339"/>
                    <a:pt x="1" y="337"/>
                  </a:cubicBezTo>
                  <a:cubicBezTo>
                    <a:pt x="1" y="336"/>
                    <a:pt x="1" y="333"/>
                    <a:pt x="0" y="331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124">
              <a:extLst>
                <a:ext uri="{FF2B5EF4-FFF2-40B4-BE49-F238E27FC236}">
                  <a16:creationId xmlns:a16="http://schemas.microsoft.com/office/drawing/2014/main" id="{AB969653-C89E-4DDC-A5EE-2CFA830B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019"/>
              <a:ext cx="675" cy="1572"/>
            </a:xfrm>
            <a:custGeom>
              <a:avLst/>
              <a:gdLst>
                <a:gd name="T0" fmla="*/ 29 w 186"/>
                <a:gd name="T1" fmla="*/ 1163 h 434"/>
                <a:gd name="T2" fmla="*/ 87 w 186"/>
                <a:gd name="T3" fmla="*/ 974 h 434"/>
                <a:gd name="T4" fmla="*/ 36 w 186"/>
                <a:gd name="T5" fmla="*/ 782 h 434"/>
                <a:gd name="T6" fmla="*/ 138 w 186"/>
                <a:gd name="T7" fmla="*/ 663 h 434"/>
                <a:gd name="T8" fmla="*/ 163 w 186"/>
                <a:gd name="T9" fmla="*/ 453 h 434"/>
                <a:gd name="T10" fmla="*/ 254 w 186"/>
                <a:gd name="T11" fmla="*/ 275 h 434"/>
                <a:gd name="T12" fmla="*/ 272 w 186"/>
                <a:gd name="T13" fmla="*/ 196 h 434"/>
                <a:gd name="T14" fmla="*/ 403 w 186"/>
                <a:gd name="T15" fmla="*/ 98 h 434"/>
                <a:gd name="T16" fmla="*/ 490 w 186"/>
                <a:gd name="T17" fmla="*/ 11 h 434"/>
                <a:gd name="T18" fmla="*/ 570 w 186"/>
                <a:gd name="T19" fmla="*/ 83 h 434"/>
                <a:gd name="T20" fmla="*/ 628 w 186"/>
                <a:gd name="T21" fmla="*/ 156 h 434"/>
                <a:gd name="T22" fmla="*/ 635 w 186"/>
                <a:gd name="T23" fmla="*/ 297 h 434"/>
                <a:gd name="T24" fmla="*/ 657 w 186"/>
                <a:gd name="T25" fmla="*/ 330 h 434"/>
                <a:gd name="T26" fmla="*/ 675 w 186"/>
                <a:gd name="T27" fmla="*/ 438 h 434"/>
                <a:gd name="T28" fmla="*/ 635 w 186"/>
                <a:gd name="T29" fmla="*/ 442 h 434"/>
                <a:gd name="T30" fmla="*/ 577 w 186"/>
                <a:gd name="T31" fmla="*/ 453 h 434"/>
                <a:gd name="T32" fmla="*/ 537 w 186"/>
                <a:gd name="T33" fmla="*/ 511 h 434"/>
                <a:gd name="T34" fmla="*/ 533 w 186"/>
                <a:gd name="T35" fmla="*/ 576 h 434"/>
                <a:gd name="T36" fmla="*/ 544 w 186"/>
                <a:gd name="T37" fmla="*/ 630 h 434"/>
                <a:gd name="T38" fmla="*/ 486 w 186"/>
                <a:gd name="T39" fmla="*/ 685 h 434"/>
                <a:gd name="T40" fmla="*/ 435 w 186"/>
                <a:gd name="T41" fmla="*/ 728 h 434"/>
                <a:gd name="T42" fmla="*/ 385 w 186"/>
                <a:gd name="T43" fmla="*/ 746 h 434"/>
                <a:gd name="T44" fmla="*/ 356 w 186"/>
                <a:gd name="T45" fmla="*/ 786 h 434"/>
                <a:gd name="T46" fmla="*/ 338 w 186"/>
                <a:gd name="T47" fmla="*/ 822 h 434"/>
                <a:gd name="T48" fmla="*/ 327 w 186"/>
                <a:gd name="T49" fmla="*/ 858 h 434"/>
                <a:gd name="T50" fmla="*/ 316 w 186"/>
                <a:gd name="T51" fmla="*/ 924 h 434"/>
                <a:gd name="T52" fmla="*/ 316 w 186"/>
                <a:gd name="T53" fmla="*/ 1018 h 434"/>
                <a:gd name="T54" fmla="*/ 323 w 186"/>
                <a:gd name="T55" fmla="*/ 1050 h 434"/>
                <a:gd name="T56" fmla="*/ 356 w 186"/>
                <a:gd name="T57" fmla="*/ 1050 h 434"/>
                <a:gd name="T58" fmla="*/ 392 w 186"/>
                <a:gd name="T59" fmla="*/ 1112 h 434"/>
                <a:gd name="T60" fmla="*/ 356 w 186"/>
                <a:gd name="T61" fmla="*/ 1155 h 434"/>
                <a:gd name="T62" fmla="*/ 301 w 186"/>
                <a:gd name="T63" fmla="*/ 1148 h 434"/>
                <a:gd name="T64" fmla="*/ 250 w 186"/>
                <a:gd name="T65" fmla="*/ 1148 h 434"/>
                <a:gd name="T66" fmla="*/ 312 w 186"/>
                <a:gd name="T67" fmla="*/ 1159 h 434"/>
                <a:gd name="T68" fmla="*/ 345 w 186"/>
                <a:gd name="T69" fmla="*/ 1174 h 434"/>
                <a:gd name="T70" fmla="*/ 363 w 186"/>
                <a:gd name="T71" fmla="*/ 1199 h 434"/>
                <a:gd name="T72" fmla="*/ 319 w 186"/>
                <a:gd name="T73" fmla="*/ 1221 h 434"/>
                <a:gd name="T74" fmla="*/ 276 w 186"/>
                <a:gd name="T75" fmla="*/ 1235 h 434"/>
                <a:gd name="T76" fmla="*/ 290 w 186"/>
                <a:gd name="T77" fmla="*/ 1257 h 434"/>
                <a:gd name="T78" fmla="*/ 279 w 186"/>
                <a:gd name="T79" fmla="*/ 1286 h 434"/>
                <a:gd name="T80" fmla="*/ 283 w 186"/>
                <a:gd name="T81" fmla="*/ 1351 h 434"/>
                <a:gd name="T82" fmla="*/ 225 w 186"/>
                <a:gd name="T83" fmla="*/ 1474 h 434"/>
                <a:gd name="T84" fmla="*/ 174 w 186"/>
                <a:gd name="T85" fmla="*/ 1492 h 434"/>
                <a:gd name="T86" fmla="*/ 123 w 186"/>
                <a:gd name="T87" fmla="*/ 1547 h 434"/>
                <a:gd name="T88" fmla="*/ 91 w 186"/>
                <a:gd name="T89" fmla="*/ 1510 h 434"/>
                <a:gd name="T90" fmla="*/ 91 w 186"/>
                <a:gd name="T91" fmla="*/ 1467 h 434"/>
                <a:gd name="T92" fmla="*/ 51 w 186"/>
                <a:gd name="T93" fmla="*/ 1387 h 434"/>
                <a:gd name="T94" fmla="*/ 44 w 186"/>
                <a:gd name="T95" fmla="*/ 1318 h 434"/>
                <a:gd name="T96" fmla="*/ 7 w 186"/>
                <a:gd name="T97" fmla="*/ 1250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434">
                  <a:moveTo>
                    <a:pt x="0" y="331"/>
                  </a:moveTo>
                  <a:cubicBezTo>
                    <a:pt x="1" y="332"/>
                    <a:pt x="2" y="334"/>
                    <a:pt x="3" y="335"/>
                  </a:cubicBezTo>
                  <a:cubicBezTo>
                    <a:pt x="8" y="332"/>
                    <a:pt x="7" y="326"/>
                    <a:pt x="8" y="321"/>
                  </a:cubicBezTo>
                  <a:cubicBezTo>
                    <a:pt x="10" y="313"/>
                    <a:pt x="12" y="314"/>
                    <a:pt x="17" y="311"/>
                  </a:cubicBezTo>
                  <a:cubicBezTo>
                    <a:pt x="27" y="303"/>
                    <a:pt x="20" y="288"/>
                    <a:pt x="17" y="277"/>
                  </a:cubicBezTo>
                  <a:cubicBezTo>
                    <a:pt x="20" y="278"/>
                    <a:pt x="24" y="273"/>
                    <a:pt x="24" y="269"/>
                  </a:cubicBezTo>
                  <a:cubicBezTo>
                    <a:pt x="24" y="263"/>
                    <a:pt x="18" y="261"/>
                    <a:pt x="16" y="256"/>
                  </a:cubicBezTo>
                  <a:cubicBezTo>
                    <a:pt x="12" y="247"/>
                    <a:pt x="19" y="236"/>
                    <a:pt x="15" y="227"/>
                  </a:cubicBezTo>
                  <a:cubicBezTo>
                    <a:pt x="13" y="221"/>
                    <a:pt x="10" y="223"/>
                    <a:pt x="10" y="216"/>
                  </a:cubicBezTo>
                  <a:cubicBezTo>
                    <a:pt x="11" y="210"/>
                    <a:pt x="13" y="202"/>
                    <a:pt x="15" y="195"/>
                  </a:cubicBezTo>
                  <a:cubicBezTo>
                    <a:pt x="16" y="189"/>
                    <a:pt x="16" y="181"/>
                    <a:pt x="23" y="179"/>
                  </a:cubicBezTo>
                  <a:cubicBezTo>
                    <a:pt x="27" y="179"/>
                    <a:pt x="34" y="181"/>
                    <a:pt x="38" y="183"/>
                  </a:cubicBezTo>
                  <a:cubicBezTo>
                    <a:pt x="43" y="176"/>
                    <a:pt x="35" y="172"/>
                    <a:pt x="35" y="166"/>
                  </a:cubicBezTo>
                  <a:cubicBezTo>
                    <a:pt x="34" y="159"/>
                    <a:pt x="39" y="148"/>
                    <a:pt x="41" y="141"/>
                  </a:cubicBezTo>
                  <a:cubicBezTo>
                    <a:pt x="42" y="136"/>
                    <a:pt x="45" y="130"/>
                    <a:pt x="45" y="125"/>
                  </a:cubicBezTo>
                  <a:cubicBezTo>
                    <a:pt x="45" y="122"/>
                    <a:pt x="42" y="119"/>
                    <a:pt x="42" y="116"/>
                  </a:cubicBezTo>
                  <a:cubicBezTo>
                    <a:pt x="42" y="104"/>
                    <a:pt x="50" y="111"/>
                    <a:pt x="56" y="112"/>
                  </a:cubicBezTo>
                  <a:cubicBezTo>
                    <a:pt x="56" y="101"/>
                    <a:pt x="63" y="85"/>
                    <a:pt x="70" y="76"/>
                  </a:cubicBezTo>
                  <a:cubicBezTo>
                    <a:pt x="68" y="76"/>
                    <a:pt x="67" y="74"/>
                    <a:pt x="65" y="74"/>
                  </a:cubicBezTo>
                  <a:cubicBezTo>
                    <a:pt x="67" y="70"/>
                    <a:pt x="71" y="67"/>
                    <a:pt x="72" y="63"/>
                  </a:cubicBezTo>
                  <a:cubicBezTo>
                    <a:pt x="74" y="60"/>
                    <a:pt x="73" y="57"/>
                    <a:pt x="75" y="54"/>
                  </a:cubicBezTo>
                  <a:cubicBezTo>
                    <a:pt x="78" y="49"/>
                    <a:pt x="86" y="39"/>
                    <a:pt x="92" y="45"/>
                  </a:cubicBezTo>
                  <a:cubicBezTo>
                    <a:pt x="96" y="39"/>
                    <a:pt x="93" y="28"/>
                    <a:pt x="100" y="25"/>
                  </a:cubicBezTo>
                  <a:cubicBezTo>
                    <a:pt x="105" y="23"/>
                    <a:pt x="107" y="26"/>
                    <a:pt x="111" y="27"/>
                  </a:cubicBezTo>
                  <a:cubicBezTo>
                    <a:pt x="115" y="28"/>
                    <a:pt x="118" y="29"/>
                    <a:pt x="123" y="28"/>
                  </a:cubicBezTo>
                  <a:cubicBezTo>
                    <a:pt x="114" y="22"/>
                    <a:pt x="135" y="14"/>
                    <a:pt x="121" y="7"/>
                  </a:cubicBezTo>
                  <a:cubicBezTo>
                    <a:pt x="124" y="4"/>
                    <a:pt x="131" y="0"/>
                    <a:pt x="135" y="3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40" y="14"/>
                    <a:pt x="146" y="19"/>
                    <a:pt x="151" y="25"/>
                  </a:cubicBezTo>
                  <a:cubicBezTo>
                    <a:pt x="152" y="24"/>
                    <a:pt x="154" y="24"/>
                    <a:pt x="157" y="23"/>
                  </a:cubicBezTo>
                  <a:cubicBezTo>
                    <a:pt x="156" y="26"/>
                    <a:pt x="157" y="28"/>
                    <a:pt x="158" y="31"/>
                  </a:cubicBezTo>
                  <a:cubicBezTo>
                    <a:pt x="158" y="30"/>
                    <a:pt x="160" y="30"/>
                    <a:pt x="161" y="28"/>
                  </a:cubicBezTo>
                  <a:cubicBezTo>
                    <a:pt x="164" y="38"/>
                    <a:pt x="175" y="30"/>
                    <a:pt x="173" y="43"/>
                  </a:cubicBezTo>
                  <a:cubicBezTo>
                    <a:pt x="174" y="43"/>
                    <a:pt x="176" y="43"/>
                    <a:pt x="177" y="43"/>
                  </a:cubicBezTo>
                  <a:cubicBezTo>
                    <a:pt x="178" y="49"/>
                    <a:pt x="175" y="57"/>
                    <a:pt x="174" y="63"/>
                  </a:cubicBezTo>
                  <a:cubicBezTo>
                    <a:pt x="174" y="69"/>
                    <a:pt x="174" y="75"/>
                    <a:pt x="175" y="82"/>
                  </a:cubicBezTo>
                  <a:cubicBezTo>
                    <a:pt x="176" y="82"/>
                    <a:pt x="177" y="84"/>
                    <a:pt x="178" y="84"/>
                  </a:cubicBezTo>
                  <a:cubicBezTo>
                    <a:pt x="177" y="86"/>
                    <a:pt x="177" y="88"/>
                    <a:pt x="176" y="89"/>
                  </a:cubicBezTo>
                  <a:cubicBezTo>
                    <a:pt x="178" y="90"/>
                    <a:pt x="179" y="91"/>
                    <a:pt x="181" y="91"/>
                  </a:cubicBezTo>
                  <a:cubicBezTo>
                    <a:pt x="178" y="98"/>
                    <a:pt x="174" y="99"/>
                    <a:pt x="178" y="107"/>
                  </a:cubicBezTo>
                  <a:cubicBezTo>
                    <a:pt x="180" y="112"/>
                    <a:pt x="183" y="116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4" y="120"/>
                    <a:pt x="183" y="120"/>
                    <a:pt x="183" y="120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3" y="123"/>
                    <a:pt x="163" y="123"/>
                    <a:pt x="163" y="123"/>
                  </a:cubicBezTo>
                  <a:cubicBezTo>
                    <a:pt x="159" y="125"/>
                    <a:pt x="159" y="125"/>
                    <a:pt x="159" y="125"/>
                  </a:cubicBezTo>
                  <a:cubicBezTo>
                    <a:pt x="159" y="125"/>
                    <a:pt x="154" y="129"/>
                    <a:pt x="154" y="131"/>
                  </a:cubicBezTo>
                  <a:cubicBezTo>
                    <a:pt x="155" y="134"/>
                    <a:pt x="154" y="135"/>
                    <a:pt x="151" y="138"/>
                  </a:cubicBezTo>
                  <a:cubicBezTo>
                    <a:pt x="148" y="140"/>
                    <a:pt x="146" y="140"/>
                    <a:pt x="148" y="141"/>
                  </a:cubicBezTo>
                  <a:cubicBezTo>
                    <a:pt x="150" y="143"/>
                    <a:pt x="148" y="147"/>
                    <a:pt x="148" y="147"/>
                  </a:cubicBezTo>
                  <a:cubicBezTo>
                    <a:pt x="148" y="147"/>
                    <a:pt x="145" y="149"/>
                    <a:pt x="145" y="153"/>
                  </a:cubicBezTo>
                  <a:cubicBezTo>
                    <a:pt x="144" y="158"/>
                    <a:pt x="144" y="158"/>
                    <a:pt x="147" y="159"/>
                  </a:cubicBezTo>
                  <a:cubicBezTo>
                    <a:pt x="150" y="161"/>
                    <a:pt x="150" y="164"/>
                    <a:pt x="150" y="164"/>
                  </a:cubicBezTo>
                  <a:cubicBezTo>
                    <a:pt x="150" y="164"/>
                    <a:pt x="148" y="165"/>
                    <a:pt x="149" y="167"/>
                  </a:cubicBezTo>
                  <a:cubicBezTo>
                    <a:pt x="150" y="168"/>
                    <a:pt x="153" y="172"/>
                    <a:pt x="150" y="174"/>
                  </a:cubicBezTo>
                  <a:cubicBezTo>
                    <a:pt x="147" y="176"/>
                    <a:pt x="144" y="179"/>
                    <a:pt x="142" y="181"/>
                  </a:cubicBezTo>
                  <a:cubicBezTo>
                    <a:pt x="140" y="182"/>
                    <a:pt x="140" y="183"/>
                    <a:pt x="138" y="186"/>
                  </a:cubicBezTo>
                  <a:cubicBezTo>
                    <a:pt x="137" y="188"/>
                    <a:pt x="134" y="189"/>
                    <a:pt x="134" y="189"/>
                  </a:cubicBezTo>
                  <a:cubicBezTo>
                    <a:pt x="134" y="189"/>
                    <a:pt x="133" y="191"/>
                    <a:pt x="131" y="193"/>
                  </a:cubicBezTo>
                  <a:cubicBezTo>
                    <a:pt x="130" y="196"/>
                    <a:pt x="130" y="194"/>
                    <a:pt x="127" y="197"/>
                  </a:cubicBezTo>
                  <a:cubicBezTo>
                    <a:pt x="125" y="200"/>
                    <a:pt x="120" y="198"/>
                    <a:pt x="120" y="201"/>
                  </a:cubicBezTo>
                  <a:cubicBezTo>
                    <a:pt x="121" y="204"/>
                    <a:pt x="120" y="205"/>
                    <a:pt x="117" y="205"/>
                  </a:cubicBezTo>
                  <a:cubicBezTo>
                    <a:pt x="114" y="205"/>
                    <a:pt x="113" y="204"/>
                    <a:pt x="113" y="204"/>
                  </a:cubicBezTo>
                  <a:cubicBezTo>
                    <a:pt x="113" y="204"/>
                    <a:pt x="109" y="207"/>
                    <a:pt x="106" y="206"/>
                  </a:cubicBezTo>
                  <a:cubicBezTo>
                    <a:pt x="104" y="205"/>
                    <a:pt x="103" y="206"/>
                    <a:pt x="103" y="206"/>
                  </a:cubicBezTo>
                  <a:cubicBezTo>
                    <a:pt x="103" y="206"/>
                    <a:pt x="104" y="209"/>
                    <a:pt x="103" y="212"/>
                  </a:cubicBezTo>
                  <a:cubicBezTo>
                    <a:pt x="102" y="215"/>
                    <a:pt x="99" y="214"/>
                    <a:pt x="98" y="217"/>
                  </a:cubicBezTo>
                  <a:cubicBezTo>
                    <a:pt x="98" y="219"/>
                    <a:pt x="98" y="220"/>
                    <a:pt x="95" y="221"/>
                  </a:cubicBezTo>
                  <a:cubicBezTo>
                    <a:pt x="93" y="223"/>
                    <a:pt x="90" y="223"/>
                    <a:pt x="91" y="225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90" y="230"/>
                    <a:pt x="90" y="230"/>
                    <a:pt x="90" y="230"/>
                  </a:cubicBezTo>
                  <a:cubicBezTo>
                    <a:pt x="90" y="230"/>
                    <a:pt x="92" y="229"/>
                    <a:pt x="91" y="233"/>
                  </a:cubicBezTo>
                  <a:cubicBezTo>
                    <a:pt x="89" y="237"/>
                    <a:pt x="88" y="236"/>
                    <a:pt x="90" y="237"/>
                  </a:cubicBezTo>
                  <a:cubicBezTo>
                    <a:pt x="92" y="237"/>
                    <a:pt x="91" y="240"/>
                    <a:pt x="91" y="240"/>
                  </a:cubicBezTo>
                  <a:cubicBezTo>
                    <a:pt x="91" y="240"/>
                    <a:pt x="83" y="244"/>
                    <a:pt x="86" y="248"/>
                  </a:cubicBezTo>
                  <a:cubicBezTo>
                    <a:pt x="89" y="252"/>
                    <a:pt x="89" y="250"/>
                    <a:pt x="87" y="255"/>
                  </a:cubicBezTo>
                  <a:cubicBezTo>
                    <a:pt x="85" y="260"/>
                    <a:pt x="85" y="257"/>
                    <a:pt x="86" y="260"/>
                  </a:cubicBezTo>
                  <a:cubicBezTo>
                    <a:pt x="87" y="264"/>
                    <a:pt x="86" y="268"/>
                    <a:pt x="87" y="272"/>
                  </a:cubicBezTo>
                  <a:cubicBezTo>
                    <a:pt x="88" y="276"/>
                    <a:pt x="86" y="280"/>
                    <a:pt x="87" y="281"/>
                  </a:cubicBezTo>
                  <a:cubicBezTo>
                    <a:pt x="89" y="282"/>
                    <a:pt x="90" y="284"/>
                    <a:pt x="90" y="284"/>
                  </a:cubicBezTo>
                  <a:cubicBezTo>
                    <a:pt x="87" y="289"/>
                    <a:pt x="87" y="289"/>
                    <a:pt x="87" y="289"/>
                  </a:cubicBezTo>
                  <a:cubicBezTo>
                    <a:pt x="87" y="289"/>
                    <a:pt x="88" y="288"/>
                    <a:pt x="89" y="290"/>
                  </a:cubicBezTo>
                  <a:cubicBezTo>
                    <a:pt x="89" y="292"/>
                    <a:pt x="91" y="289"/>
                    <a:pt x="91" y="289"/>
                  </a:cubicBezTo>
                  <a:cubicBezTo>
                    <a:pt x="91" y="289"/>
                    <a:pt x="93" y="287"/>
                    <a:pt x="94" y="288"/>
                  </a:cubicBezTo>
                  <a:cubicBezTo>
                    <a:pt x="96" y="289"/>
                    <a:pt x="96" y="288"/>
                    <a:pt x="98" y="290"/>
                  </a:cubicBezTo>
                  <a:cubicBezTo>
                    <a:pt x="101" y="293"/>
                    <a:pt x="100" y="290"/>
                    <a:pt x="103" y="294"/>
                  </a:cubicBezTo>
                  <a:cubicBezTo>
                    <a:pt x="106" y="299"/>
                    <a:pt x="105" y="300"/>
                    <a:pt x="106" y="302"/>
                  </a:cubicBezTo>
                  <a:cubicBezTo>
                    <a:pt x="107" y="304"/>
                    <a:pt x="106" y="305"/>
                    <a:pt x="108" y="307"/>
                  </a:cubicBezTo>
                  <a:cubicBezTo>
                    <a:pt x="109" y="309"/>
                    <a:pt x="109" y="311"/>
                    <a:pt x="109" y="311"/>
                  </a:cubicBezTo>
                  <a:cubicBezTo>
                    <a:pt x="109" y="311"/>
                    <a:pt x="105" y="314"/>
                    <a:pt x="104" y="316"/>
                  </a:cubicBezTo>
                  <a:cubicBezTo>
                    <a:pt x="104" y="317"/>
                    <a:pt x="101" y="319"/>
                    <a:pt x="98" y="319"/>
                  </a:cubicBezTo>
                  <a:cubicBezTo>
                    <a:pt x="96" y="319"/>
                    <a:pt x="95" y="318"/>
                    <a:pt x="93" y="318"/>
                  </a:cubicBezTo>
                  <a:cubicBezTo>
                    <a:pt x="91" y="318"/>
                    <a:pt x="88" y="317"/>
                    <a:pt x="87" y="316"/>
                  </a:cubicBezTo>
                  <a:cubicBezTo>
                    <a:pt x="86" y="315"/>
                    <a:pt x="83" y="317"/>
                    <a:pt x="83" y="317"/>
                  </a:cubicBezTo>
                  <a:cubicBezTo>
                    <a:pt x="83" y="317"/>
                    <a:pt x="81" y="319"/>
                    <a:pt x="78" y="318"/>
                  </a:cubicBezTo>
                  <a:cubicBezTo>
                    <a:pt x="75" y="316"/>
                    <a:pt x="73" y="317"/>
                    <a:pt x="72" y="317"/>
                  </a:cubicBezTo>
                  <a:cubicBezTo>
                    <a:pt x="70" y="317"/>
                    <a:pt x="69" y="317"/>
                    <a:pt x="69" y="317"/>
                  </a:cubicBezTo>
                  <a:cubicBezTo>
                    <a:pt x="69" y="317"/>
                    <a:pt x="76" y="320"/>
                    <a:pt x="78" y="320"/>
                  </a:cubicBezTo>
                  <a:cubicBezTo>
                    <a:pt x="80" y="320"/>
                    <a:pt x="81" y="320"/>
                    <a:pt x="82" y="320"/>
                  </a:cubicBezTo>
                  <a:cubicBezTo>
                    <a:pt x="83" y="320"/>
                    <a:pt x="86" y="320"/>
                    <a:pt x="86" y="320"/>
                  </a:cubicBezTo>
                  <a:cubicBezTo>
                    <a:pt x="86" y="320"/>
                    <a:pt x="86" y="321"/>
                    <a:pt x="88" y="323"/>
                  </a:cubicBezTo>
                  <a:cubicBezTo>
                    <a:pt x="90" y="326"/>
                    <a:pt x="89" y="322"/>
                    <a:pt x="92" y="323"/>
                  </a:cubicBezTo>
                  <a:cubicBezTo>
                    <a:pt x="94" y="325"/>
                    <a:pt x="95" y="324"/>
                    <a:pt x="95" y="324"/>
                  </a:cubicBezTo>
                  <a:cubicBezTo>
                    <a:pt x="99" y="323"/>
                    <a:pt x="99" y="323"/>
                    <a:pt x="99" y="323"/>
                  </a:cubicBezTo>
                  <a:cubicBezTo>
                    <a:pt x="99" y="323"/>
                    <a:pt x="100" y="322"/>
                    <a:pt x="101" y="325"/>
                  </a:cubicBezTo>
                  <a:cubicBezTo>
                    <a:pt x="103" y="327"/>
                    <a:pt x="100" y="331"/>
                    <a:pt x="100" y="331"/>
                  </a:cubicBezTo>
                  <a:cubicBezTo>
                    <a:pt x="100" y="331"/>
                    <a:pt x="95" y="333"/>
                    <a:pt x="94" y="334"/>
                  </a:cubicBezTo>
                  <a:cubicBezTo>
                    <a:pt x="92" y="334"/>
                    <a:pt x="88" y="329"/>
                    <a:pt x="89" y="332"/>
                  </a:cubicBezTo>
                  <a:cubicBezTo>
                    <a:pt x="90" y="335"/>
                    <a:pt x="90" y="338"/>
                    <a:pt x="88" y="33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6" y="337"/>
                    <a:pt x="81" y="338"/>
                    <a:pt x="80" y="340"/>
                  </a:cubicBezTo>
                  <a:cubicBezTo>
                    <a:pt x="78" y="342"/>
                    <a:pt x="77" y="342"/>
                    <a:pt x="76" y="341"/>
                  </a:cubicBezTo>
                  <a:cubicBezTo>
                    <a:pt x="75" y="340"/>
                    <a:pt x="71" y="342"/>
                    <a:pt x="74" y="342"/>
                  </a:cubicBezTo>
                  <a:cubicBezTo>
                    <a:pt x="77" y="343"/>
                    <a:pt x="79" y="342"/>
                    <a:pt x="80" y="343"/>
                  </a:cubicBezTo>
                  <a:cubicBezTo>
                    <a:pt x="82" y="345"/>
                    <a:pt x="80" y="347"/>
                    <a:pt x="80" y="347"/>
                  </a:cubicBezTo>
                  <a:cubicBezTo>
                    <a:pt x="80" y="347"/>
                    <a:pt x="78" y="348"/>
                    <a:pt x="77" y="348"/>
                  </a:cubicBezTo>
                  <a:cubicBezTo>
                    <a:pt x="76" y="348"/>
                    <a:pt x="73" y="345"/>
                    <a:pt x="74" y="348"/>
                  </a:cubicBezTo>
                  <a:cubicBezTo>
                    <a:pt x="74" y="351"/>
                    <a:pt x="76" y="350"/>
                    <a:pt x="77" y="355"/>
                  </a:cubicBezTo>
                  <a:cubicBezTo>
                    <a:pt x="78" y="360"/>
                    <a:pt x="76" y="364"/>
                    <a:pt x="77" y="364"/>
                  </a:cubicBezTo>
                  <a:cubicBezTo>
                    <a:pt x="78" y="365"/>
                    <a:pt x="78" y="364"/>
                    <a:pt x="79" y="367"/>
                  </a:cubicBezTo>
                  <a:cubicBezTo>
                    <a:pt x="80" y="369"/>
                    <a:pt x="79" y="362"/>
                    <a:pt x="78" y="373"/>
                  </a:cubicBezTo>
                  <a:cubicBezTo>
                    <a:pt x="76" y="384"/>
                    <a:pt x="74" y="386"/>
                    <a:pt x="73" y="392"/>
                  </a:cubicBezTo>
                  <a:cubicBezTo>
                    <a:pt x="72" y="398"/>
                    <a:pt x="72" y="401"/>
                    <a:pt x="69" y="405"/>
                  </a:cubicBezTo>
                  <a:cubicBezTo>
                    <a:pt x="66" y="409"/>
                    <a:pt x="65" y="407"/>
                    <a:pt x="62" y="407"/>
                  </a:cubicBezTo>
                  <a:cubicBezTo>
                    <a:pt x="60" y="408"/>
                    <a:pt x="59" y="410"/>
                    <a:pt x="57" y="408"/>
                  </a:cubicBezTo>
                  <a:cubicBezTo>
                    <a:pt x="54" y="406"/>
                    <a:pt x="55" y="402"/>
                    <a:pt x="53" y="405"/>
                  </a:cubicBezTo>
                  <a:cubicBezTo>
                    <a:pt x="50" y="409"/>
                    <a:pt x="48" y="412"/>
                    <a:pt x="48" y="412"/>
                  </a:cubicBezTo>
                  <a:cubicBezTo>
                    <a:pt x="48" y="412"/>
                    <a:pt x="42" y="415"/>
                    <a:pt x="44" y="419"/>
                  </a:cubicBezTo>
                  <a:cubicBezTo>
                    <a:pt x="46" y="423"/>
                    <a:pt x="48" y="427"/>
                    <a:pt x="43" y="427"/>
                  </a:cubicBezTo>
                  <a:cubicBezTo>
                    <a:pt x="37" y="426"/>
                    <a:pt x="37" y="423"/>
                    <a:pt x="34" y="427"/>
                  </a:cubicBezTo>
                  <a:cubicBezTo>
                    <a:pt x="31" y="431"/>
                    <a:pt x="30" y="434"/>
                    <a:pt x="27" y="430"/>
                  </a:cubicBezTo>
                  <a:cubicBezTo>
                    <a:pt x="25" y="427"/>
                    <a:pt x="23" y="428"/>
                    <a:pt x="23" y="427"/>
                  </a:cubicBezTo>
                  <a:cubicBezTo>
                    <a:pt x="24" y="425"/>
                    <a:pt x="26" y="420"/>
                    <a:pt x="25" y="417"/>
                  </a:cubicBezTo>
                  <a:cubicBezTo>
                    <a:pt x="25" y="415"/>
                    <a:pt x="23" y="412"/>
                    <a:pt x="23" y="411"/>
                  </a:cubicBezTo>
                  <a:cubicBezTo>
                    <a:pt x="22" y="410"/>
                    <a:pt x="15" y="410"/>
                    <a:pt x="20" y="408"/>
                  </a:cubicBezTo>
                  <a:cubicBezTo>
                    <a:pt x="25" y="406"/>
                    <a:pt x="26" y="407"/>
                    <a:pt x="25" y="405"/>
                  </a:cubicBezTo>
                  <a:cubicBezTo>
                    <a:pt x="25" y="402"/>
                    <a:pt x="22" y="403"/>
                    <a:pt x="24" y="400"/>
                  </a:cubicBezTo>
                  <a:cubicBezTo>
                    <a:pt x="26" y="397"/>
                    <a:pt x="28" y="397"/>
                    <a:pt x="25" y="395"/>
                  </a:cubicBezTo>
                  <a:cubicBezTo>
                    <a:pt x="22" y="393"/>
                    <a:pt x="14" y="388"/>
                    <a:pt x="14" y="383"/>
                  </a:cubicBezTo>
                  <a:cubicBezTo>
                    <a:pt x="14" y="378"/>
                    <a:pt x="14" y="377"/>
                    <a:pt x="12" y="374"/>
                  </a:cubicBezTo>
                  <a:cubicBezTo>
                    <a:pt x="10" y="371"/>
                    <a:pt x="8" y="368"/>
                    <a:pt x="10" y="367"/>
                  </a:cubicBezTo>
                  <a:cubicBezTo>
                    <a:pt x="12" y="365"/>
                    <a:pt x="15" y="367"/>
                    <a:pt x="12" y="364"/>
                  </a:cubicBezTo>
                  <a:cubicBezTo>
                    <a:pt x="9" y="362"/>
                    <a:pt x="5" y="365"/>
                    <a:pt x="5" y="359"/>
                  </a:cubicBezTo>
                  <a:cubicBezTo>
                    <a:pt x="6" y="352"/>
                    <a:pt x="11" y="351"/>
                    <a:pt x="8" y="350"/>
                  </a:cubicBezTo>
                  <a:cubicBezTo>
                    <a:pt x="6" y="348"/>
                    <a:pt x="2" y="345"/>
                    <a:pt x="2" y="345"/>
                  </a:cubicBezTo>
                  <a:cubicBezTo>
                    <a:pt x="2" y="345"/>
                    <a:pt x="2" y="339"/>
                    <a:pt x="1" y="337"/>
                  </a:cubicBezTo>
                  <a:cubicBezTo>
                    <a:pt x="1" y="336"/>
                    <a:pt x="1" y="333"/>
                    <a:pt x="0" y="331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125">
              <a:extLst>
                <a:ext uri="{FF2B5EF4-FFF2-40B4-BE49-F238E27FC236}">
                  <a16:creationId xmlns:a16="http://schemas.microsoft.com/office/drawing/2014/main" id="{3C8BCC6A-5D3B-4424-9D6A-276E30B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889"/>
              <a:ext cx="566" cy="1257"/>
            </a:xfrm>
            <a:custGeom>
              <a:avLst/>
              <a:gdLst>
                <a:gd name="T0" fmla="*/ 7 w 156"/>
                <a:gd name="T1" fmla="*/ 156 h 347"/>
                <a:gd name="T2" fmla="*/ 80 w 156"/>
                <a:gd name="T3" fmla="*/ 196 h 347"/>
                <a:gd name="T4" fmla="*/ 181 w 156"/>
                <a:gd name="T5" fmla="*/ 192 h 347"/>
                <a:gd name="T6" fmla="*/ 225 w 156"/>
                <a:gd name="T7" fmla="*/ 185 h 347"/>
                <a:gd name="T8" fmla="*/ 247 w 156"/>
                <a:gd name="T9" fmla="*/ 138 h 347"/>
                <a:gd name="T10" fmla="*/ 261 w 156"/>
                <a:gd name="T11" fmla="*/ 80 h 347"/>
                <a:gd name="T12" fmla="*/ 305 w 156"/>
                <a:gd name="T13" fmla="*/ 14 h 347"/>
                <a:gd name="T14" fmla="*/ 414 w 156"/>
                <a:gd name="T15" fmla="*/ 33 h 347"/>
                <a:gd name="T16" fmla="*/ 410 w 156"/>
                <a:gd name="T17" fmla="*/ 134 h 347"/>
                <a:gd name="T18" fmla="*/ 410 w 156"/>
                <a:gd name="T19" fmla="*/ 141 h 347"/>
                <a:gd name="T20" fmla="*/ 377 w 156"/>
                <a:gd name="T21" fmla="*/ 228 h 347"/>
                <a:gd name="T22" fmla="*/ 454 w 156"/>
                <a:gd name="T23" fmla="*/ 355 h 347"/>
                <a:gd name="T24" fmla="*/ 475 w 156"/>
                <a:gd name="T25" fmla="*/ 554 h 347"/>
                <a:gd name="T26" fmla="*/ 468 w 156"/>
                <a:gd name="T27" fmla="*/ 619 h 347"/>
                <a:gd name="T28" fmla="*/ 457 w 156"/>
                <a:gd name="T29" fmla="*/ 710 h 347"/>
                <a:gd name="T30" fmla="*/ 475 w 156"/>
                <a:gd name="T31" fmla="*/ 753 h 347"/>
                <a:gd name="T32" fmla="*/ 504 w 156"/>
                <a:gd name="T33" fmla="*/ 782 h 347"/>
                <a:gd name="T34" fmla="*/ 475 w 156"/>
                <a:gd name="T35" fmla="*/ 830 h 347"/>
                <a:gd name="T36" fmla="*/ 555 w 156"/>
                <a:gd name="T37" fmla="*/ 909 h 347"/>
                <a:gd name="T38" fmla="*/ 468 w 156"/>
                <a:gd name="T39" fmla="*/ 1051 h 347"/>
                <a:gd name="T40" fmla="*/ 366 w 156"/>
                <a:gd name="T41" fmla="*/ 1166 h 347"/>
                <a:gd name="T42" fmla="*/ 356 w 156"/>
                <a:gd name="T43" fmla="*/ 1177 h 347"/>
                <a:gd name="T44" fmla="*/ 316 w 156"/>
                <a:gd name="T45" fmla="*/ 1174 h 347"/>
                <a:gd name="T46" fmla="*/ 279 w 156"/>
                <a:gd name="T47" fmla="*/ 1188 h 347"/>
                <a:gd name="T48" fmla="*/ 232 w 156"/>
                <a:gd name="T49" fmla="*/ 1210 h 347"/>
                <a:gd name="T50" fmla="*/ 203 w 156"/>
                <a:gd name="T51" fmla="*/ 1214 h 347"/>
                <a:gd name="T52" fmla="*/ 171 w 156"/>
                <a:gd name="T53" fmla="*/ 1232 h 347"/>
                <a:gd name="T54" fmla="*/ 149 w 156"/>
                <a:gd name="T55" fmla="*/ 1235 h 347"/>
                <a:gd name="T56" fmla="*/ 123 w 156"/>
                <a:gd name="T57" fmla="*/ 1246 h 347"/>
                <a:gd name="T58" fmla="*/ 105 w 156"/>
                <a:gd name="T59" fmla="*/ 1232 h 347"/>
                <a:gd name="T60" fmla="*/ 116 w 156"/>
                <a:gd name="T61" fmla="*/ 1206 h 347"/>
                <a:gd name="T62" fmla="*/ 123 w 156"/>
                <a:gd name="T63" fmla="*/ 1188 h 347"/>
                <a:gd name="T64" fmla="*/ 94 w 156"/>
                <a:gd name="T65" fmla="*/ 1192 h 347"/>
                <a:gd name="T66" fmla="*/ 69 w 156"/>
                <a:gd name="T67" fmla="*/ 1177 h 347"/>
                <a:gd name="T68" fmla="*/ 47 w 156"/>
                <a:gd name="T69" fmla="*/ 1166 h 347"/>
                <a:gd name="T70" fmla="*/ 33 w 156"/>
                <a:gd name="T71" fmla="*/ 1152 h 347"/>
                <a:gd name="T72" fmla="*/ 40 w 156"/>
                <a:gd name="T73" fmla="*/ 1134 h 347"/>
                <a:gd name="T74" fmla="*/ 36 w 156"/>
                <a:gd name="T75" fmla="*/ 1108 h 347"/>
                <a:gd name="T76" fmla="*/ 36 w 156"/>
                <a:gd name="T77" fmla="*/ 1094 h 347"/>
                <a:gd name="T78" fmla="*/ 44 w 156"/>
                <a:gd name="T79" fmla="*/ 1065 h 347"/>
                <a:gd name="T80" fmla="*/ 40 w 156"/>
                <a:gd name="T81" fmla="*/ 1040 h 347"/>
                <a:gd name="T82" fmla="*/ 36 w 156"/>
                <a:gd name="T83" fmla="*/ 1022 h 347"/>
                <a:gd name="T84" fmla="*/ 36 w 156"/>
                <a:gd name="T85" fmla="*/ 985 h 347"/>
                <a:gd name="T86" fmla="*/ 22 w 156"/>
                <a:gd name="T87" fmla="*/ 949 h 347"/>
                <a:gd name="T88" fmla="*/ 33 w 156"/>
                <a:gd name="T89" fmla="*/ 916 h 347"/>
                <a:gd name="T90" fmla="*/ 65 w 156"/>
                <a:gd name="T91" fmla="*/ 877 h 347"/>
                <a:gd name="T92" fmla="*/ 98 w 156"/>
                <a:gd name="T93" fmla="*/ 848 h 347"/>
                <a:gd name="T94" fmla="*/ 116 w 156"/>
                <a:gd name="T95" fmla="*/ 815 h 347"/>
                <a:gd name="T96" fmla="*/ 171 w 156"/>
                <a:gd name="T97" fmla="*/ 764 h 347"/>
                <a:gd name="T98" fmla="*/ 185 w 156"/>
                <a:gd name="T99" fmla="*/ 724 h 347"/>
                <a:gd name="T100" fmla="*/ 207 w 156"/>
                <a:gd name="T101" fmla="*/ 696 h 347"/>
                <a:gd name="T102" fmla="*/ 225 w 156"/>
                <a:gd name="T103" fmla="*/ 681 h 347"/>
                <a:gd name="T104" fmla="*/ 236 w 156"/>
                <a:gd name="T105" fmla="*/ 663 h 347"/>
                <a:gd name="T106" fmla="*/ 236 w 156"/>
                <a:gd name="T107" fmla="*/ 609 h 347"/>
                <a:gd name="T108" fmla="*/ 210 w 156"/>
                <a:gd name="T109" fmla="*/ 576 h 347"/>
                <a:gd name="T110" fmla="*/ 192 w 156"/>
                <a:gd name="T111" fmla="*/ 572 h 347"/>
                <a:gd name="T112" fmla="*/ 156 w 156"/>
                <a:gd name="T113" fmla="*/ 518 h 347"/>
                <a:gd name="T114" fmla="*/ 149 w 156"/>
                <a:gd name="T115" fmla="*/ 453 h 347"/>
                <a:gd name="T116" fmla="*/ 145 w 156"/>
                <a:gd name="T117" fmla="*/ 427 h 347"/>
                <a:gd name="T118" fmla="*/ 152 w 156"/>
                <a:gd name="T119" fmla="*/ 286 h 347"/>
                <a:gd name="T120" fmla="*/ 94 w 156"/>
                <a:gd name="T121" fmla="*/ 232 h 347"/>
                <a:gd name="T122" fmla="*/ 80 w 156"/>
                <a:gd name="T123" fmla="*/ 214 h 347"/>
                <a:gd name="T124" fmla="*/ 4 w 156"/>
                <a:gd name="T125" fmla="*/ 156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" h="347">
                  <a:moveTo>
                    <a:pt x="0" y="39"/>
                  </a:moveTo>
                  <a:cubicBezTo>
                    <a:pt x="1" y="40"/>
                    <a:pt x="2" y="41"/>
                    <a:pt x="2" y="43"/>
                  </a:cubicBezTo>
                  <a:cubicBezTo>
                    <a:pt x="4" y="40"/>
                    <a:pt x="3" y="36"/>
                    <a:pt x="4" y="33"/>
                  </a:cubicBezTo>
                  <a:cubicBezTo>
                    <a:pt x="15" y="35"/>
                    <a:pt x="15" y="50"/>
                    <a:pt x="22" y="54"/>
                  </a:cubicBezTo>
                  <a:cubicBezTo>
                    <a:pt x="30" y="59"/>
                    <a:pt x="42" y="49"/>
                    <a:pt x="43" y="56"/>
                  </a:cubicBezTo>
                  <a:cubicBezTo>
                    <a:pt x="46" y="55"/>
                    <a:pt x="48" y="55"/>
                    <a:pt x="50" y="53"/>
                  </a:cubicBezTo>
                  <a:cubicBezTo>
                    <a:pt x="52" y="56"/>
                    <a:pt x="54" y="60"/>
                    <a:pt x="57" y="63"/>
                  </a:cubicBezTo>
                  <a:cubicBezTo>
                    <a:pt x="58" y="59"/>
                    <a:pt x="60" y="55"/>
                    <a:pt x="62" y="51"/>
                  </a:cubicBezTo>
                  <a:cubicBezTo>
                    <a:pt x="63" y="49"/>
                    <a:pt x="68" y="46"/>
                    <a:pt x="69" y="45"/>
                  </a:cubicBezTo>
                  <a:cubicBezTo>
                    <a:pt x="70" y="42"/>
                    <a:pt x="67" y="40"/>
                    <a:pt x="68" y="38"/>
                  </a:cubicBezTo>
                  <a:cubicBezTo>
                    <a:pt x="69" y="34"/>
                    <a:pt x="72" y="31"/>
                    <a:pt x="74" y="29"/>
                  </a:cubicBezTo>
                  <a:cubicBezTo>
                    <a:pt x="74" y="27"/>
                    <a:pt x="72" y="24"/>
                    <a:pt x="72" y="22"/>
                  </a:cubicBezTo>
                  <a:cubicBezTo>
                    <a:pt x="71" y="17"/>
                    <a:pt x="72" y="19"/>
                    <a:pt x="74" y="14"/>
                  </a:cubicBezTo>
                  <a:cubicBezTo>
                    <a:pt x="76" y="7"/>
                    <a:pt x="78" y="6"/>
                    <a:pt x="84" y="4"/>
                  </a:cubicBezTo>
                  <a:cubicBezTo>
                    <a:pt x="89" y="3"/>
                    <a:pt x="93" y="0"/>
                    <a:pt x="97" y="3"/>
                  </a:cubicBezTo>
                  <a:cubicBezTo>
                    <a:pt x="104" y="6"/>
                    <a:pt x="103" y="12"/>
                    <a:pt x="114" y="9"/>
                  </a:cubicBezTo>
                  <a:cubicBezTo>
                    <a:pt x="118" y="16"/>
                    <a:pt x="117" y="17"/>
                    <a:pt x="115" y="23"/>
                  </a:cubicBezTo>
                  <a:cubicBezTo>
                    <a:pt x="114" y="28"/>
                    <a:pt x="112" y="32"/>
                    <a:pt x="113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5"/>
                  </a:cubicBezTo>
                  <a:cubicBezTo>
                    <a:pt x="102" y="51"/>
                    <a:pt x="104" y="55"/>
                    <a:pt x="104" y="63"/>
                  </a:cubicBezTo>
                  <a:cubicBezTo>
                    <a:pt x="111" y="67"/>
                    <a:pt x="124" y="79"/>
                    <a:pt x="128" y="86"/>
                  </a:cubicBezTo>
                  <a:cubicBezTo>
                    <a:pt x="131" y="92"/>
                    <a:pt x="129" y="92"/>
                    <a:pt x="125" y="98"/>
                  </a:cubicBezTo>
                  <a:cubicBezTo>
                    <a:pt x="123" y="102"/>
                    <a:pt x="120" y="105"/>
                    <a:pt x="121" y="110"/>
                  </a:cubicBezTo>
                  <a:cubicBezTo>
                    <a:pt x="105" y="116"/>
                    <a:pt x="128" y="143"/>
                    <a:pt x="131" y="153"/>
                  </a:cubicBezTo>
                  <a:cubicBezTo>
                    <a:pt x="134" y="159"/>
                    <a:pt x="132" y="156"/>
                    <a:pt x="130" y="163"/>
                  </a:cubicBezTo>
                  <a:cubicBezTo>
                    <a:pt x="129" y="166"/>
                    <a:pt x="130" y="168"/>
                    <a:pt x="129" y="171"/>
                  </a:cubicBezTo>
                  <a:cubicBezTo>
                    <a:pt x="127" y="176"/>
                    <a:pt x="126" y="176"/>
                    <a:pt x="125" y="181"/>
                  </a:cubicBezTo>
                  <a:cubicBezTo>
                    <a:pt x="125" y="186"/>
                    <a:pt x="126" y="191"/>
                    <a:pt x="126" y="196"/>
                  </a:cubicBezTo>
                  <a:cubicBezTo>
                    <a:pt x="128" y="197"/>
                    <a:pt x="131" y="198"/>
                    <a:pt x="134" y="197"/>
                  </a:cubicBezTo>
                  <a:cubicBezTo>
                    <a:pt x="135" y="202"/>
                    <a:pt x="134" y="205"/>
                    <a:pt x="131" y="208"/>
                  </a:cubicBezTo>
                  <a:cubicBezTo>
                    <a:pt x="133" y="208"/>
                    <a:pt x="134" y="210"/>
                    <a:pt x="136" y="210"/>
                  </a:cubicBezTo>
                  <a:cubicBezTo>
                    <a:pt x="136" y="213"/>
                    <a:pt x="136" y="214"/>
                    <a:pt x="139" y="216"/>
                  </a:cubicBezTo>
                  <a:cubicBezTo>
                    <a:pt x="135" y="218"/>
                    <a:pt x="133" y="222"/>
                    <a:pt x="136" y="225"/>
                  </a:cubicBezTo>
                  <a:cubicBezTo>
                    <a:pt x="134" y="226"/>
                    <a:pt x="133" y="228"/>
                    <a:pt x="131" y="229"/>
                  </a:cubicBezTo>
                  <a:cubicBezTo>
                    <a:pt x="133" y="232"/>
                    <a:pt x="137" y="232"/>
                    <a:pt x="138" y="237"/>
                  </a:cubicBezTo>
                  <a:cubicBezTo>
                    <a:pt x="144" y="240"/>
                    <a:pt x="150" y="243"/>
                    <a:pt x="153" y="251"/>
                  </a:cubicBezTo>
                  <a:cubicBezTo>
                    <a:pt x="156" y="259"/>
                    <a:pt x="150" y="266"/>
                    <a:pt x="145" y="273"/>
                  </a:cubicBezTo>
                  <a:cubicBezTo>
                    <a:pt x="140" y="279"/>
                    <a:pt x="135" y="286"/>
                    <a:pt x="129" y="290"/>
                  </a:cubicBezTo>
                  <a:cubicBezTo>
                    <a:pt x="125" y="294"/>
                    <a:pt x="113" y="297"/>
                    <a:pt x="118" y="304"/>
                  </a:cubicBezTo>
                  <a:cubicBezTo>
                    <a:pt x="111" y="306"/>
                    <a:pt x="102" y="315"/>
                    <a:pt x="101" y="32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99" y="323"/>
                    <a:pt x="99" y="324"/>
                    <a:pt x="98" y="325"/>
                  </a:cubicBezTo>
                  <a:cubicBezTo>
                    <a:pt x="97" y="325"/>
                    <a:pt x="97" y="326"/>
                    <a:pt x="94" y="325"/>
                  </a:cubicBezTo>
                  <a:cubicBezTo>
                    <a:pt x="91" y="324"/>
                    <a:pt x="90" y="322"/>
                    <a:pt x="87" y="324"/>
                  </a:cubicBezTo>
                  <a:cubicBezTo>
                    <a:pt x="85" y="327"/>
                    <a:pt x="83" y="326"/>
                    <a:pt x="81" y="326"/>
                  </a:cubicBezTo>
                  <a:cubicBezTo>
                    <a:pt x="79" y="327"/>
                    <a:pt x="83" y="327"/>
                    <a:pt x="77" y="328"/>
                  </a:cubicBezTo>
                  <a:cubicBezTo>
                    <a:pt x="72" y="329"/>
                    <a:pt x="71" y="329"/>
                    <a:pt x="70" y="331"/>
                  </a:cubicBezTo>
                  <a:cubicBezTo>
                    <a:pt x="69" y="333"/>
                    <a:pt x="68" y="334"/>
                    <a:pt x="64" y="334"/>
                  </a:cubicBezTo>
                  <a:cubicBezTo>
                    <a:pt x="61" y="335"/>
                    <a:pt x="61" y="332"/>
                    <a:pt x="59" y="334"/>
                  </a:cubicBezTo>
                  <a:cubicBezTo>
                    <a:pt x="58" y="336"/>
                    <a:pt x="57" y="333"/>
                    <a:pt x="56" y="335"/>
                  </a:cubicBezTo>
                  <a:cubicBezTo>
                    <a:pt x="55" y="337"/>
                    <a:pt x="55" y="336"/>
                    <a:pt x="53" y="338"/>
                  </a:cubicBezTo>
                  <a:cubicBezTo>
                    <a:pt x="51" y="340"/>
                    <a:pt x="48" y="341"/>
                    <a:pt x="47" y="340"/>
                  </a:cubicBezTo>
                  <a:cubicBezTo>
                    <a:pt x="46" y="339"/>
                    <a:pt x="45" y="335"/>
                    <a:pt x="44" y="338"/>
                  </a:cubicBezTo>
                  <a:cubicBezTo>
                    <a:pt x="43" y="340"/>
                    <a:pt x="43" y="342"/>
                    <a:pt x="41" y="341"/>
                  </a:cubicBezTo>
                  <a:cubicBezTo>
                    <a:pt x="39" y="340"/>
                    <a:pt x="38" y="340"/>
                    <a:pt x="38" y="340"/>
                  </a:cubicBezTo>
                  <a:cubicBezTo>
                    <a:pt x="38" y="340"/>
                    <a:pt x="36" y="347"/>
                    <a:pt x="34" y="344"/>
                  </a:cubicBezTo>
                  <a:cubicBezTo>
                    <a:pt x="31" y="342"/>
                    <a:pt x="37" y="341"/>
                    <a:pt x="34" y="340"/>
                  </a:cubicBezTo>
                  <a:cubicBezTo>
                    <a:pt x="32" y="340"/>
                    <a:pt x="29" y="342"/>
                    <a:pt x="29" y="340"/>
                  </a:cubicBezTo>
                  <a:cubicBezTo>
                    <a:pt x="29" y="338"/>
                    <a:pt x="28" y="336"/>
                    <a:pt x="30" y="335"/>
                  </a:cubicBezTo>
                  <a:cubicBezTo>
                    <a:pt x="32" y="335"/>
                    <a:pt x="31" y="334"/>
                    <a:pt x="32" y="333"/>
                  </a:cubicBezTo>
                  <a:cubicBezTo>
                    <a:pt x="34" y="332"/>
                    <a:pt x="33" y="331"/>
                    <a:pt x="34" y="330"/>
                  </a:cubicBezTo>
                  <a:cubicBezTo>
                    <a:pt x="34" y="329"/>
                    <a:pt x="34" y="328"/>
                    <a:pt x="34" y="328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0" y="330"/>
                    <a:pt x="27" y="331"/>
                    <a:pt x="26" y="329"/>
                  </a:cubicBezTo>
                  <a:cubicBezTo>
                    <a:pt x="25" y="327"/>
                    <a:pt x="26" y="325"/>
                    <a:pt x="24" y="326"/>
                  </a:cubicBezTo>
                  <a:cubicBezTo>
                    <a:pt x="22" y="326"/>
                    <a:pt x="20" y="326"/>
                    <a:pt x="19" y="325"/>
                  </a:cubicBezTo>
                  <a:cubicBezTo>
                    <a:pt x="18" y="324"/>
                    <a:pt x="20" y="322"/>
                    <a:pt x="17" y="322"/>
                  </a:cubicBezTo>
                  <a:cubicBezTo>
                    <a:pt x="15" y="323"/>
                    <a:pt x="15" y="321"/>
                    <a:pt x="13" y="322"/>
                  </a:cubicBezTo>
                  <a:cubicBezTo>
                    <a:pt x="12" y="323"/>
                    <a:pt x="11" y="323"/>
                    <a:pt x="10" y="322"/>
                  </a:cubicBezTo>
                  <a:cubicBezTo>
                    <a:pt x="9" y="321"/>
                    <a:pt x="8" y="320"/>
                    <a:pt x="9" y="318"/>
                  </a:cubicBezTo>
                  <a:cubicBezTo>
                    <a:pt x="10" y="317"/>
                    <a:pt x="10" y="316"/>
                    <a:pt x="10" y="316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304"/>
                    <a:pt x="10" y="302"/>
                    <a:pt x="10" y="302"/>
                  </a:cubicBezTo>
                  <a:cubicBezTo>
                    <a:pt x="10" y="301"/>
                    <a:pt x="12" y="297"/>
                    <a:pt x="12" y="296"/>
                  </a:cubicBezTo>
                  <a:cubicBezTo>
                    <a:pt x="12" y="296"/>
                    <a:pt x="11" y="294"/>
                    <a:pt x="12" y="294"/>
                  </a:cubicBezTo>
                  <a:cubicBezTo>
                    <a:pt x="13" y="294"/>
                    <a:pt x="14" y="292"/>
                    <a:pt x="13" y="290"/>
                  </a:cubicBezTo>
                  <a:cubicBezTo>
                    <a:pt x="12" y="289"/>
                    <a:pt x="11" y="288"/>
                    <a:pt x="11" y="287"/>
                  </a:cubicBezTo>
                  <a:cubicBezTo>
                    <a:pt x="12" y="286"/>
                    <a:pt x="12" y="285"/>
                    <a:pt x="12" y="284"/>
                  </a:cubicBezTo>
                  <a:cubicBezTo>
                    <a:pt x="11" y="283"/>
                    <a:pt x="12" y="284"/>
                    <a:pt x="10" y="282"/>
                  </a:cubicBezTo>
                  <a:cubicBezTo>
                    <a:pt x="8" y="279"/>
                    <a:pt x="7" y="277"/>
                    <a:pt x="8" y="275"/>
                  </a:cubicBezTo>
                  <a:cubicBezTo>
                    <a:pt x="9" y="274"/>
                    <a:pt x="11" y="273"/>
                    <a:pt x="10" y="272"/>
                  </a:cubicBezTo>
                  <a:cubicBezTo>
                    <a:pt x="9" y="271"/>
                    <a:pt x="8" y="271"/>
                    <a:pt x="7" y="268"/>
                  </a:cubicBezTo>
                  <a:cubicBezTo>
                    <a:pt x="6" y="266"/>
                    <a:pt x="6" y="263"/>
                    <a:pt x="6" y="262"/>
                  </a:cubicBezTo>
                  <a:cubicBezTo>
                    <a:pt x="6" y="260"/>
                    <a:pt x="6" y="257"/>
                    <a:pt x="6" y="256"/>
                  </a:cubicBezTo>
                  <a:cubicBezTo>
                    <a:pt x="7" y="255"/>
                    <a:pt x="9" y="253"/>
                    <a:pt x="9" y="253"/>
                  </a:cubicBezTo>
                  <a:cubicBezTo>
                    <a:pt x="9" y="253"/>
                    <a:pt x="14" y="250"/>
                    <a:pt x="13" y="248"/>
                  </a:cubicBezTo>
                  <a:cubicBezTo>
                    <a:pt x="12" y="246"/>
                    <a:pt x="16" y="242"/>
                    <a:pt x="18" y="242"/>
                  </a:cubicBezTo>
                  <a:cubicBezTo>
                    <a:pt x="19" y="242"/>
                    <a:pt x="20" y="242"/>
                    <a:pt x="22" y="241"/>
                  </a:cubicBezTo>
                  <a:cubicBezTo>
                    <a:pt x="25" y="241"/>
                    <a:pt x="27" y="237"/>
                    <a:pt x="27" y="234"/>
                  </a:cubicBezTo>
                  <a:cubicBezTo>
                    <a:pt x="27" y="232"/>
                    <a:pt x="27" y="230"/>
                    <a:pt x="29" y="229"/>
                  </a:cubicBezTo>
                  <a:cubicBezTo>
                    <a:pt x="30" y="227"/>
                    <a:pt x="29" y="227"/>
                    <a:pt x="32" y="225"/>
                  </a:cubicBezTo>
                  <a:cubicBezTo>
                    <a:pt x="35" y="222"/>
                    <a:pt x="39" y="217"/>
                    <a:pt x="42" y="216"/>
                  </a:cubicBezTo>
                  <a:cubicBezTo>
                    <a:pt x="44" y="214"/>
                    <a:pt x="44" y="212"/>
                    <a:pt x="47" y="211"/>
                  </a:cubicBezTo>
                  <a:cubicBezTo>
                    <a:pt x="49" y="210"/>
                    <a:pt x="49" y="208"/>
                    <a:pt x="50" y="205"/>
                  </a:cubicBezTo>
                  <a:cubicBezTo>
                    <a:pt x="50" y="203"/>
                    <a:pt x="48" y="201"/>
                    <a:pt x="51" y="200"/>
                  </a:cubicBezTo>
                  <a:cubicBezTo>
                    <a:pt x="54" y="199"/>
                    <a:pt x="52" y="198"/>
                    <a:pt x="54" y="196"/>
                  </a:cubicBezTo>
                  <a:cubicBezTo>
                    <a:pt x="56" y="193"/>
                    <a:pt x="56" y="193"/>
                    <a:pt x="57" y="192"/>
                  </a:cubicBezTo>
                  <a:cubicBezTo>
                    <a:pt x="59" y="192"/>
                    <a:pt x="58" y="191"/>
                    <a:pt x="60" y="190"/>
                  </a:cubicBezTo>
                  <a:cubicBezTo>
                    <a:pt x="61" y="189"/>
                    <a:pt x="61" y="187"/>
                    <a:pt x="62" y="188"/>
                  </a:cubicBezTo>
                  <a:cubicBezTo>
                    <a:pt x="64" y="190"/>
                    <a:pt x="65" y="189"/>
                    <a:pt x="66" y="187"/>
                  </a:cubicBezTo>
                  <a:cubicBezTo>
                    <a:pt x="66" y="186"/>
                    <a:pt x="65" y="183"/>
                    <a:pt x="65" y="183"/>
                  </a:cubicBezTo>
                  <a:cubicBezTo>
                    <a:pt x="65" y="183"/>
                    <a:pt x="68" y="180"/>
                    <a:pt x="67" y="175"/>
                  </a:cubicBezTo>
                  <a:cubicBezTo>
                    <a:pt x="65" y="170"/>
                    <a:pt x="66" y="169"/>
                    <a:pt x="65" y="168"/>
                  </a:cubicBezTo>
                  <a:cubicBezTo>
                    <a:pt x="64" y="167"/>
                    <a:pt x="61" y="165"/>
                    <a:pt x="61" y="165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8" y="159"/>
                    <a:pt x="57" y="153"/>
                    <a:pt x="56" y="156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9" y="153"/>
                    <a:pt x="45" y="149"/>
                    <a:pt x="43" y="143"/>
                  </a:cubicBezTo>
                  <a:cubicBezTo>
                    <a:pt x="39" y="135"/>
                    <a:pt x="43" y="134"/>
                    <a:pt x="46" y="127"/>
                  </a:cubicBezTo>
                  <a:cubicBezTo>
                    <a:pt x="44" y="127"/>
                    <a:pt x="43" y="126"/>
                    <a:pt x="41" y="125"/>
                  </a:cubicBezTo>
                  <a:cubicBezTo>
                    <a:pt x="42" y="124"/>
                    <a:pt x="42" y="122"/>
                    <a:pt x="43" y="120"/>
                  </a:cubicBezTo>
                  <a:cubicBezTo>
                    <a:pt x="42" y="120"/>
                    <a:pt x="41" y="118"/>
                    <a:pt x="40" y="118"/>
                  </a:cubicBezTo>
                  <a:cubicBezTo>
                    <a:pt x="39" y="111"/>
                    <a:pt x="39" y="105"/>
                    <a:pt x="39" y="99"/>
                  </a:cubicBezTo>
                  <a:cubicBezTo>
                    <a:pt x="40" y="93"/>
                    <a:pt x="43" y="85"/>
                    <a:pt x="42" y="79"/>
                  </a:cubicBezTo>
                  <a:cubicBezTo>
                    <a:pt x="41" y="79"/>
                    <a:pt x="39" y="79"/>
                    <a:pt x="38" y="79"/>
                  </a:cubicBezTo>
                  <a:cubicBezTo>
                    <a:pt x="40" y="66"/>
                    <a:pt x="29" y="74"/>
                    <a:pt x="26" y="64"/>
                  </a:cubicBezTo>
                  <a:cubicBezTo>
                    <a:pt x="25" y="66"/>
                    <a:pt x="23" y="66"/>
                    <a:pt x="23" y="67"/>
                  </a:cubicBezTo>
                  <a:cubicBezTo>
                    <a:pt x="22" y="64"/>
                    <a:pt x="21" y="62"/>
                    <a:pt x="22" y="59"/>
                  </a:cubicBezTo>
                  <a:cubicBezTo>
                    <a:pt x="19" y="60"/>
                    <a:pt x="17" y="60"/>
                    <a:pt x="16" y="61"/>
                  </a:cubicBezTo>
                  <a:cubicBezTo>
                    <a:pt x="11" y="55"/>
                    <a:pt x="5" y="50"/>
                    <a:pt x="1" y="43"/>
                  </a:cubicBezTo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26">
              <a:extLst>
                <a:ext uri="{FF2B5EF4-FFF2-40B4-BE49-F238E27FC236}">
                  <a16:creationId xmlns:a16="http://schemas.microsoft.com/office/drawing/2014/main" id="{4DA4CC57-3E8A-4ADF-8AE4-9F7B8D34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889"/>
              <a:ext cx="566" cy="1257"/>
            </a:xfrm>
            <a:custGeom>
              <a:avLst/>
              <a:gdLst>
                <a:gd name="T0" fmla="*/ 7 w 156"/>
                <a:gd name="T1" fmla="*/ 156 h 347"/>
                <a:gd name="T2" fmla="*/ 80 w 156"/>
                <a:gd name="T3" fmla="*/ 196 h 347"/>
                <a:gd name="T4" fmla="*/ 181 w 156"/>
                <a:gd name="T5" fmla="*/ 192 h 347"/>
                <a:gd name="T6" fmla="*/ 225 w 156"/>
                <a:gd name="T7" fmla="*/ 185 h 347"/>
                <a:gd name="T8" fmla="*/ 247 w 156"/>
                <a:gd name="T9" fmla="*/ 138 h 347"/>
                <a:gd name="T10" fmla="*/ 261 w 156"/>
                <a:gd name="T11" fmla="*/ 80 h 347"/>
                <a:gd name="T12" fmla="*/ 305 w 156"/>
                <a:gd name="T13" fmla="*/ 14 h 347"/>
                <a:gd name="T14" fmla="*/ 414 w 156"/>
                <a:gd name="T15" fmla="*/ 33 h 347"/>
                <a:gd name="T16" fmla="*/ 410 w 156"/>
                <a:gd name="T17" fmla="*/ 134 h 347"/>
                <a:gd name="T18" fmla="*/ 410 w 156"/>
                <a:gd name="T19" fmla="*/ 141 h 347"/>
                <a:gd name="T20" fmla="*/ 377 w 156"/>
                <a:gd name="T21" fmla="*/ 228 h 347"/>
                <a:gd name="T22" fmla="*/ 454 w 156"/>
                <a:gd name="T23" fmla="*/ 355 h 347"/>
                <a:gd name="T24" fmla="*/ 475 w 156"/>
                <a:gd name="T25" fmla="*/ 554 h 347"/>
                <a:gd name="T26" fmla="*/ 468 w 156"/>
                <a:gd name="T27" fmla="*/ 619 h 347"/>
                <a:gd name="T28" fmla="*/ 457 w 156"/>
                <a:gd name="T29" fmla="*/ 710 h 347"/>
                <a:gd name="T30" fmla="*/ 475 w 156"/>
                <a:gd name="T31" fmla="*/ 753 h 347"/>
                <a:gd name="T32" fmla="*/ 504 w 156"/>
                <a:gd name="T33" fmla="*/ 782 h 347"/>
                <a:gd name="T34" fmla="*/ 475 w 156"/>
                <a:gd name="T35" fmla="*/ 830 h 347"/>
                <a:gd name="T36" fmla="*/ 555 w 156"/>
                <a:gd name="T37" fmla="*/ 909 h 347"/>
                <a:gd name="T38" fmla="*/ 468 w 156"/>
                <a:gd name="T39" fmla="*/ 1051 h 347"/>
                <a:gd name="T40" fmla="*/ 366 w 156"/>
                <a:gd name="T41" fmla="*/ 1166 h 347"/>
                <a:gd name="T42" fmla="*/ 356 w 156"/>
                <a:gd name="T43" fmla="*/ 1177 h 347"/>
                <a:gd name="T44" fmla="*/ 316 w 156"/>
                <a:gd name="T45" fmla="*/ 1174 h 347"/>
                <a:gd name="T46" fmla="*/ 279 w 156"/>
                <a:gd name="T47" fmla="*/ 1188 h 347"/>
                <a:gd name="T48" fmla="*/ 232 w 156"/>
                <a:gd name="T49" fmla="*/ 1210 h 347"/>
                <a:gd name="T50" fmla="*/ 203 w 156"/>
                <a:gd name="T51" fmla="*/ 1214 h 347"/>
                <a:gd name="T52" fmla="*/ 171 w 156"/>
                <a:gd name="T53" fmla="*/ 1232 h 347"/>
                <a:gd name="T54" fmla="*/ 149 w 156"/>
                <a:gd name="T55" fmla="*/ 1235 h 347"/>
                <a:gd name="T56" fmla="*/ 123 w 156"/>
                <a:gd name="T57" fmla="*/ 1246 h 347"/>
                <a:gd name="T58" fmla="*/ 105 w 156"/>
                <a:gd name="T59" fmla="*/ 1232 h 347"/>
                <a:gd name="T60" fmla="*/ 116 w 156"/>
                <a:gd name="T61" fmla="*/ 1206 h 347"/>
                <a:gd name="T62" fmla="*/ 123 w 156"/>
                <a:gd name="T63" fmla="*/ 1188 h 347"/>
                <a:gd name="T64" fmla="*/ 94 w 156"/>
                <a:gd name="T65" fmla="*/ 1192 h 347"/>
                <a:gd name="T66" fmla="*/ 69 w 156"/>
                <a:gd name="T67" fmla="*/ 1177 h 347"/>
                <a:gd name="T68" fmla="*/ 47 w 156"/>
                <a:gd name="T69" fmla="*/ 1166 h 347"/>
                <a:gd name="T70" fmla="*/ 33 w 156"/>
                <a:gd name="T71" fmla="*/ 1152 h 347"/>
                <a:gd name="T72" fmla="*/ 40 w 156"/>
                <a:gd name="T73" fmla="*/ 1134 h 347"/>
                <a:gd name="T74" fmla="*/ 36 w 156"/>
                <a:gd name="T75" fmla="*/ 1108 h 347"/>
                <a:gd name="T76" fmla="*/ 36 w 156"/>
                <a:gd name="T77" fmla="*/ 1094 h 347"/>
                <a:gd name="T78" fmla="*/ 44 w 156"/>
                <a:gd name="T79" fmla="*/ 1065 h 347"/>
                <a:gd name="T80" fmla="*/ 40 w 156"/>
                <a:gd name="T81" fmla="*/ 1040 h 347"/>
                <a:gd name="T82" fmla="*/ 36 w 156"/>
                <a:gd name="T83" fmla="*/ 1022 h 347"/>
                <a:gd name="T84" fmla="*/ 36 w 156"/>
                <a:gd name="T85" fmla="*/ 985 h 347"/>
                <a:gd name="T86" fmla="*/ 22 w 156"/>
                <a:gd name="T87" fmla="*/ 949 h 347"/>
                <a:gd name="T88" fmla="*/ 33 w 156"/>
                <a:gd name="T89" fmla="*/ 916 h 347"/>
                <a:gd name="T90" fmla="*/ 65 w 156"/>
                <a:gd name="T91" fmla="*/ 877 h 347"/>
                <a:gd name="T92" fmla="*/ 98 w 156"/>
                <a:gd name="T93" fmla="*/ 848 h 347"/>
                <a:gd name="T94" fmla="*/ 116 w 156"/>
                <a:gd name="T95" fmla="*/ 815 h 347"/>
                <a:gd name="T96" fmla="*/ 171 w 156"/>
                <a:gd name="T97" fmla="*/ 764 h 347"/>
                <a:gd name="T98" fmla="*/ 185 w 156"/>
                <a:gd name="T99" fmla="*/ 724 h 347"/>
                <a:gd name="T100" fmla="*/ 207 w 156"/>
                <a:gd name="T101" fmla="*/ 696 h 347"/>
                <a:gd name="T102" fmla="*/ 225 w 156"/>
                <a:gd name="T103" fmla="*/ 681 h 347"/>
                <a:gd name="T104" fmla="*/ 236 w 156"/>
                <a:gd name="T105" fmla="*/ 663 h 347"/>
                <a:gd name="T106" fmla="*/ 236 w 156"/>
                <a:gd name="T107" fmla="*/ 609 h 347"/>
                <a:gd name="T108" fmla="*/ 210 w 156"/>
                <a:gd name="T109" fmla="*/ 576 h 347"/>
                <a:gd name="T110" fmla="*/ 192 w 156"/>
                <a:gd name="T111" fmla="*/ 572 h 347"/>
                <a:gd name="T112" fmla="*/ 156 w 156"/>
                <a:gd name="T113" fmla="*/ 518 h 347"/>
                <a:gd name="T114" fmla="*/ 149 w 156"/>
                <a:gd name="T115" fmla="*/ 453 h 347"/>
                <a:gd name="T116" fmla="*/ 145 w 156"/>
                <a:gd name="T117" fmla="*/ 427 h 347"/>
                <a:gd name="T118" fmla="*/ 152 w 156"/>
                <a:gd name="T119" fmla="*/ 286 h 347"/>
                <a:gd name="T120" fmla="*/ 94 w 156"/>
                <a:gd name="T121" fmla="*/ 232 h 347"/>
                <a:gd name="T122" fmla="*/ 80 w 156"/>
                <a:gd name="T123" fmla="*/ 214 h 347"/>
                <a:gd name="T124" fmla="*/ 4 w 156"/>
                <a:gd name="T125" fmla="*/ 156 h 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" h="347">
                  <a:moveTo>
                    <a:pt x="0" y="39"/>
                  </a:moveTo>
                  <a:cubicBezTo>
                    <a:pt x="1" y="40"/>
                    <a:pt x="2" y="41"/>
                    <a:pt x="2" y="43"/>
                  </a:cubicBezTo>
                  <a:cubicBezTo>
                    <a:pt x="4" y="40"/>
                    <a:pt x="3" y="36"/>
                    <a:pt x="4" y="33"/>
                  </a:cubicBezTo>
                  <a:cubicBezTo>
                    <a:pt x="15" y="35"/>
                    <a:pt x="15" y="50"/>
                    <a:pt x="22" y="54"/>
                  </a:cubicBezTo>
                  <a:cubicBezTo>
                    <a:pt x="30" y="59"/>
                    <a:pt x="42" y="49"/>
                    <a:pt x="43" y="56"/>
                  </a:cubicBezTo>
                  <a:cubicBezTo>
                    <a:pt x="46" y="55"/>
                    <a:pt x="48" y="55"/>
                    <a:pt x="50" y="53"/>
                  </a:cubicBezTo>
                  <a:cubicBezTo>
                    <a:pt x="52" y="56"/>
                    <a:pt x="54" y="60"/>
                    <a:pt x="57" y="63"/>
                  </a:cubicBezTo>
                  <a:cubicBezTo>
                    <a:pt x="58" y="59"/>
                    <a:pt x="60" y="55"/>
                    <a:pt x="62" y="51"/>
                  </a:cubicBezTo>
                  <a:cubicBezTo>
                    <a:pt x="63" y="49"/>
                    <a:pt x="68" y="46"/>
                    <a:pt x="69" y="45"/>
                  </a:cubicBezTo>
                  <a:cubicBezTo>
                    <a:pt x="70" y="42"/>
                    <a:pt x="67" y="40"/>
                    <a:pt x="68" y="38"/>
                  </a:cubicBezTo>
                  <a:cubicBezTo>
                    <a:pt x="69" y="34"/>
                    <a:pt x="72" y="31"/>
                    <a:pt x="74" y="29"/>
                  </a:cubicBezTo>
                  <a:cubicBezTo>
                    <a:pt x="74" y="27"/>
                    <a:pt x="72" y="24"/>
                    <a:pt x="72" y="22"/>
                  </a:cubicBezTo>
                  <a:cubicBezTo>
                    <a:pt x="71" y="17"/>
                    <a:pt x="72" y="19"/>
                    <a:pt x="74" y="14"/>
                  </a:cubicBezTo>
                  <a:cubicBezTo>
                    <a:pt x="76" y="7"/>
                    <a:pt x="78" y="6"/>
                    <a:pt x="84" y="4"/>
                  </a:cubicBezTo>
                  <a:cubicBezTo>
                    <a:pt x="89" y="3"/>
                    <a:pt x="93" y="0"/>
                    <a:pt x="97" y="3"/>
                  </a:cubicBezTo>
                  <a:cubicBezTo>
                    <a:pt x="104" y="6"/>
                    <a:pt x="103" y="12"/>
                    <a:pt x="114" y="9"/>
                  </a:cubicBezTo>
                  <a:cubicBezTo>
                    <a:pt x="118" y="16"/>
                    <a:pt x="117" y="17"/>
                    <a:pt x="115" y="23"/>
                  </a:cubicBezTo>
                  <a:cubicBezTo>
                    <a:pt x="114" y="28"/>
                    <a:pt x="112" y="32"/>
                    <a:pt x="113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0" y="41"/>
                    <a:pt x="108" y="42"/>
                    <a:pt x="106" y="45"/>
                  </a:cubicBezTo>
                  <a:cubicBezTo>
                    <a:pt x="102" y="51"/>
                    <a:pt x="104" y="55"/>
                    <a:pt x="104" y="63"/>
                  </a:cubicBezTo>
                  <a:cubicBezTo>
                    <a:pt x="111" y="67"/>
                    <a:pt x="124" y="79"/>
                    <a:pt x="128" y="86"/>
                  </a:cubicBezTo>
                  <a:cubicBezTo>
                    <a:pt x="131" y="92"/>
                    <a:pt x="129" y="92"/>
                    <a:pt x="125" y="98"/>
                  </a:cubicBezTo>
                  <a:cubicBezTo>
                    <a:pt x="123" y="102"/>
                    <a:pt x="120" y="105"/>
                    <a:pt x="121" y="110"/>
                  </a:cubicBezTo>
                  <a:cubicBezTo>
                    <a:pt x="105" y="116"/>
                    <a:pt x="128" y="143"/>
                    <a:pt x="131" y="153"/>
                  </a:cubicBezTo>
                  <a:cubicBezTo>
                    <a:pt x="134" y="159"/>
                    <a:pt x="132" y="156"/>
                    <a:pt x="130" y="163"/>
                  </a:cubicBezTo>
                  <a:cubicBezTo>
                    <a:pt x="129" y="166"/>
                    <a:pt x="130" y="168"/>
                    <a:pt x="129" y="171"/>
                  </a:cubicBezTo>
                  <a:cubicBezTo>
                    <a:pt x="127" y="176"/>
                    <a:pt x="126" y="176"/>
                    <a:pt x="125" y="181"/>
                  </a:cubicBezTo>
                  <a:cubicBezTo>
                    <a:pt x="125" y="186"/>
                    <a:pt x="126" y="191"/>
                    <a:pt x="126" y="196"/>
                  </a:cubicBezTo>
                  <a:cubicBezTo>
                    <a:pt x="128" y="197"/>
                    <a:pt x="131" y="198"/>
                    <a:pt x="134" y="197"/>
                  </a:cubicBezTo>
                  <a:cubicBezTo>
                    <a:pt x="135" y="202"/>
                    <a:pt x="134" y="205"/>
                    <a:pt x="131" y="208"/>
                  </a:cubicBezTo>
                  <a:cubicBezTo>
                    <a:pt x="133" y="208"/>
                    <a:pt x="134" y="210"/>
                    <a:pt x="136" y="210"/>
                  </a:cubicBezTo>
                  <a:cubicBezTo>
                    <a:pt x="136" y="213"/>
                    <a:pt x="136" y="214"/>
                    <a:pt x="139" y="216"/>
                  </a:cubicBezTo>
                  <a:cubicBezTo>
                    <a:pt x="135" y="218"/>
                    <a:pt x="133" y="222"/>
                    <a:pt x="136" y="225"/>
                  </a:cubicBezTo>
                  <a:cubicBezTo>
                    <a:pt x="134" y="226"/>
                    <a:pt x="133" y="228"/>
                    <a:pt x="131" y="229"/>
                  </a:cubicBezTo>
                  <a:cubicBezTo>
                    <a:pt x="133" y="232"/>
                    <a:pt x="137" y="232"/>
                    <a:pt x="138" y="237"/>
                  </a:cubicBezTo>
                  <a:cubicBezTo>
                    <a:pt x="144" y="240"/>
                    <a:pt x="150" y="243"/>
                    <a:pt x="153" y="251"/>
                  </a:cubicBezTo>
                  <a:cubicBezTo>
                    <a:pt x="156" y="259"/>
                    <a:pt x="150" y="266"/>
                    <a:pt x="145" y="273"/>
                  </a:cubicBezTo>
                  <a:cubicBezTo>
                    <a:pt x="140" y="279"/>
                    <a:pt x="135" y="286"/>
                    <a:pt x="129" y="290"/>
                  </a:cubicBezTo>
                  <a:cubicBezTo>
                    <a:pt x="125" y="294"/>
                    <a:pt x="113" y="297"/>
                    <a:pt x="118" y="304"/>
                  </a:cubicBezTo>
                  <a:cubicBezTo>
                    <a:pt x="111" y="306"/>
                    <a:pt x="102" y="315"/>
                    <a:pt x="101" y="32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99" y="323"/>
                    <a:pt x="99" y="324"/>
                    <a:pt x="98" y="325"/>
                  </a:cubicBezTo>
                  <a:cubicBezTo>
                    <a:pt x="97" y="325"/>
                    <a:pt x="97" y="326"/>
                    <a:pt x="94" y="325"/>
                  </a:cubicBezTo>
                  <a:cubicBezTo>
                    <a:pt x="91" y="324"/>
                    <a:pt x="90" y="322"/>
                    <a:pt x="87" y="324"/>
                  </a:cubicBezTo>
                  <a:cubicBezTo>
                    <a:pt x="85" y="327"/>
                    <a:pt x="83" y="326"/>
                    <a:pt x="81" y="326"/>
                  </a:cubicBezTo>
                  <a:cubicBezTo>
                    <a:pt x="79" y="327"/>
                    <a:pt x="83" y="327"/>
                    <a:pt x="77" y="328"/>
                  </a:cubicBezTo>
                  <a:cubicBezTo>
                    <a:pt x="72" y="329"/>
                    <a:pt x="71" y="329"/>
                    <a:pt x="70" y="331"/>
                  </a:cubicBezTo>
                  <a:cubicBezTo>
                    <a:pt x="69" y="333"/>
                    <a:pt x="68" y="334"/>
                    <a:pt x="64" y="334"/>
                  </a:cubicBezTo>
                  <a:cubicBezTo>
                    <a:pt x="61" y="335"/>
                    <a:pt x="61" y="332"/>
                    <a:pt x="59" y="334"/>
                  </a:cubicBezTo>
                  <a:cubicBezTo>
                    <a:pt x="58" y="336"/>
                    <a:pt x="57" y="333"/>
                    <a:pt x="56" y="335"/>
                  </a:cubicBezTo>
                  <a:cubicBezTo>
                    <a:pt x="55" y="337"/>
                    <a:pt x="55" y="336"/>
                    <a:pt x="53" y="338"/>
                  </a:cubicBezTo>
                  <a:cubicBezTo>
                    <a:pt x="51" y="340"/>
                    <a:pt x="48" y="341"/>
                    <a:pt x="47" y="340"/>
                  </a:cubicBezTo>
                  <a:cubicBezTo>
                    <a:pt x="46" y="339"/>
                    <a:pt x="45" y="335"/>
                    <a:pt x="44" y="338"/>
                  </a:cubicBezTo>
                  <a:cubicBezTo>
                    <a:pt x="43" y="340"/>
                    <a:pt x="43" y="342"/>
                    <a:pt x="41" y="341"/>
                  </a:cubicBezTo>
                  <a:cubicBezTo>
                    <a:pt x="39" y="340"/>
                    <a:pt x="38" y="340"/>
                    <a:pt x="38" y="340"/>
                  </a:cubicBezTo>
                  <a:cubicBezTo>
                    <a:pt x="38" y="340"/>
                    <a:pt x="36" y="347"/>
                    <a:pt x="34" y="344"/>
                  </a:cubicBezTo>
                  <a:cubicBezTo>
                    <a:pt x="31" y="342"/>
                    <a:pt x="37" y="341"/>
                    <a:pt x="34" y="340"/>
                  </a:cubicBezTo>
                  <a:cubicBezTo>
                    <a:pt x="32" y="340"/>
                    <a:pt x="29" y="342"/>
                    <a:pt x="29" y="340"/>
                  </a:cubicBezTo>
                  <a:cubicBezTo>
                    <a:pt x="29" y="338"/>
                    <a:pt x="28" y="336"/>
                    <a:pt x="30" y="335"/>
                  </a:cubicBezTo>
                  <a:cubicBezTo>
                    <a:pt x="32" y="335"/>
                    <a:pt x="31" y="334"/>
                    <a:pt x="32" y="333"/>
                  </a:cubicBezTo>
                  <a:cubicBezTo>
                    <a:pt x="34" y="332"/>
                    <a:pt x="33" y="331"/>
                    <a:pt x="34" y="330"/>
                  </a:cubicBezTo>
                  <a:cubicBezTo>
                    <a:pt x="34" y="329"/>
                    <a:pt x="34" y="328"/>
                    <a:pt x="34" y="328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30" y="330"/>
                    <a:pt x="27" y="331"/>
                    <a:pt x="26" y="329"/>
                  </a:cubicBezTo>
                  <a:cubicBezTo>
                    <a:pt x="25" y="327"/>
                    <a:pt x="26" y="325"/>
                    <a:pt x="24" y="326"/>
                  </a:cubicBezTo>
                  <a:cubicBezTo>
                    <a:pt x="22" y="326"/>
                    <a:pt x="20" y="326"/>
                    <a:pt x="19" y="325"/>
                  </a:cubicBezTo>
                  <a:cubicBezTo>
                    <a:pt x="18" y="324"/>
                    <a:pt x="20" y="322"/>
                    <a:pt x="17" y="322"/>
                  </a:cubicBezTo>
                  <a:cubicBezTo>
                    <a:pt x="15" y="323"/>
                    <a:pt x="15" y="321"/>
                    <a:pt x="13" y="322"/>
                  </a:cubicBezTo>
                  <a:cubicBezTo>
                    <a:pt x="12" y="323"/>
                    <a:pt x="11" y="323"/>
                    <a:pt x="10" y="322"/>
                  </a:cubicBezTo>
                  <a:cubicBezTo>
                    <a:pt x="9" y="321"/>
                    <a:pt x="8" y="320"/>
                    <a:pt x="9" y="318"/>
                  </a:cubicBezTo>
                  <a:cubicBezTo>
                    <a:pt x="10" y="317"/>
                    <a:pt x="10" y="316"/>
                    <a:pt x="10" y="316"/>
                  </a:cubicBezTo>
                  <a:cubicBezTo>
                    <a:pt x="11" y="313"/>
                    <a:pt x="11" y="313"/>
                    <a:pt x="11" y="313"/>
                  </a:cubicBezTo>
                  <a:cubicBezTo>
                    <a:pt x="9" y="309"/>
                    <a:pt x="9" y="309"/>
                    <a:pt x="9" y="309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304"/>
                    <a:pt x="10" y="302"/>
                    <a:pt x="10" y="302"/>
                  </a:cubicBezTo>
                  <a:cubicBezTo>
                    <a:pt x="10" y="301"/>
                    <a:pt x="12" y="297"/>
                    <a:pt x="12" y="296"/>
                  </a:cubicBezTo>
                  <a:cubicBezTo>
                    <a:pt x="12" y="296"/>
                    <a:pt x="11" y="294"/>
                    <a:pt x="12" y="294"/>
                  </a:cubicBezTo>
                  <a:cubicBezTo>
                    <a:pt x="13" y="294"/>
                    <a:pt x="14" y="292"/>
                    <a:pt x="13" y="290"/>
                  </a:cubicBezTo>
                  <a:cubicBezTo>
                    <a:pt x="12" y="289"/>
                    <a:pt x="11" y="288"/>
                    <a:pt x="11" y="287"/>
                  </a:cubicBezTo>
                  <a:cubicBezTo>
                    <a:pt x="12" y="286"/>
                    <a:pt x="12" y="285"/>
                    <a:pt x="12" y="284"/>
                  </a:cubicBezTo>
                  <a:cubicBezTo>
                    <a:pt x="11" y="283"/>
                    <a:pt x="12" y="284"/>
                    <a:pt x="10" y="282"/>
                  </a:cubicBezTo>
                  <a:cubicBezTo>
                    <a:pt x="8" y="279"/>
                    <a:pt x="7" y="277"/>
                    <a:pt x="8" y="275"/>
                  </a:cubicBezTo>
                  <a:cubicBezTo>
                    <a:pt x="9" y="274"/>
                    <a:pt x="11" y="273"/>
                    <a:pt x="10" y="272"/>
                  </a:cubicBezTo>
                  <a:cubicBezTo>
                    <a:pt x="9" y="271"/>
                    <a:pt x="8" y="271"/>
                    <a:pt x="7" y="268"/>
                  </a:cubicBezTo>
                  <a:cubicBezTo>
                    <a:pt x="6" y="266"/>
                    <a:pt x="6" y="263"/>
                    <a:pt x="6" y="262"/>
                  </a:cubicBezTo>
                  <a:cubicBezTo>
                    <a:pt x="6" y="260"/>
                    <a:pt x="6" y="257"/>
                    <a:pt x="6" y="256"/>
                  </a:cubicBezTo>
                  <a:cubicBezTo>
                    <a:pt x="7" y="255"/>
                    <a:pt x="9" y="253"/>
                    <a:pt x="9" y="253"/>
                  </a:cubicBezTo>
                  <a:cubicBezTo>
                    <a:pt x="9" y="253"/>
                    <a:pt x="14" y="250"/>
                    <a:pt x="13" y="248"/>
                  </a:cubicBezTo>
                  <a:cubicBezTo>
                    <a:pt x="12" y="246"/>
                    <a:pt x="16" y="242"/>
                    <a:pt x="18" y="242"/>
                  </a:cubicBezTo>
                  <a:cubicBezTo>
                    <a:pt x="19" y="242"/>
                    <a:pt x="20" y="242"/>
                    <a:pt x="22" y="241"/>
                  </a:cubicBezTo>
                  <a:cubicBezTo>
                    <a:pt x="25" y="241"/>
                    <a:pt x="27" y="237"/>
                    <a:pt x="27" y="234"/>
                  </a:cubicBezTo>
                  <a:cubicBezTo>
                    <a:pt x="27" y="232"/>
                    <a:pt x="27" y="230"/>
                    <a:pt x="29" y="229"/>
                  </a:cubicBezTo>
                  <a:cubicBezTo>
                    <a:pt x="30" y="227"/>
                    <a:pt x="29" y="227"/>
                    <a:pt x="32" y="225"/>
                  </a:cubicBezTo>
                  <a:cubicBezTo>
                    <a:pt x="35" y="222"/>
                    <a:pt x="39" y="217"/>
                    <a:pt x="42" y="216"/>
                  </a:cubicBezTo>
                  <a:cubicBezTo>
                    <a:pt x="44" y="214"/>
                    <a:pt x="44" y="212"/>
                    <a:pt x="47" y="211"/>
                  </a:cubicBezTo>
                  <a:cubicBezTo>
                    <a:pt x="49" y="210"/>
                    <a:pt x="49" y="208"/>
                    <a:pt x="50" y="205"/>
                  </a:cubicBezTo>
                  <a:cubicBezTo>
                    <a:pt x="50" y="203"/>
                    <a:pt x="48" y="201"/>
                    <a:pt x="51" y="200"/>
                  </a:cubicBezTo>
                  <a:cubicBezTo>
                    <a:pt x="54" y="199"/>
                    <a:pt x="52" y="198"/>
                    <a:pt x="54" y="196"/>
                  </a:cubicBezTo>
                  <a:cubicBezTo>
                    <a:pt x="56" y="193"/>
                    <a:pt x="56" y="193"/>
                    <a:pt x="57" y="192"/>
                  </a:cubicBezTo>
                  <a:cubicBezTo>
                    <a:pt x="59" y="192"/>
                    <a:pt x="58" y="191"/>
                    <a:pt x="60" y="190"/>
                  </a:cubicBezTo>
                  <a:cubicBezTo>
                    <a:pt x="61" y="189"/>
                    <a:pt x="61" y="187"/>
                    <a:pt x="62" y="188"/>
                  </a:cubicBezTo>
                  <a:cubicBezTo>
                    <a:pt x="64" y="190"/>
                    <a:pt x="65" y="189"/>
                    <a:pt x="66" y="187"/>
                  </a:cubicBezTo>
                  <a:cubicBezTo>
                    <a:pt x="66" y="186"/>
                    <a:pt x="65" y="183"/>
                    <a:pt x="65" y="183"/>
                  </a:cubicBezTo>
                  <a:cubicBezTo>
                    <a:pt x="65" y="183"/>
                    <a:pt x="68" y="180"/>
                    <a:pt x="67" y="175"/>
                  </a:cubicBezTo>
                  <a:cubicBezTo>
                    <a:pt x="65" y="170"/>
                    <a:pt x="66" y="169"/>
                    <a:pt x="65" y="168"/>
                  </a:cubicBezTo>
                  <a:cubicBezTo>
                    <a:pt x="64" y="167"/>
                    <a:pt x="61" y="165"/>
                    <a:pt x="61" y="165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8" y="159"/>
                    <a:pt x="57" y="153"/>
                    <a:pt x="56" y="156"/>
                  </a:cubicBezTo>
                  <a:cubicBezTo>
                    <a:pt x="55" y="157"/>
                    <a:pt x="54" y="158"/>
                    <a:pt x="53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9" y="153"/>
                    <a:pt x="45" y="149"/>
                    <a:pt x="43" y="143"/>
                  </a:cubicBezTo>
                  <a:cubicBezTo>
                    <a:pt x="39" y="135"/>
                    <a:pt x="43" y="134"/>
                    <a:pt x="46" y="127"/>
                  </a:cubicBezTo>
                  <a:cubicBezTo>
                    <a:pt x="44" y="127"/>
                    <a:pt x="43" y="126"/>
                    <a:pt x="41" y="125"/>
                  </a:cubicBezTo>
                  <a:cubicBezTo>
                    <a:pt x="42" y="124"/>
                    <a:pt x="42" y="122"/>
                    <a:pt x="43" y="120"/>
                  </a:cubicBezTo>
                  <a:cubicBezTo>
                    <a:pt x="42" y="120"/>
                    <a:pt x="41" y="118"/>
                    <a:pt x="40" y="118"/>
                  </a:cubicBezTo>
                  <a:cubicBezTo>
                    <a:pt x="39" y="111"/>
                    <a:pt x="39" y="105"/>
                    <a:pt x="39" y="99"/>
                  </a:cubicBezTo>
                  <a:cubicBezTo>
                    <a:pt x="40" y="93"/>
                    <a:pt x="43" y="85"/>
                    <a:pt x="42" y="79"/>
                  </a:cubicBezTo>
                  <a:cubicBezTo>
                    <a:pt x="41" y="79"/>
                    <a:pt x="39" y="79"/>
                    <a:pt x="38" y="79"/>
                  </a:cubicBezTo>
                  <a:cubicBezTo>
                    <a:pt x="40" y="66"/>
                    <a:pt x="29" y="74"/>
                    <a:pt x="26" y="64"/>
                  </a:cubicBezTo>
                  <a:cubicBezTo>
                    <a:pt x="25" y="66"/>
                    <a:pt x="23" y="66"/>
                    <a:pt x="23" y="67"/>
                  </a:cubicBezTo>
                  <a:cubicBezTo>
                    <a:pt x="22" y="64"/>
                    <a:pt x="21" y="62"/>
                    <a:pt x="22" y="59"/>
                  </a:cubicBezTo>
                  <a:cubicBezTo>
                    <a:pt x="19" y="60"/>
                    <a:pt x="17" y="60"/>
                    <a:pt x="16" y="61"/>
                  </a:cubicBezTo>
                  <a:cubicBezTo>
                    <a:pt x="11" y="55"/>
                    <a:pt x="5" y="50"/>
                    <a:pt x="1" y="43"/>
                  </a:cubicBezTo>
                </a:path>
              </a:pathLst>
            </a:custGeom>
            <a:no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127">
              <a:extLst>
                <a:ext uri="{FF2B5EF4-FFF2-40B4-BE49-F238E27FC236}">
                  <a16:creationId xmlns:a16="http://schemas.microsoft.com/office/drawing/2014/main" id="{B4922BAC-E1B6-4466-8D07-370ABF7E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3667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7 w 7"/>
                <a:gd name="T3" fmla="*/ 0 h 14"/>
                <a:gd name="T4" fmla="*/ 0 w 7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28">
              <a:extLst>
                <a:ext uri="{FF2B5EF4-FFF2-40B4-BE49-F238E27FC236}">
                  <a16:creationId xmlns:a16="http://schemas.microsoft.com/office/drawing/2014/main" id="{DE65D0A4-E327-4E9C-9C92-3E2AAED00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0" y="3667"/>
              <a:ext cx="7" cy="1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129">
              <a:extLst>
                <a:ext uri="{FF2B5EF4-FFF2-40B4-BE49-F238E27FC236}">
                  <a16:creationId xmlns:a16="http://schemas.microsoft.com/office/drawing/2014/main" id="{087ABA06-24C6-4ECF-805C-71FAFDA1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558"/>
              <a:ext cx="240" cy="344"/>
            </a:xfrm>
            <a:custGeom>
              <a:avLst/>
              <a:gdLst>
                <a:gd name="T0" fmla="*/ 229 w 66"/>
                <a:gd name="T1" fmla="*/ 185 h 95"/>
                <a:gd name="T2" fmla="*/ 218 w 66"/>
                <a:gd name="T3" fmla="*/ 138 h 95"/>
                <a:gd name="T4" fmla="*/ 225 w 66"/>
                <a:gd name="T5" fmla="*/ 127 h 95"/>
                <a:gd name="T6" fmla="*/ 204 w 66"/>
                <a:gd name="T7" fmla="*/ 123 h 95"/>
                <a:gd name="T8" fmla="*/ 185 w 66"/>
                <a:gd name="T9" fmla="*/ 91 h 95"/>
                <a:gd name="T10" fmla="*/ 153 w 66"/>
                <a:gd name="T11" fmla="*/ 112 h 95"/>
                <a:gd name="T12" fmla="*/ 131 w 66"/>
                <a:gd name="T13" fmla="*/ 87 h 95"/>
                <a:gd name="T14" fmla="*/ 153 w 66"/>
                <a:gd name="T15" fmla="*/ 76 h 95"/>
                <a:gd name="T16" fmla="*/ 160 w 66"/>
                <a:gd name="T17" fmla="*/ 65 h 95"/>
                <a:gd name="T18" fmla="*/ 175 w 66"/>
                <a:gd name="T19" fmla="*/ 33 h 95"/>
                <a:gd name="T20" fmla="*/ 182 w 66"/>
                <a:gd name="T21" fmla="*/ 14 h 95"/>
                <a:gd name="T22" fmla="*/ 160 w 66"/>
                <a:gd name="T23" fmla="*/ 18 h 95"/>
                <a:gd name="T24" fmla="*/ 149 w 66"/>
                <a:gd name="T25" fmla="*/ 36 h 95"/>
                <a:gd name="T26" fmla="*/ 131 w 66"/>
                <a:gd name="T27" fmla="*/ 29 h 95"/>
                <a:gd name="T28" fmla="*/ 109 w 66"/>
                <a:gd name="T29" fmla="*/ 58 h 95"/>
                <a:gd name="T30" fmla="*/ 120 w 66"/>
                <a:gd name="T31" fmla="*/ 76 h 95"/>
                <a:gd name="T32" fmla="*/ 105 w 66"/>
                <a:gd name="T33" fmla="*/ 91 h 95"/>
                <a:gd name="T34" fmla="*/ 98 w 66"/>
                <a:gd name="T35" fmla="*/ 112 h 95"/>
                <a:gd name="T36" fmla="*/ 80 w 66"/>
                <a:gd name="T37" fmla="*/ 116 h 95"/>
                <a:gd name="T38" fmla="*/ 58 w 66"/>
                <a:gd name="T39" fmla="*/ 101 h 95"/>
                <a:gd name="T40" fmla="*/ 44 w 66"/>
                <a:gd name="T41" fmla="*/ 116 h 95"/>
                <a:gd name="T42" fmla="*/ 40 w 66"/>
                <a:gd name="T43" fmla="*/ 130 h 95"/>
                <a:gd name="T44" fmla="*/ 22 w 66"/>
                <a:gd name="T45" fmla="*/ 138 h 95"/>
                <a:gd name="T46" fmla="*/ 44 w 66"/>
                <a:gd name="T47" fmla="*/ 152 h 95"/>
                <a:gd name="T48" fmla="*/ 47 w 66"/>
                <a:gd name="T49" fmla="*/ 156 h 95"/>
                <a:gd name="T50" fmla="*/ 29 w 66"/>
                <a:gd name="T51" fmla="*/ 170 h 95"/>
                <a:gd name="T52" fmla="*/ 40 w 66"/>
                <a:gd name="T53" fmla="*/ 185 h 95"/>
                <a:gd name="T54" fmla="*/ 58 w 66"/>
                <a:gd name="T55" fmla="*/ 196 h 95"/>
                <a:gd name="T56" fmla="*/ 84 w 66"/>
                <a:gd name="T57" fmla="*/ 196 h 95"/>
                <a:gd name="T58" fmla="*/ 84 w 66"/>
                <a:gd name="T59" fmla="*/ 174 h 95"/>
                <a:gd name="T60" fmla="*/ 87 w 66"/>
                <a:gd name="T61" fmla="*/ 192 h 95"/>
                <a:gd name="T62" fmla="*/ 73 w 66"/>
                <a:gd name="T63" fmla="*/ 206 h 95"/>
                <a:gd name="T64" fmla="*/ 62 w 66"/>
                <a:gd name="T65" fmla="*/ 225 h 95"/>
                <a:gd name="T66" fmla="*/ 47 w 66"/>
                <a:gd name="T67" fmla="*/ 250 h 95"/>
                <a:gd name="T68" fmla="*/ 55 w 66"/>
                <a:gd name="T69" fmla="*/ 257 h 95"/>
                <a:gd name="T70" fmla="*/ 73 w 66"/>
                <a:gd name="T71" fmla="*/ 253 h 95"/>
                <a:gd name="T72" fmla="*/ 91 w 66"/>
                <a:gd name="T73" fmla="*/ 235 h 95"/>
                <a:gd name="T74" fmla="*/ 84 w 66"/>
                <a:gd name="T75" fmla="*/ 257 h 95"/>
                <a:gd name="T76" fmla="*/ 44 w 66"/>
                <a:gd name="T77" fmla="*/ 272 h 95"/>
                <a:gd name="T78" fmla="*/ 33 w 66"/>
                <a:gd name="T79" fmla="*/ 286 h 95"/>
                <a:gd name="T80" fmla="*/ 11 w 66"/>
                <a:gd name="T81" fmla="*/ 293 h 95"/>
                <a:gd name="T82" fmla="*/ 15 w 66"/>
                <a:gd name="T83" fmla="*/ 315 h 95"/>
                <a:gd name="T84" fmla="*/ 33 w 66"/>
                <a:gd name="T85" fmla="*/ 322 h 95"/>
                <a:gd name="T86" fmla="*/ 51 w 66"/>
                <a:gd name="T87" fmla="*/ 311 h 95"/>
                <a:gd name="T88" fmla="*/ 29 w 66"/>
                <a:gd name="T89" fmla="*/ 337 h 95"/>
                <a:gd name="T90" fmla="*/ 47 w 66"/>
                <a:gd name="T91" fmla="*/ 326 h 95"/>
                <a:gd name="T92" fmla="*/ 47 w 66"/>
                <a:gd name="T93" fmla="*/ 337 h 95"/>
                <a:gd name="T94" fmla="*/ 62 w 66"/>
                <a:gd name="T95" fmla="*/ 333 h 95"/>
                <a:gd name="T96" fmla="*/ 105 w 66"/>
                <a:gd name="T97" fmla="*/ 333 h 95"/>
                <a:gd name="T98" fmla="*/ 131 w 66"/>
                <a:gd name="T99" fmla="*/ 308 h 95"/>
                <a:gd name="T100" fmla="*/ 164 w 66"/>
                <a:gd name="T101" fmla="*/ 293 h 95"/>
                <a:gd name="T102" fmla="*/ 185 w 66"/>
                <a:gd name="T103" fmla="*/ 286 h 95"/>
                <a:gd name="T104" fmla="*/ 204 w 66"/>
                <a:gd name="T105" fmla="*/ 290 h 95"/>
                <a:gd name="T106" fmla="*/ 225 w 66"/>
                <a:gd name="T107" fmla="*/ 275 h 95"/>
                <a:gd name="T108" fmla="*/ 229 w 66"/>
                <a:gd name="T109" fmla="*/ 253 h 95"/>
                <a:gd name="T110" fmla="*/ 233 w 66"/>
                <a:gd name="T111" fmla="*/ 203 h 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" h="95">
                  <a:moveTo>
                    <a:pt x="64" y="56"/>
                  </a:moveTo>
                  <a:cubicBezTo>
                    <a:pt x="64" y="55"/>
                    <a:pt x="64" y="52"/>
                    <a:pt x="63" y="51"/>
                  </a:cubicBezTo>
                  <a:cubicBezTo>
                    <a:pt x="62" y="49"/>
                    <a:pt x="61" y="46"/>
                    <a:pt x="61" y="43"/>
                  </a:cubicBezTo>
                  <a:cubicBezTo>
                    <a:pt x="60" y="41"/>
                    <a:pt x="59" y="39"/>
                    <a:pt x="60" y="38"/>
                  </a:cubicBezTo>
                  <a:cubicBezTo>
                    <a:pt x="62" y="37"/>
                    <a:pt x="61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3"/>
                    <a:pt x="61" y="32"/>
                  </a:cubicBezTo>
                  <a:cubicBezTo>
                    <a:pt x="59" y="31"/>
                    <a:pt x="57" y="34"/>
                    <a:pt x="56" y="34"/>
                  </a:cubicBezTo>
                  <a:cubicBezTo>
                    <a:pt x="55" y="34"/>
                    <a:pt x="56" y="30"/>
                    <a:pt x="56" y="30"/>
                  </a:cubicBezTo>
                  <a:cubicBezTo>
                    <a:pt x="56" y="30"/>
                    <a:pt x="52" y="25"/>
                    <a:pt x="51" y="25"/>
                  </a:cubicBezTo>
                  <a:cubicBezTo>
                    <a:pt x="50" y="25"/>
                    <a:pt x="49" y="30"/>
                    <a:pt x="48" y="31"/>
                  </a:cubicBezTo>
                  <a:cubicBezTo>
                    <a:pt x="47" y="33"/>
                    <a:pt x="42" y="31"/>
                    <a:pt x="42" y="3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6" y="22"/>
                    <a:pt x="40" y="23"/>
                    <a:pt x="40" y="23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3" y="20"/>
                    <a:pt x="39" y="19"/>
                    <a:pt x="40" y="18"/>
                  </a:cubicBezTo>
                  <a:cubicBezTo>
                    <a:pt x="41" y="17"/>
                    <a:pt x="43" y="18"/>
                    <a:pt x="44" y="18"/>
                  </a:cubicBezTo>
                  <a:cubicBezTo>
                    <a:pt x="45" y="18"/>
                    <a:pt x="45" y="16"/>
                    <a:pt x="45" y="16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7"/>
                    <a:pt x="52" y="5"/>
                    <a:pt x="50" y="4"/>
                  </a:cubicBezTo>
                  <a:cubicBezTo>
                    <a:pt x="47" y="3"/>
                    <a:pt x="48" y="0"/>
                    <a:pt x="47" y="2"/>
                  </a:cubicBezTo>
                  <a:cubicBezTo>
                    <a:pt x="46" y="3"/>
                    <a:pt x="42" y="3"/>
                    <a:pt x="44" y="5"/>
                  </a:cubicBezTo>
                  <a:cubicBezTo>
                    <a:pt x="45" y="8"/>
                    <a:pt x="46" y="8"/>
                    <a:pt x="45" y="10"/>
                  </a:cubicBezTo>
                  <a:cubicBezTo>
                    <a:pt x="43" y="12"/>
                    <a:pt x="41" y="13"/>
                    <a:pt x="41" y="10"/>
                  </a:cubicBezTo>
                  <a:cubicBezTo>
                    <a:pt x="41" y="8"/>
                    <a:pt x="41" y="5"/>
                    <a:pt x="39" y="5"/>
                  </a:cubicBezTo>
                  <a:cubicBezTo>
                    <a:pt x="38" y="6"/>
                    <a:pt x="37" y="6"/>
                    <a:pt x="36" y="8"/>
                  </a:cubicBezTo>
                  <a:cubicBezTo>
                    <a:pt x="34" y="11"/>
                    <a:pt x="30" y="8"/>
                    <a:pt x="31" y="11"/>
                  </a:cubicBezTo>
                  <a:cubicBezTo>
                    <a:pt x="32" y="14"/>
                    <a:pt x="34" y="15"/>
                    <a:pt x="30" y="16"/>
                  </a:cubicBezTo>
                  <a:cubicBezTo>
                    <a:pt x="26" y="17"/>
                    <a:pt x="23" y="19"/>
                    <a:pt x="26" y="20"/>
                  </a:cubicBezTo>
                  <a:cubicBezTo>
                    <a:pt x="29" y="22"/>
                    <a:pt x="31" y="21"/>
                    <a:pt x="33" y="21"/>
                  </a:cubicBezTo>
                  <a:cubicBezTo>
                    <a:pt x="35" y="21"/>
                    <a:pt x="36" y="22"/>
                    <a:pt x="34" y="24"/>
                  </a:cubicBezTo>
                  <a:cubicBezTo>
                    <a:pt x="32" y="26"/>
                    <a:pt x="29" y="23"/>
                    <a:pt x="29" y="25"/>
                  </a:cubicBezTo>
                  <a:cubicBezTo>
                    <a:pt x="29" y="28"/>
                    <a:pt x="31" y="27"/>
                    <a:pt x="30" y="29"/>
                  </a:cubicBezTo>
                  <a:cubicBezTo>
                    <a:pt x="29" y="32"/>
                    <a:pt x="28" y="32"/>
                    <a:pt x="27" y="31"/>
                  </a:cubicBezTo>
                  <a:cubicBezTo>
                    <a:pt x="26" y="30"/>
                    <a:pt x="24" y="27"/>
                    <a:pt x="23" y="29"/>
                  </a:cubicBezTo>
                  <a:cubicBezTo>
                    <a:pt x="22" y="30"/>
                    <a:pt x="23" y="31"/>
                    <a:pt x="22" y="32"/>
                  </a:cubicBezTo>
                  <a:cubicBezTo>
                    <a:pt x="22" y="33"/>
                    <a:pt x="20" y="33"/>
                    <a:pt x="19" y="31"/>
                  </a:cubicBezTo>
                  <a:cubicBezTo>
                    <a:pt x="18" y="30"/>
                    <a:pt x="18" y="27"/>
                    <a:pt x="16" y="28"/>
                  </a:cubicBezTo>
                  <a:cubicBezTo>
                    <a:pt x="15" y="29"/>
                    <a:pt x="16" y="28"/>
                    <a:pt x="13" y="29"/>
                  </a:cubicBezTo>
                  <a:cubicBezTo>
                    <a:pt x="10" y="30"/>
                    <a:pt x="11" y="32"/>
                    <a:pt x="12" y="32"/>
                  </a:cubicBezTo>
                  <a:cubicBezTo>
                    <a:pt x="13" y="33"/>
                    <a:pt x="13" y="34"/>
                    <a:pt x="11" y="34"/>
                  </a:cubicBezTo>
                  <a:cubicBezTo>
                    <a:pt x="9" y="35"/>
                    <a:pt x="9" y="36"/>
                    <a:pt x="11" y="36"/>
                  </a:cubicBezTo>
                  <a:cubicBezTo>
                    <a:pt x="12" y="37"/>
                    <a:pt x="10" y="39"/>
                    <a:pt x="8" y="38"/>
                  </a:cubicBezTo>
                  <a:cubicBezTo>
                    <a:pt x="7" y="38"/>
                    <a:pt x="3" y="35"/>
                    <a:pt x="6" y="38"/>
                  </a:cubicBezTo>
                  <a:cubicBezTo>
                    <a:pt x="8" y="40"/>
                    <a:pt x="7" y="39"/>
                    <a:pt x="9" y="41"/>
                  </a:cubicBezTo>
                  <a:cubicBezTo>
                    <a:pt x="11" y="42"/>
                    <a:pt x="10" y="43"/>
                    <a:pt x="12" y="42"/>
                  </a:cubicBezTo>
                  <a:cubicBezTo>
                    <a:pt x="13" y="40"/>
                    <a:pt x="12" y="39"/>
                    <a:pt x="13" y="40"/>
                  </a:cubicBezTo>
                  <a:cubicBezTo>
                    <a:pt x="15" y="41"/>
                    <a:pt x="15" y="43"/>
                    <a:pt x="13" y="43"/>
                  </a:cubicBezTo>
                  <a:cubicBezTo>
                    <a:pt x="11" y="43"/>
                    <a:pt x="10" y="43"/>
                    <a:pt x="9" y="44"/>
                  </a:cubicBezTo>
                  <a:cubicBezTo>
                    <a:pt x="8" y="46"/>
                    <a:pt x="10" y="46"/>
                    <a:pt x="8" y="47"/>
                  </a:cubicBezTo>
                  <a:cubicBezTo>
                    <a:pt x="6" y="49"/>
                    <a:pt x="4" y="46"/>
                    <a:pt x="6" y="49"/>
                  </a:cubicBezTo>
                  <a:cubicBezTo>
                    <a:pt x="8" y="52"/>
                    <a:pt x="8" y="49"/>
                    <a:pt x="11" y="51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6" y="53"/>
                    <a:pt x="15" y="52"/>
                    <a:pt x="16" y="54"/>
                  </a:cubicBezTo>
                  <a:cubicBezTo>
                    <a:pt x="17" y="55"/>
                    <a:pt x="15" y="54"/>
                    <a:pt x="18" y="54"/>
                  </a:cubicBezTo>
                  <a:cubicBezTo>
                    <a:pt x="22" y="55"/>
                    <a:pt x="22" y="55"/>
                    <a:pt x="23" y="54"/>
                  </a:cubicBezTo>
                  <a:cubicBezTo>
                    <a:pt x="23" y="53"/>
                    <a:pt x="22" y="53"/>
                    <a:pt x="22" y="51"/>
                  </a:cubicBezTo>
                  <a:cubicBezTo>
                    <a:pt x="21" y="49"/>
                    <a:pt x="21" y="47"/>
                    <a:pt x="23" y="48"/>
                  </a:cubicBezTo>
                  <a:cubicBezTo>
                    <a:pt x="25" y="49"/>
                    <a:pt x="25" y="50"/>
                    <a:pt x="25" y="52"/>
                  </a:cubicBezTo>
                  <a:cubicBezTo>
                    <a:pt x="24" y="53"/>
                    <a:pt x="24" y="51"/>
                    <a:pt x="24" y="53"/>
                  </a:cubicBezTo>
                  <a:cubicBezTo>
                    <a:pt x="24" y="56"/>
                    <a:pt x="27" y="55"/>
                    <a:pt x="25" y="56"/>
                  </a:cubicBezTo>
                  <a:cubicBezTo>
                    <a:pt x="22" y="57"/>
                    <a:pt x="22" y="57"/>
                    <a:pt x="20" y="57"/>
                  </a:cubicBezTo>
                  <a:cubicBezTo>
                    <a:pt x="19" y="58"/>
                    <a:pt x="18" y="56"/>
                    <a:pt x="18" y="59"/>
                  </a:cubicBezTo>
                  <a:cubicBezTo>
                    <a:pt x="18" y="61"/>
                    <a:pt x="18" y="61"/>
                    <a:pt x="17" y="62"/>
                  </a:cubicBezTo>
                  <a:cubicBezTo>
                    <a:pt x="16" y="63"/>
                    <a:pt x="18" y="65"/>
                    <a:pt x="16" y="66"/>
                  </a:cubicBezTo>
                  <a:cubicBezTo>
                    <a:pt x="14" y="67"/>
                    <a:pt x="15" y="66"/>
                    <a:pt x="13" y="69"/>
                  </a:cubicBezTo>
                  <a:cubicBezTo>
                    <a:pt x="11" y="71"/>
                    <a:pt x="9" y="70"/>
                    <a:pt x="10" y="71"/>
                  </a:cubicBezTo>
                  <a:cubicBezTo>
                    <a:pt x="11" y="72"/>
                    <a:pt x="12" y="71"/>
                    <a:pt x="15" y="71"/>
                  </a:cubicBezTo>
                  <a:cubicBezTo>
                    <a:pt x="16" y="71"/>
                    <a:pt x="16" y="71"/>
                    <a:pt x="17" y="71"/>
                  </a:cubicBezTo>
                  <a:cubicBezTo>
                    <a:pt x="19" y="71"/>
                    <a:pt x="19" y="70"/>
                    <a:pt x="20" y="70"/>
                  </a:cubicBezTo>
                  <a:cubicBezTo>
                    <a:pt x="22" y="70"/>
                    <a:pt x="22" y="67"/>
                    <a:pt x="23" y="67"/>
                  </a:cubicBezTo>
                  <a:cubicBezTo>
                    <a:pt x="24" y="66"/>
                    <a:pt x="26" y="62"/>
                    <a:pt x="25" y="65"/>
                  </a:cubicBezTo>
                  <a:cubicBezTo>
                    <a:pt x="25" y="68"/>
                    <a:pt x="25" y="69"/>
                    <a:pt x="27" y="69"/>
                  </a:cubicBezTo>
                  <a:cubicBezTo>
                    <a:pt x="28" y="70"/>
                    <a:pt x="25" y="71"/>
                    <a:pt x="23" y="71"/>
                  </a:cubicBezTo>
                  <a:cubicBezTo>
                    <a:pt x="21" y="71"/>
                    <a:pt x="14" y="73"/>
                    <a:pt x="13" y="73"/>
                  </a:cubicBezTo>
                  <a:cubicBezTo>
                    <a:pt x="12" y="74"/>
                    <a:pt x="11" y="71"/>
                    <a:pt x="12" y="75"/>
                  </a:cubicBezTo>
                  <a:cubicBezTo>
                    <a:pt x="13" y="78"/>
                    <a:pt x="13" y="79"/>
                    <a:pt x="12" y="80"/>
                  </a:cubicBezTo>
                  <a:cubicBezTo>
                    <a:pt x="10" y="80"/>
                    <a:pt x="10" y="80"/>
                    <a:pt x="9" y="79"/>
                  </a:cubicBezTo>
                  <a:cubicBezTo>
                    <a:pt x="7" y="78"/>
                    <a:pt x="7" y="74"/>
                    <a:pt x="5" y="77"/>
                  </a:cubicBezTo>
                  <a:cubicBezTo>
                    <a:pt x="4" y="79"/>
                    <a:pt x="0" y="81"/>
                    <a:pt x="3" y="81"/>
                  </a:cubicBezTo>
                  <a:cubicBezTo>
                    <a:pt x="6" y="82"/>
                    <a:pt x="7" y="81"/>
                    <a:pt x="9" y="81"/>
                  </a:cubicBezTo>
                  <a:cubicBezTo>
                    <a:pt x="11" y="82"/>
                    <a:pt x="4" y="86"/>
                    <a:pt x="4" y="87"/>
                  </a:cubicBezTo>
                  <a:cubicBezTo>
                    <a:pt x="5" y="87"/>
                    <a:pt x="5" y="85"/>
                    <a:pt x="7" y="87"/>
                  </a:cubicBezTo>
                  <a:cubicBezTo>
                    <a:pt x="8" y="88"/>
                    <a:pt x="8" y="88"/>
                    <a:pt x="9" y="89"/>
                  </a:cubicBezTo>
                  <a:cubicBezTo>
                    <a:pt x="10" y="89"/>
                    <a:pt x="10" y="88"/>
                    <a:pt x="12" y="87"/>
                  </a:cubicBezTo>
                  <a:cubicBezTo>
                    <a:pt x="13" y="86"/>
                    <a:pt x="14" y="83"/>
                    <a:pt x="14" y="86"/>
                  </a:cubicBezTo>
                  <a:cubicBezTo>
                    <a:pt x="14" y="88"/>
                    <a:pt x="12" y="89"/>
                    <a:pt x="10" y="90"/>
                  </a:cubicBezTo>
                  <a:cubicBezTo>
                    <a:pt x="9" y="91"/>
                    <a:pt x="7" y="92"/>
                    <a:pt x="8" y="93"/>
                  </a:cubicBezTo>
                  <a:cubicBezTo>
                    <a:pt x="8" y="93"/>
                    <a:pt x="7" y="94"/>
                    <a:pt x="10" y="93"/>
                  </a:cubicBezTo>
                  <a:cubicBezTo>
                    <a:pt x="12" y="91"/>
                    <a:pt x="11" y="91"/>
                    <a:pt x="13" y="90"/>
                  </a:cubicBezTo>
                  <a:cubicBezTo>
                    <a:pt x="14" y="89"/>
                    <a:pt x="16" y="90"/>
                    <a:pt x="15" y="90"/>
                  </a:cubicBezTo>
                  <a:cubicBezTo>
                    <a:pt x="15" y="91"/>
                    <a:pt x="13" y="93"/>
                    <a:pt x="13" y="93"/>
                  </a:cubicBezTo>
                  <a:cubicBezTo>
                    <a:pt x="13" y="94"/>
                    <a:pt x="8" y="94"/>
                    <a:pt x="12" y="94"/>
                  </a:cubicBezTo>
                  <a:cubicBezTo>
                    <a:pt x="16" y="94"/>
                    <a:pt x="14" y="90"/>
                    <a:pt x="17" y="92"/>
                  </a:cubicBezTo>
                  <a:cubicBezTo>
                    <a:pt x="20" y="95"/>
                    <a:pt x="19" y="94"/>
                    <a:pt x="22" y="94"/>
                  </a:cubicBezTo>
                  <a:cubicBezTo>
                    <a:pt x="26" y="95"/>
                    <a:pt x="27" y="95"/>
                    <a:pt x="29" y="92"/>
                  </a:cubicBezTo>
                  <a:cubicBezTo>
                    <a:pt x="31" y="89"/>
                    <a:pt x="30" y="86"/>
                    <a:pt x="32" y="87"/>
                  </a:cubicBezTo>
                  <a:cubicBezTo>
                    <a:pt x="34" y="88"/>
                    <a:pt x="32" y="84"/>
                    <a:pt x="36" y="85"/>
                  </a:cubicBezTo>
                  <a:cubicBezTo>
                    <a:pt x="39" y="85"/>
                    <a:pt x="39" y="86"/>
                    <a:pt x="41" y="85"/>
                  </a:cubicBezTo>
                  <a:cubicBezTo>
                    <a:pt x="44" y="84"/>
                    <a:pt x="43" y="81"/>
                    <a:pt x="45" y="81"/>
                  </a:cubicBezTo>
                  <a:cubicBezTo>
                    <a:pt x="48" y="81"/>
                    <a:pt x="49" y="82"/>
                    <a:pt x="49" y="82"/>
                  </a:cubicBezTo>
                  <a:cubicBezTo>
                    <a:pt x="50" y="82"/>
                    <a:pt x="48" y="80"/>
                    <a:pt x="51" y="79"/>
                  </a:cubicBezTo>
                  <a:cubicBezTo>
                    <a:pt x="54" y="79"/>
                    <a:pt x="52" y="76"/>
                    <a:pt x="54" y="78"/>
                  </a:cubicBezTo>
                  <a:cubicBezTo>
                    <a:pt x="55" y="80"/>
                    <a:pt x="54" y="81"/>
                    <a:pt x="56" y="80"/>
                  </a:cubicBezTo>
                  <a:cubicBezTo>
                    <a:pt x="59" y="79"/>
                    <a:pt x="58" y="79"/>
                    <a:pt x="60" y="79"/>
                  </a:cubicBezTo>
                  <a:cubicBezTo>
                    <a:pt x="61" y="79"/>
                    <a:pt x="63" y="78"/>
                    <a:pt x="62" y="76"/>
                  </a:cubicBezTo>
                  <a:cubicBezTo>
                    <a:pt x="60" y="74"/>
                    <a:pt x="60" y="73"/>
                    <a:pt x="61" y="73"/>
                  </a:cubicBezTo>
                  <a:cubicBezTo>
                    <a:pt x="63" y="72"/>
                    <a:pt x="61" y="75"/>
                    <a:pt x="63" y="70"/>
                  </a:cubicBezTo>
                  <a:cubicBezTo>
                    <a:pt x="66" y="65"/>
                    <a:pt x="66" y="63"/>
                    <a:pt x="65" y="62"/>
                  </a:cubicBezTo>
                  <a:cubicBezTo>
                    <a:pt x="64" y="60"/>
                    <a:pt x="64" y="58"/>
                    <a:pt x="64" y="56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130">
              <a:extLst>
                <a:ext uri="{FF2B5EF4-FFF2-40B4-BE49-F238E27FC236}">
                  <a16:creationId xmlns:a16="http://schemas.microsoft.com/office/drawing/2014/main" id="{2D183E9C-6246-42E8-8797-3EC0785D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37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131">
              <a:extLst>
                <a:ext uri="{FF2B5EF4-FFF2-40B4-BE49-F238E27FC236}">
                  <a16:creationId xmlns:a16="http://schemas.microsoft.com/office/drawing/2014/main" id="{B0780517-0499-4CB1-825D-A109A168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2374"/>
              <a:ext cx="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132">
              <a:extLst>
                <a:ext uri="{FF2B5EF4-FFF2-40B4-BE49-F238E27FC236}">
                  <a16:creationId xmlns:a16="http://schemas.microsoft.com/office/drawing/2014/main" id="{AEB861FC-A61C-4917-9F30-EE837979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569"/>
              <a:ext cx="138" cy="138"/>
            </a:xfrm>
            <a:custGeom>
              <a:avLst/>
              <a:gdLst>
                <a:gd name="T0" fmla="*/ 131 w 38"/>
                <a:gd name="T1" fmla="*/ 76 h 38"/>
                <a:gd name="T2" fmla="*/ 127 w 38"/>
                <a:gd name="T3" fmla="*/ 65 h 38"/>
                <a:gd name="T4" fmla="*/ 116 w 38"/>
                <a:gd name="T5" fmla="*/ 69 h 38"/>
                <a:gd name="T6" fmla="*/ 109 w 38"/>
                <a:gd name="T7" fmla="*/ 73 h 38"/>
                <a:gd name="T8" fmla="*/ 113 w 38"/>
                <a:gd name="T9" fmla="*/ 58 h 38"/>
                <a:gd name="T10" fmla="*/ 116 w 38"/>
                <a:gd name="T11" fmla="*/ 44 h 38"/>
                <a:gd name="T12" fmla="*/ 102 w 38"/>
                <a:gd name="T13" fmla="*/ 29 h 38"/>
                <a:gd name="T14" fmla="*/ 91 w 38"/>
                <a:gd name="T15" fmla="*/ 18 h 38"/>
                <a:gd name="T16" fmla="*/ 76 w 38"/>
                <a:gd name="T17" fmla="*/ 7 h 38"/>
                <a:gd name="T18" fmla="*/ 58 w 38"/>
                <a:gd name="T19" fmla="*/ 15 h 38"/>
                <a:gd name="T20" fmla="*/ 51 w 38"/>
                <a:gd name="T21" fmla="*/ 22 h 38"/>
                <a:gd name="T22" fmla="*/ 44 w 38"/>
                <a:gd name="T23" fmla="*/ 25 h 38"/>
                <a:gd name="T24" fmla="*/ 44 w 38"/>
                <a:gd name="T25" fmla="*/ 25 h 38"/>
                <a:gd name="T26" fmla="*/ 33 w 38"/>
                <a:gd name="T27" fmla="*/ 51 h 38"/>
                <a:gd name="T28" fmla="*/ 25 w 38"/>
                <a:gd name="T29" fmla="*/ 58 h 38"/>
                <a:gd name="T30" fmla="*/ 11 w 38"/>
                <a:gd name="T31" fmla="*/ 58 h 38"/>
                <a:gd name="T32" fmla="*/ 18 w 38"/>
                <a:gd name="T33" fmla="*/ 69 h 38"/>
                <a:gd name="T34" fmla="*/ 11 w 38"/>
                <a:gd name="T35" fmla="*/ 73 h 38"/>
                <a:gd name="T36" fmla="*/ 0 w 38"/>
                <a:gd name="T37" fmla="*/ 80 h 38"/>
                <a:gd name="T38" fmla="*/ 11 w 38"/>
                <a:gd name="T39" fmla="*/ 91 h 38"/>
                <a:gd name="T40" fmla="*/ 22 w 38"/>
                <a:gd name="T41" fmla="*/ 105 h 38"/>
                <a:gd name="T42" fmla="*/ 44 w 38"/>
                <a:gd name="T43" fmla="*/ 105 h 38"/>
                <a:gd name="T44" fmla="*/ 54 w 38"/>
                <a:gd name="T45" fmla="*/ 84 h 38"/>
                <a:gd name="T46" fmla="*/ 69 w 38"/>
                <a:gd name="T47" fmla="*/ 102 h 38"/>
                <a:gd name="T48" fmla="*/ 69 w 38"/>
                <a:gd name="T49" fmla="*/ 113 h 38"/>
                <a:gd name="T50" fmla="*/ 87 w 38"/>
                <a:gd name="T51" fmla="*/ 109 h 38"/>
                <a:gd name="T52" fmla="*/ 94 w 38"/>
                <a:gd name="T53" fmla="*/ 116 h 38"/>
                <a:gd name="T54" fmla="*/ 94 w 38"/>
                <a:gd name="T55" fmla="*/ 116 h 38"/>
                <a:gd name="T56" fmla="*/ 94 w 38"/>
                <a:gd name="T57" fmla="*/ 116 h 38"/>
                <a:gd name="T58" fmla="*/ 102 w 38"/>
                <a:gd name="T59" fmla="*/ 120 h 38"/>
                <a:gd name="T60" fmla="*/ 116 w 38"/>
                <a:gd name="T61" fmla="*/ 120 h 38"/>
                <a:gd name="T62" fmla="*/ 134 w 38"/>
                <a:gd name="T63" fmla="*/ 94 h 38"/>
                <a:gd name="T64" fmla="*/ 131 w 38"/>
                <a:gd name="T65" fmla="*/ 76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" h="38">
                  <a:moveTo>
                    <a:pt x="36" y="21"/>
                  </a:moveTo>
                  <a:cubicBezTo>
                    <a:pt x="35" y="20"/>
                    <a:pt x="36" y="19"/>
                    <a:pt x="35" y="18"/>
                  </a:cubicBezTo>
                  <a:cubicBezTo>
                    <a:pt x="33" y="18"/>
                    <a:pt x="32" y="17"/>
                    <a:pt x="32" y="19"/>
                  </a:cubicBezTo>
                  <a:cubicBezTo>
                    <a:pt x="31" y="20"/>
                    <a:pt x="31" y="21"/>
                    <a:pt x="30" y="20"/>
                  </a:cubicBezTo>
                  <a:cubicBezTo>
                    <a:pt x="29" y="19"/>
                    <a:pt x="30" y="17"/>
                    <a:pt x="31" y="16"/>
                  </a:cubicBezTo>
                  <a:cubicBezTo>
                    <a:pt x="32" y="15"/>
                    <a:pt x="35" y="14"/>
                    <a:pt x="32" y="12"/>
                  </a:cubicBezTo>
                  <a:cubicBezTo>
                    <a:pt x="30" y="11"/>
                    <a:pt x="30" y="9"/>
                    <a:pt x="28" y="8"/>
                  </a:cubicBezTo>
                  <a:cubicBezTo>
                    <a:pt x="27" y="8"/>
                    <a:pt x="27" y="5"/>
                    <a:pt x="25" y="5"/>
                  </a:cubicBezTo>
                  <a:cubicBezTo>
                    <a:pt x="23" y="6"/>
                    <a:pt x="22" y="0"/>
                    <a:pt x="21" y="2"/>
                  </a:cubicBezTo>
                  <a:cubicBezTo>
                    <a:pt x="19" y="4"/>
                    <a:pt x="18" y="3"/>
                    <a:pt x="16" y="4"/>
                  </a:cubicBezTo>
                  <a:cubicBezTo>
                    <a:pt x="15" y="6"/>
                    <a:pt x="16" y="5"/>
                    <a:pt x="14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6"/>
                    <a:pt x="7" y="16"/>
                  </a:cubicBezTo>
                  <a:cubicBezTo>
                    <a:pt x="6" y="16"/>
                    <a:pt x="4" y="15"/>
                    <a:pt x="3" y="16"/>
                  </a:cubicBezTo>
                  <a:cubicBezTo>
                    <a:pt x="3" y="17"/>
                    <a:pt x="6" y="18"/>
                    <a:pt x="5" y="19"/>
                  </a:cubicBezTo>
                  <a:cubicBezTo>
                    <a:pt x="5" y="20"/>
                    <a:pt x="3" y="20"/>
                    <a:pt x="3" y="20"/>
                  </a:cubicBezTo>
                  <a:cubicBezTo>
                    <a:pt x="3" y="20"/>
                    <a:pt x="0" y="20"/>
                    <a:pt x="0" y="22"/>
                  </a:cubicBezTo>
                  <a:cubicBezTo>
                    <a:pt x="0" y="24"/>
                    <a:pt x="3" y="25"/>
                    <a:pt x="3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10" y="30"/>
                    <a:pt x="12" y="29"/>
                  </a:cubicBezTo>
                  <a:cubicBezTo>
                    <a:pt x="13" y="28"/>
                    <a:pt x="13" y="23"/>
                    <a:pt x="15" y="23"/>
                  </a:cubicBezTo>
                  <a:cubicBezTo>
                    <a:pt x="16" y="23"/>
                    <a:pt x="19" y="28"/>
                    <a:pt x="19" y="28"/>
                  </a:cubicBezTo>
                  <a:cubicBezTo>
                    <a:pt x="19" y="28"/>
                    <a:pt x="18" y="31"/>
                    <a:pt x="19" y="31"/>
                  </a:cubicBezTo>
                  <a:cubicBezTo>
                    <a:pt x="20" y="31"/>
                    <a:pt x="23" y="29"/>
                    <a:pt x="24" y="30"/>
                  </a:cubicBezTo>
                  <a:cubicBezTo>
                    <a:pt x="26" y="31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2"/>
                    <a:pt x="28" y="33"/>
                  </a:cubicBezTo>
                  <a:cubicBezTo>
                    <a:pt x="31" y="35"/>
                    <a:pt x="29" y="38"/>
                    <a:pt x="32" y="33"/>
                  </a:cubicBezTo>
                  <a:cubicBezTo>
                    <a:pt x="36" y="28"/>
                    <a:pt x="37" y="28"/>
                    <a:pt x="37" y="26"/>
                  </a:cubicBezTo>
                  <a:cubicBezTo>
                    <a:pt x="38" y="25"/>
                    <a:pt x="37" y="23"/>
                    <a:pt x="36" y="21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133">
              <a:extLst>
                <a:ext uri="{FF2B5EF4-FFF2-40B4-BE49-F238E27FC236}">
                  <a16:creationId xmlns:a16="http://schemas.microsoft.com/office/drawing/2014/main" id="{2F6B8BFA-2EAC-4D27-9F1A-C1C0232A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547"/>
              <a:ext cx="47" cy="47"/>
            </a:xfrm>
            <a:custGeom>
              <a:avLst/>
              <a:gdLst>
                <a:gd name="T0" fmla="*/ 43 w 13"/>
                <a:gd name="T1" fmla="*/ 36 h 13"/>
                <a:gd name="T2" fmla="*/ 47 w 13"/>
                <a:gd name="T3" fmla="*/ 25 h 13"/>
                <a:gd name="T4" fmla="*/ 47 w 13"/>
                <a:gd name="T5" fmla="*/ 25 h 13"/>
                <a:gd name="T6" fmla="*/ 7 w 13"/>
                <a:gd name="T7" fmla="*/ 0 h 13"/>
                <a:gd name="T8" fmla="*/ 4 w 13"/>
                <a:gd name="T9" fmla="*/ 0 h 13"/>
                <a:gd name="T10" fmla="*/ 11 w 13"/>
                <a:gd name="T11" fmla="*/ 25 h 13"/>
                <a:gd name="T12" fmla="*/ 25 w 13"/>
                <a:gd name="T13" fmla="*/ 29 h 13"/>
                <a:gd name="T14" fmla="*/ 43 w 13"/>
                <a:gd name="T15" fmla="*/ 47 h 13"/>
                <a:gd name="T16" fmla="*/ 43 w 13"/>
                <a:gd name="T17" fmla="*/ 3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12" y="10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4"/>
                    <a:pt x="7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3"/>
                    <a:pt x="0" y="6"/>
                    <a:pt x="3" y="7"/>
                  </a:cubicBezTo>
                  <a:cubicBezTo>
                    <a:pt x="7" y="8"/>
                    <a:pt x="2" y="4"/>
                    <a:pt x="7" y="8"/>
                  </a:cubicBezTo>
                  <a:cubicBezTo>
                    <a:pt x="11" y="11"/>
                    <a:pt x="11" y="12"/>
                    <a:pt x="12" y="13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134">
              <a:extLst>
                <a:ext uri="{FF2B5EF4-FFF2-40B4-BE49-F238E27FC236}">
                  <a16:creationId xmlns:a16="http://schemas.microsoft.com/office/drawing/2014/main" id="{CD8972FB-BAFC-4AF4-9A8D-92C0B39F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308"/>
              <a:ext cx="215" cy="290"/>
            </a:xfrm>
            <a:custGeom>
              <a:avLst/>
              <a:gdLst>
                <a:gd name="T0" fmla="*/ 208 w 59"/>
                <a:gd name="T1" fmla="*/ 210 h 80"/>
                <a:gd name="T2" fmla="*/ 193 w 59"/>
                <a:gd name="T3" fmla="*/ 163 h 80"/>
                <a:gd name="T4" fmla="*/ 204 w 59"/>
                <a:gd name="T5" fmla="*/ 145 h 80"/>
                <a:gd name="T6" fmla="*/ 189 w 59"/>
                <a:gd name="T7" fmla="*/ 131 h 80"/>
                <a:gd name="T8" fmla="*/ 168 w 59"/>
                <a:gd name="T9" fmla="*/ 120 h 80"/>
                <a:gd name="T10" fmla="*/ 131 w 59"/>
                <a:gd name="T11" fmla="*/ 102 h 80"/>
                <a:gd name="T12" fmla="*/ 138 w 59"/>
                <a:gd name="T13" fmla="*/ 80 h 80"/>
                <a:gd name="T14" fmla="*/ 109 w 59"/>
                <a:gd name="T15" fmla="*/ 73 h 80"/>
                <a:gd name="T16" fmla="*/ 91 w 59"/>
                <a:gd name="T17" fmla="*/ 44 h 80"/>
                <a:gd name="T18" fmla="*/ 73 w 59"/>
                <a:gd name="T19" fmla="*/ 7 h 80"/>
                <a:gd name="T20" fmla="*/ 55 w 59"/>
                <a:gd name="T21" fmla="*/ 4 h 80"/>
                <a:gd name="T22" fmla="*/ 29 w 59"/>
                <a:gd name="T23" fmla="*/ 4 h 80"/>
                <a:gd name="T24" fmla="*/ 11 w 59"/>
                <a:gd name="T25" fmla="*/ 18 h 80"/>
                <a:gd name="T26" fmla="*/ 0 w 59"/>
                <a:gd name="T27" fmla="*/ 22 h 80"/>
                <a:gd name="T28" fmla="*/ 7 w 59"/>
                <a:gd name="T29" fmla="*/ 36 h 80"/>
                <a:gd name="T30" fmla="*/ 0 w 59"/>
                <a:gd name="T31" fmla="*/ 51 h 80"/>
                <a:gd name="T32" fmla="*/ 7 w 59"/>
                <a:gd name="T33" fmla="*/ 73 h 80"/>
                <a:gd name="T34" fmla="*/ 22 w 59"/>
                <a:gd name="T35" fmla="*/ 73 h 80"/>
                <a:gd name="T36" fmla="*/ 15 w 59"/>
                <a:gd name="T37" fmla="*/ 98 h 80"/>
                <a:gd name="T38" fmla="*/ 15 w 59"/>
                <a:gd name="T39" fmla="*/ 98 h 80"/>
                <a:gd name="T40" fmla="*/ 26 w 59"/>
                <a:gd name="T41" fmla="*/ 120 h 80"/>
                <a:gd name="T42" fmla="*/ 22 w 59"/>
                <a:gd name="T43" fmla="*/ 138 h 80"/>
                <a:gd name="T44" fmla="*/ 47 w 59"/>
                <a:gd name="T45" fmla="*/ 156 h 80"/>
                <a:gd name="T46" fmla="*/ 22 w 59"/>
                <a:gd name="T47" fmla="*/ 167 h 80"/>
                <a:gd name="T48" fmla="*/ 33 w 59"/>
                <a:gd name="T49" fmla="*/ 192 h 80"/>
                <a:gd name="T50" fmla="*/ 22 w 59"/>
                <a:gd name="T51" fmla="*/ 199 h 80"/>
                <a:gd name="T52" fmla="*/ 29 w 59"/>
                <a:gd name="T53" fmla="*/ 207 h 80"/>
                <a:gd name="T54" fmla="*/ 40 w 59"/>
                <a:gd name="T55" fmla="*/ 218 h 80"/>
                <a:gd name="T56" fmla="*/ 44 w 59"/>
                <a:gd name="T57" fmla="*/ 225 h 80"/>
                <a:gd name="T58" fmla="*/ 58 w 59"/>
                <a:gd name="T59" fmla="*/ 232 h 80"/>
                <a:gd name="T60" fmla="*/ 66 w 59"/>
                <a:gd name="T61" fmla="*/ 239 h 80"/>
                <a:gd name="T62" fmla="*/ 77 w 59"/>
                <a:gd name="T63" fmla="*/ 243 h 80"/>
                <a:gd name="T64" fmla="*/ 77 w 59"/>
                <a:gd name="T65" fmla="*/ 247 h 80"/>
                <a:gd name="T66" fmla="*/ 80 w 59"/>
                <a:gd name="T67" fmla="*/ 239 h 80"/>
                <a:gd name="T68" fmla="*/ 106 w 59"/>
                <a:gd name="T69" fmla="*/ 232 h 80"/>
                <a:gd name="T70" fmla="*/ 149 w 59"/>
                <a:gd name="T71" fmla="*/ 283 h 80"/>
                <a:gd name="T72" fmla="*/ 186 w 59"/>
                <a:gd name="T73" fmla="*/ 268 h 80"/>
                <a:gd name="T74" fmla="*/ 189 w 59"/>
                <a:gd name="T75" fmla="*/ 268 h 80"/>
                <a:gd name="T76" fmla="*/ 211 w 59"/>
                <a:gd name="T77" fmla="*/ 232 h 80"/>
                <a:gd name="T78" fmla="*/ 208 w 59"/>
                <a:gd name="T79" fmla="*/ 210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80">
                  <a:moveTo>
                    <a:pt x="57" y="58"/>
                  </a:moveTo>
                  <a:cubicBezTo>
                    <a:pt x="55" y="54"/>
                    <a:pt x="55" y="49"/>
                    <a:pt x="53" y="45"/>
                  </a:cubicBezTo>
                  <a:cubicBezTo>
                    <a:pt x="54" y="44"/>
                    <a:pt x="55" y="42"/>
                    <a:pt x="56" y="40"/>
                  </a:cubicBezTo>
                  <a:cubicBezTo>
                    <a:pt x="55" y="39"/>
                    <a:pt x="54" y="37"/>
                    <a:pt x="52" y="36"/>
                  </a:cubicBezTo>
                  <a:cubicBezTo>
                    <a:pt x="51" y="35"/>
                    <a:pt x="48" y="34"/>
                    <a:pt x="46" y="33"/>
                  </a:cubicBezTo>
                  <a:cubicBezTo>
                    <a:pt x="43" y="31"/>
                    <a:pt x="40" y="29"/>
                    <a:pt x="36" y="28"/>
                  </a:cubicBezTo>
                  <a:cubicBezTo>
                    <a:pt x="36" y="26"/>
                    <a:pt x="37" y="24"/>
                    <a:pt x="38" y="22"/>
                  </a:cubicBezTo>
                  <a:cubicBezTo>
                    <a:pt x="35" y="22"/>
                    <a:pt x="32" y="20"/>
                    <a:pt x="30" y="20"/>
                  </a:cubicBezTo>
                  <a:cubicBezTo>
                    <a:pt x="28" y="18"/>
                    <a:pt x="26" y="15"/>
                    <a:pt x="25" y="12"/>
                  </a:cubicBezTo>
                  <a:cubicBezTo>
                    <a:pt x="23" y="9"/>
                    <a:pt x="22" y="5"/>
                    <a:pt x="20" y="2"/>
                  </a:cubicBezTo>
                  <a:cubicBezTo>
                    <a:pt x="18" y="0"/>
                    <a:pt x="18" y="1"/>
                    <a:pt x="15" y="1"/>
                  </a:cubicBezTo>
                  <a:cubicBezTo>
                    <a:pt x="13" y="1"/>
                    <a:pt x="10" y="0"/>
                    <a:pt x="8" y="1"/>
                  </a:cubicBezTo>
                  <a:cubicBezTo>
                    <a:pt x="6" y="3"/>
                    <a:pt x="6" y="5"/>
                    <a:pt x="3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" y="9"/>
                    <a:pt x="2" y="10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3" y="14"/>
                    <a:pt x="2" y="18"/>
                    <a:pt x="2" y="20"/>
                  </a:cubicBezTo>
                  <a:cubicBezTo>
                    <a:pt x="3" y="20"/>
                    <a:pt x="5" y="20"/>
                    <a:pt x="6" y="20"/>
                  </a:cubicBezTo>
                  <a:cubicBezTo>
                    <a:pt x="6" y="22"/>
                    <a:pt x="5" y="25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8"/>
                    <a:pt x="8" y="29"/>
                    <a:pt x="7" y="33"/>
                  </a:cubicBezTo>
                  <a:cubicBezTo>
                    <a:pt x="6" y="35"/>
                    <a:pt x="5" y="35"/>
                    <a:pt x="6" y="38"/>
                  </a:cubicBezTo>
                  <a:cubicBezTo>
                    <a:pt x="7" y="40"/>
                    <a:pt x="11" y="41"/>
                    <a:pt x="13" y="43"/>
                  </a:cubicBezTo>
                  <a:cubicBezTo>
                    <a:pt x="11" y="44"/>
                    <a:pt x="7" y="43"/>
                    <a:pt x="6" y="46"/>
                  </a:cubicBezTo>
                  <a:cubicBezTo>
                    <a:pt x="6" y="49"/>
                    <a:pt x="10" y="50"/>
                    <a:pt x="9" y="53"/>
                  </a:cubicBezTo>
                  <a:cubicBezTo>
                    <a:pt x="9" y="54"/>
                    <a:pt x="8" y="54"/>
                    <a:pt x="6" y="5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8"/>
                    <a:pt x="21" y="68"/>
                  </a:cubicBezTo>
                  <a:cubicBezTo>
                    <a:pt x="21" y="67"/>
                    <a:pt x="22" y="66"/>
                    <a:pt x="22" y="66"/>
                  </a:cubicBezTo>
                  <a:cubicBezTo>
                    <a:pt x="24" y="63"/>
                    <a:pt x="27" y="63"/>
                    <a:pt x="29" y="64"/>
                  </a:cubicBezTo>
                  <a:cubicBezTo>
                    <a:pt x="34" y="68"/>
                    <a:pt x="36" y="75"/>
                    <a:pt x="41" y="78"/>
                  </a:cubicBezTo>
                  <a:cubicBezTo>
                    <a:pt x="44" y="80"/>
                    <a:pt x="48" y="76"/>
                    <a:pt x="51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3" y="70"/>
                    <a:pt x="57" y="67"/>
                    <a:pt x="58" y="64"/>
                  </a:cubicBezTo>
                  <a:cubicBezTo>
                    <a:pt x="59" y="62"/>
                    <a:pt x="58" y="60"/>
                    <a:pt x="57" y="58"/>
                  </a:cubicBez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5">
              <a:extLst>
                <a:ext uri="{FF2B5EF4-FFF2-40B4-BE49-F238E27FC236}">
                  <a16:creationId xmlns:a16="http://schemas.microsoft.com/office/drawing/2014/main" id="{C7C6D36A-8D51-4427-80A1-5C226FDC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3504"/>
              <a:ext cx="95" cy="119"/>
            </a:xfrm>
            <a:custGeom>
              <a:avLst/>
              <a:gdLst>
                <a:gd name="T0" fmla="*/ 0 w 26"/>
                <a:gd name="T1" fmla="*/ 65 h 33"/>
                <a:gd name="T2" fmla="*/ 15 w 26"/>
                <a:gd name="T3" fmla="*/ 14 h 33"/>
                <a:gd name="T4" fmla="*/ 26 w 26"/>
                <a:gd name="T5" fmla="*/ 14 h 33"/>
                <a:gd name="T6" fmla="*/ 29 w 26"/>
                <a:gd name="T7" fmla="*/ 7 h 33"/>
                <a:gd name="T8" fmla="*/ 37 w 26"/>
                <a:gd name="T9" fmla="*/ 0 h 33"/>
                <a:gd name="T10" fmla="*/ 40 w 26"/>
                <a:gd name="T11" fmla="*/ 0 h 33"/>
                <a:gd name="T12" fmla="*/ 48 w 26"/>
                <a:gd name="T13" fmla="*/ 7 h 33"/>
                <a:gd name="T14" fmla="*/ 58 w 26"/>
                <a:gd name="T15" fmla="*/ 18 h 33"/>
                <a:gd name="T16" fmla="*/ 62 w 26"/>
                <a:gd name="T17" fmla="*/ 25 h 33"/>
                <a:gd name="T18" fmla="*/ 77 w 26"/>
                <a:gd name="T19" fmla="*/ 32 h 33"/>
                <a:gd name="T20" fmla="*/ 80 w 26"/>
                <a:gd name="T21" fmla="*/ 40 h 33"/>
                <a:gd name="T22" fmla="*/ 95 w 26"/>
                <a:gd name="T23" fmla="*/ 43 h 33"/>
                <a:gd name="T24" fmla="*/ 91 w 26"/>
                <a:gd name="T25" fmla="*/ 61 h 33"/>
                <a:gd name="T26" fmla="*/ 88 w 26"/>
                <a:gd name="T27" fmla="*/ 65 h 33"/>
                <a:gd name="T28" fmla="*/ 66 w 26"/>
                <a:gd name="T29" fmla="*/ 61 h 33"/>
                <a:gd name="T30" fmla="*/ 48 w 26"/>
                <a:gd name="T31" fmla="*/ 79 h 33"/>
                <a:gd name="T32" fmla="*/ 44 w 26"/>
                <a:gd name="T33" fmla="*/ 119 h 33"/>
                <a:gd name="T34" fmla="*/ 44 w 26"/>
                <a:gd name="T35" fmla="*/ 119 h 33"/>
                <a:gd name="T36" fmla="*/ 29 w 26"/>
                <a:gd name="T37" fmla="*/ 101 h 33"/>
                <a:gd name="T38" fmla="*/ 7 w 26"/>
                <a:gd name="T39" fmla="*/ 90 h 33"/>
                <a:gd name="T40" fmla="*/ 0 w 26"/>
                <a:gd name="T41" fmla="*/ 87 h 33"/>
                <a:gd name="T42" fmla="*/ 0 w 26"/>
                <a:gd name="T43" fmla="*/ 76 h 33"/>
                <a:gd name="T44" fmla="*/ 0 w 26"/>
                <a:gd name="T45" fmla="*/ 65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3">
                  <a:moveTo>
                    <a:pt x="0" y="18"/>
                  </a:moveTo>
                  <a:cubicBezTo>
                    <a:pt x="1" y="13"/>
                    <a:pt x="3" y="9"/>
                    <a:pt x="4" y="4"/>
                  </a:cubicBezTo>
                  <a:cubicBezTo>
                    <a:pt x="5" y="4"/>
                    <a:pt x="7" y="5"/>
                    <a:pt x="7" y="4"/>
                  </a:cubicBezTo>
                  <a:cubicBezTo>
                    <a:pt x="9" y="3"/>
                    <a:pt x="7" y="3"/>
                    <a:pt x="8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4"/>
                    <a:pt x="25" y="16"/>
                    <a:pt x="25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0" y="16"/>
                    <a:pt x="18" y="17"/>
                  </a:cubicBezTo>
                  <a:cubicBezTo>
                    <a:pt x="14" y="18"/>
                    <a:pt x="13" y="18"/>
                    <a:pt x="13" y="22"/>
                  </a:cubicBezTo>
                  <a:cubicBezTo>
                    <a:pt x="13" y="26"/>
                    <a:pt x="12" y="29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2"/>
                    <a:pt x="10" y="31"/>
                    <a:pt x="8" y="28"/>
                  </a:cubicBezTo>
                  <a:cubicBezTo>
                    <a:pt x="5" y="24"/>
                    <a:pt x="5" y="27"/>
                    <a:pt x="2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D6BF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6">
              <a:extLst>
                <a:ext uri="{FF2B5EF4-FFF2-40B4-BE49-F238E27FC236}">
                  <a16:creationId xmlns:a16="http://schemas.microsoft.com/office/drawing/2014/main" id="{5D673F9B-4B43-42F6-B660-823D7CCD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323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Line 137">
              <a:extLst>
                <a:ext uri="{FF2B5EF4-FFF2-40B4-BE49-F238E27FC236}">
                  <a16:creationId xmlns:a16="http://schemas.microsoft.com/office/drawing/2014/main" id="{85D6B942-7C33-494F-B4BA-78D18FC97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7" y="3323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8">
              <a:extLst>
                <a:ext uri="{FF2B5EF4-FFF2-40B4-BE49-F238E27FC236}">
                  <a16:creationId xmlns:a16="http://schemas.microsoft.com/office/drawing/2014/main" id="{01EFFF21-1742-42EF-9019-281EB4B1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323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139">
              <a:extLst>
                <a:ext uri="{FF2B5EF4-FFF2-40B4-BE49-F238E27FC236}">
                  <a16:creationId xmlns:a16="http://schemas.microsoft.com/office/drawing/2014/main" id="{F35B0390-DE41-4E37-A565-E5D944F60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3323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40">
              <a:extLst>
                <a:ext uri="{FF2B5EF4-FFF2-40B4-BE49-F238E27FC236}">
                  <a16:creationId xmlns:a16="http://schemas.microsoft.com/office/drawing/2014/main" id="{AB1A2304-5A75-438C-A91F-2421B83D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" y="3319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Line 141">
              <a:extLst>
                <a:ext uri="{FF2B5EF4-FFF2-40B4-BE49-F238E27FC236}">
                  <a16:creationId xmlns:a16="http://schemas.microsoft.com/office/drawing/2014/main" id="{5E3B45FD-BB71-406B-AA5F-D7EE0E11C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19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2">
              <a:extLst>
                <a:ext uri="{FF2B5EF4-FFF2-40B4-BE49-F238E27FC236}">
                  <a16:creationId xmlns:a16="http://schemas.microsoft.com/office/drawing/2014/main" id="{4B947EF3-856A-45EE-8CD0-EF846C57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3319"/>
              <a:ext cx="7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Line 143">
              <a:extLst>
                <a:ext uri="{FF2B5EF4-FFF2-40B4-BE49-F238E27FC236}">
                  <a16:creationId xmlns:a16="http://schemas.microsoft.com/office/drawing/2014/main" id="{06D764A9-DA3B-4751-A4EC-057F735FA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0" y="3319"/>
              <a:ext cx="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AEB7D-686D-4B4D-B16E-52C9ECFE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France</a:t>
            </a:r>
          </a:p>
        </p:txBody>
      </p:sp>
      <p:grpSp>
        <p:nvGrpSpPr>
          <p:cNvPr id="13315" name="Group 4">
            <a:extLst>
              <a:ext uri="{FF2B5EF4-FFF2-40B4-BE49-F238E27FC236}">
                <a16:creationId xmlns:a16="http://schemas.microsoft.com/office/drawing/2014/main" id="{9E2E731F-EE82-44FD-95E2-5D9F23F131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22613" y="1239838"/>
            <a:ext cx="5027612" cy="5159375"/>
            <a:chOff x="2523" y="1289"/>
            <a:chExt cx="2570" cy="2638"/>
          </a:xfrm>
        </p:grpSpPr>
        <p:sp>
          <p:nvSpPr>
            <p:cNvPr id="13316" name="Freeform 5">
              <a:extLst>
                <a:ext uri="{FF2B5EF4-FFF2-40B4-BE49-F238E27FC236}">
                  <a16:creationId xmlns:a16="http://schemas.microsoft.com/office/drawing/2014/main" id="{23373EF5-AA3E-4812-89EC-408F46C45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914"/>
              <a:ext cx="286" cy="291"/>
            </a:xfrm>
            <a:custGeom>
              <a:avLst/>
              <a:gdLst>
                <a:gd name="T0" fmla="*/ 273 w 107"/>
                <a:gd name="T1" fmla="*/ 264 h 109"/>
                <a:gd name="T2" fmla="*/ 217 w 107"/>
                <a:gd name="T3" fmla="*/ 206 h 109"/>
                <a:gd name="T4" fmla="*/ 251 w 107"/>
                <a:gd name="T5" fmla="*/ 176 h 109"/>
                <a:gd name="T6" fmla="*/ 246 w 107"/>
                <a:gd name="T7" fmla="*/ 123 h 109"/>
                <a:gd name="T8" fmla="*/ 233 w 107"/>
                <a:gd name="T9" fmla="*/ 24 h 109"/>
                <a:gd name="T10" fmla="*/ 225 w 107"/>
                <a:gd name="T11" fmla="*/ 21 h 109"/>
                <a:gd name="T12" fmla="*/ 206 w 107"/>
                <a:gd name="T13" fmla="*/ 13 h 109"/>
                <a:gd name="T14" fmla="*/ 184 w 107"/>
                <a:gd name="T15" fmla="*/ 27 h 109"/>
                <a:gd name="T16" fmla="*/ 166 w 107"/>
                <a:gd name="T17" fmla="*/ 3 h 109"/>
                <a:gd name="T18" fmla="*/ 136 w 107"/>
                <a:gd name="T19" fmla="*/ 11 h 109"/>
                <a:gd name="T20" fmla="*/ 102 w 107"/>
                <a:gd name="T21" fmla="*/ 24 h 109"/>
                <a:gd name="T22" fmla="*/ 67 w 107"/>
                <a:gd name="T23" fmla="*/ 21 h 109"/>
                <a:gd name="T24" fmla="*/ 61 w 107"/>
                <a:gd name="T25" fmla="*/ 43 h 109"/>
                <a:gd name="T26" fmla="*/ 19 w 107"/>
                <a:gd name="T27" fmla="*/ 40 h 109"/>
                <a:gd name="T28" fmla="*/ 8 w 107"/>
                <a:gd name="T29" fmla="*/ 77 h 109"/>
                <a:gd name="T30" fmla="*/ 16 w 107"/>
                <a:gd name="T31" fmla="*/ 109 h 109"/>
                <a:gd name="T32" fmla="*/ 64 w 107"/>
                <a:gd name="T33" fmla="*/ 99 h 109"/>
                <a:gd name="T34" fmla="*/ 104 w 107"/>
                <a:gd name="T35" fmla="*/ 91 h 109"/>
                <a:gd name="T36" fmla="*/ 75 w 107"/>
                <a:gd name="T37" fmla="*/ 112 h 109"/>
                <a:gd name="T38" fmla="*/ 110 w 107"/>
                <a:gd name="T39" fmla="*/ 125 h 109"/>
                <a:gd name="T40" fmla="*/ 94 w 107"/>
                <a:gd name="T41" fmla="*/ 141 h 109"/>
                <a:gd name="T42" fmla="*/ 72 w 107"/>
                <a:gd name="T43" fmla="*/ 131 h 109"/>
                <a:gd name="T44" fmla="*/ 45 w 107"/>
                <a:gd name="T45" fmla="*/ 120 h 109"/>
                <a:gd name="T46" fmla="*/ 32 w 107"/>
                <a:gd name="T47" fmla="*/ 128 h 109"/>
                <a:gd name="T48" fmla="*/ 64 w 107"/>
                <a:gd name="T49" fmla="*/ 144 h 109"/>
                <a:gd name="T50" fmla="*/ 96 w 107"/>
                <a:gd name="T51" fmla="*/ 187 h 109"/>
                <a:gd name="T52" fmla="*/ 27 w 107"/>
                <a:gd name="T53" fmla="*/ 176 h 109"/>
                <a:gd name="T54" fmla="*/ 35 w 107"/>
                <a:gd name="T55" fmla="*/ 190 h 109"/>
                <a:gd name="T56" fmla="*/ 67 w 107"/>
                <a:gd name="T57" fmla="*/ 230 h 109"/>
                <a:gd name="T58" fmla="*/ 69 w 107"/>
                <a:gd name="T59" fmla="*/ 251 h 109"/>
                <a:gd name="T60" fmla="*/ 91 w 107"/>
                <a:gd name="T61" fmla="*/ 259 h 109"/>
                <a:gd name="T62" fmla="*/ 112 w 107"/>
                <a:gd name="T63" fmla="*/ 232 h 109"/>
                <a:gd name="T64" fmla="*/ 134 w 107"/>
                <a:gd name="T65" fmla="*/ 224 h 109"/>
                <a:gd name="T66" fmla="*/ 155 w 107"/>
                <a:gd name="T67" fmla="*/ 235 h 109"/>
                <a:gd name="T68" fmla="*/ 184 w 107"/>
                <a:gd name="T69" fmla="*/ 238 h 109"/>
                <a:gd name="T70" fmla="*/ 192 w 107"/>
                <a:gd name="T71" fmla="*/ 267 h 109"/>
                <a:gd name="T72" fmla="*/ 206 w 107"/>
                <a:gd name="T73" fmla="*/ 280 h 109"/>
                <a:gd name="T74" fmla="*/ 222 w 107"/>
                <a:gd name="T75" fmla="*/ 283 h 109"/>
                <a:gd name="T76" fmla="*/ 243 w 107"/>
                <a:gd name="T77" fmla="*/ 267 h 109"/>
                <a:gd name="T78" fmla="*/ 259 w 107"/>
                <a:gd name="T79" fmla="*/ 267 h 1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" h="109">
                  <a:moveTo>
                    <a:pt x="98" y="100"/>
                  </a:move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7" y="90"/>
                    <a:pt x="103" y="88"/>
                  </a:cubicBezTo>
                  <a:cubicBezTo>
                    <a:pt x="99" y="86"/>
                    <a:pt x="82" y="82"/>
                    <a:pt x="81" y="77"/>
                  </a:cubicBezTo>
                  <a:cubicBezTo>
                    <a:pt x="80" y="72"/>
                    <a:pt x="81" y="64"/>
                    <a:pt x="81" y="64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6" y="40"/>
                    <a:pt x="95" y="23"/>
                    <a:pt x="95" y="23"/>
                  </a:cubicBezTo>
                  <a:cubicBezTo>
                    <a:pt x="89" y="20"/>
                    <a:pt x="87" y="14"/>
                    <a:pt x="87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8"/>
                  </a:cubicBezTo>
                  <a:cubicBezTo>
                    <a:pt x="84" y="6"/>
                    <a:pt x="84" y="5"/>
                    <a:pt x="82" y="5"/>
                  </a:cubicBezTo>
                  <a:cubicBezTo>
                    <a:pt x="81" y="5"/>
                    <a:pt x="78" y="5"/>
                    <a:pt x="77" y="5"/>
                  </a:cubicBezTo>
                  <a:cubicBezTo>
                    <a:pt x="76" y="5"/>
                    <a:pt x="73" y="3"/>
                    <a:pt x="73" y="7"/>
                  </a:cubicBezTo>
                  <a:cubicBezTo>
                    <a:pt x="73" y="10"/>
                    <a:pt x="72" y="14"/>
                    <a:pt x="69" y="10"/>
                  </a:cubicBezTo>
                  <a:cubicBezTo>
                    <a:pt x="66" y="7"/>
                    <a:pt x="67" y="7"/>
                    <a:pt x="66" y="4"/>
                  </a:cubicBezTo>
                  <a:cubicBezTo>
                    <a:pt x="64" y="1"/>
                    <a:pt x="64" y="2"/>
                    <a:pt x="62" y="1"/>
                  </a:cubicBezTo>
                  <a:cubicBezTo>
                    <a:pt x="59" y="0"/>
                    <a:pt x="58" y="2"/>
                    <a:pt x="56" y="3"/>
                  </a:cubicBezTo>
                  <a:cubicBezTo>
                    <a:pt x="54" y="5"/>
                    <a:pt x="55" y="3"/>
                    <a:pt x="51" y="4"/>
                  </a:cubicBezTo>
                  <a:cubicBezTo>
                    <a:pt x="47" y="5"/>
                    <a:pt x="47" y="6"/>
                    <a:pt x="45" y="8"/>
                  </a:cubicBezTo>
                  <a:cubicBezTo>
                    <a:pt x="42" y="10"/>
                    <a:pt x="38" y="12"/>
                    <a:pt x="38" y="9"/>
                  </a:cubicBezTo>
                  <a:cubicBezTo>
                    <a:pt x="38" y="7"/>
                    <a:pt x="38" y="6"/>
                    <a:pt x="34" y="6"/>
                  </a:cubicBezTo>
                  <a:cubicBezTo>
                    <a:pt x="31" y="6"/>
                    <a:pt x="28" y="7"/>
                    <a:pt x="25" y="8"/>
                  </a:cubicBezTo>
                  <a:cubicBezTo>
                    <a:pt x="22" y="8"/>
                    <a:pt x="18" y="7"/>
                    <a:pt x="20" y="9"/>
                  </a:cubicBezTo>
                  <a:cubicBezTo>
                    <a:pt x="22" y="12"/>
                    <a:pt x="26" y="15"/>
                    <a:pt x="23" y="16"/>
                  </a:cubicBezTo>
                  <a:cubicBezTo>
                    <a:pt x="19" y="18"/>
                    <a:pt x="16" y="12"/>
                    <a:pt x="14" y="12"/>
                  </a:cubicBezTo>
                  <a:cubicBezTo>
                    <a:pt x="11" y="12"/>
                    <a:pt x="8" y="13"/>
                    <a:pt x="7" y="15"/>
                  </a:cubicBezTo>
                  <a:cubicBezTo>
                    <a:pt x="6" y="16"/>
                    <a:pt x="4" y="20"/>
                    <a:pt x="4" y="21"/>
                  </a:cubicBezTo>
                  <a:cubicBezTo>
                    <a:pt x="5" y="23"/>
                    <a:pt x="5" y="27"/>
                    <a:pt x="3" y="29"/>
                  </a:cubicBezTo>
                  <a:cubicBezTo>
                    <a:pt x="2" y="31"/>
                    <a:pt x="1" y="31"/>
                    <a:pt x="3" y="35"/>
                  </a:cubicBezTo>
                  <a:cubicBezTo>
                    <a:pt x="5" y="38"/>
                    <a:pt x="1" y="44"/>
                    <a:pt x="6" y="41"/>
                  </a:cubicBezTo>
                  <a:cubicBezTo>
                    <a:pt x="10" y="38"/>
                    <a:pt x="11" y="35"/>
                    <a:pt x="15" y="37"/>
                  </a:cubicBezTo>
                  <a:cubicBezTo>
                    <a:pt x="20" y="39"/>
                    <a:pt x="20" y="38"/>
                    <a:pt x="24" y="37"/>
                  </a:cubicBezTo>
                  <a:cubicBezTo>
                    <a:pt x="28" y="36"/>
                    <a:pt x="26" y="35"/>
                    <a:pt x="31" y="34"/>
                  </a:cubicBezTo>
                  <a:cubicBezTo>
                    <a:pt x="37" y="34"/>
                    <a:pt x="36" y="33"/>
                    <a:pt x="39" y="34"/>
                  </a:cubicBezTo>
                  <a:cubicBezTo>
                    <a:pt x="42" y="35"/>
                    <a:pt x="39" y="37"/>
                    <a:pt x="37" y="38"/>
                  </a:cubicBezTo>
                  <a:cubicBezTo>
                    <a:pt x="34" y="39"/>
                    <a:pt x="24" y="39"/>
                    <a:pt x="28" y="42"/>
                  </a:cubicBezTo>
                  <a:cubicBezTo>
                    <a:pt x="31" y="44"/>
                    <a:pt x="32" y="42"/>
                    <a:pt x="35" y="43"/>
                  </a:cubicBezTo>
                  <a:cubicBezTo>
                    <a:pt x="39" y="44"/>
                    <a:pt x="41" y="45"/>
                    <a:pt x="41" y="47"/>
                  </a:cubicBezTo>
                  <a:cubicBezTo>
                    <a:pt x="41" y="49"/>
                    <a:pt x="42" y="51"/>
                    <a:pt x="40" y="52"/>
                  </a:cubicBezTo>
                  <a:cubicBezTo>
                    <a:pt x="38" y="54"/>
                    <a:pt x="37" y="54"/>
                    <a:pt x="35" y="53"/>
                  </a:cubicBezTo>
                  <a:cubicBezTo>
                    <a:pt x="33" y="51"/>
                    <a:pt x="35" y="48"/>
                    <a:pt x="32" y="49"/>
                  </a:cubicBezTo>
                  <a:cubicBezTo>
                    <a:pt x="29" y="50"/>
                    <a:pt x="29" y="49"/>
                    <a:pt x="27" y="49"/>
                  </a:cubicBezTo>
                  <a:cubicBezTo>
                    <a:pt x="25" y="50"/>
                    <a:pt x="21" y="48"/>
                    <a:pt x="20" y="48"/>
                  </a:cubicBezTo>
                  <a:cubicBezTo>
                    <a:pt x="19" y="47"/>
                    <a:pt x="19" y="47"/>
                    <a:pt x="17" y="45"/>
                  </a:cubicBezTo>
                  <a:cubicBezTo>
                    <a:pt x="16" y="44"/>
                    <a:pt x="17" y="41"/>
                    <a:pt x="15" y="43"/>
                  </a:cubicBezTo>
                  <a:cubicBezTo>
                    <a:pt x="13" y="45"/>
                    <a:pt x="9" y="46"/>
                    <a:pt x="12" y="48"/>
                  </a:cubicBezTo>
                  <a:cubicBezTo>
                    <a:pt x="15" y="51"/>
                    <a:pt x="12" y="59"/>
                    <a:pt x="15" y="57"/>
                  </a:cubicBezTo>
                  <a:cubicBezTo>
                    <a:pt x="18" y="54"/>
                    <a:pt x="19" y="54"/>
                    <a:pt x="24" y="54"/>
                  </a:cubicBezTo>
                  <a:cubicBezTo>
                    <a:pt x="28" y="55"/>
                    <a:pt x="35" y="57"/>
                    <a:pt x="35" y="60"/>
                  </a:cubicBezTo>
                  <a:cubicBezTo>
                    <a:pt x="36" y="63"/>
                    <a:pt x="41" y="75"/>
                    <a:pt x="36" y="70"/>
                  </a:cubicBezTo>
                  <a:cubicBezTo>
                    <a:pt x="30" y="65"/>
                    <a:pt x="30" y="62"/>
                    <a:pt x="24" y="64"/>
                  </a:cubicBezTo>
                  <a:cubicBezTo>
                    <a:pt x="18" y="66"/>
                    <a:pt x="15" y="66"/>
                    <a:pt x="10" y="66"/>
                  </a:cubicBezTo>
                  <a:cubicBezTo>
                    <a:pt x="6" y="67"/>
                    <a:pt x="0" y="68"/>
                    <a:pt x="0" y="70"/>
                  </a:cubicBezTo>
                  <a:cubicBezTo>
                    <a:pt x="1" y="71"/>
                    <a:pt x="9" y="69"/>
                    <a:pt x="13" y="71"/>
                  </a:cubicBezTo>
                  <a:cubicBezTo>
                    <a:pt x="16" y="72"/>
                    <a:pt x="18" y="74"/>
                    <a:pt x="20" y="78"/>
                  </a:cubicBezTo>
                  <a:cubicBezTo>
                    <a:pt x="22" y="81"/>
                    <a:pt x="23" y="86"/>
                    <a:pt x="25" y="86"/>
                  </a:cubicBezTo>
                  <a:cubicBezTo>
                    <a:pt x="28" y="85"/>
                    <a:pt x="30" y="85"/>
                    <a:pt x="29" y="89"/>
                  </a:cubicBezTo>
                  <a:cubicBezTo>
                    <a:pt x="29" y="93"/>
                    <a:pt x="28" y="91"/>
                    <a:pt x="26" y="94"/>
                  </a:cubicBezTo>
                  <a:cubicBezTo>
                    <a:pt x="24" y="96"/>
                    <a:pt x="24" y="95"/>
                    <a:pt x="28" y="96"/>
                  </a:cubicBezTo>
                  <a:cubicBezTo>
                    <a:pt x="31" y="97"/>
                    <a:pt x="29" y="95"/>
                    <a:pt x="34" y="97"/>
                  </a:cubicBezTo>
                  <a:cubicBezTo>
                    <a:pt x="38" y="98"/>
                    <a:pt x="38" y="99"/>
                    <a:pt x="40" y="96"/>
                  </a:cubicBezTo>
                  <a:cubicBezTo>
                    <a:pt x="42" y="92"/>
                    <a:pt x="42" y="89"/>
                    <a:pt x="42" y="87"/>
                  </a:cubicBezTo>
                  <a:cubicBezTo>
                    <a:pt x="42" y="85"/>
                    <a:pt x="41" y="83"/>
                    <a:pt x="44" y="83"/>
                  </a:cubicBezTo>
                  <a:cubicBezTo>
                    <a:pt x="48" y="83"/>
                    <a:pt x="49" y="77"/>
                    <a:pt x="50" y="84"/>
                  </a:cubicBezTo>
                  <a:cubicBezTo>
                    <a:pt x="51" y="92"/>
                    <a:pt x="50" y="95"/>
                    <a:pt x="53" y="93"/>
                  </a:cubicBezTo>
                  <a:cubicBezTo>
                    <a:pt x="55" y="91"/>
                    <a:pt x="57" y="90"/>
                    <a:pt x="58" y="88"/>
                  </a:cubicBezTo>
                  <a:cubicBezTo>
                    <a:pt x="60" y="86"/>
                    <a:pt x="57" y="84"/>
                    <a:pt x="62" y="85"/>
                  </a:cubicBezTo>
                  <a:cubicBezTo>
                    <a:pt x="68" y="87"/>
                    <a:pt x="72" y="82"/>
                    <a:pt x="69" y="89"/>
                  </a:cubicBezTo>
                  <a:cubicBezTo>
                    <a:pt x="66" y="95"/>
                    <a:pt x="62" y="98"/>
                    <a:pt x="65" y="99"/>
                  </a:cubicBezTo>
                  <a:cubicBezTo>
                    <a:pt x="68" y="101"/>
                    <a:pt x="70" y="100"/>
                    <a:pt x="72" y="100"/>
                  </a:cubicBezTo>
                  <a:cubicBezTo>
                    <a:pt x="74" y="99"/>
                    <a:pt x="77" y="96"/>
                    <a:pt x="77" y="99"/>
                  </a:cubicBezTo>
                  <a:cubicBezTo>
                    <a:pt x="78" y="101"/>
                    <a:pt x="76" y="104"/>
                    <a:pt x="77" y="105"/>
                  </a:cubicBezTo>
                  <a:cubicBezTo>
                    <a:pt x="77" y="106"/>
                    <a:pt x="76" y="105"/>
                    <a:pt x="77" y="107"/>
                  </a:cubicBezTo>
                  <a:cubicBezTo>
                    <a:pt x="78" y="109"/>
                    <a:pt x="81" y="107"/>
                    <a:pt x="83" y="106"/>
                  </a:cubicBezTo>
                  <a:cubicBezTo>
                    <a:pt x="86" y="106"/>
                    <a:pt x="86" y="105"/>
                    <a:pt x="87" y="103"/>
                  </a:cubicBezTo>
                  <a:cubicBezTo>
                    <a:pt x="89" y="101"/>
                    <a:pt x="89" y="100"/>
                    <a:pt x="91" y="100"/>
                  </a:cubicBezTo>
                  <a:cubicBezTo>
                    <a:pt x="93" y="100"/>
                    <a:pt x="94" y="99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lnTo>
                    <a:pt x="98" y="10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6">
              <a:extLst>
                <a:ext uri="{FF2B5EF4-FFF2-40B4-BE49-F238E27FC236}">
                  <a16:creationId xmlns:a16="http://schemas.microsoft.com/office/drawing/2014/main" id="{7526719C-A9DE-4BC3-A7E5-388E77006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890"/>
              <a:ext cx="330" cy="245"/>
            </a:xfrm>
            <a:custGeom>
              <a:avLst/>
              <a:gdLst>
                <a:gd name="T0" fmla="*/ 260 w 123"/>
                <a:gd name="T1" fmla="*/ 218 h 92"/>
                <a:gd name="T2" fmla="*/ 263 w 123"/>
                <a:gd name="T3" fmla="*/ 210 h 92"/>
                <a:gd name="T4" fmla="*/ 300 w 123"/>
                <a:gd name="T5" fmla="*/ 178 h 92"/>
                <a:gd name="T6" fmla="*/ 327 w 123"/>
                <a:gd name="T7" fmla="*/ 165 h 92"/>
                <a:gd name="T8" fmla="*/ 322 w 123"/>
                <a:gd name="T9" fmla="*/ 130 h 92"/>
                <a:gd name="T10" fmla="*/ 287 w 123"/>
                <a:gd name="T11" fmla="*/ 112 h 92"/>
                <a:gd name="T12" fmla="*/ 287 w 123"/>
                <a:gd name="T13" fmla="*/ 93 h 92"/>
                <a:gd name="T14" fmla="*/ 287 w 123"/>
                <a:gd name="T15" fmla="*/ 91 h 92"/>
                <a:gd name="T16" fmla="*/ 284 w 123"/>
                <a:gd name="T17" fmla="*/ 93 h 92"/>
                <a:gd name="T18" fmla="*/ 271 w 123"/>
                <a:gd name="T19" fmla="*/ 93 h 92"/>
                <a:gd name="T20" fmla="*/ 266 w 123"/>
                <a:gd name="T21" fmla="*/ 85 h 92"/>
                <a:gd name="T22" fmla="*/ 252 w 123"/>
                <a:gd name="T23" fmla="*/ 83 h 92"/>
                <a:gd name="T24" fmla="*/ 263 w 123"/>
                <a:gd name="T25" fmla="*/ 69 h 92"/>
                <a:gd name="T26" fmla="*/ 236 w 123"/>
                <a:gd name="T27" fmla="*/ 69 h 92"/>
                <a:gd name="T28" fmla="*/ 209 w 123"/>
                <a:gd name="T29" fmla="*/ 85 h 92"/>
                <a:gd name="T30" fmla="*/ 166 w 123"/>
                <a:gd name="T31" fmla="*/ 80 h 92"/>
                <a:gd name="T32" fmla="*/ 148 w 123"/>
                <a:gd name="T33" fmla="*/ 56 h 92"/>
                <a:gd name="T34" fmla="*/ 142 w 123"/>
                <a:gd name="T35" fmla="*/ 37 h 92"/>
                <a:gd name="T36" fmla="*/ 123 w 123"/>
                <a:gd name="T37" fmla="*/ 29 h 92"/>
                <a:gd name="T38" fmla="*/ 123 w 123"/>
                <a:gd name="T39" fmla="*/ 24 h 92"/>
                <a:gd name="T40" fmla="*/ 115 w 123"/>
                <a:gd name="T41" fmla="*/ 32 h 92"/>
                <a:gd name="T42" fmla="*/ 99 w 123"/>
                <a:gd name="T43" fmla="*/ 27 h 92"/>
                <a:gd name="T44" fmla="*/ 107 w 123"/>
                <a:gd name="T45" fmla="*/ 13 h 92"/>
                <a:gd name="T46" fmla="*/ 107 w 123"/>
                <a:gd name="T47" fmla="*/ 3 h 92"/>
                <a:gd name="T48" fmla="*/ 97 w 123"/>
                <a:gd name="T49" fmla="*/ 5 h 92"/>
                <a:gd name="T50" fmla="*/ 75 w 123"/>
                <a:gd name="T51" fmla="*/ 21 h 92"/>
                <a:gd name="T52" fmla="*/ 80 w 123"/>
                <a:gd name="T53" fmla="*/ 13 h 92"/>
                <a:gd name="T54" fmla="*/ 72 w 123"/>
                <a:gd name="T55" fmla="*/ 13 h 92"/>
                <a:gd name="T56" fmla="*/ 56 w 123"/>
                <a:gd name="T57" fmla="*/ 21 h 92"/>
                <a:gd name="T58" fmla="*/ 43 w 123"/>
                <a:gd name="T59" fmla="*/ 16 h 92"/>
                <a:gd name="T60" fmla="*/ 35 w 123"/>
                <a:gd name="T61" fmla="*/ 11 h 92"/>
                <a:gd name="T62" fmla="*/ 16 w 123"/>
                <a:gd name="T63" fmla="*/ 13 h 92"/>
                <a:gd name="T64" fmla="*/ 11 w 123"/>
                <a:gd name="T65" fmla="*/ 29 h 92"/>
                <a:gd name="T66" fmla="*/ 8 w 123"/>
                <a:gd name="T67" fmla="*/ 48 h 92"/>
                <a:gd name="T68" fmla="*/ 3 w 123"/>
                <a:gd name="T69" fmla="*/ 48 h 92"/>
                <a:gd name="T70" fmla="*/ 3 w 123"/>
                <a:gd name="T71" fmla="*/ 48 h 92"/>
                <a:gd name="T72" fmla="*/ 24 w 123"/>
                <a:gd name="T73" fmla="*/ 85 h 92"/>
                <a:gd name="T74" fmla="*/ 16 w 123"/>
                <a:gd name="T75" fmla="*/ 146 h 92"/>
                <a:gd name="T76" fmla="*/ 21 w 123"/>
                <a:gd name="T77" fmla="*/ 200 h 92"/>
                <a:gd name="T78" fmla="*/ 21 w 123"/>
                <a:gd name="T79" fmla="*/ 200 h 92"/>
                <a:gd name="T80" fmla="*/ 27 w 123"/>
                <a:gd name="T81" fmla="*/ 200 h 92"/>
                <a:gd name="T82" fmla="*/ 54 w 123"/>
                <a:gd name="T83" fmla="*/ 205 h 92"/>
                <a:gd name="T84" fmla="*/ 83 w 123"/>
                <a:gd name="T85" fmla="*/ 202 h 92"/>
                <a:gd name="T86" fmla="*/ 131 w 123"/>
                <a:gd name="T87" fmla="*/ 194 h 92"/>
                <a:gd name="T88" fmla="*/ 153 w 123"/>
                <a:gd name="T89" fmla="*/ 218 h 92"/>
                <a:gd name="T90" fmla="*/ 180 w 123"/>
                <a:gd name="T91" fmla="*/ 234 h 92"/>
                <a:gd name="T92" fmla="*/ 188 w 123"/>
                <a:gd name="T93" fmla="*/ 240 h 92"/>
                <a:gd name="T94" fmla="*/ 207 w 123"/>
                <a:gd name="T95" fmla="*/ 224 h 92"/>
                <a:gd name="T96" fmla="*/ 233 w 123"/>
                <a:gd name="T97" fmla="*/ 213 h 92"/>
                <a:gd name="T98" fmla="*/ 258 w 123"/>
                <a:gd name="T99" fmla="*/ 218 h 92"/>
                <a:gd name="T100" fmla="*/ 260 w 123"/>
                <a:gd name="T101" fmla="*/ 218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3" h="92">
                  <a:moveTo>
                    <a:pt x="97" y="82"/>
                  </a:moveTo>
                  <a:cubicBezTo>
                    <a:pt x="97" y="81"/>
                    <a:pt x="98" y="80"/>
                    <a:pt x="98" y="79"/>
                  </a:cubicBezTo>
                  <a:cubicBezTo>
                    <a:pt x="99" y="75"/>
                    <a:pt x="107" y="71"/>
                    <a:pt x="112" y="67"/>
                  </a:cubicBezTo>
                  <a:cubicBezTo>
                    <a:pt x="117" y="62"/>
                    <a:pt x="121" y="63"/>
                    <a:pt x="122" y="62"/>
                  </a:cubicBezTo>
                  <a:cubicBezTo>
                    <a:pt x="123" y="60"/>
                    <a:pt x="122" y="51"/>
                    <a:pt x="120" y="49"/>
                  </a:cubicBezTo>
                  <a:cubicBezTo>
                    <a:pt x="118" y="48"/>
                    <a:pt x="107" y="42"/>
                    <a:pt x="107" y="42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1" y="37"/>
                    <a:pt x="101" y="37"/>
                    <a:pt x="101" y="35"/>
                  </a:cubicBezTo>
                  <a:cubicBezTo>
                    <a:pt x="101" y="33"/>
                    <a:pt x="101" y="32"/>
                    <a:pt x="99" y="32"/>
                  </a:cubicBezTo>
                  <a:cubicBezTo>
                    <a:pt x="97" y="32"/>
                    <a:pt x="93" y="34"/>
                    <a:pt x="94" y="31"/>
                  </a:cubicBezTo>
                  <a:cubicBezTo>
                    <a:pt x="96" y="28"/>
                    <a:pt x="100" y="27"/>
                    <a:pt x="98" y="26"/>
                  </a:cubicBezTo>
                  <a:cubicBezTo>
                    <a:pt x="95" y="25"/>
                    <a:pt x="93" y="24"/>
                    <a:pt x="88" y="26"/>
                  </a:cubicBezTo>
                  <a:cubicBezTo>
                    <a:pt x="83" y="29"/>
                    <a:pt x="84" y="32"/>
                    <a:pt x="78" y="32"/>
                  </a:cubicBezTo>
                  <a:cubicBezTo>
                    <a:pt x="72" y="33"/>
                    <a:pt x="65" y="37"/>
                    <a:pt x="62" y="30"/>
                  </a:cubicBezTo>
                  <a:cubicBezTo>
                    <a:pt x="58" y="23"/>
                    <a:pt x="56" y="26"/>
                    <a:pt x="55" y="21"/>
                  </a:cubicBezTo>
                  <a:cubicBezTo>
                    <a:pt x="53" y="16"/>
                    <a:pt x="57" y="16"/>
                    <a:pt x="53" y="14"/>
                  </a:cubicBezTo>
                  <a:cubicBezTo>
                    <a:pt x="48" y="12"/>
                    <a:pt x="45" y="13"/>
                    <a:pt x="46" y="11"/>
                  </a:cubicBezTo>
                  <a:cubicBezTo>
                    <a:pt x="47" y="10"/>
                    <a:pt x="47" y="9"/>
                    <a:pt x="46" y="9"/>
                  </a:cubicBezTo>
                  <a:cubicBezTo>
                    <a:pt x="44" y="9"/>
                    <a:pt x="45" y="12"/>
                    <a:pt x="43" y="12"/>
                  </a:cubicBezTo>
                  <a:cubicBezTo>
                    <a:pt x="40" y="12"/>
                    <a:pt x="36" y="14"/>
                    <a:pt x="37" y="10"/>
                  </a:cubicBezTo>
                  <a:cubicBezTo>
                    <a:pt x="38" y="7"/>
                    <a:pt x="39" y="6"/>
                    <a:pt x="40" y="5"/>
                  </a:cubicBezTo>
                  <a:cubicBezTo>
                    <a:pt x="42" y="4"/>
                    <a:pt x="42" y="2"/>
                    <a:pt x="40" y="1"/>
                  </a:cubicBezTo>
                  <a:cubicBezTo>
                    <a:pt x="39" y="1"/>
                    <a:pt x="39" y="0"/>
                    <a:pt x="36" y="2"/>
                  </a:cubicBezTo>
                  <a:cubicBezTo>
                    <a:pt x="33" y="5"/>
                    <a:pt x="30" y="8"/>
                    <a:pt x="28" y="8"/>
                  </a:cubicBezTo>
                  <a:cubicBezTo>
                    <a:pt x="25" y="9"/>
                    <a:pt x="30" y="6"/>
                    <a:pt x="30" y="5"/>
                  </a:cubicBezTo>
                  <a:cubicBezTo>
                    <a:pt x="29" y="3"/>
                    <a:pt x="29" y="4"/>
                    <a:pt x="27" y="5"/>
                  </a:cubicBezTo>
                  <a:cubicBezTo>
                    <a:pt x="25" y="6"/>
                    <a:pt x="24" y="8"/>
                    <a:pt x="21" y="8"/>
                  </a:cubicBezTo>
                  <a:cubicBezTo>
                    <a:pt x="19" y="8"/>
                    <a:pt x="18" y="9"/>
                    <a:pt x="16" y="6"/>
                  </a:cubicBezTo>
                  <a:cubicBezTo>
                    <a:pt x="14" y="4"/>
                    <a:pt x="15" y="3"/>
                    <a:pt x="13" y="4"/>
                  </a:cubicBezTo>
                  <a:cubicBezTo>
                    <a:pt x="10" y="5"/>
                    <a:pt x="7" y="3"/>
                    <a:pt x="6" y="5"/>
                  </a:cubicBezTo>
                  <a:cubicBezTo>
                    <a:pt x="5" y="7"/>
                    <a:pt x="3" y="9"/>
                    <a:pt x="4" y="11"/>
                  </a:cubicBezTo>
                  <a:cubicBezTo>
                    <a:pt x="4" y="12"/>
                    <a:pt x="5" y="18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3"/>
                    <a:pt x="3" y="29"/>
                    <a:pt x="9" y="32"/>
                  </a:cubicBezTo>
                  <a:cubicBezTo>
                    <a:pt x="9" y="32"/>
                    <a:pt x="0" y="49"/>
                    <a:pt x="6" y="5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7" y="76"/>
                    <a:pt x="20" y="77"/>
                  </a:cubicBezTo>
                  <a:cubicBezTo>
                    <a:pt x="24" y="78"/>
                    <a:pt x="28" y="80"/>
                    <a:pt x="31" y="76"/>
                  </a:cubicBezTo>
                  <a:cubicBezTo>
                    <a:pt x="34" y="73"/>
                    <a:pt x="44" y="67"/>
                    <a:pt x="49" y="73"/>
                  </a:cubicBezTo>
                  <a:cubicBezTo>
                    <a:pt x="55" y="79"/>
                    <a:pt x="56" y="80"/>
                    <a:pt x="57" y="82"/>
                  </a:cubicBezTo>
                  <a:cubicBezTo>
                    <a:pt x="58" y="84"/>
                    <a:pt x="64" y="84"/>
                    <a:pt x="67" y="88"/>
                  </a:cubicBezTo>
                  <a:cubicBezTo>
                    <a:pt x="70" y="92"/>
                    <a:pt x="70" y="90"/>
                    <a:pt x="70" y="9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4"/>
                    <a:pt x="82" y="78"/>
                    <a:pt x="87" y="80"/>
                  </a:cubicBezTo>
                  <a:cubicBezTo>
                    <a:pt x="88" y="80"/>
                    <a:pt x="92" y="81"/>
                    <a:pt x="96" y="82"/>
                  </a:cubicBezTo>
                  <a:lnTo>
                    <a:pt x="97" y="8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7">
              <a:extLst>
                <a:ext uri="{FF2B5EF4-FFF2-40B4-BE49-F238E27FC236}">
                  <a16:creationId xmlns:a16="http://schemas.microsoft.com/office/drawing/2014/main" id="{E9D3598F-3303-4ED0-8C20-B089B3B9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956"/>
              <a:ext cx="260" cy="305"/>
            </a:xfrm>
            <a:custGeom>
              <a:avLst/>
              <a:gdLst>
                <a:gd name="T0" fmla="*/ 46 w 97"/>
                <a:gd name="T1" fmla="*/ 27 h 114"/>
                <a:gd name="T2" fmla="*/ 46 w 97"/>
                <a:gd name="T3" fmla="*/ 45 h 114"/>
                <a:gd name="T4" fmla="*/ 80 w 97"/>
                <a:gd name="T5" fmla="*/ 64 h 114"/>
                <a:gd name="T6" fmla="*/ 86 w 97"/>
                <a:gd name="T7" fmla="*/ 99 h 114"/>
                <a:gd name="T8" fmla="*/ 59 w 97"/>
                <a:gd name="T9" fmla="*/ 112 h 114"/>
                <a:gd name="T10" fmla="*/ 21 w 97"/>
                <a:gd name="T11" fmla="*/ 144 h 114"/>
                <a:gd name="T12" fmla="*/ 19 w 97"/>
                <a:gd name="T13" fmla="*/ 161 h 114"/>
                <a:gd name="T14" fmla="*/ 24 w 97"/>
                <a:gd name="T15" fmla="*/ 179 h 114"/>
                <a:gd name="T16" fmla="*/ 5 w 97"/>
                <a:gd name="T17" fmla="*/ 190 h 114"/>
                <a:gd name="T18" fmla="*/ 43 w 97"/>
                <a:gd name="T19" fmla="*/ 203 h 114"/>
                <a:gd name="T20" fmla="*/ 54 w 97"/>
                <a:gd name="T21" fmla="*/ 219 h 114"/>
                <a:gd name="T22" fmla="*/ 35 w 97"/>
                <a:gd name="T23" fmla="*/ 227 h 114"/>
                <a:gd name="T24" fmla="*/ 56 w 97"/>
                <a:gd name="T25" fmla="*/ 230 h 114"/>
                <a:gd name="T26" fmla="*/ 51 w 97"/>
                <a:gd name="T27" fmla="*/ 254 h 114"/>
                <a:gd name="T28" fmla="*/ 43 w 97"/>
                <a:gd name="T29" fmla="*/ 278 h 114"/>
                <a:gd name="T30" fmla="*/ 51 w 97"/>
                <a:gd name="T31" fmla="*/ 289 h 114"/>
                <a:gd name="T32" fmla="*/ 48 w 97"/>
                <a:gd name="T33" fmla="*/ 305 h 114"/>
                <a:gd name="T34" fmla="*/ 48 w 97"/>
                <a:gd name="T35" fmla="*/ 305 h 114"/>
                <a:gd name="T36" fmla="*/ 83 w 97"/>
                <a:gd name="T37" fmla="*/ 286 h 114"/>
                <a:gd name="T38" fmla="*/ 126 w 97"/>
                <a:gd name="T39" fmla="*/ 289 h 114"/>
                <a:gd name="T40" fmla="*/ 134 w 97"/>
                <a:gd name="T41" fmla="*/ 273 h 114"/>
                <a:gd name="T42" fmla="*/ 147 w 97"/>
                <a:gd name="T43" fmla="*/ 262 h 114"/>
                <a:gd name="T44" fmla="*/ 158 w 97"/>
                <a:gd name="T45" fmla="*/ 251 h 114"/>
                <a:gd name="T46" fmla="*/ 180 w 97"/>
                <a:gd name="T47" fmla="*/ 246 h 114"/>
                <a:gd name="T48" fmla="*/ 209 w 97"/>
                <a:gd name="T49" fmla="*/ 251 h 114"/>
                <a:gd name="T50" fmla="*/ 233 w 97"/>
                <a:gd name="T51" fmla="*/ 206 h 114"/>
                <a:gd name="T52" fmla="*/ 260 w 97"/>
                <a:gd name="T53" fmla="*/ 209 h 114"/>
                <a:gd name="T54" fmla="*/ 255 w 97"/>
                <a:gd name="T55" fmla="*/ 177 h 114"/>
                <a:gd name="T56" fmla="*/ 252 w 97"/>
                <a:gd name="T57" fmla="*/ 158 h 114"/>
                <a:gd name="T58" fmla="*/ 244 w 97"/>
                <a:gd name="T59" fmla="*/ 136 h 114"/>
                <a:gd name="T60" fmla="*/ 249 w 97"/>
                <a:gd name="T61" fmla="*/ 123 h 114"/>
                <a:gd name="T62" fmla="*/ 252 w 97"/>
                <a:gd name="T63" fmla="*/ 104 h 114"/>
                <a:gd name="T64" fmla="*/ 255 w 97"/>
                <a:gd name="T65" fmla="*/ 78 h 114"/>
                <a:gd name="T66" fmla="*/ 252 w 97"/>
                <a:gd name="T67" fmla="*/ 67 h 114"/>
                <a:gd name="T68" fmla="*/ 244 w 97"/>
                <a:gd name="T69" fmla="*/ 59 h 114"/>
                <a:gd name="T70" fmla="*/ 233 w 97"/>
                <a:gd name="T71" fmla="*/ 56 h 114"/>
                <a:gd name="T72" fmla="*/ 217 w 97"/>
                <a:gd name="T73" fmla="*/ 48 h 114"/>
                <a:gd name="T74" fmla="*/ 196 w 97"/>
                <a:gd name="T75" fmla="*/ 62 h 114"/>
                <a:gd name="T76" fmla="*/ 177 w 97"/>
                <a:gd name="T77" fmla="*/ 70 h 114"/>
                <a:gd name="T78" fmla="*/ 164 w 97"/>
                <a:gd name="T79" fmla="*/ 67 h 114"/>
                <a:gd name="T80" fmla="*/ 158 w 97"/>
                <a:gd name="T81" fmla="*/ 59 h 114"/>
                <a:gd name="T82" fmla="*/ 153 w 97"/>
                <a:gd name="T83" fmla="*/ 43 h 114"/>
                <a:gd name="T84" fmla="*/ 150 w 97"/>
                <a:gd name="T85" fmla="*/ 27 h 114"/>
                <a:gd name="T86" fmla="*/ 150 w 97"/>
                <a:gd name="T87" fmla="*/ 29 h 114"/>
                <a:gd name="T88" fmla="*/ 134 w 97"/>
                <a:gd name="T89" fmla="*/ 29 h 114"/>
                <a:gd name="T90" fmla="*/ 107 w 97"/>
                <a:gd name="T91" fmla="*/ 21 h 114"/>
                <a:gd name="T92" fmla="*/ 99 w 97"/>
                <a:gd name="T93" fmla="*/ 0 h 114"/>
                <a:gd name="T94" fmla="*/ 86 w 97"/>
                <a:gd name="T95" fmla="*/ 8 h 114"/>
                <a:gd name="T96" fmla="*/ 91 w 97"/>
                <a:gd name="T97" fmla="*/ 27 h 114"/>
                <a:gd name="T98" fmla="*/ 91 w 97"/>
                <a:gd name="T99" fmla="*/ 51 h 114"/>
                <a:gd name="T100" fmla="*/ 83 w 97"/>
                <a:gd name="T101" fmla="*/ 48 h 114"/>
                <a:gd name="T102" fmla="*/ 72 w 97"/>
                <a:gd name="T103" fmla="*/ 35 h 114"/>
                <a:gd name="T104" fmla="*/ 67 w 97"/>
                <a:gd name="T105" fmla="*/ 16 h 114"/>
                <a:gd name="T106" fmla="*/ 54 w 97"/>
                <a:gd name="T107" fmla="*/ 5 h 114"/>
                <a:gd name="T108" fmla="*/ 48 w 97"/>
                <a:gd name="T109" fmla="*/ 19 h 114"/>
                <a:gd name="T110" fmla="*/ 46 w 97"/>
                <a:gd name="T111" fmla="*/ 24 h 114"/>
                <a:gd name="T112" fmla="*/ 46 w 97"/>
                <a:gd name="T113" fmla="*/ 27 h 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7" h="114">
                  <a:moveTo>
                    <a:pt x="17" y="1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8" y="23"/>
                    <a:pt x="30" y="24"/>
                  </a:cubicBezTo>
                  <a:cubicBezTo>
                    <a:pt x="32" y="26"/>
                    <a:pt x="33" y="35"/>
                    <a:pt x="32" y="37"/>
                  </a:cubicBezTo>
                  <a:cubicBezTo>
                    <a:pt x="31" y="38"/>
                    <a:pt x="27" y="37"/>
                    <a:pt x="22" y="42"/>
                  </a:cubicBezTo>
                  <a:cubicBezTo>
                    <a:pt x="17" y="46"/>
                    <a:pt x="9" y="51"/>
                    <a:pt x="8" y="54"/>
                  </a:cubicBezTo>
                  <a:cubicBezTo>
                    <a:pt x="8" y="57"/>
                    <a:pt x="5" y="59"/>
                    <a:pt x="7" y="60"/>
                  </a:cubicBezTo>
                  <a:cubicBezTo>
                    <a:pt x="10" y="62"/>
                    <a:pt x="11" y="66"/>
                    <a:pt x="9" y="67"/>
                  </a:cubicBezTo>
                  <a:cubicBezTo>
                    <a:pt x="6" y="68"/>
                    <a:pt x="0" y="69"/>
                    <a:pt x="2" y="71"/>
                  </a:cubicBezTo>
                  <a:cubicBezTo>
                    <a:pt x="8" y="75"/>
                    <a:pt x="13" y="72"/>
                    <a:pt x="16" y="76"/>
                  </a:cubicBezTo>
                  <a:cubicBezTo>
                    <a:pt x="19" y="79"/>
                    <a:pt x="24" y="79"/>
                    <a:pt x="20" y="82"/>
                  </a:cubicBezTo>
                  <a:cubicBezTo>
                    <a:pt x="16" y="85"/>
                    <a:pt x="11" y="84"/>
                    <a:pt x="13" y="85"/>
                  </a:cubicBezTo>
                  <a:cubicBezTo>
                    <a:pt x="16" y="86"/>
                    <a:pt x="20" y="81"/>
                    <a:pt x="21" y="86"/>
                  </a:cubicBezTo>
                  <a:cubicBezTo>
                    <a:pt x="22" y="92"/>
                    <a:pt x="20" y="92"/>
                    <a:pt x="19" y="95"/>
                  </a:cubicBezTo>
                  <a:cubicBezTo>
                    <a:pt x="17" y="98"/>
                    <a:pt x="16" y="104"/>
                    <a:pt x="16" y="104"/>
                  </a:cubicBezTo>
                  <a:cubicBezTo>
                    <a:pt x="16" y="104"/>
                    <a:pt x="19" y="105"/>
                    <a:pt x="19" y="108"/>
                  </a:cubicBezTo>
                  <a:cubicBezTo>
                    <a:pt x="19" y="110"/>
                    <a:pt x="18" y="112"/>
                    <a:pt x="18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2" y="110"/>
                    <a:pt x="27" y="107"/>
                    <a:pt x="31" y="107"/>
                  </a:cubicBezTo>
                  <a:cubicBezTo>
                    <a:pt x="38" y="108"/>
                    <a:pt x="47" y="108"/>
                    <a:pt x="47" y="108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4" y="97"/>
                    <a:pt x="55" y="98"/>
                  </a:cubicBezTo>
                  <a:cubicBezTo>
                    <a:pt x="56" y="98"/>
                    <a:pt x="58" y="95"/>
                    <a:pt x="59" y="94"/>
                  </a:cubicBezTo>
                  <a:cubicBezTo>
                    <a:pt x="60" y="92"/>
                    <a:pt x="65" y="91"/>
                    <a:pt x="67" y="92"/>
                  </a:cubicBezTo>
                  <a:cubicBezTo>
                    <a:pt x="69" y="92"/>
                    <a:pt x="78" y="94"/>
                    <a:pt x="78" y="94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7" y="68"/>
                    <a:pt x="95" y="66"/>
                  </a:cubicBezTo>
                  <a:cubicBezTo>
                    <a:pt x="93" y="63"/>
                    <a:pt x="95" y="61"/>
                    <a:pt x="94" y="59"/>
                  </a:cubicBezTo>
                  <a:cubicBezTo>
                    <a:pt x="94" y="56"/>
                    <a:pt x="92" y="54"/>
                    <a:pt x="91" y="51"/>
                  </a:cubicBezTo>
                  <a:cubicBezTo>
                    <a:pt x="91" y="49"/>
                    <a:pt x="92" y="49"/>
                    <a:pt x="93" y="46"/>
                  </a:cubicBezTo>
                  <a:cubicBezTo>
                    <a:pt x="93" y="44"/>
                    <a:pt x="94" y="40"/>
                    <a:pt x="94" y="39"/>
                  </a:cubicBezTo>
                  <a:cubicBezTo>
                    <a:pt x="94" y="38"/>
                    <a:pt x="96" y="30"/>
                    <a:pt x="95" y="29"/>
                  </a:cubicBezTo>
                  <a:cubicBezTo>
                    <a:pt x="95" y="28"/>
                    <a:pt x="94" y="25"/>
                    <a:pt x="94" y="25"/>
                  </a:cubicBezTo>
                  <a:cubicBezTo>
                    <a:pt x="94" y="25"/>
                    <a:pt x="93" y="24"/>
                    <a:pt x="91" y="22"/>
                  </a:cubicBezTo>
                  <a:cubicBezTo>
                    <a:pt x="90" y="21"/>
                    <a:pt x="90" y="21"/>
                    <a:pt x="87" y="21"/>
                  </a:cubicBezTo>
                  <a:cubicBezTo>
                    <a:pt x="85" y="20"/>
                    <a:pt x="83" y="18"/>
                    <a:pt x="81" y="18"/>
                  </a:cubicBezTo>
                  <a:cubicBezTo>
                    <a:pt x="78" y="18"/>
                    <a:pt x="73" y="21"/>
                    <a:pt x="73" y="23"/>
                  </a:cubicBezTo>
                  <a:cubicBezTo>
                    <a:pt x="72" y="24"/>
                    <a:pt x="68" y="26"/>
                    <a:pt x="66" y="26"/>
                  </a:cubicBezTo>
                  <a:cubicBezTo>
                    <a:pt x="64" y="26"/>
                    <a:pt x="62" y="26"/>
                    <a:pt x="61" y="25"/>
                  </a:cubicBezTo>
                  <a:cubicBezTo>
                    <a:pt x="59" y="25"/>
                    <a:pt x="60" y="23"/>
                    <a:pt x="59" y="22"/>
                  </a:cubicBezTo>
                  <a:cubicBezTo>
                    <a:pt x="58" y="21"/>
                    <a:pt x="57" y="16"/>
                    <a:pt x="57" y="16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2"/>
                    <a:pt x="53" y="12"/>
                    <a:pt x="50" y="11"/>
                  </a:cubicBezTo>
                  <a:cubicBezTo>
                    <a:pt x="46" y="9"/>
                    <a:pt x="39" y="11"/>
                    <a:pt x="40" y="8"/>
                  </a:cubicBezTo>
                  <a:cubicBezTo>
                    <a:pt x="40" y="5"/>
                    <a:pt x="41" y="0"/>
                    <a:pt x="37" y="0"/>
                  </a:cubicBezTo>
                  <a:cubicBezTo>
                    <a:pt x="34" y="0"/>
                    <a:pt x="31" y="0"/>
                    <a:pt x="32" y="3"/>
                  </a:cubicBezTo>
                  <a:cubicBezTo>
                    <a:pt x="32" y="6"/>
                    <a:pt x="33" y="7"/>
                    <a:pt x="34" y="10"/>
                  </a:cubicBezTo>
                  <a:cubicBezTo>
                    <a:pt x="35" y="12"/>
                    <a:pt x="34" y="16"/>
                    <a:pt x="34" y="19"/>
                  </a:cubicBezTo>
                  <a:cubicBezTo>
                    <a:pt x="33" y="21"/>
                    <a:pt x="34" y="20"/>
                    <a:pt x="31" y="18"/>
                  </a:cubicBezTo>
                  <a:cubicBezTo>
                    <a:pt x="28" y="17"/>
                    <a:pt x="26" y="17"/>
                    <a:pt x="27" y="13"/>
                  </a:cubicBezTo>
                  <a:cubicBezTo>
                    <a:pt x="28" y="9"/>
                    <a:pt x="28" y="8"/>
                    <a:pt x="25" y="6"/>
                  </a:cubicBezTo>
                  <a:cubicBezTo>
                    <a:pt x="23" y="4"/>
                    <a:pt x="21" y="0"/>
                    <a:pt x="20" y="2"/>
                  </a:cubicBezTo>
                  <a:cubicBezTo>
                    <a:pt x="19" y="4"/>
                    <a:pt x="19" y="5"/>
                    <a:pt x="18" y="7"/>
                  </a:cubicBezTo>
                  <a:cubicBezTo>
                    <a:pt x="17" y="8"/>
                    <a:pt x="19" y="8"/>
                    <a:pt x="17" y="9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8">
              <a:extLst>
                <a:ext uri="{FF2B5EF4-FFF2-40B4-BE49-F238E27FC236}">
                  <a16:creationId xmlns:a16="http://schemas.microsoft.com/office/drawing/2014/main" id="{7F5AA1EF-280A-4D30-B217-8531E391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069"/>
              <a:ext cx="321" cy="235"/>
            </a:xfrm>
            <a:custGeom>
              <a:avLst/>
              <a:gdLst>
                <a:gd name="T0" fmla="*/ 59 w 120"/>
                <a:gd name="T1" fmla="*/ 109 h 88"/>
                <a:gd name="T2" fmla="*/ 3 w 120"/>
                <a:gd name="T3" fmla="*/ 51 h 88"/>
                <a:gd name="T4" fmla="*/ 43 w 120"/>
                <a:gd name="T5" fmla="*/ 21 h 88"/>
                <a:gd name="T6" fmla="*/ 99 w 120"/>
                <a:gd name="T7" fmla="*/ 24 h 88"/>
                <a:gd name="T8" fmla="*/ 169 w 120"/>
                <a:gd name="T9" fmla="*/ 40 h 88"/>
                <a:gd name="T10" fmla="*/ 203 w 120"/>
                <a:gd name="T11" fmla="*/ 61 h 88"/>
                <a:gd name="T12" fmla="*/ 249 w 120"/>
                <a:gd name="T13" fmla="*/ 35 h 88"/>
                <a:gd name="T14" fmla="*/ 276 w 120"/>
                <a:gd name="T15" fmla="*/ 40 h 88"/>
                <a:gd name="T16" fmla="*/ 281 w 120"/>
                <a:gd name="T17" fmla="*/ 67 h 88"/>
                <a:gd name="T18" fmla="*/ 300 w 120"/>
                <a:gd name="T19" fmla="*/ 91 h 88"/>
                <a:gd name="T20" fmla="*/ 292 w 120"/>
                <a:gd name="T21" fmla="*/ 115 h 88"/>
                <a:gd name="T22" fmla="*/ 308 w 120"/>
                <a:gd name="T23" fmla="*/ 142 h 88"/>
                <a:gd name="T24" fmla="*/ 308 w 120"/>
                <a:gd name="T25" fmla="*/ 176 h 88"/>
                <a:gd name="T26" fmla="*/ 305 w 120"/>
                <a:gd name="T27" fmla="*/ 192 h 88"/>
                <a:gd name="T28" fmla="*/ 270 w 120"/>
                <a:gd name="T29" fmla="*/ 219 h 88"/>
                <a:gd name="T30" fmla="*/ 254 w 120"/>
                <a:gd name="T31" fmla="*/ 235 h 88"/>
                <a:gd name="T32" fmla="*/ 214 w 120"/>
                <a:gd name="T33" fmla="*/ 222 h 88"/>
                <a:gd name="T34" fmla="*/ 243 w 120"/>
                <a:gd name="T35" fmla="*/ 222 h 88"/>
                <a:gd name="T36" fmla="*/ 227 w 120"/>
                <a:gd name="T37" fmla="*/ 206 h 88"/>
                <a:gd name="T38" fmla="*/ 206 w 120"/>
                <a:gd name="T39" fmla="*/ 203 h 88"/>
                <a:gd name="T40" fmla="*/ 193 w 120"/>
                <a:gd name="T41" fmla="*/ 208 h 88"/>
                <a:gd name="T42" fmla="*/ 161 w 120"/>
                <a:gd name="T43" fmla="*/ 208 h 88"/>
                <a:gd name="T44" fmla="*/ 174 w 120"/>
                <a:gd name="T45" fmla="*/ 203 h 88"/>
                <a:gd name="T46" fmla="*/ 190 w 120"/>
                <a:gd name="T47" fmla="*/ 184 h 88"/>
                <a:gd name="T48" fmla="*/ 171 w 120"/>
                <a:gd name="T49" fmla="*/ 190 h 88"/>
                <a:gd name="T50" fmla="*/ 158 w 120"/>
                <a:gd name="T51" fmla="*/ 184 h 88"/>
                <a:gd name="T52" fmla="*/ 136 w 120"/>
                <a:gd name="T53" fmla="*/ 174 h 88"/>
                <a:gd name="T54" fmla="*/ 128 w 120"/>
                <a:gd name="T55" fmla="*/ 187 h 88"/>
                <a:gd name="T56" fmla="*/ 104 w 120"/>
                <a:gd name="T57" fmla="*/ 192 h 88"/>
                <a:gd name="T58" fmla="*/ 99 w 120"/>
                <a:gd name="T59" fmla="*/ 227 h 88"/>
                <a:gd name="T60" fmla="*/ 94 w 120"/>
                <a:gd name="T61" fmla="*/ 187 h 88"/>
                <a:gd name="T62" fmla="*/ 94 w 120"/>
                <a:gd name="T63" fmla="*/ 142 h 88"/>
                <a:gd name="T64" fmla="*/ 78 w 120"/>
                <a:gd name="T65" fmla="*/ 163 h 88"/>
                <a:gd name="T66" fmla="*/ 64 w 120"/>
                <a:gd name="T67" fmla="*/ 155 h 88"/>
                <a:gd name="T68" fmla="*/ 70 w 120"/>
                <a:gd name="T69" fmla="*/ 144 h 88"/>
                <a:gd name="T70" fmla="*/ 37 w 120"/>
                <a:gd name="T71" fmla="*/ 150 h 88"/>
                <a:gd name="T72" fmla="*/ 35 w 120"/>
                <a:gd name="T73" fmla="*/ 118 h 88"/>
                <a:gd name="T74" fmla="*/ 45 w 120"/>
                <a:gd name="T75" fmla="*/ 112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88">
                  <a:moveTo>
                    <a:pt x="18" y="42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7" y="32"/>
                    <a:pt x="23" y="30"/>
                  </a:cubicBezTo>
                  <a:cubicBezTo>
                    <a:pt x="19" y="28"/>
                    <a:pt x="2" y="24"/>
                    <a:pt x="1" y="19"/>
                  </a:cubicBezTo>
                  <a:cubicBezTo>
                    <a:pt x="0" y="14"/>
                    <a:pt x="1" y="6"/>
                    <a:pt x="1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23" y="9"/>
                    <a:pt x="26" y="10"/>
                  </a:cubicBezTo>
                  <a:cubicBezTo>
                    <a:pt x="30" y="11"/>
                    <a:pt x="34" y="13"/>
                    <a:pt x="37" y="9"/>
                  </a:cubicBezTo>
                  <a:cubicBezTo>
                    <a:pt x="40" y="6"/>
                    <a:pt x="50" y="0"/>
                    <a:pt x="55" y="6"/>
                  </a:cubicBezTo>
                  <a:cubicBezTo>
                    <a:pt x="61" y="12"/>
                    <a:pt x="62" y="13"/>
                    <a:pt x="63" y="15"/>
                  </a:cubicBezTo>
                  <a:cubicBezTo>
                    <a:pt x="64" y="17"/>
                    <a:pt x="70" y="17"/>
                    <a:pt x="73" y="21"/>
                  </a:cubicBezTo>
                  <a:cubicBezTo>
                    <a:pt x="76" y="25"/>
                    <a:pt x="76" y="23"/>
                    <a:pt x="76" y="23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7"/>
                    <a:pt x="88" y="11"/>
                    <a:pt x="93" y="13"/>
                  </a:cubicBezTo>
                  <a:cubicBezTo>
                    <a:pt x="94" y="13"/>
                    <a:pt x="98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6"/>
                    <a:pt x="102" y="17"/>
                    <a:pt x="103" y="18"/>
                  </a:cubicBezTo>
                  <a:cubicBezTo>
                    <a:pt x="106" y="20"/>
                    <a:pt x="107" y="24"/>
                    <a:pt x="105" y="25"/>
                  </a:cubicBezTo>
                  <a:cubicBezTo>
                    <a:pt x="102" y="26"/>
                    <a:pt x="96" y="27"/>
                    <a:pt x="98" y="29"/>
                  </a:cubicBezTo>
                  <a:cubicBezTo>
                    <a:pt x="104" y="33"/>
                    <a:pt x="109" y="30"/>
                    <a:pt x="112" y="34"/>
                  </a:cubicBezTo>
                  <a:cubicBezTo>
                    <a:pt x="115" y="37"/>
                    <a:pt x="120" y="37"/>
                    <a:pt x="116" y="40"/>
                  </a:cubicBezTo>
                  <a:cubicBezTo>
                    <a:pt x="112" y="42"/>
                    <a:pt x="107" y="42"/>
                    <a:pt x="109" y="43"/>
                  </a:cubicBezTo>
                  <a:cubicBezTo>
                    <a:pt x="112" y="44"/>
                    <a:pt x="116" y="39"/>
                    <a:pt x="117" y="44"/>
                  </a:cubicBezTo>
                  <a:cubicBezTo>
                    <a:pt x="118" y="50"/>
                    <a:pt x="116" y="50"/>
                    <a:pt x="115" y="53"/>
                  </a:cubicBezTo>
                  <a:cubicBezTo>
                    <a:pt x="113" y="56"/>
                    <a:pt x="112" y="62"/>
                    <a:pt x="112" y="62"/>
                  </a:cubicBezTo>
                  <a:cubicBezTo>
                    <a:pt x="112" y="62"/>
                    <a:pt x="115" y="63"/>
                    <a:pt x="115" y="66"/>
                  </a:cubicBezTo>
                  <a:cubicBezTo>
                    <a:pt x="115" y="68"/>
                    <a:pt x="114" y="70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1" y="75"/>
                    <a:pt x="108" y="79"/>
                    <a:pt x="108" y="80"/>
                  </a:cubicBezTo>
                  <a:cubicBezTo>
                    <a:pt x="106" y="82"/>
                    <a:pt x="104" y="83"/>
                    <a:pt x="101" y="82"/>
                  </a:cubicBezTo>
                  <a:cubicBezTo>
                    <a:pt x="98" y="82"/>
                    <a:pt x="98" y="83"/>
                    <a:pt x="97" y="84"/>
                  </a:cubicBezTo>
                  <a:cubicBezTo>
                    <a:pt x="97" y="85"/>
                    <a:pt x="95" y="88"/>
                    <a:pt x="95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0" y="87"/>
                    <a:pt x="80" y="85"/>
                    <a:pt x="80" y="83"/>
                  </a:cubicBezTo>
                  <a:cubicBezTo>
                    <a:pt x="81" y="80"/>
                    <a:pt x="83" y="85"/>
                    <a:pt x="86" y="84"/>
                  </a:cubicBezTo>
                  <a:cubicBezTo>
                    <a:pt x="89" y="84"/>
                    <a:pt x="90" y="85"/>
                    <a:pt x="91" y="83"/>
                  </a:cubicBezTo>
                  <a:cubicBezTo>
                    <a:pt x="93" y="81"/>
                    <a:pt x="93" y="80"/>
                    <a:pt x="88" y="80"/>
                  </a:cubicBezTo>
                  <a:cubicBezTo>
                    <a:pt x="83" y="80"/>
                    <a:pt x="86" y="80"/>
                    <a:pt x="85" y="77"/>
                  </a:cubicBezTo>
                  <a:cubicBezTo>
                    <a:pt x="84" y="74"/>
                    <a:pt x="84" y="77"/>
                    <a:pt x="81" y="79"/>
                  </a:cubicBezTo>
                  <a:cubicBezTo>
                    <a:pt x="78" y="80"/>
                    <a:pt x="79" y="80"/>
                    <a:pt x="77" y="76"/>
                  </a:cubicBezTo>
                  <a:cubicBezTo>
                    <a:pt x="75" y="72"/>
                    <a:pt x="76" y="75"/>
                    <a:pt x="73" y="75"/>
                  </a:cubicBezTo>
                  <a:cubicBezTo>
                    <a:pt x="71" y="76"/>
                    <a:pt x="73" y="78"/>
                    <a:pt x="72" y="78"/>
                  </a:cubicBezTo>
                  <a:cubicBezTo>
                    <a:pt x="71" y="78"/>
                    <a:pt x="71" y="77"/>
                    <a:pt x="69" y="77"/>
                  </a:cubicBezTo>
                  <a:cubicBezTo>
                    <a:pt x="67" y="77"/>
                    <a:pt x="60" y="79"/>
                    <a:pt x="60" y="78"/>
                  </a:cubicBezTo>
                  <a:cubicBezTo>
                    <a:pt x="60" y="76"/>
                    <a:pt x="60" y="78"/>
                    <a:pt x="61" y="78"/>
                  </a:cubicBezTo>
                  <a:cubicBezTo>
                    <a:pt x="63" y="77"/>
                    <a:pt x="64" y="77"/>
                    <a:pt x="65" y="76"/>
                  </a:cubicBezTo>
                  <a:cubicBezTo>
                    <a:pt x="65" y="74"/>
                    <a:pt x="65" y="75"/>
                    <a:pt x="68" y="74"/>
                  </a:cubicBezTo>
                  <a:cubicBezTo>
                    <a:pt x="71" y="73"/>
                    <a:pt x="72" y="71"/>
                    <a:pt x="71" y="69"/>
                  </a:cubicBezTo>
                  <a:cubicBezTo>
                    <a:pt x="71" y="66"/>
                    <a:pt x="70" y="70"/>
                    <a:pt x="69" y="70"/>
                  </a:cubicBezTo>
                  <a:cubicBezTo>
                    <a:pt x="69" y="71"/>
                    <a:pt x="65" y="71"/>
                    <a:pt x="64" y="71"/>
                  </a:cubicBezTo>
                  <a:cubicBezTo>
                    <a:pt x="63" y="70"/>
                    <a:pt x="65" y="67"/>
                    <a:pt x="62" y="66"/>
                  </a:cubicBezTo>
                  <a:cubicBezTo>
                    <a:pt x="60" y="65"/>
                    <a:pt x="61" y="68"/>
                    <a:pt x="59" y="69"/>
                  </a:cubicBezTo>
                  <a:cubicBezTo>
                    <a:pt x="57" y="70"/>
                    <a:pt x="56" y="69"/>
                    <a:pt x="56" y="67"/>
                  </a:cubicBezTo>
                  <a:cubicBezTo>
                    <a:pt x="56" y="65"/>
                    <a:pt x="56" y="65"/>
                    <a:pt x="51" y="65"/>
                  </a:cubicBezTo>
                  <a:cubicBezTo>
                    <a:pt x="46" y="66"/>
                    <a:pt x="51" y="67"/>
                    <a:pt x="50" y="69"/>
                  </a:cubicBezTo>
                  <a:cubicBezTo>
                    <a:pt x="49" y="71"/>
                    <a:pt x="49" y="72"/>
                    <a:pt x="48" y="70"/>
                  </a:cubicBezTo>
                  <a:cubicBezTo>
                    <a:pt x="47" y="67"/>
                    <a:pt x="46" y="69"/>
                    <a:pt x="46" y="71"/>
                  </a:cubicBezTo>
                  <a:cubicBezTo>
                    <a:pt x="46" y="72"/>
                    <a:pt x="43" y="72"/>
                    <a:pt x="39" y="72"/>
                  </a:cubicBezTo>
                  <a:cubicBezTo>
                    <a:pt x="36" y="72"/>
                    <a:pt x="38" y="75"/>
                    <a:pt x="40" y="78"/>
                  </a:cubicBezTo>
                  <a:cubicBezTo>
                    <a:pt x="42" y="80"/>
                    <a:pt x="39" y="84"/>
                    <a:pt x="37" y="85"/>
                  </a:cubicBezTo>
                  <a:cubicBezTo>
                    <a:pt x="34" y="86"/>
                    <a:pt x="33" y="79"/>
                    <a:pt x="33" y="76"/>
                  </a:cubicBezTo>
                  <a:cubicBezTo>
                    <a:pt x="34" y="73"/>
                    <a:pt x="35" y="73"/>
                    <a:pt x="35" y="70"/>
                  </a:cubicBezTo>
                  <a:cubicBezTo>
                    <a:pt x="34" y="66"/>
                    <a:pt x="36" y="65"/>
                    <a:pt x="37" y="62"/>
                  </a:cubicBezTo>
                  <a:cubicBezTo>
                    <a:pt x="39" y="58"/>
                    <a:pt x="39" y="54"/>
                    <a:pt x="35" y="53"/>
                  </a:cubicBezTo>
                  <a:cubicBezTo>
                    <a:pt x="32" y="51"/>
                    <a:pt x="33" y="55"/>
                    <a:pt x="32" y="56"/>
                  </a:cubicBezTo>
                  <a:cubicBezTo>
                    <a:pt x="30" y="57"/>
                    <a:pt x="30" y="60"/>
                    <a:pt x="29" y="61"/>
                  </a:cubicBezTo>
                  <a:cubicBezTo>
                    <a:pt x="27" y="62"/>
                    <a:pt x="27" y="62"/>
                    <a:pt x="23" y="60"/>
                  </a:cubicBezTo>
                  <a:cubicBezTo>
                    <a:pt x="18" y="57"/>
                    <a:pt x="22" y="59"/>
                    <a:pt x="24" y="58"/>
                  </a:cubicBezTo>
                  <a:cubicBezTo>
                    <a:pt x="27" y="57"/>
                    <a:pt x="30" y="55"/>
                    <a:pt x="30" y="52"/>
                  </a:cubicBezTo>
                  <a:cubicBezTo>
                    <a:pt x="30" y="48"/>
                    <a:pt x="28" y="53"/>
                    <a:pt x="26" y="54"/>
                  </a:cubicBezTo>
                  <a:cubicBezTo>
                    <a:pt x="24" y="54"/>
                    <a:pt x="22" y="53"/>
                    <a:pt x="18" y="52"/>
                  </a:cubicBezTo>
                  <a:cubicBezTo>
                    <a:pt x="14" y="51"/>
                    <a:pt x="16" y="53"/>
                    <a:pt x="14" y="56"/>
                  </a:cubicBezTo>
                  <a:cubicBezTo>
                    <a:pt x="12" y="59"/>
                    <a:pt x="11" y="52"/>
                    <a:pt x="9" y="50"/>
                  </a:cubicBezTo>
                  <a:cubicBezTo>
                    <a:pt x="7" y="47"/>
                    <a:pt x="11" y="45"/>
                    <a:pt x="13" y="44"/>
                  </a:cubicBezTo>
                  <a:cubicBezTo>
                    <a:pt x="15" y="43"/>
                    <a:pt x="20" y="43"/>
                    <a:pt x="20" y="43"/>
                  </a:cubicBezTo>
                  <a:cubicBezTo>
                    <a:pt x="20" y="43"/>
                    <a:pt x="19" y="43"/>
                    <a:pt x="17" y="42"/>
                  </a:cubicBezTo>
                  <a:lnTo>
                    <a:pt x="18" y="4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9">
              <a:extLst>
                <a:ext uri="{FF2B5EF4-FFF2-40B4-BE49-F238E27FC236}">
                  <a16:creationId xmlns:a16="http://schemas.microsoft.com/office/drawing/2014/main" id="{CC133700-A401-4019-97E3-6D673EBA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548"/>
              <a:ext cx="262" cy="275"/>
            </a:xfrm>
            <a:custGeom>
              <a:avLst/>
              <a:gdLst>
                <a:gd name="T0" fmla="*/ 201 w 98"/>
                <a:gd name="T1" fmla="*/ 275 h 103"/>
                <a:gd name="T2" fmla="*/ 203 w 98"/>
                <a:gd name="T3" fmla="*/ 262 h 103"/>
                <a:gd name="T4" fmla="*/ 217 w 98"/>
                <a:gd name="T5" fmla="*/ 232 h 103"/>
                <a:gd name="T6" fmla="*/ 225 w 98"/>
                <a:gd name="T7" fmla="*/ 219 h 103"/>
                <a:gd name="T8" fmla="*/ 211 w 98"/>
                <a:gd name="T9" fmla="*/ 206 h 103"/>
                <a:gd name="T10" fmla="*/ 211 w 98"/>
                <a:gd name="T11" fmla="*/ 168 h 103"/>
                <a:gd name="T12" fmla="*/ 238 w 98"/>
                <a:gd name="T13" fmla="*/ 168 h 103"/>
                <a:gd name="T14" fmla="*/ 251 w 98"/>
                <a:gd name="T15" fmla="*/ 179 h 103"/>
                <a:gd name="T16" fmla="*/ 262 w 98"/>
                <a:gd name="T17" fmla="*/ 168 h 103"/>
                <a:gd name="T18" fmla="*/ 259 w 98"/>
                <a:gd name="T19" fmla="*/ 150 h 103"/>
                <a:gd name="T20" fmla="*/ 249 w 98"/>
                <a:gd name="T21" fmla="*/ 136 h 103"/>
                <a:gd name="T22" fmla="*/ 233 w 98"/>
                <a:gd name="T23" fmla="*/ 131 h 103"/>
                <a:gd name="T24" fmla="*/ 225 w 98"/>
                <a:gd name="T25" fmla="*/ 120 h 103"/>
                <a:gd name="T26" fmla="*/ 203 w 98"/>
                <a:gd name="T27" fmla="*/ 117 h 103"/>
                <a:gd name="T28" fmla="*/ 184 w 98"/>
                <a:gd name="T29" fmla="*/ 112 h 103"/>
                <a:gd name="T30" fmla="*/ 166 w 98"/>
                <a:gd name="T31" fmla="*/ 85 h 103"/>
                <a:gd name="T32" fmla="*/ 166 w 98"/>
                <a:gd name="T33" fmla="*/ 67 h 103"/>
                <a:gd name="T34" fmla="*/ 163 w 98"/>
                <a:gd name="T35" fmla="*/ 40 h 103"/>
                <a:gd name="T36" fmla="*/ 163 w 98"/>
                <a:gd name="T37" fmla="*/ 21 h 103"/>
                <a:gd name="T38" fmla="*/ 158 w 98"/>
                <a:gd name="T39" fmla="*/ 5 h 103"/>
                <a:gd name="T40" fmla="*/ 152 w 98"/>
                <a:gd name="T41" fmla="*/ 5 h 103"/>
                <a:gd name="T42" fmla="*/ 134 w 98"/>
                <a:gd name="T43" fmla="*/ 24 h 103"/>
                <a:gd name="T44" fmla="*/ 118 w 98"/>
                <a:gd name="T45" fmla="*/ 48 h 103"/>
                <a:gd name="T46" fmla="*/ 94 w 98"/>
                <a:gd name="T47" fmla="*/ 61 h 103"/>
                <a:gd name="T48" fmla="*/ 75 w 98"/>
                <a:gd name="T49" fmla="*/ 59 h 103"/>
                <a:gd name="T50" fmla="*/ 56 w 98"/>
                <a:gd name="T51" fmla="*/ 53 h 103"/>
                <a:gd name="T52" fmla="*/ 61 w 98"/>
                <a:gd name="T53" fmla="*/ 61 h 103"/>
                <a:gd name="T54" fmla="*/ 61 w 98"/>
                <a:gd name="T55" fmla="*/ 83 h 103"/>
                <a:gd name="T56" fmla="*/ 51 w 98"/>
                <a:gd name="T57" fmla="*/ 101 h 103"/>
                <a:gd name="T58" fmla="*/ 53 w 98"/>
                <a:gd name="T59" fmla="*/ 128 h 103"/>
                <a:gd name="T60" fmla="*/ 35 w 98"/>
                <a:gd name="T61" fmla="*/ 150 h 103"/>
                <a:gd name="T62" fmla="*/ 27 w 98"/>
                <a:gd name="T63" fmla="*/ 158 h 103"/>
                <a:gd name="T64" fmla="*/ 11 w 98"/>
                <a:gd name="T65" fmla="*/ 155 h 103"/>
                <a:gd name="T66" fmla="*/ 3 w 98"/>
                <a:gd name="T67" fmla="*/ 163 h 103"/>
                <a:gd name="T68" fmla="*/ 19 w 98"/>
                <a:gd name="T69" fmla="*/ 174 h 103"/>
                <a:gd name="T70" fmla="*/ 27 w 98"/>
                <a:gd name="T71" fmla="*/ 176 h 103"/>
                <a:gd name="T72" fmla="*/ 19 w 98"/>
                <a:gd name="T73" fmla="*/ 195 h 103"/>
                <a:gd name="T74" fmla="*/ 19 w 98"/>
                <a:gd name="T75" fmla="*/ 206 h 103"/>
                <a:gd name="T76" fmla="*/ 19 w 98"/>
                <a:gd name="T77" fmla="*/ 222 h 103"/>
                <a:gd name="T78" fmla="*/ 19 w 98"/>
                <a:gd name="T79" fmla="*/ 222 h 103"/>
                <a:gd name="T80" fmla="*/ 32 w 98"/>
                <a:gd name="T81" fmla="*/ 227 h 103"/>
                <a:gd name="T82" fmla="*/ 67 w 98"/>
                <a:gd name="T83" fmla="*/ 243 h 103"/>
                <a:gd name="T84" fmla="*/ 91 w 98"/>
                <a:gd name="T85" fmla="*/ 251 h 103"/>
                <a:gd name="T86" fmla="*/ 120 w 98"/>
                <a:gd name="T87" fmla="*/ 254 h 103"/>
                <a:gd name="T88" fmla="*/ 144 w 98"/>
                <a:gd name="T89" fmla="*/ 272 h 103"/>
                <a:gd name="T90" fmla="*/ 168 w 98"/>
                <a:gd name="T91" fmla="*/ 270 h 103"/>
                <a:gd name="T92" fmla="*/ 201 w 98"/>
                <a:gd name="T93" fmla="*/ 275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8" h="103">
                  <a:moveTo>
                    <a:pt x="75" y="103"/>
                  </a:moveTo>
                  <a:cubicBezTo>
                    <a:pt x="75" y="101"/>
                    <a:pt x="75" y="100"/>
                    <a:pt x="76" y="98"/>
                  </a:cubicBezTo>
                  <a:cubicBezTo>
                    <a:pt x="76" y="96"/>
                    <a:pt x="79" y="90"/>
                    <a:pt x="81" y="87"/>
                  </a:cubicBezTo>
                  <a:cubicBezTo>
                    <a:pt x="83" y="85"/>
                    <a:pt x="85" y="84"/>
                    <a:pt x="84" y="82"/>
                  </a:cubicBezTo>
                  <a:cubicBezTo>
                    <a:pt x="83" y="79"/>
                    <a:pt x="78" y="80"/>
                    <a:pt x="79" y="77"/>
                  </a:cubicBezTo>
                  <a:cubicBezTo>
                    <a:pt x="79" y="73"/>
                    <a:pt x="79" y="63"/>
                    <a:pt x="7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92" y="67"/>
                    <a:pt x="94" y="67"/>
                  </a:cubicBezTo>
                  <a:cubicBezTo>
                    <a:pt x="96" y="67"/>
                    <a:pt x="98" y="63"/>
                    <a:pt x="98" y="63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6" y="53"/>
                    <a:pt x="95" y="51"/>
                    <a:pt x="93" y="51"/>
                  </a:cubicBezTo>
                  <a:cubicBezTo>
                    <a:pt x="91" y="51"/>
                    <a:pt x="87" y="49"/>
                    <a:pt x="87" y="49"/>
                  </a:cubicBezTo>
                  <a:cubicBezTo>
                    <a:pt x="87" y="49"/>
                    <a:pt x="87" y="45"/>
                    <a:pt x="84" y="45"/>
                  </a:cubicBezTo>
                  <a:cubicBezTo>
                    <a:pt x="80" y="45"/>
                    <a:pt x="78" y="46"/>
                    <a:pt x="76" y="44"/>
                  </a:cubicBezTo>
                  <a:cubicBezTo>
                    <a:pt x="74" y="42"/>
                    <a:pt x="71" y="45"/>
                    <a:pt x="69" y="42"/>
                  </a:cubicBezTo>
                  <a:cubicBezTo>
                    <a:pt x="67" y="38"/>
                    <a:pt x="62" y="32"/>
                    <a:pt x="62" y="32"/>
                  </a:cubicBezTo>
                  <a:cubicBezTo>
                    <a:pt x="62" y="32"/>
                    <a:pt x="63" y="29"/>
                    <a:pt x="62" y="25"/>
                  </a:cubicBezTo>
                  <a:cubicBezTo>
                    <a:pt x="62" y="22"/>
                    <a:pt x="64" y="18"/>
                    <a:pt x="61" y="15"/>
                  </a:cubicBezTo>
                  <a:cubicBezTo>
                    <a:pt x="59" y="12"/>
                    <a:pt x="61" y="12"/>
                    <a:pt x="61" y="8"/>
                  </a:cubicBezTo>
                  <a:cubicBezTo>
                    <a:pt x="60" y="4"/>
                    <a:pt x="60" y="2"/>
                    <a:pt x="59" y="2"/>
                  </a:cubicBezTo>
                  <a:cubicBezTo>
                    <a:pt x="59" y="3"/>
                    <a:pt x="60" y="0"/>
                    <a:pt x="57" y="2"/>
                  </a:cubicBezTo>
                  <a:cubicBezTo>
                    <a:pt x="53" y="5"/>
                    <a:pt x="52" y="4"/>
                    <a:pt x="50" y="9"/>
                  </a:cubicBezTo>
                  <a:cubicBezTo>
                    <a:pt x="48" y="13"/>
                    <a:pt x="44" y="18"/>
                    <a:pt x="44" y="18"/>
                  </a:cubicBezTo>
                  <a:cubicBezTo>
                    <a:pt x="44" y="18"/>
                    <a:pt x="38" y="23"/>
                    <a:pt x="35" y="23"/>
                  </a:cubicBezTo>
                  <a:cubicBezTo>
                    <a:pt x="32" y="23"/>
                    <a:pt x="28" y="22"/>
                    <a:pt x="28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3" y="23"/>
                    <a:pt x="23" y="23"/>
                  </a:cubicBezTo>
                  <a:cubicBezTo>
                    <a:pt x="23" y="24"/>
                    <a:pt x="25" y="29"/>
                    <a:pt x="23" y="31"/>
                  </a:cubicBezTo>
                  <a:cubicBezTo>
                    <a:pt x="21" y="33"/>
                    <a:pt x="18" y="36"/>
                    <a:pt x="19" y="38"/>
                  </a:cubicBezTo>
                  <a:cubicBezTo>
                    <a:pt x="20" y="39"/>
                    <a:pt x="21" y="46"/>
                    <a:pt x="20" y="48"/>
                  </a:cubicBezTo>
                  <a:cubicBezTo>
                    <a:pt x="18" y="51"/>
                    <a:pt x="14" y="54"/>
                    <a:pt x="13" y="56"/>
                  </a:cubicBezTo>
                  <a:cubicBezTo>
                    <a:pt x="12" y="59"/>
                    <a:pt x="11" y="59"/>
                    <a:pt x="10" y="59"/>
                  </a:cubicBezTo>
                  <a:cubicBezTo>
                    <a:pt x="9" y="58"/>
                    <a:pt x="6" y="57"/>
                    <a:pt x="4" y="58"/>
                  </a:cubicBezTo>
                  <a:cubicBezTo>
                    <a:pt x="2" y="60"/>
                    <a:pt x="0" y="60"/>
                    <a:pt x="1" y="61"/>
                  </a:cubicBezTo>
                  <a:cubicBezTo>
                    <a:pt x="2" y="62"/>
                    <a:pt x="6" y="65"/>
                    <a:pt x="7" y="65"/>
                  </a:cubicBezTo>
                  <a:cubicBezTo>
                    <a:pt x="8" y="65"/>
                    <a:pt x="10" y="64"/>
                    <a:pt x="10" y="66"/>
                  </a:cubicBezTo>
                  <a:cubicBezTo>
                    <a:pt x="10" y="68"/>
                    <a:pt x="7" y="71"/>
                    <a:pt x="7" y="73"/>
                  </a:cubicBezTo>
                  <a:cubicBezTo>
                    <a:pt x="7" y="75"/>
                    <a:pt x="5" y="74"/>
                    <a:pt x="7" y="77"/>
                  </a:cubicBezTo>
                  <a:cubicBezTo>
                    <a:pt x="7" y="79"/>
                    <a:pt x="7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4"/>
                    <a:pt x="10" y="85"/>
                    <a:pt x="12" y="85"/>
                  </a:cubicBezTo>
                  <a:cubicBezTo>
                    <a:pt x="18" y="86"/>
                    <a:pt x="22" y="88"/>
                    <a:pt x="25" y="91"/>
                  </a:cubicBezTo>
                  <a:cubicBezTo>
                    <a:pt x="28" y="94"/>
                    <a:pt x="28" y="94"/>
                    <a:pt x="34" y="94"/>
                  </a:cubicBezTo>
                  <a:cubicBezTo>
                    <a:pt x="39" y="94"/>
                    <a:pt x="41" y="92"/>
                    <a:pt x="45" y="95"/>
                  </a:cubicBezTo>
                  <a:cubicBezTo>
                    <a:pt x="49" y="99"/>
                    <a:pt x="50" y="102"/>
                    <a:pt x="54" y="102"/>
                  </a:cubicBezTo>
                  <a:cubicBezTo>
                    <a:pt x="58" y="103"/>
                    <a:pt x="58" y="99"/>
                    <a:pt x="63" y="101"/>
                  </a:cubicBezTo>
                  <a:cubicBezTo>
                    <a:pt x="66" y="102"/>
                    <a:pt x="70" y="102"/>
                    <a:pt x="75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10">
              <a:extLst>
                <a:ext uri="{FF2B5EF4-FFF2-40B4-BE49-F238E27FC236}">
                  <a16:creationId xmlns:a16="http://schemas.microsoft.com/office/drawing/2014/main" id="{72E416CE-23B4-4E9A-B086-D8D23CE8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1580"/>
              <a:ext cx="254" cy="358"/>
            </a:xfrm>
            <a:custGeom>
              <a:avLst/>
              <a:gdLst>
                <a:gd name="T0" fmla="*/ 24 w 95"/>
                <a:gd name="T1" fmla="*/ 64 h 134"/>
                <a:gd name="T2" fmla="*/ 43 w 95"/>
                <a:gd name="T3" fmla="*/ 27 h 134"/>
                <a:gd name="T4" fmla="*/ 61 w 95"/>
                <a:gd name="T5" fmla="*/ 21 h 134"/>
                <a:gd name="T6" fmla="*/ 80 w 95"/>
                <a:gd name="T7" fmla="*/ 24 h 134"/>
                <a:gd name="T8" fmla="*/ 102 w 95"/>
                <a:gd name="T9" fmla="*/ 19 h 134"/>
                <a:gd name="T10" fmla="*/ 128 w 95"/>
                <a:gd name="T11" fmla="*/ 8 h 134"/>
                <a:gd name="T12" fmla="*/ 163 w 95"/>
                <a:gd name="T13" fmla="*/ 16 h 134"/>
                <a:gd name="T14" fmla="*/ 190 w 95"/>
                <a:gd name="T15" fmla="*/ 11 h 134"/>
                <a:gd name="T16" fmla="*/ 217 w 95"/>
                <a:gd name="T17" fmla="*/ 24 h 134"/>
                <a:gd name="T18" fmla="*/ 235 w 95"/>
                <a:gd name="T19" fmla="*/ 13 h 134"/>
                <a:gd name="T20" fmla="*/ 243 w 95"/>
                <a:gd name="T21" fmla="*/ 21 h 134"/>
                <a:gd name="T22" fmla="*/ 249 w 95"/>
                <a:gd name="T23" fmla="*/ 51 h 134"/>
                <a:gd name="T24" fmla="*/ 241 w 95"/>
                <a:gd name="T25" fmla="*/ 96 h 134"/>
                <a:gd name="T26" fmla="*/ 214 w 95"/>
                <a:gd name="T27" fmla="*/ 126 h 134"/>
                <a:gd name="T28" fmla="*/ 190 w 95"/>
                <a:gd name="T29" fmla="*/ 131 h 134"/>
                <a:gd name="T30" fmla="*/ 214 w 95"/>
                <a:gd name="T31" fmla="*/ 144 h 134"/>
                <a:gd name="T32" fmla="*/ 206 w 95"/>
                <a:gd name="T33" fmla="*/ 174 h 134"/>
                <a:gd name="T34" fmla="*/ 187 w 95"/>
                <a:gd name="T35" fmla="*/ 200 h 134"/>
                <a:gd name="T36" fmla="*/ 166 w 95"/>
                <a:gd name="T37" fmla="*/ 214 h 134"/>
                <a:gd name="T38" fmla="*/ 131 w 95"/>
                <a:gd name="T39" fmla="*/ 222 h 134"/>
                <a:gd name="T40" fmla="*/ 155 w 95"/>
                <a:gd name="T41" fmla="*/ 262 h 134"/>
                <a:gd name="T42" fmla="*/ 123 w 95"/>
                <a:gd name="T43" fmla="*/ 278 h 134"/>
                <a:gd name="T44" fmla="*/ 139 w 95"/>
                <a:gd name="T45" fmla="*/ 307 h 134"/>
                <a:gd name="T46" fmla="*/ 131 w 95"/>
                <a:gd name="T47" fmla="*/ 329 h 134"/>
                <a:gd name="T48" fmla="*/ 115 w 95"/>
                <a:gd name="T49" fmla="*/ 345 h 134"/>
                <a:gd name="T50" fmla="*/ 99 w 95"/>
                <a:gd name="T51" fmla="*/ 353 h 134"/>
                <a:gd name="T52" fmla="*/ 70 w 95"/>
                <a:gd name="T53" fmla="*/ 326 h 134"/>
                <a:gd name="T54" fmla="*/ 53 w 95"/>
                <a:gd name="T55" fmla="*/ 315 h 134"/>
                <a:gd name="T56" fmla="*/ 43 w 95"/>
                <a:gd name="T57" fmla="*/ 283 h 134"/>
                <a:gd name="T58" fmla="*/ 29 w 95"/>
                <a:gd name="T59" fmla="*/ 281 h 134"/>
                <a:gd name="T60" fmla="*/ 32 w 95"/>
                <a:gd name="T61" fmla="*/ 256 h 134"/>
                <a:gd name="T62" fmla="*/ 5 w 95"/>
                <a:gd name="T63" fmla="*/ 262 h 134"/>
                <a:gd name="T64" fmla="*/ 8 w 95"/>
                <a:gd name="T65" fmla="*/ 232 h 134"/>
                <a:gd name="T66" fmla="*/ 32 w 95"/>
                <a:gd name="T67" fmla="*/ 190 h 134"/>
                <a:gd name="T68" fmla="*/ 24 w 95"/>
                <a:gd name="T69" fmla="*/ 110 h 1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" h="134">
                  <a:moveTo>
                    <a:pt x="9" y="41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17" y="16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2" y="9"/>
                    <a:pt x="23" y="8"/>
                  </a:cubicBezTo>
                  <a:cubicBezTo>
                    <a:pt x="24" y="6"/>
                    <a:pt x="26" y="10"/>
                    <a:pt x="27" y="10"/>
                  </a:cubicBezTo>
                  <a:cubicBezTo>
                    <a:pt x="28" y="11"/>
                    <a:pt x="29" y="9"/>
                    <a:pt x="30" y="9"/>
                  </a:cubicBezTo>
                  <a:cubicBezTo>
                    <a:pt x="30" y="8"/>
                    <a:pt x="32" y="9"/>
                    <a:pt x="34" y="8"/>
                  </a:cubicBezTo>
                  <a:cubicBezTo>
                    <a:pt x="35" y="7"/>
                    <a:pt x="36" y="7"/>
                    <a:pt x="38" y="7"/>
                  </a:cubicBezTo>
                  <a:cubicBezTo>
                    <a:pt x="39" y="7"/>
                    <a:pt x="41" y="6"/>
                    <a:pt x="43" y="6"/>
                  </a:cubicBezTo>
                  <a:cubicBezTo>
                    <a:pt x="45" y="6"/>
                    <a:pt x="48" y="6"/>
                    <a:pt x="48" y="3"/>
                  </a:cubicBezTo>
                  <a:cubicBezTo>
                    <a:pt x="49" y="1"/>
                    <a:pt x="51" y="1"/>
                    <a:pt x="52" y="0"/>
                  </a:cubicBezTo>
                  <a:cubicBezTo>
                    <a:pt x="54" y="0"/>
                    <a:pt x="60" y="5"/>
                    <a:pt x="61" y="6"/>
                  </a:cubicBezTo>
                  <a:cubicBezTo>
                    <a:pt x="61" y="7"/>
                    <a:pt x="64" y="8"/>
                    <a:pt x="66" y="6"/>
                  </a:cubicBezTo>
                  <a:cubicBezTo>
                    <a:pt x="68" y="3"/>
                    <a:pt x="70" y="4"/>
                    <a:pt x="71" y="4"/>
                  </a:cubicBezTo>
                  <a:cubicBezTo>
                    <a:pt x="71" y="4"/>
                    <a:pt x="77" y="9"/>
                    <a:pt x="78" y="8"/>
                  </a:cubicBezTo>
                  <a:cubicBezTo>
                    <a:pt x="79" y="6"/>
                    <a:pt x="80" y="9"/>
                    <a:pt x="81" y="9"/>
                  </a:cubicBezTo>
                  <a:cubicBezTo>
                    <a:pt x="82" y="9"/>
                    <a:pt x="84" y="8"/>
                    <a:pt x="84" y="6"/>
                  </a:cubicBezTo>
                  <a:cubicBezTo>
                    <a:pt x="85" y="3"/>
                    <a:pt x="87" y="5"/>
                    <a:pt x="88" y="5"/>
                  </a:cubicBezTo>
                  <a:cubicBezTo>
                    <a:pt x="89" y="5"/>
                    <a:pt x="89" y="5"/>
                    <a:pt x="89" y="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3" y="11"/>
                    <a:pt x="93" y="11"/>
                  </a:cubicBezTo>
                  <a:cubicBezTo>
                    <a:pt x="93" y="12"/>
                    <a:pt x="95" y="17"/>
                    <a:pt x="93" y="19"/>
                  </a:cubicBezTo>
                  <a:cubicBezTo>
                    <a:pt x="91" y="21"/>
                    <a:pt x="88" y="24"/>
                    <a:pt x="89" y="26"/>
                  </a:cubicBezTo>
                  <a:cubicBezTo>
                    <a:pt x="90" y="27"/>
                    <a:pt x="91" y="34"/>
                    <a:pt x="90" y="36"/>
                  </a:cubicBezTo>
                  <a:cubicBezTo>
                    <a:pt x="88" y="39"/>
                    <a:pt x="84" y="42"/>
                    <a:pt x="83" y="44"/>
                  </a:cubicBezTo>
                  <a:cubicBezTo>
                    <a:pt x="82" y="47"/>
                    <a:pt x="81" y="47"/>
                    <a:pt x="80" y="47"/>
                  </a:cubicBezTo>
                  <a:cubicBezTo>
                    <a:pt x="79" y="46"/>
                    <a:pt x="76" y="45"/>
                    <a:pt x="74" y="46"/>
                  </a:cubicBezTo>
                  <a:cubicBezTo>
                    <a:pt x="72" y="48"/>
                    <a:pt x="70" y="48"/>
                    <a:pt x="71" y="49"/>
                  </a:cubicBezTo>
                  <a:cubicBezTo>
                    <a:pt x="72" y="50"/>
                    <a:pt x="76" y="53"/>
                    <a:pt x="77" y="53"/>
                  </a:cubicBezTo>
                  <a:cubicBezTo>
                    <a:pt x="78" y="53"/>
                    <a:pt x="80" y="52"/>
                    <a:pt x="80" y="54"/>
                  </a:cubicBezTo>
                  <a:cubicBezTo>
                    <a:pt x="80" y="56"/>
                    <a:pt x="77" y="59"/>
                    <a:pt x="77" y="61"/>
                  </a:cubicBezTo>
                  <a:cubicBezTo>
                    <a:pt x="77" y="63"/>
                    <a:pt x="75" y="62"/>
                    <a:pt x="77" y="65"/>
                  </a:cubicBezTo>
                  <a:cubicBezTo>
                    <a:pt x="78" y="69"/>
                    <a:pt x="76" y="75"/>
                    <a:pt x="75" y="76"/>
                  </a:cubicBezTo>
                  <a:cubicBezTo>
                    <a:pt x="73" y="76"/>
                    <a:pt x="72" y="75"/>
                    <a:pt x="70" y="75"/>
                  </a:cubicBezTo>
                  <a:cubicBezTo>
                    <a:pt x="68" y="76"/>
                    <a:pt x="67" y="74"/>
                    <a:pt x="66" y="75"/>
                  </a:cubicBezTo>
                  <a:cubicBezTo>
                    <a:pt x="64" y="76"/>
                    <a:pt x="65" y="81"/>
                    <a:pt x="62" y="80"/>
                  </a:cubicBezTo>
                  <a:cubicBezTo>
                    <a:pt x="58" y="79"/>
                    <a:pt x="56" y="76"/>
                    <a:pt x="53" y="78"/>
                  </a:cubicBezTo>
                  <a:cubicBezTo>
                    <a:pt x="51" y="79"/>
                    <a:pt x="48" y="80"/>
                    <a:pt x="49" y="83"/>
                  </a:cubicBezTo>
                  <a:cubicBezTo>
                    <a:pt x="49" y="87"/>
                    <a:pt x="47" y="89"/>
                    <a:pt x="50" y="91"/>
                  </a:cubicBezTo>
                  <a:cubicBezTo>
                    <a:pt x="53" y="93"/>
                    <a:pt x="57" y="98"/>
                    <a:pt x="58" y="98"/>
                  </a:cubicBezTo>
                  <a:cubicBezTo>
                    <a:pt x="59" y="98"/>
                    <a:pt x="57" y="99"/>
                    <a:pt x="55" y="100"/>
                  </a:cubicBezTo>
                  <a:cubicBezTo>
                    <a:pt x="52" y="100"/>
                    <a:pt x="48" y="101"/>
                    <a:pt x="46" y="104"/>
                  </a:cubicBezTo>
                  <a:cubicBezTo>
                    <a:pt x="45" y="106"/>
                    <a:pt x="42" y="108"/>
                    <a:pt x="45" y="110"/>
                  </a:cubicBezTo>
                  <a:cubicBezTo>
                    <a:pt x="49" y="112"/>
                    <a:pt x="50" y="114"/>
                    <a:pt x="52" y="115"/>
                  </a:cubicBezTo>
                  <a:cubicBezTo>
                    <a:pt x="54" y="116"/>
                    <a:pt x="55" y="117"/>
                    <a:pt x="53" y="119"/>
                  </a:cubicBezTo>
                  <a:cubicBezTo>
                    <a:pt x="51" y="120"/>
                    <a:pt x="49" y="119"/>
                    <a:pt x="49" y="123"/>
                  </a:cubicBezTo>
                  <a:cubicBezTo>
                    <a:pt x="49" y="126"/>
                    <a:pt x="47" y="129"/>
                    <a:pt x="46" y="128"/>
                  </a:cubicBezTo>
                  <a:cubicBezTo>
                    <a:pt x="44" y="128"/>
                    <a:pt x="44" y="128"/>
                    <a:pt x="43" y="129"/>
                  </a:cubicBezTo>
                  <a:cubicBezTo>
                    <a:pt x="42" y="129"/>
                    <a:pt x="42" y="126"/>
                    <a:pt x="40" y="129"/>
                  </a:cubicBezTo>
                  <a:cubicBezTo>
                    <a:pt x="39" y="131"/>
                    <a:pt x="39" y="134"/>
                    <a:pt x="37" y="132"/>
                  </a:cubicBezTo>
                  <a:cubicBezTo>
                    <a:pt x="35" y="130"/>
                    <a:pt x="34" y="129"/>
                    <a:pt x="32" y="127"/>
                  </a:cubicBezTo>
                  <a:cubicBezTo>
                    <a:pt x="29" y="125"/>
                    <a:pt x="27" y="124"/>
                    <a:pt x="26" y="122"/>
                  </a:cubicBezTo>
                  <a:cubicBezTo>
                    <a:pt x="26" y="121"/>
                    <a:pt x="25" y="120"/>
                    <a:pt x="23" y="120"/>
                  </a:cubicBezTo>
                  <a:cubicBezTo>
                    <a:pt x="22" y="120"/>
                    <a:pt x="21" y="121"/>
                    <a:pt x="20" y="118"/>
                  </a:cubicBezTo>
                  <a:cubicBezTo>
                    <a:pt x="19" y="114"/>
                    <a:pt x="18" y="112"/>
                    <a:pt x="18" y="110"/>
                  </a:cubicBezTo>
                  <a:cubicBezTo>
                    <a:pt x="17" y="108"/>
                    <a:pt x="17" y="107"/>
                    <a:pt x="16" y="106"/>
                  </a:cubicBezTo>
                  <a:cubicBezTo>
                    <a:pt x="16" y="105"/>
                    <a:pt x="15" y="104"/>
                    <a:pt x="14" y="105"/>
                  </a:cubicBezTo>
                  <a:cubicBezTo>
                    <a:pt x="13" y="105"/>
                    <a:pt x="13" y="103"/>
                    <a:pt x="11" y="105"/>
                  </a:cubicBezTo>
                  <a:cubicBezTo>
                    <a:pt x="11" y="105"/>
                    <a:pt x="10" y="102"/>
                    <a:pt x="11" y="101"/>
                  </a:cubicBezTo>
                  <a:cubicBezTo>
                    <a:pt x="11" y="100"/>
                    <a:pt x="13" y="98"/>
                    <a:pt x="12" y="96"/>
                  </a:cubicBezTo>
                  <a:cubicBezTo>
                    <a:pt x="12" y="95"/>
                    <a:pt x="11" y="94"/>
                    <a:pt x="9" y="96"/>
                  </a:cubicBezTo>
                  <a:cubicBezTo>
                    <a:pt x="7" y="98"/>
                    <a:pt x="3" y="100"/>
                    <a:pt x="2" y="98"/>
                  </a:cubicBezTo>
                  <a:cubicBezTo>
                    <a:pt x="1" y="96"/>
                    <a:pt x="0" y="93"/>
                    <a:pt x="0" y="91"/>
                  </a:cubicBezTo>
                  <a:cubicBezTo>
                    <a:pt x="1" y="90"/>
                    <a:pt x="3" y="89"/>
                    <a:pt x="3" y="87"/>
                  </a:cubicBezTo>
                  <a:cubicBezTo>
                    <a:pt x="4" y="85"/>
                    <a:pt x="4" y="77"/>
                    <a:pt x="7" y="77"/>
                  </a:cubicBezTo>
                  <a:cubicBezTo>
                    <a:pt x="9" y="76"/>
                    <a:pt x="10" y="75"/>
                    <a:pt x="12" y="71"/>
                  </a:cubicBezTo>
                  <a:cubicBezTo>
                    <a:pt x="13" y="67"/>
                    <a:pt x="19" y="59"/>
                    <a:pt x="15" y="52"/>
                  </a:cubicBezTo>
                  <a:cubicBezTo>
                    <a:pt x="13" y="49"/>
                    <a:pt x="11" y="44"/>
                    <a:pt x="9" y="4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1">
              <a:extLst>
                <a:ext uri="{FF2B5EF4-FFF2-40B4-BE49-F238E27FC236}">
                  <a16:creationId xmlns:a16="http://schemas.microsoft.com/office/drawing/2014/main" id="{B79E92B9-F319-4D2C-9604-FCF9E483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769"/>
              <a:ext cx="324" cy="262"/>
            </a:xfrm>
            <a:custGeom>
              <a:avLst/>
              <a:gdLst>
                <a:gd name="T0" fmla="*/ 126 w 121"/>
                <a:gd name="T1" fmla="*/ 0 h 98"/>
                <a:gd name="T2" fmla="*/ 120 w 121"/>
                <a:gd name="T3" fmla="*/ 13 h 98"/>
                <a:gd name="T4" fmla="*/ 107 w 121"/>
                <a:gd name="T5" fmla="*/ 11 h 98"/>
                <a:gd name="T6" fmla="*/ 96 w 121"/>
                <a:gd name="T7" fmla="*/ 11 h 98"/>
                <a:gd name="T8" fmla="*/ 86 w 121"/>
                <a:gd name="T9" fmla="*/ 24 h 98"/>
                <a:gd name="T10" fmla="*/ 62 w 121"/>
                <a:gd name="T11" fmla="*/ 19 h 98"/>
                <a:gd name="T12" fmla="*/ 51 w 121"/>
                <a:gd name="T13" fmla="*/ 32 h 98"/>
                <a:gd name="T14" fmla="*/ 54 w 121"/>
                <a:gd name="T15" fmla="*/ 53 h 98"/>
                <a:gd name="T16" fmla="*/ 75 w 121"/>
                <a:gd name="T17" fmla="*/ 72 h 98"/>
                <a:gd name="T18" fmla="*/ 67 w 121"/>
                <a:gd name="T19" fmla="*/ 78 h 98"/>
                <a:gd name="T20" fmla="*/ 43 w 121"/>
                <a:gd name="T21" fmla="*/ 88 h 98"/>
                <a:gd name="T22" fmla="*/ 40 w 121"/>
                <a:gd name="T23" fmla="*/ 104 h 98"/>
                <a:gd name="T24" fmla="*/ 59 w 121"/>
                <a:gd name="T25" fmla="*/ 118 h 98"/>
                <a:gd name="T26" fmla="*/ 62 w 121"/>
                <a:gd name="T27" fmla="*/ 128 h 98"/>
                <a:gd name="T28" fmla="*/ 51 w 121"/>
                <a:gd name="T29" fmla="*/ 139 h 98"/>
                <a:gd name="T30" fmla="*/ 43 w 121"/>
                <a:gd name="T31" fmla="*/ 152 h 98"/>
                <a:gd name="T32" fmla="*/ 35 w 121"/>
                <a:gd name="T33" fmla="*/ 155 h 98"/>
                <a:gd name="T34" fmla="*/ 27 w 121"/>
                <a:gd name="T35" fmla="*/ 155 h 98"/>
                <a:gd name="T36" fmla="*/ 29 w 121"/>
                <a:gd name="T37" fmla="*/ 166 h 98"/>
                <a:gd name="T38" fmla="*/ 24 w 121"/>
                <a:gd name="T39" fmla="*/ 174 h 98"/>
                <a:gd name="T40" fmla="*/ 5 w 121"/>
                <a:gd name="T41" fmla="*/ 171 h 98"/>
                <a:gd name="T42" fmla="*/ 5 w 121"/>
                <a:gd name="T43" fmla="*/ 182 h 98"/>
                <a:gd name="T44" fmla="*/ 21 w 121"/>
                <a:gd name="T45" fmla="*/ 198 h 98"/>
                <a:gd name="T46" fmla="*/ 24 w 121"/>
                <a:gd name="T47" fmla="*/ 214 h 98"/>
                <a:gd name="T48" fmla="*/ 40 w 121"/>
                <a:gd name="T49" fmla="*/ 219 h 98"/>
                <a:gd name="T50" fmla="*/ 43 w 121"/>
                <a:gd name="T51" fmla="*/ 235 h 98"/>
                <a:gd name="T52" fmla="*/ 43 w 121"/>
                <a:gd name="T53" fmla="*/ 235 h 98"/>
                <a:gd name="T54" fmla="*/ 88 w 121"/>
                <a:gd name="T55" fmla="*/ 249 h 98"/>
                <a:gd name="T56" fmla="*/ 123 w 121"/>
                <a:gd name="T57" fmla="*/ 230 h 98"/>
                <a:gd name="T58" fmla="*/ 169 w 121"/>
                <a:gd name="T59" fmla="*/ 201 h 98"/>
                <a:gd name="T60" fmla="*/ 193 w 121"/>
                <a:gd name="T61" fmla="*/ 217 h 98"/>
                <a:gd name="T62" fmla="*/ 212 w 121"/>
                <a:gd name="T63" fmla="*/ 251 h 98"/>
                <a:gd name="T64" fmla="*/ 273 w 121"/>
                <a:gd name="T65" fmla="*/ 254 h 98"/>
                <a:gd name="T66" fmla="*/ 281 w 121"/>
                <a:gd name="T67" fmla="*/ 222 h 98"/>
                <a:gd name="T68" fmla="*/ 308 w 121"/>
                <a:gd name="T69" fmla="*/ 206 h 98"/>
                <a:gd name="T70" fmla="*/ 311 w 121"/>
                <a:gd name="T71" fmla="*/ 206 h 98"/>
                <a:gd name="T72" fmla="*/ 311 w 121"/>
                <a:gd name="T73" fmla="*/ 187 h 98"/>
                <a:gd name="T74" fmla="*/ 305 w 121"/>
                <a:gd name="T75" fmla="*/ 166 h 98"/>
                <a:gd name="T76" fmla="*/ 300 w 121"/>
                <a:gd name="T77" fmla="*/ 147 h 98"/>
                <a:gd name="T78" fmla="*/ 313 w 121"/>
                <a:gd name="T79" fmla="*/ 131 h 98"/>
                <a:gd name="T80" fmla="*/ 319 w 121"/>
                <a:gd name="T81" fmla="*/ 104 h 98"/>
                <a:gd name="T82" fmla="*/ 308 w 121"/>
                <a:gd name="T83" fmla="*/ 67 h 98"/>
                <a:gd name="T84" fmla="*/ 308 w 121"/>
                <a:gd name="T85" fmla="*/ 56 h 98"/>
                <a:gd name="T86" fmla="*/ 308 w 121"/>
                <a:gd name="T87" fmla="*/ 53 h 98"/>
                <a:gd name="T88" fmla="*/ 276 w 121"/>
                <a:gd name="T89" fmla="*/ 48 h 98"/>
                <a:gd name="T90" fmla="*/ 252 w 121"/>
                <a:gd name="T91" fmla="*/ 51 h 98"/>
                <a:gd name="T92" fmla="*/ 228 w 121"/>
                <a:gd name="T93" fmla="*/ 32 h 98"/>
                <a:gd name="T94" fmla="*/ 198 w 121"/>
                <a:gd name="T95" fmla="*/ 29 h 98"/>
                <a:gd name="T96" fmla="*/ 174 w 121"/>
                <a:gd name="T97" fmla="*/ 21 h 98"/>
                <a:gd name="T98" fmla="*/ 139 w 121"/>
                <a:gd name="T99" fmla="*/ 5 h 98"/>
                <a:gd name="T100" fmla="*/ 126 w 121"/>
                <a:gd name="T101" fmla="*/ 0 h 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1" h="98">
                  <a:moveTo>
                    <a:pt x="47" y="0"/>
                  </a:moveTo>
                  <a:cubicBezTo>
                    <a:pt x="46" y="3"/>
                    <a:pt x="45" y="4"/>
                    <a:pt x="45" y="5"/>
                  </a:cubicBezTo>
                  <a:cubicBezTo>
                    <a:pt x="43" y="5"/>
                    <a:pt x="42" y="4"/>
                    <a:pt x="40" y="4"/>
                  </a:cubicBezTo>
                  <a:cubicBezTo>
                    <a:pt x="38" y="5"/>
                    <a:pt x="37" y="3"/>
                    <a:pt x="36" y="4"/>
                  </a:cubicBezTo>
                  <a:cubicBezTo>
                    <a:pt x="34" y="5"/>
                    <a:pt x="35" y="10"/>
                    <a:pt x="32" y="9"/>
                  </a:cubicBezTo>
                  <a:cubicBezTo>
                    <a:pt x="28" y="8"/>
                    <a:pt x="26" y="5"/>
                    <a:pt x="23" y="7"/>
                  </a:cubicBezTo>
                  <a:cubicBezTo>
                    <a:pt x="21" y="8"/>
                    <a:pt x="18" y="9"/>
                    <a:pt x="19" y="12"/>
                  </a:cubicBezTo>
                  <a:cubicBezTo>
                    <a:pt x="19" y="16"/>
                    <a:pt x="17" y="18"/>
                    <a:pt x="20" y="20"/>
                  </a:cubicBezTo>
                  <a:cubicBezTo>
                    <a:pt x="23" y="22"/>
                    <a:pt x="27" y="27"/>
                    <a:pt x="28" y="27"/>
                  </a:cubicBezTo>
                  <a:cubicBezTo>
                    <a:pt x="29" y="27"/>
                    <a:pt x="27" y="28"/>
                    <a:pt x="25" y="29"/>
                  </a:cubicBezTo>
                  <a:cubicBezTo>
                    <a:pt x="22" y="29"/>
                    <a:pt x="18" y="30"/>
                    <a:pt x="16" y="33"/>
                  </a:cubicBezTo>
                  <a:cubicBezTo>
                    <a:pt x="15" y="35"/>
                    <a:pt x="12" y="37"/>
                    <a:pt x="15" y="39"/>
                  </a:cubicBezTo>
                  <a:cubicBezTo>
                    <a:pt x="19" y="41"/>
                    <a:pt x="20" y="43"/>
                    <a:pt x="22" y="44"/>
                  </a:cubicBezTo>
                  <a:cubicBezTo>
                    <a:pt x="24" y="45"/>
                    <a:pt x="25" y="46"/>
                    <a:pt x="23" y="48"/>
                  </a:cubicBezTo>
                  <a:cubicBezTo>
                    <a:pt x="21" y="49"/>
                    <a:pt x="19" y="48"/>
                    <a:pt x="19" y="52"/>
                  </a:cubicBezTo>
                  <a:cubicBezTo>
                    <a:pt x="19" y="55"/>
                    <a:pt x="17" y="58"/>
                    <a:pt x="16" y="57"/>
                  </a:cubicBezTo>
                  <a:cubicBezTo>
                    <a:pt x="14" y="57"/>
                    <a:pt x="14" y="57"/>
                    <a:pt x="13" y="58"/>
                  </a:cubicBezTo>
                  <a:cubicBezTo>
                    <a:pt x="12" y="58"/>
                    <a:pt x="12" y="55"/>
                    <a:pt x="10" y="58"/>
                  </a:cubicBezTo>
                  <a:cubicBezTo>
                    <a:pt x="10" y="58"/>
                    <a:pt x="11" y="62"/>
                    <a:pt x="11" y="62"/>
                  </a:cubicBezTo>
                  <a:cubicBezTo>
                    <a:pt x="11" y="63"/>
                    <a:pt x="10" y="65"/>
                    <a:pt x="9" y="65"/>
                  </a:cubicBezTo>
                  <a:cubicBezTo>
                    <a:pt x="8" y="64"/>
                    <a:pt x="4" y="63"/>
                    <a:pt x="2" y="64"/>
                  </a:cubicBezTo>
                  <a:cubicBezTo>
                    <a:pt x="0" y="66"/>
                    <a:pt x="0" y="66"/>
                    <a:pt x="2" y="68"/>
                  </a:cubicBezTo>
                  <a:cubicBezTo>
                    <a:pt x="3" y="69"/>
                    <a:pt x="8" y="72"/>
                    <a:pt x="8" y="74"/>
                  </a:cubicBezTo>
                  <a:cubicBezTo>
                    <a:pt x="8" y="76"/>
                    <a:pt x="8" y="80"/>
                    <a:pt x="9" y="80"/>
                  </a:cubicBezTo>
                  <a:cubicBezTo>
                    <a:pt x="11" y="81"/>
                    <a:pt x="15" y="80"/>
                    <a:pt x="15" y="82"/>
                  </a:cubicBezTo>
                  <a:cubicBezTo>
                    <a:pt x="16" y="84"/>
                    <a:pt x="17" y="86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21" y="90"/>
                    <a:pt x="29" y="93"/>
                    <a:pt x="33" y="93"/>
                  </a:cubicBezTo>
                  <a:cubicBezTo>
                    <a:pt x="39" y="93"/>
                    <a:pt x="42" y="91"/>
                    <a:pt x="46" y="86"/>
                  </a:cubicBezTo>
                  <a:cubicBezTo>
                    <a:pt x="49" y="82"/>
                    <a:pt x="58" y="74"/>
                    <a:pt x="63" y="75"/>
                  </a:cubicBezTo>
                  <a:cubicBezTo>
                    <a:pt x="68" y="77"/>
                    <a:pt x="71" y="75"/>
                    <a:pt x="72" y="81"/>
                  </a:cubicBezTo>
                  <a:cubicBezTo>
                    <a:pt x="73" y="86"/>
                    <a:pt x="73" y="93"/>
                    <a:pt x="79" y="94"/>
                  </a:cubicBezTo>
                  <a:cubicBezTo>
                    <a:pt x="85" y="95"/>
                    <a:pt x="100" y="98"/>
                    <a:pt x="102" y="95"/>
                  </a:cubicBezTo>
                  <a:cubicBezTo>
                    <a:pt x="104" y="93"/>
                    <a:pt x="101" y="87"/>
                    <a:pt x="105" y="83"/>
                  </a:cubicBezTo>
                  <a:cubicBezTo>
                    <a:pt x="107" y="80"/>
                    <a:pt x="111" y="78"/>
                    <a:pt x="115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6" y="77"/>
                    <a:pt x="116" y="73"/>
                    <a:pt x="116" y="70"/>
                  </a:cubicBezTo>
                  <a:cubicBezTo>
                    <a:pt x="115" y="67"/>
                    <a:pt x="116" y="66"/>
                    <a:pt x="114" y="62"/>
                  </a:cubicBezTo>
                  <a:cubicBezTo>
                    <a:pt x="111" y="58"/>
                    <a:pt x="112" y="55"/>
                    <a:pt x="112" y="55"/>
                  </a:cubicBezTo>
                  <a:cubicBezTo>
                    <a:pt x="112" y="55"/>
                    <a:pt x="116" y="53"/>
                    <a:pt x="117" y="49"/>
                  </a:cubicBezTo>
                  <a:cubicBezTo>
                    <a:pt x="119" y="45"/>
                    <a:pt x="121" y="45"/>
                    <a:pt x="119" y="39"/>
                  </a:cubicBezTo>
                  <a:cubicBezTo>
                    <a:pt x="116" y="34"/>
                    <a:pt x="115" y="30"/>
                    <a:pt x="115" y="25"/>
                  </a:cubicBezTo>
                  <a:cubicBezTo>
                    <a:pt x="115" y="24"/>
                    <a:pt x="115" y="22"/>
                    <a:pt x="115" y="21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0" y="19"/>
                    <a:pt x="105" y="19"/>
                    <a:pt x="103" y="18"/>
                  </a:cubicBezTo>
                  <a:cubicBezTo>
                    <a:pt x="98" y="16"/>
                    <a:pt x="98" y="20"/>
                    <a:pt x="94" y="19"/>
                  </a:cubicBezTo>
                  <a:cubicBezTo>
                    <a:pt x="90" y="19"/>
                    <a:pt x="89" y="16"/>
                    <a:pt x="85" y="12"/>
                  </a:cubicBezTo>
                  <a:cubicBezTo>
                    <a:pt x="81" y="9"/>
                    <a:pt x="79" y="11"/>
                    <a:pt x="74" y="11"/>
                  </a:cubicBezTo>
                  <a:cubicBezTo>
                    <a:pt x="68" y="11"/>
                    <a:pt x="68" y="11"/>
                    <a:pt x="65" y="8"/>
                  </a:cubicBezTo>
                  <a:cubicBezTo>
                    <a:pt x="62" y="5"/>
                    <a:pt x="58" y="3"/>
                    <a:pt x="52" y="2"/>
                  </a:cubicBezTo>
                  <a:cubicBezTo>
                    <a:pt x="50" y="2"/>
                    <a:pt x="48" y="1"/>
                    <a:pt x="47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2">
              <a:extLst>
                <a:ext uri="{FF2B5EF4-FFF2-40B4-BE49-F238E27FC236}">
                  <a16:creationId xmlns:a16="http://schemas.microsoft.com/office/drawing/2014/main" id="{28624664-A0AF-40A4-A98E-C96D96092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1967"/>
              <a:ext cx="270" cy="238"/>
            </a:xfrm>
            <a:custGeom>
              <a:avLst/>
              <a:gdLst>
                <a:gd name="T0" fmla="*/ 27 w 101"/>
                <a:gd name="T1" fmla="*/ 40 h 89"/>
                <a:gd name="T2" fmla="*/ 70 w 101"/>
                <a:gd name="T3" fmla="*/ 51 h 89"/>
                <a:gd name="T4" fmla="*/ 104 w 101"/>
                <a:gd name="T5" fmla="*/ 32 h 89"/>
                <a:gd name="T6" fmla="*/ 150 w 101"/>
                <a:gd name="T7" fmla="*/ 3 h 89"/>
                <a:gd name="T8" fmla="*/ 174 w 101"/>
                <a:gd name="T9" fmla="*/ 19 h 89"/>
                <a:gd name="T10" fmla="*/ 192 w 101"/>
                <a:gd name="T11" fmla="*/ 53 h 89"/>
                <a:gd name="T12" fmla="*/ 230 w 101"/>
                <a:gd name="T13" fmla="*/ 59 h 89"/>
                <a:gd name="T14" fmla="*/ 230 w 101"/>
                <a:gd name="T15" fmla="*/ 62 h 89"/>
                <a:gd name="T16" fmla="*/ 235 w 101"/>
                <a:gd name="T17" fmla="*/ 86 h 89"/>
                <a:gd name="T18" fmla="*/ 262 w 101"/>
                <a:gd name="T19" fmla="*/ 110 h 89"/>
                <a:gd name="T20" fmla="*/ 267 w 101"/>
                <a:gd name="T21" fmla="*/ 123 h 89"/>
                <a:gd name="T22" fmla="*/ 270 w 101"/>
                <a:gd name="T23" fmla="*/ 166 h 89"/>
                <a:gd name="T24" fmla="*/ 257 w 101"/>
                <a:gd name="T25" fmla="*/ 176 h 89"/>
                <a:gd name="T26" fmla="*/ 243 w 101"/>
                <a:gd name="T27" fmla="*/ 187 h 89"/>
                <a:gd name="T28" fmla="*/ 243 w 101"/>
                <a:gd name="T29" fmla="*/ 195 h 89"/>
                <a:gd name="T30" fmla="*/ 243 w 101"/>
                <a:gd name="T31" fmla="*/ 198 h 89"/>
                <a:gd name="T32" fmla="*/ 241 w 101"/>
                <a:gd name="T33" fmla="*/ 198 h 89"/>
                <a:gd name="T34" fmla="*/ 227 w 101"/>
                <a:gd name="T35" fmla="*/ 195 h 89"/>
                <a:gd name="T36" fmla="*/ 227 w 101"/>
                <a:gd name="T37" fmla="*/ 217 h 89"/>
                <a:gd name="T38" fmla="*/ 203 w 101"/>
                <a:gd name="T39" fmla="*/ 217 h 89"/>
                <a:gd name="T40" fmla="*/ 182 w 101"/>
                <a:gd name="T41" fmla="*/ 219 h 89"/>
                <a:gd name="T42" fmla="*/ 171 w 101"/>
                <a:gd name="T43" fmla="*/ 230 h 89"/>
                <a:gd name="T44" fmla="*/ 163 w 101"/>
                <a:gd name="T45" fmla="*/ 222 h 89"/>
                <a:gd name="T46" fmla="*/ 152 w 101"/>
                <a:gd name="T47" fmla="*/ 214 h 89"/>
                <a:gd name="T48" fmla="*/ 120 w 101"/>
                <a:gd name="T49" fmla="*/ 227 h 89"/>
                <a:gd name="T50" fmla="*/ 104 w 101"/>
                <a:gd name="T51" fmla="*/ 235 h 89"/>
                <a:gd name="T52" fmla="*/ 99 w 101"/>
                <a:gd name="T53" fmla="*/ 227 h 89"/>
                <a:gd name="T54" fmla="*/ 88 w 101"/>
                <a:gd name="T55" fmla="*/ 217 h 89"/>
                <a:gd name="T56" fmla="*/ 88 w 101"/>
                <a:gd name="T57" fmla="*/ 203 h 89"/>
                <a:gd name="T58" fmla="*/ 83 w 101"/>
                <a:gd name="T59" fmla="*/ 193 h 89"/>
                <a:gd name="T60" fmla="*/ 72 w 101"/>
                <a:gd name="T61" fmla="*/ 179 h 89"/>
                <a:gd name="T62" fmla="*/ 59 w 101"/>
                <a:gd name="T63" fmla="*/ 171 h 89"/>
                <a:gd name="T64" fmla="*/ 43 w 101"/>
                <a:gd name="T65" fmla="*/ 168 h 89"/>
                <a:gd name="T66" fmla="*/ 32 w 101"/>
                <a:gd name="T67" fmla="*/ 166 h 89"/>
                <a:gd name="T68" fmla="*/ 37 w 101"/>
                <a:gd name="T69" fmla="*/ 152 h 89"/>
                <a:gd name="T70" fmla="*/ 35 w 101"/>
                <a:gd name="T71" fmla="*/ 139 h 89"/>
                <a:gd name="T72" fmla="*/ 21 w 101"/>
                <a:gd name="T73" fmla="*/ 120 h 89"/>
                <a:gd name="T74" fmla="*/ 5 w 101"/>
                <a:gd name="T75" fmla="*/ 107 h 89"/>
                <a:gd name="T76" fmla="*/ 3 w 101"/>
                <a:gd name="T77" fmla="*/ 67 h 89"/>
                <a:gd name="T78" fmla="*/ 11 w 101"/>
                <a:gd name="T79" fmla="*/ 59 h 89"/>
                <a:gd name="T80" fmla="*/ 21 w 101"/>
                <a:gd name="T81" fmla="*/ 43 h 89"/>
                <a:gd name="T82" fmla="*/ 24 w 101"/>
                <a:gd name="T83" fmla="*/ 37 h 89"/>
                <a:gd name="T84" fmla="*/ 27 w 101"/>
                <a:gd name="T85" fmla="*/ 40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1" h="89">
                  <a:moveTo>
                    <a:pt x="10" y="15"/>
                  </a:moveTo>
                  <a:cubicBezTo>
                    <a:pt x="15" y="17"/>
                    <a:pt x="22" y="19"/>
                    <a:pt x="26" y="19"/>
                  </a:cubicBezTo>
                  <a:cubicBezTo>
                    <a:pt x="32" y="19"/>
                    <a:pt x="35" y="17"/>
                    <a:pt x="39" y="12"/>
                  </a:cubicBezTo>
                  <a:cubicBezTo>
                    <a:pt x="42" y="8"/>
                    <a:pt x="51" y="0"/>
                    <a:pt x="56" y="1"/>
                  </a:cubicBezTo>
                  <a:cubicBezTo>
                    <a:pt x="61" y="3"/>
                    <a:pt x="64" y="1"/>
                    <a:pt x="65" y="7"/>
                  </a:cubicBezTo>
                  <a:cubicBezTo>
                    <a:pt x="66" y="12"/>
                    <a:pt x="66" y="19"/>
                    <a:pt x="72" y="20"/>
                  </a:cubicBezTo>
                  <a:cubicBezTo>
                    <a:pt x="75" y="20"/>
                    <a:pt x="81" y="21"/>
                    <a:pt x="86" y="2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5" y="26"/>
                    <a:pt x="86" y="30"/>
                    <a:pt x="88" y="32"/>
                  </a:cubicBezTo>
                  <a:cubicBezTo>
                    <a:pt x="94" y="36"/>
                    <a:pt x="98" y="41"/>
                    <a:pt x="98" y="41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99" y="66"/>
                    <a:pt x="96" y="66"/>
                  </a:cubicBezTo>
                  <a:cubicBezTo>
                    <a:pt x="93" y="67"/>
                    <a:pt x="90" y="68"/>
                    <a:pt x="91" y="70"/>
                  </a:cubicBezTo>
                  <a:cubicBezTo>
                    <a:pt x="91" y="71"/>
                    <a:pt x="91" y="72"/>
                    <a:pt x="91" y="7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cubicBezTo>
                    <a:pt x="89" y="73"/>
                    <a:pt x="85" y="73"/>
                    <a:pt x="85" y="73"/>
                  </a:cubicBezTo>
                  <a:cubicBezTo>
                    <a:pt x="85" y="73"/>
                    <a:pt x="86" y="81"/>
                    <a:pt x="85" y="81"/>
                  </a:cubicBezTo>
                  <a:cubicBezTo>
                    <a:pt x="84" y="82"/>
                    <a:pt x="78" y="82"/>
                    <a:pt x="76" y="81"/>
                  </a:cubicBezTo>
                  <a:cubicBezTo>
                    <a:pt x="74" y="80"/>
                    <a:pt x="72" y="81"/>
                    <a:pt x="68" y="82"/>
                  </a:cubicBezTo>
                  <a:cubicBezTo>
                    <a:pt x="64" y="82"/>
                    <a:pt x="64" y="86"/>
                    <a:pt x="64" y="86"/>
                  </a:cubicBezTo>
                  <a:cubicBezTo>
                    <a:pt x="64" y="86"/>
                    <a:pt x="62" y="85"/>
                    <a:pt x="61" y="83"/>
                  </a:cubicBezTo>
                  <a:cubicBezTo>
                    <a:pt x="59" y="82"/>
                    <a:pt x="58" y="80"/>
                    <a:pt x="57" y="80"/>
                  </a:cubicBezTo>
                  <a:cubicBezTo>
                    <a:pt x="56" y="80"/>
                    <a:pt x="47" y="84"/>
                    <a:pt x="45" y="85"/>
                  </a:cubicBezTo>
                  <a:cubicBezTo>
                    <a:pt x="44" y="86"/>
                    <a:pt x="42" y="87"/>
                    <a:pt x="39" y="88"/>
                  </a:cubicBezTo>
                  <a:cubicBezTo>
                    <a:pt x="37" y="89"/>
                    <a:pt x="38" y="87"/>
                    <a:pt x="37" y="85"/>
                  </a:cubicBezTo>
                  <a:cubicBezTo>
                    <a:pt x="37" y="84"/>
                    <a:pt x="34" y="83"/>
                    <a:pt x="33" y="81"/>
                  </a:cubicBezTo>
                  <a:cubicBezTo>
                    <a:pt x="31" y="79"/>
                    <a:pt x="33" y="79"/>
                    <a:pt x="33" y="76"/>
                  </a:cubicBezTo>
                  <a:cubicBezTo>
                    <a:pt x="33" y="73"/>
                    <a:pt x="32" y="74"/>
                    <a:pt x="31" y="72"/>
                  </a:cubicBezTo>
                  <a:cubicBezTo>
                    <a:pt x="29" y="71"/>
                    <a:pt x="30" y="70"/>
                    <a:pt x="27" y="67"/>
                  </a:cubicBezTo>
                  <a:cubicBezTo>
                    <a:pt x="25" y="64"/>
                    <a:pt x="24" y="66"/>
                    <a:pt x="22" y="64"/>
                  </a:cubicBezTo>
                  <a:cubicBezTo>
                    <a:pt x="19" y="62"/>
                    <a:pt x="19" y="62"/>
                    <a:pt x="16" y="63"/>
                  </a:cubicBezTo>
                  <a:cubicBezTo>
                    <a:pt x="13" y="64"/>
                    <a:pt x="13" y="63"/>
                    <a:pt x="12" y="62"/>
                  </a:cubicBezTo>
                  <a:cubicBezTo>
                    <a:pt x="12" y="61"/>
                    <a:pt x="12" y="58"/>
                    <a:pt x="14" y="57"/>
                  </a:cubicBezTo>
                  <a:cubicBezTo>
                    <a:pt x="16" y="55"/>
                    <a:pt x="14" y="54"/>
                    <a:pt x="13" y="52"/>
                  </a:cubicBezTo>
                  <a:cubicBezTo>
                    <a:pt x="12" y="51"/>
                    <a:pt x="10" y="47"/>
                    <a:pt x="8" y="45"/>
                  </a:cubicBezTo>
                  <a:cubicBezTo>
                    <a:pt x="5" y="43"/>
                    <a:pt x="5" y="41"/>
                    <a:pt x="2" y="40"/>
                  </a:cubicBezTo>
                  <a:cubicBezTo>
                    <a:pt x="0" y="39"/>
                    <a:pt x="1" y="29"/>
                    <a:pt x="1" y="25"/>
                  </a:cubicBezTo>
                  <a:cubicBezTo>
                    <a:pt x="1" y="22"/>
                    <a:pt x="2" y="24"/>
                    <a:pt x="4" y="22"/>
                  </a:cubicBezTo>
                  <a:cubicBezTo>
                    <a:pt x="6" y="19"/>
                    <a:pt x="6" y="17"/>
                    <a:pt x="8" y="16"/>
                  </a:cubicBezTo>
                  <a:cubicBezTo>
                    <a:pt x="9" y="15"/>
                    <a:pt x="9" y="15"/>
                    <a:pt x="9" y="14"/>
                  </a:cubicBezTo>
                  <a:lnTo>
                    <a:pt x="10" y="15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3">
              <a:extLst>
                <a:ext uri="{FF2B5EF4-FFF2-40B4-BE49-F238E27FC236}">
                  <a16:creationId xmlns:a16="http://schemas.microsoft.com/office/drawing/2014/main" id="{8A870BBC-88C5-4582-A8E1-1E2A009B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1903"/>
              <a:ext cx="233" cy="291"/>
            </a:xfrm>
            <a:custGeom>
              <a:avLst/>
              <a:gdLst>
                <a:gd name="T0" fmla="*/ 233 w 87"/>
                <a:gd name="T1" fmla="*/ 190 h 109"/>
                <a:gd name="T2" fmla="*/ 230 w 87"/>
                <a:gd name="T3" fmla="*/ 208 h 109"/>
                <a:gd name="T4" fmla="*/ 220 w 87"/>
                <a:gd name="T5" fmla="*/ 232 h 109"/>
                <a:gd name="T6" fmla="*/ 198 w 87"/>
                <a:gd name="T7" fmla="*/ 240 h 109"/>
                <a:gd name="T8" fmla="*/ 193 w 87"/>
                <a:gd name="T9" fmla="*/ 256 h 109"/>
                <a:gd name="T10" fmla="*/ 174 w 87"/>
                <a:gd name="T11" fmla="*/ 256 h 109"/>
                <a:gd name="T12" fmla="*/ 163 w 87"/>
                <a:gd name="T13" fmla="*/ 259 h 109"/>
                <a:gd name="T14" fmla="*/ 134 w 87"/>
                <a:gd name="T15" fmla="*/ 270 h 109"/>
                <a:gd name="T16" fmla="*/ 112 w 87"/>
                <a:gd name="T17" fmla="*/ 291 h 109"/>
                <a:gd name="T18" fmla="*/ 91 w 87"/>
                <a:gd name="T19" fmla="*/ 288 h 109"/>
                <a:gd name="T20" fmla="*/ 72 w 87"/>
                <a:gd name="T21" fmla="*/ 262 h 109"/>
                <a:gd name="T22" fmla="*/ 62 w 87"/>
                <a:gd name="T23" fmla="*/ 246 h 109"/>
                <a:gd name="T24" fmla="*/ 43 w 87"/>
                <a:gd name="T25" fmla="*/ 240 h 109"/>
                <a:gd name="T26" fmla="*/ 27 w 87"/>
                <a:gd name="T27" fmla="*/ 238 h 109"/>
                <a:gd name="T28" fmla="*/ 24 w 87"/>
                <a:gd name="T29" fmla="*/ 238 h 109"/>
                <a:gd name="T30" fmla="*/ 24 w 87"/>
                <a:gd name="T31" fmla="*/ 230 h 109"/>
                <a:gd name="T32" fmla="*/ 13 w 87"/>
                <a:gd name="T33" fmla="*/ 211 h 109"/>
                <a:gd name="T34" fmla="*/ 3 w 87"/>
                <a:gd name="T35" fmla="*/ 198 h 109"/>
                <a:gd name="T36" fmla="*/ 3 w 87"/>
                <a:gd name="T37" fmla="*/ 182 h 109"/>
                <a:gd name="T38" fmla="*/ 11 w 87"/>
                <a:gd name="T39" fmla="*/ 166 h 109"/>
                <a:gd name="T40" fmla="*/ 35 w 87"/>
                <a:gd name="T41" fmla="*/ 147 h 109"/>
                <a:gd name="T42" fmla="*/ 40 w 87"/>
                <a:gd name="T43" fmla="*/ 131 h 109"/>
                <a:gd name="T44" fmla="*/ 29 w 87"/>
                <a:gd name="T45" fmla="*/ 115 h 109"/>
                <a:gd name="T46" fmla="*/ 0 w 87"/>
                <a:gd name="T47" fmla="*/ 77 h 109"/>
                <a:gd name="T48" fmla="*/ 21 w 87"/>
                <a:gd name="T49" fmla="*/ 69 h 109"/>
                <a:gd name="T50" fmla="*/ 51 w 87"/>
                <a:gd name="T51" fmla="*/ 59 h 109"/>
                <a:gd name="T52" fmla="*/ 80 w 87"/>
                <a:gd name="T53" fmla="*/ 59 h 109"/>
                <a:gd name="T54" fmla="*/ 104 w 87"/>
                <a:gd name="T55" fmla="*/ 48 h 109"/>
                <a:gd name="T56" fmla="*/ 118 w 87"/>
                <a:gd name="T57" fmla="*/ 24 h 109"/>
                <a:gd name="T58" fmla="*/ 123 w 87"/>
                <a:gd name="T59" fmla="*/ 8 h 109"/>
                <a:gd name="T60" fmla="*/ 134 w 87"/>
                <a:gd name="T61" fmla="*/ 5 h 109"/>
                <a:gd name="T62" fmla="*/ 139 w 87"/>
                <a:gd name="T63" fmla="*/ 5 h 109"/>
                <a:gd name="T64" fmla="*/ 139 w 87"/>
                <a:gd name="T65" fmla="*/ 5 h 109"/>
                <a:gd name="T66" fmla="*/ 145 w 87"/>
                <a:gd name="T67" fmla="*/ 21 h 109"/>
                <a:gd name="T68" fmla="*/ 153 w 87"/>
                <a:gd name="T69" fmla="*/ 37 h 109"/>
                <a:gd name="T70" fmla="*/ 155 w 87"/>
                <a:gd name="T71" fmla="*/ 53 h 109"/>
                <a:gd name="T72" fmla="*/ 155 w 87"/>
                <a:gd name="T73" fmla="*/ 72 h 109"/>
                <a:gd name="T74" fmla="*/ 161 w 87"/>
                <a:gd name="T75" fmla="*/ 91 h 109"/>
                <a:gd name="T76" fmla="*/ 166 w 87"/>
                <a:gd name="T77" fmla="*/ 101 h 109"/>
                <a:gd name="T78" fmla="*/ 177 w 87"/>
                <a:gd name="T79" fmla="*/ 109 h 109"/>
                <a:gd name="T80" fmla="*/ 190 w 87"/>
                <a:gd name="T81" fmla="*/ 112 h 109"/>
                <a:gd name="T82" fmla="*/ 196 w 87"/>
                <a:gd name="T83" fmla="*/ 131 h 109"/>
                <a:gd name="T84" fmla="*/ 193 w 87"/>
                <a:gd name="T85" fmla="*/ 139 h 109"/>
                <a:gd name="T86" fmla="*/ 217 w 87"/>
                <a:gd name="T87" fmla="*/ 144 h 109"/>
                <a:gd name="T88" fmla="*/ 220 w 87"/>
                <a:gd name="T89" fmla="*/ 163 h 109"/>
                <a:gd name="T90" fmla="*/ 220 w 87"/>
                <a:gd name="T91" fmla="*/ 187 h 109"/>
                <a:gd name="T92" fmla="*/ 233 w 87"/>
                <a:gd name="T93" fmla="*/ 187 h 109"/>
                <a:gd name="T94" fmla="*/ 233 w 87"/>
                <a:gd name="T95" fmla="*/ 190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7" h="109">
                  <a:moveTo>
                    <a:pt x="87" y="71"/>
                  </a:moveTo>
                  <a:cubicBezTo>
                    <a:pt x="86" y="74"/>
                    <a:pt x="86" y="77"/>
                    <a:pt x="86" y="78"/>
                  </a:cubicBezTo>
                  <a:cubicBezTo>
                    <a:pt x="87" y="79"/>
                    <a:pt x="83" y="85"/>
                    <a:pt x="82" y="87"/>
                  </a:cubicBezTo>
                  <a:cubicBezTo>
                    <a:pt x="81" y="88"/>
                    <a:pt x="75" y="88"/>
                    <a:pt x="74" y="90"/>
                  </a:cubicBezTo>
                  <a:cubicBezTo>
                    <a:pt x="72" y="91"/>
                    <a:pt x="74" y="95"/>
                    <a:pt x="72" y="96"/>
                  </a:cubicBezTo>
                  <a:cubicBezTo>
                    <a:pt x="70" y="97"/>
                    <a:pt x="65" y="96"/>
                    <a:pt x="65" y="96"/>
                  </a:cubicBezTo>
                  <a:cubicBezTo>
                    <a:pt x="65" y="96"/>
                    <a:pt x="64" y="97"/>
                    <a:pt x="61" y="97"/>
                  </a:cubicBezTo>
                  <a:cubicBezTo>
                    <a:pt x="59" y="97"/>
                    <a:pt x="52" y="97"/>
                    <a:pt x="50" y="101"/>
                  </a:cubicBezTo>
                  <a:cubicBezTo>
                    <a:pt x="48" y="105"/>
                    <a:pt x="44" y="109"/>
                    <a:pt x="42" y="109"/>
                  </a:cubicBezTo>
                  <a:cubicBezTo>
                    <a:pt x="40" y="109"/>
                    <a:pt x="38" y="109"/>
                    <a:pt x="34" y="108"/>
                  </a:cubicBezTo>
                  <a:cubicBezTo>
                    <a:pt x="31" y="106"/>
                    <a:pt x="29" y="100"/>
                    <a:pt x="27" y="98"/>
                  </a:cubicBezTo>
                  <a:cubicBezTo>
                    <a:pt x="26" y="97"/>
                    <a:pt x="26" y="93"/>
                    <a:pt x="23" y="92"/>
                  </a:cubicBezTo>
                  <a:cubicBezTo>
                    <a:pt x="21" y="91"/>
                    <a:pt x="18" y="87"/>
                    <a:pt x="16" y="90"/>
                  </a:cubicBezTo>
                  <a:cubicBezTo>
                    <a:pt x="14" y="93"/>
                    <a:pt x="12" y="90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8"/>
                    <a:pt x="9" y="87"/>
                    <a:pt x="9" y="86"/>
                  </a:cubicBezTo>
                  <a:cubicBezTo>
                    <a:pt x="9" y="85"/>
                    <a:pt x="6" y="80"/>
                    <a:pt x="5" y="79"/>
                  </a:cubicBezTo>
                  <a:cubicBezTo>
                    <a:pt x="4" y="78"/>
                    <a:pt x="1" y="74"/>
                    <a:pt x="1" y="74"/>
                  </a:cubicBezTo>
                  <a:cubicBezTo>
                    <a:pt x="1" y="74"/>
                    <a:pt x="1" y="69"/>
                    <a:pt x="1" y="68"/>
                  </a:cubicBezTo>
                  <a:cubicBezTo>
                    <a:pt x="0" y="66"/>
                    <a:pt x="2" y="63"/>
                    <a:pt x="4" y="62"/>
                  </a:cubicBezTo>
                  <a:cubicBezTo>
                    <a:pt x="6" y="61"/>
                    <a:pt x="12" y="56"/>
                    <a:pt x="13" y="55"/>
                  </a:cubicBezTo>
                  <a:cubicBezTo>
                    <a:pt x="14" y="54"/>
                    <a:pt x="16" y="52"/>
                    <a:pt x="15" y="49"/>
                  </a:cubicBezTo>
                  <a:cubicBezTo>
                    <a:pt x="14" y="46"/>
                    <a:pt x="12" y="44"/>
                    <a:pt x="11" y="43"/>
                  </a:cubicBezTo>
                  <a:cubicBezTo>
                    <a:pt x="9" y="42"/>
                    <a:pt x="3" y="38"/>
                    <a:pt x="0" y="29"/>
                  </a:cubicBezTo>
                  <a:cubicBezTo>
                    <a:pt x="0" y="29"/>
                    <a:pt x="5" y="27"/>
                    <a:pt x="8" y="26"/>
                  </a:cubicBezTo>
                  <a:cubicBezTo>
                    <a:pt x="11" y="24"/>
                    <a:pt x="14" y="24"/>
                    <a:pt x="19" y="22"/>
                  </a:cubicBezTo>
                  <a:cubicBezTo>
                    <a:pt x="23" y="20"/>
                    <a:pt x="26" y="22"/>
                    <a:pt x="30" y="22"/>
                  </a:cubicBezTo>
                  <a:cubicBezTo>
                    <a:pt x="35" y="22"/>
                    <a:pt x="36" y="20"/>
                    <a:pt x="39" y="18"/>
                  </a:cubicBezTo>
                  <a:cubicBezTo>
                    <a:pt x="42" y="16"/>
                    <a:pt x="43" y="13"/>
                    <a:pt x="44" y="9"/>
                  </a:cubicBezTo>
                  <a:cubicBezTo>
                    <a:pt x="44" y="5"/>
                    <a:pt x="44" y="4"/>
                    <a:pt x="46" y="3"/>
                  </a:cubicBezTo>
                  <a:cubicBezTo>
                    <a:pt x="48" y="1"/>
                    <a:pt x="48" y="0"/>
                    <a:pt x="50" y="2"/>
                  </a:cubicBezTo>
                  <a:cubicBezTo>
                    <a:pt x="51" y="3"/>
                    <a:pt x="51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4" y="6"/>
                    <a:pt x="54" y="8"/>
                  </a:cubicBezTo>
                  <a:cubicBezTo>
                    <a:pt x="54" y="9"/>
                    <a:pt x="57" y="13"/>
                    <a:pt x="57" y="14"/>
                  </a:cubicBezTo>
                  <a:cubicBezTo>
                    <a:pt x="58" y="15"/>
                    <a:pt x="59" y="17"/>
                    <a:pt x="58" y="20"/>
                  </a:cubicBezTo>
                  <a:cubicBezTo>
                    <a:pt x="57" y="23"/>
                    <a:pt x="57" y="26"/>
                    <a:pt x="58" y="27"/>
                  </a:cubicBezTo>
                  <a:cubicBezTo>
                    <a:pt x="59" y="28"/>
                    <a:pt x="60" y="32"/>
                    <a:pt x="60" y="34"/>
                  </a:cubicBezTo>
                  <a:cubicBezTo>
                    <a:pt x="60" y="35"/>
                    <a:pt x="61" y="36"/>
                    <a:pt x="62" y="38"/>
                  </a:cubicBezTo>
                  <a:cubicBezTo>
                    <a:pt x="62" y="40"/>
                    <a:pt x="63" y="40"/>
                    <a:pt x="66" y="41"/>
                  </a:cubicBezTo>
                  <a:cubicBezTo>
                    <a:pt x="69" y="41"/>
                    <a:pt x="70" y="39"/>
                    <a:pt x="71" y="42"/>
                  </a:cubicBezTo>
                  <a:cubicBezTo>
                    <a:pt x="71" y="46"/>
                    <a:pt x="73" y="49"/>
                    <a:pt x="73" y="49"/>
                  </a:cubicBezTo>
                  <a:cubicBezTo>
                    <a:pt x="73" y="49"/>
                    <a:pt x="70" y="51"/>
                    <a:pt x="72" y="52"/>
                  </a:cubicBezTo>
                  <a:cubicBezTo>
                    <a:pt x="75" y="52"/>
                    <a:pt x="80" y="53"/>
                    <a:pt x="81" y="54"/>
                  </a:cubicBezTo>
                  <a:cubicBezTo>
                    <a:pt x="82" y="55"/>
                    <a:pt x="83" y="58"/>
                    <a:pt x="82" y="61"/>
                  </a:cubicBezTo>
                  <a:cubicBezTo>
                    <a:pt x="82" y="65"/>
                    <a:pt x="80" y="70"/>
                    <a:pt x="82" y="70"/>
                  </a:cubicBezTo>
                  <a:cubicBezTo>
                    <a:pt x="84" y="70"/>
                    <a:pt x="85" y="70"/>
                    <a:pt x="87" y="70"/>
                  </a:cubicBezTo>
                  <a:lnTo>
                    <a:pt x="87" y="7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4">
              <a:extLst>
                <a:ext uri="{FF2B5EF4-FFF2-40B4-BE49-F238E27FC236}">
                  <a16:creationId xmlns:a16="http://schemas.microsoft.com/office/drawing/2014/main" id="{46434876-1658-46E2-8272-C222BE4B8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2077"/>
              <a:ext cx="329" cy="261"/>
            </a:xfrm>
            <a:custGeom>
              <a:avLst/>
              <a:gdLst>
                <a:gd name="T0" fmla="*/ 0 w 123"/>
                <a:gd name="T1" fmla="*/ 96 h 98"/>
                <a:gd name="T2" fmla="*/ 8 w 123"/>
                <a:gd name="T3" fmla="*/ 104 h 98"/>
                <a:gd name="T4" fmla="*/ 21 w 123"/>
                <a:gd name="T5" fmla="*/ 120 h 98"/>
                <a:gd name="T6" fmla="*/ 24 w 123"/>
                <a:gd name="T7" fmla="*/ 154 h 98"/>
                <a:gd name="T8" fmla="*/ 43 w 123"/>
                <a:gd name="T9" fmla="*/ 176 h 98"/>
                <a:gd name="T10" fmla="*/ 67 w 123"/>
                <a:gd name="T11" fmla="*/ 181 h 98"/>
                <a:gd name="T12" fmla="*/ 80 w 123"/>
                <a:gd name="T13" fmla="*/ 205 h 98"/>
                <a:gd name="T14" fmla="*/ 166 w 123"/>
                <a:gd name="T15" fmla="*/ 221 h 98"/>
                <a:gd name="T16" fmla="*/ 187 w 123"/>
                <a:gd name="T17" fmla="*/ 229 h 98"/>
                <a:gd name="T18" fmla="*/ 214 w 123"/>
                <a:gd name="T19" fmla="*/ 232 h 98"/>
                <a:gd name="T20" fmla="*/ 238 w 123"/>
                <a:gd name="T21" fmla="*/ 248 h 98"/>
                <a:gd name="T22" fmla="*/ 257 w 123"/>
                <a:gd name="T23" fmla="*/ 256 h 98"/>
                <a:gd name="T24" fmla="*/ 281 w 123"/>
                <a:gd name="T25" fmla="*/ 256 h 98"/>
                <a:gd name="T26" fmla="*/ 284 w 123"/>
                <a:gd name="T27" fmla="*/ 256 h 98"/>
                <a:gd name="T28" fmla="*/ 284 w 123"/>
                <a:gd name="T29" fmla="*/ 245 h 98"/>
                <a:gd name="T30" fmla="*/ 289 w 123"/>
                <a:gd name="T31" fmla="*/ 229 h 98"/>
                <a:gd name="T32" fmla="*/ 278 w 123"/>
                <a:gd name="T33" fmla="*/ 197 h 98"/>
                <a:gd name="T34" fmla="*/ 278 w 123"/>
                <a:gd name="T35" fmla="*/ 176 h 98"/>
                <a:gd name="T36" fmla="*/ 286 w 123"/>
                <a:gd name="T37" fmla="*/ 168 h 98"/>
                <a:gd name="T38" fmla="*/ 305 w 123"/>
                <a:gd name="T39" fmla="*/ 160 h 98"/>
                <a:gd name="T40" fmla="*/ 297 w 123"/>
                <a:gd name="T41" fmla="*/ 146 h 98"/>
                <a:gd name="T42" fmla="*/ 305 w 123"/>
                <a:gd name="T43" fmla="*/ 133 h 98"/>
                <a:gd name="T44" fmla="*/ 316 w 123"/>
                <a:gd name="T45" fmla="*/ 123 h 98"/>
                <a:gd name="T46" fmla="*/ 329 w 123"/>
                <a:gd name="T47" fmla="*/ 104 h 98"/>
                <a:gd name="T48" fmla="*/ 318 w 123"/>
                <a:gd name="T49" fmla="*/ 88 h 98"/>
                <a:gd name="T50" fmla="*/ 310 w 123"/>
                <a:gd name="T51" fmla="*/ 64 h 98"/>
                <a:gd name="T52" fmla="*/ 305 w 123"/>
                <a:gd name="T53" fmla="*/ 53 h 98"/>
                <a:gd name="T54" fmla="*/ 300 w 123"/>
                <a:gd name="T55" fmla="*/ 59 h 98"/>
                <a:gd name="T56" fmla="*/ 276 w 123"/>
                <a:gd name="T57" fmla="*/ 61 h 98"/>
                <a:gd name="T58" fmla="*/ 259 w 123"/>
                <a:gd name="T59" fmla="*/ 64 h 98"/>
                <a:gd name="T60" fmla="*/ 257 w 123"/>
                <a:gd name="T61" fmla="*/ 51 h 98"/>
                <a:gd name="T62" fmla="*/ 246 w 123"/>
                <a:gd name="T63" fmla="*/ 45 h 98"/>
                <a:gd name="T64" fmla="*/ 241 w 123"/>
                <a:gd name="T65" fmla="*/ 59 h 98"/>
                <a:gd name="T66" fmla="*/ 235 w 123"/>
                <a:gd name="T67" fmla="*/ 59 h 98"/>
                <a:gd name="T68" fmla="*/ 225 w 123"/>
                <a:gd name="T69" fmla="*/ 59 h 98"/>
                <a:gd name="T70" fmla="*/ 214 w 123"/>
                <a:gd name="T71" fmla="*/ 61 h 98"/>
                <a:gd name="T72" fmla="*/ 201 w 123"/>
                <a:gd name="T73" fmla="*/ 61 h 98"/>
                <a:gd name="T74" fmla="*/ 195 w 123"/>
                <a:gd name="T75" fmla="*/ 61 h 98"/>
                <a:gd name="T76" fmla="*/ 206 w 123"/>
                <a:gd name="T77" fmla="*/ 45 h 98"/>
                <a:gd name="T78" fmla="*/ 209 w 123"/>
                <a:gd name="T79" fmla="*/ 27 h 98"/>
                <a:gd name="T80" fmla="*/ 201 w 123"/>
                <a:gd name="T81" fmla="*/ 3 h 98"/>
                <a:gd name="T82" fmla="*/ 201 w 123"/>
                <a:gd name="T83" fmla="*/ 3 h 98"/>
                <a:gd name="T84" fmla="*/ 187 w 123"/>
                <a:gd name="T85" fmla="*/ 16 h 98"/>
                <a:gd name="T86" fmla="*/ 171 w 123"/>
                <a:gd name="T87" fmla="*/ 8 h 98"/>
                <a:gd name="T88" fmla="*/ 155 w 123"/>
                <a:gd name="T89" fmla="*/ 13 h 98"/>
                <a:gd name="T90" fmla="*/ 131 w 123"/>
                <a:gd name="T91" fmla="*/ 11 h 98"/>
                <a:gd name="T92" fmla="*/ 107 w 123"/>
                <a:gd name="T93" fmla="*/ 16 h 98"/>
                <a:gd name="T94" fmla="*/ 99 w 123"/>
                <a:gd name="T95" fmla="*/ 13 h 98"/>
                <a:gd name="T96" fmla="*/ 99 w 123"/>
                <a:gd name="T97" fmla="*/ 16 h 98"/>
                <a:gd name="T98" fmla="*/ 96 w 123"/>
                <a:gd name="T99" fmla="*/ 35 h 98"/>
                <a:gd name="T100" fmla="*/ 86 w 123"/>
                <a:gd name="T101" fmla="*/ 59 h 98"/>
                <a:gd name="T102" fmla="*/ 64 w 123"/>
                <a:gd name="T103" fmla="*/ 67 h 98"/>
                <a:gd name="T104" fmla="*/ 59 w 123"/>
                <a:gd name="T105" fmla="*/ 83 h 98"/>
                <a:gd name="T106" fmla="*/ 40 w 123"/>
                <a:gd name="T107" fmla="*/ 83 h 98"/>
                <a:gd name="T108" fmla="*/ 29 w 123"/>
                <a:gd name="T109" fmla="*/ 85 h 98"/>
                <a:gd name="T110" fmla="*/ 0 w 123"/>
                <a:gd name="T111" fmla="*/ 96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3" h="98">
                  <a:moveTo>
                    <a:pt x="0" y="36"/>
                  </a:moveTo>
                  <a:cubicBezTo>
                    <a:pt x="1" y="38"/>
                    <a:pt x="2" y="39"/>
                    <a:pt x="3" y="39"/>
                  </a:cubicBezTo>
                  <a:cubicBezTo>
                    <a:pt x="6" y="39"/>
                    <a:pt x="9" y="40"/>
                    <a:pt x="8" y="45"/>
                  </a:cubicBezTo>
                  <a:cubicBezTo>
                    <a:pt x="8" y="50"/>
                    <a:pt x="6" y="54"/>
                    <a:pt x="9" y="58"/>
                  </a:cubicBezTo>
                  <a:cubicBezTo>
                    <a:pt x="12" y="62"/>
                    <a:pt x="13" y="65"/>
                    <a:pt x="16" y="66"/>
                  </a:cubicBezTo>
                  <a:cubicBezTo>
                    <a:pt x="19" y="68"/>
                    <a:pt x="22" y="62"/>
                    <a:pt x="25" y="68"/>
                  </a:cubicBezTo>
                  <a:cubicBezTo>
                    <a:pt x="28" y="75"/>
                    <a:pt x="15" y="77"/>
                    <a:pt x="30" y="77"/>
                  </a:cubicBezTo>
                  <a:cubicBezTo>
                    <a:pt x="44" y="76"/>
                    <a:pt x="58" y="81"/>
                    <a:pt x="62" y="83"/>
                  </a:cubicBezTo>
                  <a:cubicBezTo>
                    <a:pt x="65" y="84"/>
                    <a:pt x="67" y="83"/>
                    <a:pt x="70" y="86"/>
                  </a:cubicBezTo>
                  <a:cubicBezTo>
                    <a:pt x="74" y="89"/>
                    <a:pt x="76" y="84"/>
                    <a:pt x="80" y="87"/>
                  </a:cubicBezTo>
                  <a:cubicBezTo>
                    <a:pt x="84" y="90"/>
                    <a:pt x="86" y="87"/>
                    <a:pt x="89" y="93"/>
                  </a:cubicBezTo>
                  <a:cubicBezTo>
                    <a:pt x="92" y="98"/>
                    <a:pt x="92" y="96"/>
                    <a:pt x="96" y="96"/>
                  </a:cubicBezTo>
                  <a:cubicBezTo>
                    <a:pt x="97" y="96"/>
                    <a:pt x="101" y="96"/>
                    <a:pt x="10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5"/>
                    <a:pt x="106" y="93"/>
                    <a:pt x="106" y="92"/>
                  </a:cubicBezTo>
                  <a:cubicBezTo>
                    <a:pt x="106" y="89"/>
                    <a:pt x="108" y="88"/>
                    <a:pt x="108" y="86"/>
                  </a:cubicBezTo>
                  <a:cubicBezTo>
                    <a:pt x="107" y="84"/>
                    <a:pt x="106" y="78"/>
                    <a:pt x="104" y="74"/>
                  </a:cubicBezTo>
                  <a:cubicBezTo>
                    <a:pt x="103" y="69"/>
                    <a:pt x="103" y="68"/>
                    <a:pt x="104" y="66"/>
                  </a:cubicBezTo>
                  <a:cubicBezTo>
                    <a:pt x="104" y="64"/>
                    <a:pt x="106" y="64"/>
                    <a:pt x="107" y="63"/>
                  </a:cubicBezTo>
                  <a:cubicBezTo>
                    <a:pt x="108" y="62"/>
                    <a:pt x="114" y="60"/>
                    <a:pt x="114" y="60"/>
                  </a:cubicBezTo>
                  <a:cubicBezTo>
                    <a:pt x="114" y="60"/>
                    <a:pt x="114" y="57"/>
                    <a:pt x="111" y="55"/>
                  </a:cubicBezTo>
                  <a:cubicBezTo>
                    <a:pt x="109" y="52"/>
                    <a:pt x="112" y="51"/>
                    <a:pt x="114" y="50"/>
                  </a:cubicBezTo>
                  <a:cubicBezTo>
                    <a:pt x="115" y="48"/>
                    <a:pt x="117" y="47"/>
                    <a:pt x="118" y="46"/>
                  </a:cubicBezTo>
                  <a:cubicBezTo>
                    <a:pt x="119" y="44"/>
                    <a:pt x="123" y="39"/>
                    <a:pt x="123" y="39"/>
                  </a:cubicBezTo>
                  <a:cubicBezTo>
                    <a:pt x="123" y="39"/>
                    <a:pt x="121" y="36"/>
                    <a:pt x="119" y="33"/>
                  </a:cubicBezTo>
                  <a:cubicBezTo>
                    <a:pt x="117" y="31"/>
                    <a:pt x="115" y="27"/>
                    <a:pt x="116" y="24"/>
                  </a:cubicBezTo>
                  <a:cubicBezTo>
                    <a:pt x="116" y="20"/>
                    <a:pt x="114" y="20"/>
                    <a:pt x="114" y="20"/>
                  </a:cubicBezTo>
                  <a:cubicBezTo>
                    <a:pt x="114" y="21"/>
                    <a:pt x="113" y="22"/>
                    <a:pt x="112" y="22"/>
                  </a:cubicBezTo>
                  <a:cubicBezTo>
                    <a:pt x="111" y="22"/>
                    <a:pt x="105" y="22"/>
                    <a:pt x="103" y="23"/>
                  </a:cubicBezTo>
                  <a:cubicBezTo>
                    <a:pt x="101" y="24"/>
                    <a:pt x="98" y="25"/>
                    <a:pt x="97" y="24"/>
                  </a:cubicBezTo>
                  <a:cubicBezTo>
                    <a:pt x="97" y="23"/>
                    <a:pt x="97" y="20"/>
                    <a:pt x="96" y="19"/>
                  </a:cubicBezTo>
                  <a:cubicBezTo>
                    <a:pt x="95" y="18"/>
                    <a:pt x="93" y="16"/>
                    <a:pt x="92" y="17"/>
                  </a:cubicBezTo>
                  <a:cubicBezTo>
                    <a:pt x="92" y="18"/>
                    <a:pt x="91" y="22"/>
                    <a:pt x="90" y="22"/>
                  </a:cubicBezTo>
                  <a:cubicBezTo>
                    <a:pt x="89" y="23"/>
                    <a:pt x="89" y="22"/>
                    <a:pt x="88" y="22"/>
                  </a:cubicBezTo>
                  <a:cubicBezTo>
                    <a:pt x="86" y="23"/>
                    <a:pt x="85" y="21"/>
                    <a:pt x="84" y="22"/>
                  </a:cubicBezTo>
                  <a:cubicBezTo>
                    <a:pt x="83" y="24"/>
                    <a:pt x="82" y="23"/>
                    <a:pt x="80" y="23"/>
                  </a:cubicBezTo>
                  <a:cubicBezTo>
                    <a:pt x="78" y="24"/>
                    <a:pt x="76" y="23"/>
                    <a:pt x="75" y="23"/>
                  </a:cubicBezTo>
                  <a:cubicBezTo>
                    <a:pt x="74" y="24"/>
                    <a:pt x="73" y="23"/>
                    <a:pt x="73" y="23"/>
                  </a:cubicBezTo>
                  <a:cubicBezTo>
                    <a:pt x="73" y="23"/>
                    <a:pt x="76" y="19"/>
                    <a:pt x="77" y="17"/>
                  </a:cubicBezTo>
                  <a:cubicBezTo>
                    <a:pt x="77" y="15"/>
                    <a:pt x="78" y="12"/>
                    <a:pt x="78" y="10"/>
                  </a:cubicBezTo>
                  <a:cubicBezTo>
                    <a:pt x="77" y="8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3" y="3"/>
                    <a:pt x="71" y="6"/>
                    <a:pt x="70" y="6"/>
                  </a:cubicBezTo>
                  <a:cubicBezTo>
                    <a:pt x="67" y="7"/>
                    <a:pt x="67" y="5"/>
                    <a:pt x="64" y="3"/>
                  </a:cubicBezTo>
                  <a:cubicBezTo>
                    <a:pt x="60" y="0"/>
                    <a:pt x="60" y="4"/>
                    <a:pt x="58" y="5"/>
                  </a:cubicBezTo>
                  <a:cubicBezTo>
                    <a:pt x="56" y="6"/>
                    <a:pt x="51" y="5"/>
                    <a:pt x="49" y="4"/>
                  </a:cubicBezTo>
                  <a:cubicBezTo>
                    <a:pt x="46" y="3"/>
                    <a:pt x="42" y="5"/>
                    <a:pt x="40" y="6"/>
                  </a:cubicBezTo>
                  <a:cubicBezTo>
                    <a:pt x="39" y="6"/>
                    <a:pt x="38" y="6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9"/>
                    <a:pt x="36" y="12"/>
                    <a:pt x="36" y="13"/>
                  </a:cubicBezTo>
                  <a:cubicBezTo>
                    <a:pt x="37" y="14"/>
                    <a:pt x="33" y="20"/>
                    <a:pt x="32" y="22"/>
                  </a:cubicBezTo>
                  <a:cubicBezTo>
                    <a:pt x="31" y="23"/>
                    <a:pt x="25" y="23"/>
                    <a:pt x="24" y="25"/>
                  </a:cubicBezTo>
                  <a:cubicBezTo>
                    <a:pt x="22" y="26"/>
                    <a:pt x="24" y="30"/>
                    <a:pt x="22" y="31"/>
                  </a:cubicBezTo>
                  <a:cubicBezTo>
                    <a:pt x="20" y="32"/>
                    <a:pt x="15" y="31"/>
                    <a:pt x="15" y="31"/>
                  </a:cubicBezTo>
                  <a:cubicBezTo>
                    <a:pt x="15" y="31"/>
                    <a:pt x="14" y="32"/>
                    <a:pt x="11" y="32"/>
                  </a:cubicBezTo>
                  <a:cubicBezTo>
                    <a:pt x="9" y="32"/>
                    <a:pt x="2" y="32"/>
                    <a:pt x="0" y="3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5">
              <a:extLst>
                <a:ext uri="{FF2B5EF4-FFF2-40B4-BE49-F238E27FC236}">
                  <a16:creationId xmlns:a16="http://schemas.microsoft.com/office/drawing/2014/main" id="{00E82D1F-7441-4F1B-890C-F5C1E14F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2290"/>
              <a:ext cx="249" cy="355"/>
            </a:xfrm>
            <a:custGeom>
              <a:avLst/>
              <a:gdLst>
                <a:gd name="T0" fmla="*/ 5 w 93"/>
                <a:gd name="T1" fmla="*/ 109 h 133"/>
                <a:gd name="T2" fmla="*/ 3 w 93"/>
                <a:gd name="T3" fmla="*/ 133 h 133"/>
                <a:gd name="T4" fmla="*/ 29 w 93"/>
                <a:gd name="T5" fmla="*/ 144 h 133"/>
                <a:gd name="T6" fmla="*/ 59 w 93"/>
                <a:gd name="T7" fmla="*/ 165 h 133"/>
                <a:gd name="T8" fmla="*/ 54 w 93"/>
                <a:gd name="T9" fmla="*/ 195 h 133"/>
                <a:gd name="T10" fmla="*/ 67 w 93"/>
                <a:gd name="T11" fmla="*/ 200 h 133"/>
                <a:gd name="T12" fmla="*/ 62 w 93"/>
                <a:gd name="T13" fmla="*/ 224 h 133"/>
                <a:gd name="T14" fmla="*/ 59 w 93"/>
                <a:gd name="T15" fmla="*/ 256 h 133"/>
                <a:gd name="T16" fmla="*/ 67 w 93"/>
                <a:gd name="T17" fmla="*/ 272 h 133"/>
                <a:gd name="T18" fmla="*/ 78 w 93"/>
                <a:gd name="T19" fmla="*/ 296 h 133"/>
                <a:gd name="T20" fmla="*/ 70 w 93"/>
                <a:gd name="T21" fmla="*/ 344 h 133"/>
                <a:gd name="T22" fmla="*/ 72 w 93"/>
                <a:gd name="T23" fmla="*/ 344 h 133"/>
                <a:gd name="T24" fmla="*/ 75 w 93"/>
                <a:gd name="T25" fmla="*/ 347 h 133"/>
                <a:gd name="T26" fmla="*/ 96 w 93"/>
                <a:gd name="T27" fmla="*/ 355 h 133"/>
                <a:gd name="T28" fmla="*/ 115 w 93"/>
                <a:gd name="T29" fmla="*/ 320 h 133"/>
                <a:gd name="T30" fmla="*/ 145 w 93"/>
                <a:gd name="T31" fmla="*/ 312 h 133"/>
                <a:gd name="T32" fmla="*/ 163 w 93"/>
                <a:gd name="T33" fmla="*/ 310 h 133"/>
                <a:gd name="T34" fmla="*/ 163 w 93"/>
                <a:gd name="T35" fmla="*/ 272 h 133"/>
                <a:gd name="T36" fmla="*/ 182 w 93"/>
                <a:gd name="T37" fmla="*/ 251 h 133"/>
                <a:gd name="T38" fmla="*/ 193 w 93"/>
                <a:gd name="T39" fmla="*/ 254 h 133"/>
                <a:gd name="T40" fmla="*/ 214 w 93"/>
                <a:gd name="T41" fmla="*/ 254 h 133"/>
                <a:gd name="T42" fmla="*/ 244 w 93"/>
                <a:gd name="T43" fmla="*/ 232 h 133"/>
                <a:gd name="T44" fmla="*/ 246 w 93"/>
                <a:gd name="T45" fmla="*/ 214 h 133"/>
                <a:gd name="T46" fmla="*/ 244 w 93"/>
                <a:gd name="T47" fmla="*/ 184 h 133"/>
                <a:gd name="T48" fmla="*/ 241 w 93"/>
                <a:gd name="T49" fmla="*/ 147 h 133"/>
                <a:gd name="T50" fmla="*/ 233 w 93"/>
                <a:gd name="T51" fmla="*/ 115 h 133"/>
                <a:gd name="T52" fmla="*/ 220 w 93"/>
                <a:gd name="T53" fmla="*/ 88 h 133"/>
                <a:gd name="T54" fmla="*/ 220 w 93"/>
                <a:gd name="T55" fmla="*/ 67 h 133"/>
                <a:gd name="T56" fmla="*/ 220 w 93"/>
                <a:gd name="T57" fmla="*/ 43 h 133"/>
                <a:gd name="T58" fmla="*/ 217 w 93"/>
                <a:gd name="T59" fmla="*/ 43 h 133"/>
                <a:gd name="T60" fmla="*/ 193 w 93"/>
                <a:gd name="T61" fmla="*/ 43 h 133"/>
                <a:gd name="T62" fmla="*/ 174 w 93"/>
                <a:gd name="T63" fmla="*/ 35 h 133"/>
                <a:gd name="T64" fmla="*/ 150 w 93"/>
                <a:gd name="T65" fmla="*/ 19 h 133"/>
                <a:gd name="T66" fmla="*/ 123 w 93"/>
                <a:gd name="T67" fmla="*/ 16 h 133"/>
                <a:gd name="T68" fmla="*/ 102 w 93"/>
                <a:gd name="T69" fmla="*/ 8 h 133"/>
                <a:gd name="T70" fmla="*/ 78 w 93"/>
                <a:gd name="T71" fmla="*/ 0 h 133"/>
                <a:gd name="T72" fmla="*/ 78 w 93"/>
                <a:gd name="T73" fmla="*/ 3 h 133"/>
                <a:gd name="T74" fmla="*/ 75 w 93"/>
                <a:gd name="T75" fmla="*/ 16 h 133"/>
                <a:gd name="T76" fmla="*/ 94 w 93"/>
                <a:gd name="T77" fmla="*/ 37 h 133"/>
                <a:gd name="T78" fmla="*/ 88 w 93"/>
                <a:gd name="T79" fmla="*/ 59 h 133"/>
                <a:gd name="T80" fmla="*/ 75 w 93"/>
                <a:gd name="T81" fmla="*/ 67 h 133"/>
                <a:gd name="T82" fmla="*/ 75 w 93"/>
                <a:gd name="T83" fmla="*/ 80 h 133"/>
                <a:gd name="T84" fmla="*/ 67 w 93"/>
                <a:gd name="T85" fmla="*/ 93 h 133"/>
                <a:gd name="T86" fmla="*/ 51 w 93"/>
                <a:gd name="T87" fmla="*/ 96 h 133"/>
                <a:gd name="T88" fmla="*/ 32 w 93"/>
                <a:gd name="T89" fmla="*/ 104 h 133"/>
                <a:gd name="T90" fmla="*/ 16 w 93"/>
                <a:gd name="T91" fmla="*/ 115 h 133"/>
                <a:gd name="T92" fmla="*/ 8 w 93"/>
                <a:gd name="T93" fmla="*/ 107 h 133"/>
                <a:gd name="T94" fmla="*/ 5 w 93"/>
                <a:gd name="T95" fmla="*/ 109 h 1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3" h="133">
                  <a:moveTo>
                    <a:pt x="2" y="41"/>
                  </a:moveTo>
                  <a:cubicBezTo>
                    <a:pt x="1" y="45"/>
                    <a:pt x="0" y="49"/>
                    <a:pt x="1" y="50"/>
                  </a:cubicBezTo>
                  <a:cubicBezTo>
                    <a:pt x="4" y="52"/>
                    <a:pt x="8" y="54"/>
                    <a:pt x="11" y="54"/>
                  </a:cubicBezTo>
                  <a:cubicBezTo>
                    <a:pt x="15" y="54"/>
                    <a:pt x="22" y="59"/>
                    <a:pt x="22" y="62"/>
                  </a:cubicBezTo>
                  <a:cubicBezTo>
                    <a:pt x="22" y="65"/>
                    <a:pt x="19" y="72"/>
                    <a:pt x="20" y="73"/>
                  </a:cubicBezTo>
                  <a:cubicBezTo>
                    <a:pt x="21" y="73"/>
                    <a:pt x="24" y="73"/>
                    <a:pt x="25" y="75"/>
                  </a:cubicBezTo>
                  <a:cubicBezTo>
                    <a:pt x="26" y="78"/>
                    <a:pt x="24" y="80"/>
                    <a:pt x="23" y="84"/>
                  </a:cubicBezTo>
                  <a:cubicBezTo>
                    <a:pt x="22" y="87"/>
                    <a:pt x="21" y="93"/>
                    <a:pt x="22" y="96"/>
                  </a:cubicBezTo>
                  <a:cubicBezTo>
                    <a:pt x="24" y="98"/>
                    <a:pt x="23" y="99"/>
                    <a:pt x="25" y="102"/>
                  </a:cubicBezTo>
                  <a:cubicBezTo>
                    <a:pt x="26" y="106"/>
                    <a:pt x="29" y="106"/>
                    <a:pt x="29" y="111"/>
                  </a:cubicBezTo>
                  <a:cubicBezTo>
                    <a:pt x="29" y="115"/>
                    <a:pt x="29" y="122"/>
                    <a:pt x="26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7" y="129"/>
                    <a:pt x="28" y="129"/>
                    <a:pt x="28" y="130"/>
                  </a:cubicBezTo>
                  <a:cubicBezTo>
                    <a:pt x="31" y="131"/>
                    <a:pt x="36" y="133"/>
                    <a:pt x="36" y="133"/>
                  </a:cubicBezTo>
                  <a:cubicBezTo>
                    <a:pt x="36" y="133"/>
                    <a:pt x="41" y="124"/>
                    <a:pt x="43" y="120"/>
                  </a:cubicBezTo>
                  <a:cubicBezTo>
                    <a:pt x="46" y="117"/>
                    <a:pt x="50" y="118"/>
                    <a:pt x="54" y="117"/>
                  </a:cubicBezTo>
                  <a:cubicBezTo>
                    <a:pt x="57" y="115"/>
                    <a:pt x="61" y="116"/>
                    <a:pt x="61" y="116"/>
                  </a:cubicBezTo>
                  <a:cubicBezTo>
                    <a:pt x="61" y="116"/>
                    <a:pt x="61" y="104"/>
                    <a:pt x="61" y="102"/>
                  </a:cubicBezTo>
                  <a:cubicBezTo>
                    <a:pt x="60" y="99"/>
                    <a:pt x="66" y="95"/>
                    <a:pt x="68" y="94"/>
                  </a:cubicBezTo>
                  <a:cubicBezTo>
                    <a:pt x="70" y="92"/>
                    <a:pt x="72" y="95"/>
                    <a:pt x="72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2" y="92"/>
                    <a:pt x="91" y="87"/>
                    <a:pt x="91" y="87"/>
                  </a:cubicBezTo>
                  <a:cubicBezTo>
                    <a:pt x="91" y="87"/>
                    <a:pt x="91" y="83"/>
                    <a:pt x="92" y="80"/>
                  </a:cubicBezTo>
                  <a:cubicBezTo>
                    <a:pt x="93" y="77"/>
                    <a:pt x="91" y="73"/>
                    <a:pt x="91" y="69"/>
                  </a:cubicBezTo>
                  <a:cubicBezTo>
                    <a:pt x="91" y="66"/>
                    <a:pt x="91" y="62"/>
                    <a:pt x="90" y="55"/>
                  </a:cubicBezTo>
                  <a:cubicBezTo>
                    <a:pt x="90" y="49"/>
                    <a:pt x="89" y="48"/>
                    <a:pt x="87" y="43"/>
                  </a:cubicBezTo>
                  <a:cubicBezTo>
                    <a:pt x="85" y="37"/>
                    <a:pt x="85" y="37"/>
                    <a:pt x="82" y="33"/>
                  </a:cubicBezTo>
                  <a:cubicBezTo>
                    <a:pt x="80" y="29"/>
                    <a:pt x="82" y="28"/>
                    <a:pt x="82" y="25"/>
                  </a:cubicBezTo>
                  <a:cubicBezTo>
                    <a:pt x="83" y="23"/>
                    <a:pt x="82" y="20"/>
                    <a:pt x="82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7" y="16"/>
                    <a:pt x="73" y="16"/>
                    <a:pt x="72" y="16"/>
                  </a:cubicBezTo>
                  <a:cubicBezTo>
                    <a:pt x="68" y="16"/>
                    <a:pt x="68" y="18"/>
                    <a:pt x="65" y="13"/>
                  </a:cubicBezTo>
                  <a:cubicBezTo>
                    <a:pt x="62" y="7"/>
                    <a:pt x="60" y="10"/>
                    <a:pt x="56" y="7"/>
                  </a:cubicBezTo>
                  <a:cubicBezTo>
                    <a:pt x="52" y="4"/>
                    <a:pt x="50" y="9"/>
                    <a:pt x="46" y="6"/>
                  </a:cubicBezTo>
                  <a:cubicBezTo>
                    <a:pt x="43" y="3"/>
                    <a:pt x="41" y="4"/>
                    <a:pt x="38" y="3"/>
                  </a:cubicBezTo>
                  <a:cubicBezTo>
                    <a:pt x="36" y="2"/>
                    <a:pt x="33" y="1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3"/>
                    <a:pt x="27" y="5"/>
                    <a:pt x="28" y="6"/>
                  </a:cubicBezTo>
                  <a:cubicBezTo>
                    <a:pt x="31" y="9"/>
                    <a:pt x="35" y="12"/>
                    <a:pt x="35" y="14"/>
                  </a:cubicBezTo>
                  <a:cubicBezTo>
                    <a:pt x="35" y="17"/>
                    <a:pt x="35" y="20"/>
                    <a:pt x="33" y="22"/>
                  </a:cubicBezTo>
                  <a:cubicBezTo>
                    <a:pt x="32" y="25"/>
                    <a:pt x="28" y="23"/>
                    <a:pt x="28" y="25"/>
                  </a:cubicBezTo>
                  <a:cubicBezTo>
                    <a:pt x="28" y="26"/>
                    <a:pt x="26" y="26"/>
                    <a:pt x="28" y="30"/>
                  </a:cubicBezTo>
                  <a:cubicBezTo>
                    <a:pt x="29" y="34"/>
                    <a:pt x="28" y="34"/>
                    <a:pt x="25" y="35"/>
                  </a:cubicBezTo>
                  <a:cubicBezTo>
                    <a:pt x="22" y="35"/>
                    <a:pt x="22" y="34"/>
                    <a:pt x="19" y="36"/>
                  </a:cubicBezTo>
                  <a:cubicBezTo>
                    <a:pt x="16" y="38"/>
                    <a:pt x="14" y="36"/>
                    <a:pt x="12" y="39"/>
                  </a:cubicBezTo>
                  <a:cubicBezTo>
                    <a:pt x="10" y="42"/>
                    <a:pt x="8" y="43"/>
                    <a:pt x="6" y="43"/>
                  </a:cubicBezTo>
                  <a:cubicBezTo>
                    <a:pt x="5" y="43"/>
                    <a:pt x="4" y="41"/>
                    <a:pt x="3" y="40"/>
                  </a:cubicBezTo>
                  <a:lnTo>
                    <a:pt x="2" y="4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6">
              <a:extLst>
                <a:ext uri="{FF2B5EF4-FFF2-40B4-BE49-F238E27FC236}">
                  <a16:creationId xmlns:a16="http://schemas.microsoft.com/office/drawing/2014/main" id="{C5F191F7-51E3-41B5-9621-EC793ED6E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135"/>
              <a:ext cx="348" cy="281"/>
            </a:xfrm>
            <a:custGeom>
              <a:avLst/>
              <a:gdLst>
                <a:gd name="T0" fmla="*/ 0 w 130"/>
                <a:gd name="T1" fmla="*/ 131 h 105"/>
                <a:gd name="T2" fmla="*/ 3 w 130"/>
                <a:gd name="T3" fmla="*/ 131 h 105"/>
                <a:gd name="T4" fmla="*/ 19 w 130"/>
                <a:gd name="T5" fmla="*/ 134 h 105"/>
                <a:gd name="T6" fmla="*/ 43 w 130"/>
                <a:gd name="T7" fmla="*/ 134 h 105"/>
                <a:gd name="T8" fmla="*/ 59 w 130"/>
                <a:gd name="T9" fmla="*/ 145 h 105"/>
                <a:gd name="T10" fmla="*/ 70 w 130"/>
                <a:gd name="T11" fmla="*/ 153 h 105"/>
                <a:gd name="T12" fmla="*/ 88 w 130"/>
                <a:gd name="T13" fmla="*/ 150 h 105"/>
                <a:gd name="T14" fmla="*/ 102 w 130"/>
                <a:gd name="T15" fmla="*/ 161 h 105"/>
                <a:gd name="T16" fmla="*/ 115 w 130"/>
                <a:gd name="T17" fmla="*/ 182 h 105"/>
                <a:gd name="T18" fmla="*/ 126 w 130"/>
                <a:gd name="T19" fmla="*/ 193 h 105"/>
                <a:gd name="T20" fmla="*/ 120 w 130"/>
                <a:gd name="T21" fmla="*/ 203 h 105"/>
                <a:gd name="T22" fmla="*/ 115 w 130"/>
                <a:gd name="T23" fmla="*/ 230 h 105"/>
                <a:gd name="T24" fmla="*/ 123 w 130"/>
                <a:gd name="T25" fmla="*/ 246 h 105"/>
                <a:gd name="T26" fmla="*/ 155 w 130"/>
                <a:gd name="T27" fmla="*/ 268 h 105"/>
                <a:gd name="T28" fmla="*/ 163 w 130"/>
                <a:gd name="T29" fmla="*/ 281 h 105"/>
                <a:gd name="T30" fmla="*/ 179 w 130"/>
                <a:gd name="T31" fmla="*/ 273 h 105"/>
                <a:gd name="T32" fmla="*/ 195 w 130"/>
                <a:gd name="T33" fmla="*/ 265 h 105"/>
                <a:gd name="T34" fmla="*/ 214 w 130"/>
                <a:gd name="T35" fmla="*/ 254 h 105"/>
                <a:gd name="T36" fmla="*/ 233 w 130"/>
                <a:gd name="T37" fmla="*/ 257 h 105"/>
                <a:gd name="T38" fmla="*/ 252 w 130"/>
                <a:gd name="T39" fmla="*/ 262 h 105"/>
                <a:gd name="T40" fmla="*/ 270 w 130"/>
                <a:gd name="T41" fmla="*/ 270 h 105"/>
                <a:gd name="T42" fmla="*/ 286 w 130"/>
                <a:gd name="T43" fmla="*/ 260 h 105"/>
                <a:gd name="T44" fmla="*/ 305 w 130"/>
                <a:gd name="T45" fmla="*/ 252 h 105"/>
                <a:gd name="T46" fmla="*/ 321 w 130"/>
                <a:gd name="T47" fmla="*/ 249 h 105"/>
                <a:gd name="T48" fmla="*/ 329 w 130"/>
                <a:gd name="T49" fmla="*/ 236 h 105"/>
                <a:gd name="T50" fmla="*/ 329 w 130"/>
                <a:gd name="T51" fmla="*/ 222 h 105"/>
                <a:gd name="T52" fmla="*/ 345 w 130"/>
                <a:gd name="T53" fmla="*/ 214 h 105"/>
                <a:gd name="T54" fmla="*/ 348 w 130"/>
                <a:gd name="T55" fmla="*/ 193 h 105"/>
                <a:gd name="T56" fmla="*/ 329 w 130"/>
                <a:gd name="T57" fmla="*/ 171 h 105"/>
                <a:gd name="T58" fmla="*/ 332 w 130"/>
                <a:gd name="T59" fmla="*/ 158 h 105"/>
                <a:gd name="T60" fmla="*/ 332 w 130"/>
                <a:gd name="T61" fmla="*/ 155 h 105"/>
                <a:gd name="T62" fmla="*/ 270 w 130"/>
                <a:gd name="T63" fmla="*/ 147 h 105"/>
                <a:gd name="T64" fmla="*/ 257 w 130"/>
                <a:gd name="T65" fmla="*/ 123 h 105"/>
                <a:gd name="T66" fmla="*/ 233 w 130"/>
                <a:gd name="T67" fmla="*/ 118 h 105"/>
                <a:gd name="T68" fmla="*/ 214 w 130"/>
                <a:gd name="T69" fmla="*/ 96 h 105"/>
                <a:gd name="T70" fmla="*/ 211 w 130"/>
                <a:gd name="T71" fmla="*/ 62 h 105"/>
                <a:gd name="T72" fmla="*/ 198 w 130"/>
                <a:gd name="T73" fmla="*/ 45 h 105"/>
                <a:gd name="T74" fmla="*/ 190 w 130"/>
                <a:gd name="T75" fmla="*/ 40 h 105"/>
                <a:gd name="T76" fmla="*/ 190 w 130"/>
                <a:gd name="T77" fmla="*/ 37 h 105"/>
                <a:gd name="T78" fmla="*/ 169 w 130"/>
                <a:gd name="T79" fmla="*/ 59 h 105"/>
                <a:gd name="T80" fmla="*/ 147 w 130"/>
                <a:gd name="T81" fmla="*/ 56 h 105"/>
                <a:gd name="T82" fmla="*/ 128 w 130"/>
                <a:gd name="T83" fmla="*/ 29 h 105"/>
                <a:gd name="T84" fmla="*/ 118 w 130"/>
                <a:gd name="T85" fmla="*/ 13 h 105"/>
                <a:gd name="T86" fmla="*/ 99 w 130"/>
                <a:gd name="T87" fmla="*/ 8 h 105"/>
                <a:gd name="T88" fmla="*/ 83 w 130"/>
                <a:gd name="T89" fmla="*/ 5 h 105"/>
                <a:gd name="T90" fmla="*/ 80 w 130"/>
                <a:gd name="T91" fmla="*/ 5 h 105"/>
                <a:gd name="T92" fmla="*/ 78 w 130"/>
                <a:gd name="T93" fmla="*/ 8 h 105"/>
                <a:gd name="T94" fmla="*/ 62 w 130"/>
                <a:gd name="T95" fmla="*/ 11 h 105"/>
                <a:gd name="T96" fmla="*/ 62 w 130"/>
                <a:gd name="T97" fmla="*/ 32 h 105"/>
                <a:gd name="T98" fmla="*/ 62 w 130"/>
                <a:gd name="T99" fmla="*/ 40 h 105"/>
                <a:gd name="T100" fmla="*/ 72 w 130"/>
                <a:gd name="T101" fmla="*/ 56 h 105"/>
                <a:gd name="T102" fmla="*/ 64 w 130"/>
                <a:gd name="T103" fmla="*/ 64 h 105"/>
                <a:gd name="T104" fmla="*/ 48 w 130"/>
                <a:gd name="T105" fmla="*/ 67 h 105"/>
                <a:gd name="T106" fmla="*/ 40 w 130"/>
                <a:gd name="T107" fmla="*/ 91 h 105"/>
                <a:gd name="T108" fmla="*/ 32 w 130"/>
                <a:gd name="T109" fmla="*/ 102 h 105"/>
                <a:gd name="T110" fmla="*/ 21 w 130"/>
                <a:gd name="T111" fmla="*/ 115 h 105"/>
                <a:gd name="T112" fmla="*/ 13 w 130"/>
                <a:gd name="T113" fmla="*/ 118 h 105"/>
                <a:gd name="T114" fmla="*/ 0 w 130"/>
                <a:gd name="T115" fmla="*/ 128 h 105"/>
                <a:gd name="T116" fmla="*/ 0 w 130"/>
                <a:gd name="T117" fmla="*/ 131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" h="105">
                  <a:moveTo>
                    <a:pt x="0" y="49"/>
                  </a:moveTo>
                  <a:cubicBezTo>
                    <a:pt x="0" y="49"/>
                    <a:pt x="1" y="49"/>
                    <a:pt x="1" y="49"/>
                  </a:cubicBezTo>
                  <a:cubicBezTo>
                    <a:pt x="4" y="48"/>
                    <a:pt x="4" y="50"/>
                    <a:pt x="7" y="50"/>
                  </a:cubicBezTo>
                  <a:cubicBezTo>
                    <a:pt x="10" y="49"/>
                    <a:pt x="12" y="52"/>
                    <a:pt x="16" y="50"/>
                  </a:cubicBezTo>
                  <a:cubicBezTo>
                    <a:pt x="19" y="48"/>
                    <a:pt x="20" y="52"/>
                    <a:pt x="22" y="54"/>
                  </a:cubicBezTo>
                  <a:cubicBezTo>
                    <a:pt x="23" y="55"/>
                    <a:pt x="22" y="57"/>
                    <a:pt x="26" y="57"/>
                  </a:cubicBezTo>
                  <a:cubicBezTo>
                    <a:pt x="30" y="56"/>
                    <a:pt x="30" y="58"/>
                    <a:pt x="33" y="56"/>
                  </a:cubicBezTo>
                  <a:cubicBezTo>
                    <a:pt x="36" y="54"/>
                    <a:pt x="36" y="58"/>
                    <a:pt x="38" y="60"/>
                  </a:cubicBezTo>
                  <a:cubicBezTo>
                    <a:pt x="41" y="63"/>
                    <a:pt x="41" y="65"/>
                    <a:pt x="43" y="68"/>
                  </a:cubicBezTo>
                  <a:cubicBezTo>
                    <a:pt x="46" y="71"/>
                    <a:pt x="47" y="72"/>
                    <a:pt x="47" y="72"/>
                  </a:cubicBezTo>
                  <a:cubicBezTo>
                    <a:pt x="47" y="72"/>
                    <a:pt x="47" y="74"/>
                    <a:pt x="45" y="76"/>
                  </a:cubicBezTo>
                  <a:cubicBezTo>
                    <a:pt x="43" y="78"/>
                    <a:pt x="44" y="81"/>
                    <a:pt x="43" y="86"/>
                  </a:cubicBezTo>
                  <a:cubicBezTo>
                    <a:pt x="42" y="90"/>
                    <a:pt x="45" y="91"/>
                    <a:pt x="46" y="92"/>
                  </a:cubicBezTo>
                  <a:cubicBezTo>
                    <a:pt x="48" y="93"/>
                    <a:pt x="54" y="99"/>
                    <a:pt x="58" y="100"/>
                  </a:cubicBezTo>
                  <a:cubicBezTo>
                    <a:pt x="62" y="101"/>
                    <a:pt x="61" y="105"/>
                    <a:pt x="61" y="105"/>
                  </a:cubicBezTo>
                  <a:cubicBezTo>
                    <a:pt x="61" y="105"/>
                    <a:pt x="65" y="104"/>
                    <a:pt x="67" y="102"/>
                  </a:cubicBezTo>
                  <a:cubicBezTo>
                    <a:pt x="69" y="100"/>
                    <a:pt x="71" y="102"/>
                    <a:pt x="73" y="99"/>
                  </a:cubicBezTo>
                  <a:cubicBezTo>
                    <a:pt x="75" y="97"/>
                    <a:pt x="77" y="97"/>
                    <a:pt x="80" y="95"/>
                  </a:cubicBezTo>
                  <a:cubicBezTo>
                    <a:pt x="83" y="93"/>
                    <a:pt x="85" y="97"/>
                    <a:pt x="87" y="96"/>
                  </a:cubicBezTo>
                  <a:cubicBezTo>
                    <a:pt x="90" y="96"/>
                    <a:pt x="91" y="99"/>
                    <a:pt x="94" y="98"/>
                  </a:cubicBezTo>
                  <a:cubicBezTo>
                    <a:pt x="98" y="96"/>
                    <a:pt x="99" y="101"/>
                    <a:pt x="101" y="101"/>
                  </a:cubicBezTo>
                  <a:cubicBezTo>
                    <a:pt x="103" y="101"/>
                    <a:pt x="105" y="100"/>
                    <a:pt x="107" y="97"/>
                  </a:cubicBezTo>
                  <a:cubicBezTo>
                    <a:pt x="109" y="94"/>
                    <a:pt x="112" y="96"/>
                    <a:pt x="114" y="94"/>
                  </a:cubicBezTo>
                  <a:cubicBezTo>
                    <a:pt x="117" y="92"/>
                    <a:pt x="117" y="93"/>
                    <a:pt x="120" y="93"/>
                  </a:cubicBezTo>
                  <a:cubicBezTo>
                    <a:pt x="123" y="92"/>
                    <a:pt x="125" y="92"/>
                    <a:pt x="123" y="88"/>
                  </a:cubicBezTo>
                  <a:cubicBezTo>
                    <a:pt x="121" y="84"/>
                    <a:pt x="123" y="84"/>
                    <a:pt x="123" y="83"/>
                  </a:cubicBezTo>
                  <a:cubicBezTo>
                    <a:pt x="123" y="81"/>
                    <a:pt x="127" y="83"/>
                    <a:pt x="129" y="80"/>
                  </a:cubicBezTo>
                  <a:cubicBezTo>
                    <a:pt x="130" y="78"/>
                    <a:pt x="130" y="75"/>
                    <a:pt x="130" y="72"/>
                  </a:cubicBezTo>
                  <a:cubicBezTo>
                    <a:pt x="130" y="70"/>
                    <a:pt x="126" y="67"/>
                    <a:pt x="123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18" y="56"/>
                    <a:pt x="109" y="55"/>
                    <a:pt x="101" y="55"/>
                  </a:cubicBezTo>
                  <a:cubicBezTo>
                    <a:pt x="86" y="55"/>
                    <a:pt x="99" y="53"/>
                    <a:pt x="96" y="46"/>
                  </a:cubicBezTo>
                  <a:cubicBezTo>
                    <a:pt x="93" y="40"/>
                    <a:pt x="90" y="46"/>
                    <a:pt x="87" y="44"/>
                  </a:cubicBezTo>
                  <a:cubicBezTo>
                    <a:pt x="84" y="43"/>
                    <a:pt x="83" y="40"/>
                    <a:pt x="80" y="36"/>
                  </a:cubicBezTo>
                  <a:cubicBezTo>
                    <a:pt x="77" y="32"/>
                    <a:pt x="79" y="28"/>
                    <a:pt x="79" y="23"/>
                  </a:cubicBezTo>
                  <a:cubicBezTo>
                    <a:pt x="80" y="18"/>
                    <a:pt x="77" y="17"/>
                    <a:pt x="74" y="17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9"/>
                    <a:pt x="65" y="22"/>
                    <a:pt x="63" y="22"/>
                  </a:cubicBezTo>
                  <a:cubicBezTo>
                    <a:pt x="61" y="22"/>
                    <a:pt x="59" y="22"/>
                    <a:pt x="55" y="21"/>
                  </a:cubicBezTo>
                  <a:cubicBezTo>
                    <a:pt x="52" y="19"/>
                    <a:pt x="50" y="13"/>
                    <a:pt x="48" y="11"/>
                  </a:cubicBezTo>
                  <a:cubicBezTo>
                    <a:pt x="47" y="10"/>
                    <a:pt x="47" y="6"/>
                    <a:pt x="44" y="5"/>
                  </a:cubicBezTo>
                  <a:cubicBezTo>
                    <a:pt x="42" y="4"/>
                    <a:pt x="39" y="0"/>
                    <a:pt x="37" y="3"/>
                  </a:cubicBezTo>
                  <a:cubicBezTo>
                    <a:pt x="35" y="6"/>
                    <a:pt x="33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7" y="4"/>
                    <a:pt x="24" y="2"/>
                    <a:pt x="23" y="4"/>
                  </a:cubicBezTo>
                  <a:cubicBezTo>
                    <a:pt x="21" y="6"/>
                    <a:pt x="23" y="10"/>
                    <a:pt x="23" y="12"/>
                  </a:cubicBezTo>
                  <a:cubicBezTo>
                    <a:pt x="23" y="14"/>
                    <a:pt x="21" y="13"/>
                    <a:pt x="23" y="15"/>
                  </a:cubicBezTo>
                  <a:cubicBezTo>
                    <a:pt x="25" y="18"/>
                    <a:pt x="26" y="19"/>
                    <a:pt x="27" y="21"/>
                  </a:cubicBezTo>
                  <a:cubicBezTo>
                    <a:pt x="28" y="23"/>
                    <a:pt x="26" y="24"/>
                    <a:pt x="24" y="24"/>
                  </a:cubicBezTo>
                  <a:cubicBezTo>
                    <a:pt x="22" y="24"/>
                    <a:pt x="19" y="22"/>
                    <a:pt x="18" y="25"/>
                  </a:cubicBezTo>
                  <a:cubicBezTo>
                    <a:pt x="17" y="29"/>
                    <a:pt x="16" y="32"/>
                    <a:pt x="15" y="34"/>
                  </a:cubicBezTo>
                  <a:cubicBezTo>
                    <a:pt x="14" y="35"/>
                    <a:pt x="12" y="35"/>
                    <a:pt x="12" y="38"/>
                  </a:cubicBezTo>
                  <a:cubicBezTo>
                    <a:pt x="11" y="41"/>
                    <a:pt x="11" y="44"/>
                    <a:pt x="8" y="43"/>
                  </a:cubicBezTo>
                  <a:cubicBezTo>
                    <a:pt x="6" y="42"/>
                    <a:pt x="6" y="41"/>
                    <a:pt x="5" y="44"/>
                  </a:cubicBezTo>
                  <a:cubicBezTo>
                    <a:pt x="4" y="45"/>
                    <a:pt x="3" y="47"/>
                    <a:pt x="0" y="48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7">
              <a:extLst>
                <a:ext uri="{FF2B5EF4-FFF2-40B4-BE49-F238E27FC236}">
                  <a16:creationId xmlns:a16="http://schemas.microsoft.com/office/drawing/2014/main" id="{EA218D65-76B4-4439-9B5E-CF3E8A08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264"/>
              <a:ext cx="260" cy="275"/>
            </a:xfrm>
            <a:custGeom>
              <a:avLst/>
              <a:gdLst>
                <a:gd name="T0" fmla="*/ 169 w 97"/>
                <a:gd name="T1" fmla="*/ 275 h 103"/>
                <a:gd name="T2" fmla="*/ 180 w 97"/>
                <a:gd name="T3" fmla="*/ 272 h 103"/>
                <a:gd name="T4" fmla="*/ 196 w 97"/>
                <a:gd name="T5" fmla="*/ 256 h 103"/>
                <a:gd name="T6" fmla="*/ 201 w 97"/>
                <a:gd name="T7" fmla="*/ 232 h 103"/>
                <a:gd name="T8" fmla="*/ 204 w 97"/>
                <a:gd name="T9" fmla="*/ 192 h 103"/>
                <a:gd name="T10" fmla="*/ 217 w 97"/>
                <a:gd name="T11" fmla="*/ 192 h 103"/>
                <a:gd name="T12" fmla="*/ 228 w 97"/>
                <a:gd name="T13" fmla="*/ 200 h 103"/>
                <a:gd name="T14" fmla="*/ 241 w 97"/>
                <a:gd name="T15" fmla="*/ 200 h 103"/>
                <a:gd name="T16" fmla="*/ 249 w 97"/>
                <a:gd name="T17" fmla="*/ 176 h 103"/>
                <a:gd name="T18" fmla="*/ 252 w 97"/>
                <a:gd name="T19" fmla="*/ 160 h 103"/>
                <a:gd name="T20" fmla="*/ 257 w 97"/>
                <a:gd name="T21" fmla="*/ 155 h 103"/>
                <a:gd name="T22" fmla="*/ 257 w 97"/>
                <a:gd name="T23" fmla="*/ 152 h 103"/>
                <a:gd name="T24" fmla="*/ 249 w 97"/>
                <a:gd name="T25" fmla="*/ 139 h 103"/>
                <a:gd name="T26" fmla="*/ 217 w 97"/>
                <a:gd name="T27" fmla="*/ 117 h 103"/>
                <a:gd name="T28" fmla="*/ 209 w 97"/>
                <a:gd name="T29" fmla="*/ 101 h 103"/>
                <a:gd name="T30" fmla="*/ 214 w 97"/>
                <a:gd name="T31" fmla="*/ 75 h 103"/>
                <a:gd name="T32" fmla="*/ 220 w 97"/>
                <a:gd name="T33" fmla="*/ 64 h 103"/>
                <a:gd name="T34" fmla="*/ 209 w 97"/>
                <a:gd name="T35" fmla="*/ 53 h 103"/>
                <a:gd name="T36" fmla="*/ 196 w 97"/>
                <a:gd name="T37" fmla="*/ 32 h 103"/>
                <a:gd name="T38" fmla="*/ 182 w 97"/>
                <a:gd name="T39" fmla="*/ 21 h 103"/>
                <a:gd name="T40" fmla="*/ 164 w 97"/>
                <a:gd name="T41" fmla="*/ 24 h 103"/>
                <a:gd name="T42" fmla="*/ 153 w 97"/>
                <a:gd name="T43" fmla="*/ 16 h 103"/>
                <a:gd name="T44" fmla="*/ 137 w 97"/>
                <a:gd name="T45" fmla="*/ 5 h 103"/>
                <a:gd name="T46" fmla="*/ 113 w 97"/>
                <a:gd name="T47" fmla="*/ 5 h 103"/>
                <a:gd name="T48" fmla="*/ 96 w 97"/>
                <a:gd name="T49" fmla="*/ 3 h 103"/>
                <a:gd name="T50" fmla="*/ 94 w 97"/>
                <a:gd name="T51" fmla="*/ 3 h 103"/>
                <a:gd name="T52" fmla="*/ 94 w 97"/>
                <a:gd name="T53" fmla="*/ 3 h 103"/>
                <a:gd name="T54" fmla="*/ 88 w 97"/>
                <a:gd name="T55" fmla="*/ 5 h 103"/>
                <a:gd name="T56" fmla="*/ 56 w 97"/>
                <a:gd name="T57" fmla="*/ 24 h 103"/>
                <a:gd name="T58" fmla="*/ 40 w 97"/>
                <a:gd name="T59" fmla="*/ 21 h 103"/>
                <a:gd name="T60" fmla="*/ 38 w 97"/>
                <a:gd name="T61" fmla="*/ 35 h 103"/>
                <a:gd name="T62" fmla="*/ 27 w 97"/>
                <a:gd name="T63" fmla="*/ 59 h 103"/>
                <a:gd name="T64" fmla="*/ 19 w 97"/>
                <a:gd name="T65" fmla="*/ 75 h 103"/>
                <a:gd name="T66" fmla="*/ 13 w 97"/>
                <a:gd name="T67" fmla="*/ 99 h 103"/>
                <a:gd name="T68" fmla="*/ 8 w 97"/>
                <a:gd name="T69" fmla="*/ 115 h 103"/>
                <a:gd name="T70" fmla="*/ 0 w 97"/>
                <a:gd name="T71" fmla="*/ 125 h 103"/>
                <a:gd name="T72" fmla="*/ 3 w 97"/>
                <a:gd name="T73" fmla="*/ 147 h 103"/>
                <a:gd name="T74" fmla="*/ 24 w 97"/>
                <a:gd name="T75" fmla="*/ 163 h 103"/>
                <a:gd name="T76" fmla="*/ 32 w 97"/>
                <a:gd name="T77" fmla="*/ 176 h 103"/>
                <a:gd name="T78" fmla="*/ 43 w 97"/>
                <a:gd name="T79" fmla="*/ 184 h 103"/>
                <a:gd name="T80" fmla="*/ 46 w 97"/>
                <a:gd name="T81" fmla="*/ 195 h 103"/>
                <a:gd name="T82" fmla="*/ 56 w 97"/>
                <a:gd name="T83" fmla="*/ 214 h 103"/>
                <a:gd name="T84" fmla="*/ 83 w 97"/>
                <a:gd name="T85" fmla="*/ 214 h 103"/>
                <a:gd name="T86" fmla="*/ 107 w 97"/>
                <a:gd name="T87" fmla="*/ 211 h 103"/>
                <a:gd name="T88" fmla="*/ 118 w 97"/>
                <a:gd name="T89" fmla="*/ 211 h 103"/>
                <a:gd name="T90" fmla="*/ 126 w 97"/>
                <a:gd name="T91" fmla="*/ 222 h 103"/>
                <a:gd name="T92" fmla="*/ 142 w 97"/>
                <a:gd name="T93" fmla="*/ 246 h 103"/>
                <a:gd name="T94" fmla="*/ 164 w 97"/>
                <a:gd name="T95" fmla="*/ 259 h 103"/>
                <a:gd name="T96" fmla="*/ 169 w 97"/>
                <a:gd name="T97" fmla="*/ 275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7" h="103">
                  <a:moveTo>
                    <a:pt x="63" y="103"/>
                  </a:moveTo>
                  <a:cubicBezTo>
                    <a:pt x="65" y="103"/>
                    <a:pt x="66" y="102"/>
                    <a:pt x="67" y="102"/>
                  </a:cubicBezTo>
                  <a:cubicBezTo>
                    <a:pt x="69" y="99"/>
                    <a:pt x="71" y="98"/>
                    <a:pt x="73" y="96"/>
                  </a:cubicBezTo>
                  <a:cubicBezTo>
                    <a:pt x="75" y="93"/>
                    <a:pt x="74" y="90"/>
                    <a:pt x="75" y="87"/>
                  </a:cubicBezTo>
                  <a:cubicBezTo>
                    <a:pt x="75" y="83"/>
                    <a:pt x="75" y="77"/>
                    <a:pt x="76" y="72"/>
                  </a:cubicBezTo>
                  <a:cubicBezTo>
                    <a:pt x="78" y="67"/>
                    <a:pt x="79" y="72"/>
                    <a:pt x="81" y="72"/>
                  </a:cubicBezTo>
                  <a:cubicBezTo>
                    <a:pt x="82" y="71"/>
                    <a:pt x="84" y="75"/>
                    <a:pt x="85" y="75"/>
                  </a:cubicBezTo>
                  <a:cubicBezTo>
                    <a:pt x="86" y="76"/>
                    <a:pt x="90" y="77"/>
                    <a:pt x="90" y="75"/>
                  </a:cubicBezTo>
                  <a:cubicBezTo>
                    <a:pt x="91" y="72"/>
                    <a:pt x="91" y="69"/>
                    <a:pt x="93" y="66"/>
                  </a:cubicBezTo>
                  <a:cubicBezTo>
                    <a:pt x="95" y="64"/>
                    <a:pt x="88" y="65"/>
                    <a:pt x="94" y="60"/>
                  </a:cubicBezTo>
                  <a:cubicBezTo>
                    <a:pt x="95" y="59"/>
                    <a:pt x="95" y="59"/>
                    <a:pt x="96" y="58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7"/>
                    <a:pt x="97" y="53"/>
                    <a:pt x="93" y="52"/>
                  </a:cubicBezTo>
                  <a:cubicBezTo>
                    <a:pt x="89" y="51"/>
                    <a:pt x="83" y="45"/>
                    <a:pt x="81" y="44"/>
                  </a:cubicBezTo>
                  <a:cubicBezTo>
                    <a:pt x="80" y="43"/>
                    <a:pt x="77" y="42"/>
                    <a:pt x="78" y="38"/>
                  </a:cubicBezTo>
                  <a:cubicBezTo>
                    <a:pt x="79" y="33"/>
                    <a:pt x="78" y="30"/>
                    <a:pt x="80" y="28"/>
                  </a:cubicBezTo>
                  <a:cubicBezTo>
                    <a:pt x="82" y="26"/>
                    <a:pt x="82" y="24"/>
                    <a:pt x="82" y="24"/>
                  </a:cubicBezTo>
                  <a:cubicBezTo>
                    <a:pt x="82" y="24"/>
                    <a:pt x="81" y="23"/>
                    <a:pt x="78" y="20"/>
                  </a:cubicBezTo>
                  <a:cubicBezTo>
                    <a:pt x="76" y="17"/>
                    <a:pt x="76" y="15"/>
                    <a:pt x="73" y="12"/>
                  </a:cubicBezTo>
                  <a:cubicBezTo>
                    <a:pt x="71" y="10"/>
                    <a:pt x="71" y="6"/>
                    <a:pt x="68" y="8"/>
                  </a:cubicBezTo>
                  <a:cubicBezTo>
                    <a:pt x="65" y="10"/>
                    <a:pt x="65" y="8"/>
                    <a:pt x="61" y="9"/>
                  </a:cubicBezTo>
                  <a:cubicBezTo>
                    <a:pt x="57" y="9"/>
                    <a:pt x="58" y="7"/>
                    <a:pt x="57" y="6"/>
                  </a:cubicBezTo>
                  <a:cubicBezTo>
                    <a:pt x="55" y="4"/>
                    <a:pt x="54" y="0"/>
                    <a:pt x="51" y="2"/>
                  </a:cubicBezTo>
                  <a:cubicBezTo>
                    <a:pt x="47" y="4"/>
                    <a:pt x="45" y="1"/>
                    <a:pt x="42" y="2"/>
                  </a:cubicBezTo>
                  <a:cubicBezTo>
                    <a:pt x="39" y="2"/>
                    <a:pt x="39" y="0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29" y="5"/>
                    <a:pt x="26" y="10"/>
                    <a:pt x="21" y="9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4" y="11"/>
                    <a:pt x="14" y="13"/>
                  </a:cubicBezTo>
                  <a:cubicBezTo>
                    <a:pt x="13" y="16"/>
                    <a:pt x="12" y="19"/>
                    <a:pt x="10" y="22"/>
                  </a:cubicBezTo>
                  <a:cubicBezTo>
                    <a:pt x="9" y="24"/>
                    <a:pt x="8" y="23"/>
                    <a:pt x="7" y="28"/>
                  </a:cubicBezTo>
                  <a:cubicBezTo>
                    <a:pt x="5" y="33"/>
                    <a:pt x="6" y="33"/>
                    <a:pt x="5" y="37"/>
                  </a:cubicBezTo>
                  <a:cubicBezTo>
                    <a:pt x="4" y="40"/>
                    <a:pt x="5" y="39"/>
                    <a:pt x="3" y="43"/>
                  </a:cubicBezTo>
                  <a:cubicBezTo>
                    <a:pt x="1" y="47"/>
                    <a:pt x="0" y="45"/>
                    <a:pt x="0" y="47"/>
                  </a:cubicBezTo>
                  <a:cubicBezTo>
                    <a:pt x="0" y="50"/>
                    <a:pt x="1" y="55"/>
                    <a:pt x="1" y="55"/>
                  </a:cubicBezTo>
                  <a:cubicBezTo>
                    <a:pt x="1" y="55"/>
                    <a:pt x="7" y="60"/>
                    <a:pt x="9" y="61"/>
                  </a:cubicBezTo>
                  <a:cubicBezTo>
                    <a:pt x="11" y="62"/>
                    <a:pt x="11" y="64"/>
                    <a:pt x="12" y="66"/>
                  </a:cubicBezTo>
                  <a:cubicBezTo>
                    <a:pt x="13" y="67"/>
                    <a:pt x="15" y="68"/>
                    <a:pt x="16" y="69"/>
                  </a:cubicBezTo>
                  <a:cubicBezTo>
                    <a:pt x="17" y="70"/>
                    <a:pt x="17" y="71"/>
                    <a:pt x="17" y="73"/>
                  </a:cubicBezTo>
                  <a:cubicBezTo>
                    <a:pt x="17" y="76"/>
                    <a:pt x="19" y="79"/>
                    <a:pt x="21" y="80"/>
                  </a:cubicBezTo>
                  <a:cubicBezTo>
                    <a:pt x="23" y="82"/>
                    <a:pt x="28" y="80"/>
                    <a:pt x="31" y="80"/>
                  </a:cubicBezTo>
                  <a:cubicBezTo>
                    <a:pt x="35" y="81"/>
                    <a:pt x="40" y="79"/>
                    <a:pt x="40" y="79"/>
                  </a:cubicBezTo>
                  <a:cubicBezTo>
                    <a:pt x="40" y="79"/>
                    <a:pt x="42" y="79"/>
                    <a:pt x="44" y="79"/>
                  </a:cubicBezTo>
                  <a:cubicBezTo>
                    <a:pt x="46" y="79"/>
                    <a:pt x="46" y="79"/>
                    <a:pt x="47" y="83"/>
                  </a:cubicBezTo>
                  <a:cubicBezTo>
                    <a:pt x="48" y="87"/>
                    <a:pt x="48" y="88"/>
                    <a:pt x="53" y="92"/>
                  </a:cubicBezTo>
                  <a:cubicBezTo>
                    <a:pt x="58" y="96"/>
                    <a:pt x="59" y="95"/>
                    <a:pt x="61" y="97"/>
                  </a:cubicBezTo>
                  <a:cubicBezTo>
                    <a:pt x="62" y="98"/>
                    <a:pt x="63" y="101"/>
                    <a:pt x="63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8">
              <a:extLst>
                <a:ext uri="{FF2B5EF4-FFF2-40B4-BE49-F238E27FC236}">
                  <a16:creationId xmlns:a16="http://schemas.microsoft.com/office/drawing/2014/main" id="{BFEB9671-3CA6-44C8-B32F-6EAB4E9A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384"/>
              <a:ext cx="268" cy="275"/>
            </a:xfrm>
            <a:custGeom>
              <a:avLst/>
              <a:gdLst>
                <a:gd name="T0" fmla="*/ 257 w 100"/>
                <a:gd name="T1" fmla="*/ 251 h 103"/>
                <a:gd name="T2" fmla="*/ 268 w 100"/>
                <a:gd name="T3" fmla="*/ 203 h 103"/>
                <a:gd name="T4" fmla="*/ 255 w 100"/>
                <a:gd name="T5" fmla="*/ 179 h 103"/>
                <a:gd name="T6" fmla="*/ 247 w 100"/>
                <a:gd name="T7" fmla="*/ 163 h 103"/>
                <a:gd name="T8" fmla="*/ 249 w 100"/>
                <a:gd name="T9" fmla="*/ 131 h 103"/>
                <a:gd name="T10" fmla="*/ 255 w 100"/>
                <a:gd name="T11" fmla="*/ 107 h 103"/>
                <a:gd name="T12" fmla="*/ 241 w 100"/>
                <a:gd name="T13" fmla="*/ 101 h 103"/>
                <a:gd name="T14" fmla="*/ 247 w 100"/>
                <a:gd name="T15" fmla="*/ 72 h 103"/>
                <a:gd name="T16" fmla="*/ 217 w 100"/>
                <a:gd name="T17" fmla="*/ 51 h 103"/>
                <a:gd name="T18" fmla="*/ 190 w 100"/>
                <a:gd name="T19" fmla="*/ 40 h 103"/>
                <a:gd name="T20" fmla="*/ 193 w 100"/>
                <a:gd name="T21" fmla="*/ 16 h 103"/>
                <a:gd name="T22" fmla="*/ 196 w 100"/>
                <a:gd name="T23" fmla="*/ 13 h 103"/>
                <a:gd name="T24" fmla="*/ 185 w 100"/>
                <a:gd name="T25" fmla="*/ 13 h 103"/>
                <a:gd name="T26" fmla="*/ 166 w 100"/>
                <a:gd name="T27" fmla="*/ 8 h 103"/>
                <a:gd name="T28" fmla="*/ 147 w 100"/>
                <a:gd name="T29" fmla="*/ 5 h 103"/>
                <a:gd name="T30" fmla="*/ 129 w 100"/>
                <a:gd name="T31" fmla="*/ 16 h 103"/>
                <a:gd name="T32" fmla="*/ 113 w 100"/>
                <a:gd name="T33" fmla="*/ 24 h 103"/>
                <a:gd name="T34" fmla="*/ 96 w 100"/>
                <a:gd name="T35" fmla="*/ 32 h 103"/>
                <a:gd name="T36" fmla="*/ 94 w 100"/>
                <a:gd name="T37" fmla="*/ 37 h 103"/>
                <a:gd name="T38" fmla="*/ 91 w 100"/>
                <a:gd name="T39" fmla="*/ 40 h 103"/>
                <a:gd name="T40" fmla="*/ 88 w 100"/>
                <a:gd name="T41" fmla="*/ 56 h 103"/>
                <a:gd name="T42" fmla="*/ 80 w 100"/>
                <a:gd name="T43" fmla="*/ 80 h 103"/>
                <a:gd name="T44" fmla="*/ 67 w 100"/>
                <a:gd name="T45" fmla="*/ 80 h 103"/>
                <a:gd name="T46" fmla="*/ 56 w 100"/>
                <a:gd name="T47" fmla="*/ 72 h 103"/>
                <a:gd name="T48" fmla="*/ 43 w 100"/>
                <a:gd name="T49" fmla="*/ 72 h 103"/>
                <a:gd name="T50" fmla="*/ 40 w 100"/>
                <a:gd name="T51" fmla="*/ 112 h 103"/>
                <a:gd name="T52" fmla="*/ 35 w 100"/>
                <a:gd name="T53" fmla="*/ 136 h 103"/>
                <a:gd name="T54" fmla="*/ 19 w 100"/>
                <a:gd name="T55" fmla="*/ 152 h 103"/>
                <a:gd name="T56" fmla="*/ 5 w 100"/>
                <a:gd name="T57" fmla="*/ 155 h 103"/>
                <a:gd name="T58" fmla="*/ 5 w 100"/>
                <a:gd name="T59" fmla="*/ 160 h 103"/>
                <a:gd name="T60" fmla="*/ 3 w 100"/>
                <a:gd name="T61" fmla="*/ 187 h 103"/>
                <a:gd name="T62" fmla="*/ 46 w 100"/>
                <a:gd name="T63" fmla="*/ 219 h 103"/>
                <a:gd name="T64" fmla="*/ 64 w 100"/>
                <a:gd name="T65" fmla="*/ 235 h 103"/>
                <a:gd name="T66" fmla="*/ 62 w 100"/>
                <a:gd name="T67" fmla="*/ 254 h 103"/>
                <a:gd name="T68" fmla="*/ 94 w 100"/>
                <a:gd name="T69" fmla="*/ 262 h 103"/>
                <a:gd name="T70" fmla="*/ 110 w 100"/>
                <a:gd name="T71" fmla="*/ 267 h 103"/>
                <a:gd name="T72" fmla="*/ 121 w 100"/>
                <a:gd name="T73" fmla="*/ 275 h 103"/>
                <a:gd name="T74" fmla="*/ 142 w 100"/>
                <a:gd name="T75" fmla="*/ 262 h 103"/>
                <a:gd name="T76" fmla="*/ 161 w 100"/>
                <a:gd name="T77" fmla="*/ 262 h 103"/>
                <a:gd name="T78" fmla="*/ 182 w 100"/>
                <a:gd name="T79" fmla="*/ 243 h 103"/>
                <a:gd name="T80" fmla="*/ 236 w 100"/>
                <a:gd name="T81" fmla="*/ 248 h 103"/>
                <a:gd name="T82" fmla="*/ 257 w 100"/>
                <a:gd name="T83" fmla="*/ 25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" h="103">
                  <a:moveTo>
                    <a:pt x="96" y="94"/>
                  </a:moveTo>
                  <a:cubicBezTo>
                    <a:pt x="100" y="87"/>
                    <a:pt x="100" y="80"/>
                    <a:pt x="100" y="76"/>
                  </a:cubicBezTo>
                  <a:cubicBezTo>
                    <a:pt x="100" y="71"/>
                    <a:pt x="96" y="71"/>
                    <a:pt x="95" y="67"/>
                  </a:cubicBezTo>
                  <a:cubicBezTo>
                    <a:pt x="93" y="63"/>
                    <a:pt x="94" y="63"/>
                    <a:pt x="92" y="61"/>
                  </a:cubicBezTo>
                  <a:cubicBezTo>
                    <a:pt x="91" y="58"/>
                    <a:pt x="92" y="52"/>
                    <a:pt x="93" y="49"/>
                  </a:cubicBezTo>
                  <a:cubicBezTo>
                    <a:pt x="94" y="45"/>
                    <a:pt x="96" y="43"/>
                    <a:pt x="95" y="40"/>
                  </a:cubicBezTo>
                  <a:cubicBezTo>
                    <a:pt x="94" y="38"/>
                    <a:pt x="91" y="38"/>
                    <a:pt x="90" y="38"/>
                  </a:cubicBezTo>
                  <a:cubicBezTo>
                    <a:pt x="89" y="37"/>
                    <a:pt x="92" y="30"/>
                    <a:pt x="92" y="27"/>
                  </a:cubicBezTo>
                  <a:cubicBezTo>
                    <a:pt x="92" y="24"/>
                    <a:pt x="85" y="19"/>
                    <a:pt x="81" y="19"/>
                  </a:cubicBezTo>
                  <a:cubicBezTo>
                    <a:pt x="78" y="19"/>
                    <a:pt x="74" y="17"/>
                    <a:pt x="71" y="15"/>
                  </a:cubicBezTo>
                  <a:cubicBezTo>
                    <a:pt x="70" y="14"/>
                    <a:pt x="71" y="10"/>
                    <a:pt x="72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1" y="4"/>
                    <a:pt x="69" y="5"/>
                  </a:cubicBezTo>
                  <a:cubicBezTo>
                    <a:pt x="66" y="6"/>
                    <a:pt x="65" y="3"/>
                    <a:pt x="62" y="3"/>
                  </a:cubicBezTo>
                  <a:cubicBezTo>
                    <a:pt x="60" y="4"/>
                    <a:pt x="58" y="0"/>
                    <a:pt x="55" y="2"/>
                  </a:cubicBezTo>
                  <a:cubicBezTo>
                    <a:pt x="52" y="4"/>
                    <a:pt x="50" y="4"/>
                    <a:pt x="48" y="6"/>
                  </a:cubicBezTo>
                  <a:cubicBezTo>
                    <a:pt x="46" y="9"/>
                    <a:pt x="44" y="7"/>
                    <a:pt x="42" y="9"/>
                  </a:cubicBezTo>
                  <a:cubicBezTo>
                    <a:pt x="40" y="11"/>
                    <a:pt x="36" y="12"/>
                    <a:pt x="36" y="12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4" y="15"/>
                    <a:pt x="34" y="15"/>
                  </a:cubicBezTo>
                  <a:cubicBezTo>
                    <a:pt x="28" y="20"/>
                    <a:pt x="35" y="19"/>
                    <a:pt x="33" y="21"/>
                  </a:cubicBezTo>
                  <a:cubicBezTo>
                    <a:pt x="31" y="24"/>
                    <a:pt x="31" y="27"/>
                    <a:pt x="30" y="30"/>
                  </a:cubicBezTo>
                  <a:cubicBezTo>
                    <a:pt x="30" y="32"/>
                    <a:pt x="26" y="31"/>
                    <a:pt x="25" y="30"/>
                  </a:cubicBezTo>
                  <a:cubicBezTo>
                    <a:pt x="24" y="30"/>
                    <a:pt x="22" y="26"/>
                    <a:pt x="21" y="27"/>
                  </a:cubicBezTo>
                  <a:cubicBezTo>
                    <a:pt x="19" y="27"/>
                    <a:pt x="18" y="22"/>
                    <a:pt x="16" y="27"/>
                  </a:cubicBezTo>
                  <a:cubicBezTo>
                    <a:pt x="15" y="32"/>
                    <a:pt x="15" y="38"/>
                    <a:pt x="15" y="42"/>
                  </a:cubicBezTo>
                  <a:cubicBezTo>
                    <a:pt x="14" y="45"/>
                    <a:pt x="15" y="48"/>
                    <a:pt x="13" y="51"/>
                  </a:cubicBezTo>
                  <a:cubicBezTo>
                    <a:pt x="11" y="53"/>
                    <a:pt x="9" y="54"/>
                    <a:pt x="7" y="57"/>
                  </a:cubicBezTo>
                  <a:cubicBezTo>
                    <a:pt x="6" y="57"/>
                    <a:pt x="4" y="58"/>
                    <a:pt x="2" y="58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1" y="64"/>
                    <a:pt x="1" y="70"/>
                  </a:cubicBezTo>
                  <a:cubicBezTo>
                    <a:pt x="0" y="75"/>
                    <a:pt x="13" y="79"/>
                    <a:pt x="17" y="82"/>
                  </a:cubicBezTo>
                  <a:cubicBezTo>
                    <a:pt x="22" y="85"/>
                    <a:pt x="21" y="85"/>
                    <a:pt x="24" y="88"/>
                  </a:cubicBezTo>
                  <a:cubicBezTo>
                    <a:pt x="26" y="91"/>
                    <a:pt x="23" y="95"/>
                    <a:pt x="23" y="95"/>
                  </a:cubicBezTo>
                  <a:cubicBezTo>
                    <a:pt x="23" y="95"/>
                    <a:pt x="32" y="98"/>
                    <a:pt x="35" y="98"/>
                  </a:cubicBezTo>
                  <a:cubicBezTo>
                    <a:pt x="39" y="98"/>
                    <a:pt x="39" y="99"/>
                    <a:pt x="41" y="100"/>
                  </a:cubicBezTo>
                  <a:cubicBezTo>
                    <a:pt x="42" y="102"/>
                    <a:pt x="45" y="103"/>
                    <a:pt x="45" y="103"/>
                  </a:cubicBezTo>
                  <a:cubicBezTo>
                    <a:pt x="45" y="103"/>
                    <a:pt x="49" y="100"/>
                    <a:pt x="53" y="98"/>
                  </a:cubicBezTo>
                  <a:cubicBezTo>
                    <a:pt x="56" y="95"/>
                    <a:pt x="56" y="97"/>
                    <a:pt x="60" y="98"/>
                  </a:cubicBezTo>
                  <a:cubicBezTo>
                    <a:pt x="64" y="99"/>
                    <a:pt x="66" y="94"/>
                    <a:pt x="68" y="91"/>
                  </a:cubicBezTo>
                  <a:cubicBezTo>
                    <a:pt x="70" y="88"/>
                    <a:pt x="85" y="92"/>
                    <a:pt x="88" y="93"/>
                  </a:cubicBezTo>
                  <a:cubicBezTo>
                    <a:pt x="91" y="94"/>
                    <a:pt x="93" y="94"/>
                    <a:pt x="96" y="9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9">
              <a:extLst>
                <a:ext uri="{FF2B5EF4-FFF2-40B4-BE49-F238E27FC236}">
                  <a16:creationId xmlns:a16="http://schemas.microsoft.com/office/drawing/2014/main" id="{79DA2874-C1CD-4CF7-A579-18639477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315"/>
              <a:ext cx="303" cy="289"/>
            </a:xfrm>
            <a:custGeom>
              <a:avLst/>
              <a:gdLst>
                <a:gd name="T0" fmla="*/ 83 w 113"/>
                <a:gd name="T1" fmla="*/ 13 h 108"/>
                <a:gd name="T2" fmla="*/ 46 w 113"/>
                <a:gd name="T3" fmla="*/ 21 h 108"/>
                <a:gd name="T4" fmla="*/ 32 w 113"/>
                <a:gd name="T5" fmla="*/ 29 h 108"/>
                <a:gd name="T6" fmla="*/ 11 w 113"/>
                <a:gd name="T7" fmla="*/ 48 h 108"/>
                <a:gd name="T8" fmla="*/ 19 w 113"/>
                <a:gd name="T9" fmla="*/ 96 h 108"/>
                <a:gd name="T10" fmla="*/ 19 w 113"/>
                <a:gd name="T11" fmla="*/ 126 h 108"/>
                <a:gd name="T12" fmla="*/ 16 w 113"/>
                <a:gd name="T13" fmla="*/ 155 h 108"/>
                <a:gd name="T14" fmla="*/ 5 w 113"/>
                <a:gd name="T15" fmla="*/ 166 h 108"/>
                <a:gd name="T16" fmla="*/ 11 w 113"/>
                <a:gd name="T17" fmla="*/ 182 h 108"/>
                <a:gd name="T18" fmla="*/ 21 w 113"/>
                <a:gd name="T19" fmla="*/ 201 h 108"/>
                <a:gd name="T20" fmla="*/ 54 w 113"/>
                <a:gd name="T21" fmla="*/ 190 h 108"/>
                <a:gd name="T22" fmla="*/ 97 w 113"/>
                <a:gd name="T23" fmla="*/ 219 h 108"/>
                <a:gd name="T24" fmla="*/ 115 w 113"/>
                <a:gd name="T25" fmla="*/ 227 h 108"/>
                <a:gd name="T26" fmla="*/ 150 w 113"/>
                <a:gd name="T27" fmla="*/ 225 h 108"/>
                <a:gd name="T28" fmla="*/ 177 w 113"/>
                <a:gd name="T29" fmla="*/ 225 h 108"/>
                <a:gd name="T30" fmla="*/ 180 w 113"/>
                <a:gd name="T31" fmla="*/ 241 h 108"/>
                <a:gd name="T32" fmla="*/ 169 w 113"/>
                <a:gd name="T33" fmla="*/ 262 h 108"/>
                <a:gd name="T34" fmla="*/ 193 w 113"/>
                <a:gd name="T35" fmla="*/ 257 h 108"/>
                <a:gd name="T36" fmla="*/ 220 w 113"/>
                <a:gd name="T37" fmla="*/ 254 h 108"/>
                <a:gd name="T38" fmla="*/ 231 w 113"/>
                <a:gd name="T39" fmla="*/ 281 h 108"/>
                <a:gd name="T40" fmla="*/ 287 w 113"/>
                <a:gd name="T41" fmla="*/ 278 h 108"/>
                <a:gd name="T42" fmla="*/ 300 w 113"/>
                <a:gd name="T43" fmla="*/ 249 h 108"/>
                <a:gd name="T44" fmla="*/ 303 w 113"/>
                <a:gd name="T45" fmla="*/ 227 h 108"/>
                <a:gd name="T46" fmla="*/ 284 w 113"/>
                <a:gd name="T47" fmla="*/ 211 h 108"/>
                <a:gd name="T48" fmla="*/ 282 w 113"/>
                <a:gd name="T49" fmla="*/ 190 h 108"/>
                <a:gd name="T50" fmla="*/ 287 w 113"/>
                <a:gd name="T51" fmla="*/ 158 h 108"/>
                <a:gd name="T52" fmla="*/ 271 w 113"/>
                <a:gd name="T53" fmla="*/ 142 h 108"/>
                <a:gd name="T54" fmla="*/ 241 w 113"/>
                <a:gd name="T55" fmla="*/ 136 h 108"/>
                <a:gd name="T56" fmla="*/ 252 w 113"/>
                <a:gd name="T57" fmla="*/ 110 h 108"/>
                <a:gd name="T58" fmla="*/ 233 w 113"/>
                <a:gd name="T59" fmla="*/ 99 h 108"/>
                <a:gd name="T60" fmla="*/ 190 w 113"/>
                <a:gd name="T61" fmla="*/ 99 h 108"/>
                <a:gd name="T62" fmla="*/ 161 w 113"/>
                <a:gd name="T63" fmla="*/ 86 h 108"/>
                <a:gd name="T64" fmla="*/ 169 w 113"/>
                <a:gd name="T65" fmla="*/ 62 h 108"/>
                <a:gd name="T66" fmla="*/ 145 w 113"/>
                <a:gd name="T67" fmla="*/ 48 h 108"/>
                <a:gd name="T68" fmla="*/ 123 w 113"/>
                <a:gd name="T69" fmla="*/ 32 h 108"/>
                <a:gd name="T70" fmla="*/ 113 w 113"/>
                <a:gd name="T71" fmla="*/ 8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3" h="108">
                  <a:moveTo>
                    <a:pt x="40" y="0"/>
                  </a:moveTo>
                  <a:cubicBezTo>
                    <a:pt x="37" y="2"/>
                    <a:pt x="33" y="4"/>
                    <a:pt x="31" y="5"/>
                  </a:cubicBezTo>
                  <a:cubicBezTo>
                    <a:pt x="29" y="6"/>
                    <a:pt x="28" y="6"/>
                    <a:pt x="25" y="7"/>
                  </a:cubicBezTo>
                  <a:cubicBezTo>
                    <a:pt x="22" y="9"/>
                    <a:pt x="18" y="9"/>
                    <a:pt x="17" y="8"/>
                  </a:cubicBezTo>
                  <a:cubicBezTo>
                    <a:pt x="16" y="8"/>
                    <a:pt x="15" y="6"/>
                    <a:pt x="14" y="8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10" y="12"/>
                    <a:pt x="9" y="11"/>
                    <a:pt x="9" y="12"/>
                  </a:cubicBezTo>
                  <a:cubicBezTo>
                    <a:pt x="8" y="13"/>
                    <a:pt x="5" y="14"/>
                    <a:pt x="4" y="18"/>
                  </a:cubicBezTo>
                  <a:cubicBezTo>
                    <a:pt x="3" y="23"/>
                    <a:pt x="4" y="27"/>
                    <a:pt x="5" y="29"/>
                  </a:cubicBezTo>
                  <a:cubicBezTo>
                    <a:pt x="6" y="31"/>
                    <a:pt x="8" y="34"/>
                    <a:pt x="7" y="36"/>
                  </a:cubicBezTo>
                  <a:cubicBezTo>
                    <a:pt x="6" y="38"/>
                    <a:pt x="5" y="41"/>
                    <a:pt x="6" y="42"/>
                  </a:cubicBezTo>
                  <a:cubicBezTo>
                    <a:pt x="7" y="43"/>
                    <a:pt x="7" y="45"/>
                    <a:pt x="7" y="47"/>
                  </a:cubicBezTo>
                  <a:cubicBezTo>
                    <a:pt x="7" y="48"/>
                    <a:pt x="8" y="52"/>
                    <a:pt x="9" y="54"/>
                  </a:cubicBezTo>
                  <a:cubicBezTo>
                    <a:pt x="10" y="56"/>
                    <a:pt x="8" y="60"/>
                    <a:pt x="6" y="58"/>
                  </a:cubicBezTo>
                  <a:cubicBezTo>
                    <a:pt x="5" y="57"/>
                    <a:pt x="4" y="57"/>
                    <a:pt x="3" y="58"/>
                  </a:cubicBezTo>
                  <a:cubicBezTo>
                    <a:pt x="2" y="59"/>
                    <a:pt x="0" y="61"/>
                    <a:pt x="2" y="62"/>
                  </a:cubicBezTo>
                  <a:cubicBezTo>
                    <a:pt x="3" y="63"/>
                    <a:pt x="3" y="64"/>
                    <a:pt x="4" y="66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9"/>
                    <a:pt x="4" y="69"/>
                    <a:pt x="4" y="70"/>
                  </a:cubicBezTo>
                  <a:cubicBezTo>
                    <a:pt x="4" y="70"/>
                    <a:pt x="8" y="74"/>
                    <a:pt x="8" y="75"/>
                  </a:cubicBezTo>
                  <a:cubicBezTo>
                    <a:pt x="9" y="76"/>
                    <a:pt x="15" y="75"/>
                    <a:pt x="16" y="73"/>
                  </a:cubicBezTo>
                  <a:cubicBezTo>
                    <a:pt x="17" y="71"/>
                    <a:pt x="18" y="71"/>
                    <a:pt x="20" y="71"/>
                  </a:cubicBezTo>
                  <a:cubicBezTo>
                    <a:pt x="22" y="72"/>
                    <a:pt x="24" y="71"/>
                    <a:pt x="26" y="72"/>
                  </a:cubicBezTo>
                  <a:cubicBezTo>
                    <a:pt x="28" y="73"/>
                    <a:pt x="34" y="81"/>
                    <a:pt x="36" y="82"/>
                  </a:cubicBezTo>
                  <a:cubicBezTo>
                    <a:pt x="37" y="83"/>
                    <a:pt x="37" y="85"/>
                    <a:pt x="39" y="87"/>
                  </a:cubicBezTo>
                  <a:cubicBezTo>
                    <a:pt x="41" y="89"/>
                    <a:pt x="42" y="88"/>
                    <a:pt x="43" y="85"/>
                  </a:cubicBezTo>
                  <a:cubicBezTo>
                    <a:pt x="44" y="82"/>
                    <a:pt x="45" y="85"/>
                    <a:pt x="47" y="86"/>
                  </a:cubicBezTo>
                  <a:cubicBezTo>
                    <a:pt x="49" y="86"/>
                    <a:pt x="53" y="86"/>
                    <a:pt x="56" y="84"/>
                  </a:cubicBezTo>
                  <a:cubicBezTo>
                    <a:pt x="59" y="82"/>
                    <a:pt x="58" y="84"/>
                    <a:pt x="60" y="84"/>
                  </a:cubicBezTo>
                  <a:cubicBezTo>
                    <a:pt x="62" y="83"/>
                    <a:pt x="64" y="84"/>
                    <a:pt x="66" y="84"/>
                  </a:cubicBezTo>
                  <a:cubicBezTo>
                    <a:pt x="68" y="83"/>
                    <a:pt x="67" y="85"/>
                    <a:pt x="69" y="86"/>
                  </a:cubicBezTo>
                  <a:cubicBezTo>
                    <a:pt x="71" y="87"/>
                    <a:pt x="69" y="90"/>
                    <a:pt x="67" y="90"/>
                  </a:cubicBezTo>
                  <a:cubicBezTo>
                    <a:pt x="65" y="91"/>
                    <a:pt x="65" y="92"/>
                    <a:pt x="63" y="93"/>
                  </a:cubicBezTo>
                  <a:cubicBezTo>
                    <a:pt x="62" y="94"/>
                    <a:pt x="62" y="97"/>
                    <a:pt x="63" y="98"/>
                  </a:cubicBezTo>
                  <a:cubicBezTo>
                    <a:pt x="63" y="100"/>
                    <a:pt x="65" y="98"/>
                    <a:pt x="67" y="96"/>
                  </a:cubicBezTo>
                  <a:cubicBezTo>
                    <a:pt x="69" y="94"/>
                    <a:pt x="70" y="96"/>
                    <a:pt x="72" y="96"/>
                  </a:cubicBezTo>
                  <a:cubicBezTo>
                    <a:pt x="74" y="96"/>
                    <a:pt x="77" y="97"/>
                    <a:pt x="81" y="96"/>
                  </a:cubicBezTo>
                  <a:cubicBezTo>
                    <a:pt x="84" y="95"/>
                    <a:pt x="82" y="96"/>
                    <a:pt x="82" y="95"/>
                  </a:cubicBezTo>
                  <a:cubicBezTo>
                    <a:pt x="83" y="94"/>
                    <a:pt x="85" y="97"/>
                    <a:pt x="86" y="98"/>
                  </a:cubicBezTo>
                  <a:cubicBezTo>
                    <a:pt x="87" y="99"/>
                    <a:pt x="86" y="101"/>
                    <a:pt x="86" y="105"/>
                  </a:cubicBezTo>
                  <a:cubicBezTo>
                    <a:pt x="87" y="108"/>
                    <a:pt x="100" y="104"/>
                    <a:pt x="103" y="104"/>
                  </a:cubicBezTo>
                  <a:cubicBezTo>
                    <a:pt x="105" y="104"/>
                    <a:pt x="107" y="103"/>
                    <a:pt x="107" y="104"/>
                  </a:cubicBezTo>
                  <a:cubicBezTo>
                    <a:pt x="107" y="104"/>
                    <a:pt x="108" y="99"/>
                    <a:pt x="109" y="99"/>
                  </a:cubicBezTo>
                  <a:cubicBezTo>
                    <a:pt x="110" y="98"/>
                    <a:pt x="112" y="94"/>
                    <a:pt x="112" y="93"/>
                  </a:cubicBezTo>
                  <a:cubicBezTo>
                    <a:pt x="112" y="91"/>
                    <a:pt x="112" y="90"/>
                    <a:pt x="113" y="89"/>
                  </a:cubicBezTo>
                  <a:cubicBezTo>
                    <a:pt x="113" y="88"/>
                    <a:pt x="113" y="85"/>
                    <a:pt x="113" y="85"/>
                  </a:cubicBezTo>
                  <a:cubicBezTo>
                    <a:pt x="113" y="85"/>
                    <a:pt x="109" y="83"/>
                    <a:pt x="109" y="82"/>
                  </a:cubicBezTo>
                  <a:cubicBezTo>
                    <a:pt x="108" y="81"/>
                    <a:pt x="106" y="81"/>
                    <a:pt x="106" y="79"/>
                  </a:cubicBezTo>
                  <a:cubicBezTo>
                    <a:pt x="106" y="77"/>
                    <a:pt x="108" y="75"/>
                    <a:pt x="108" y="74"/>
                  </a:cubicBezTo>
                  <a:cubicBezTo>
                    <a:pt x="108" y="74"/>
                    <a:pt x="106" y="73"/>
                    <a:pt x="105" y="71"/>
                  </a:cubicBezTo>
                  <a:cubicBezTo>
                    <a:pt x="104" y="70"/>
                    <a:pt x="103" y="69"/>
                    <a:pt x="105" y="67"/>
                  </a:cubicBezTo>
                  <a:cubicBezTo>
                    <a:pt x="107" y="66"/>
                    <a:pt x="108" y="58"/>
                    <a:pt x="107" y="59"/>
                  </a:cubicBezTo>
                  <a:cubicBezTo>
                    <a:pt x="106" y="59"/>
                    <a:pt x="106" y="58"/>
                    <a:pt x="104" y="57"/>
                  </a:cubicBezTo>
                  <a:cubicBezTo>
                    <a:pt x="103" y="57"/>
                    <a:pt x="103" y="53"/>
                    <a:pt x="101" y="53"/>
                  </a:cubicBezTo>
                  <a:cubicBezTo>
                    <a:pt x="99" y="53"/>
                    <a:pt x="97" y="52"/>
                    <a:pt x="95" y="53"/>
                  </a:cubicBezTo>
                  <a:cubicBezTo>
                    <a:pt x="94" y="54"/>
                    <a:pt x="90" y="53"/>
                    <a:pt x="90" y="51"/>
                  </a:cubicBezTo>
                  <a:cubicBezTo>
                    <a:pt x="89" y="48"/>
                    <a:pt x="90" y="46"/>
                    <a:pt x="92" y="45"/>
                  </a:cubicBezTo>
                  <a:cubicBezTo>
                    <a:pt x="93" y="45"/>
                    <a:pt x="95" y="42"/>
                    <a:pt x="94" y="41"/>
                  </a:cubicBezTo>
                  <a:cubicBezTo>
                    <a:pt x="94" y="39"/>
                    <a:pt x="94" y="38"/>
                    <a:pt x="91" y="37"/>
                  </a:cubicBezTo>
                  <a:cubicBezTo>
                    <a:pt x="89" y="36"/>
                    <a:pt x="87" y="35"/>
                    <a:pt x="87" y="37"/>
                  </a:cubicBezTo>
                  <a:cubicBezTo>
                    <a:pt x="86" y="39"/>
                    <a:pt x="80" y="43"/>
                    <a:pt x="79" y="41"/>
                  </a:cubicBezTo>
                  <a:cubicBezTo>
                    <a:pt x="77" y="39"/>
                    <a:pt x="72" y="37"/>
                    <a:pt x="71" y="37"/>
                  </a:cubicBezTo>
                  <a:cubicBezTo>
                    <a:pt x="69" y="36"/>
                    <a:pt x="64" y="35"/>
                    <a:pt x="63" y="34"/>
                  </a:cubicBezTo>
                  <a:cubicBezTo>
                    <a:pt x="62" y="34"/>
                    <a:pt x="60" y="35"/>
                    <a:pt x="60" y="32"/>
                  </a:cubicBezTo>
                  <a:cubicBezTo>
                    <a:pt x="59" y="29"/>
                    <a:pt x="59" y="26"/>
                    <a:pt x="60" y="25"/>
                  </a:cubicBezTo>
                  <a:cubicBezTo>
                    <a:pt x="62" y="24"/>
                    <a:pt x="63" y="24"/>
                    <a:pt x="63" y="23"/>
                  </a:cubicBezTo>
                  <a:cubicBezTo>
                    <a:pt x="63" y="22"/>
                    <a:pt x="59" y="21"/>
                    <a:pt x="58" y="21"/>
                  </a:cubicBezTo>
                  <a:cubicBezTo>
                    <a:pt x="56" y="20"/>
                    <a:pt x="56" y="19"/>
                    <a:pt x="54" y="18"/>
                  </a:cubicBezTo>
                  <a:cubicBezTo>
                    <a:pt x="52" y="17"/>
                    <a:pt x="53" y="15"/>
                    <a:pt x="50" y="16"/>
                  </a:cubicBezTo>
                  <a:cubicBezTo>
                    <a:pt x="47" y="17"/>
                    <a:pt x="44" y="14"/>
                    <a:pt x="46" y="12"/>
                  </a:cubicBezTo>
                  <a:cubicBezTo>
                    <a:pt x="47" y="9"/>
                    <a:pt x="49" y="7"/>
                    <a:pt x="46" y="7"/>
                  </a:cubicBezTo>
                  <a:cubicBezTo>
                    <a:pt x="43" y="6"/>
                    <a:pt x="42" y="4"/>
                    <a:pt x="42" y="3"/>
                  </a:cubicBezTo>
                  <a:cubicBezTo>
                    <a:pt x="42" y="2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20">
              <a:extLst>
                <a:ext uri="{FF2B5EF4-FFF2-40B4-BE49-F238E27FC236}">
                  <a16:creationId xmlns:a16="http://schemas.microsoft.com/office/drawing/2014/main" id="{6A70EA95-02D4-40AE-9FD5-C6644F855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1289"/>
              <a:ext cx="402" cy="320"/>
            </a:xfrm>
            <a:custGeom>
              <a:avLst/>
              <a:gdLst>
                <a:gd name="T0" fmla="*/ 185 w 150"/>
                <a:gd name="T1" fmla="*/ 291 h 120"/>
                <a:gd name="T2" fmla="*/ 196 w 150"/>
                <a:gd name="T3" fmla="*/ 264 h 120"/>
                <a:gd name="T4" fmla="*/ 185 w 150"/>
                <a:gd name="T5" fmla="*/ 245 h 120"/>
                <a:gd name="T6" fmla="*/ 182 w 150"/>
                <a:gd name="T7" fmla="*/ 224 h 120"/>
                <a:gd name="T8" fmla="*/ 174 w 150"/>
                <a:gd name="T9" fmla="*/ 205 h 120"/>
                <a:gd name="T10" fmla="*/ 172 w 150"/>
                <a:gd name="T11" fmla="*/ 179 h 120"/>
                <a:gd name="T12" fmla="*/ 147 w 150"/>
                <a:gd name="T13" fmla="*/ 168 h 120"/>
                <a:gd name="T14" fmla="*/ 139 w 150"/>
                <a:gd name="T15" fmla="*/ 147 h 120"/>
                <a:gd name="T16" fmla="*/ 137 w 150"/>
                <a:gd name="T17" fmla="*/ 125 h 120"/>
                <a:gd name="T18" fmla="*/ 105 w 150"/>
                <a:gd name="T19" fmla="*/ 136 h 120"/>
                <a:gd name="T20" fmla="*/ 62 w 150"/>
                <a:gd name="T21" fmla="*/ 117 h 120"/>
                <a:gd name="T22" fmla="*/ 54 w 150"/>
                <a:gd name="T23" fmla="*/ 93 h 120"/>
                <a:gd name="T24" fmla="*/ 48 w 150"/>
                <a:gd name="T25" fmla="*/ 83 h 120"/>
                <a:gd name="T26" fmla="*/ 27 w 150"/>
                <a:gd name="T27" fmla="*/ 69 h 120"/>
                <a:gd name="T28" fmla="*/ 16 w 150"/>
                <a:gd name="T29" fmla="*/ 45 h 120"/>
                <a:gd name="T30" fmla="*/ 0 w 150"/>
                <a:gd name="T31" fmla="*/ 27 h 120"/>
                <a:gd name="T32" fmla="*/ 32 w 150"/>
                <a:gd name="T33" fmla="*/ 13 h 120"/>
                <a:gd name="T34" fmla="*/ 59 w 150"/>
                <a:gd name="T35" fmla="*/ 5 h 120"/>
                <a:gd name="T36" fmla="*/ 96 w 150"/>
                <a:gd name="T37" fmla="*/ 19 h 120"/>
                <a:gd name="T38" fmla="*/ 96 w 150"/>
                <a:gd name="T39" fmla="*/ 59 h 120"/>
                <a:gd name="T40" fmla="*/ 142 w 150"/>
                <a:gd name="T41" fmla="*/ 99 h 120"/>
                <a:gd name="T42" fmla="*/ 201 w 150"/>
                <a:gd name="T43" fmla="*/ 104 h 120"/>
                <a:gd name="T44" fmla="*/ 214 w 150"/>
                <a:gd name="T45" fmla="*/ 149 h 120"/>
                <a:gd name="T46" fmla="*/ 244 w 150"/>
                <a:gd name="T47" fmla="*/ 165 h 120"/>
                <a:gd name="T48" fmla="*/ 276 w 150"/>
                <a:gd name="T49" fmla="*/ 173 h 120"/>
                <a:gd name="T50" fmla="*/ 292 w 150"/>
                <a:gd name="T51" fmla="*/ 205 h 120"/>
                <a:gd name="T52" fmla="*/ 324 w 150"/>
                <a:gd name="T53" fmla="*/ 213 h 120"/>
                <a:gd name="T54" fmla="*/ 354 w 150"/>
                <a:gd name="T55" fmla="*/ 211 h 120"/>
                <a:gd name="T56" fmla="*/ 378 w 150"/>
                <a:gd name="T57" fmla="*/ 221 h 120"/>
                <a:gd name="T58" fmla="*/ 378 w 150"/>
                <a:gd name="T59" fmla="*/ 256 h 120"/>
                <a:gd name="T60" fmla="*/ 394 w 150"/>
                <a:gd name="T61" fmla="*/ 291 h 120"/>
                <a:gd name="T62" fmla="*/ 397 w 150"/>
                <a:gd name="T63" fmla="*/ 304 h 120"/>
                <a:gd name="T64" fmla="*/ 378 w 150"/>
                <a:gd name="T65" fmla="*/ 315 h 120"/>
                <a:gd name="T66" fmla="*/ 351 w 150"/>
                <a:gd name="T67" fmla="*/ 301 h 120"/>
                <a:gd name="T68" fmla="*/ 324 w 150"/>
                <a:gd name="T69" fmla="*/ 307 h 120"/>
                <a:gd name="T70" fmla="*/ 289 w 150"/>
                <a:gd name="T71" fmla="*/ 299 h 120"/>
                <a:gd name="T72" fmla="*/ 263 w 150"/>
                <a:gd name="T73" fmla="*/ 309 h 120"/>
                <a:gd name="T74" fmla="*/ 241 w 150"/>
                <a:gd name="T75" fmla="*/ 315 h 120"/>
                <a:gd name="T76" fmla="*/ 222 w 150"/>
                <a:gd name="T77" fmla="*/ 312 h 120"/>
                <a:gd name="T78" fmla="*/ 204 w 150"/>
                <a:gd name="T79" fmla="*/ 317 h 120"/>
                <a:gd name="T80" fmla="*/ 180 w 150"/>
                <a:gd name="T81" fmla="*/ 304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0" h="120">
                  <a:moveTo>
                    <a:pt x="67" y="114"/>
                  </a:moveTo>
                  <a:cubicBezTo>
                    <a:pt x="67" y="114"/>
                    <a:pt x="68" y="109"/>
                    <a:pt x="69" y="109"/>
                  </a:cubicBezTo>
                  <a:cubicBezTo>
                    <a:pt x="70" y="108"/>
                    <a:pt x="72" y="104"/>
                    <a:pt x="72" y="103"/>
                  </a:cubicBezTo>
                  <a:cubicBezTo>
                    <a:pt x="72" y="101"/>
                    <a:pt x="72" y="100"/>
                    <a:pt x="73" y="99"/>
                  </a:cubicBezTo>
                  <a:cubicBezTo>
                    <a:pt x="73" y="98"/>
                    <a:pt x="73" y="95"/>
                    <a:pt x="73" y="95"/>
                  </a:cubicBezTo>
                  <a:cubicBezTo>
                    <a:pt x="73" y="95"/>
                    <a:pt x="69" y="93"/>
                    <a:pt x="69" y="92"/>
                  </a:cubicBezTo>
                  <a:cubicBezTo>
                    <a:pt x="68" y="91"/>
                    <a:pt x="66" y="91"/>
                    <a:pt x="66" y="89"/>
                  </a:cubicBezTo>
                  <a:cubicBezTo>
                    <a:pt x="66" y="87"/>
                    <a:pt x="68" y="85"/>
                    <a:pt x="68" y="84"/>
                  </a:cubicBezTo>
                  <a:cubicBezTo>
                    <a:pt x="68" y="84"/>
                    <a:pt x="66" y="83"/>
                    <a:pt x="65" y="81"/>
                  </a:cubicBezTo>
                  <a:cubicBezTo>
                    <a:pt x="64" y="80"/>
                    <a:pt x="63" y="79"/>
                    <a:pt x="65" y="77"/>
                  </a:cubicBezTo>
                  <a:cubicBezTo>
                    <a:pt x="67" y="76"/>
                    <a:pt x="68" y="68"/>
                    <a:pt x="67" y="69"/>
                  </a:cubicBezTo>
                  <a:cubicBezTo>
                    <a:pt x="66" y="69"/>
                    <a:pt x="66" y="68"/>
                    <a:pt x="64" y="67"/>
                  </a:cubicBezTo>
                  <a:cubicBezTo>
                    <a:pt x="63" y="67"/>
                    <a:pt x="63" y="63"/>
                    <a:pt x="61" y="63"/>
                  </a:cubicBezTo>
                  <a:cubicBezTo>
                    <a:pt x="59" y="63"/>
                    <a:pt x="57" y="62"/>
                    <a:pt x="55" y="63"/>
                  </a:cubicBezTo>
                  <a:cubicBezTo>
                    <a:pt x="54" y="64"/>
                    <a:pt x="50" y="63"/>
                    <a:pt x="50" y="61"/>
                  </a:cubicBezTo>
                  <a:cubicBezTo>
                    <a:pt x="49" y="58"/>
                    <a:pt x="50" y="56"/>
                    <a:pt x="52" y="55"/>
                  </a:cubicBezTo>
                  <a:cubicBezTo>
                    <a:pt x="53" y="55"/>
                    <a:pt x="55" y="52"/>
                    <a:pt x="54" y="51"/>
                  </a:cubicBezTo>
                  <a:cubicBezTo>
                    <a:pt x="54" y="49"/>
                    <a:pt x="54" y="48"/>
                    <a:pt x="51" y="47"/>
                  </a:cubicBezTo>
                  <a:cubicBezTo>
                    <a:pt x="49" y="46"/>
                    <a:pt x="47" y="45"/>
                    <a:pt x="47" y="47"/>
                  </a:cubicBezTo>
                  <a:cubicBezTo>
                    <a:pt x="46" y="49"/>
                    <a:pt x="40" y="53"/>
                    <a:pt x="39" y="51"/>
                  </a:cubicBezTo>
                  <a:cubicBezTo>
                    <a:pt x="37" y="49"/>
                    <a:pt x="32" y="47"/>
                    <a:pt x="31" y="47"/>
                  </a:cubicBezTo>
                  <a:cubicBezTo>
                    <a:pt x="29" y="46"/>
                    <a:pt x="24" y="45"/>
                    <a:pt x="23" y="44"/>
                  </a:cubicBezTo>
                  <a:cubicBezTo>
                    <a:pt x="22" y="44"/>
                    <a:pt x="20" y="45"/>
                    <a:pt x="20" y="42"/>
                  </a:cubicBezTo>
                  <a:cubicBezTo>
                    <a:pt x="19" y="39"/>
                    <a:pt x="19" y="36"/>
                    <a:pt x="20" y="35"/>
                  </a:cubicBezTo>
                  <a:cubicBezTo>
                    <a:pt x="22" y="34"/>
                    <a:pt x="23" y="34"/>
                    <a:pt x="23" y="33"/>
                  </a:cubicBezTo>
                  <a:cubicBezTo>
                    <a:pt x="23" y="32"/>
                    <a:pt x="19" y="31"/>
                    <a:pt x="18" y="31"/>
                  </a:cubicBezTo>
                  <a:cubicBezTo>
                    <a:pt x="16" y="30"/>
                    <a:pt x="16" y="29"/>
                    <a:pt x="14" y="28"/>
                  </a:cubicBezTo>
                  <a:cubicBezTo>
                    <a:pt x="12" y="27"/>
                    <a:pt x="13" y="25"/>
                    <a:pt x="10" y="26"/>
                  </a:cubicBezTo>
                  <a:cubicBezTo>
                    <a:pt x="7" y="27"/>
                    <a:pt x="4" y="24"/>
                    <a:pt x="6" y="22"/>
                  </a:cubicBezTo>
                  <a:cubicBezTo>
                    <a:pt x="7" y="19"/>
                    <a:pt x="9" y="17"/>
                    <a:pt x="6" y="17"/>
                  </a:cubicBezTo>
                  <a:cubicBezTo>
                    <a:pt x="3" y="16"/>
                    <a:pt x="2" y="14"/>
                    <a:pt x="2" y="13"/>
                  </a:cubicBezTo>
                  <a:cubicBezTo>
                    <a:pt x="2" y="12"/>
                    <a:pt x="0" y="10"/>
                    <a:pt x="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11" y="6"/>
                    <a:pt x="12" y="5"/>
                  </a:cubicBezTo>
                  <a:cubicBezTo>
                    <a:pt x="13" y="4"/>
                    <a:pt x="14" y="5"/>
                    <a:pt x="15" y="5"/>
                  </a:cubicBezTo>
                  <a:cubicBezTo>
                    <a:pt x="17" y="6"/>
                    <a:pt x="21" y="4"/>
                    <a:pt x="22" y="2"/>
                  </a:cubicBezTo>
                  <a:cubicBezTo>
                    <a:pt x="24" y="0"/>
                    <a:pt x="31" y="0"/>
                    <a:pt x="31" y="0"/>
                  </a:cubicBezTo>
                  <a:cubicBezTo>
                    <a:pt x="33" y="0"/>
                    <a:pt x="35" y="5"/>
                    <a:pt x="36" y="7"/>
                  </a:cubicBezTo>
                  <a:cubicBezTo>
                    <a:pt x="37" y="10"/>
                    <a:pt x="36" y="13"/>
                    <a:pt x="35" y="16"/>
                  </a:cubicBezTo>
                  <a:cubicBezTo>
                    <a:pt x="35" y="18"/>
                    <a:pt x="35" y="21"/>
                    <a:pt x="36" y="22"/>
                  </a:cubicBezTo>
                  <a:cubicBezTo>
                    <a:pt x="37" y="24"/>
                    <a:pt x="42" y="29"/>
                    <a:pt x="44" y="30"/>
                  </a:cubicBezTo>
                  <a:cubicBezTo>
                    <a:pt x="47" y="32"/>
                    <a:pt x="49" y="35"/>
                    <a:pt x="53" y="37"/>
                  </a:cubicBezTo>
                  <a:cubicBezTo>
                    <a:pt x="57" y="40"/>
                    <a:pt x="59" y="37"/>
                    <a:pt x="62" y="36"/>
                  </a:cubicBezTo>
                  <a:cubicBezTo>
                    <a:pt x="65" y="35"/>
                    <a:pt x="70" y="37"/>
                    <a:pt x="75" y="39"/>
                  </a:cubicBezTo>
                  <a:cubicBezTo>
                    <a:pt x="80" y="40"/>
                    <a:pt x="79" y="46"/>
                    <a:pt x="79" y="46"/>
                  </a:cubicBezTo>
                  <a:cubicBezTo>
                    <a:pt x="79" y="46"/>
                    <a:pt x="80" y="55"/>
                    <a:pt x="80" y="56"/>
                  </a:cubicBezTo>
                  <a:cubicBezTo>
                    <a:pt x="81" y="57"/>
                    <a:pt x="85" y="63"/>
                    <a:pt x="85" y="63"/>
                  </a:cubicBezTo>
                  <a:cubicBezTo>
                    <a:pt x="85" y="63"/>
                    <a:pt x="89" y="63"/>
                    <a:pt x="91" y="62"/>
                  </a:cubicBezTo>
                  <a:cubicBezTo>
                    <a:pt x="93" y="61"/>
                    <a:pt x="95" y="63"/>
                    <a:pt x="96" y="63"/>
                  </a:cubicBezTo>
                  <a:cubicBezTo>
                    <a:pt x="97" y="63"/>
                    <a:pt x="101" y="66"/>
                    <a:pt x="103" y="65"/>
                  </a:cubicBezTo>
                  <a:cubicBezTo>
                    <a:pt x="106" y="65"/>
                    <a:pt x="106" y="68"/>
                    <a:pt x="107" y="71"/>
                  </a:cubicBezTo>
                  <a:cubicBezTo>
                    <a:pt x="108" y="73"/>
                    <a:pt x="108" y="74"/>
                    <a:pt x="109" y="77"/>
                  </a:cubicBezTo>
                  <a:cubicBezTo>
                    <a:pt x="109" y="79"/>
                    <a:pt x="110" y="80"/>
                    <a:pt x="114" y="83"/>
                  </a:cubicBezTo>
                  <a:cubicBezTo>
                    <a:pt x="118" y="85"/>
                    <a:pt x="119" y="81"/>
                    <a:pt x="121" y="80"/>
                  </a:cubicBezTo>
                  <a:cubicBezTo>
                    <a:pt x="123" y="79"/>
                    <a:pt x="127" y="79"/>
                    <a:pt x="127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36" y="83"/>
                    <a:pt x="139" y="82"/>
                    <a:pt x="141" y="83"/>
                  </a:cubicBezTo>
                  <a:cubicBezTo>
                    <a:pt x="144" y="84"/>
                    <a:pt x="144" y="87"/>
                    <a:pt x="144" y="87"/>
                  </a:cubicBezTo>
                  <a:cubicBezTo>
                    <a:pt x="144" y="87"/>
                    <a:pt x="143" y="91"/>
                    <a:pt x="141" y="96"/>
                  </a:cubicBezTo>
                  <a:cubicBezTo>
                    <a:pt x="139" y="100"/>
                    <a:pt x="144" y="100"/>
                    <a:pt x="145" y="104"/>
                  </a:cubicBezTo>
                  <a:cubicBezTo>
                    <a:pt x="146" y="107"/>
                    <a:pt x="147" y="109"/>
                    <a:pt x="147" y="109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1"/>
                    <a:pt x="150" y="114"/>
                    <a:pt x="148" y="114"/>
                  </a:cubicBezTo>
                  <a:cubicBezTo>
                    <a:pt x="147" y="114"/>
                    <a:pt x="145" y="112"/>
                    <a:pt x="144" y="115"/>
                  </a:cubicBezTo>
                  <a:cubicBezTo>
                    <a:pt x="144" y="117"/>
                    <a:pt x="142" y="118"/>
                    <a:pt x="141" y="118"/>
                  </a:cubicBezTo>
                  <a:cubicBezTo>
                    <a:pt x="140" y="118"/>
                    <a:pt x="139" y="115"/>
                    <a:pt x="138" y="117"/>
                  </a:cubicBezTo>
                  <a:cubicBezTo>
                    <a:pt x="137" y="118"/>
                    <a:pt x="131" y="113"/>
                    <a:pt x="131" y="113"/>
                  </a:cubicBezTo>
                  <a:cubicBezTo>
                    <a:pt x="130" y="113"/>
                    <a:pt x="128" y="112"/>
                    <a:pt x="126" y="115"/>
                  </a:cubicBezTo>
                  <a:cubicBezTo>
                    <a:pt x="124" y="117"/>
                    <a:pt x="121" y="116"/>
                    <a:pt x="121" y="115"/>
                  </a:cubicBezTo>
                  <a:cubicBezTo>
                    <a:pt x="120" y="114"/>
                    <a:pt x="114" y="109"/>
                    <a:pt x="112" y="109"/>
                  </a:cubicBezTo>
                  <a:cubicBezTo>
                    <a:pt x="111" y="110"/>
                    <a:pt x="109" y="110"/>
                    <a:pt x="108" y="112"/>
                  </a:cubicBezTo>
                  <a:cubicBezTo>
                    <a:pt x="108" y="115"/>
                    <a:pt x="105" y="115"/>
                    <a:pt x="103" y="115"/>
                  </a:cubicBezTo>
                  <a:cubicBezTo>
                    <a:pt x="101" y="115"/>
                    <a:pt x="99" y="116"/>
                    <a:pt x="98" y="116"/>
                  </a:cubicBezTo>
                  <a:cubicBezTo>
                    <a:pt x="96" y="116"/>
                    <a:pt x="95" y="116"/>
                    <a:pt x="94" y="117"/>
                  </a:cubicBezTo>
                  <a:cubicBezTo>
                    <a:pt x="92" y="118"/>
                    <a:pt x="90" y="117"/>
                    <a:pt x="90" y="118"/>
                  </a:cubicBezTo>
                  <a:cubicBezTo>
                    <a:pt x="89" y="118"/>
                    <a:pt x="88" y="120"/>
                    <a:pt x="87" y="119"/>
                  </a:cubicBezTo>
                  <a:cubicBezTo>
                    <a:pt x="86" y="119"/>
                    <a:pt x="84" y="115"/>
                    <a:pt x="83" y="117"/>
                  </a:cubicBezTo>
                  <a:cubicBezTo>
                    <a:pt x="82" y="118"/>
                    <a:pt x="80" y="119"/>
                    <a:pt x="79" y="119"/>
                  </a:cubicBezTo>
                  <a:cubicBezTo>
                    <a:pt x="78" y="119"/>
                    <a:pt x="76" y="119"/>
                    <a:pt x="76" y="119"/>
                  </a:cubicBezTo>
                  <a:cubicBezTo>
                    <a:pt x="76" y="119"/>
                    <a:pt x="75" y="114"/>
                    <a:pt x="73" y="114"/>
                  </a:cubicBezTo>
                  <a:cubicBezTo>
                    <a:pt x="71" y="114"/>
                    <a:pt x="68" y="115"/>
                    <a:pt x="67" y="11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1">
              <a:extLst>
                <a:ext uri="{FF2B5EF4-FFF2-40B4-BE49-F238E27FC236}">
                  <a16:creationId xmlns:a16="http://schemas.microsoft.com/office/drawing/2014/main" id="{257F67E1-2F93-4B2A-972C-3964D044A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1502"/>
              <a:ext cx="337" cy="227"/>
            </a:xfrm>
            <a:custGeom>
              <a:avLst/>
              <a:gdLst>
                <a:gd name="T0" fmla="*/ 334 w 126"/>
                <a:gd name="T1" fmla="*/ 104 h 85"/>
                <a:gd name="T2" fmla="*/ 334 w 126"/>
                <a:gd name="T3" fmla="*/ 104 h 85"/>
                <a:gd name="T4" fmla="*/ 326 w 126"/>
                <a:gd name="T5" fmla="*/ 91 h 85"/>
                <a:gd name="T6" fmla="*/ 310 w 126"/>
                <a:gd name="T7" fmla="*/ 91 h 85"/>
                <a:gd name="T8" fmla="*/ 300 w 126"/>
                <a:gd name="T9" fmla="*/ 91 h 85"/>
                <a:gd name="T10" fmla="*/ 254 w 126"/>
                <a:gd name="T11" fmla="*/ 93 h 85"/>
                <a:gd name="T12" fmla="*/ 254 w 126"/>
                <a:gd name="T13" fmla="*/ 75 h 85"/>
                <a:gd name="T14" fmla="*/ 243 w 126"/>
                <a:gd name="T15" fmla="*/ 67 h 85"/>
                <a:gd name="T16" fmla="*/ 241 w 126"/>
                <a:gd name="T17" fmla="*/ 69 h 85"/>
                <a:gd name="T18" fmla="*/ 217 w 126"/>
                <a:gd name="T19" fmla="*/ 69 h 85"/>
                <a:gd name="T20" fmla="*/ 203 w 126"/>
                <a:gd name="T21" fmla="*/ 69 h 85"/>
                <a:gd name="T22" fmla="*/ 193 w 126"/>
                <a:gd name="T23" fmla="*/ 75 h 85"/>
                <a:gd name="T24" fmla="*/ 193 w 126"/>
                <a:gd name="T25" fmla="*/ 61 h 85"/>
                <a:gd name="T26" fmla="*/ 203 w 126"/>
                <a:gd name="T27" fmla="*/ 53 h 85"/>
                <a:gd name="T28" fmla="*/ 209 w 126"/>
                <a:gd name="T29" fmla="*/ 43 h 85"/>
                <a:gd name="T30" fmla="*/ 201 w 126"/>
                <a:gd name="T31" fmla="*/ 37 h 85"/>
                <a:gd name="T32" fmla="*/ 185 w 126"/>
                <a:gd name="T33" fmla="*/ 37 h 85"/>
                <a:gd name="T34" fmla="*/ 174 w 126"/>
                <a:gd name="T35" fmla="*/ 37 h 85"/>
                <a:gd name="T36" fmla="*/ 150 w 126"/>
                <a:gd name="T37" fmla="*/ 43 h 85"/>
                <a:gd name="T38" fmla="*/ 139 w 126"/>
                <a:gd name="T39" fmla="*/ 40 h 85"/>
                <a:gd name="T40" fmla="*/ 128 w 126"/>
                <a:gd name="T41" fmla="*/ 45 h 85"/>
                <a:gd name="T42" fmla="*/ 120 w 126"/>
                <a:gd name="T43" fmla="*/ 32 h 85"/>
                <a:gd name="T44" fmla="*/ 94 w 126"/>
                <a:gd name="T45" fmla="*/ 5 h 85"/>
                <a:gd name="T46" fmla="*/ 78 w 126"/>
                <a:gd name="T47" fmla="*/ 3 h 85"/>
                <a:gd name="T48" fmla="*/ 67 w 126"/>
                <a:gd name="T49" fmla="*/ 8 h 85"/>
                <a:gd name="T50" fmla="*/ 45 w 126"/>
                <a:gd name="T51" fmla="*/ 13 h 85"/>
                <a:gd name="T52" fmla="*/ 35 w 126"/>
                <a:gd name="T53" fmla="*/ 0 h 85"/>
                <a:gd name="T54" fmla="*/ 35 w 126"/>
                <a:gd name="T55" fmla="*/ 0 h 85"/>
                <a:gd name="T56" fmla="*/ 32 w 126"/>
                <a:gd name="T57" fmla="*/ 5 h 85"/>
                <a:gd name="T58" fmla="*/ 32 w 126"/>
                <a:gd name="T59" fmla="*/ 13 h 85"/>
                <a:gd name="T60" fmla="*/ 37 w 126"/>
                <a:gd name="T61" fmla="*/ 29 h 85"/>
                <a:gd name="T62" fmla="*/ 53 w 126"/>
                <a:gd name="T63" fmla="*/ 40 h 85"/>
                <a:gd name="T64" fmla="*/ 67 w 126"/>
                <a:gd name="T65" fmla="*/ 51 h 85"/>
                <a:gd name="T66" fmla="*/ 51 w 126"/>
                <a:gd name="T67" fmla="*/ 53 h 85"/>
                <a:gd name="T68" fmla="*/ 35 w 126"/>
                <a:gd name="T69" fmla="*/ 51 h 85"/>
                <a:gd name="T70" fmla="*/ 29 w 126"/>
                <a:gd name="T71" fmla="*/ 43 h 85"/>
                <a:gd name="T72" fmla="*/ 21 w 126"/>
                <a:gd name="T73" fmla="*/ 56 h 85"/>
                <a:gd name="T74" fmla="*/ 11 w 126"/>
                <a:gd name="T75" fmla="*/ 59 h 85"/>
                <a:gd name="T76" fmla="*/ 0 w 126"/>
                <a:gd name="T77" fmla="*/ 72 h 85"/>
                <a:gd name="T78" fmla="*/ 70 w 126"/>
                <a:gd name="T79" fmla="*/ 147 h 85"/>
                <a:gd name="T80" fmla="*/ 70 w 126"/>
                <a:gd name="T81" fmla="*/ 176 h 85"/>
                <a:gd name="T82" fmla="*/ 80 w 126"/>
                <a:gd name="T83" fmla="*/ 176 h 85"/>
                <a:gd name="T84" fmla="*/ 94 w 126"/>
                <a:gd name="T85" fmla="*/ 190 h 85"/>
                <a:gd name="T86" fmla="*/ 104 w 126"/>
                <a:gd name="T87" fmla="*/ 184 h 85"/>
                <a:gd name="T88" fmla="*/ 123 w 126"/>
                <a:gd name="T89" fmla="*/ 198 h 85"/>
                <a:gd name="T90" fmla="*/ 171 w 126"/>
                <a:gd name="T91" fmla="*/ 195 h 85"/>
                <a:gd name="T92" fmla="*/ 206 w 126"/>
                <a:gd name="T93" fmla="*/ 214 h 85"/>
                <a:gd name="T94" fmla="*/ 227 w 126"/>
                <a:gd name="T95" fmla="*/ 222 h 85"/>
                <a:gd name="T96" fmla="*/ 243 w 126"/>
                <a:gd name="T97" fmla="*/ 224 h 85"/>
                <a:gd name="T98" fmla="*/ 267 w 126"/>
                <a:gd name="T99" fmla="*/ 200 h 85"/>
                <a:gd name="T100" fmla="*/ 278 w 126"/>
                <a:gd name="T101" fmla="*/ 179 h 85"/>
                <a:gd name="T102" fmla="*/ 300 w 126"/>
                <a:gd name="T103" fmla="*/ 187 h 85"/>
                <a:gd name="T104" fmla="*/ 316 w 126"/>
                <a:gd name="T105" fmla="*/ 187 h 85"/>
                <a:gd name="T106" fmla="*/ 316 w 126"/>
                <a:gd name="T107" fmla="*/ 142 h 85"/>
                <a:gd name="T108" fmla="*/ 334 w 126"/>
                <a:gd name="T109" fmla="*/ 104 h 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6" h="85">
                  <a:moveTo>
                    <a:pt x="125" y="39"/>
                  </a:moveTo>
                  <a:cubicBezTo>
                    <a:pt x="125" y="38"/>
                    <a:pt x="125" y="39"/>
                    <a:pt x="125" y="39"/>
                  </a:cubicBezTo>
                  <a:cubicBezTo>
                    <a:pt x="125" y="39"/>
                    <a:pt x="124" y="34"/>
                    <a:pt x="122" y="34"/>
                  </a:cubicBezTo>
                  <a:cubicBezTo>
                    <a:pt x="120" y="34"/>
                    <a:pt x="117" y="35"/>
                    <a:pt x="116" y="34"/>
                  </a:cubicBezTo>
                  <a:cubicBezTo>
                    <a:pt x="116" y="33"/>
                    <a:pt x="114" y="34"/>
                    <a:pt x="112" y="34"/>
                  </a:cubicBezTo>
                  <a:cubicBezTo>
                    <a:pt x="109" y="34"/>
                    <a:pt x="96" y="38"/>
                    <a:pt x="95" y="35"/>
                  </a:cubicBezTo>
                  <a:cubicBezTo>
                    <a:pt x="95" y="31"/>
                    <a:pt x="96" y="29"/>
                    <a:pt x="95" y="28"/>
                  </a:cubicBezTo>
                  <a:cubicBezTo>
                    <a:pt x="94" y="27"/>
                    <a:pt x="92" y="24"/>
                    <a:pt x="91" y="25"/>
                  </a:cubicBezTo>
                  <a:cubicBezTo>
                    <a:pt x="91" y="26"/>
                    <a:pt x="93" y="25"/>
                    <a:pt x="90" y="26"/>
                  </a:cubicBezTo>
                  <a:cubicBezTo>
                    <a:pt x="86" y="27"/>
                    <a:pt x="83" y="26"/>
                    <a:pt x="81" y="26"/>
                  </a:cubicBezTo>
                  <a:cubicBezTo>
                    <a:pt x="79" y="26"/>
                    <a:pt x="78" y="24"/>
                    <a:pt x="76" y="26"/>
                  </a:cubicBezTo>
                  <a:cubicBezTo>
                    <a:pt x="74" y="28"/>
                    <a:pt x="72" y="30"/>
                    <a:pt x="72" y="28"/>
                  </a:cubicBezTo>
                  <a:cubicBezTo>
                    <a:pt x="71" y="27"/>
                    <a:pt x="71" y="24"/>
                    <a:pt x="72" y="23"/>
                  </a:cubicBezTo>
                  <a:cubicBezTo>
                    <a:pt x="74" y="22"/>
                    <a:pt x="74" y="21"/>
                    <a:pt x="76" y="20"/>
                  </a:cubicBezTo>
                  <a:cubicBezTo>
                    <a:pt x="78" y="20"/>
                    <a:pt x="80" y="17"/>
                    <a:pt x="78" y="16"/>
                  </a:cubicBezTo>
                  <a:cubicBezTo>
                    <a:pt x="76" y="15"/>
                    <a:pt x="77" y="13"/>
                    <a:pt x="75" y="14"/>
                  </a:cubicBezTo>
                  <a:cubicBezTo>
                    <a:pt x="73" y="14"/>
                    <a:pt x="71" y="13"/>
                    <a:pt x="69" y="14"/>
                  </a:cubicBezTo>
                  <a:cubicBezTo>
                    <a:pt x="67" y="14"/>
                    <a:pt x="68" y="12"/>
                    <a:pt x="65" y="14"/>
                  </a:cubicBezTo>
                  <a:cubicBezTo>
                    <a:pt x="62" y="16"/>
                    <a:pt x="58" y="16"/>
                    <a:pt x="56" y="16"/>
                  </a:cubicBezTo>
                  <a:cubicBezTo>
                    <a:pt x="54" y="15"/>
                    <a:pt x="53" y="12"/>
                    <a:pt x="52" y="15"/>
                  </a:cubicBezTo>
                  <a:cubicBezTo>
                    <a:pt x="51" y="18"/>
                    <a:pt x="50" y="19"/>
                    <a:pt x="48" y="17"/>
                  </a:cubicBezTo>
                  <a:cubicBezTo>
                    <a:pt x="46" y="15"/>
                    <a:pt x="46" y="13"/>
                    <a:pt x="45" y="12"/>
                  </a:cubicBezTo>
                  <a:cubicBezTo>
                    <a:pt x="43" y="11"/>
                    <a:pt x="37" y="3"/>
                    <a:pt x="35" y="2"/>
                  </a:cubicBezTo>
                  <a:cubicBezTo>
                    <a:pt x="33" y="1"/>
                    <a:pt x="31" y="2"/>
                    <a:pt x="29" y="1"/>
                  </a:cubicBezTo>
                  <a:cubicBezTo>
                    <a:pt x="27" y="1"/>
                    <a:pt x="26" y="1"/>
                    <a:pt x="25" y="3"/>
                  </a:cubicBezTo>
                  <a:cubicBezTo>
                    <a:pt x="24" y="5"/>
                    <a:pt x="18" y="6"/>
                    <a:pt x="17" y="5"/>
                  </a:cubicBezTo>
                  <a:cubicBezTo>
                    <a:pt x="17" y="4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2" y="2"/>
                  </a:cubicBezTo>
                  <a:cubicBezTo>
                    <a:pt x="12" y="3"/>
                    <a:pt x="12" y="3"/>
                    <a:pt x="12" y="5"/>
                  </a:cubicBezTo>
                  <a:cubicBezTo>
                    <a:pt x="13" y="6"/>
                    <a:pt x="12" y="10"/>
                    <a:pt x="14" y="11"/>
                  </a:cubicBezTo>
                  <a:cubicBezTo>
                    <a:pt x="17" y="12"/>
                    <a:pt x="19" y="13"/>
                    <a:pt x="20" y="15"/>
                  </a:cubicBezTo>
                  <a:cubicBezTo>
                    <a:pt x="20" y="17"/>
                    <a:pt x="22" y="19"/>
                    <a:pt x="25" y="19"/>
                  </a:cubicBezTo>
                  <a:cubicBezTo>
                    <a:pt x="25" y="19"/>
                    <a:pt x="23" y="21"/>
                    <a:pt x="19" y="20"/>
                  </a:cubicBezTo>
                  <a:cubicBezTo>
                    <a:pt x="15" y="18"/>
                    <a:pt x="14" y="20"/>
                    <a:pt x="13" y="19"/>
                  </a:cubicBezTo>
                  <a:cubicBezTo>
                    <a:pt x="13" y="17"/>
                    <a:pt x="12" y="15"/>
                    <a:pt x="11" y="16"/>
                  </a:cubicBezTo>
                  <a:cubicBezTo>
                    <a:pt x="10" y="17"/>
                    <a:pt x="9" y="19"/>
                    <a:pt x="8" y="21"/>
                  </a:cubicBezTo>
                  <a:cubicBezTo>
                    <a:pt x="6" y="22"/>
                    <a:pt x="4" y="19"/>
                    <a:pt x="4" y="22"/>
                  </a:cubicBezTo>
                  <a:cubicBezTo>
                    <a:pt x="3" y="25"/>
                    <a:pt x="1" y="26"/>
                    <a:pt x="0" y="27"/>
                  </a:cubicBezTo>
                  <a:cubicBezTo>
                    <a:pt x="0" y="27"/>
                    <a:pt x="26" y="52"/>
                    <a:pt x="26" y="55"/>
                  </a:cubicBezTo>
                  <a:cubicBezTo>
                    <a:pt x="27" y="58"/>
                    <a:pt x="27" y="65"/>
                    <a:pt x="26" y="66"/>
                  </a:cubicBezTo>
                  <a:cubicBezTo>
                    <a:pt x="26" y="66"/>
                    <a:pt x="28" y="65"/>
                    <a:pt x="30" y="66"/>
                  </a:cubicBezTo>
                  <a:cubicBezTo>
                    <a:pt x="31" y="68"/>
                    <a:pt x="33" y="72"/>
                    <a:pt x="35" y="71"/>
                  </a:cubicBezTo>
                  <a:cubicBezTo>
                    <a:pt x="36" y="70"/>
                    <a:pt x="37" y="66"/>
                    <a:pt x="39" y="69"/>
                  </a:cubicBezTo>
                  <a:cubicBezTo>
                    <a:pt x="42" y="71"/>
                    <a:pt x="43" y="75"/>
                    <a:pt x="46" y="74"/>
                  </a:cubicBezTo>
                  <a:cubicBezTo>
                    <a:pt x="48" y="73"/>
                    <a:pt x="64" y="73"/>
                    <a:pt x="64" y="73"/>
                  </a:cubicBezTo>
                  <a:cubicBezTo>
                    <a:pt x="64" y="73"/>
                    <a:pt x="73" y="81"/>
                    <a:pt x="77" y="80"/>
                  </a:cubicBezTo>
                  <a:cubicBezTo>
                    <a:pt x="80" y="80"/>
                    <a:pt x="84" y="82"/>
                    <a:pt x="85" y="83"/>
                  </a:cubicBezTo>
                  <a:cubicBezTo>
                    <a:pt x="87" y="84"/>
                    <a:pt x="87" y="85"/>
                    <a:pt x="91" y="84"/>
                  </a:cubicBezTo>
                  <a:cubicBezTo>
                    <a:pt x="94" y="82"/>
                    <a:pt x="99" y="78"/>
                    <a:pt x="100" y="75"/>
                  </a:cubicBezTo>
                  <a:cubicBezTo>
                    <a:pt x="101" y="72"/>
                    <a:pt x="102" y="68"/>
                    <a:pt x="104" y="67"/>
                  </a:cubicBezTo>
                  <a:cubicBezTo>
                    <a:pt x="107" y="66"/>
                    <a:pt x="108" y="70"/>
                    <a:pt x="112" y="70"/>
                  </a:cubicBezTo>
                  <a:cubicBezTo>
                    <a:pt x="115" y="70"/>
                    <a:pt x="118" y="70"/>
                    <a:pt x="118" y="70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26" y="45"/>
                    <a:pt x="125" y="3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3">
              <a:extLst>
                <a:ext uri="{FF2B5EF4-FFF2-40B4-BE49-F238E27FC236}">
                  <a16:creationId xmlns:a16="http://schemas.microsoft.com/office/drawing/2014/main" id="{133557D7-BA2F-46AC-AA41-7DBF9504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818"/>
              <a:ext cx="230" cy="277"/>
            </a:xfrm>
            <a:custGeom>
              <a:avLst/>
              <a:gdLst>
                <a:gd name="T0" fmla="*/ 222 w 86"/>
                <a:gd name="T1" fmla="*/ 51 h 104"/>
                <a:gd name="T2" fmla="*/ 211 w 86"/>
                <a:gd name="T3" fmla="*/ 45 h 104"/>
                <a:gd name="T4" fmla="*/ 193 w 86"/>
                <a:gd name="T5" fmla="*/ 32 h 104"/>
                <a:gd name="T6" fmla="*/ 171 w 86"/>
                <a:gd name="T7" fmla="*/ 24 h 104"/>
                <a:gd name="T8" fmla="*/ 147 w 86"/>
                <a:gd name="T9" fmla="*/ 24 h 104"/>
                <a:gd name="T10" fmla="*/ 128 w 86"/>
                <a:gd name="T11" fmla="*/ 21 h 104"/>
                <a:gd name="T12" fmla="*/ 118 w 86"/>
                <a:gd name="T13" fmla="*/ 16 h 104"/>
                <a:gd name="T14" fmla="*/ 96 w 86"/>
                <a:gd name="T15" fmla="*/ 21 h 104"/>
                <a:gd name="T16" fmla="*/ 56 w 86"/>
                <a:gd name="T17" fmla="*/ 0 h 104"/>
                <a:gd name="T18" fmla="*/ 45 w 86"/>
                <a:gd name="T19" fmla="*/ 0 h 104"/>
                <a:gd name="T20" fmla="*/ 40 w 86"/>
                <a:gd name="T21" fmla="*/ 24 h 104"/>
                <a:gd name="T22" fmla="*/ 21 w 86"/>
                <a:gd name="T23" fmla="*/ 37 h 104"/>
                <a:gd name="T24" fmla="*/ 11 w 86"/>
                <a:gd name="T25" fmla="*/ 59 h 104"/>
                <a:gd name="T26" fmla="*/ 0 w 86"/>
                <a:gd name="T27" fmla="*/ 91 h 104"/>
                <a:gd name="T28" fmla="*/ 8 w 86"/>
                <a:gd name="T29" fmla="*/ 107 h 104"/>
                <a:gd name="T30" fmla="*/ 16 w 86"/>
                <a:gd name="T31" fmla="*/ 123 h 104"/>
                <a:gd name="T32" fmla="*/ 19 w 86"/>
                <a:gd name="T33" fmla="*/ 139 h 104"/>
                <a:gd name="T34" fmla="*/ 16 w 86"/>
                <a:gd name="T35" fmla="*/ 157 h 104"/>
                <a:gd name="T36" fmla="*/ 24 w 86"/>
                <a:gd name="T37" fmla="*/ 176 h 104"/>
                <a:gd name="T38" fmla="*/ 27 w 86"/>
                <a:gd name="T39" fmla="*/ 186 h 104"/>
                <a:gd name="T40" fmla="*/ 40 w 86"/>
                <a:gd name="T41" fmla="*/ 194 h 104"/>
                <a:gd name="T42" fmla="*/ 51 w 86"/>
                <a:gd name="T43" fmla="*/ 200 h 104"/>
                <a:gd name="T44" fmla="*/ 59 w 86"/>
                <a:gd name="T45" fmla="*/ 218 h 104"/>
                <a:gd name="T46" fmla="*/ 56 w 86"/>
                <a:gd name="T47" fmla="*/ 224 h 104"/>
                <a:gd name="T48" fmla="*/ 78 w 86"/>
                <a:gd name="T49" fmla="*/ 229 h 104"/>
                <a:gd name="T50" fmla="*/ 83 w 86"/>
                <a:gd name="T51" fmla="*/ 250 h 104"/>
                <a:gd name="T52" fmla="*/ 83 w 86"/>
                <a:gd name="T53" fmla="*/ 272 h 104"/>
                <a:gd name="T54" fmla="*/ 104 w 86"/>
                <a:gd name="T55" fmla="*/ 274 h 104"/>
                <a:gd name="T56" fmla="*/ 126 w 86"/>
                <a:gd name="T57" fmla="*/ 269 h 104"/>
                <a:gd name="T58" fmla="*/ 152 w 86"/>
                <a:gd name="T59" fmla="*/ 272 h 104"/>
                <a:gd name="T60" fmla="*/ 168 w 86"/>
                <a:gd name="T61" fmla="*/ 266 h 104"/>
                <a:gd name="T62" fmla="*/ 182 w 86"/>
                <a:gd name="T63" fmla="*/ 274 h 104"/>
                <a:gd name="T64" fmla="*/ 203 w 86"/>
                <a:gd name="T65" fmla="*/ 250 h 104"/>
                <a:gd name="T66" fmla="*/ 206 w 86"/>
                <a:gd name="T67" fmla="*/ 229 h 104"/>
                <a:gd name="T68" fmla="*/ 206 w 86"/>
                <a:gd name="T69" fmla="*/ 189 h 104"/>
                <a:gd name="T70" fmla="*/ 225 w 86"/>
                <a:gd name="T71" fmla="*/ 160 h 104"/>
                <a:gd name="T72" fmla="*/ 227 w 86"/>
                <a:gd name="T73" fmla="*/ 120 h 104"/>
                <a:gd name="T74" fmla="*/ 227 w 86"/>
                <a:gd name="T75" fmla="*/ 77 h 104"/>
                <a:gd name="T76" fmla="*/ 222 w 86"/>
                <a:gd name="T77" fmla="*/ 51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104">
                  <a:moveTo>
                    <a:pt x="83" y="19"/>
                  </a:moveTo>
                  <a:cubicBezTo>
                    <a:pt x="81" y="18"/>
                    <a:pt x="80" y="17"/>
                    <a:pt x="79" y="17"/>
                  </a:cubicBezTo>
                  <a:cubicBezTo>
                    <a:pt x="78" y="16"/>
                    <a:pt x="74" y="14"/>
                    <a:pt x="72" y="12"/>
                  </a:cubicBezTo>
                  <a:cubicBezTo>
                    <a:pt x="69" y="11"/>
                    <a:pt x="68" y="8"/>
                    <a:pt x="64" y="9"/>
                  </a:cubicBezTo>
                  <a:cubicBezTo>
                    <a:pt x="60" y="9"/>
                    <a:pt x="58" y="9"/>
                    <a:pt x="55" y="9"/>
                  </a:cubicBezTo>
                  <a:cubicBezTo>
                    <a:pt x="53" y="10"/>
                    <a:pt x="49" y="9"/>
                    <a:pt x="48" y="8"/>
                  </a:cubicBezTo>
                  <a:cubicBezTo>
                    <a:pt x="47" y="6"/>
                    <a:pt x="46" y="4"/>
                    <a:pt x="44" y="6"/>
                  </a:cubicBezTo>
                  <a:cubicBezTo>
                    <a:pt x="42" y="8"/>
                    <a:pt x="38" y="7"/>
                    <a:pt x="36" y="8"/>
                  </a:cubicBezTo>
                  <a:cubicBezTo>
                    <a:pt x="35" y="9"/>
                    <a:pt x="24" y="7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0" y="12"/>
                    <a:pt x="8" y="14"/>
                  </a:cubicBezTo>
                  <a:cubicBezTo>
                    <a:pt x="6" y="15"/>
                    <a:pt x="5" y="19"/>
                    <a:pt x="4" y="22"/>
                  </a:cubicBezTo>
                  <a:cubicBezTo>
                    <a:pt x="3" y="25"/>
                    <a:pt x="2" y="32"/>
                    <a:pt x="0" y="34"/>
                  </a:cubicBezTo>
                  <a:cubicBezTo>
                    <a:pt x="0" y="34"/>
                    <a:pt x="2" y="38"/>
                    <a:pt x="3" y="40"/>
                  </a:cubicBezTo>
                  <a:cubicBezTo>
                    <a:pt x="3" y="42"/>
                    <a:pt x="5" y="45"/>
                    <a:pt x="6" y="46"/>
                  </a:cubicBezTo>
                  <a:cubicBezTo>
                    <a:pt x="7" y="48"/>
                    <a:pt x="7" y="49"/>
                    <a:pt x="7" y="52"/>
                  </a:cubicBezTo>
                  <a:cubicBezTo>
                    <a:pt x="6" y="55"/>
                    <a:pt x="5" y="58"/>
                    <a:pt x="6" y="59"/>
                  </a:cubicBezTo>
                  <a:cubicBezTo>
                    <a:pt x="7" y="60"/>
                    <a:pt x="9" y="64"/>
                    <a:pt x="9" y="66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1" y="72"/>
                    <a:pt x="12" y="72"/>
                    <a:pt x="15" y="73"/>
                  </a:cubicBezTo>
                  <a:cubicBezTo>
                    <a:pt x="17" y="74"/>
                    <a:pt x="19" y="71"/>
                    <a:pt x="19" y="75"/>
                  </a:cubicBezTo>
                  <a:cubicBezTo>
                    <a:pt x="20" y="78"/>
                    <a:pt x="22" y="82"/>
                    <a:pt x="22" y="82"/>
                  </a:cubicBezTo>
                  <a:cubicBezTo>
                    <a:pt x="22" y="82"/>
                    <a:pt x="19" y="83"/>
                    <a:pt x="21" y="84"/>
                  </a:cubicBezTo>
                  <a:cubicBezTo>
                    <a:pt x="23" y="84"/>
                    <a:pt x="28" y="85"/>
                    <a:pt x="29" y="86"/>
                  </a:cubicBezTo>
                  <a:cubicBezTo>
                    <a:pt x="30" y="87"/>
                    <a:pt x="31" y="90"/>
                    <a:pt x="31" y="94"/>
                  </a:cubicBezTo>
                  <a:cubicBezTo>
                    <a:pt x="31" y="97"/>
                    <a:pt x="29" y="102"/>
                    <a:pt x="31" y="102"/>
                  </a:cubicBezTo>
                  <a:cubicBezTo>
                    <a:pt x="33" y="102"/>
                    <a:pt x="37" y="103"/>
                    <a:pt x="39" y="103"/>
                  </a:cubicBezTo>
                  <a:cubicBezTo>
                    <a:pt x="41" y="103"/>
                    <a:pt x="45" y="101"/>
                    <a:pt x="47" y="101"/>
                  </a:cubicBezTo>
                  <a:cubicBezTo>
                    <a:pt x="50" y="102"/>
                    <a:pt x="55" y="103"/>
                    <a:pt x="57" y="102"/>
                  </a:cubicBezTo>
                  <a:cubicBezTo>
                    <a:pt x="59" y="102"/>
                    <a:pt x="59" y="98"/>
                    <a:pt x="63" y="100"/>
                  </a:cubicBezTo>
                  <a:cubicBezTo>
                    <a:pt x="66" y="103"/>
                    <a:pt x="66" y="104"/>
                    <a:pt x="68" y="103"/>
                  </a:cubicBezTo>
                  <a:cubicBezTo>
                    <a:pt x="71" y="102"/>
                    <a:pt x="75" y="96"/>
                    <a:pt x="76" y="94"/>
                  </a:cubicBezTo>
                  <a:cubicBezTo>
                    <a:pt x="77" y="93"/>
                    <a:pt x="78" y="91"/>
                    <a:pt x="77" y="86"/>
                  </a:cubicBezTo>
                  <a:cubicBezTo>
                    <a:pt x="76" y="82"/>
                    <a:pt x="75" y="75"/>
                    <a:pt x="77" y="71"/>
                  </a:cubicBezTo>
                  <a:cubicBezTo>
                    <a:pt x="80" y="66"/>
                    <a:pt x="83" y="63"/>
                    <a:pt x="84" y="60"/>
                  </a:cubicBezTo>
                  <a:cubicBezTo>
                    <a:pt x="85" y="58"/>
                    <a:pt x="86" y="53"/>
                    <a:pt x="85" y="45"/>
                  </a:cubicBezTo>
                  <a:cubicBezTo>
                    <a:pt x="85" y="38"/>
                    <a:pt x="86" y="31"/>
                    <a:pt x="85" y="29"/>
                  </a:cubicBezTo>
                  <a:cubicBezTo>
                    <a:pt x="83" y="27"/>
                    <a:pt x="83" y="19"/>
                    <a:pt x="83" y="1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4">
              <a:extLst>
                <a:ext uri="{FF2B5EF4-FFF2-40B4-BE49-F238E27FC236}">
                  <a16:creationId xmlns:a16="http://schemas.microsoft.com/office/drawing/2014/main" id="{5C8B806F-483F-429A-B093-564E4EDB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855"/>
              <a:ext cx="217" cy="288"/>
            </a:xfrm>
            <a:custGeom>
              <a:avLst/>
              <a:gdLst>
                <a:gd name="T0" fmla="*/ 8 w 81"/>
                <a:gd name="T1" fmla="*/ 224 h 108"/>
                <a:gd name="T2" fmla="*/ 13 w 81"/>
                <a:gd name="T3" fmla="*/ 213 h 108"/>
                <a:gd name="T4" fmla="*/ 16 w 81"/>
                <a:gd name="T5" fmla="*/ 192 h 108"/>
                <a:gd name="T6" fmla="*/ 16 w 81"/>
                <a:gd name="T7" fmla="*/ 152 h 108"/>
                <a:gd name="T8" fmla="*/ 35 w 81"/>
                <a:gd name="T9" fmla="*/ 123 h 108"/>
                <a:gd name="T10" fmla="*/ 38 w 81"/>
                <a:gd name="T11" fmla="*/ 83 h 108"/>
                <a:gd name="T12" fmla="*/ 38 w 81"/>
                <a:gd name="T13" fmla="*/ 40 h 108"/>
                <a:gd name="T14" fmla="*/ 32 w 81"/>
                <a:gd name="T15" fmla="*/ 13 h 108"/>
                <a:gd name="T16" fmla="*/ 40 w 81"/>
                <a:gd name="T17" fmla="*/ 19 h 108"/>
                <a:gd name="T18" fmla="*/ 59 w 81"/>
                <a:gd name="T19" fmla="*/ 24 h 108"/>
                <a:gd name="T20" fmla="*/ 78 w 81"/>
                <a:gd name="T21" fmla="*/ 19 h 108"/>
                <a:gd name="T22" fmla="*/ 102 w 81"/>
                <a:gd name="T23" fmla="*/ 16 h 108"/>
                <a:gd name="T24" fmla="*/ 121 w 81"/>
                <a:gd name="T25" fmla="*/ 5 h 108"/>
                <a:gd name="T26" fmla="*/ 129 w 81"/>
                <a:gd name="T27" fmla="*/ 5 h 108"/>
                <a:gd name="T28" fmla="*/ 134 w 81"/>
                <a:gd name="T29" fmla="*/ 8 h 108"/>
                <a:gd name="T30" fmla="*/ 139 w 81"/>
                <a:gd name="T31" fmla="*/ 19 h 108"/>
                <a:gd name="T32" fmla="*/ 145 w 81"/>
                <a:gd name="T33" fmla="*/ 40 h 108"/>
                <a:gd name="T34" fmla="*/ 153 w 81"/>
                <a:gd name="T35" fmla="*/ 45 h 108"/>
                <a:gd name="T36" fmla="*/ 161 w 81"/>
                <a:gd name="T37" fmla="*/ 51 h 108"/>
                <a:gd name="T38" fmla="*/ 177 w 81"/>
                <a:gd name="T39" fmla="*/ 64 h 108"/>
                <a:gd name="T40" fmla="*/ 190 w 81"/>
                <a:gd name="T41" fmla="*/ 77 h 108"/>
                <a:gd name="T42" fmla="*/ 198 w 81"/>
                <a:gd name="T43" fmla="*/ 69 h 108"/>
                <a:gd name="T44" fmla="*/ 201 w 81"/>
                <a:gd name="T45" fmla="*/ 80 h 108"/>
                <a:gd name="T46" fmla="*/ 196 w 81"/>
                <a:gd name="T47" fmla="*/ 88 h 108"/>
                <a:gd name="T48" fmla="*/ 177 w 81"/>
                <a:gd name="T49" fmla="*/ 85 h 108"/>
                <a:gd name="T50" fmla="*/ 177 w 81"/>
                <a:gd name="T51" fmla="*/ 96 h 108"/>
                <a:gd name="T52" fmla="*/ 193 w 81"/>
                <a:gd name="T53" fmla="*/ 112 h 108"/>
                <a:gd name="T54" fmla="*/ 196 w 81"/>
                <a:gd name="T55" fmla="*/ 128 h 108"/>
                <a:gd name="T56" fmla="*/ 212 w 81"/>
                <a:gd name="T57" fmla="*/ 133 h 108"/>
                <a:gd name="T58" fmla="*/ 212 w 81"/>
                <a:gd name="T59" fmla="*/ 155 h 108"/>
                <a:gd name="T60" fmla="*/ 201 w 81"/>
                <a:gd name="T61" fmla="*/ 171 h 108"/>
                <a:gd name="T62" fmla="*/ 193 w 81"/>
                <a:gd name="T63" fmla="*/ 179 h 108"/>
                <a:gd name="T64" fmla="*/ 193 w 81"/>
                <a:gd name="T65" fmla="*/ 216 h 108"/>
                <a:gd name="T66" fmla="*/ 185 w 81"/>
                <a:gd name="T67" fmla="*/ 219 h 108"/>
                <a:gd name="T68" fmla="*/ 177 w 81"/>
                <a:gd name="T69" fmla="*/ 219 h 108"/>
                <a:gd name="T70" fmla="*/ 169 w 81"/>
                <a:gd name="T71" fmla="*/ 221 h 108"/>
                <a:gd name="T72" fmla="*/ 155 w 81"/>
                <a:gd name="T73" fmla="*/ 224 h 108"/>
                <a:gd name="T74" fmla="*/ 147 w 81"/>
                <a:gd name="T75" fmla="*/ 221 h 108"/>
                <a:gd name="T76" fmla="*/ 142 w 81"/>
                <a:gd name="T77" fmla="*/ 216 h 108"/>
                <a:gd name="T78" fmla="*/ 129 w 81"/>
                <a:gd name="T79" fmla="*/ 221 h 108"/>
                <a:gd name="T80" fmla="*/ 118 w 81"/>
                <a:gd name="T81" fmla="*/ 232 h 108"/>
                <a:gd name="T82" fmla="*/ 115 w 81"/>
                <a:gd name="T83" fmla="*/ 243 h 108"/>
                <a:gd name="T84" fmla="*/ 115 w 81"/>
                <a:gd name="T85" fmla="*/ 264 h 108"/>
                <a:gd name="T86" fmla="*/ 113 w 81"/>
                <a:gd name="T87" fmla="*/ 277 h 108"/>
                <a:gd name="T88" fmla="*/ 107 w 81"/>
                <a:gd name="T89" fmla="*/ 280 h 108"/>
                <a:gd name="T90" fmla="*/ 83 w 81"/>
                <a:gd name="T91" fmla="*/ 283 h 108"/>
                <a:gd name="T92" fmla="*/ 67 w 81"/>
                <a:gd name="T93" fmla="*/ 285 h 108"/>
                <a:gd name="T94" fmla="*/ 62 w 81"/>
                <a:gd name="T95" fmla="*/ 272 h 108"/>
                <a:gd name="T96" fmla="*/ 54 w 81"/>
                <a:gd name="T97" fmla="*/ 267 h 108"/>
                <a:gd name="T98" fmla="*/ 48 w 81"/>
                <a:gd name="T99" fmla="*/ 280 h 108"/>
                <a:gd name="T100" fmla="*/ 40 w 81"/>
                <a:gd name="T101" fmla="*/ 283 h 108"/>
                <a:gd name="T102" fmla="*/ 32 w 81"/>
                <a:gd name="T103" fmla="*/ 283 h 108"/>
                <a:gd name="T104" fmla="*/ 21 w 81"/>
                <a:gd name="T105" fmla="*/ 285 h 108"/>
                <a:gd name="T106" fmla="*/ 8 w 81"/>
                <a:gd name="T107" fmla="*/ 285 h 108"/>
                <a:gd name="T108" fmla="*/ 0 w 81"/>
                <a:gd name="T109" fmla="*/ 283 h 108"/>
                <a:gd name="T110" fmla="*/ 13 w 81"/>
                <a:gd name="T111" fmla="*/ 267 h 108"/>
                <a:gd name="T112" fmla="*/ 13 w 81"/>
                <a:gd name="T113" fmla="*/ 248 h 108"/>
                <a:gd name="T114" fmla="*/ 8 w 81"/>
                <a:gd name="T115" fmla="*/ 224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08">
                  <a:moveTo>
                    <a:pt x="3" y="84"/>
                  </a:moveTo>
                  <a:cubicBezTo>
                    <a:pt x="4" y="83"/>
                    <a:pt x="5" y="81"/>
                    <a:pt x="5" y="80"/>
                  </a:cubicBezTo>
                  <a:cubicBezTo>
                    <a:pt x="6" y="79"/>
                    <a:pt x="7" y="77"/>
                    <a:pt x="6" y="72"/>
                  </a:cubicBezTo>
                  <a:cubicBezTo>
                    <a:pt x="5" y="68"/>
                    <a:pt x="4" y="61"/>
                    <a:pt x="6" y="57"/>
                  </a:cubicBezTo>
                  <a:cubicBezTo>
                    <a:pt x="9" y="52"/>
                    <a:pt x="12" y="49"/>
                    <a:pt x="13" y="46"/>
                  </a:cubicBezTo>
                  <a:cubicBezTo>
                    <a:pt x="14" y="44"/>
                    <a:pt x="15" y="39"/>
                    <a:pt x="14" y="31"/>
                  </a:cubicBezTo>
                  <a:cubicBezTo>
                    <a:pt x="14" y="24"/>
                    <a:pt x="15" y="17"/>
                    <a:pt x="14" y="15"/>
                  </a:cubicBezTo>
                  <a:cubicBezTo>
                    <a:pt x="12" y="13"/>
                    <a:pt x="12" y="5"/>
                    <a:pt x="12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9"/>
                    <a:pt x="19" y="8"/>
                    <a:pt x="22" y="9"/>
                  </a:cubicBezTo>
                  <a:cubicBezTo>
                    <a:pt x="25" y="10"/>
                    <a:pt x="27" y="8"/>
                    <a:pt x="29" y="7"/>
                  </a:cubicBezTo>
                  <a:cubicBezTo>
                    <a:pt x="31" y="5"/>
                    <a:pt x="34" y="7"/>
                    <a:pt x="38" y="6"/>
                  </a:cubicBezTo>
                  <a:cubicBezTo>
                    <a:pt x="42" y="5"/>
                    <a:pt x="43" y="3"/>
                    <a:pt x="45" y="2"/>
                  </a:cubicBezTo>
                  <a:cubicBezTo>
                    <a:pt x="47" y="0"/>
                    <a:pt x="47" y="2"/>
                    <a:pt x="48" y="2"/>
                  </a:cubicBezTo>
                  <a:cubicBezTo>
                    <a:pt x="49" y="1"/>
                    <a:pt x="50" y="2"/>
                    <a:pt x="50" y="3"/>
                  </a:cubicBezTo>
                  <a:cubicBezTo>
                    <a:pt x="51" y="4"/>
                    <a:pt x="51" y="5"/>
                    <a:pt x="52" y="7"/>
                  </a:cubicBezTo>
                  <a:cubicBezTo>
                    <a:pt x="52" y="9"/>
                    <a:pt x="53" y="11"/>
                    <a:pt x="54" y="15"/>
                  </a:cubicBezTo>
                  <a:cubicBezTo>
                    <a:pt x="55" y="18"/>
                    <a:pt x="56" y="17"/>
                    <a:pt x="57" y="17"/>
                  </a:cubicBezTo>
                  <a:cubicBezTo>
                    <a:pt x="59" y="17"/>
                    <a:pt x="60" y="18"/>
                    <a:pt x="60" y="19"/>
                  </a:cubicBezTo>
                  <a:cubicBezTo>
                    <a:pt x="61" y="21"/>
                    <a:pt x="63" y="22"/>
                    <a:pt x="66" y="24"/>
                  </a:cubicBezTo>
                  <a:cubicBezTo>
                    <a:pt x="68" y="26"/>
                    <a:pt x="69" y="27"/>
                    <a:pt x="71" y="29"/>
                  </a:cubicBezTo>
                  <a:cubicBezTo>
                    <a:pt x="73" y="31"/>
                    <a:pt x="73" y="28"/>
                    <a:pt x="74" y="26"/>
                  </a:cubicBezTo>
                  <a:cubicBezTo>
                    <a:pt x="74" y="26"/>
                    <a:pt x="75" y="30"/>
                    <a:pt x="75" y="30"/>
                  </a:cubicBezTo>
                  <a:cubicBezTo>
                    <a:pt x="75" y="31"/>
                    <a:pt x="74" y="33"/>
                    <a:pt x="73" y="33"/>
                  </a:cubicBezTo>
                  <a:cubicBezTo>
                    <a:pt x="72" y="32"/>
                    <a:pt x="68" y="31"/>
                    <a:pt x="66" y="32"/>
                  </a:cubicBezTo>
                  <a:cubicBezTo>
                    <a:pt x="64" y="34"/>
                    <a:pt x="64" y="34"/>
                    <a:pt x="66" y="36"/>
                  </a:cubicBezTo>
                  <a:cubicBezTo>
                    <a:pt x="67" y="37"/>
                    <a:pt x="72" y="40"/>
                    <a:pt x="72" y="42"/>
                  </a:cubicBezTo>
                  <a:cubicBezTo>
                    <a:pt x="72" y="44"/>
                    <a:pt x="72" y="48"/>
                    <a:pt x="73" y="48"/>
                  </a:cubicBezTo>
                  <a:cubicBezTo>
                    <a:pt x="75" y="49"/>
                    <a:pt x="79" y="48"/>
                    <a:pt x="79" y="50"/>
                  </a:cubicBezTo>
                  <a:cubicBezTo>
                    <a:pt x="80" y="53"/>
                    <a:pt x="81" y="56"/>
                    <a:pt x="79" y="58"/>
                  </a:cubicBezTo>
                  <a:cubicBezTo>
                    <a:pt x="77" y="59"/>
                    <a:pt x="77" y="61"/>
                    <a:pt x="75" y="64"/>
                  </a:cubicBezTo>
                  <a:cubicBezTo>
                    <a:pt x="73" y="66"/>
                    <a:pt x="72" y="64"/>
                    <a:pt x="72" y="67"/>
                  </a:cubicBezTo>
                  <a:cubicBezTo>
                    <a:pt x="72" y="70"/>
                    <a:pt x="71" y="78"/>
                    <a:pt x="72" y="81"/>
                  </a:cubicBezTo>
                  <a:cubicBezTo>
                    <a:pt x="72" y="81"/>
                    <a:pt x="70" y="82"/>
                    <a:pt x="69" y="82"/>
                  </a:cubicBezTo>
                  <a:cubicBezTo>
                    <a:pt x="68" y="81"/>
                    <a:pt x="66" y="81"/>
                    <a:pt x="66" y="82"/>
                  </a:cubicBezTo>
                  <a:cubicBezTo>
                    <a:pt x="65" y="83"/>
                    <a:pt x="64" y="83"/>
                    <a:pt x="63" y="83"/>
                  </a:cubicBezTo>
                  <a:cubicBezTo>
                    <a:pt x="62" y="83"/>
                    <a:pt x="58" y="84"/>
                    <a:pt x="58" y="84"/>
                  </a:cubicBezTo>
                  <a:cubicBezTo>
                    <a:pt x="57" y="84"/>
                    <a:pt x="55" y="84"/>
                    <a:pt x="55" y="83"/>
                  </a:cubicBezTo>
                  <a:cubicBezTo>
                    <a:pt x="54" y="82"/>
                    <a:pt x="54" y="81"/>
                    <a:pt x="53" y="81"/>
                  </a:cubicBezTo>
                  <a:cubicBezTo>
                    <a:pt x="51" y="82"/>
                    <a:pt x="49" y="83"/>
                    <a:pt x="48" y="83"/>
                  </a:cubicBezTo>
                  <a:cubicBezTo>
                    <a:pt x="47" y="83"/>
                    <a:pt x="45" y="85"/>
                    <a:pt x="44" y="87"/>
                  </a:cubicBezTo>
                  <a:cubicBezTo>
                    <a:pt x="43" y="88"/>
                    <a:pt x="43" y="88"/>
                    <a:pt x="43" y="91"/>
                  </a:cubicBezTo>
                  <a:cubicBezTo>
                    <a:pt x="44" y="93"/>
                    <a:pt x="43" y="97"/>
                    <a:pt x="43" y="99"/>
                  </a:cubicBezTo>
                  <a:cubicBezTo>
                    <a:pt x="43" y="101"/>
                    <a:pt x="43" y="103"/>
                    <a:pt x="42" y="104"/>
                  </a:cubicBezTo>
                  <a:cubicBezTo>
                    <a:pt x="42" y="104"/>
                    <a:pt x="41" y="105"/>
                    <a:pt x="40" y="105"/>
                  </a:cubicBezTo>
                  <a:cubicBezTo>
                    <a:pt x="39" y="105"/>
                    <a:pt x="33" y="105"/>
                    <a:pt x="31" y="106"/>
                  </a:cubicBezTo>
                  <a:cubicBezTo>
                    <a:pt x="28" y="107"/>
                    <a:pt x="26" y="108"/>
                    <a:pt x="25" y="107"/>
                  </a:cubicBezTo>
                  <a:cubicBezTo>
                    <a:pt x="25" y="106"/>
                    <a:pt x="24" y="103"/>
                    <a:pt x="23" y="102"/>
                  </a:cubicBezTo>
                  <a:cubicBezTo>
                    <a:pt x="22" y="101"/>
                    <a:pt x="21" y="99"/>
                    <a:pt x="20" y="100"/>
                  </a:cubicBezTo>
                  <a:cubicBezTo>
                    <a:pt x="19" y="101"/>
                    <a:pt x="19" y="105"/>
                    <a:pt x="18" y="105"/>
                  </a:cubicBezTo>
                  <a:cubicBezTo>
                    <a:pt x="17" y="106"/>
                    <a:pt x="17" y="105"/>
                    <a:pt x="15" y="106"/>
                  </a:cubicBezTo>
                  <a:cubicBezTo>
                    <a:pt x="14" y="106"/>
                    <a:pt x="13" y="104"/>
                    <a:pt x="12" y="106"/>
                  </a:cubicBezTo>
                  <a:cubicBezTo>
                    <a:pt x="11" y="107"/>
                    <a:pt x="10" y="106"/>
                    <a:pt x="8" y="107"/>
                  </a:cubicBezTo>
                  <a:cubicBezTo>
                    <a:pt x="6" y="107"/>
                    <a:pt x="4" y="106"/>
                    <a:pt x="3" y="107"/>
                  </a:cubicBezTo>
                  <a:cubicBezTo>
                    <a:pt x="1" y="107"/>
                    <a:pt x="0" y="106"/>
                    <a:pt x="0" y="106"/>
                  </a:cubicBezTo>
                  <a:cubicBezTo>
                    <a:pt x="0" y="106"/>
                    <a:pt x="4" y="102"/>
                    <a:pt x="5" y="100"/>
                  </a:cubicBezTo>
                  <a:cubicBezTo>
                    <a:pt x="5" y="99"/>
                    <a:pt x="6" y="95"/>
                    <a:pt x="5" y="93"/>
                  </a:cubicBezTo>
                  <a:cubicBezTo>
                    <a:pt x="5" y="92"/>
                    <a:pt x="3" y="84"/>
                    <a:pt x="3" y="8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5">
              <a:extLst>
                <a:ext uri="{FF2B5EF4-FFF2-40B4-BE49-F238E27FC236}">
                  <a16:creationId xmlns:a16="http://schemas.microsoft.com/office/drawing/2014/main" id="{568E2AA3-3E51-4DCC-8140-CDA7FEA5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3439"/>
              <a:ext cx="228" cy="488"/>
            </a:xfrm>
            <a:custGeom>
              <a:avLst/>
              <a:gdLst>
                <a:gd name="T0" fmla="*/ 177 w 85"/>
                <a:gd name="T1" fmla="*/ 16 h 183"/>
                <a:gd name="T2" fmla="*/ 174 w 85"/>
                <a:gd name="T3" fmla="*/ 69 h 183"/>
                <a:gd name="T4" fmla="*/ 161 w 85"/>
                <a:gd name="T5" fmla="*/ 93 h 183"/>
                <a:gd name="T6" fmla="*/ 121 w 85"/>
                <a:gd name="T7" fmla="*/ 91 h 183"/>
                <a:gd name="T8" fmla="*/ 99 w 85"/>
                <a:gd name="T9" fmla="*/ 109 h 183"/>
                <a:gd name="T10" fmla="*/ 67 w 85"/>
                <a:gd name="T11" fmla="*/ 115 h 183"/>
                <a:gd name="T12" fmla="*/ 40 w 85"/>
                <a:gd name="T13" fmla="*/ 144 h 183"/>
                <a:gd name="T14" fmla="*/ 5 w 85"/>
                <a:gd name="T15" fmla="*/ 184 h 183"/>
                <a:gd name="T16" fmla="*/ 40 w 85"/>
                <a:gd name="T17" fmla="*/ 208 h 183"/>
                <a:gd name="T18" fmla="*/ 30 w 85"/>
                <a:gd name="T19" fmla="*/ 221 h 183"/>
                <a:gd name="T20" fmla="*/ 5 w 85"/>
                <a:gd name="T21" fmla="*/ 240 h 183"/>
                <a:gd name="T22" fmla="*/ 32 w 85"/>
                <a:gd name="T23" fmla="*/ 264 h 183"/>
                <a:gd name="T24" fmla="*/ 21 w 85"/>
                <a:gd name="T25" fmla="*/ 307 h 183"/>
                <a:gd name="T26" fmla="*/ 40 w 85"/>
                <a:gd name="T27" fmla="*/ 312 h 183"/>
                <a:gd name="T28" fmla="*/ 54 w 85"/>
                <a:gd name="T29" fmla="*/ 333 h 183"/>
                <a:gd name="T30" fmla="*/ 56 w 85"/>
                <a:gd name="T31" fmla="*/ 368 h 183"/>
                <a:gd name="T32" fmla="*/ 78 w 85"/>
                <a:gd name="T33" fmla="*/ 376 h 183"/>
                <a:gd name="T34" fmla="*/ 78 w 85"/>
                <a:gd name="T35" fmla="*/ 392 h 183"/>
                <a:gd name="T36" fmla="*/ 54 w 85"/>
                <a:gd name="T37" fmla="*/ 413 h 183"/>
                <a:gd name="T38" fmla="*/ 80 w 85"/>
                <a:gd name="T39" fmla="*/ 424 h 183"/>
                <a:gd name="T40" fmla="*/ 107 w 85"/>
                <a:gd name="T41" fmla="*/ 432 h 183"/>
                <a:gd name="T42" fmla="*/ 129 w 85"/>
                <a:gd name="T43" fmla="*/ 451 h 183"/>
                <a:gd name="T44" fmla="*/ 145 w 85"/>
                <a:gd name="T45" fmla="*/ 483 h 183"/>
                <a:gd name="T46" fmla="*/ 150 w 85"/>
                <a:gd name="T47" fmla="*/ 459 h 183"/>
                <a:gd name="T48" fmla="*/ 166 w 85"/>
                <a:gd name="T49" fmla="*/ 443 h 183"/>
                <a:gd name="T50" fmla="*/ 180 w 85"/>
                <a:gd name="T51" fmla="*/ 413 h 183"/>
                <a:gd name="T52" fmla="*/ 166 w 85"/>
                <a:gd name="T53" fmla="*/ 400 h 183"/>
                <a:gd name="T54" fmla="*/ 188 w 85"/>
                <a:gd name="T55" fmla="*/ 381 h 183"/>
                <a:gd name="T56" fmla="*/ 190 w 85"/>
                <a:gd name="T57" fmla="*/ 347 h 183"/>
                <a:gd name="T58" fmla="*/ 193 w 85"/>
                <a:gd name="T59" fmla="*/ 315 h 183"/>
                <a:gd name="T60" fmla="*/ 225 w 85"/>
                <a:gd name="T61" fmla="*/ 221 h 183"/>
                <a:gd name="T62" fmla="*/ 212 w 85"/>
                <a:gd name="T63" fmla="*/ 141 h 183"/>
                <a:gd name="T64" fmla="*/ 207 w 85"/>
                <a:gd name="T65" fmla="*/ 123 h 183"/>
                <a:gd name="T66" fmla="*/ 193 w 85"/>
                <a:gd name="T67" fmla="*/ 112 h 183"/>
                <a:gd name="T68" fmla="*/ 190 w 85"/>
                <a:gd name="T69" fmla="*/ 69 h 183"/>
                <a:gd name="T70" fmla="*/ 196 w 85"/>
                <a:gd name="T71" fmla="*/ 43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83">
                  <a:moveTo>
                    <a:pt x="70" y="0"/>
                  </a:moveTo>
                  <a:cubicBezTo>
                    <a:pt x="68" y="0"/>
                    <a:pt x="68" y="4"/>
                    <a:pt x="66" y="6"/>
                  </a:cubicBezTo>
                  <a:cubicBezTo>
                    <a:pt x="65" y="8"/>
                    <a:pt x="64" y="10"/>
                    <a:pt x="64" y="14"/>
                  </a:cubicBezTo>
                  <a:cubicBezTo>
                    <a:pt x="65" y="18"/>
                    <a:pt x="65" y="24"/>
                    <a:pt x="65" y="26"/>
                  </a:cubicBezTo>
                  <a:cubicBezTo>
                    <a:pt x="66" y="29"/>
                    <a:pt x="70" y="31"/>
                    <a:pt x="66" y="33"/>
                  </a:cubicBezTo>
                  <a:cubicBezTo>
                    <a:pt x="63" y="35"/>
                    <a:pt x="61" y="36"/>
                    <a:pt x="60" y="35"/>
                  </a:cubicBezTo>
                  <a:cubicBezTo>
                    <a:pt x="58" y="33"/>
                    <a:pt x="55" y="31"/>
                    <a:pt x="53" y="32"/>
                  </a:cubicBezTo>
                  <a:cubicBezTo>
                    <a:pt x="50" y="33"/>
                    <a:pt x="47" y="32"/>
                    <a:pt x="45" y="34"/>
                  </a:cubicBezTo>
                  <a:cubicBezTo>
                    <a:pt x="44" y="36"/>
                    <a:pt x="41" y="37"/>
                    <a:pt x="41" y="38"/>
                  </a:cubicBezTo>
                  <a:cubicBezTo>
                    <a:pt x="41" y="40"/>
                    <a:pt x="41" y="42"/>
                    <a:pt x="37" y="41"/>
                  </a:cubicBezTo>
                  <a:cubicBezTo>
                    <a:pt x="34" y="40"/>
                    <a:pt x="34" y="42"/>
                    <a:pt x="31" y="42"/>
                  </a:cubicBezTo>
                  <a:cubicBezTo>
                    <a:pt x="29" y="41"/>
                    <a:pt x="25" y="40"/>
                    <a:pt x="25" y="43"/>
                  </a:cubicBezTo>
                  <a:cubicBezTo>
                    <a:pt x="24" y="47"/>
                    <a:pt x="24" y="47"/>
                    <a:pt x="21" y="48"/>
                  </a:cubicBezTo>
                  <a:cubicBezTo>
                    <a:pt x="18" y="50"/>
                    <a:pt x="18" y="50"/>
                    <a:pt x="15" y="54"/>
                  </a:cubicBezTo>
                  <a:cubicBezTo>
                    <a:pt x="11" y="59"/>
                    <a:pt x="9" y="63"/>
                    <a:pt x="7" y="64"/>
                  </a:cubicBezTo>
                  <a:cubicBezTo>
                    <a:pt x="5" y="65"/>
                    <a:pt x="0" y="66"/>
                    <a:pt x="2" y="69"/>
                  </a:cubicBezTo>
                  <a:cubicBezTo>
                    <a:pt x="4" y="72"/>
                    <a:pt x="6" y="72"/>
                    <a:pt x="8" y="73"/>
                  </a:cubicBezTo>
                  <a:cubicBezTo>
                    <a:pt x="11" y="73"/>
                    <a:pt x="13" y="78"/>
                    <a:pt x="15" y="78"/>
                  </a:cubicBezTo>
                  <a:cubicBezTo>
                    <a:pt x="17" y="78"/>
                    <a:pt x="18" y="78"/>
                    <a:pt x="16" y="81"/>
                  </a:cubicBezTo>
                  <a:cubicBezTo>
                    <a:pt x="13" y="84"/>
                    <a:pt x="13" y="82"/>
                    <a:pt x="11" y="83"/>
                  </a:cubicBezTo>
                  <a:cubicBezTo>
                    <a:pt x="8" y="83"/>
                    <a:pt x="6" y="81"/>
                    <a:pt x="4" y="83"/>
                  </a:cubicBezTo>
                  <a:cubicBezTo>
                    <a:pt x="2" y="84"/>
                    <a:pt x="2" y="86"/>
                    <a:pt x="2" y="90"/>
                  </a:cubicBezTo>
                  <a:cubicBezTo>
                    <a:pt x="2" y="93"/>
                    <a:pt x="3" y="96"/>
                    <a:pt x="6" y="96"/>
                  </a:cubicBezTo>
                  <a:cubicBezTo>
                    <a:pt x="8" y="97"/>
                    <a:pt x="11" y="97"/>
                    <a:pt x="12" y="99"/>
                  </a:cubicBezTo>
                  <a:cubicBezTo>
                    <a:pt x="12" y="101"/>
                    <a:pt x="12" y="104"/>
                    <a:pt x="11" y="107"/>
                  </a:cubicBezTo>
                  <a:cubicBezTo>
                    <a:pt x="11" y="110"/>
                    <a:pt x="8" y="113"/>
                    <a:pt x="8" y="115"/>
                  </a:cubicBezTo>
                  <a:cubicBezTo>
                    <a:pt x="7" y="117"/>
                    <a:pt x="7" y="119"/>
                    <a:pt x="8" y="120"/>
                  </a:cubicBezTo>
                  <a:cubicBezTo>
                    <a:pt x="10" y="121"/>
                    <a:pt x="10" y="119"/>
                    <a:pt x="15" y="117"/>
                  </a:cubicBezTo>
                  <a:cubicBezTo>
                    <a:pt x="19" y="115"/>
                    <a:pt x="22" y="116"/>
                    <a:pt x="22" y="119"/>
                  </a:cubicBezTo>
                  <a:cubicBezTo>
                    <a:pt x="22" y="122"/>
                    <a:pt x="22" y="122"/>
                    <a:pt x="20" y="125"/>
                  </a:cubicBezTo>
                  <a:cubicBezTo>
                    <a:pt x="18" y="128"/>
                    <a:pt x="17" y="130"/>
                    <a:pt x="18" y="133"/>
                  </a:cubicBezTo>
                  <a:cubicBezTo>
                    <a:pt x="19" y="135"/>
                    <a:pt x="19" y="139"/>
                    <a:pt x="21" y="138"/>
                  </a:cubicBezTo>
                  <a:cubicBezTo>
                    <a:pt x="23" y="138"/>
                    <a:pt x="25" y="138"/>
                    <a:pt x="25" y="140"/>
                  </a:cubicBezTo>
                  <a:cubicBezTo>
                    <a:pt x="26" y="142"/>
                    <a:pt x="27" y="141"/>
                    <a:pt x="29" y="141"/>
                  </a:cubicBezTo>
                  <a:cubicBezTo>
                    <a:pt x="31" y="141"/>
                    <a:pt x="33" y="140"/>
                    <a:pt x="33" y="142"/>
                  </a:cubicBezTo>
                  <a:cubicBezTo>
                    <a:pt x="32" y="145"/>
                    <a:pt x="32" y="146"/>
                    <a:pt x="29" y="147"/>
                  </a:cubicBezTo>
                  <a:cubicBezTo>
                    <a:pt x="26" y="148"/>
                    <a:pt x="23" y="149"/>
                    <a:pt x="22" y="150"/>
                  </a:cubicBezTo>
                  <a:cubicBezTo>
                    <a:pt x="20" y="151"/>
                    <a:pt x="19" y="151"/>
                    <a:pt x="20" y="155"/>
                  </a:cubicBezTo>
                  <a:cubicBezTo>
                    <a:pt x="22" y="160"/>
                    <a:pt x="23" y="163"/>
                    <a:pt x="25" y="162"/>
                  </a:cubicBezTo>
                  <a:cubicBezTo>
                    <a:pt x="27" y="160"/>
                    <a:pt x="30" y="158"/>
                    <a:pt x="30" y="159"/>
                  </a:cubicBezTo>
                  <a:cubicBezTo>
                    <a:pt x="30" y="161"/>
                    <a:pt x="32" y="163"/>
                    <a:pt x="34" y="163"/>
                  </a:cubicBezTo>
                  <a:cubicBezTo>
                    <a:pt x="36" y="163"/>
                    <a:pt x="38" y="163"/>
                    <a:pt x="40" y="162"/>
                  </a:cubicBezTo>
                  <a:cubicBezTo>
                    <a:pt x="42" y="161"/>
                    <a:pt x="42" y="158"/>
                    <a:pt x="45" y="160"/>
                  </a:cubicBezTo>
                  <a:cubicBezTo>
                    <a:pt x="47" y="163"/>
                    <a:pt x="49" y="165"/>
                    <a:pt x="48" y="169"/>
                  </a:cubicBezTo>
                  <a:cubicBezTo>
                    <a:pt x="47" y="172"/>
                    <a:pt x="47" y="176"/>
                    <a:pt x="48" y="177"/>
                  </a:cubicBezTo>
                  <a:cubicBezTo>
                    <a:pt x="50" y="179"/>
                    <a:pt x="51" y="183"/>
                    <a:pt x="54" y="181"/>
                  </a:cubicBezTo>
                  <a:cubicBezTo>
                    <a:pt x="57" y="179"/>
                    <a:pt x="60" y="174"/>
                    <a:pt x="61" y="174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7" y="171"/>
                    <a:pt x="58" y="170"/>
                  </a:cubicBezTo>
                  <a:cubicBezTo>
                    <a:pt x="59" y="169"/>
                    <a:pt x="62" y="169"/>
                    <a:pt x="62" y="166"/>
                  </a:cubicBezTo>
                  <a:cubicBezTo>
                    <a:pt x="62" y="164"/>
                    <a:pt x="61" y="161"/>
                    <a:pt x="62" y="160"/>
                  </a:cubicBezTo>
                  <a:cubicBezTo>
                    <a:pt x="64" y="159"/>
                    <a:pt x="66" y="158"/>
                    <a:pt x="67" y="155"/>
                  </a:cubicBezTo>
                  <a:cubicBezTo>
                    <a:pt x="67" y="155"/>
                    <a:pt x="66" y="154"/>
                    <a:pt x="64" y="154"/>
                  </a:cubicBezTo>
                  <a:cubicBezTo>
                    <a:pt x="62" y="154"/>
                    <a:pt x="61" y="151"/>
                    <a:pt x="62" y="150"/>
                  </a:cubicBezTo>
                  <a:cubicBezTo>
                    <a:pt x="63" y="148"/>
                    <a:pt x="64" y="148"/>
                    <a:pt x="66" y="147"/>
                  </a:cubicBezTo>
                  <a:cubicBezTo>
                    <a:pt x="68" y="146"/>
                    <a:pt x="70" y="147"/>
                    <a:pt x="70" y="143"/>
                  </a:cubicBezTo>
                  <a:cubicBezTo>
                    <a:pt x="70" y="138"/>
                    <a:pt x="70" y="136"/>
                    <a:pt x="71" y="134"/>
                  </a:cubicBezTo>
                  <a:cubicBezTo>
                    <a:pt x="72" y="133"/>
                    <a:pt x="71" y="130"/>
                    <a:pt x="71" y="130"/>
                  </a:cubicBezTo>
                  <a:cubicBezTo>
                    <a:pt x="71" y="130"/>
                    <a:pt x="70" y="130"/>
                    <a:pt x="69" y="126"/>
                  </a:cubicBezTo>
                  <a:cubicBezTo>
                    <a:pt x="69" y="123"/>
                    <a:pt x="69" y="122"/>
                    <a:pt x="72" y="118"/>
                  </a:cubicBezTo>
                  <a:cubicBezTo>
                    <a:pt x="74" y="115"/>
                    <a:pt x="80" y="100"/>
                    <a:pt x="82" y="95"/>
                  </a:cubicBezTo>
                  <a:cubicBezTo>
                    <a:pt x="83" y="91"/>
                    <a:pt x="85" y="89"/>
                    <a:pt x="84" y="83"/>
                  </a:cubicBezTo>
                  <a:cubicBezTo>
                    <a:pt x="82" y="76"/>
                    <a:pt x="80" y="79"/>
                    <a:pt x="79" y="73"/>
                  </a:cubicBezTo>
                  <a:cubicBezTo>
                    <a:pt x="78" y="67"/>
                    <a:pt x="79" y="59"/>
                    <a:pt x="79" y="53"/>
                  </a:cubicBezTo>
                  <a:cubicBezTo>
                    <a:pt x="78" y="47"/>
                    <a:pt x="79" y="43"/>
                    <a:pt x="77" y="42"/>
                  </a:cubicBezTo>
                  <a:cubicBezTo>
                    <a:pt x="76" y="40"/>
                    <a:pt x="77" y="43"/>
                    <a:pt x="77" y="46"/>
                  </a:cubicBezTo>
                  <a:cubicBezTo>
                    <a:pt x="77" y="49"/>
                    <a:pt x="77" y="52"/>
                    <a:pt x="75" y="50"/>
                  </a:cubicBezTo>
                  <a:cubicBezTo>
                    <a:pt x="73" y="48"/>
                    <a:pt x="72" y="47"/>
                    <a:pt x="72" y="42"/>
                  </a:cubicBezTo>
                  <a:cubicBezTo>
                    <a:pt x="72" y="38"/>
                    <a:pt x="73" y="35"/>
                    <a:pt x="73" y="32"/>
                  </a:cubicBezTo>
                  <a:cubicBezTo>
                    <a:pt x="73" y="30"/>
                    <a:pt x="72" y="28"/>
                    <a:pt x="71" y="26"/>
                  </a:cubicBezTo>
                  <a:cubicBezTo>
                    <a:pt x="70" y="25"/>
                    <a:pt x="71" y="24"/>
                    <a:pt x="73" y="23"/>
                  </a:cubicBezTo>
                  <a:cubicBezTo>
                    <a:pt x="74" y="22"/>
                    <a:pt x="74" y="20"/>
                    <a:pt x="73" y="16"/>
                  </a:cubicBezTo>
                  <a:cubicBezTo>
                    <a:pt x="73" y="12"/>
                    <a:pt x="73" y="1"/>
                    <a:pt x="7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6">
              <a:extLst>
                <a:ext uri="{FF2B5EF4-FFF2-40B4-BE49-F238E27FC236}">
                  <a16:creationId xmlns:a16="http://schemas.microsoft.com/office/drawing/2014/main" id="{63E73556-5590-4013-9B31-8F8CCBAE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656"/>
              <a:ext cx="51" cy="37"/>
            </a:xfrm>
            <a:custGeom>
              <a:avLst/>
              <a:gdLst>
                <a:gd name="T0" fmla="*/ 40 w 19"/>
                <a:gd name="T1" fmla="*/ 16 h 14"/>
                <a:gd name="T2" fmla="*/ 30 w 19"/>
                <a:gd name="T3" fmla="*/ 11 h 14"/>
                <a:gd name="T4" fmla="*/ 19 w 19"/>
                <a:gd name="T5" fmla="*/ 8 h 14"/>
                <a:gd name="T6" fmla="*/ 5 w 19"/>
                <a:gd name="T7" fmla="*/ 5 h 14"/>
                <a:gd name="T8" fmla="*/ 8 w 19"/>
                <a:gd name="T9" fmla="*/ 24 h 14"/>
                <a:gd name="T10" fmla="*/ 32 w 19"/>
                <a:gd name="T11" fmla="*/ 26 h 14"/>
                <a:gd name="T12" fmla="*/ 48 w 19"/>
                <a:gd name="T13" fmla="*/ 34 h 14"/>
                <a:gd name="T14" fmla="*/ 48 w 19"/>
                <a:gd name="T15" fmla="*/ 24 h 14"/>
                <a:gd name="T16" fmla="*/ 40 w 19"/>
                <a:gd name="T17" fmla="*/ 16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4">
                  <a:moveTo>
                    <a:pt x="15" y="6"/>
                  </a:moveTo>
                  <a:cubicBezTo>
                    <a:pt x="13" y="6"/>
                    <a:pt x="12" y="6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5" y="3"/>
                    <a:pt x="3" y="0"/>
                    <a:pt x="2" y="2"/>
                  </a:cubicBezTo>
                  <a:cubicBezTo>
                    <a:pt x="1" y="5"/>
                    <a:pt x="0" y="8"/>
                    <a:pt x="3" y="9"/>
                  </a:cubicBezTo>
                  <a:cubicBezTo>
                    <a:pt x="7" y="10"/>
                    <a:pt x="9" y="9"/>
                    <a:pt x="12" y="10"/>
                  </a:cubicBezTo>
                  <a:cubicBezTo>
                    <a:pt x="14" y="11"/>
                    <a:pt x="16" y="14"/>
                    <a:pt x="18" y="13"/>
                  </a:cubicBezTo>
                  <a:cubicBezTo>
                    <a:pt x="19" y="13"/>
                    <a:pt x="19" y="11"/>
                    <a:pt x="18" y="9"/>
                  </a:cubicBezTo>
                  <a:cubicBezTo>
                    <a:pt x="18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7">
              <a:extLst>
                <a:ext uri="{FF2B5EF4-FFF2-40B4-BE49-F238E27FC236}">
                  <a16:creationId xmlns:a16="http://schemas.microsoft.com/office/drawing/2014/main" id="{0A5762C1-76DC-43D2-B8B0-534AE305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720"/>
              <a:ext cx="37" cy="56"/>
            </a:xfrm>
            <a:custGeom>
              <a:avLst/>
              <a:gdLst>
                <a:gd name="T0" fmla="*/ 13 w 14"/>
                <a:gd name="T1" fmla="*/ 3 h 21"/>
                <a:gd name="T2" fmla="*/ 8 w 14"/>
                <a:gd name="T3" fmla="*/ 13 h 21"/>
                <a:gd name="T4" fmla="*/ 24 w 14"/>
                <a:gd name="T5" fmla="*/ 29 h 21"/>
                <a:gd name="T6" fmla="*/ 24 w 14"/>
                <a:gd name="T7" fmla="*/ 48 h 21"/>
                <a:gd name="T8" fmla="*/ 34 w 14"/>
                <a:gd name="T9" fmla="*/ 51 h 21"/>
                <a:gd name="T10" fmla="*/ 37 w 14"/>
                <a:gd name="T11" fmla="*/ 37 h 21"/>
                <a:gd name="T12" fmla="*/ 29 w 14"/>
                <a:gd name="T13" fmla="*/ 19 h 21"/>
                <a:gd name="T14" fmla="*/ 13 w 14"/>
                <a:gd name="T15" fmla="*/ 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21">
                  <a:moveTo>
                    <a:pt x="5" y="1"/>
                  </a:moveTo>
                  <a:cubicBezTo>
                    <a:pt x="3" y="2"/>
                    <a:pt x="0" y="2"/>
                    <a:pt x="3" y="5"/>
                  </a:cubicBezTo>
                  <a:cubicBezTo>
                    <a:pt x="5" y="7"/>
                    <a:pt x="8" y="8"/>
                    <a:pt x="9" y="11"/>
                  </a:cubicBezTo>
                  <a:cubicBezTo>
                    <a:pt x="9" y="13"/>
                    <a:pt x="10" y="17"/>
                    <a:pt x="9" y="18"/>
                  </a:cubicBezTo>
                  <a:cubicBezTo>
                    <a:pt x="9" y="20"/>
                    <a:pt x="12" y="21"/>
                    <a:pt x="13" y="19"/>
                  </a:cubicBezTo>
                  <a:cubicBezTo>
                    <a:pt x="14" y="18"/>
                    <a:pt x="14" y="16"/>
                    <a:pt x="14" y="14"/>
                  </a:cubicBezTo>
                  <a:cubicBezTo>
                    <a:pt x="14" y="12"/>
                    <a:pt x="13" y="10"/>
                    <a:pt x="11" y="7"/>
                  </a:cubicBezTo>
                  <a:cubicBezTo>
                    <a:pt x="9" y="5"/>
                    <a:pt x="8" y="0"/>
                    <a:pt x="5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8">
              <a:extLst>
                <a:ext uri="{FF2B5EF4-FFF2-40B4-BE49-F238E27FC236}">
                  <a16:creationId xmlns:a16="http://schemas.microsoft.com/office/drawing/2014/main" id="{CA294E61-AC51-42DC-8AA1-BAC2BDF5E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504"/>
              <a:ext cx="24" cy="21"/>
            </a:xfrm>
            <a:custGeom>
              <a:avLst/>
              <a:gdLst>
                <a:gd name="T0" fmla="*/ 5 w 9"/>
                <a:gd name="T1" fmla="*/ 3 h 8"/>
                <a:gd name="T2" fmla="*/ 3 w 9"/>
                <a:gd name="T3" fmla="*/ 16 h 8"/>
                <a:gd name="T4" fmla="*/ 16 w 9"/>
                <a:gd name="T5" fmla="*/ 21 h 8"/>
                <a:gd name="T6" fmla="*/ 21 w 9"/>
                <a:gd name="T7" fmla="*/ 13 h 8"/>
                <a:gd name="T8" fmla="*/ 5 w 9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4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9">
              <a:extLst>
                <a:ext uri="{FF2B5EF4-FFF2-40B4-BE49-F238E27FC236}">
                  <a16:creationId xmlns:a16="http://schemas.microsoft.com/office/drawing/2014/main" id="{11CF5101-6C86-4EB4-938F-4BB8F87A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421"/>
              <a:ext cx="27" cy="37"/>
            </a:xfrm>
            <a:custGeom>
              <a:avLst/>
              <a:gdLst>
                <a:gd name="T0" fmla="*/ 16 w 10"/>
                <a:gd name="T1" fmla="*/ 8 h 14"/>
                <a:gd name="T2" fmla="*/ 8 w 10"/>
                <a:gd name="T3" fmla="*/ 3 h 14"/>
                <a:gd name="T4" fmla="*/ 0 w 10"/>
                <a:gd name="T5" fmla="*/ 5 h 14"/>
                <a:gd name="T6" fmla="*/ 11 w 10"/>
                <a:gd name="T7" fmla="*/ 21 h 14"/>
                <a:gd name="T8" fmla="*/ 22 w 10"/>
                <a:gd name="T9" fmla="*/ 37 h 14"/>
                <a:gd name="T10" fmla="*/ 24 w 10"/>
                <a:gd name="T11" fmla="*/ 19 h 14"/>
                <a:gd name="T12" fmla="*/ 27 w 10"/>
                <a:gd name="T13" fmla="*/ 11 h 14"/>
                <a:gd name="T14" fmla="*/ 16 w 10"/>
                <a:gd name="T15" fmla="*/ 8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4">
                  <a:moveTo>
                    <a:pt x="6" y="3"/>
                  </a:moveTo>
                  <a:cubicBezTo>
                    <a:pt x="5" y="3"/>
                    <a:pt x="5" y="1"/>
                    <a:pt x="3" y="1"/>
                  </a:cubicBezTo>
                  <a:cubicBezTo>
                    <a:pt x="2" y="1"/>
                    <a:pt x="0" y="0"/>
                    <a:pt x="0" y="2"/>
                  </a:cubicBezTo>
                  <a:cubicBezTo>
                    <a:pt x="1" y="4"/>
                    <a:pt x="3" y="7"/>
                    <a:pt x="4" y="8"/>
                  </a:cubicBezTo>
                  <a:cubicBezTo>
                    <a:pt x="5" y="9"/>
                    <a:pt x="8" y="14"/>
                    <a:pt x="8" y="14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9" y="6"/>
                    <a:pt x="10" y="4"/>
                    <a:pt x="10" y="4"/>
                  </a:cubicBezTo>
                  <a:cubicBezTo>
                    <a:pt x="9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0">
              <a:extLst>
                <a:ext uri="{FF2B5EF4-FFF2-40B4-BE49-F238E27FC236}">
                  <a16:creationId xmlns:a16="http://schemas.microsoft.com/office/drawing/2014/main" id="{69E56282-6EB4-426D-AE17-6D427149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306"/>
              <a:ext cx="48" cy="46"/>
            </a:xfrm>
            <a:custGeom>
              <a:avLst/>
              <a:gdLst>
                <a:gd name="T0" fmla="*/ 27 w 18"/>
                <a:gd name="T1" fmla="*/ 16 h 17"/>
                <a:gd name="T2" fmla="*/ 21 w 18"/>
                <a:gd name="T3" fmla="*/ 8 h 17"/>
                <a:gd name="T4" fmla="*/ 16 w 18"/>
                <a:gd name="T5" fmla="*/ 3 h 17"/>
                <a:gd name="T6" fmla="*/ 11 w 18"/>
                <a:gd name="T7" fmla="*/ 14 h 17"/>
                <a:gd name="T8" fmla="*/ 5 w 18"/>
                <a:gd name="T9" fmla="*/ 27 h 17"/>
                <a:gd name="T10" fmla="*/ 19 w 18"/>
                <a:gd name="T11" fmla="*/ 41 h 17"/>
                <a:gd name="T12" fmla="*/ 29 w 18"/>
                <a:gd name="T13" fmla="*/ 43 h 17"/>
                <a:gd name="T14" fmla="*/ 43 w 18"/>
                <a:gd name="T15" fmla="*/ 41 h 17"/>
                <a:gd name="T16" fmla="*/ 48 w 18"/>
                <a:gd name="T17" fmla="*/ 32 h 17"/>
                <a:gd name="T18" fmla="*/ 37 w 18"/>
                <a:gd name="T19" fmla="*/ 19 h 17"/>
                <a:gd name="T20" fmla="*/ 27 w 18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10" y="6"/>
                  </a:moveTo>
                  <a:cubicBezTo>
                    <a:pt x="10" y="5"/>
                    <a:pt x="8" y="3"/>
                    <a:pt x="8" y="3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0"/>
                    <a:pt x="5" y="3"/>
                    <a:pt x="4" y="5"/>
                  </a:cubicBezTo>
                  <a:cubicBezTo>
                    <a:pt x="3" y="6"/>
                    <a:pt x="0" y="7"/>
                    <a:pt x="2" y="10"/>
                  </a:cubicBezTo>
                  <a:cubicBezTo>
                    <a:pt x="4" y="12"/>
                    <a:pt x="5" y="14"/>
                    <a:pt x="7" y="15"/>
                  </a:cubicBezTo>
                  <a:cubicBezTo>
                    <a:pt x="8" y="16"/>
                    <a:pt x="8" y="17"/>
                    <a:pt x="11" y="16"/>
                  </a:cubicBezTo>
                  <a:cubicBezTo>
                    <a:pt x="14" y="15"/>
                    <a:pt x="16" y="13"/>
                    <a:pt x="16" y="15"/>
                  </a:cubicBezTo>
                  <a:cubicBezTo>
                    <a:pt x="17" y="17"/>
                    <a:pt x="18" y="15"/>
                    <a:pt x="18" y="12"/>
                  </a:cubicBezTo>
                  <a:cubicBezTo>
                    <a:pt x="17" y="10"/>
                    <a:pt x="16" y="7"/>
                    <a:pt x="14" y="7"/>
                  </a:cubicBezTo>
                  <a:cubicBezTo>
                    <a:pt x="13" y="7"/>
                    <a:pt x="10" y="7"/>
                    <a:pt x="10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1">
              <a:extLst>
                <a:ext uri="{FF2B5EF4-FFF2-40B4-BE49-F238E27FC236}">
                  <a16:creationId xmlns:a16="http://schemas.microsoft.com/office/drawing/2014/main" id="{4E05FA50-312B-4C98-BB08-5C588671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231"/>
              <a:ext cx="27" cy="19"/>
            </a:xfrm>
            <a:custGeom>
              <a:avLst/>
              <a:gdLst>
                <a:gd name="T0" fmla="*/ 16 w 10"/>
                <a:gd name="T1" fmla="*/ 8 h 7"/>
                <a:gd name="T2" fmla="*/ 8 w 10"/>
                <a:gd name="T3" fmla="*/ 3 h 7"/>
                <a:gd name="T4" fmla="*/ 3 w 10"/>
                <a:gd name="T5" fmla="*/ 8 h 7"/>
                <a:gd name="T6" fmla="*/ 16 w 10"/>
                <a:gd name="T7" fmla="*/ 19 h 7"/>
                <a:gd name="T8" fmla="*/ 27 w 10"/>
                <a:gd name="T9" fmla="*/ 14 h 7"/>
                <a:gd name="T10" fmla="*/ 16 w 10"/>
                <a:gd name="T11" fmla="*/ 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">
                  <a:moveTo>
                    <a:pt x="6" y="3"/>
                  </a:move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0" y="0"/>
                    <a:pt x="1" y="3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2">
              <a:extLst>
                <a:ext uri="{FF2B5EF4-FFF2-40B4-BE49-F238E27FC236}">
                  <a16:creationId xmlns:a16="http://schemas.microsoft.com/office/drawing/2014/main" id="{E40BE2DC-CC2E-47F8-9915-970219F92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796"/>
              <a:ext cx="54" cy="27"/>
            </a:xfrm>
            <a:custGeom>
              <a:avLst/>
              <a:gdLst>
                <a:gd name="T0" fmla="*/ 27 w 20"/>
                <a:gd name="T1" fmla="*/ 3 h 10"/>
                <a:gd name="T2" fmla="*/ 11 w 20"/>
                <a:gd name="T3" fmla="*/ 3 h 10"/>
                <a:gd name="T4" fmla="*/ 5 w 20"/>
                <a:gd name="T5" fmla="*/ 11 h 10"/>
                <a:gd name="T6" fmla="*/ 27 w 20"/>
                <a:gd name="T7" fmla="*/ 19 h 10"/>
                <a:gd name="T8" fmla="*/ 32 w 20"/>
                <a:gd name="T9" fmla="*/ 27 h 10"/>
                <a:gd name="T10" fmla="*/ 43 w 20"/>
                <a:gd name="T11" fmla="*/ 24 h 10"/>
                <a:gd name="T12" fmla="*/ 54 w 20"/>
                <a:gd name="T13" fmla="*/ 27 h 10"/>
                <a:gd name="T14" fmla="*/ 43 w 20"/>
                <a:gd name="T15" fmla="*/ 16 h 10"/>
                <a:gd name="T16" fmla="*/ 27 w 20"/>
                <a:gd name="T17" fmla="*/ 3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0">
                  <a:moveTo>
                    <a:pt x="10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2" y="1"/>
                    <a:pt x="0" y="2"/>
                    <a:pt x="2" y="4"/>
                  </a:cubicBezTo>
                  <a:cubicBezTo>
                    <a:pt x="5" y="6"/>
                    <a:pt x="8" y="7"/>
                    <a:pt x="10" y="7"/>
                  </a:cubicBezTo>
                  <a:cubicBezTo>
                    <a:pt x="11" y="7"/>
                    <a:pt x="11" y="9"/>
                    <a:pt x="12" y="10"/>
                  </a:cubicBezTo>
                  <a:cubicBezTo>
                    <a:pt x="13" y="10"/>
                    <a:pt x="15" y="9"/>
                    <a:pt x="16" y="9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10"/>
                    <a:pt x="18" y="7"/>
                    <a:pt x="16" y="6"/>
                  </a:cubicBezTo>
                  <a:cubicBezTo>
                    <a:pt x="14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3">
              <a:extLst>
                <a:ext uri="{FF2B5EF4-FFF2-40B4-BE49-F238E27FC236}">
                  <a16:creationId xmlns:a16="http://schemas.microsoft.com/office/drawing/2014/main" id="{B675A34B-0214-4F92-B142-BB2A7DD2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569"/>
              <a:ext cx="19" cy="24"/>
            </a:xfrm>
            <a:custGeom>
              <a:avLst/>
              <a:gdLst>
                <a:gd name="T0" fmla="*/ 19 w 7"/>
                <a:gd name="T1" fmla="*/ 5 h 9"/>
                <a:gd name="T2" fmla="*/ 8 w 7"/>
                <a:gd name="T3" fmla="*/ 3 h 9"/>
                <a:gd name="T4" fmla="*/ 0 w 7"/>
                <a:gd name="T5" fmla="*/ 13 h 9"/>
                <a:gd name="T6" fmla="*/ 0 w 7"/>
                <a:gd name="T7" fmla="*/ 21 h 9"/>
                <a:gd name="T8" fmla="*/ 8 w 7"/>
                <a:gd name="T9" fmla="*/ 21 h 9"/>
                <a:gd name="T10" fmla="*/ 16 w 7"/>
                <a:gd name="T11" fmla="*/ 13 h 9"/>
                <a:gd name="T12" fmla="*/ 19 w 7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6" y="1"/>
                    <a:pt x="5" y="0"/>
                    <a:pt x="3" y="1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1" y="6"/>
                    <a:pt x="0" y="8"/>
                    <a:pt x="0" y="8"/>
                  </a:cubicBezTo>
                  <a:cubicBezTo>
                    <a:pt x="0" y="8"/>
                    <a:pt x="3" y="9"/>
                    <a:pt x="3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4">
              <a:extLst>
                <a:ext uri="{FF2B5EF4-FFF2-40B4-BE49-F238E27FC236}">
                  <a16:creationId xmlns:a16="http://schemas.microsoft.com/office/drawing/2014/main" id="{B708E2E1-3EFE-400F-9AD5-396761F26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3585"/>
              <a:ext cx="26" cy="16"/>
            </a:xfrm>
            <a:custGeom>
              <a:avLst/>
              <a:gdLst>
                <a:gd name="T0" fmla="*/ 13 w 10"/>
                <a:gd name="T1" fmla="*/ 0 h 6"/>
                <a:gd name="T2" fmla="*/ 0 w 10"/>
                <a:gd name="T3" fmla="*/ 3 h 6"/>
                <a:gd name="T4" fmla="*/ 3 w 10"/>
                <a:gd name="T5" fmla="*/ 13 h 6"/>
                <a:gd name="T6" fmla="*/ 16 w 10"/>
                <a:gd name="T7" fmla="*/ 8 h 6"/>
                <a:gd name="T8" fmla="*/ 21 w 10"/>
                <a:gd name="T9" fmla="*/ 5 h 6"/>
                <a:gd name="T10" fmla="*/ 26 w 10"/>
                <a:gd name="T11" fmla="*/ 3 h 6"/>
                <a:gd name="T12" fmla="*/ 13 w 10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cubicBezTo>
                    <a:pt x="4" y="0"/>
                    <a:pt x="1" y="0"/>
                    <a:pt x="0" y="1"/>
                  </a:cubicBezTo>
                  <a:cubicBezTo>
                    <a:pt x="0" y="2"/>
                    <a:pt x="0" y="5"/>
                    <a:pt x="1" y="5"/>
                  </a:cubicBezTo>
                  <a:cubicBezTo>
                    <a:pt x="2" y="6"/>
                    <a:pt x="5" y="4"/>
                    <a:pt x="6" y="3"/>
                  </a:cubicBezTo>
                  <a:cubicBezTo>
                    <a:pt x="7" y="2"/>
                    <a:pt x="7" y="1"/>
                    <a:pt x="8" y="2"/>
                  </a:cubicBezTo>
                  <a:cubicBezTo>
                    <a:pt x="9" y="4"/>
                    <a:pt x="10" y="2"/>
                    <a:pt x="10" y="1"/>
                  </a:cubicBezTo>
                  <a:cubicBezTo>
                    <a:pt x="10" y="1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5">
              <a:extLst>
                <a:ext uri="{FF2B5EF4-FFF2-40B4-BE49-F238E27FC236}">
                  <a16:creationId xmlns:a16="http://schemas.microsoft.com/office/drawing/2014/main" id="{C2F0C39D-2945-453D-B28F-B68D17F8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676"/>
              <a:ext cx="290" cy="206"/>
            </a:xfrm>
            <a:custGeom>
              <a:avLst/>
              <a:gdLst>
                <a:gd name="T0" fmla="*/ 269 w 108"/>
                <a:gd name="T1" fmla="*/ 185 h 77"/>
                <a:gd name="T2" fmla="*/ 269 w 108"/>
                <a:gd name="T3" fmla="*/ 174 h 77"/>
                <a:gd name="T4" fmla="*/ 271 w 108"/>
                <a:gd name="T5" fmla="*/ 161 h 77"/>
                <a:gd name="T6" fmla="*/ 263 w 108"/>
                <a:gd name="T7" fmla="*/ 161 h 77"/>
                <a:gd name="T8" fmla="*/ 244 w 108"/>
                <a:gd name="T9" fmla="*/ 166 h 77"/>
                <a:gd name="T10" fmla="*/ 239 w 108"/>
                <a:gd name="T11" fmla="*/ 147 h 77"/>
                <a:gd name="T12" fmla="*/ 247 w 108"/>
                <a:gd name="T13" fmla="*/ 136 h 77"/>
                <a:gd name="T14" fmla="*/ 258 w 108"/>
                <a:gd name="T15" fmla="*/ 110 h 77"/>
                <a:gd name="T16" fmla="*/ 271 w 108"/>
                <a:gd name="T17" fmla="*/ 94 h 77"/>
                <a:gd name="T18" fmla="*/ 279 w 108"/>
                <a:gd name="T19" fmla="*/ 43 h 77"/>
                <a:gd name="T20" fmla="*/ 263 w 108"/>
                <a:gd name="T21" fmla="*/ 13 h 77"/>
                <a:gd name="T22" fmla="*/ 263 w 108"/>
                <a:gd name="T23" fmla="*/ 13 h 77"/>
                <a:gd name="T24" fmla="*/ 244 w 108"/>
                <a:gd name="T25" fmla="*/ 13 h 77"/>
                <a:gd name="T26" fmla="*/ 226 w 108"/>
                <a:gd name="T27" fmla="*/ 5 h 77"/>
                <a:gd name="T28" fmla="*/ 215 w 108"/>
                <a:gd name="T29" fmla="*/ 27 h 77"/>
                <a:gd name="T30" fmla="*/ 188 w 108"/>
                <a:gd name="T31" fmla="*/ 51 h 77"/>
                <a:gd name="T32" fmla="*/ 175 w 108"/>
                <a:gd name="T33" fmla="*/ 48 h 77"/>
                <a:gd name="T34" fmla="*/ 150 w 108"/>
                <a:gd name="T35" fmla="*/ 43 h 77"/>
                <a:gd name="T36" fmla="*/ 118 w 108"/>
                <a:gd name="T37" fmla="*/ 21 h 77"/>
                <a:gd name="T38" fmla="*/ 67 w 108"/>
                <a:gd name="T39" fmla="*/ 24 h 77"/>
                <a:gd name="T40" fmla="*/ 51 w 108"/>
                <a:gd name="T41" fmla="*/ 11 h 77"/>
                <a:gd name="T42" fmla="*/ 38 w 108"/>
                <a:gd name="T43" fmla="*/ 16 h 77"/>
                <a:gd name="T44" fmla="*/ 24 w 108"/>
                <a:gd name="T45" fmla="*/ 5 h 77"/>
                <a:gd name="T46" fmla="*/ 16 w 108"/>
                <a:gd name="T47" fmla="*/ 3 h 77"/>
                <a:gd name="T48" fmla="*/ 16 w 108"/>
                <a:gd name="T49" fmla="*/ 3 h 77"/>
                <a:gd name="T50" fmla="*/ 0 w 108"/>
                <a:gd name="T51" fmla="*/ 27 h 77"/>
                <a:gd name="T52" fmla="*/ 5 w 108"/>
                <a:gd name="T53" fmla="*/ 54 h 77"/>
                <a:gd name="T54" fmla="*/ 19 w 108"/>
                <a:gd name="T55" fmla="*/ 70 h 77"/>
                <a:gd name="T56" fmla="*/ 19 w 108"/>
                <a:gd name="T57" fmla="*/ 86 h 77"/>
                <a:gd name="T58" fmla="*/ 13 w 108"/>
                <a:gd name="T59" fmla="*/ 102 h 77"/>
                <a:gd name="T60" fmla="*/ 30 w 108"/>
                <a:gd name="T61" fmla="*/ 142 h 77"/>
                <a:gd name="T62" fmla="*/ 13 w 108"/>
                <a:gd name="T63" fmla="*/ 142 h 77"/>
                <a:gd name="T64" fmla="*/ 54 w 108"/>
                <a:gd name="T65" fmla="*/ 163 h 77"/>
                <a:gd name="T66" fmla="*/ 75 w 108"/>
                <a:gd name="T67" fmla="*/ 158 h 77"/>
                <a:gd name="T68" fmla="*/ 86 w 108"/>
                <a:gd name="T69" fmla="*/ 163 h 77"/>
                <a:gd name="T70" fmla="*/ 105 w 108"/>
                <a:gd name="T71" fmla="*/ 166 h 77"/>
                <a:gd name="T72" fmla="*/ 129 w 108"/>
                <a:gd name="T73" fmla="*/ 166 h 77"/>
                <a:gd name="T74" fmla="*/ 150 w 108"/>
                <a:gd name="T75" fmla="*/ 174 h 77"/>
                <a:gd name="T76" fmla="*/ 169 w 108"/>
                <a:gd name="T77" fmla="*/ 187 h 77"/>
                <a:gd name="T78" fmla="*/ 188 w 108"/>
                <a:gd name="T79" fmla="*/ 198 h 77"/>
                <a:gd name="T80" fmla="*/ 207 w 108"/>
                <a:gd name="T81" fmla="*/ 203 h 77"/>
                <a:gd name="T82" fmla="*/ 226 w 108"/>
                <a:gd name="T83" fmla="*/ 198 h 77"/>
                <a:gd name="T84" fmla="*/ 250 w 108"/>
                <a:gd name="T85" fmla="*/ 195 h 77"/>
                <a:gd name="T86" fmla="*/ 269 w 108"/>
                <a:gd name="T87" fmla="*/ 185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8" h="77">
                  <a:moveTo>
                    <a:pt x="100" y="69"/>
                  </a:moveTo>
                  <a:cubicBezTo>
                    <a:pt x="100" y="69"/>
                    <a:pt x="99" y="66"/>
                    <a:pt x="100" y="65"/>
                  </a:cubicBezTo>
                  <a:cubicBezTo>
                    <a:pt x="100" y="64"/>
                    <a:pt x="102" y="62"/>
                    <a:pt x="101" y="60"/>
                  </a:cubicBezTo>
                  <a:cubicBezTo>
                    <a:pt x="101" y="59"/>
                    <a:pt x="100" y="58"/>
                    <a:pt x="98" y="60"/>
                  </a:cubicBezTo>
                  <a:cubicBezTo>
                    <a:pt x="96" y="62"/>
                    <a:pt x="92" y="64"/>
                    <a:pt x="91" y="62"/>
                  </a:cubicBezTo>
                  <a:cubicBezTo>
                    <a:pt x="90" y="60"/>
                    <a:pt x="89" y="57"/>
                    <a:pt x="89" y="55"/>
                  </a:cubicBezTo>
                  <a:cubicBezTo>
                    <a:pt x="90" y="54"/>
                    <a:pt x="92" y="53"/>
                    <a:pt x="92" y="51"/>
                  </a:cubicBezTo>
                  <a:cubicBezTo>
                    <a:pt x="93" y="49"/>
                    <a:pt x="93" y="41"/>
                    <a:pt x="96" y="41"/>
                  </a:cubicBezTo>
                  <a:cubicBezTo>
                    <a:pt x="98" y="40"/>
                    <a:pt x="99" y="39"/>
                    <a:pt x="101" y="35"/>
                  </a:cubicBezTo>
                  <a:cubicBezTo>
                    <a:pt x="102" y="31"/>
                    <a:pt x="108" y="23"/>
                    <a:pt x="104" y="16"/>
                  </a:cubicBezTo>
                  <a:cubicBezTo>
                    <a:pt x="102" y="13"/>
                    <a:pt x="100" y="8"/>
                    <a:pt x="98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5" y="5"/>
                    <a:pt x="91" y="5"/>
                  </a:cubicBezTo>
                  <a:cubicBezTo>
                    <a:pt x="88" y="5"/>
                    <a:pt x="87" y="2"/>
                    <a:pt x="84" y="2"/>
                  </a:cubicBezTo>
                  <a:cubicBezTo>
                    <a:pt x="81" y="3"/>
                    <a:pt x="81" y="7"/>
                    <a:pt x="80" y="10"/>
                  </a:cubicBezTo>
                  <a:cubicBezTo>
                    <a:pt x="78" y="13"/>
                    <a:pt x="74" y="17"/>
                    <a:pt x="70" y="19"/>
                  </a:cubicBezTo>
                  <a:cubicBezTo>
                    <a:pt x="67" y="20"/>
                    <a:pt x="67" y="20"/>
                    <a:pt x="65" y="18"/>
                  </a:cubicBezTo>
                  <a:cubicBezTo>
                    <a:pt x="64" y="17"/>
                    <a:pt x="60" y="15"/>
                    <a:pt x="56" y="16"/>
                  </a:cubicBezTo>
                  <a:cubicBezTo>
                    <a:pt x="53" y="16"/>
                    <a:pt x="44" y="8"/>
                    <a:pt x="44" y="8"/>
                  </a:cubicBezTo>
                  <a:cubicBezTo>
                    <a:pt x="44" y="8"/>
                    <a:pt x="28" y="8"/>
                    <a:pt x="25" y="9"/>
                  </a:cubicBezTo>
                  <a:cubicBezTo>
                    <a:pt x="22" y="10"/>
                    <a:pt x="22" y="6"/>
                    <a:pt x="19" y="4"/>
                  </a:cubicBezTo>
                  <a:cubicBezTo>
                    <a:pt x="17" y="2"/>
                    <a:pt x="16" y="5"/>
                    <a:pt x="14" y="6"/>
                  </a:cubicBezTo>
                  <a:cubicBezTo>
                    <a:pt x="13" y="7"/>
                    <a:pt x="11" y="3"/>
                    <a:pt x="9" y="2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1" y="7"/>
                    <a:pt x="0" y="10"/>
                  </a:cubicBezTo>
                  <a:cubicBezTo>
                    <a:pt x="0" y="13"/>
                    <a:pt x="1" y="17"/>
                    <a:pt x="2" y="20"/>
                  </a:cubicBezTo>
                  <a:cubicBezTo>
                    <a:pt x="3" y="22"/>
                    <a:pt x="7" y="24"/>
                    <a:pt x="7" y="26"/>
                  </a:cubicBezTo>
                  <a:cubicBezTo>
                    <a:pt x="7" y="27"/>
                    <a:pt x="7" y="29"/>
                    <a:pt x="7" y="32"/>
                  </a:cubicBezTo>
                  <a:cubicBezTo>
                    <a:pt x="7" y="34"/>
                    <a:pt x="5" y="38"/>
                    <a:pt x="5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60"/>
                    <a:pt x="19" y="62"/>
                    <a:pt x="20" y="61"/>
                  </a:cubicBezTo>
                  <a:cubicBezTo>
                    <a:pt x="22" y="60"/>
                    <a:pt x="26" y="61"/>
                    <a:pt x="28" y="59"/>
                  </a:cubicBezTo>
                  <a:cubicBezTo>
                    <a:pt x="30" y="57"/>
                    <a:pt x="31" y="59"/>
                    <a:pt x="32" y="61"/>
                  </a:cubicBezTo>
                  <a:cubicBezTo>
                    <a:pt x="33" y="62"/>
                    <a:pt x="37" y="63"/>
                    <a:pt x="39" y="62"/>
                  </a:cubicBezTo>
                  <a:cubicBezTo>
                    <a:pt x="42" y="62"/>
                    <a:pt x="44" y="62"/>
                    <a:pt x="48" y="62"/>
                  </a:cubicBezTo>
                  <a:cubicBezTo>
                    <a:pt x="52" y="61"/>
                    <a:pt x="53" y="64"/>
                    <a:pt x="56" y="65"/>
                  </a:cubicBezTo>
                  <a:cubicBezTo>
                    <a:pt x="58" y="67"/>
                    <a:pt x="62" y="69"/>
                    <a:pt x="63" y="70"/>
                  </a:cubicBezTo>
                  <a:cubicBezTo>
                    <a:pt x="64" y="70"/>
                    <a:pt x="66" y="71"/>
                    <a:pt x="70" y="74"/>
                  </a:cubicBezTo>
                  <a:cubicBezTo>
                    <a:pt x="74" y="76"/>
                    <a:pt x="74" y="75"/>
                    <a:pt x="77" y="76"/>
                  </a:cubicBezTo>
                  <a:cubicBezTo>
                    <a:pt x="80" y="77"/>
                    <a:pt x="82" y="75"/>
                    <a:pt x="84" y="74"/>
                  </a:cubicBezTo>
                  <a:cubicBezTo>
                    <a:pt x="86" y="72"/>
                    <a:pt x="89" y="74"/>
                    <a:pt x="93" y="73"/>
                  </a:cubicBezTo>
                  <a:cubicBezTo>
                    <a:pt x="97" y="72"/>
                    <a:pt x="98" y="70"/>
                    <a:pt x="100" y="6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6">
              <a:extLst>
                <a:ext uri="{FF2B5EF4-FFF2-40B4-BE49-F238E27FC236}">
                  <a16:creationId xmlns:a16="http://schemas.microsoft.com/office/drawing/2014/main" id="{56005B62-D9D1-41F5-9BF0-39B0C54C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572"/>
              <a:ext cx="332" cy="251"/>
            </a:xfrm>
            <a:custGeom>
              <a:avLst/>
              <a:gdLst>
                <a:gd name="T0" fmla="*/ 327 w 124"/>
                <a:gd name="T1" fmla="*/ 206 h 94"/>
                <a:gd name="T2" fmla="*/ 332 w 124"/>
                <a:gd name="T3" fmla="*/ 190 h 94"/>
                <a:gd name="T4" fmla="*/ 332 w 124"/>
                <a:gd name="T5" fmla="*/ 174 h 94"/>
                <a:gd name="T6" fmla="*/ 319 w 124"/>
                <a:gd name="T7" fmla="*/ 158 h 94"/>
                <a:gd name="T8" fmla="*/ 313 w 124"/>
                <a:gd name="T9" fmla="*/ 131 h 94"/>
                <a:gd name="T10" fmla="*/ 329 w 124"/>
                <a:gd name="T11" fmla="*/ 107 h 94"/>
                <a:gd name="T12" fmla="*/ 329 w 124"/>
                <a:gd name="T13" fmla="*/ 77 h 94"/>
                <a:gd name="T14" fmla="*/ 260 w 124"/>
                <a:gd name="T15" fmla="*/ 3 h 94"/>
                <a:gd name="T16" fmla="*/ 257 w 124"/>
                <a:gd name="T17" fmla="*/ 8 h 94"/>
                <a:gd name="T18" fmla="*/ 252 w 124"/>
                <a:gd name="T19" fmla="*/ 11 h 94"/>
                <a:gd name="T20" fmla="*/ 244 w 124"/>
                <a:gd name="T21" fmla="*/ 21 h 94"/>
                <a:gd name="T22" fmla="*/ 230 w 124"/>
                <a:gd name="T23" fmla="*/ 35 h 94"/>
                <a:gd name="T24" fmla="*/ 203 w 124"/>
                <a:gd name="T25" fmla="*/ 48 h 94"/>
                <a:gd name="T26" fmla="*/ 185 w 124"/>
                <a:gd name="T27" fmla="*/ 59 h 94"/>
                <a:gd name="T28" fmla="*/ 161 w 124"/>
                <a:gd name="T29" fmla="*/ 59 h 94"/>
                <a:gd name="T30" fmla="*/ 142 w 124"/>
                <a:gd name="T31" fmla="*/ 69 h 94"/>
                <a:gd name="T32" fmla="*/ 120 w 124"/>
                <a:gd name="T33" fmla="*/ 72 h 94"/>
                <a:gd name="T34" fmla="*/ 112 w 124"/>
                <a:gd name="T35" fmla="*/ 72 h 94"/>
                <a:gd name="T36" fmla="*/ 104 w 124"/>
                <a:gd name="T37" fmla="*/ 75 h 94"/>
                <a:gd name="T38" fmla="*/ 88 w 124"/>
                <a:gd name="T39" fmla="*/ 83 h 94"/>
                <a:gd name="T40" fmla="*/ 80 w 124"/>
                <a:gd name="T41" fmla="*/ 88 h 94"/>
                <a:gd name="T42" fmla="*/ 56 w 124"/>
                <a:gd name="T43" fmla="*/ 107 h 94"/>
                <a:gd name="T44" fmla="*/ 40 w 124"/>
                <a:gd name="T45" fmla="*/ 109 h 94"/>
                <a:gd name="T46" fmla="*/ 16 w 124"/>
                <a:gd name="T47" fmla="*/ 123 h 94"/>
                <a:gd name="T48" fmla="*/ 11 w 124"/>
                <a:gd name="T49" fmla="*/ 147 h 94"/>
                <a:gd name="T50" fmla="*/ 8 w 124"/>
                <a:gd name="T51" fmla="*/ 166 h 94"/>
                <a:gd name="T52" fmla="*/ 24 w 124"/>
                <a:gd name="T53" fmla="*/ 182 h 94"/>
                <a:gd name="T54" fmla="*/ 29 w 124"/>
                <a:gd name="T55" fmla="*/ 190 h 94"/>
                <a:gd name="T56" fmla="*/ 46 w 124"/>
                <a:gd name="T57" fmla="*/ 190 h 94"/>
                <a:gd name="T58" fmla="*/ 88 w 124"/>
                <a:gd name="T59" fmla="*/ 184 h 94"/>
                <a:gd name="T60" fmla="*/ 169 w 124"/>
                <a:gd name="T61" fmla="*/ 222 h 94"/>
                <a:gd name="T62" fmla="*/ 147 w 124"/>
                <a:gd name="T63" fmla="*/ 227 h 94"/>
                <a:gd name="T64" fmla="*/ 161 w 124"/>
                <a:gd name="T65" fmla="*/ 240 h 94"/>
                <a:gd name="T66" fmla="*/ 217 w 124"/>
                <a:gd name="T67" fmla="*/ 235 h 94"/>
                <a:gd name="T68" fmla="*/ 257 w 124"/>
                <a:gd name="T69" fmla="*/ 200 h 94"/>
                <a:gd name="T70" fmla="*/ 295 w 124"/>
                <a:gd name="T71" fmla="*/ 198 h 94"/>
                <a:gd name="T72" fmla="*/ 305 w 124"/>
                <a:gd name="T73" fmla="*/ 206 h 94"/>
                <a:gd name="T74" fmla="*/ 327 w 124"/>
                <a:gd name="T75" fmla="*/ 206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4" h="94">
                  <a:moveTo>
                    <a:pt x="122" y="77"/>
                  </a:moveTo>
                  <a:cubicBezTo>
                    <a:pt x="122" y="77"/>
                    <a:pt x="124" y="73"/>
                    <a:pt x="124" y="71"/>
                  </a:cubicBezTo>
                  <a:cubicBezTo>
                    <a:pt x="124" y="68"/>
                    <a:pt x="124" y="66"/>
                    <a:pt x="124" y="65"/>
                  </a:cubicBezTo>
                  <a:cubicBezTo>
                    <a:pt x="124" y="63"/>
                    <a:pt x="120" y="61"/>
                    <a:pt x="119" y="59"/>
                  </a:cubicBezTo>
                  <a:cubicBezTo>
                    <a:pt x="118" y="56"/>
                    <a:pt x="117" y="52"/>
                    <a:pt x="117" y="49"/>
                  </a:cubicBezTo>
                  <a:cubicBezTo>
                    <a:pt x="118" y="46"/>
                    <a:pt x="122" y="41"/>
                    <a:pt x="123" y="40"/>
                  </a:cubicBezTo>
                  <a:cubicBezTo>
                    <a:pt x="124" y="39"/>
                    <a:pt x="124" y="32"/>
                    <a:pt x="123" y="29"/>
                  </a:cubicBezTo>
                  <a:cubicBezTo>
                    <a:pt x="123" y="26"/>
                    <a:pt x="97" y="1"/>
                    <a:pt x="97" y="1"/>
                  </a:cubicBezTo>
                  <a:cubicBezTo>
                    <a:pt x="96" y="2"/>
                    <a:pt x="96" y="2"/>
                    <a:pt x="96" y="3"/>
                  </a:cubicBezTo>
                  <a:cubicBezTo>
                    <a:pt x="95" y="5"/>
                    <a:pt x="94" y="0"/>
                    <a:pt x="94" y="4"/>
                  </a:cubicBezTo>
                  <a:cubicBezTo>
                    <a:pt x="93" y="8"/>
                    <a:pt x="92" y="7"/>
                    <a:pt x="91" y="8"/>
                  </a:cubicBezTo>
                  <a:cubicBezTo>
                    <a:pt x="90" y="9"/>
                    <a:pt x="87" y="13"/>
                    <a:pt x="86" y="13"/>
                  </a:cubicBezTo>
                  <a:cubicBezTo>
                    <a:pt x="84" y="14"/>
                    <a:pt x="77" y="16"/>
                    <a:pt x="76" y="18"/>
                  </a:cubicBezTo>
                  <a:cubicBezTo>
                    <a:pt x="74" y="20"/>
                    <a:pt x="71" y="22"/>
                    <a:pt x="69" y="22"/>
                  </a:cubicBezTo>
                  <a:cubicBezTo>
                    <a:pt x="67" y="22"/>
                    <a:pt x="62" y="20"/>
                    <a:pt x="60" y="22"/>
                  </a:cubicBezTo>
                  <a:cubicBezTo>
                    <a:pt x="58" y="24"/>
                    <a:pt x="56" y="26"/>
                    <a:pt x="53" y="26"/>
                  </a:cubicBezTo>
                  <a:cubicBezTo>
                    <a:pt x="50" y="26"/>
                    <a:pt x="46" y="27"/>
                    <a:pt x="45" y="27"/>
                  </a:cubicBezTo>
                  <a:cubicBezTo>
                    <a:pt x="44" y="28"/>
                    <a:pt x="43" y="27"/>
                    <a:pt x="42" y="27"/>
                  </a:cubicBezTo>
                  <a:cubicBezTo>
                    <a:pt x="41" y="27"/>
                    <a:pt x="40" y="26"/>
                    <a:pt x="39" y="28"/>
                  </a:cubicBezTo>
                  <a:cubicBezTo>
                    <a:pt x="38" y="31"/>
                    <a:pt x="34" y="30"/>
                    <a:pt x="33" y="31"/>
                  </a:cubicBezTo>
                  <a:cubicBezTo>
                    <a:pt x="32" y="31"/>
                    <a:pt x="31" y="32"/>
                    <a:pt x="30" y="33"/>
                  </a:cubicBezTo>
                  <a:cubicBezTo>
                    <a:pt x="29" y="34"/>
                    <a:pt x="24" y="41"/>
                    <a:pt x="21" y="40"/>
                  </a:cubicBezTo>
                  <a:cubicBezTo>
                    <a:pt x="18" y="38"/>
                    <a:pt x="17" y="40"/>
                    <a:pt x="15" y="41"/>
                  </a:cubicBezTo>
                  <a:cubicBezTo>
                    <a:pt x="12" y="43"/>
                    <a:pt x="7" y="43"/>
                    <a:pt x="6" y="46"/>
                  </a:cubicBezTo>
                  <a:cubicBezTo>
                    <a:pt x="6" y="48"/>
                    <a:pt x="4" y="53"/>
                    <a:pt x="4" y="55"/>
                  </a:cubicBezTo>
                  <a:cubicBezTo>
                    <a:pt x="3" y="57"/>
                    <a:pt x="0" y="62"/>
                    <a:pt x="3" y="62"/>
                  </a:cubicBezTo>
                  <a:cubicBezTo>
                    <a:pt x="6" y="63"/>
                    <a:pt x="10" y="66"/>
                    <a:pt x="9" y="68"/>
                  </a:cubicBezTo>
                  <a:cubicBezTo>
                    <a:pt x="8" y="70"/>
                    <a:pt x="10" y="70"/>
                    <a:pt x="11" y="71"/>
                  </a:cubicBezTo>
                  <a:cubicBezTo>
                    <a:pt x="12" y="72"/>
                    <a:pt x="17" y="71"/>
                    <a:pt x="17" y="71"/>
                  </a:cubicBezTo>
                  <a:cubicBezTo>
                    <a:pt x="17" y="71"/>
                    <a:pt x="30" y="68"/>
                    <a:pt x="33" y="69"/>
                  </a:cubicBezTo>
                  <a:cubicBezTo>
                    <a:pt x="37" y="70"/>
                    <a:pt x="63" y="83"/>
                    <a:pt x="63" y="83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5"/>
                    <a:pt x="56" y="88"/>
                    <a:pt x="60" y="90"/>
                  </a:cubicBezTo>
                  <a:cubicBezTo>
                    <a:pt x="63" y="91"/>
                    <a:pt x="74" y="94"/>
                    <a:pt x="81" y="88"/>
                  </a:cubicBezTo>
                  <a:cubicBezTo>
                    <a:pt x="88" y="81"/>
                    <a:pt x="91" y="77"/>
                    <a:pt x="96" y="75"/>
                  </a:cubicBezTo>
                  <a:cubicBezTo>
                    <a:pt x="100" y="74"/>
                    <a:pt x="107" y="72"/>
                    <a:pt x="110" y="74"/>
                  </a:cubicBezTo>
                  <a:cubicBezTo>
                    <a:pt x="113" y="76"/>
                    <a:pt x="114" y="77"/>
                    <a:pt x="114" y="77"/>
                  </a:cubicBezTo>
                  <a:lnTo>
                    <a:pt x="122" y="77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7">
              <a:extLst>
                <a:ext uri="{FF2B5EF4-FFF2-40B4-BE49-F238E27FC236}">
                  <a16:creationId xmlns:a16="http://schemas.microsoft.com/office/drawing/2014/main" id="{752FFA59-5E19-4F91-BA79-6711FAD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753"/>
              <a:ext cx="300" cy="227"/>
            </a:xfrm>
            <a:custGeom>
              <a:avLst/>
              <a:gdLst>
                <a:gd name="T0" fmla="*/ 284 w 112"/>
                <a:gd name="T1" fmla="*/ 24 h 85"/>
                <a:gd name="T2" fmla="*/ 300 w 112"/>
                <a:gd name="T3" fmla="*/ 64 h 85"/>
                <a:gd name="T4" fmla="*/ 287 w 112"/>
                <a:gd name="T5" fmla="*/ 64 h 85"/>
                <a:gd name="T6" fmla="*/ 273 w 112"/>
                <a:gd name="T7" fmla="*/ 64 h 85"/>
                <a:gd name="T8" fmla="*/ 268 w 112"/>
                <a:gd name="T9" fmla="*/ 88 h 85"/>
                <a:gd name="T10" fmla="*/ 249 w 112"/>
                <a:gd name="T11" fmla="*/ 99 h 85"/>
                <a:gd name="T12" fmla="*/ 238 w 112"/>
                <a:gd name="T13" fmla="*/ 123 h 85"/>
                <a:gd name="T14" fmla="*/ 225 w 112"/>
                <a:gd name="T15" fmla="*/ 155 h 85"/>
                <a:gd name="T16" fmla="*/ 214 w 112"/>
                <a:gd name="T17" fmla="*/ 158 h 85"/>
                <a:gd name="T18" fmla="*/ 209 w 112"/>
                <a:gd name="T19" fmla="*/ 174 h 85"/>
                <a:gd name="T20" fmla="*/ 196 w 112"/>
                <a:gd name="T21" fmla="*/ 198 h 85"/>
                <a:gd name="T22" fmla="*/ 171 w 112"/>
                <a:gd name="T23" fmla="*/ 208 h 85"/>
                <a:gd name="T24" fmla="*/ 142 w 112"/>
                <a:gd name="T25" fmla="*/ 208 h 85"/>
                <a:gd name="T26" fmla="*/ 112 w 112"/>
                <a:gd name="T27" fmla="*/ 219 h 85"/>
                <a:gd name="T28" fmla="*/ 91 w 112"/>
                <a:gd name="T29" fmla="*/ 227 h 85"/>
                <a:gd name="T30" fmla="*/ 86 w 112"/>
                <a:gd name="T31" fmla="*/ 211 h 85"/>
                <a:gd name="T32" fmla="*/ 91 w 112"/>
                <a:gd name="T33" fmla="*/ 203 h 85"/>
                <a:gd name="T34" fmla="*/ 83 w 112"/>
                <a:gd name="T35" fmla="*/ 190 h 85"/>
                <a:gd name="T36" fmla="*/ 59 w 112"/>
                <a:gd name="T37" fmla="*/ 174 h 85"/>
                <a:gd name="T38" fmla="*/ 46 w 112"/>
                <a:gd name="T39" fmla="*/ 166 h 85"/>
                <a:gd name="T40" fmla="*/ 29 w 112"/>
                <a:gd name="T41" fmla="*/ 160 h 85"/>
                <a:gd name="T42" fmla="*/ 27 w 112"/>
                <a:gd name="T43" fmla="*/ 147 h 85"/>
                <a:gd name="T44" fmla="*/ 38 w 112"/>
                <a:gd name="T45" fmla="*/ 131 h 85"/>
                <a:gd name="T46" fmla="*/ 32 w 112"/>
                <a:gd name="T47" fmla="*/ 123 h 85"/>
                <a:gd name="T48" fmla="*/ 24 w 112"/>
                <a:gd name="T49" fmla="*/ 109 h 85"/>
                <a:gd name="T50" fmla="*/ 24 w 112"/>
                <a:gd name="T51" fmla="*/ 99 h 85"/>
                <a:gd name="T52" fmla="*/ 19 w 112"/>
                <a:gd name="T53" fmla="*/ 88 h 85"/>
                <a:gd name="T54" fmla="*/ 19 w 112"/>
                <a:gd name="T55" fmla="*/ 77 h 85"/>
                <a:gd name="T56" fmla="*/ 13 w 112"/>
                <a:gd name="T57" fmla="*/ 64 h 85"/>
                <a:gd name="T58" fmla="*/ 21 w 112"/>
                <a:gd name="T59" fmla="*/ 53 h 85"/>
                <a:gd name="T60" fmla="*/ 5 w 112"/>
                <a:gd name="T61" fmla="*/ 43 h 85"/>
                <a:gd name="T62" fmla="*/ 3 w 112"/>
                <a:gd name="T63" fmla="*/ 29 h 85"/>
                <a:gd name="T64" fmla="*/ 5 w 112"/>
                <a:gd name="T65" fmla="*/ 8 h 85"/>
                <a:gd name="T66" fmla="*/ 5 w 112"/>
                <a:gd name="T67" fmla="*/ 8 h 85"/>
                <a:gd name="T68" fmla="*/ 46 w 112"/>
                <a:gd name="T69" fmla="*/ 3 h 85"/>
                <a:gd name="T70" fmla="*/ 126 w 112"/>
                <a:gd name="T71" fmla="*/ 40 h 85"/>
                <a:gd name="T72" fmla="*/ 104 w 112"/>
                <a:gd name="T73" fmla="*/ 45 h 85"/>
                <a:gd name="T74" fmla="*/ 118 w 112"/>
                <a:gd name="T75" fmla="*/ 59 h 85"/>
                <a:gd name="T76" fmla="*/ 174 w 112"/>
                <a:gd name="T77" fmla="*/ 53 h 85"/>
                <a:gd name="T78" fmla="*/ 214 w 112"/>
                <a:gd name="T79" fmla="*/ 19 h 85"/>
                <a:gd name="T80" fmla="*/ 252 w 112"/>
                <a:gd name="T81" fmla="*/ 16 h 85"/>
                <a:gd name="T82" fmla="*/ 263 w 112"/>
                <a:gd name="T83" fmla="*/ 24 h 85"/>
                <a:gd name="T84" fmla="*/ 284 w 112"/>
                <a:gd name="T85" fmla="*/ 24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2" h="85">
                  <a:moveTo>
                    <a:pt x="106" y="9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95" y="36"/>
                    <a:pt x="93" y="37"/>
                  </a:cubicBezTo>
                  <a:cubicBezTo>
                    <a:pt x="92" y="39"/>
                    <a:pt x="90" y="43"/>
                    <a:pt x="89" y="46"/>
                  </a:cubicBezTo>
                  <a:cubicBezTo>
                    <a:pt x="89" y="49"/>
                    <a:pt x="86" y="60"/>
                    <a:pt x="84" y="58"/>
                  </a:cubicBezTo>
                  <a:cubicBezTo>
                    <a:pt x="82" y="56"/>
                    <a:pt x="82" y="57"/>
                    <a:pt x="80" y="59"/>
                  </a:cubicBezTo>
                  <a:cubicBezTo>
                    <a:pt x="78" y="60"/>
                    <a:pt x="78" y="62"/>
                    <a:pt x="78" y="65"/>
                  </a:cubicBezTo>
                  <a:cubicBezTo>
                    <a:pt x="77" y="69"/>
                    <a:pt x="76" y="72"/>
                    <a:pt x="73" y="74"/>
                  </a:cubicBezTo>
                  <a:cubicBezTo>
                    <a:pt x="71" y="76"/>
                    <a:pt x="69" y="78"/>
                    <a:pt x="64" y="78"/>
                  </a:cubicBezTo>
                  <a:cubicBezTo>
                    <a:pt x="60" y="78"/>
                    <a:pt x="57" y="76"/>
                    <a:pt x="53" y="78"/>
                  </a:cubicBezTo>
                  <a:cubicBezTo>
                    <a:pt x="48" y="80"/>
                    <a:pt x="45" y="80"/>
                    <a:pt x="42" y="82"/>
                  </a:cubicBezTo>
                  <a:cubicBezTo>
                    <a:pt x="39" y="83"/>
                    <a:pt x="34" y="85"/>
                    <a:pt x="34" y="85"/>
                  </a:cubicBezTo>
                  <a:cubicBezTo>
                    <a:pt x="34" y="85"/>
                    <a:pt x="32" y="80"/>
                    <a:pt x="32" y="79"/>
                  </a:cubicBezTo>
                  <a:cubicBezTo>
                    <a:pt x="32" y="78"/>
                    <a:pt x="34" y="77"/>
                    <a:pt x="34" y="76"/>
                  </a:cubicBezTo>
                  <a:cubicBezTo>
                    <a:pt x="35" y="74"/>
                    <a:pt x="36" y="73"/>
                    <a:pt x="31" y="71"/>
                  </a:cubicBezTo>
                  <a:cubicBezTo>
                    <a:pt x="27" y="68"/>
                    <a:pt x="25" y="67"/>
                    <a:pt x="22" y="65"/>
                  </a:cubicBezTo>
                  <a:cubicBezTo>
                    <a:pt x="20" y="64"/>
                    <a:pt x="19" y="61"/>
                    <a:pt x="17" y="62"/>
                  </a:cubicBezTo>
                  <a:cubicBezTo>
                    <a:pt x="14" y="62"/>
                    <a:pt x="12" y="61"/>
                    <a:pt x="11" y="60"/>
                  </a:cubicBezTo>
                  <a:cubicBezTo>
                    <a:pt x="10" y="58"/>
                    <a:pt x="9" y="57"/>
                    <a:pt x="10" y="55"/>
                  </a:cubicBezTo>
                  <a:cubicBezTo>
                    <a:pt x="12" y="52"/>
                    <a:pt x="14" y="50"/>
                    <a:pt x="14" y="49"/>
                  </a:cubicBezTo>
                  <a:cubicBezTo>
                    <a:pt x="14" y="48"/>
                    <a:pt x="14" y="46"/>
                    <a:pt x="12" y="46"/>
                  </a:cubicBezTo>
                  <a:cubicBezTo>
                    <a:pt x="10" y="46"/>
                    <a:pt x="9" y="44"/>
                    <a:pt x="9" y="41"/>
                  </a:cubicBezTo>
                  <a:cubicBezTo>
                    <a:pt x="10" y="39"/>
                    <a:pt x="10" y="39"/>
                    <a:pt x="9" y="37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8" y="31"/>
                    <a:pt x="9" y="31"/>
                    <a:pt x="7" y="29"/>
                  </a:cubicBezTo>
                  <a:cubicBezTo>
                    <a:pt x="5" y="27"/>
                    <a:pt x="4" y="26"/>
                    <a:pt x="5" y="24"/>
                  </a:cubicBezTo>
                  <a:cubicBezTo>
                    <a:pt x="7" y="23"/>
                    <a:pt x="8" y="21"/>
                    <a:pt x="8" y="20"/>
                  </a:cubicBezTo>
                  <a:cubicBezTo>
                    <a:pt x="8" y="18"/>
                    <a:pt x="4" y="18"/>
                    <a:pt x="2" y="16"/>
                  </a:cubicBezTo>
                  <a:cubicBezTo>
                    <a:pt x="0" y="15"/>
                    <a:pt x="1" y="16"/>
                    <a:pt x="1" y="11"/>
                  </a:cubicBezTo>
                  <a:cubicBezTo>
                    <a:pt x="1" y="6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14" y="0"/>
                    <a:pt x="17" y="1"/>
                  </a:cubicBezTo>
                  <a:cubicBezTo>
                    <a:pt x="21" y="2"/>
                    <a:pt x="47" y="15"/>
                    <a:pt x="47" y="1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40" y="20"/>
                    <a:pt x="44" y="22"/>
                  </a:cubicBezTo>
                  <a:cubicBezTo>
                    <a:pt x="47" y="23"/>
                    <a:pt x="58" y="26"/>
                    <a:pt x="65" y="20"/>
                  </a:cubicBezTo>
                  <a:cubicBezTo>
                    <a:pt x="72" y="13"/>
                    <a:pt x="75" y="9"/>
                    <a:pt x="80" y="7"/>
                  </a:cubicBezTo>
                  <a:cubicBezTo>
                    <a:pt x="84" y="6"/>
                    <a:pt x="91" y="4"/>
                    <a:pt x="94" y="6"/>
                  </a:cubicBezTo>
                  <a:cubicBezTo>
                    <a:pt x="97" y="8"/>
                    <a:pt x="98" y="9"/>
                    <a:pt x="98" y="9"/>
                  </a:cubicBezTo>
                  <a:cubicBezTo>
                    <a:pt x="106" y="9"/>
                    <a:pt x="106" y="9"/>
                    <a:pt x="106" y="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8">
              <a:extLst>
                <a:ext uri="{FF2B5EF4-FFF2-40B4-BE49-F238E27FC236}">
                  <a16:creationId xmlns:a16="http://schemas.microsoft.com/office/drawing/2014/main" id="{89E16DB2-B174-4C00-8B1F-F73FBEB9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1975"/>
              <a:ext cx="249" cy="323"/>
            </a:xfrm>
            <a:custGeom>
              <a:avLst/>
              <a:gdLst>
                <a:gd name="T0" fmla="*/ 16 w 93"/>
                <a:gd name="T1" fmla="*/ 187 h 121"/>
                <a:gd name="T2" fmla="*/ 16 w 93"/>
                <a:gd name="T3" fmla="*/ 179 h 121"/>
                <a:gd name="T4" fmla="*/ 29 w 93"/>
                <a:gd name="T5" fmla="*/ 168 h 121"/>
                <a:gd name="T6" fmla="*/ 43 w 93"/>
                <a:gd name="T7" fmla="*/ 157 h 121"/>
                <a:gd name="T8" fmla="*/ 40 w 93"/>
                <a:gd name="T9" fmla="*/ 115 h 121"/>
                <a:gd name="T10" fmla="*/ 35 w 93"/>
                <a:gd name="T11" fmla="*/ 101 h 121"/>
                <a:gd name="T12" fmla="*/ 8 w 93"/>
                <a:gd name="T13" fmla="*/ 77 h 121"/>
                <a:gd name="T14" fmla="*/ 3 w 93"/>
                <a:gd name="T15" fmla="*/ 51 h 121"/>
                <a:gd name="T16" fmla="*/ 5 w 93"/>
                <a:gd name="T17" fmla="*/ 51 h 121"/>
                <a:gd name="T18" fmla="*/ 27 w 93"/>
                <a:gd name="T19" fmla="*/ 48 h 121"/>
                <a:gd name="T20" fmla="*/ 35 w 93"/>
                <a:gd name="T21" fmla="*/ 16 h 121"/>
                <a:gd name="T22" fmla="*/ 64 w 93"/>
                <a:gd name="T23" fmla="*/ 0 h 121"/>
                <a:gd name="T24" fmla="*/ 64 w 93"/>
                <a:gd name="T25" fmla="*/ 0 h 121"/>
                <a:gd name="T26" fmla="*/ 83 w 93"/>
                <a:gd name="T27" fmla="*/ 21 h 121"/>
                <a:gd name="T28" fmla="*/ 94 w 93"/>
                <a:gd name="T29" fmla="*/ 27 h 121"/>
                <a:gd name="T30" fmla="*/ 99 w 93"/>
                <a:gd name="T31" fmla="*/ 37 h 121"/>
                <a:gd name="T32" fmla="*/ 107 w 93"/>
                <a:gd name="T33" fmla="*/ 43 h 121"/>
                <a:gd name="T34" fmla="*/ 123 w 93"/>
                <a:gd name="T35" fmla="*/ 43 h 121"/>
                <a:gd name="T36" fmla="*/ 137 w 93"/>
                <a:gd name="T37" fmla="*/ 51 h 121"/>
                <a:gd name="T38" fmla="*/ 147 w 93"/>
                <a:gd name="T39" fmla="*/ 64 h 121"/>
                <a:gd name="T40" fmla="*/ 158 w 93"/>
                <a:gd name="T41" fmla="*/ 67 h 121"/>
                <a:gd name="T42" fmla="*/ 163 w 93"/>
                <a:gd name="T43" fmla="*/ 77 h 121"/>
                <a:gd name="T44" fmla="*/ 163 w 93"/>
                <a:gd name="T45" fmla="*/ 93 h 121"/>
                <a:gd name="T46" fmla="*/ 187 w 93"/>
                <a:gd name="T47" fmla="*/ 99 h 121"/>
                <a:gd name="T48" fmla="*/ 201 w 93"/>
                <a:gd name="T49" fmla="*/ 112 h 121"/>
                <a:gd name="T50" fmla="*/ 214 w 93"/>
                <a:gd name="T51" fmla="*/ 131 h 121"/>
                <a:gd name="T52" fmla="*/ 217 w 93"/>
                <a:gd name="T53" fmla="*/ 144 h 121"/>
                <a:gd name="T54" fmla="*/ 206 w 93"/>
                <a:gd name="T55" fmla="*/ 163 h 121"/>
                <a:gd name="T56" fmla="*/ 217 w 93"/>
                <a:gd name="T57" fmla="*/ 179 h 121"/>
                <a:gd name="T58" fmla="*/ 228 w 93"/>
                <a:gd name="T59" fmla="*/ 195 h 121"/>
                <a:gd name="T60" fmla="*/ 244 w 93"/>
                <a:gd name="T61" fmla="*/ 206 h 121"/>
                <a:gd name="T62" fmla="*/ 238 w 93"/>
                <a:gd name="T63" fmla="*/ 219 h 121"/>
                <a:gd name="T64" fmla="*/ 220 w 93"/>
                <a:gd name="T65" fmla="*/ 235 h 121"/>
                <a:gd name="T66" fmla="*/ 212 w 93"/>
                <a:gd name="T67" fmla="*/ 259 h 121"/>
                <a:gd name="T68" fmla="*/ 217 w 93"/>
                <a:gd name="T69" fmla="*/ 278 h 121"/>
                <a:gd name="T70" fmla="*/ 203 w 93"/>
                <a:gd name="T71" fmla="*/ 288 h 121"/>
                <a:gd name="T72" fmla="*/ 179 w 93"/>
                <a:gd name="T73" fmla="*/ 288 h 121"/>
                <a:gd name="T74" fmla="*/ 150 w 93"/>
                <a:gd name="T75" fmla="*/ 315 h 121"/>
                <a:gd name="T76" fmla="*/ 129 w 93"/>
                <a:gd name="T77" fmla="*/ 320 h 121"/>
                <a:gd name="T78" fmla="*/ 123 w 93"/>
                <a:gd name="T79" fmla="*/ 304 h 121"/>
                <a:gd name="T80" fmla="*/ 107 w 93"/>
                <a:gd name="T81" fmla="*/ 288 h 121"/>
                <a:gd name="T82" fmla="*/ 83 w 93"/>
                <a:gd name="T83" fmla="*/ 291 h 121"/>
                <a:gd name="T84" fmla="*/ 64 w 93"/>
                <a:gd name="T85" fmla="*/ 288 h 121"/>
                <a:gd name="T86" fmla="*/ 70 w 93"/>
                <a:gd name="T87" fmla="*/ 272 h 121"/>
                <a:gd name="T88" fmla="*/ 78 w 93"/>
                <a:gd name="T89" fmla="*/ 259 h 121"/>
                <a:gd name="T90" fmla="*/ 62 w 93"/>
                <a:gd name="T91" fmla="*/ 240 h 121"/>
                <a:gd name="T92" fmla="*/ 51 w 93"/>
                <a:gd name="T93" fmla="*/ 230 h 121"/>
                <a:gd name="T94" fmla="*/ 43 w 93"/>
                <a:gd name="T95" fmla="*/ 214 h 121"/>
                <a:gd name="T96" fmla="*/ 29 w 93"/>
                <a:gd name="T97" fmla="*/ 200 h 121"/>
                <a:gd name="T98" fmla="*/ 16 w 93"/>
                <a:gd name="T99" fmla="*/ 190 h 121"/>
                <a:gd name="T100" fmla="*/ 16 w 93"/>
                <a:gd name="T101" fmla="*/ 187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21">
                  <a:moveTo>
                    <a:pt x="6" y="70"/>
                  </a:moveTo>
                  <a:cubicBezTo>
                    <a:pt x="6" y="69"/>
                    <a:pt x="6" y="68"/>
                    <a:pt x="6" y="67"/>
                  </a:cubicBezTo>
                  <a:cubicBezTo>
                    <a:pt x="5" y="65"/>
                    <a:pt x="8" y="64"/>
                    <a:pt x="11" y="63"/>
                  </a:cubicBezTo>
                  <a:cubicBezTo>
                    <a:pt x="14" y="63"/>
                    <a:pt x="16" y="59"/>
                    <a:pt x="16" y="5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9" y="33"/>
                    <a:pt x="3" y="29"/>
                  </a:cubicBezTo>
                  <a:cubicBezTo>
                    <a:pt x="1" y="27"/>
                    <a:pt x="0" y="23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6" y="20"/>
                    <a:pt x="9" y="19"/>
                    <a:pt x="10" y="18"/>
                  </a:cubicBezTo>
                  <a:cubicBezTo>
                    <a:pt x="12" y="16"/>
                    <a:pt x="9" y="10"/>
                    <a:pt x="13" y="6"/>
                  </a:cubicBezTo>
                  <a:cubicBezTo>
                    <a:pt x="15" y="3"/>
                    <a:pt x="19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9" y="8"/>
                    <a:pt x="31" y="8"/>
                  </a:cubicBezTo>
                  <a:cubicBezTo>
                    <a:pt x="32" y="9"/>
                    <a:pt x="34" y="9"/>
                    <a:pt x="35" y="10"/>
                  </a:cubicBezTo>
                  <a:cubicBezTo>
                    <a:pt x="35" y="10"/>
                    <a:pt x="36" y="13"/>
                    <a:pt x="37" y="14"/>
                  </a:cubicBezTo>
                  <a:cubicBezTo>
                    <a:pt x="37" y="15"/>
                    <a:pt x="39" y="15"/>
                    <a:pt x="40" y="16"/>
                  </a:cubicBezTo>
                  <a:cubicBezTo>
                    <a:pt x="41" y="17"/>
                    <a:pt x="43" y="17"/>
                    <a:pt x="46" y="16"/>
                  </a:cubicBezTo>
                  <a:cubicBezTo>
                    <a:pt x="49" y="15"/>
                    <a:pt x="49" y="17"/>
                    <a:pt x="51" y="19"/>
                  </a:cubicBezTo>
                  <a:cubicBezTo>
                    <a:pt x="53" y="22"/>
                    <a:pt x="53" y="25"/>
                    <a:pt x="55" y="24"/>
                  </a:cubicBezTo>
                  <a:cubicBezTo>
                    <a:pt x="57" y="24"/>
                    <a:pt x="58" y="24"/>
                    <a:pt x="59" y="25"/>
                  </a:cubicBezTo>
                  <a:cubicBezTo>
                    <a:pt x="60" y="26"/>
                    <a:pt x="61" y="29"/>
                    <a:pt x="61" y="29"/>
                  </a:cubicBezTo>
                  <a:cubicBezTo>
                    <a:pt x="60" y="30"/>
                    <a:pt x="60" y="31"/>
                    <a:pt x="61" y="35"/>
                  </a:cubicBezTo>
                  <a:cubicBezTo>
                    <a:pt x="62" y="39"/>
                    <a:pt x="67" y="36"/>
                    <a:pt x="70" y="37"/>
                  </a:cubicBezTo>
                  <a:cubicBezTo>
                    <a:pt x="73" y="37"/>
                    <a:pt x="74" y="40"/>
                    <a:pt x="75" y="42"/>
                  </a:cubicBezTo>
                  <a:cubicBezTo>
                    <a:pt x="77" y="44"/>
                    <a:pt x="78" y="48"/>
                    <a:pt x="80" y="49"/>
                  </a:cubicBezTo>
                  <a:cubicBezTo>
                    <a:pt x="83" y="50"/>
                    <a:pt x="81" y="54"/>
                    <a:pt x="81" y="54"/>
                  </a:cubicBezTo>
                  <a:cubicBezTo>
                    <a:pt x="81" y="54"/>
                    <a:pt x="77" y="58"/>
                    <a:pt x="77" y="61"/>
                  </a:cubicBezTo>
                  <a:cubicBezTo>
                    <a:pt x="77" y="64"/>
                    <a:pt x="80" y="65"/>
                    <a:pt x="81" y="67"/>
                  </a:cubicBezTo>
                  <a:cubicBezTo>
                    <a:pt x="82" y="69"/>
                    <a:pt x="83" y="72"/>
                    <a:pt x="85" y="73"/>
                  </a:cubicBezTo>
                  <a:cubicBezTo>
                    <a:pt x="86" y="74"/>
                    <a:pt x="89" y="75"/>
                    <a:pt x="91" y="77"/>
                  </a:cubicBezTo>
                  <a:cubicBezTo>
                    <a:pt x="93" y="78"/>
                    <a:pt x="92" y="80"/>
                    <a:pt x="89" y="82"/>
                  </a:cubicBezTo>
                  <a:cubicBezTo>
                    <a:pt x="87" y="84"/>
                    <a:pt x="85" y="86"/>
                    <a:pt x="82" y="88"/>
                  </a:cubicBezTo>
                  <a:cubicBezTo>
                    <a:pt x="80" y="90"/>
                    <a:pt x="77" y="92"/>
                    <a:pt x="79" y="97"/>
                  </a:cubicBezTo>
                  <a:cubicBezTo>
                    <a:pt x="81" y="101"/>
                    <a:pt x="82" y="103"/>
                    <a:pt x="81" y="104"/>
                  </a:cubicBezTo>
                  <a:cubicBezTo>
                    <a:pt x="80" y="105"/>
                    <a:pt x="80" y="106"/>
                    <a:pt x="76" y="108"/>
                  </a:cubicBezTo>
                  <a:cubicBezTo>
                    <a:pt x="73" y="109"/>
                    <a:pt x="71" y="108"/>
                    <a:pt x="67" y="108"/>
                  </a:cubicBezTo>
                  <a:cubicBezTo>
                    <a:pt x="64" y="109"/>
                    <a:pt x="58" y="115"/>
                    <a:pt x="56" y="118"/>
                  </a:cubicBezTo>
                  <a:cubicBezTo>
                    <a:pt x="55" y="120"/>
                    <a:pt x="50" y="120"/>
                    <a:pt x="48" y="120"/>
                  </a:cubicBezTo>
                  <a:cubicBezTo>
                    <a:pt x="45" y="121"/>
                    <a:pt x="47" y="116"/>
                    <a:pt x="46" y="114"/>
                  </a:cubicBezTo>
                  <a:cubicBezTo>
                    <a:pt x="46" y="112"/>
                    <a:pt x="42" y="108"/>
                    <a:pt x="40" y="108"/>
                  </a:cubicBezTo>
                  <a:cubicBezTo>
                    <a:pt x="38" y="108"/>
                    <a:pt x="33" y="109"/>
                    <a:pt x="31" y="109"/>
                  </a:cubicBezTo>
                  <a:cubicBezTo>
                    <a:pt x="29" y="109"/>
                    <a:pt x="24" y="108"/>
                    <a:pt x="24" y="108"/>
                  </a:cubicBezTo>
                  <a:cubicBezTo>
                    <a:pt x="24" y="108"/>
                    <a:pt x="23" y="102"/>
                    <a:pt x="26" y="102"/>
                  </a:cubicBezTo>
                  <a:cubicBezTo>
                    <a:pt x="28" y="102"/>
                    <a:pt x="28" y="99"/>
                    <a:pt x="29" y="97"/>
                  </a:cubicBezTo>
                  <a:cubicBezTo>
                    <a:pt x="29" y="96"/>
                    <a:pt x="26" y="91"/>
                    <a:pt x="23" y="90"/>
                  </a:cubicBezTo>
                  <a:cubicBezTo>
                    <a:pt x="21" y="89"/>
                    <a:pt x="19" y="86"/>
                    <a:pt x="19" y="86"/>
                  </a:cubicBezTo>
                  <a:cubicBezTo>
                    <a:pt x="19" y="86"/>
                    <a:pt x="17" y="81"/>
                    <a:pt x="16" y="80"/>
                  </a:cubicBezTo>
                  <a:cubicBezTo>
                    <a:pt x="15" y="79"/>
                    <a:pt x="13" y="77"/>
                    <a:pt x="11" y="75"/>
                  </a:cubicBezTo>
                  <a:cubicBezTo>
                    <a:pt x="9" y="73"/>
                    <a:pt x="8" y="72"/>
                    <a:pt x="6" y="71"/>
                  </a:cubicBezTo>
                  <a:lnTo>
                    <a:pt x="6" y="7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9">
              <a:extLst>
                <a:ext uri="{FF2B5EF4-FFF2-40B4-BE49-F238E27FC236}">
                  <a16:creationId xmlns:a16="http://schemas.microsoft.com/office/drawing/2014/main" id="{89265E1E-A987-43AA-BA77-1ACF6AE2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71"/>
              <a:ext cx="308" cy="297"/>
            </a:xfrm>
            <a:custGeom>
              <a:avLst/>
              <a:gdLst>
                <a:gd name="T0" fmla="*/ 287 w 115"/>
                <a:gd name="T1" fmla="*/ 118 h 111"/>
                <a:gd name="T2" fmla="*/ 279 w 115"/>
                <a:gd name="T3" fmla="*/ 142 h 111"/>
                <a:gd name="T4" fmla="*/ 297 w 115"/>
                <a:gd name="T5" fmla="*/ 171 h 111"/>
                <a:gd name="T6" fmla="*/ 273 w 115"/>
                <a:gd name="T7" fmla="*/ 185 h 111"/>
                <a:gd name="T8" fmla="*/ 276 w 115"/>
                <a:gd name="T9" fmla="*/ 206 h 111"/>
                <a:gd name="T10" fmla="*/ 268 w 115"/>
                <a:gd name="T11" fmla="*/ 227 h 111"/>
                <a:gd name="T12" fmla="*/ 249 w 115"/>
                <a:gd name="T13" fmla="*/ 243 h 111"/>
                <a:gd name="T14" fmla="*/ 236 w 115"/>
                <a:gd name="T15" fmla="*/ 270 h 111"/>
                <a:gd name="T16" fmla="*/ 238 w 115"/>
                <a:gd name="T17" fmla="*/ 297 h 111"/>
                <a:gd name="T18" fmla="*/ 238 w 115"/>
                <a:gd name="T19" fmla="*/ 297 h 111"/>
                <a:gd name="T20" fmla="*/ 209 w 115"/>
                <a:gd name="T21" fmla="*/ 297 h 111"/>
                <a:gd name="T22" fmla="*/ 209 w 115"/>
                <a:gd name="T23" fmla="*/ 276 h 111"/>
                <a:gd name="T24" fmla="*/ 177 w 115"/>
                <a:gd name="T25" fmla="*/ 294 h 111"/>
                <a:gd name="T26" fmla="*/ 131 w 115"/>
                <a:gd name="T27" fmla="*/ 235 h 111"/>
                <a:gd name="T28" fmla="*/ 123 w 115"/>
                <a:gd name="T29" fmla="*/ 249 h 111"/>
                <a:gd name="T30" fmla="*/ 91 w 115"/>
                <a:gd name="T31" fmla="*/ 260 h 111"/>
                <a:gd name="T32" fmla="*/ 51 w 115"/>
                <a:gd name="T33" fmla="*/ 233 h 111"/>
                <a:gd name="T34" fmla="*/ 13 w 115"/>
                <a:gd name="T35" fmla="*/ 230 h 111"/>
                <a:gd name="T36" fmla="*/ 11 w 115"/>
                <a:gd name="T37" fmla="*/ 225 h 111"/>
                <a:gd name="T38" fmla="*/ 5 w 115"/>
                <a:gd name="T39" fmla="*/ 203 h 111"/>
                <a:gd name="T40" fmla="*/ 3 w 115"/>
                <a:gd name="T41" fmla="*/ 182 h 111"/>
                <a:gd name="T42" fmla="*/ 11 w 115"/>
                <a:gd name="T43" fmla="*/ 174 h 111"/>
                <a:gd name="T44" fmla="*/ 32 w 115"/>
                <a:gd name="T45" fmla="*/ 166 h 111"/>
                <a:gd name="T46" fmla="*/ 24 w 115"/>
                <a:gd name="T47" fmla="*/ 153 h 111"/>
                <a:gd name="T48" fmla="*/ 32 w 115"/>
                <a:gd name="T49" fmla="*/ 139 h 111"/>
                <a:gd name="T50" fmla="*/ 43 w 115"/>
                <a:gd name="T51" fmla="*/ 128 h 111"/>
                <a:gd name="T52" fmla="*/ 54 w 115"/>
                <a:gd name="T53" fmla="*/ 112 h 111"/>
                <a:gd name="T54" fmla="*/ 46 w 115"/>
                <a:gd name="T55" fmla="*/ 96 h 111"/>
                <a:gd name="T56" fmla="*/ 35 w 115"/>
                <a:gd name="T57" fmla="*/ 70 h 111"/>
                <a:gd name="T58" fmla="*/ 32 w 115"/>
                <a:gd name="T59" fmla="*/ 62 h 111"/>
                <a:gd name="T60" fmla="*/ 32 w 115"/>
                <a:gd name="T61" fmla="*/ 62 h 111"/>
                <a:gd name="T62" fmla="*/ 35 w 115"/>
                <a:gd name="T63" fmla="*/ 48 h 111"/>
                <a:gd name="T64" fmla="*/ 35 w 115"/>
                <a:gd name="T65" fmla="*/ 27 h 111"/>
                <a:gd name="T66" fmla="*/ 37 w 115"/>
                <a:gd name="T67" fmla="*/ 16 h 111"/>
                <a:gd name="T68" fmla="*/ 48 w 115"/>
                <a:gd name="T69" fmla="*/ 5 h 111"/>
                <a:gd name="T70" fmla="*/ 62 w 115"/>
                <a:gd name="T71" fmla="*/ 0 h 111"/>
                <a:gd name="T72" fmla="*/ 67 w 115"/>
                <a:gd name="T73" fmla="*/ 5 h 111"/>
                <a:gd name="T74" fmla="*/ 75 w 115"/>
                <a:gd name="T75" fmla="*/ 8 h 111"/>
                <a:gd name="T76" fmla="*/ 88 w 115"/>
                <a:gd name="T77" fmla="*/ 5 h 111"/>
                <a:gd name="T78" fmla="*/ 96 w 115"/>
                <a:gd name="T79" fmla="*/ 3 h 111"/>
                <a:gd name="T80" fmla="*/ 104 w 115"/>
                <a:gd name="T81" fmla="*/ 3 h 111"/>
                <a:gd name="T82" fmla="*/ 112 w 115"/>
                <a:gd name="T83" fmla="*/ 0 h 111"/>
                <a:gd name="T84" fmla="*/ 115 w 115"/>
                <a:gd name="T85" fmla="*/ 3 h 111"/>
                <a:gd name="T86" fmla="*/ 131 w 115"/>
                <a:gd name="T87" fmla="*/ 16 h 111"/>
                <a:gd name="T88" fmla="*/ 145 w 115"/>
                <a:gd name="T89" fmla="*/ 35 h 111"/>
                <a:gd name="T90" fmla="*/ 147 w 115"/>
                <a:gd name="T91" fmla="*/ 48 h 111"/>
                <a:gd name="T92" fmla="*/ 142 w 115"/>
                <a:gd name="T93" fmla="*/ 62 h 111"/>
                <a:gd name="T94" fmla="*/ 153 w 115"/>
                <a:gd name="T95" fmla="*/ 64 h 111"/>
                <a:gd name="T96" fmla="*/ 169 w 115"/>
                <a:gd name="T97" fmla="*/ 67 h 111"/>
                <a:gd name="T98" fmla="*/ 182 w 115"/>
                <a:gd name="T99" fmla="*/ 75 h 111"/>
                <a:gd name="T100" fmla="*/ 193 w 115"/>
                <a:gd name="T101" fmla="*/ 88 h 111"/>
                <a:gd name="T102" fmla="*/ 198 w 115"/>
                <a:gd name="T103" fmla="*/ 99 h 111"/>
                <a:gd name="T104" fmla="*/ 198 w 115"/>
                <a:gd name="T105" fmla="*/ 112 h 111"/>
                <a:gd name="T106" fmla="*/ 209 w 115"/>
                <a:gd name="T107" fmla="*/ 123 h 111"/>
                <a:gd name="T108" fmla="*/ 214 w 115"/>
                <a:gd name="T109" fmla="*/ 131 h 111"/>
                <a:gd name="T110" fmla="*/ 230 w 115"/>
                <a:gd name="T111" fmla="*/ 123 h 111"/>
                <a:gd name="T112" fmla="*/ 262 w 115"/>
                <a:gd name="T113" fmla="*/ 110 h 111"/>
                <a:gd name="T114" fmla="*/ 273 w 115"/>
                <a:gd name="T115" fmla="*/ 118 h 111"/>
                <a:gd name="T116" fmla="*/ 281 w 115"/>
                <a:gd name="T117" fmla="*/ 126 h 111"/>
                <a:gd name="T118" fmla="*/ 289 w 115"/>
                <a:gd name="T119" fmla="*/ 115 h 111"/>
                <a:gd name="T120" fmla="*/ 287 w 115"/>
                <a:gd name="T121" fmla="*/ 118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" h="111">
                  <a:moveTo>
                    <a:pt x="107" y="44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3"/>
                    <a:pt x="115" y="63"/>
                    <a:pt x="111" y="64"/>
                  </a:cubicBezTo>
                  <a:cubicBezTo>
                    <a:pt x="106" y="65"/>
                    <a:pt x="102" y="69"/>
                    <a:pt x="102" y="69"/>
                  </a:cubicBezTo>
                  <a:cubicBezTo>
                    <a:pt x="102" y="69"/>
                    <a:pt x="104" y="75"/>
                    <a:pt x="103" y="77"/>
                  </a:cubicBezTo>
                  <a:cubicBezTo>
                    <a:pt x="102" y="80"/>
                    <a:pt x="102" y="80"/>
                    <a:pt x="100" y="85"/>
                  </a:cubicBezTo>
                  <a:cubicBezTo>
                    <a:pt x="97" y="90"/>
                    <a:pt x="95" y="86"/>
                    <a:pt x="93" y="91"/>
                  </a:cubicBezTo>
                  <a:cubicBezTo>
                    <a:pt x="90" y="96"/>
                    <a:pt x="87" y="98"/>
                    <a:pt x="88" y="101"/>
                  </a:cubicBezTo>
                  <a:cubicBezTo>
                    <a:pt x="90" y="104"/>
                    <a:pt x="89" y="108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6" y="90"/>
                    <a:pt x="46" y="93"/>
                  </a:cubicBezTo>
                  <a:cubicBezTo>
                    <a:pt x="45" y="95"/>
                    <a:pt x="36" y="98"/>
                    <a:pt x="34" y="97"/>
                  </a:cubicBezTo>
                  <a:cubicBezTo>
                    <a:pt x="32" y="96"/>
                    <a:pt x="19" y="87"/>
                    <a:pt x="19" y="8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2"/>
                    <a:pt x="3" y="78"/>
                    <a:pt x="2" y="76"/>
                  </a:cubicBezTo>
                  <a:cubicBezTo>
                    <a:pt x="0" y="72"/>
                    <a:pt x="1" y="71"/>
                    <a:pt x="1" y="68"/>
                  </a:cubicBezTo>
                  <a:cubicBezTo>
                    <a:pt x="2" y="66"/>
                    <a:pt x="3" y="66"/>
                    <a:pt x="4" y="65"/>
                  </a:cubicBezTo>
                  <a:cubicBezTo>
                    <a:pt x="6" y="64"/>
                    <a:pt x="12" y="62"/>
                    <a:pt x="12" y="62"/>
                  </a:cubicBezTo>
                  <a:cubicBezTo>
                    <a:pt x="12" y="62"/>
                    <a:pt x="11" y="60"/>
                    <a:pt x="9" y="57"/>
                  </a:cubicBezTo>
                  <a:cubicBezTo>
                    <a:pt x="7" y="55"/>
                    <a:pt x="10" y="54"/>
                    <a:pt x="12" y="52"/>
                  </a:cubicBezTo>
                  <a:cubicBezTo>
                    <a:pt x="13" y="50"/>
                    <a:pt x="15" y="49"/>
                    <a:pt x="16" y="48"/>
                  </a:cubicBezTo>
                  <a:cubicBezTo>
                    <a:pt x="17" y="47"/>
                    <a:pt x="20" y="42"/>
                    <a:pt x="20" y="42"/>
                  </a:cubicBezTo>
                  <a:cubicBezTo>
                    <a:pt x="20" y="42"/>
                    <a:pt x="19" y="38"/>
                    <a:pt x="17" y="36"/>
                  </a:cubicBezTo>
                  <a:cubicBezTo>
                    <a:pt x="14" y="33"/>
                    <a:pt x="13" y="29"/>
                    <a:pt x="13" y="26"/>
                  </a:cubicBezTo>
                  <a:cubicBezTo>
                    <a:pt x="14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3" y="16"/>
                    <a:pt x="14" y="12"/>
                    <a:pt x="13" y="10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5" y="4"/>
                    <a:pt x="17" y="2"/>
                    <a:pt x="18" y="2"/>
                  </a:cubicBezTo>
                  <a:cubicBezTo>
                    <a:pt x="19" y="2"/>
                    <a:pt x="21" y="1"/>
                    <a:pt x="23" y="0"/>
                  </a:cubicBezTo>
                  <a:cubicBezTo>
                    <a:pt x="24" y="0"/>
                    <a:pt x="24" y="1"/>
                    <a:pt x="25" y="2"/>
                  </a:cubicBezTo>
                  <a:cubicBezTo>
                    <a:pt x="25" y="3"/>
                    <a:pt x="27" y="3"/>
                    <a:pt x="28" y="3"/>
                  </a:cubicBezTo>
                  <a:cubicBezTo>
                    <a:pt x="28" y="3"/>
                    <a:pt x="32" y="2"/>
                    <a:pt x="33" y="2"/>
                  </a:cubicBezTo>
                  <a:cubicBezTo>
                    <a:pt x="34" y="2"/>
                    <a:pt x="35" y="2"/>
                    <a:pt x="36" y="1"/>
                  </a:cubicBezTo>
                  <a:cubicBezTo>
                    <a:pt x="36" y="0"/>
                    <a:pt x="38" y="0"/>
                    <a:pt x="39" y="1"/>
                  </a:cubicBezTo>
                  <a:cubicBezTo>
                    <a:pt x="40" y="1"/>
                    <a:pt x="42" y="0"/>
                    <a:pt x="42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6" y="2"/>
                    <a:pt x="46" y="4"/>
                    <a:pt x="49" y="6"/>
                  </a:cubicBezTo>
                  <a:cubicBezTo>
                    <a:pt x="51" y="8"/>
                    <a:pt x="53" y="12"/>
                    <a:pt x="54" y="13"/>
                  </a:cubicBezTo>
                  <a:cubicBezTo>
                    <a:pt x="55" y="15"/>
                    <a:pt x="57" y="16"/>
                    <a:pt x="55" y="18"/>
                  </a:cubicBezTo>
                  <a:cubicBezTo>
                    <a:pt x="53" y="19"/>
                    <a:pt x="53" y="22"/>
                    <a:pt x="53" y="23"/>
                  </a:cubicBezTo>
                  <a:cubicBezTo>
                    <a:pt x="54" y="24"/>
                    <a:pt x="54" y="25"/>
                    <a:pt x="57" y="24"/>
                  </a:cubicBezTo>
                  <a:cubicBezTo>
                    <a:pt x="60" y="23"/>
                    <a:pt x="60" y="23"/>
                    <a:pt x="63" y="25"/>
                  </a:cubicBezTo>
                  <a:cubicBezTo>
                    <a:pt x="65" y="27"/>
                    <a:pt x="66" y="25"/>
                    <a:pt x="68" y="28"/>
                  </a:cubicBezTo>
                  <a:cubicBezTo>
                    <a:pt x="71" y="31"/>
                    <a:pt x="70" y="32"/>
                    <a:pt x="72" y="33"/>
                  </a:cubicBezTo>
                  <a:cubicBezTo>
                    <a:pt x="73" y="35"/>
                    <a:pt x="74" y="34"/>
                    <a:pt x="74" y="37"/>
                  </a:cubicBezTo>
                  <a:cubicBezTo>
                    <a:pt x="74" y="40"/>
                    <a:pt x="72" y="40"/>
                    <a:pt x="74" y="42"/>
                  </a:cubicBezTo>
                  <a:cubicBezTo>
                    <a:pt x="75" y="44"/>
                    <a:pt x="78" y="45"/>
                    <a:pt x="78" y="46"/>
                  </a:cubicBezTo>
                  <a:cubicBezTo>
                    <a:pt x="79" y="48"/>
                    <a:pt x="78" y="50"/>
                    <a:pt x="80" y="49"/>
                  </a:cubicBezTo>
                  <a:cubicBezTo>
                    <a:pt x="83" y="48"/>
                    <a:pt x="85" y="47"/>
                    <a:pt x="86" y="46"/>
                  </a:cubicBezTo>
                  <a:cubicBezTo>
                    <a:pt x="88" y="45"/>
                    <a:pt x="97" y="41"/>
                    <a:pt x="98" y="41"/>
                  </a:cubicBezTo>
                  <a:cubicBezTo>
                    <a:pt x="99" y="41"/>
                    <a:pt x="100" y="43"/>
                    <a:pt x="102" y="44"/>
                  </a:cubicBezTo>
                  <a:cubicBezTo>
                    <a:pt x="103" y="46"/>
                    <a:pt x="105" y="47"/>
                    <a:pt x="105" y="47"/>
                  </a:cubicBezTo>
                  <a:cubicBezTo>
                    <a:pt x="105" y="47"/>
                    <a:pt x="105" y="44"/>
                    <a:pt x="108" y="43"/>
                  </a:cubicBezTo>
                  <a:lnTo>
                    <a:pt x="107" y="44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40">
              <a:extLst>
                <a:ext uri="{FF2B5EF4-FFF2-40B4-BE49-F238E27FC236}">
                  <a16:creationId xmlns:a16="http://schemas.microsoft.com/office/drawing/2014/main" id="{D690B1DF-EC51-4529-A203-E30894F2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162"/>
              <a:ext cx="297" cy="334"/>
            </a:xfrm>
            <a:custGeom>
              <a:avLst/>
              <a:gdLst>
                <a:gd name="T0" fmla="*/ 243 w 111"/>
                <a:gd name="T1" fmla="*/ 299 h 125"/>
                <a:gd name="T2" fmla="*/ 233 w 111"/>
                <a:gd name="T3" fmla="*/ 297 h 125"/>
                <a:gd name="T4" fmla="*/ 206 w 111"/>
                <a:gd name="T5" fmla="*/ 307 h 125"/>
                <a:gd name="T6" fmla="*/ 139 w 111"/>
                <a:gd name="T7" fmla="*/ 329 h 125"/>
                <a:gd name="T8" fmla="*/ 110 w 111"/>
                <a:gd name="T9" fmla="*/ 326 h 125"/>
                <a:gd name="T10" fmla="*/ 91 w 111"/>
                <a:gd name="T11" fmla="*/ 294 h 125"/>
                <a:gd name="T12" fmla="*/ 70 w 111"/>
                <a:gd name="T13" fmla="*/ 273 h 125"/>
                <a:gd name="T14" fmla="*/ 8 w 111"/>
                <a:gd name="T15" fmla="*/ 211 h 125"/>
                <a:gd name="T16" fmla="*/ 3 w 111"/>
                <a:gd name="T17" fmla="*/ 179 h 125"/>
                <a:gd name="T18" fmla="*/ 16 w 111"/>
                <a:gd name="T19" fmla="*/ 152 h 125"/>
                <a:gd name="T20" fmla="*/ 35 w 111"/>
                <a:gd name="T21" fmla="*/ 136 h 125"/>
                <a:gd name="T22" fmla="*/ 43 w 111"/>
                <a:gd name="T23" fmla="*/ 115 h 125"/>
                <a:gd name="T24" fmla="*/ 40 w 111"/>
                <a:gd name="T25" fmla="*/ 94 h 125"/>
                <a:gd name="T26" fmla="*/ 64 w 111"/>
                <a:gd name="T27" fmla="*/ 80 h 125"/>
                <a:gd name="T28" fmla="*/ 45 w 111"/>
                <a:gd name="T29" fmla="*/ 51 h 125"/>
                <a:gd name="T30" fmla="*/ 54 w 111"/>
                <a:gd name="T31" fmla="*/ 29 h 125"/>
                <a:gd name="T32" fmla="*/ 56 w 111"/>
                <a:gd name="T33" fmla="*/ 24 h 125"/>
                <a:gd name="T34" fmla="*/ 59 w 111"/>
                <a:gd name="T35" fmla="*/ 24 h 125"/>
                <a:gd name="T36" fmla="*/ 80 w 111"/>
                <a:gd name="T37" fmla="*/ 21 h 125"/>
                <a:gd name="T38" fmla="*/ 104 w 111"/>
                <a:gd name="T39" fmla="*/ 21 h 125"/>
                <a:gd name="T40" fmla="*/ 104 w 111"/>
                <a:gd name="T41" fmla="*/ 0 h 125"/>
                <a:gd name="T42" fmla="*/ 118 w 111"/>
                <a:gd name="T43" fmla="*/ 3 h 125"/>
                <a:gd name="T44" fmla="*/ 134 w 111"/>
                <a:gd name="T45" fmla="*/ 13 h 125"/>
                <a:gd name="T46" fmla="*/ 147 w 111"/>
                <a:gd name="T47" fmla="*/ 27 h 125"/>
                <a:gd name="T48" fmla="*/ 155 w 111"/>
                <a:gd name="T49" fmla="*/ 43 h 125"/>
                <a:gd name="T50" fmla="*/ 166 w 111"/>
                <a:gd name="T51" fmla="*/ 53 h 125"/>
                <a:gd name="T52" fmla="*/ 182 w 111"/>
                <a:gd name="T53" fmla="*/ 72 h 125"/>
                <a:gd name="T54" fmla="*/ 174 w 111"/>
                <a:gd name="T55" fmla="*/ 86 h 125"/>
                <a:gd name="T56" fmla="*/ 169 w 111"/>
                <a:gd name="T57" fmla="*/ 102 h 125"/>
                <a:gd name="T58" fmla="*/ 187 w 111"/>
                <a:gd name="T59" fmla="*/ 104 h 125"/>
                <a:gd name="T60" fmla="*/ 211 w 111"/>
                <a:gd name="T61" fmla="*/ 102 h 125"/>
                <a:gd name="T62" fmla="*/ 227 w 111"/>
                <a:gd name="T63" fmla="*/ 118 h 125"/>
                <a:gd name="T64" fmla="*/ 233 w 111"/>
                <a:gd name="T65" fmla="*/ 134 h 125"/>
                <a:gd name="T66" fmla="*/ 254 w 111"/>
                <a:gd name="T67" fmla="*/ 128 h 125"/>
                <a:gd name="T68" fmla="*/ 260 w 111"/>
                <a:gd name="T69" fmla="*/ 123 h 125"/>
                <a:gd name="T70" fmla="*/ 270 w 111"/>
                <a:gd name="T71" fmla="*/ 123 h 125"/>
                <a:gd name="T72" fmla="*/ 281 w 111"/>
                <a:gd name="T73" fmla="*/ 134 h 125"/>
                <a:gd name="T74" fmla="*/ 270 w 111"/>
                <a:gd name="T75" fmla="*/ 147 h 125"/>
                <a:gd name="T76" fmla="*/ 265 w 111"/>
                <a:gd name="T77" fmla="*/ 155 h 125"/>
                <a:gd name="T78" fmla="*/ 270 w 111"/>
                <a:gd name="T79" fmla="*/ 166 h 125"/>
                <a:gd name="T80" fmla="*/ 276 w 111"/>
                <a:gd name="T81" fmla="*/ 176 h 125"/>
                <a:gd name="T82" fmla="*/ 286 w 111"/>
                <a:gd name="T83" fmla="*/ 190 h 125"/>
                <a:gd name="T84" fmla="*/ 292 w 111"/>
                <a:gd name="T85" fmla="*/ 200 h 125"/>
                <a:gd name="T86" fmla="*/ 289 w 111"/>
                <a:gd name="T87" fmla="*/ 211 h 125"/>
                <a:gd name="T88" fmla="*/ 278 w 111"/>
                <a:gd name="T89" fmla="*/ 222 h 125"/>
                <a:gd name="T90" fmla="*/ 270 w 111"/>
                <a:gd name="T91" fmla="*/ 240 h 125"/>
                <a:gd name="T92" fmla="*/ 268 w 111"/>
                <a:gd name="T93" fmla="*/ 254 h 125"/>
                <a:gd name="T94" fmla="*/ 254 w 111"/>
                <a:gd name="T95" fmla="*/ 267 h 125"/>
                <a:gd name="T96" fmla="*/ 241 w 111"/>
                <a:gd name="T97" fmla="*/ 291 h 125"/>
                <a:gd name="T98" fmla="*/ 243 w 111"/>
                <a:gd name="T99" fmla="*/ 299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1" h="125">
                  <a:moveTo>
                    <a:pt x="91" y="112"/>
                  </a:moveTo>
                  <a:cubicBezTo>
                    <a:pt x="89" y="112"/>
                    <a:pt x="88" y="112"/>
                    <a:pt x="87" y="111"/>
                  </a:cubicBezTo>
                  <a:cubicBezTo>
                    <a:pt x="82" y="108"/>
                    <a:pt x="80" y="117"/>
                    <a:pt x="77" y="115"/>
                  </a:cubicBezTo>
                  <a:cubicBezTo>
                    <a:pt x="73" y="114"/>
                    <a:pt x="58" y="124"/>
                    <a:pt x="52" y="123"/>
                  </a:cubicBezTo>
                  <a:cubicBezTo>
                    <a:pt x="47" y="122"/>
                    <a:pt x="44" y="125"/>
                    <a:pt x="41" y="122"/>
                  </a:cubicBezTo>
                  <a:cubicBezTo>
                    <a:pt x="39" y="119"/>
                    <a:pt x="37" y="112"/>
                    <a:pt x="34" y="110"/>
                  </a:cubicBezTo>
                  <a:cubicBezTo>
                    <a:pt x="31" y="107"/>
                    <a:pt x="29" y="103"/>
                    <a:pt x="26" y="102"/>
                  </a:cubicBezTo>
                  <a:cubicBezTo>
                    <a:pt x="24" y="101"/>
                    <a:pt x="4" y="81"/>
                    <a:pt x="3" y="79"/>
                  </a:cubicBezTo>
                  <a:cubicBezTo>
                    <a:pt x="1" y="76"/>
                    <a:pt x="3" y="71"/>
                    <a:pt x="1" y="67"/>
                  </a:cubicBezTo>
                  <a:cubicBezTo>
                    <a:pt x="0" y="64"/>
                    <a:pt x="3" y="62"/>
                    <a:pt x="6" y="57"/>
                  </a:cubicBezTo>
                  <a:cubicBezTo>
                    <a:pt x="8" y="52"/>
                    <a:pt x="10" y="56"/>
                    <a:pt x="13" y="51"/>
                  </a:cubicBezTo>
                  <a:cubicBezTo>
                    <a:pt x="15" y="46"/>
                    <a:pt x="15" y="46"/>
                    <a:pt x="16" y="43"/>
                  </a:cubicBezTo>
                  <a:cubicBezTo>
                    <a:pt x="17" y="41"/>
                    <a:pt x="15" y="35"/>
                    <a:pt x="15" y="35"/>
                  </a:cubicBezTo>
                  <a:cubicBezTo>
                    <a:pt x="15" y="35"/>
                    <a:pt x="19" y="31"/>
                    <a:pt x="24" y="30"/>
                  </a:cubicBezTo>
                  <a:cubicBezTo>
                    <a:pt x="28" y="29"/>
                    <a:pt x="17" y="19"/>
                    <a:pt x="17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6" y="8"/>
                    <a:pt x="28" y="7"/>
                    <a:pt x="30" y="8"/>
                  </a:cubicBezTo>
                  <a:cubicBezTo>
                    <a:pt x="32" y="9"/>
                    <a:pt x="38" y="9"/>
                    <a:pt x="39" y="8"/>
                  </a:cubicBezTo>
                  <a:cubicBezTo>
                    <a:pt x="40" y="8"/>
                    <a:pt x="39" y="0"/>
                    <a:pt x="39" y="0"/>
                  </a:cubicBezTo>
                  <a:cubicBezTo>
                    <a:pt x="39" y="0"/>
                    <a:pt x="43" y="0"/>
                    <a:pt x="44" y="1"/>
                  </a:cubicBezTo>
                  <a:cubicBezTo>
                    <a:pt x="46" y="2"/>
                    <a:pt x="48" y="3"/>
                    <a:pt x="50" y="5"/>
                  </a:cubicBezTo>
                  <a:cubicBezTo>
                    <a:pt x="52" y="7"/>
                    <a:pt x="54" y="9"/>
                    <a:pt x="55" y="10"/>
                  </a:cubicBezTo>
                  <a:cubicBezTo>
                    <a:pt x="56" y="11"/>
                    <a:pt x="58" y="16"/>
                    <a:pt x="58" y="16"/>
                  </a:cubicBezTo>
                  <a:cubicBezTo>
                    <a:pt x="58" y="16"/>
                    <a:pt x="60" y="19"/>
                    <a:pt x="62" y="20"/>
                  </a:cubicBezTo>
                  <a:cubicBezTo>
                    <a:pt x="65" y="21"/>
                    <a:pt x="68" y="26"/>
                    <a:pt x="68" y="27"/>
                  </a:cubicBezTo>
                  <a:cubicBezTo>
                    <a:pt x="67" y="29"/>
                    <a:pt x="67" y="32"/>
                    <a:pt x="65" y="32"/>
                  </a:cubicBezTo>
                  <a:cubicBezTo>
                    <a:pt x="62" y="32"/>
                    <a:pt x="63" y="38"/>
                    <a:pt x="63" y="38"/>
                  </a:cubicBezTo>
                  <a:cubicBezTo>
                    <a:pt x="63" y="38"/>
                    <a:pt x="68" y="39"/>
                    <a:pt x="70" y="39"/>
                  </a:cubicBezTo>
                  <a:cubicBezTo>
                    <a:pt x="72" y="39"/>
                    <a:pt x="77" y="38"/>
                    <a:pt x="79" y="38"/>
                  </a:cubicBezTo>
                  <a:cubicBezTo>
                    <a:pt x="81" y="38"/>
                    <a:pt x="85" y="42"/>
                    <a:pt x="85" y="44"/>
                  </a:cubicBezTo>
                  <a:cubicBezTo>
                    <a:pt x="86" y="46"/>
                    <a:pt x="84" y="51"/>
                    <a:pt x="87" y="50"/>
                  </a:cubicBezTo>
                  <a:cubicBezTo>
                    <a:pt x="89" y="50"/>
                    <a:pt x="94" y="50"/>
                    <a:pt x="95" y="48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9" y="47"/>
                    <a:pt x="101" y="46"/>
                  </a:cubicBezTo>
                  <a:cubicBezTo>
                    <a:pt x="103" y="46"/>
                    <a:pt x="104" y="49"/>
                    <a:pt x="105" y="50"/>
                  </a:cubicBezTo>
                  <a:cubicBezTo>
                    <a:pt x="105" y="51"/>
                    <a:pt x="104" y="54"/>
                    <a:pt x="101" y="55"/>
                  </a:cubicBezTo>
                  <a:cubicBezTo>
                    <a:pt x="99" y="56"/>
                    <a:pt x="99" y="56"/>
                    <a:pt x="99" y="58"/>
                  </a:cubicBezTo>
                  <a:cubicBezTo>
                    <a:pt x="99" y="59"/>
                    <a:pt x="99" y="63"/>
                    <a:pt x="101" y="62"/>
                  </a:cubicBezTo>
                  <a:cubicBezTo>
                    <a:pt x="102" y="62"/>
                    <a:pt x="102" y="64"/>
                    <a:pt x="103" y="66"/>
                  </a:cubicBezTo>
                  <a:cubicBezTo>
                    <a:pt x="103" y="68"/>
                    <a:pt x="105" y="70"/>
                    <a:pt x="107" y="71"/>
                  </a:cubicBezTo>
                  <a:cubicBezTo>
                    <a:pt x="109" y="72"/>
                    <a:pt x="111" y="73"/>
                    <a:pt x="109" y="75"/>
                  </a:cubicBezTo>
                  <a:cubicBezTo>
                    <a:pt x="108" y="77"/>
                    <a:pt x="108" y="78"/>
                    <a:pt x="108" y="79"/>
                  </a:cubicBezTo>
                  <a:cubicBezTo>
                    <a:pt x="107" y="80"/>
                    <a:pt x="104" y="81"/>
                    <a:pt x="104" y="83"/>
                  </a:cubicBezTo>
                  <a:cubicBezTo>
                    <a:pt x="103" y="84"/>
                    <a:pt x="101" y="89"/>
                    <a:pt x="101" y="90"/>
                  </a:cubicBezTo>
                  <a:cubicBezTo>
                    <a:pt x="100" y="92"/>
                    <a:pt x="100" y="93"/>
                    <a:pt x="100" y="95"/>
                  </a:cubicBezTo>
                  <a:cubicBezTo>
                    <a:pt x="99" y="97"/>
                    <a:pt x="97" y="99"/>
                    <a:pt x="95" y="100"/>
                  </a:cubicBezTo>
                  <a:cubicBezTo>
                    <a:pt x="93" y="102"/>
                    <a:pt x="90" y="104"/>
                    <a:pt x="90" y="109"/>
                  </a:cubicBezTo>
                  <a:cubicBezTo>
                    <a:pt x="91" y="110"/>
                    <a:pt x="91" y="111"/>
                    <a:pt x="91" y="11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41">
              <a:extLst>
                <a:ext uri="{FF2B5EF4-FFF2-40B4-BE49-F238E27FC236}">
                  <a16:creationId xmlns:a16="http://schemas.microsoft.com/office/drawing/2014/main" id="{2875E1CA-F0BB-44A8-94B1-E2C73AE49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301"/>
              <a:ext cx="284" cy="264"/>
            </a:xfrm>
            <a:custGeom>
              <a:avLst/>
              <a:gdLst>
                <a:gd name="T0" fmla="*/ 150 w 106"/>
                <a:gd name="T1" fmla="*/ 243 h 99"/>
                <a:gd name="T2" fmla="*/ 147 w 106"/>
                <a:gd name="T3" fmla="*/ 243 h 99"/>
                <a:gd name="T4" fmla="*/ 131 w 106"/>
                <a:gd name="T5" fmla="*/ 264 h 99"/>
                <a:gd name="T6" fmla="*/ 113 w 106"/>
                <a:gd name="T7" fmla="*/ 253 h 99"/>
                <a:gd name="T8" fmla="*/ 102 w 106"/>
                <a:gd name="T9" fmla="*/ 248 h 99"/>
                <a:gd name="T10" fmla="*/ 59 w 106"/>
                <a:gd name="T11" fmla="*/ 248 h 99"/>
                <a:gd name="T12" fmla="*/ 29 w 106"/>
                <a:gd name="T13" fmla="*/ 221 h 99"/>
                <a:gd name="T14" fmla="*/ 32 w 106"/>
                <a:gd name="T15" fmla="*/ 203 h 99"/>
                <a:gd name="T16" fmla="*/ 29 w 106"/>
                <a:gd name="T17" fmla="*/ 173 h 99"/>
                <a:gd name="T18" fmla="*/ 27 w 106"/>
                <a:gd name="T19" fmla="*/ 139 h 99"/>
                <a:gd name="T20" fmla="*/ 19 w 106"/>
                <a:gd name="T21" fmla="*/ 104 h 99"/>
                <a:gd name="T22" fmla="*/ 5 w 106"/>
                <a:gd name="T23" fmla="*/ 77 h 99"/>
                <a:gd name="T24" fmla="*/ 5 w 106"/>
                <a:gd name="T25" fmla="*/ 56 h 99"/>
                <a:gd name="T26" fmla="*/ 5 w 106"/>
                <a:gd name="T27" fmla="*/ 24 h 99"/>
                <a:gd name="T28" fmla="*/ 8 w 106"/>
                <a:gd name="T29" fmla="*/ 5 h 99"/>
                <a:gd name="T30" fmla="*/ 8 w 106"/>
                <a:gd name="T31" fmla="*/ 0 h 99"/>
                <a:gd name="T32" fmla="*/ 11 w 106"/>
                <a:gd name="T33" fmla="*/ 0 h 99"/>
                <a:gd name="T34" fmla="*/ 46 w 106"/>
                <a:gd name="T35" fmla="*/ 3 h 99"/>
                <a:gd name="T36" fmla="*/ 86 w 106"/>
                <a:gd name="T37" fmla="*/ 29 h 99"/>
                <a:gd name="T38" fmla="*/ 118 w 106"/>
                <a:gd name="T39" fmla="*/ 19 h 99"/>
                <a:gd name="T40" fmla="*/ 126 w 106"/>
                <a:gd name="T41" fmla="*/ 5 h 99"/>
                <a:gd name="T42" fmla="*/ 171 w 106"/>
                <a:gd name="T43" fmla="*/ 64 h 99"/>
                <a:gd name="T44" fmla="*/ 204 w 106"/>
                <a:gd name="T45" fmla="*/ 45 h 99"/>
                <a:gd name="T46" fmla="*/ 204 w 106"/>
                <a:gd name="T47" fmla="*/ 67 h 99"/>
                <a:gd name="T48" fmla="*/ 230 w 106"/>
                <a:gd name="T49" fmla="*/ 67 h 99"/>
                <a:gd name="T50" fmla="*/ 233 w 106"/>
                <a:gd name="T51" fmla="*/ 67 h 99"/>
                <a:gd name="T52" fmla="*/ 236 w 106"/>
                <a:gd name="T53" fmla="*/ 72 h 99"/>
                <a:gd name="T54" fmla="*/ 284 w 106"/>
                <a:gd name="T55" fmla="*/ 123 h 99"/>
                <a:gd name="T56" fmla="*/ 281 w 106"/>
                <a:gd name="T57" fmla="*/ 123 h 99"/>
                <a:gd name="T58" fmla="*/ 236 w 106"/>
                <a:gd name="T59" fmla="*/ 125 h 99"/>
                <a:gd name="T60" fmla="*/ 236 w 106"/>
                <a:gd name="T61" fmla="*/ 157 h 99"/>
                <a:gd name="T62" fmla="*/ 236 w 106"/>
                <a:gd name="T63" fmla="*/ 179 h 99"/>
                <a:gd name="T64" fmla="*/ 241 w 106"/>
                <a:gd name="T65" fmla="*/ 200 h 99"/>
                <a:gd name="T66" fmla="*/ 222 w 106"/>
                <a:gd name="T67" fmla="*/ 229 h 99"/>
                <a:gd name="T68" fmla="*/ 196 w 106"/>
                <a:gd name="T69" fmla="*/ 243 h 99"/>
                <a:gd name="T70" fmla="*/ 166 w 106"/>
                <a:gd name="T71" fmla="*/ 232 h 99"/>
                <a:gd name="T72" fmla="*/ 150 w 106"/>
                <a:gd name="T73" fmla="*/ 243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6" h="99">
                  <a:moveTo>
                    <a:pt x="56" y="91"/>
                  </a:moveTo>
                  <a:cubicBezTo>
                    <a:pt x="56" y="91"/>
                    <a:pt x="56" y="91"/>
                    <a:pt x="55" y="91"/>
                  </a:cubicBezTo>
                  <a:cubicBezTo>
                    <a:pt x="52" y="93"/>
                    <a:pt x="48" y="95"/>
                    <a:pt x="49" y="99"/>
                  </a:cubicBezTo>
                  <a:cubicBezTo>
                    <a:pt x="49" y="99"/>
                    <a:pt x="44" y="96"/>
                    <a:pt x="42" y="95"/>
                  </a:cubicBezTo>
                  <a:cubicBezTo>
                    <a:pt x="41" y="94"/>
                    <a:pt x="42" y="92"/>
                    <a:pt x="38" y="93"/>
                  </a:cubicBezTo>
                  <a:cubicBezTo>
                    <a:pt x="34" y="94"/>
                    <a:pt x="27" y="96"/>
                    <a:pt x="22" y="93"/>
                  </a:cubicBezTo>
                  <a:cubicBezTo>
                    <a:pt x="18" y="91"/>
                    <a:pt x="12" y="87"/>
                    <a:pt x="11" y="83"/>
                  </a:cubicBezTo>
                  <a:cubicBezTo>
                    <a:pt x="11" y="83"/>
                    <a:pt x="11" y="79"/>
                    <a:pt x="12" y="76"/>
                  </a:cubicBezTo>
                  <a:cubicBezTo>
                    <a:pt x="13" y="73"/>
                    <a:pt x="11" y="69"/>
                    <a:pt x="11" y="65"/>
                  </a:cubicBezTo>
                  <a:cubicBezTo>
                    <a:pt x="10" y="62"/>
                    <a:pt x="11" y="58"/>
                    <a:pt x="10" y="52"/>
                  </a:cubicBezTo>
                  <a:cubicBezTo>
                    <a:pt x="10" y="45"/>
                    <a:pt x="9" y="44"/>
                    <a:pt x="7" y="39"/>
                  </a:cubicBezTo>
                  <a:cubicBezTo>
                    <a:pt x="5" y="34"/>
                    <a:pt x="5" y="33"/>
                    <a:pt x="2" y="29"/>
                  </a:cubicBezTo>
                  <a:cubicBezTo>
                    <a:pt x="0" y="26"/>
                    <a:pt x="1" y="24"/>
                    <a:pt x="2" y="21"/>
                  </a:cubicBezTo>
                  <a:cubicBezTo>
                    <a:pt x="3" y="18"/>
                    <a:pt x="2" y="12"/>
                    <a:pt x="2" y="9"/>
                  </a:cubicBezTo>
                  <a:cubicBezTo>
                    <a:pt x="2" y="5"/>
                    <a:pt x="4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30" y="10"/>
                    <a:pt x="32" y="11"/>
                  </a:cubicBezTo>
                  <a:cubicBezTo>
                    <a:pt x="34" y="12"/>
                    <a:pt x="43" y="9"/>
                    <a:pt x="44" y="7"/>
                  </a:cubicBezTo>
                  <a:cubicBezTo>
                    <a:pt x="44" y="4"/>
                    <a:pt x="47" y="2"/>
                    <a:pt x="47" y="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6"/>
                    <a:pt x="87" y="26"/>
                    <a:pt x="88" y="27"/>
                  </a:cubicBezTo>
                  <a:cubicBezTo>
                    <a:pt x="88" y="29"/>
                    <a:pt x="99" y="40"/>
                    <a:pt x="106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9" y="57"/>
                    <a:pt x="88" y="59"/>
                  </a:cubicBezTo>
                  <a:cubicBezTo>
                    <a:pt x="87" y="61"/>
                    <a:pt x="86" y="65"/>
                    <a:pt x="88" y="67"/>
                  </a:cubicBezTo>
                  <a:cubicBezTo>
                    <a:pt x="89" y="69"/>
                    <a:pt x="91" y="74"/>
                    <a:pt x="90" y="75"/>
                  </a:cubicBezTo>
                  <a:cubicBezTo>
                    <a:pt x="89" y="76"/>
                    <a:pt x="85" y="85"/>
                    <a:pt x="83" y="86"/>
                  </a:cubicBezTo>
                  <a:cubicBezTo>
                    <a:pt x="81" y="88"/>
                    <a:pt x="76" y="93"/>
                    <a:pt x="73" y="91"/>
                  </a:cubicBezTo>
                  <a:cubicBezTo>
                    <a:pt x="70" y="90"/>
                    <a:pt x="64" y="87"/>
                    <a:pt x="62" y="87"/>
                  </a:cubicBezTo>
                  <a:cubicBezTo>
                    <a:pt x="61" y="87"/>
                    <a:pt x="58" y="87"/>
                    <a:pt x="56" y="9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2">
              <a:extLst>
                <a:ext uri="{FF2B5EF4-FFF2-40B4-BE49-F238E27FC236}">
                  <a16:creationId xmlns:a16="http://schemas.microsoft.com/office/drawing/2014/main" id="{7F6B4C32-73AF-425D-B166-3F522F1B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424"/>
              <a:ext cx="370" cy="272"/>
            </a:xfrm>
            <a:custGeom>
              <a:avLst/>
              <a:gdLst>
                <a:gd name="T0" fmla="*/ 134 w 138"/>
                <a:gd name="T1" fmla="*/ 0 h 102"/>
                <a:gd name="T2" fmla="*/ 86 w 138"/>
                <a:gd name="T3" fmla="*/ 3 h 102"/>
                <a:gd name="T4" fmla="*/ 86 w 138"/>
                <a:gd name="T5" fmla="*/ 35 h 102"/>
                <a:gd name="T6" fmla="*/ 86 w 138"/>
                <a:gd name="T7" fmla="*/ 56 h 102"/>
                <a:gd name="T8" fmla="*/ 91 w 138"/>
                <a:gd name="T9" fmla="*/ 77 h 102"/>
                <a:gd name="T10" fmla="*/ 72 w 138"/>
                <a:gd name="T11" fmla="*/ 107 h 102"/>
                <a:gd name="T12" fmla="*/ 46 w 138"/>
                <a:gd name="T13" fmla="*/ 120 h 102"/>
                <a:gd name="T14" fmla="*/ 16 w 138"/>
                <a:gd name="T15" fmla="*/ 109 h 102"/>
                <a:gd name="T16" fmla="*/ 0 w 138"/>
                <a:gd name="T17" fmla="*/ 120 h 102"/>
                <a:gd name="T18" fmla="*/ 0 w 138"/>
                <a:gd name="T19" fmla="*/ 120 h 102"/>
                <a:gd name="T20" fmla="*/ 13 w 138"/>
                <a:gd name="T21" fmla="*/ 139 h 102"/>
                <a:gd name="T22" fmla="*/ 21 w 138"/>
                <a:gd name="T23" fmla="*/ 165 h 102"/>
                <a:gd name="T24" fmla="*/ 40 w 138"/>
                <a:gd name="T25" fmla="*/ 184 h 102"/>
                <a:gd name="T26" fmla="*/ 54 w 138"/>
                <a:gd name="T27" fmla="*/ 197 h 102"/>
                <a:gd name="T28" fmla="*/ 62 w 138"/>
                <a:gd name="T29" fmla="*/ 211 h 102"/>
                <a:gd name="T30" fmla="*/ 67 w 138"/>
                <a:gd name="T31" fmla="*/ 269 h 102"/>
                <a:gd name="T32" fmla="*/ 107 w 138"/>
                <a:gd name="T33" fmla="*/ 272 h 102"/>
                <a:gd name="T34" fmla="*/ 129 w 138"/>
                <a:gd name="T35" fmla="*/ 269 h 102"/>
                <a:gd name="T36" fmla="*/ 142 w 138"/>
                <a:gd name="T37" fmla="*/ 267 h 102"/>
                <a:gd name="T38" fmla="*/ 166 w 138"/>
                <a:gd name="T39" fmla="*/ 261 h 102"/>
                <a:gd name="T40" fmla="*/ 166 w 138"/>
                <a:gd name="T41" fmla="*/ 243 h 102"/>
                <a:gd name="T42" fmla="*/ 177 w 138"/>
                <a:gd name="T43" fmla="*/ 237 h 102"/>
                <a:gd name="T44" fmla="*/ 231 w 138"/>
                <a:gd name="T45" fmla="*/ 237 h 102"/>
                <a:gd name="T46" fmla="*/ 228 w 138"/>
                <a:gd name="T47" fmla="*/ 248 h 102"/>
                <a:gd name="T48" fmla="*/ 223 w 138"/>
                <a:gd name="T49" fmla="*/ 272 h 102"/>
                <a:gd name="T50" fmla="*/ 247 w 138"/>
                <a:gd name="T51" fmla="*/ 264 h 102"/>
                <a:gd name="T52" fmla="*/ 247 w 138"/>
                <a:gd name="T53" fmla="*/ 253 h 102"/>
                <a:gd name="T54" fmla="*/ 247 w 138"/>
                <a:gd name="T55" fmla="*/ 237 h 102"/>
                <a:gd name="T56" fmla="*/ 268 w 138"/>
                <a:gd name="T57" fmla="*/ 179 h 102"/>
                <a:gd name="T58" fmla="*/ 279 w 138"/>
                <a:gd name="T59" fmla="*/ 181 h 102"/>
                <a:gd name="T60" fmla="*/ 292 w 138"/>
                <a:gd name="T61" fmla="*/ 181 h 102"/>
                <a:gd name="T62" fmla="*/ 298 w 138"/>
                <a:gd name="T63" fmla="*/ 179 h 102"/>
                <a:gd name="T64" fmla="*/ 319 w 138"/>
                <a:gd name="T65" fmla="*/ 176 h 102"/>
                <a:gd name="T66" fmla="*/ 335 w 138"/>
                <a:gd name="T67" fmla="*/ 187 h 102"/>
                <a:gd name="T68" fmla="*/ 351 w 138"/>
                <a:gd name="T69" fmla="*/ 189 h 102"/>
                <a:gd name="T70" fmla="*/ 349 w 138"/>
                <a:gd name="T71" fmla="*/ 168 h 102"/>
                <a:gd name="T72" fmla="*/ 357 w 138"/>
                <a:gd name="T73" fmla="*/ 144 h 102"/>
                <a:gd name="T74" fmla="*/ 349 w 138"/>
                <a:gd name="T75" fmla="*/ 136 h 102"/>
                <a:gd name="T76" fmla="*/ 346 w 138"/>
                <a:gd name="T77" fmla="*/ 112 h 102"/>
                <a:gd name="T78" fmla="*/ 338 w 138"/>
                <a:gd name="T79" fmla="*/ 107 h 102"/>
                <a:gd name="T80" fmla="*/ 343 w 138"/>
                <a:gd name="T81" fmla="*/ 91 h 102"/>
                <a:gd name="T82" fmla="*/ 357 w 138"/>
                <a:gd name="T83" fmla="*/ 83 h 102"/>
                <a:gd name="T84" fmla="*/ 346 w 138"/>
                <a:gd name="T85" fmla="*/ 72 h 102"/>
                <a:gd name="T86" fmla="*/ 327 w 138"/>
                <a:gd name="T87" fmla="*/ 59 h 102"/>
                <a:gd name="T88" fmla="*/ 322 w 138"/>
                <a:gd name="T89" fmla="*/ 40 h 102"/>
                <a:gd name="T90" fmla="*/ 322 w 138"/>
                <a:gd name="T91" fmla="*/ 37 h 102"/>
                <a:gd name="T92" fmla="*/ 311 w 138"/>
                <a:gd name="T93" fmla="*/ 35 h 102"/>
                <a:gd name="T94" fmla="*/ 284 w 138"/>
                <a:gd name="T95" fmla="*/ 45 h 102"/>
                <a:gd name="T96" fmla="*/ 217 w 138"/>
                <a:gd name="T97" fmla="*/ 67 h 102"/>
                <a:gd name="T98" fmla="*/ 188 w 138"/>
                <a:gd name="T99" fmla="*/ 64 h 102"/>
                <a:gd name="T100" fmla="*/ 169 w 138"/>
                <a:gd name="T101" fmla="*/ 32 h 102"/>
                <a:gd name="T102" fmla="*/ 147 w 138"/>
                <a:gd name="T103" fmla="*/ 11 h 102"/>
                <a:gd name="T104" fmla="*/ 134 w 138"/>
                <a:gd name="T105" fmla="*/ 0 h 1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8" h="102">
                  <a:moveTo>
                    <a:pt x="50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1"/>
                    <a:pt x="32" y="13"/>
                  </a:cubicBezTo>
                  <a:cubicBezTo>
                    <a:pt x="31" y="15"/>
                    <a:pt x="30" y="19"/>
                    <a:pt x="32" y="21"/>
                  </a:cubicBezTo>
                  <a:cubicBezTo>
                    <a:pt x="33" y="23"/>
                    <a:pt x="35" y="28"/>
                    <a:pt x="34" y="29"/>
                  </a:cubicBezTo>
                  <a:cubicBezTo>
                    <a:pt x="33" y="30"/>
                    <a:pt x="29" y="39"/>
                    <a:pt x="27" y="40"/>
                  </a:cubicBezTo>
                  <a:cubicBezTo>
                    <a:pt x="25" y="42"/>
                    <a:pt x="20" y="47"/>
                    <a:pt x="17" y="45"/>
                  </a:cubicBezTo>
                  <a:cubicBezTo>
                    <a:pt x="14" y="44"/>
                    <a:pt x="8" y="41"/>
                    <a:pt x="6" y="41"/>
                  </a:cubicBezTo>
                  <a:cubicBezTo>
                    <a:pt x="5" y="41"/>
                    <a:pt x="2" y="41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45"/>
                    <a:pt x="3" y="50"/>
                    <a:pt x="5" y="52"/>
                  </a:cubicBezTo>
                  <a:cubicBezTo>
                    <a:pt x="7" y="53"/>
                    <a:pt x="8" y="58"/>
                    <a:pt x="8" y="62"/>
                  </a:cubicBezTo>
                  <a:cubicBezTo>
                    <a:pt x="8" y="65"/>
                    <a:pt x="13" y="69"/>
                    <a:pt x="15" y="69"/>
                  </a:cubicBezTo>
                  <a:cubicBezTo>
                    <a:pt x="17" y="70"/>
                    <a:pt x="20" y="72"/>
                    <a:pt x="20" y="74"/>
                  </a:cubicBezTo>
                  <a:cubicBezTo>
                    <a:pt x="20" y="76"/>
                    <a:pt x="23" y="79"/>
                    <a:pt x="23" y="79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36" y="102"/>
                    <a:pt x="40" y="102"/>
                  </a:cubicBezTo>
                  <a:cubicBezTo>
                    <a:pt x="45" y="101"/>
                    <a:pt x="47" y="102"/>
                    <a:pt x="48" y="101"/>
                  </a:cubicBezTo>
                  <a:cubicBezTo>
                    <a:pt x="50" y="101"/>
                    <a:pt x="52" y="100"/>
                    <a:pt x="53" y="100"/>
                  </a:cubicBezTo>
                  <a:cubicBezTo>
                    <a:pt x="55" y="100"/>
                    <a:pt x="62" y="98"/>
                    <a:pt x="62" y="98"/>
                  </a:cubicBezTo>
                  <a:cubicBezTo>
                    <a:pt x="62" y="98"/>
                    <a:pt x="61" y="93"/>
                    <a:pt x="62" y="91"/>
                  </a:cubicBezTo>
                  <a:cubicBezTo>
                    <a:pt x="63" y="89"/>
                    <a:pt x="66" y="89"/>
                    <a:pt x="66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89"/>
                    <a:pt x="86" y="92"/>
                    <a:pt x="85" y="93"/>
                  </a:cubicBezTo>
                  <a:cubicBezTo>
                    <a:pt x="84" y="94"/>
                    <a:pt x="83" y="102"/>
                    <a:pt x="83" y="102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7"/>
                    <a:pt x="92" y="95"/>
                  </a:cubicBezTo>
                  <a:cubicBezTo>
                    <a:pt x="92" y="92"/>
                    <a:pt x="92" y="91"/>
                    <a:pt x="92" y="89"/>
                  </a:cubicBezTo>
                  <a:cubicBezTo>
                    <a:pt x="93" y="88"/>
                    <a:pt x="99" y="70"/>
                    <a:pt x="100" y="67"/>
                  </a:cubicBezTo>
                  <a:cubicBezTo>
                    <a:pt x="100" y="65"/>
                    <a:pt x="104" y="68"/>
                    <a:pt x="104" y="68"/>
                  </a:cubicBezTo>
                  <a:cubicBezTo>
                    <a:pt x="105" y="68"/>
                    <a:pt x="108" y="69"/>
                    <a:pt x="109" y="68"/>
                  </a:cubicBezTo>
                  <a:cubicBezTo>
                    <a:pt x="110" y="68"/>
                    <a:pt x="111" y="67"/>
                    <a:pt x="111" y="67"/>
                  </a:cubicBezTo>
                  <a:cubicBezTo>
                    <a:pt x="112" y="66"/>
                    <a:pt x="117" y="66"/>
                    <a:pt x="119" y="66"/>
                  </a:cubicBezTo>
                  <a:cubicBezTo>
                    <a:pt x="121" y="66"/>
                    <a:pt x="125" y="70"/>
                    <a:pt x="125" y="70"/>
                  </a:cubicBezTo>
                  <a:cubicBezTo>
                    <a:pt x="126" y="70"/>
                    <a:pt x="128" y="70"/>
                    <a:pt x="131" y="71"/>
                  </a:cubicBezTo>
                  <a:cubicBezTo>
                    <a:pt x="134" y="72"/>
                    <a:pt x="131" y="67"/>
                    <a:pt x="130" y="63"/>
                  </a:cubicBezTo>
                  <a:cubicBezTo>
                    <a:pt x="129" y="60"/>
                    <a:pt x="130" y="58"/>
                    <a:pt x="133" y="54"/>
                  </a:cubicBezTo>
                  <a:cubicBezTo>
                    <a:pt x="135" y="50"/>
                    <a:pt x="132" y="52"/>
                    <a:pt x="130" y="51"/>
                  </a:cubicBezTo>
                  <a:cubicBezTo>
                    <a:pt x="128" y="51"/>
                    <a:pt x="129" y="44"/>
                    <a:pt x="129" y="42"/>
                  </a:cubicBezTo>
                  <a:cubicBezTo>
                    <a:pt x="129" y="39"/>
                    <a:pt x="128" y="40"/>
                    <a:pt x="126" y="40"/>
                  </a:cubicBezTo>
                  <a:cubicBezTo>
                    <a:pt x="124" y="40"/>
                    <a:pt x="127" y="37"/>
                    <a:pt x="128" y="34"/>
                  </a:cubicBezTo>
                  <a:cubicBezTo>
                    <a:pt x="129" y="31"/>
                    <a:pt x="128" y="34"/>
                    <a:pt x="133" y="31"/>
                  </a:cubicBezTo>
                  <a:cubicBezTo>
                    <a:pt x="138" y="28"/>
                    <a:pt x="132" y="29"/>
                    <a:pt x="129" y="27"/>
                  </a:cubicBezTo>
                  <a:cubicBezTo>
                    <a:pt x="125" y="26"/>
                    <a:pt x="123" y="24"/>
                    <a:pt x="122" y="22"/>
                  </a:cubicBezTo>
                  <a:cubicBezTo>
                    <a:pt x="122" y="20"/>
                    <a:pt x="121" y="18"/>
                    <a:pt x="120" y="15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18" y="14"/>
                    <a:pt x="117" y="14"/>
                    <a:pt x="116" y="13"/>
                  </a:cubicBezTo>
                  <a:cubicBezTo>
                    <a:pt x="111" y="10"/>
                    <a:pt x="109" y="19"/>
                    <a:pt x="106" y="17"/>
                  </a:cubicBezTo>
                  <a:cubicBezTo>
                    <a:pt x="102" y="16"/>
                    <a:pt x="87" y="26"/>
                    <a:pt x="81" y="25"/>
                  </a:cubicBezTo>
                  <a:cubicBezTo>
                    <a:pt x="76" y="24"/>
                    <a:pt x="73" y="27"/>
                    <a:pt x="70" y="24"/>
                  </a:cubicBezTo>
                  <a:cubicBezTo>
                    <a:pt x="68" y="21"/>
                    <a:pt x="66" y="14"/>
                    <a:pt x="63" y="12"/>
                  </a:cubicBezTo>
                  <a:cubicBezTo>
                    <a:pt x="60" y="9"/>
                    <a:pt x="58" y="5"/>
                    <a:pt x="55" y="4"/>
                  </a:cubicBezTo>
                  <a:cubicBezTo>
                    <a:pt x="55" y="4"/>
                    <a:pt x="53" y="2"/>
                    <a:pt x="50" y="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3">
              <a:extLst>
                <a:ext uri="{FF2B5EF4-FFF2-40B4-BE49-F238E27FC236}">
                  <a16:creationId xmlns:a16="http://schemas.microsoft.com/office/drawing/2014/main" id="{B13EA42E-4EE6-46E3-BD55-932AE7D43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644"/>
              <a:ext cx="222" cy="382"/>
            </a:xfrm>
            <a:custGeom>
              <a:avLst/>
              <a:gdLst>
                <a:gd name="T0" fmla="*/ 214 w 83"/>
                <a:gd name="T1" fmla="*/ 374 h 143"/>
                <a:gd name="T2" fmla="*/ 211 w 83"/>
                <a:gd name="T3" fmla="*/ 307 h 143"/>
                <a:gd name="T4" fmla="*/ 158 w 83"/>
                <a:gd name="T5" fmla="*/ 275 h 143"/>
                <a:gd name="T6" fmla="*/ 203 w 83"/>
                <a:gd name="T7" fmla="*/ 206 h 143"/>
                <a:gd name="T8" fmla="*/ 206 w 83"/>
                <a:gd name="T9" fmla="*/ 171 h 143"/>
                <a:gd name="T10" fmla="*/ 179 w 83"/>
                <a:gd name="T11" fmla="*/ 176 h 143"/>
                <a:gd name="T12" fmla="*/ 160 w 83"/>
                <a:gd name="T13" fmla="*/ 147 h 143"/>
                <a:gd name="T14" fmla="*/ 142 w 83"/>
                <a:gd name="T15" fmla="*/ 142 h 143"/>
                <a:gd name="T16" fmla="*/ 134 w 83"/>
                <a:gd name="T17" fmla="*/ 112 h 143"/>
                <a:gd name="T18" fmla="*/ 126 w 83"/>
                <a:gd name="T19" fmla="*/ 77 h 143"/>
                <a:gd name="T20" fmla="*/ 150 w 83"/>
                <a:gd name="T21" fmla="*/ 56 h 143"/>
                <a:gd name="T22" fmla="*/ 120 w 83"/>
                <a:gd name="T23" fmla="*/ 29 h 143"/>
                <a:gd name="T24" fmla="*/ 91 w 83"/>
                <a:gd name="T25" fmla="*/ 40 h 143"/>
                <a:gd name="T26" fmla="*/ 45 w 83"/>
                <a:gd name="T27" fmla="*/ 35 h 143"/>
                <a:gd name="T28" fmla="*/ 5 w 83"/>
                <a:gd name="T29" fmla="*/ 13 h 143"/>
                <a:gd name="T30" fmla="*/ 24 w 83"/>
                <a:gd name="T31" fmla="*/ 59 h 143"/>
                <a:gd name="T32" fmla="*/ 19 w 83"/>
                <a:gd name="T33" fmla="*/ 80 h 143"/>
                <a:gd name="T34" fmla="*/ 51 w 83"/>
                <a:gd name="T35" fmla="*/ 139 h 143"/>
                <a:gd name="T36" fmla="*/ 75 w 83"/>
                <a:gd name="T37" fmla="*/ 176 h 143"/>
                <a:gd name="T38" fmla="*/ 70 w 83"/>
                <a:gd name="T39" fmla="*/ 206 h 143"/>
                <a:gd name="T40" fmla="*/ 75 w 83"/>
                <a:gd name="T41" fmla="*/ 230 h 143"/>
                <a:gd name="T42" fmla="*/ 86 w 83"/>
                <a:gd name="T43" fmla="*/ 232 h 143"/>
                <a:gd name="T44" fmla="*/ 70 w 83"/>
                <a:gd name="T45" fmla="*/ 259 h 143"/>
                <a:gd name="T46" fmla="*/ 72 w 83"/>
                <a:gd name="T47" fmla="*/ 305 h 143"/>
                <a:gd name="T48" fmla="*/ 96 w 83"/>
                <a:gd name="T49" fmla="*/ 318 h 143"/>
                <a:gd name="T50" fmla="*/ 107 w 83"/>
                <a:gd name="T51" fmla="*/ 334 h 143"/>
                <a:gd name="T52" fmla="*/ 80 w 83"/>
                <a:gd name="T53" fmla="*/ 337 h 143"/>
                <a:gd name="T54" fmla="*/ 62 w 83"/>
                <a:gd name="T55" fmla="*/ 339 h 143"/>
                <a:gd name="T56" fmla="*/ 70 w 83"/>
                <a:gd name="T57" fmla="*/ 371 h 143"/>
                <a:gd name="T58" fmla="*/ 88 w 83"/>
                <a:gd name="T59" fmla="*/ 382 h 143"/>
                <a:gd name="T60" fmla="*/ 128 w 83"/>
                <a:gd name="T61" fmla="*/ 361 h 143"/>
                <a:gd name="T62" fmla="*/ 158 w 83"/>
                <a:gd name="T63" fmla="*/ 371 h 143"/>
                <a:gd name="T64" fmla="*/ 206 w 83"/>
                <a:gd name="T65" fmla="*/ 377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3" h="143">
                  <a:moveTo>
                    <a:pt x="79" y="143"/>
                  </a:moveTo>
                  <a:cubicBezTo>
                    <a:pt x="80" y="142"/>
                    <a:pt x="80" y="141"/>
                    <a:pt x="80" y="140"/>
                  </a:cubicBezTo>
                  <a:cubicBezTo>
                    <a:pt x="82" y="137"/>
                    <a:pt x="82" y="135"/>
                    <a:pt x="82" y="128"/>
                  </a:cubicBezTo>
                  <a:cubicBezTo>
                    <a:pt x="82" y="122"/>
                    <a:pt x="83" y="119"/>
                    <a:pt x="79" y="115"/>
                  </a:cubicBezTo>
                  <a:cubicBezTo>
                    <a:pt x="74" y="112"/>
                    <a:pt x="73" y="115"/>
                    <a:pt x="62" y="112"/>
                  </a:cubicBezTo>
                  <a:cubicBezTo>
                    <a:pt x="52" y="109"/>
                    <a:pt x="58" y="108"/>
                    <a:pt x="59" y="103"/>
                  </a:cubicBezTo>
                  <a:cubicBezTo>
                    <a:pt x="60" y="98"/>
                    <a:pt x="67" y="93"/>
                    <a:pt x="71" y="90"/>
                  </a:cubicBezTo>
                  <a:cubicBezTo>
                    <a:pt x="75" y="86"/>
                    <a:pt x="75" y="83"/>
                    <a:pt x="76" y="77"/>
                  </a:cubicBezTo>
                  <a:cubicBezTo>
                    <a:pt x="78" y="71"/>
                    <a:pt x="72" y="71"/>
                    <a:pt x="75" y="70"/>
                  </a:cubicBezTo>
                  <a:cubicBezTo>
                    <a:pt x="77" y="69"/>
                    <a:pt x="79" y="65"/>
                    <a:pt x="77" y="64"/>
                  </a:cubicBezTo>
                  <a:cubicBezTo>
                    <a:pt x="76" y="63"/>
                    <a:pt x="72" y="61"/>
                    <a:pt x="72" y="61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6"/>
                    <a:pt x="59" y="56"/>
                    <a:pt x="58" y="56"/>
                  </a:cubicBezTo>
                  <a:cubicBezTo>
                    <a:pt x="57" y="56"/>
                    <a:pt x="53" y="55"/>
                    <a:pt x="53" y="53"/>
                  </a:cubicBezTo>
                  <a:cubicBezTo>
                    <a:pt x="53" y="51"/>
                    <a:pt x="54" y="49"/>
                    <a:pt x="53" y="46"/>
                  </a:cubicBezTo>
                  <a:cubicBezTo>
                    <a:pt x="52" y="44"/>
                    <a:pt x="51" y="45"/>
                    <a:pt x="50" y="42"/>
                  </a:cubicBezTo>
                  <a:cubicBezTo>
                    <a:pt x="50" y="38"/>
                    <a:pt x="51" y="38"/>
                    <a:pt x="50" y="36"/>
                  </a:cubicBezTo>
                  <a:cubicBezTo>
                    <a:pt x="48" y="34"/>
                    <a:pt x="47" y="30"/>
                    <a:pt x="47" y="29"/>
                  </a:cubicBezTo>
                  <a:cubicBezTo>
                    <a:pt x="48" y="28"/>
                    <a:pt x="50" y="28"/>
                    <a:pt x="53" y="27"/>
                  </a:cubicBezTo>
                  <a:cubicBezTo>
                    <a:pt x="56" y="27"/>
                    <a:pt x="56" y="25"/>
                    <a:pt x="56" y="21"/>
                  </a:cubicBezTo>
                  <a:cubicBezTo>
                    <a:pt x="55" y="17"/>
                    <a:pt x="54" y="12"/>
                    <a:pt x="51" y="12"/>
                  </a:cubicBezTo>
                  <a:cubicBezTo>
                    <a:pt x="49" y="12"/>
                    <a:pt x="47" y="11"/>
                    <a:pt x="45" y="11"/>
                  </a:cubicBezTo>
                  <a:cubicBezTo>
                    <a:pt x="42" y="11"/>
                    <a:pt x="40" y="8"/>
                    <a:pt x="39" y="11"/>
                  </a:cubicBezTo>
                  <a:cubicBezTo>
                    <a:pt x="37" y="13"/>
                    <a:pt x="36" y="14"/>
                    <a:pt x="34" y="15"/>
                  </a:cubicBezTo>
                  <a:cubicBezTo>
                    <a:pt x="32" y="16"/>
                    <a:pt x="26" y="18"/>
                    <a:pt x="24" y="16"/>
                  </a:cubicBezTo>
                  <a:cubicBezTo>
                    <a:pt x="22" y="15"/>
                    <a:pt x="19" y="13"/>
                    <a:pt x="17" y="13"/>
                  </a:cubicBezTo>
                  <a:cubicBezTo>
                    <a:pt x="14" y="14"/>
                    <a:pt x="14" y="12"/>
                    <a:pt x="11" y="9"/>
                  </a:cubicBezTo>
                  <a:cubicBezTo>
                    <a:pt x="7" y="7"/>
                    <a:pt x="0" y="0"/>
                    <a:pt x="2" y="5"/>
                  </a:cubicBezTo>
                  <a:cubicBezTo>
                    <a:pt x="4" y="11"/>
                    <a:pt x="7" y="13"/>
                    <a:pt x="7" y="15"/>
                  </a:cubicBezTo>
                  <a:cubicBezTo>
                    <a:pt x="8" y="18"/>
                    <a:pt x="8" y="22"/>
                    <a:pt x="9" y="22"/>
                  </a:cubicBezTo>
                  <a:cubicBezTo>
                    <a:pt x="10" y="22"/>
                    <a:pt x="8" y="26"/>
                    <a:pt x="8" y="27"/>
                  </a:cubicBezTo>
                  <a:cubicBezTo>
                    <a:pt x="8" y="28"/>
                    <a:pt x="6" y="27"/>
                    <a:pt x="7" y="30"/>
                  </a:cubicBezTo>
                  <a:cubicBezTo>
                    <a:pt x="8" y="33"/>
                    <a:pt x="12" y="41"/>
                    <a:pt x="14" y="44"/>
                  </a:cubicBezTo>
                  <a:cubicBezTo>
                    <a:pt x="17" y="46"/>
                    <a:pt x="16" y="50"/>
                    <a:pt x="19" y="52"/>
                  </a:cubicBezTo>
                  <a:cubicBezTo>
                    <a:pt x="23" y="54"/>
                    <a:pt x="24" y="55"/>
                    <a:pt x="24" y="58"/>
                  </a:cubicBezTo>
                  <a:cubicBezTo>
                    <a:pt x="24" y="61"/>
                    <a:pt x="27" y="63"/>
                    <a:pt x="28" y="66"/>
                  </a:cubicBezTo>
                  <a:cubicBezTo>
                    <a:pt x="28" y="69"/>
                    <a:pt x="26" y="70"/>
                    <a:pt x="27" y="72"/>
                  </a:cubicBezTo>
                  <a:cubicBezTo>
                    <a:pt x="28" y="75"/>
                    <a:pt x="29" y="73"/>
                    <a:pt x="26" y="77"/>
                  </a:cubicBezTo>
                  <a:cubicBezTo>
                    <a:pt x="22" y="81"/>
                    <a:pt x="21" y="80"/>
                    <a:pt x="23" y="83"/>
                  </a:cubicBezTo>
                  <a:cubicBezTo>
                    <a:pt x="26" y="85"/>
                    <a:pt x="27" y="87"/>
                    <a:pt x="28" y="86"/>
                  </a:cubicBezTo>
                  <a:cubicBezTo>
                    <a:pt x="28" y="84"/>
                    <a:pt x="26" y="82"/>
                    <a:pt x="29" y="83"/>
                  </a:cubicBezTo>
                  <a:cubicBezTo>
                    <a:pt x="32" y="83"/>
                    <a:pt x="33" y="84"/>
                    <a:pt x="32" y="87"/>
                  </a:cubicBezTo>
                  <a:cubicBezTo>
                    <a:pt x="32" y="90"/>
                    <a:pt x="31" y="89"/>
                    <a:pt x="29" y="92"/>
                  </a:cubicBezTo>
                  <a:cubicBezTo>
                    <a:pt x="27" y="94"/>
                    <a:pt x="27" y="93"/>
                    <a:pt x="26" y="97"/>
                  </a:cubicBezTo>
                  <a:cubicBezTo>
                    <a:pt x="24" y="100"/>
                    <a:pt x="23" y="102"/>
                    <a:pt x="24" y="106"/>
                  </a:cubicBezTo>
                  <a:cubicBezTo>
                    <a:pt x="24" y="110"/>
                    <a:pt x="25" y="113"/>
                    <a:pt x="27" y="114"/>
                  </a:cubicBezTo>
                  <a:cubicBezTo>
                    <a:pt x="29" y="114"/>
                    <a:pt x="30" y="116"/>
                    <a:pt x="31" y="117"/>
                  </a:cubicBezTo>
                  <a:cubicBezTo>
                    <a:pt x="31" y="118"/>
                    <a:pt x="34" y="117"/>
                    <a:pt x="36" y="119"/>
                  </a:cubicBezTo>
                  <a:cubicBezTo>
                    <a:pt x="38" y="121"/>
                    <a:pt x="40" y="119"/>
                    <a:pt x="40" y="121"/>
                  </a:cubicBezTo>
                  <a:cubicBezTo>
                    <a:pt x="40" y="123"/>
                    <a:pt x="41" y="123"/>
                    <a:pt x="40" y="125"/>
                  </a:cubicBezTo>
                  <a:cubicBezTo>
                    <a:pt x="40" y="126"/>
                    <a:pt x="35" y="126"/>
                    <a:pt x="34" y="126"/>
                  </a:cubicBezTo>
                  <a:cubicBezTo>
                    <a:pt x="33" y="127"/>
                    <a:pt x="33" y="124"/>
                    <a:pt x="30" y="126"/>
                  </a:cubicBezTo>
                  <a:cubicBezTo>
                    <a:pt x="28" y="129"/>
                    <a:pt x="27" y="128"/>
                    <a:pt x="26" y="128"/>
                  </a:cubicBezTo>
                  <a:cubicBezTo>
                    <a:pt x="25" y="129"/>
                    <a:pt x="24" y="127"/>
                    <a:pt x="23" y="127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5" y="138"/>
                    <a:pt x="26" y="139"/>
                  </a:cubicBezTo>
                  <a:cubicBezTo>
                    <a:pt x="27" y="140"/>
                    <a:pt x="26" y="142"/>
                    <a:pt x="28" y="142"/>
                  </a:cubicBezTo>
                  <a:cubicBezTo>
                    <a:pt x="29" y="143"/>
                    <a:pt x="31" y="143"/>
                    <a:pt x="33" y="143"/>
                  </a:cubicBezTo>
                  <a:cubicBezTo>
                    <a:pt x="35" y="143"/>
                    <a:pt x="39" y="141"/>
                    <a:pt x="40" y="140"/>
                  </a:cubicBezTo>
                  <a:cubicBezTo>
                    <a:pt x="40" y="138"/>
                    <a:pt x="45" y="135"/>
                    <a:pt x="48" y="135"/>
                  </a:cubicBezTo>
                  <a:cubicBezTo>
                    <a:pt x="50" y="135"/>
                    <a:pt x="52" y="137"/>
                    <a:pt x="54" y="138"/>
                  </a:cubicBezTo>
                  <a:cubicBezTo>
                    <a:pt x="57" y="138"/>
                    <a:pt x="57" y="138"/>
                    <a:pt x="59" y="139"/>
                  </a:cubicBezTo>
                  <a:cubicBezTo>
                    <a:pt x="60" y="141"/>
                    <a:pt x="61" y="142"/>
                    <a:pt x="61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8" y="143"/>
                    <a:pt x="79" y="14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4">
              <a:extLst>
                <a:ext uri="{FF2B5EF4-FFF2-40B4-BE49-F238E27FC236}">
                  <a16:creationId xmlns:a16="http://schemas.microsoft.com/office/drawing/2014/main" id="{AD343DE1-E5D3-4B98-BC80-D9751973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1"/>
              <a:ext cx="324" cy="193"/>
            </a:xfrm>
            <a:custGeom>
              <a:avLst/>
              <a:gdLst>
                <a:gd name="T0" fmla="*/ 313 w 121"/>
                <a:gd name="T1" fmla="*/ 139 h 72"/>
                <a:gd name="T2" fmla="*/ 313 w 121"/>
                <a:gd name="T3" fmla="*/ 139 h 72"/>
                <a:gd name="T4" fmla="*/ 324 w 121"/>
                <a:gd name="T5" fmla="*/ 123 h 72"/>
                <a:gd name="T6" fmla="*/ 319 w 121"/>
                <a:gd name="T7" fmla="*/ 115 h 72"/>
                <a:gd name="T8" fmla="*/ 311 w 121"/>
                <a:gd name="T9" fmla="*/ 102 h 72"/>
                <a:gd name="T10" fmla="*/ 311 w 121"/>
                <a:gd name="T11" fmla="*/ 91 h 72"/>
                <a:gd name="T12" fmla="*/ 305 w 121"/>
                <a:gd name="T13" fmla="*/ 80 h 72"/>
                <a:gd name="T14" fmla="*/ 305 w 121"/>
                <a:gd name="T15" fmla="*/ 70 h 72"/>
                <a:gd name="T16" fmla="*/ 300 w 121"/>
                <a:gd name="T17" fmla="*/ 56 h 72"/>
                <a:gd name="T18" fmla="*/ 308 w 121"/>
                <a:gd name="T19" fmla="*/ 46 h 72"/>
                <a:gd name="T20" fmla="*/ 292 w 121"/>
                <a:gd name="T21" fmla="*/ 35 h 72"/>
                <a:gd name="T22" fmla="*/ 289 w 121"/>
                <a:gd name="T23" fmla="*/ 21 h 72"/>
                <a:gd name="T24" fmla="*/ 292 w 121"/>
                <a:gd name="T25" fmla="*/ 0 h 72"/>
                <a:gd name="T26" fmla="*/ 276 w 121"/>
                <a:gd name="T27" fmla="*/ 0 h 72"/>
                <a:gd name="T28" fmla="*/ 276 w 121"/>
                <a:gd name="T29" fmla="*/ 0 h 72"/>
                <a:gd name="T30" fmla="*/ 268 w 121"/>
                <a:gd name="T31" fmla="*/ 8 h 72"/>
                <a:gd name="T32" fmla="*/ 246 w 121"/>
                <a:gd name="T33" fmla="*/ 19 h 72"/>
                <a:gd name="T34" fmla="*/ 233 w 121"/>
                <a:gd name="T35" fmla="*/ 32 h 72"/>
                <a:gd name="T36" fmla="*/ 222 w 121"/>
                <a:gd name="T37" fmla="*/ 40 h 72"/>
                <a:gd name="T38" fmla="*/ 212 w 121"/>
                <a:gd name="T39" fmla="*/ 43 h 72"/>
                <a:gd name="T40" fmla="*/ 190 w 121"/>
                <a:gd name="T41" fmla="*/ 56 h 72"/>
                <a:gd name="T42" fmla="*/ 185 w 121"/>
                <a:gd name="T43" fmla="*/ 40 h 72"/>
                <a:gd name="T44" fmla="*/ 166 w 121"/>
                <a:gd name="T45" fmla="*/ 40 h 72"/>
                <a:gd name="T46" fmla="*/ 147 w 121"/>
                <a:gd name="T47" fmla="*/ 35 h 72"/>
                <a:gd name="T48" fmla="*/ 139 w 121"/>
                <a:gd name="T49" fmla="*/ 35 h 72"/>
                <a:gd name="T50" fmla="*/ 131 w 121"/>
                <a:gd name="T51" fmla="*/ 32 h 72"/>
                <a:gd name="T52" fmla="*/ 120 w 121"/>
                <a:gd name="T53" fmla="*/ 27 h 72"/>
                <a:gd name="T54" fmla="*/ 110 w 121"/>
                <a:gd name="T55" fmla="*/ 24 h 72"/>
                <a:gd name="T56" fmla="*/ 99 w 121"/>
                <a:gd name="T57" fmla="*/ 16 h 72"/>
                <a:gd name="T58" fmla="*/ 75 w 121"/>
                <a:gd name="T59" fmla="*/ 11 h 72"/>
                <a:gd name="T60" fmla="*/ 70 w 121"/>
                <a:gd name="T61" fmla="*/ 5 h 72"/>
                <a:gd name="T62" fmla="*/ 64 w 121"/>
                <a:gd name="T63" fmla="*/ 3 h 72"/>
                <a:gd name="T64" fmla="*/ 40 w 121"/>
                <a:gd name="T65" fmla="*/ 3 h 72"/>
                <a:gd name="T66" fmla="*/ 27 w 121"/>
                <a:gd name="T67" fmla="*/ 21 h 72"/>
                <a:gd name="T68" fmla="*/ 21 w 121"/>
                <a:gd name="T69" fmla="*/ 29 h 72"/>
                <a:gd name="T70" fmla="*/ 24 w 121"/>
                <a:gd name="T71" fmla="*/ 32 h 72"/>
                <a:gd name="T72" fmla="*/ 40 w 121"/>
                <a:gd name="T73" fmla="*/ 59 h 72"/>
                <a:gd name="T74" fmla="*/ 54 w 121"/>
                <a:gd name="T75" fmla="*/ 46 h 72"/>
                <a:gd name="T76" fmla="*/ 67 w 121"/>
                <a:gd name="T77" fmla="*/ 54 h 72"/>
                <a:gd name="T78" fmla="*/ 62 w 121"/>
                <a:gd name="T79" fmla="*/ 70 h 72"/>
                <a:gd name="T80" fmla="*/ 64 w 121"/>
                <a:gd name="T81" fmla="*/ 88 h 72"/>
                <a:gd name="T82" fmla="*/ 51 w 121"/>
                <a:gd name="T83" fmla="*/ 123 h 72"/>
                <a:gd name="T84" fmla="*/ 19 w 121"/>
                <a:gd name="T85" fmla="*/ 158 h 72"/>
                <a:gd name="T86" fmla="*/ 27 w 121"/>
                <a:gd name="T87" fmla="*/ 182 h 72"/>
                <a:gd name="T88" fmla="*/ 72 w 121"/>
                <a:gd name="T89" fmla="*/ 190 h 72"/>
                <a:gd name="T90" fmla="*/ 72 w 121"/>
                <a:gd name="T91" fmla="*/ 193 h 72"/>
                <a:gd name="T92" fmla="*/ 72 w 121"/>
                <a:gd name="T93" fmla="*/ 193 h 72"/>
                <a:gd name="T94" fmla="*/ 99 w 121"/>
                <a:gd name="T95" fmla="*/ 174 h 72"/>
                <a:gd name="T96" fmla="*/ 134 w 121"/>
                <a:gd name="T97" fmla="*/ 166 h 72"/>
                <a:gd name="T98" fmla="*/ 187 w 121"/>
                <a:gd name="T99" fmla="*/ 172 h 72"/>
                <a:gd name="T100" fmla="*/ 233 w 121"/>
                <a:gd name="T101" fmla="*/ 155 h 72"/>
                <a:gd name="T102" fmla="*/ 254 w 121"/>
                <a:gd name="T103" fmla="*/ 139 h 72"/>
                <a:gd name="T104" fmla="*/ 311 w 121"/>
                <a:gd name="T105" fmla="*/ 139 h 72"/>
                <a:gd name="T106" fmla="*/ 313 w 121"/>
                <a:gd name="T107" fmla="*/ 139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1" h="72">
                  <a:moveTo>
                    <a:pt x="117" y="52"/>
                  </a:moveTo>
                  <a:cubicBezTo>
                    <a:pt x="117" y="52"/>
                    <a:pt x="117" y="52"/>
                    <a:pt x="117" y="52"/>
                  </a:cubicBezTo>
                  <a:cubicBezTo>
                    <a:pt x="119" y="49"/>
                    <a:pt x="121" y="47"/>
                    <a:pt x="121" y="46"/>
                  </a:cubicBezTo>
                  <a:cubicBezTo>
                    <a:pt x="121" y="45"/>
                    <a:pt x="121" y="43"/>
                    <a:pt x="119" y="43"/>
                  </a:cubicBezTo>
                  <a:cubicBezTo>
                    <a:pt x="117" y="43"/>
                    <a:pt x="116" y="41"/>
                    <a:pt x="116" y="38"/>
                  </a:cubicBezTo>
                  <a:cubicBezTo>
                    <a:pt x="117" y="36"/>
                    <a:pt x="117" y="36"/>
                    <a:pt x="116" y="34"/>
                  </a:cubicBezTo>
                  <a:cubicBezTo>
                    <a:pt x="114" y="32"/>
                    <a:pt x="114" y="31"/>
                    <a:pt x="114" y="30"/>
                  </a:cubicBezTo>
                  <a:cubicBezTo>
                    <a:pt x="115" y="28"/>
                    <a:pt x="116" y="28"/>
                    <a:pt x="114" y="26"/>
                  </a:cubicBezTo>
                  <a:cubicBezTo>
                    <a:pt x="112" y="24"/>
                    <a:pt x="111" y="23"/>
                    <a:pt x="112" y="21"/>
                  </a:cubicBezTo>
                  <a:cubicBezTo>
                    <a:pt x="114" y="20"/>
                    <a:pt x="115" y="18"/>
                    <a:pt x="115" y="17"/>
                  </a:cubicBezTo>
                  <a:cubicBezTo>
                    <a:pt x="115" y="15"/>
                    <a:pt x="111" y="15"/>
                    <a:pt x="109" y="13"/>
                  </a:cubicBezTo>
                  <a:cubicBezTo>
                    <a:pt x="107" y="12"/>
                    <a:pt x="108" y="13"/>
                    <a:pt x="108" y="8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05" y="1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2" y="3"/>
                    <a:pt x="100" y="3"/>
                  </a:cubicBezTo>
                  <a:cubicBezTo>
                    <a:pt x="98" y="4"/>
                    <a:pt x="93" y="5"/>
                    <a:pt x="92" y="7"/>
                  </a:cubicBezTo>
                  <a:cubicBezTo>
                    <a:pt x="90" y="8"/>
                    <a:pt x="88" y="9"/>
                    <a:pt x="87" y="12"/>
                  </a:cubicBezTo>
                  <a:cubicBezTo>
                    <a:pt x="86" y="15"/>
                    <a:pt x="84" y="15"/>
                    <a:pt x="83" y="15"/>
                  </a:cubicBezTo>
                  <a:cubicBezTo>
                    <a:pt x="82" y="16"/>
                    <a:pt x="80" y="15"/>
                    <a:pt x="79" y="16"/>
                  </a:cubicBezTo>
                  <a:cubicBezTo>
                    <a:pt x="78" y="17"/>
                    <a:pt x="73" y="18"/>
                    <a:pt x="71" y="21"/>
                  </a:cubicBezTo>
                  <a:cubicBezTo>
                    <a:pt x="71" y="21"/>
                    <a:pt x="72" y="16"/>
                    <a:pt x="69" y="15"/>
                  </a:cubicBezTo>
                  <a:cubicBezTo>
                    <a:pt x="67" y="15"/>
                    <a:pt x="63" y="15"/>
                    <a:pt x="62" y="15"/>
                  </a:cubicBezTo>
                  <a:cubicBezTo>
                    <a:pt x="60" y="15"/>
                    <a:pt x="56" y="13"/>
                    <a:pt x="55" y="13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1" y="14"/>
                    <a:pt x="50" y="12"/>
                    <a:pt x="49" y="12"/>
                  </a:cubicBezTo>
                  <a:cubicBezTo>
                    <a:pt x="48" y="11"/>
                    <a:pt x="46" y="10"/>
                    <a:pt x="45" y="10"/>
                  </a:cubicBezTo>
                  <a:cubicBezTo>
                    <a:pt x="44" y="10"/>
                    <a:pt x="41" y="9"/>
                    <a:pt x="41" y="9"/>
                  </a:cubicBezTo>
                  <a:cubicBezTo>
                    <a:pt x="41" y="9"/>
                    <a:pt x="44" y="7"/>
                    <a:pt x="37" y="6"/>
                  </a:cubicBezTo>
                  <a:cubicBezTo>
                    <a:pt x="31" y="6"/>
                    <a:pt x="29" y="5"/>
                    <a:pt x="28" y="4"/>
                  </a:cubicBezTo>
                  <a:cubicBezTo>
                    <a:pt x="27" y="4"/>
                    <a:pt x="27" y="2"/>
                    <a:pt x="26" y="2"/>
                  </a:cubicBezTo>
                  <a:cubicBezTo>
                    <a:pt x="25" y="2"/>
                    <a:pt x="25" y="0"/>
                    <a:pt x="24" y="1"/>
                  </a:cubicBezTo>
                  <a:cubicBezTo>
                    <a:pt x="22" y="1"/>
                    <a:pt x="19" y="0"/>
                    <a:pt x="15" y="1"/>
                  </a:cubicBezTo>
                  <a:cubicBezTo>
                    <a:pt x="11" y="3"/>
                    <a:pt x="10" y="5"/>
                    <a:pt x="10" y="8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4" y="19"/>
                    <a:pt x="25" y="20"/>
                  </a:cubicBezTo>
                  <a:cubicBezTo>
                    <a:pt x="27" y="21"/>
                    <a:pt x="25" y="25"/>
                    <a:pt x="23" y="26"/>
                  </a:cubicBezTo>
                  <a:cubicBezTo>
                    <a:pt x="20" y="27"/>
                    <a:pt x="26" y="27"/>
                    <a:pt x="24" y="33"/>
                  </a:cubicBezTo>
                  <a:cubicBezTo>
                    <a:pt x="23" y="39"/>
                    <a:pt x="23" y="42"/>
                    <a:pt x="19" y="46"/>
                  </a:cubicBezTo>
                  <a:cubicBezTo>
                    <a:pt x="15" y="49"/>
                    <a:pt x="8" y="54"/>
                    <a:pt x="7" y="59"/>
                  </a:cubicBezTo>
                  <a:cubicBezTo>
                    <a:pt x="6" y="64"/>
                    <a:pt x="0" y="65"/>
                    <a:pt x="10" y="68"/>
                  </a:cubicBezTo>
                  <a:cubicBezTo>
                    <a:pt x="21" y="71"/>
                    <a:pt x="22" y="68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1" y="69"/>
                    <a:pt x="35" y="66"/>
                    <a:pt x="37" y="65"/>
                  </a:cubicBezTo>
                  <a:cubicBezTo>
                    <a:pt x="40" y="62"/>
                    <a:pt x="42" y="59"/>
                    <a:pt x="50" y="62"/>
                  </a:cubicBezTo>
                  <a:cubicBezTo>
                    <a:pt x="59" y="64"/>
                    <a:pt x="67" y="65"/>
                    <a:pt x="70" y="64"/>
                  </a:cubicBezTo>
                  <a:cubicBezTo>
                    <a:pt x="74" y="63"/>
                    <a:pt x="85" y="61"/>
                    <a:pt x="87" y="58"/>
                  </a:cubicBezTo>
                  <a:cubicBezTo>
                    <a:pt x="90" y="55"/>
                    <a:pt x="95" y="52"/>
                    <a:pt x="95" y="52"/>
                  </a:cubicBezTo>
                  <a:cubicBezTo>
                    <a:pt x="116" y="52"/>
                    <a:pt x="116" y="52"/>
                    <a:pt x="116" y="52"/>
                  </a:cubicBezTo>
                  <a:lnTo>
                    <a:pt x="117" y="52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5">
              <a:extLst>
                <a:ext uri="{FF2B5EF4-FFF2-40B4-BE49-F238E27FC236}">
                  <a16:creationId xmlns:a16="http://schemas.microsoft.com/office/drawing/2014/main" id="{DFE64104-132C-4853-A073-8528B9315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900"/>
              <a:ext cx="348" cy="206"/>
            </a:xfrm>
            <a:custGeom>
              <a:avLst/>
              <a:gdLst>
                <a:gd name="T0" fmla="*/ 0 w 130"/>
                <a:gd name="T1" fmla="*/ 128 h 77"/>
                <a:gd name="T2" fmla="*/ 3 w 130"/>
                <a:gd name="T3" fmla="*/ 128 h 77"/>
                <a:gd name="T4" fmla="*/ 8 w 130"/>
                <a:gd name="T5" fmla="*/ 139 h 77"/>
                <a:gd name="T6" fmla="*/ 21 w 130"/>
                <a:gd name="T7" fmla="*/ 139 h 77"/>
                <a:gd name="T8" fmla="*/ 19 w 130"/>
                <a:gd name="T9" fmla="*/ 126 h 77"/>
                <a:gd name="T10" fmla="*/ 27 w 130"/>
                <a:gd name="T11" fmla="*/ 118 h 77"/>
                <a:gd name="T12" fmla="*/ 46 w 130"/>
                <a:gd name="T13" fmla="*/ 123 h 77"/>
                <a:gd name="T14" fmla="*/ 62 w 130"/>
                <a:gd name="T15" fmla="*/ 118 h 77"/>
                <a:gd name="T16" fmla="*/ 75 w 130"/>
                <a:gd name="T17" fmla="*/ 115 h 77"/>
                <a:gd name="T18" fmla="*/ 88 w 130"/>
                <a:gd name="T19" fmla="*/ 120 h 77"/>
                <a:gd name="T20" fmla="*/ 107 w 130"/>
                <a:gd name="T21" fmla="*/ 104 h 77"/>
                <a:gd name="T22" fmla="*/ 126 w 130"/>
                <a:gd name="T23" fmla="*/ 112 h 77"/>
                <a:gd name="T24" fmla="*/ 131 w 130"/>
                <a:gd name="T25" fmla="*/ 128 h 77"/>
                <a:gd name="T26" fmla="*/ 131 w 130"/>
                <a:gd name="T27" fmla="*/ 139 h 77"/>
                <a:gd name="T28" fmla="*/ 150 w 130"/>
                <a:gd name="T29" fmla="*/ 147 h 77"/>
                <a:gd name="T30" fmla="*/ 158 w 130"/>
                <a:gd name="T31" fmla="*/ 155 h 77"/>
                <a:gd name="T32" fmla="*/ 166 w 130"/>
                <a:gd name="T33" fmla="*/ 163 h 77"/>
                <a:gd name="T34" fmla="*/ 179 w 130"/>
                <a:gd name="T35" fmla="*/ 144 h 77"/>
                <a:gd name="T36" fmla="*/ 206 w 130"/>
                <a:gd name="T37" fmla="*/ 139 h 77"/>
                <a:gd name="T38" fmla="*/ 225 w 130"/>
                <a:gd name="T39" fmla="*/ 152 h 77"/>
                <a:gd name="T40" fmla="*/ 225 w 130"/>
                <a:gd name="T41" fmla="*/ 174 h 77"/>
                <a:gd name="T42" fmla="*/ 244 w 130"/>
                <a:gd name="T43" fmla="*/ 187 h 77"/>
                <a:gd name="T44" fmla="*/ 262 w 130"/>
                <a:gd name="T45" fmla="*/ 203 h 77"/>
                <a:gd name="T46" fmla="*/ 276 w 130"/>
                <a:gd name="T47" fmla="*/ 195 h 77"/>
                <a:gd name="T48" fmla="*/ 286 w 130"/>
                <a:gd name="T49" fmla="*/ 193 h 77"/>
                <a:gd name="T50" fmla="*/ 297 w 130"/>
                <a:gd name="T51" fmla="*/ 203 h 77"/>
                <a:gd name="T52" fmla="*/ 308 w 130"/>
                <a:gd name="T53" fmla="*/ 201 h 77"/>
                <a:gd name="T54" fmla="*/ 308 w 130"/>
                <a:gd name="T55" fmla="*/ 185 h 77"/>
                <a:gd name="T56" fmla="*/ 316 w 130"/>
                <a:gd name="T57" fmla="*/ 169 h 77"/>
                <a:gd name="T58" fmla="*/ 340 w 130"/>
                <a:gd name="T59" fmla="*/ 150 h 77"/>
                <a:gd name="T60" fmla="*/ 345 w 130"/>
                <a:gd name="T61" fmla="*/ 134 h 77"/>
                <a:gd name="T62" fmla="*/ 335 w 130"/>
                <a:gd name="T63" fmla="*/ 118 h 77"/>
                <a:gd name="T64" fmla="*/ 305 w 130"/>
                <a:gd name="T65" fmla="*/ 80 h 77"/>
                <a:gd name="T66" fmla="*/ 300 w 130"/>
                <a:gd name="T67" fmla="*/ 64 h 77"/>
                <a:gd name="T68" fmla="*/ 305 w 130"/>
                <a:gd name="T69" fmla="*/ 56 h 77"/>
                <a:gd name="T70" fmla="*/ 297 w 130"/>
                <a:gd name="T71" fmla="*/ 43 h 77"/>
                <a:gd name="T72" fmla="*/ 273 w 130"/>
                <a:gd name="T73" fmla="*/ 27 h 77"/>
                <a:gd name="T74" fmla="*/ 260 w 130"/>
                <a:gd name="T75" fmla="*/ 19 h 77"/>
                <a:gd name="T76" fmla="*/ 244 w 130"/>
                <a:gd name="T77" fmla="*/ 13 h 77"/>
                <a:gd name="T78" fmla="*/ 241 w 130"/>
                <a:gd name="T79" fmla="*/ 0 h 77"/>
                <a:gd name="T80" fmla="*/ 238 w 130"/>
                <a:gd name="T81" fmla="*/ 0 h 77"/>
                <a:gd name="T82" fmla="*/ 182 w 130"/>
                <a:gd name="T83" fmla="*/ 0 h 77"/>
                <a:gd name="T84" fmla="*/ 161 w 130"/>
                <a:gd name="T85" fmla="*/ 16 h 77"/>
                <a:gd name="T86" fmla="*/ 115 w 130"/>
                <a:gd name="T87" fmla="*/ 32 h 77"/>
                <a:gd name="T88" fmla="*/ 62 w 130"/>
                <a:gd name="T89" fmla="*/ 27 h 77"/>
                <a:gd name="T90" fmla="*/ 27 w 130"/>
                <a:gd name="T91" fmla="*/ 35 h 77"/>
                <a:gd name="T92" fmla="*/ 3 w 130"/>
                <a:gd name="T93" fmla="*/ 51 h 77"/>
                <a:gd name="T94" fmla="*/ 0 w 130"/>
                <a:gd name="T95" fmla="*/ 54 h 77"/>
                <a:gd name="T96" fmla="*/ 8 w 130"/>
                <a:gd name="T97" fmla="*/ 86 h 77"/>
                <a:gd name="T98" fmla="*/ 3 w 130"/>
                <a:gd name="T99" fmla="*/ 118 h 77"/>
                <a:gd name="T100" fmla="*/ 0 w 130"/>
                <a:gd name="T101" fmla="*/ 126 h 77"/>
                <a:gd name="T102" fmla="*/ 0 w 130"/>
                <a:gd name="T103" fmla="*/ 128 h 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0" h="77">
                  <a:moveTo>
                    <a:pt x="0" y="48"/>
                  </a:moveTo>
                  <a:cubicBezTo>
                    <a:pt x="0" y="48"/>
                    <a:pt x="1" y="48"/>
                    <a:pt x="1" y="48"/>
                  </a:cubicBezTo>
                  <a:cubicBezTo>
                    <a:pt x="1" y="49"/>
                    <a:pt x="1" y="53"/>
                    <a:pt x="3" y="52"/>
                  </a:cubicBezTo>
                  <a:cubicBezTo>
                    <a:pt x="5" y="52"/>
                    <a:pt x="8" y="54"/>
                    <a:pt x="8" y="52"/>
                  </a:cubicBezTo>
                  <a:cubicBezTo>
                    <a:pt x="8" y="50"/>
                    <a:pt x="7" y="48"/>
                    <a:pt x="7" y="47"/>
                  </a:cubicBezTo>
                  <a:cubicBezTo>
                    <a:pt x="7" y="46"/>
                    <a:pt x="8" y="44"/>
                    <a:pt x="10" y="44"/>
                  </a:cubicBezTo>
                  <a:cubicBezTo>
                    <a:pt x="12" y="45"/>
                    <a:pt x="15" y="47"/>
                    <a:pt x="17" y="46"/>
                  </a:cubicBezTo>
                  <a:cubicBezTo>
                    <a:pt x="19" y="46"/>
                    <a:pt x="22" y="45"/>
                    <a:pt x="23" y="44"/>
                  </a:cubicBezTo>
                  <a:cubicBezTo>
                    <a:pt x="25" y="43"/>
                    <a:pt x="26" y="42"/>
                    <a:pt x="28" y="43"/>
                  </a:cubicBezTo>
                  <a:cubicBezTo>
                    <a:pt x="30" y="44"/>
                    <a:pt x="33" y="45"/>
                    <a:pt x="33" y="45"/>
                  </a:cubicBezTo>
                  <a:cubicBezTo>
                    <a:pt x="34" y="45"/>
                    <a:pt x="38" y="40"/>
                    <a:pt x="40" y="39"/>
                  </a:cubicBezTo>
                  <a:cubicBezTo>
                    <a:pt x="42" y="39"/>
                    <a:pt x="45" y="40"/>
                    <a:pt x="47" y="42"/>
                  </a:cubicBezTo>
                  <a:cubicBezTo>
                    <a:pt x="49" y="44"/>
                    <a:pt x="47" y="46"/>
                    <a:pt x="49" y="48"/>
                  </a:cubicBezTo>
                  <a:cubicBezTo>
                    <a:pt x="51" y="50"/>
                    <a:pt x="47" y="50"/>
                    <a:pt x="49" y="52"/>
                  </a:cubicBezTo>
                  <a:cubicBezTo>
                    <a:pt x="51" y="54"/>
                    <a:pt x="55" y="53"/>
                    <a:pt x="56" y="55"/>
                  </a:cubicBezTo>
                  <a:cubicBezTo>
                    <a:pt x="58" y="57"/>
                    <a:pt x="58" y="58"/>
                    <a:pt x="59" y="58"/>
                  </a:cubicBezTo>
                  <a:cubicBezTo>
                    <a:pt x="60" y="59"/>
                    <a:pt x="59" y="63"/>
                    <a:pt x="62" y="61"/>
                  </a:cubicBezTo>
                  <a:cubicBezTo>
                    <a:pt x="64" y="58"/>
                    <a:pt x="64" y="55"/>
                    <a:pt x="67" y="54"/>
                  </a:cubicBezTo>
                  <a:cubicBezTo>
                    <a:pt x="70" y="53"/>
                    <a:pt x="74" y="52"/>
                    <a:pt x="77" y="52"/>
                  </a:cubicBezTo>
                  <a:cubicBezTo>
                    <a:pt x="80" y="53"/>
                    <a:pt x="84" y="54"/>
                    <a:pt x="84" y="57"/>
                  </a:cubicBezTo>
                  <a:cubicBezTo>
                    <a:pt x="83" y="60"/>
                    <a:pt x="83" y="64"/>
                    <a:pt x="84" y="65"/>
                  </a:cubicBezTo>
                  <a:cubicBezTo>
                    <a:pt x="86" y="66"/>
                    <a:pt x="90" y="68"/>
                    <a:pt x="91" y="70"/>
                  </a:cubicBezTo>
                  <a:cubicBezTo>
                    <a:pt x="92" y="71"/>
                    <a:pt x="96" y="77"/>
                    <a:pt x="98" y="76"/>
                  </a:cubicBezTo>
                  <a:cubicBezTo>
                    <a:pt x="99" y="76"/>
                    <a:pt x="102" y="74"/>
                    <a:pt x="103" y="73"/>
                  </a:cubicBezTo>
                  <a:cubicBezTo>
                    <a:pt x="104" y="72"/>
                    <a:pt x="106" y="72"/>
                    <a:pt x="107" y="72"/>
                  </a:cubicBezTo>
                  <a:cubicBezTo>
                    <a:pt x="108" y="73"/>
                    <a:pt x="108" y="77"/>
                    <a:pt x="111" y="76"/>
                  </a:cubicBezTo>
                  <a:cubicBezTo>
                    <a:pt x="114" y="76"/>
                    <a:pt x="115" y="75"/>
                    <a:pt x="115" y="75"/>
                  </a:cubicBezTo>
                  <a:cubicBezTo>
                    <a:pt x="115" y="75"/>
                    <a:pt x="115" y="70"/>
                    <a:pt x="115" y="69"/>
                  </a:cubicBezTo>
                  <a:cubicBezTo>
                    <a:pt x="114" y="68"/>
                    <a:pt x="116" y="64"/>
                    <a:pt x="118" y="63"/>
                  </a:cubicBezTo>
                  <a:cubicBezTo>
                    <a:pt x="120" y="62"/>
                    <a:pt x="126" y="57"/>
                    <a:pt x="127" y="56"/>
                  </a:cubicBezTo>
                  <a:cubicBezTo>
                    <a:pt x="128" y="55"/>
                    <a:pt x="130" y="53"/>
                    <a:pt x="129" y="50"/>
                  </a:cubicBezTo>
                  <a:cubicBezTo>
                    <a:pt x="128" y="47"/>
                    <a:pt x="126" y="45"/>
                    <a:pt x="125" y="44"/>
                  </a:cubicBezTo>
                  <a:cubicBezTo>
                    <a:pt x="123" y="43"/>
                    <a:pt x="117" y="39"/>
                    <a:pt x="114" y="30"/>
                  </a:cubicBezTo>
                  <a:cubicBezTo>
                    <a:pt x="114" y="30"/>
                    <a:pt x="112" y="25"/>
                    <a:pt x="112" y="24"/>
                  </a:cubicBezTo>
                  <a:cubicBezTo>
                    <a:pt x="112" y="23"/>
                    <a:pt x="114" y="22"/>
                    <a:pt x="114" y="21"/>
                  </a:cubicBezTo>
                  <a:cubicBezTo>
                    <a:pt x="115" y="19"/>
                    <a:pt x="116" y="18"/>
                    <a:pt x="111" y="16"/>
                  </a:cubicBezTo>
                  <a:cubicBezTo>
                    <a:pt x="107" y="13"/>
                    <a:pt x="105" y="12"/>
                    <a:pt x="102" y="10"/>
                  </a:cubicBezTo>
                  <a:cubicBezTo>
                    <a:pt x="100" y="9"/>
                    <a:pt x="99" y="6"/>
                    <a:pt x="97" y="7"/>
                  </a:cubicBezTo>
                  <a:cubicBezTo>
                    <a:pt x="94" y="7"/>
                    <a:pt x="92" y="6"/>
                    <a:pt x="91" y="5"/>
                  </a:cubicBezTo>
                  <a:cubicBezTo>
                    <a:pt x="90" y="3"/>
                    <a:pt x="89" y="2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3" y="3"/>
                    <a:pt x="60" y="6"/>
                  </a:cubicBezTo>
                  <a:cubicBezTo>
                    <a:pt x="58" y="9"/>
                    <a:pt x="47" y="11"/>
                    <a:pt x="43" y="12"/>
                  </a:cubicBezTo>
                  <a:cubicBezTo>
                    <a:pt x="40" y="13"/>
                    <a:pt x="32" y="12"/>
                    <a:pt x="23" y="10"/>
                  </a:cubicBezTo>
                  <a:cubicBezTo>
                    <a:pt x="15" y="7"/>
                    <a:pt x="13" y="10"/>
                    <a:pt x="10" y="13"/>
                  </a:cubicBezTo>
                  <a:cubicBezTo>
                    <a:pt x="8" y="14"/>
                    <a:pt x="4" y="17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3"/>
                    <a:pt x="3" y="26"/>
                    <a:pt x="3" y="32"/>
                  </a:cubicBezTo>
                  <a:cubicBezTo>
                    <a:pt x="3" y="39"/>
                    <a:pt x="3" y="41"/>
                    <a:pt x="1" y="44"/>
                  </a:cubicBezTo>
                  <a:cubicBezTo>
                    <a:pt x="1" y="45"/>
                    <a:pt x="1" y="46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6">
              <a:extLst>
                <a:ext uri="{FF2B5EF4-FFF2-40B4-BE49-F238E27FC236}">
                  <a16:creationId xmlns:a16="http://schemas.microsoft.com/office/drawing/2014/main" id="{3052AEF4-9796-486F-A9F7-A442C73C5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004"/>
              <a:ext cx="246" cy="235"/>
            </a:xfrm>
            <a:custGeom>
              <a:avLst/>
              <a:gdLst>
                <a:gd name="T0" fmla="*/ 246 w 92"/>
                <a:gd name="T1" fmla="*/ 51 h 88"/>
                <a:gd name="T2" fmla="*/ 230 w 92"/>
                <a:gd name="T3" fmla="*/ 59 h 88"/>
                <a:gd name="T4" fmla="*/ 219 w 92"/>
                <a:gd name="T5" fmla="*/ 77 h 88"/>
                <a:gd name="T6" fmla="*/ 222 w 92"/>
                <a:gd name="T7" fmla="*/ 104 h 88"/>
                <a:gd name="T8" fmla="*/ 201 w 92"/>
                <a:gd name="T9" fmla="*/ 112 h 88"/>
                <a:gd name="T10" fmla="*/ 187 w 92"/>
                <a:gd name="T11" fmla="*/ 118 h 88"/>
                <a:gd name="T12" fmla="*/ 190 w 92"/>
                <a:gd name="T13" fmla="*/ 147 h 88"/>
                <a:gd name="T14" fmla="*/ 174 w 92"/>
                <a:gd name="T15" fmla="*/ 158 h 88"/>
                <a:gd name="T16" fmla="*/ 182 w 92"/>
                <a:gd name="T17" fmla="*/ 168 h 88"/>
                <a:gd name="T18" fmla="*/ 171 w 92"/>
                <a:gd name="T19" fmla="*/ 179 h 88"/>
                <a:gd name="T20" fmla="*/ 160 w 92"/>
                <a:gd name="T21" fmla="*/ 187 h 88"/>
                <a:gd name="T22" fmla="*/ 163 w 92"/>
                <a:gd name="T23" fmla="*/ 200 h 88"/>
                <a:gd name="T24" fmla="*/ 166 w 92"/>
                <a:gd name="T25" fmla="*/ 219 h 88"/>
                <a:gd name="T26" fmla="*/ 158 w 92"/>
                <a:gd name="T27" fmla="*/ 232 h 88"/>
                <a:gd name="T28" fmla="*/ 158 w 92"/>
                <a:gd name="T29" fmla="*/ 235 h 88"/>
                <a:gd name="T30" fmla="*/ 158 w 92"/>
                <a:gd name="T31" fmla="*/ 232 h 88"/>
                <a:gd name="T32" fmla="*/ 128 w 92"/>
                <a:gd name="T33" fmla="*/ 222 h 88"/>
                <a:gd name="T34" fmla="*/ 80 w 92"/>
                <a:gd name="T35" fmla="*/ 227 h 88"/>
                <a:gd name="T36" fmla="*/ 56 w 92"/>
                <a:gd name="T37" fmla="*/ 219 h 88"/>
                <a:gd name="T38" fmla="*/ 0 w 92"/>
                <a:gd name="T39" fmla="*/ 203 h 88"/>
                <a:gd name="T40" fmla="*/ 3 w 92"/>
                <a:gd name="T41" fmla="*/ 200 h 88"/>
                <a:gd name="T42" fmla="*/ 24 w 92"/>
                <a:gd name="T43" fmla="*/ 158 h 88"/>
                <a:gd name="T44" fmla="*/ 51 w 92"/>
                <a:gd name="T45" fmla="*/ 160 h 88"/>
                <a:gd name="T46" fmla="*/ 45 w 92"/>
                <a:gd name="T47" fmla="*/ 128 h 88"/>
                <a:gd name="T48" fmla="*/ 43 w 92"/>
                <a:gd name="T49" fmla="*/ 109 h 88"/>
                <a:gd name="T50" fmla="*/ 35 w 92"/>
                <a:gd name="T51" fmla="*/ 88 h 88"/>
                <a:gd name="T52" fmla="*/ 40 w 92"/>
                <a:gd name="T53" fmla="*/ 75 h 88"/>
                <a:gd name="T54" fmla="*/ 43 w 92"/>
                <a:gd name="T55" fmla="*/ 56 h 88"/>
                <a:gd name="T56" fmla="*/ 45 w 92"/>
                <a:gd name="T57" fmla="*/ 29 h 88"/>
                <a:gd name="T58" fmla="*/ 43 w 92"/>
                <a:gd name="T59" fmla="*/ 19 h 88"/>
                <a:gd name="T60" fmla="*/ 43 w 92"/>
                <a:gd name="T61" fmla="*/ 19 h 88"/>
                <a:gd name="T62" fmla="*/ 86 w 92"/>
                <a:gd name="T63" fmla="*/ 16 h 88"/>
                <a:gd name="T64" fmla="*/ 94 w 92"/>
                <a:gd name="T65" fmla="*/ 24 h 88"/>
                <a:gd name="T66" fmla="*/ 99 w 92"/>
                <a:gd name="T67" fmla="*/ 35 h 88"/>
                <a:gd name="T68" fmla="*/ 112 w 92"/>
                <a:gd name="T69" fmla="*/ 35 h 88"/>
                <a:gd name="T70" fmla="*/ 110 w 92"/>
                <a:gd name="T71" fmla="*/ 21 h 88"/>
                <a:gd name="T72" fmla="*/ 118 w 92"/>
                <a:gd name="T73" fmla="*/ 13 h 88"/>
                <a:gd name="T74" fmla="*/ 136 w 92"/>
                <a:gd name="T75" fmla="*/ 19 h 88"/>
                <a:gd name="T76" fmla="*/ 152 w 92"/>
                <a:gd name="T77" fmla="*/ 13 h 88"/>
                <a:gd name="T78" fmla="*/ 166 w 92"/>
                <a:gd name="T79" fmla="*/ 11 h 88"/>
                <a:gd name="T80" fmla="*/ 179 w 92"/>
                <a:gd name="T81" fmla="*/ 16 h 88"/>
                <a:gd name="T82" fmla="*/ 198 w 92"/>
                <a:gd name="T83" fmla="*/ 0 h 88"/>
                <a:gd name="T84" fmla="*/ 217 w 92"/>
                <a:gd name="T85" fmla="*/ 8 h 88"/>
                <a:gd name="T86" fmla="*/ 222 w 92"/>
                <a:gd name="T87" fmla="*/ 24 h 88"/>
                <a:gd name="T88" fmla="*/ 222 w 92"/>
                <a:gd name="T89" fmla="*/ 35 h 88"/>
                <a:gd name="T90" fmla="*/ 241 w 92"/>
                <a:gd name="T91" fmla="*/ 43 h 88"/>
                <a:gd name="T92" fmla="*/ 246 w 92"/>
                <a:gd name="T93" fmla="*/ 48 h 88"/>
                <a:gd name="T94" fmla="*/ 246 w 92"/>
                <a:gd name="T95" fmla="*/ 5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" h="88">
                  <a:moveTo>
                    <a:pt x="92" y="19"/>
                  </a:moveTo>
                  <a:cubicBezTo>
                    <a:pt x="90" y="20"/>
                    <a:pt x="88" y="21"/>
                    <a:pt x="86" y="22"/>
                  </a:cubicBezTo>
                  <a:cubicBezTo>
                    <a:pt x="83" y="23"/>
                    <a:pt x="81" y="24"/>
                    <a:pt x="82" y="29"/>
                  </a:cubicBezTo>
                  <a:cubicBezTo>
                    <a:pt x="83" y="35"/>
                    <a:pt x="86" y="36"/>
                    <a:pt x="83" y="39"/>
                  </a:cubicBezTo>
                  <a:cubicBezTo>
                    <a:pt x="79" y="41"/>
                    <a:pt x="76" y="40"/>
                    <a:pt x="75" y="42"/>
                  </a:cubicBezTo>
                  <a:cubicBezTo>
                    <a:pt x="74" y="44"/>
                    <a:pt x="68" y="38"/>
                    <a:pt x="70" y="44"/>
                  </a:cubicBezTo>
                  <a:cubicBezTo>
                    <a:pt x="72" y="49"/>
                    <a:pt x="73" y="53"/>
                    <a:pt x="71" y="55"/>
                  </a:cubicBezTo>
                  <a:cubicBezTo>
                    <a:pt x="68" y="58"/>
                    <a:pt x="63" y="56"/>
                    <a:pt x="65" y="59"/>
                  </a:cubicBezTo>
                  <a:cubicBezTo>
                    <a:pt x="68" y="62"/>
                    <a:pt x="69" y="62"/>
                    <a:pt x="68" y="63"/>
                  </a:cubicBezTo>
                  <a:cubicBezTo>
                    <a:pt x="67" y="65"/>
                    <a:pt x="67" y="65"/>
                    <a:pt x="64" y="67"/>
                  </a:cubicBezTo>
                  <a:cubicBezTo>
                    <a:pt x="62" y="70"/>
                    <a:pt x="61" y="68"/>
                    <a:pt x="60" y="70"/>
                  </a:cubicBezTo>
                  <a:cubicBezTo>
                    <a:pt x="60" y="72"/>
                    <a:pt x="59" y="72"/>
                    <a:pt x="61" y="75"/>
                  </a:cubicBezTo>
                  <a:cubicBezTo>
                    <a:pt x="62" y="78"/>
                    <a:pt x="63" y="79"/>
                    <a:pt x="62" y="82"/>
                  </a:cubicBezTo>
                  <a:cubicBezTo>
                    <a:pt x="62" y="85"/>
                    <a:pt x="59" y="83"/>
                    <a:pt x="59" y="87"/>
                  </a:cubicBezTo>
                  <a:cubicBezTo>
                    <a:pt x="59" y="87"/>
                    <a:pt x="59" y="87"/>
                    <a:pt x="59" y="88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5" y="85"/>
                    <a:pt x="51" y="83"/>
                    <a:pt x="48" y="83"/>
                  </a:cubicBezTo>
                  <a:cubicBezTo>
                    <a:pt x="41" y="83"/>
                    <a:pt x="34" y="88"/>
                    <a:pt x="30" y="85"/>
                  </a:cubicBezTo>
                  <a:cubicBezTo>
                    <a:pt x="25" y="82"/>
                    <a:pt x="28" y="81"/>
                    <a:pt x="21" y="82"/>
                  </a:cubicBezTo>
                  <a:cubicBezTo>
                    <a:pt x="14" y="83"/>
                    <a:pt x="7" y="84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50"/>
                    <a:pt x="17" y="48"/>
                  </a:cubicBezTo>
                  <a:cubicBezTo>
                    <a:pt x="15" y="45"/>
                    <a:pt x="17" y="43"/>
                    <a:pt x="16" y="41"/>
                  </a:cubicBezTo>
                  <a:cubicBezTo>
                    <a:pt x="16" y="38"/>
                    <a:pt x="14" y="36"/>
                    <a:pt x="13" y="33"/>
                  </a:cubicBezTo>
                  <a:cubicBezTo>
                    <a:pt x="13" y="31"/>
                    <a:pt x="14" y="31"/>
                    <a:pt x="15" y="28"/>
                  </a:cubicBezTo>
                  <a:cubicBezTo>
                    <a:pt x="15" y="26"/>
                    <a:pt x="16" y="22"/>
                    <a:pt x="16" y="21"/>
                  </a:cubicBezTo>
                  <a:cubicBezTo>
                    <a:pt x="16" y="20"/>
                    <a:pt x="18" y="12"/>
                    <a:pt x="17" y="11"/>
                  </a:cubicBezTo>
                  <a:cubicBezTo>
                    <a:pt x="17" y="10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4" y="8"/>
                    <a:pt x="35" y="9"/>
                  </a:cubicBezTo>
                  <a:cubicBezTo>
                    <a:pt x="35" y="10"/>
                    <a:pt x="35" y="14"/>
                    <a:pt x="37" y="13"/>
                  </a:cubicBezTo>
                  <a:cubicBezTo>
                    <a:pt x="39" y="13"/>
                    <a:pt x="42" y="15"/>
                    <a:pt x="42" y="13"/>
                  </a:cubicBezTo>
                  <a:cubicBezTo>
                    <a:pt x="42" y="11"/>
                    <a:pt x="41" y="9"/>
                    <a:pt x="41" y="8"/>
                  </a:cubicBezTo>
                  <a:cubicBezTo>
                    <a:pt x="41" y="7"/>
                    <a:pt x="42" y="5"/>
                    <a:pt x="44" y="5"/>
                  </a:cubicBezTo>
                  <a:cubicBezTo>
                    <a:pt x="46" y="6"/>
                    <a:pt x="49" y="8"/>
                    <a:pt x="51" y="7"/>
                  </a:cubicBezTo>
                  <a:cubicBezTo>
                    <a:pt x="53" y="7"/>
                    <a:pt x="56" y="6"/>
                    <a:pt x="57" y="5"/>
                  </a:cubicBezTo>
                  <a:cubicBezTo>
                    <a:pt x="59" y="4"/>
                    <a:pt x="60" y="3"/>
                    <a:pt x="62" y="4"/>
                  </a:cubicBezTo>
                  <a:cubicBezTo>
                    <a:pt x="64" y="5"/>
                    <a:pt x="67" y="6"/>
                    <a:pt x="67" y="6"/>
                  </a:cubicBezTo>
                  <a:cubicBezTo>
                    <a:pt x="68" y="6"/>
                    <a:pt x="72" y="1"/>
                    <a:pt x="74" y="0"/>
                  </a:cubicBezTo>
                  <a:cubicBezTo>
                    <a:pt x="76" y="0"/>
                    <a:pt x="79" y="1"/>
                    <a:pt x="81" y="3"/>
                  </a:cubicBezTo>
                  <a:cubicBezTo>
                    <a:pt x="83" y="5"/>
                    <a:pt x="81" y="7"/>
                    <a:pt x="83" y="9"/>
                  </a:cubicBezTo>
                  <a:cubicBezTo>
                    <a:pt x="85" y="11"/>
                    <a:pt x="81" y="11"/>
                    <a:pt x="83" y="13"/>
                  </a:cubicBezTo>
                  <a:cubicBezTo>
                    <a:pt x="85" y="15"/>
                    <a:pt x="89" y="14"/>
                    <a:pt x="90" y="16"/>
                  </a:cubicBezTo>
                  <a:cubicBezTo>
                    <a:pt x="91" y="17"/>
                    <a:pt x="91" y="18"/>
                    <a:pt x="92" y="18"/>
                  </a:cubicBezTo>
                  <a:lnTo>
                    <a:pt x="92" y="19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7">
              <a:extLst>
                <a:ext uri="{FF2B5EF4-FFF2-40B4-BE49-F238E27FC236}">
                  <a16:creationId xmlns:a16="http://schemas.microsoft.com/office/drawing/2014/main" id="{2A35084C-EF87-44F8-91FD-FDDDAB07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039"/>
              <a:ext cx="268" cy="251"/>
            </a:xfrm>
            <a:custGeom>
              <a:avLst/>
              <a:gdLst>
                <a:gd name="T0" fmla="*/ 126 w 100"/>
                <a:gd name="T1" fmla="*/ 248 h 94"/>
                <a:gd name="T2" fmla="*/ 121 w 100"/>
                <a:gd name="T3" fmla="*/ 246 h 94"/>
                <a:gd name="T4" fmla="*/ 88 w 100"/>
                <a:gd name="T5" fmla="*/ 246 h 94"/>
                <a:gd name="T6" fmla="*/ 72 w 100"/>
                <a:gd name="T7" fmla="*/ 248 h 94"/>
                <a:gd name="T8" fmla="*/ 46 w 100"/>
                <a:gd name="T9" fmla="*/ 240 h 94"/>
                <a:gd name="T10" fmla="*/ 48 w 100"/>
                <a:gd name="T11" fmla="*/ 216 h 94"/>
                <a:gd name="T12" fmla="*/ 19 w 100"/>
                <a:gd name="T13" fmla="*/ 214 h 94"/>
                <a:gd name="T14" fmla="*/ 0 w 100"/>
                <a:gd name="T15" fmla="*/ 200 h 94"/>
                <a:gd name="T16" fmla="*/ 0 w 100"/>
                <a:gd name="T17" fmla="*/ 200 h 94"/>
                <a:gd name="T18" fmla="*/ 0 w 100"/>
                <a:gd name="T19" fmla="*/ 198 h 94"/>
                <a:gd name="T20" fmla="*/ 8 w 100"/>
                <a:gd name="T21" fmla="*/ 184 h 94"/>
                <a:gd name="T22" fmla="*/ 5 w 100"/>
                <a:gd name="T23" fmla="*/ 166 h 94"/>
                <a:gd name="T24" fmla="*/ 3 w 100"/>
                <a:gd name="T25" fmla="*/ 152 h 94"/>
                <a:gd name="T26" fmla="*/ 13 w 100"/>
                <a:gd name="T27" fmla="*/ 144 h 94"/>
                <a:gd name="T28" fmla="*/ 24 w 100"/>
                <a:gd name="T29" fmla="*/ 134 h 94"/>
                <a:gd name="T30" fmla="*/ 16 w 100"/>
                <a:gd name="T31" fmla="*/ 123 h 94"/>
                <a:gd name="T32" fmla="*/ 32 w 100"/>
                <a:gd name="T33" fmla="*/ 112 h 94"/>
                <a:gd name="T34" fmla="*/ 29 w 100"/>
                <a:gd name="T35" fmla="*/ 83 h 94"/>
                <a:gd name="T36" fmla="*/ 43 w 100"/>
                <a:gd name="T37" fmla="*/ 77 h 94"/>
                <a:gd name="T38" fmla="*/ 64 w 100"/>
                <a:gd name="T39" fmla="*/ 69 h 94"/>
                <a:gd name="T40" fmla="*/ 62 w 100"/>
                <a:gd name="T41" fmla="*/ 43 h 94"/>
                <a:gd name="T42" fmla="*/ 72 w 100"/>
                <a:gd name="T43" fmla="*/ 24 h 94"/>
                <a:gd name="T44" fmla="*/ 88 w 100"/>
                <a:gd name="T45" fmla="*/ 13 h 94"/>
                <a:gd name="T46" fmla="*/ 88 w 100"/>
                <a:gd name="T47" fmla="*/ 13 h 94"/>
                <a:gd name="T48" fmla="*/ 91 w 100"/>
                <a:gd name="T49" fmla="*/ 16 h 94"/>
                <a:gd name="T50" fmla="*/ 99 w 100"/>
                <a:gd name="T51" fmla="*/ 24 h 94"/>
                <a:gd name="T52" fmla="*/ 113 w 100"/>
                <a:gd name="T53" fmla="*/ 5 h 94"/>
                <a:gd name="T54" fmla="*/ 139 w 100"/>
                <a:gd name="T55" fmla="*/ 0 h 94"/>
                <a:gd name="T56" fmla="*/ 158 w 100"/>
                <a:gd name="T57" fmla="*/ 13 h 94"/>
                <a:gd name="T58" fmla="*/ 158 w 100"/>
                <a:gd name="T59" fmla="*/ 35 h 94"/>
                <a:gd name="T60" fmla="*/ 177 w 100"/>
                <a:gd name="T61" fmla="*/ 48 h 94"/>
                <a:gd name="T62" fmla="*/ 196 w 100"/>
                <a:gd name="T63" fmla="*/ 64 h 94"/>
                <a:gd name="T64" fmla="*/ 209 w 100"/>
                <a:gd name="T65" fmla="*/ 56 h 94"/>
                <a:gd name="T66" fmla="*/ 220 w 100"/>
                <a:gd name="T67" fmla="*/ 53 h 94"/>
                <a:gd name="T68" fmla="*/ 230 w 100"/>
                <a:gd name="T69" fmla="*/ 64 h 94"/>
                <a:gd name="T70" fmla="*/ 241 w 100"/>
                <a:gd name="T71" fmla="*/ 61 h 94"/>
                <a:gd name="T72" fmla="*/ 252 w 100"/>
                <a:gd name="T73" fmla="*/ 75 h 94"/>
                <a:gd name="T74" fmla="*/ 263 w 100"/>
                <a:gd name="T75" fmla="*/ 93 h 94"/>
                <a:gd name="T76" fmla="*/ 260 w 100"/>
                <a:gd name="T77" fmla="*/ 104 h 94"/>
                <a:gd name="T78" fmla="*/ 244 w 100"/>
                <a:gd name="T79" fmla="*/ 107 h 94"/>
                <a:gd name="T80" fmla="*/ 244 w 100"/>
                <a:gd name="T81" fmla="*/ 128 h 94"/>
                <a:gd name="T82" fmla="*/ 244 w 100"/>
                <a:gd name="T83" fmla="*/ 136 h 94"/>
                <a:gd name="T84" fmla="*/ 255 w 100"/>
                <a:gd name="T85" fmla="*/ 152 h 94"/>
                <a:gd name="T86" fmla="*/ 247 w 100"/>
                <a:gd name="T87" fmla="*/ 160 h 94"/>
                <a:gd name="T88" fmla="*/ 230 w 100"/>
                <a:gd name="T89" fmla="*/ 163 h 94"/>
                <a:gd name="T90" fmla="*/ 222 w 100"/>
                <a:gd name="T91" fmla="*/ 187 h 94"/>
                <a:gd name="T92" fmla="*/ 214 w 100"/>
                <a:gd name="T93" fmla="*/ 198 h 94"/>
                <a:gd name="T94" fmla="*/ 204 w 100"/>
                <a:gd name="T95" fmla="*/ 211 h 94"/>
                <a:gd name="T96" fmla="*/ 196 w 100"/>
                <a:gd name="T97" fmla="*/ 214 h 94"/>
                <a:gd name="T98" fmla="*/ 177 w 100"/>
                <a:gd name="T99" fmla="*/ 230 h 94"/>
                <a:gd name="T100" fmla="*/ 145 w 100"/>
                <a:gd name="T101" fmla="*/ 248 h 94"/>
                <a:gd name="T102" fmla="*/ 129 w 100"/>
                <a:gd name="T103" fmla="*/ 246 h 94"/>
                <a:gd name="T104" fmla="*/ 129 w 100"/>
                <a:gd name="T105" fmla="*/ 248 h 94"/>
                <a:gd name="T106" fmla="*/ 126 w 100"/>
                <a:gd name="T107" fmla="*/ 248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0" h="94">
                  <a:moveTo>
                    <a:pt x="47" y="93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2" y="91"/>
                    <a:pt x="17" y="90"/>
                    <a:pt x="17" y="9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4" y="77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0"/>
                    <a:pt x="3" y="72"/>
                    <a:pt x="3" y="69"/>
                  </a:cubicBezTo>
                  <a:cubicBezTo>
                    <a:pt x="4" y="66"/>
                    <a:pt x="3" y="65"/>
                    <a:pt x="2" y="62"/>
                  </a:cubicBezTo>
                  <a:cubicBezTo>
                    <a:pt x="0" y="59"/>
                    <a:pt x="1" y="59"/>
                    <a:pt x="1" y="57"/>
                  </a:cubicBezTo>
                  <a:cubicBezTo>
                    <a:pt x="2" y="55"/>
                    <a:pt x="3" y="57"/>
                    <a:pt x="5" y="54"/>
                  </a:cubicBezTo>
                  <a:cubicBezTo>
                    <a:pt x="8" y="52"/>
                    <a:pt x="8" y="52"/>
                    <a:pt x="9" y="50"/>
                  </a:cubicBezTo>
                  <a:cubicBezTo>
                    <a:pt x="10" y="49"/>
                    <a:pt x="9" y="49"/>
                    <a:pt x="6" y="46"/>
                  </a:cubicBezTo>
                  <a:cubicBezTo>
                    <a:pt x="4" y="43"/>
                    <a:pt x="9" y="45"/>
                    <a:pt x="12" y="42"/>
                  </a:cubicBezTo>
                  <a:cubicBezTo>
                    <a:pt x="14" y="40"/>
                    <a:pt x="13" y="36"/>
                    <a:pt x="11" y="31"/>
                  </a:cubicBezTo>
                  <a:cubicBezTo>
                    <a:pt x="9" y="25"/>
                    <a:pt x="15" y="31"/>
                    <a:pt x="16" y="29"/>
                  </a:cubicBezTo>
                  <a:cubicBezTo>
                    <a:pt x="17" y="27"/>
                    <a:pt x="20" y="28"/>
                    <a:pt x="24" y="26"/>
                  </a:cubicBezTo>
                  <a:cubicBezTo>
                    <a:pt x="27" y="23"/>
                    <a:pt x="24" y="22"/>
                    <a:pt x="23" y="16"/>
                  </a:cubicBezTo>
                  <a:cubicBezTo>
                    <a:pt x="22" y="11"/>
                    <a:pt x="24" y="10"/>
                    <a:pt x="27" y="9"/>
                  </a:cubicBezTo>
                  <a:cubicBezTo>
                    <a:pt x="29" y="8"/>
                    <a:pt x="31" y="7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4" y="6"/>
                    <a:pt x="34" y="6"/>
                  </a:cubicBezTo>
                  <a:cubicBezTo>
                    <a:pt x="35" y="7"/>
                    <a:pt x="34" y="11"/>
                    <a:pt x="37" y="9"/>
                  </a:cubicBezTo>
                  <a:cubicBezTo>
                    <a:pt x="39" y="6"/>
                    <a:pt x="39" y="3"/>
                    <a:pt x="42" y="2"/>
                  </a:cubicBezTo>
                  <a:cubicBezTo>
                    <a:pt x="45" y="1"/>
                    <a:pt x="49" y="0"/>
                    <a:pt x="52" y="0"/>
                  </a:cubicBezTo>
                  <a:cubicBezTo>
                    <a:pt x="55" y="1"/>
                    <a:pt x="59" y="2"/>
                    <a:pt x="59" y="5"/>
                  </a:cubicBezTo>
                  <a:cubicBezTo>
                    <a:pt x="58" y="8"/>
                    <a:pt x="58" y="12"/>
                    <a:pt x="59" y="13"/>
                  </a:cubicBezTo>
                  <a:cubicBezTo>
                    <a:pt x="61" y="14"/>
                    <a:pt x="65" y="16"/>
                    <a:pt x="66" y="18"/>
                  </a:cubicBezTo>
                  <a:cubicBezTo>
                    <a:pt x="67" y="19"/>
                    <a:pt x="71" y="25"/>
                    <a:pt x="73" y="24"/>
                  </a:cubicBezTo>
                  <a:cubicBezTo>
                    <a:pt x="74" y="24"/>
                    <a:pt x="77" y="22"/>
                    <a:pt x="78" y="21"/>
                  </a:cubicBezTo>
                  <a:cubicBezTo>
                    <a:pt x="79" y="20"/>
                    <a:pt x="81" y="20"/>
                    <a:pt x="82" y="20"/>
                  </a:cubicBezTo>
                  <a:cubicBezTo>
                    <a:pt x="83" y="21"/>
                    <a:pt x="83" y="25"/>
                    <a:pt x="86" y="24"/>
                  </a:cubicBezTo>
                  <a:cubicBezTo>
                    <a:pt x="89" y="24"/>
                    <a:pt x="90" y="23"/>
                    <a:pt x="90" y="23"/>
                  </a:cubicBezTo>
                  <a:cubicBezTo>
                    <a:pt x="90" y="23"/>
                    <a:pt x="93" y="27"/>
                    <a:pt x="94" y="28"/>
                  </a:cubicBezTo>
                  <a:cubicBezTo>
                    <a:pt x="96" y="30"/>
                    <a:pt x="98" y="34"/>
                    <a:pt x="98" y="35"/>
                  </a:cubicBezTo>
                  <a:cubicBezTo>
                    <a:pt x="98" y="36"/>
                    <a:pt x="100" y="39"/>
                    <a:pt x="97" y="39"/>
                  </a:cubicBezTo>
                  <a:cubicBezTo>
                    <a:pt x="95" y="40"/>
                    <a:pt x="92" y="38"/>
                    <a:pt x="91" y="40"/>
                  </a:cubicBezTo>
                  <a:cubicBezTo>
                    <a:pt x="89" y="42"/>
                    <a:pt x="91" y="46"/>
                    <a:pt x="91" y="48"/>
                  </a:cubicBezTo>
                  <a:cubicBezTo>
                    <a:pt x="91" y="51"/>
                    <a:pt x="89" y="49"/>
                    <a:pt x="91" y="51"/>
                  </a:cubicBezTo>
                  <a:cubicBezTo>
                    <a:pt x="93" y="54"/>
                    <a:pt x="94" y="55"/>
                    <a:pt x="95" y="57"/>
                  </a:cubicBezTo>
                  <a:cubicBezTo>
                    <a:pt x="96" y="59"/>
                    <a:pt x="94" y="60"/>
                    <a:pt x="92" y="60"/>
                  </a:cubicBezTo>
                  <a:cubicBezTo>
                    <a:pt x="90" y="60"/>
                    <a:pt x="87" y="58"/>
                    <a:pt x="86" y="61"/>
                  </a:cubicBezTo>
                  <a:cubicBezTo>
                    <a:pt x="85" y="65"/>
                    <a:pt x="84" y="68"/>
                    <a:pt x="83" y="70"/>
                  </a:cubicBezTo>
                  <a:cubicBezTo>
                    <a:pt x="82" y="71"/>
                    <a:pt x="80" y="72"/>
                    <a:pt x="80" y="74"/>
                  </a:cubicBezTo>
                  <a:cubicBezTo>
                    <a:pt x="79" y="77"/>
                    <a:pt x="79" y="80"/>
                    <a:pt x="76" y="79"/>
                  </a:cubicBezTo>
                  <a:cubicBezTo>
                    <a:pt x="74" y="78"/>
                    <a:pt x="75" y="77"/>
                    <a:pt x="73" y="80"/>
                  </a:cubicBezTo>
                  <a:cubicBezTo>
                    <a:pt x="71" y="82"/>
                    <a:pt x="70" y="83"/>
                    <a:pt x="66" y="86"/>
                  </a:cubicBezTo>
                  <a:cubicBezTo>
                    <a:pt x="62" y="89"/>
                    <a:pt x="59" y="94"/>
                    <a:pt x="54" y="93"/>
                  </a:cubicBezTo>
                  <a:cubicBezTo>
                    <a:pt x="49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3"/>
                  </a:cubicBezTo>
                  <a:lnTo>
                    <a:pt x="47" y="93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8">
              <a:extLst>
                <a:ext uri="{FF2B5EF4-FFF2-40B4-BE49-F238E27FC236}">
                  <a16:creationId xmlns:a16="http://schemas.microsoft.com/office/drawing/2014/main" id="{76288CAD-F4B3-46E5-8DC7-D506607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207"/>
              <a:ext cx="324" cy="241"/>
            </a:xfrm>
            <a:custGeom>
              <a:avLst/>
              <a:gdLst>
                <a:gd name="T0" fmla="*/ 321 w 121"/>
                <a:gd name="T1" fmla="*/ 80 h 90"/>
                <a:gd name="T2" fmla="*/ 316 w 121"/>
                <a:gd name="T3" fmla="*/ 78 h 90"/>
                <a:gd name="T4" fmla="*/ 284 w 121"/>
                <a:gd name="T5" fmla="*/ 78 h 90"/>
                <a:gd name="T6" fmla="*/ 268 w 121"/>
                <a:gd name="T7" fmla="*/ 80 h 90"/>
                <a:gd name="T8" fmla="*/ 241 w 121"/>
                <a:gd name="T9" fmla="*/ 72 h 90"/>
                <a:gd name="T10" fmla="*/ 244 w 121"/>
                <a:gd name="T11" fmla="*/ 48 h 90"/>
                <a:gd name="T12" fmla="*/ 214 w 121"/>
                <a:gd name="T13" fmla="*/ 46 h 90"/>
                <a:gd name="T14" fmla="*/ 166 w 121"/>
                <a:gd name="T15" fmla="*/ 19 h 90"/>
                <a:gd name="T16" fmla="*/ 118 w 121"/>
                <a:gd name="T17" fmla="*/ 24 h 90"/>
                <a:gd name="T18" fmla="*/ 94 w 121"/>
                <a:gd name="T19" fmla="*/ 16 h 90"/>
                <a:gd name="T20" fmla="*/ 37 w 121"/>
                <a:gd name="T21" fmla="*/ 0 h 90"/>
                <a:gd name="T22" fmla="*/ 37 w 121"/>
                <a:gd name="T23" fmla="*/ 0 h 90"/>
                <a:gd name="T24" fmla="*/ 46 w 121"/>
                <a:gd name="T25" fmla="*/ 32 h 90"/>
                <a:gd name="T26" fmla="*/ 64 w 121"/>
                <a:gd name="T27" fmla="*/ 59 h 90"/>
                <a:gd name="T28" fmla="*/ 83 w 121"/>
                <a:gd name="T29" fmla="*/ 70 h 90"/>
                <a:gd name="T30" fmla="*/ 67 w 121"/>
                <a:gd name="T31" fmla="*/ 78 h 90"/>
                <a:gd name="T32" fmla="*/ 59 w 121"/>
                <a:gd name="T33" fmla="*/ 78 h 90"/>
                <a:gd name="T34" fmla="*/ 75 w 121"/>
                <a:gd name="T35" fmla="*/ 96 h 90"/>
                <a:gd name="T36" fmla="*/ 96 w 121"/>
                <a:gd name="T37" fmla="*/ 112 h 90"/>
                <a:gd name="T38" fmla="*/ 75 w 121"/>
                <a:gd name="T39" fmla="*/ 115 h 90"/>
                <a:gd name="T40" fmla="*/ 27 w 121"/>
                <a:gd name="T41" fmla="*/ 129 h 90"/>
                <a:gd name="T42" fmla="*/ 0 w 121"/>
                <a:gd name="T43" fmla="*/ 139 h 90"/>
                <a:gd name="T44" fmla="*/ 27 w 121"/>
                <a:gd name="T45" fmla="*/ 169 h 90"/>
                <a:gd name="T46" fmla="*/ 48 w 121"/>
                <a:gd name="T47" fmla="*/ 179 h 90"/>
                <a:gd name="T48" fmla="*/ 37 w 121"/>
                <a:gd name="T49" fmla="*/ 204 h 90"/>
                <a:gd name="T50" fmla="*/ 54 w 121"/>
                <a:gd name="T51" fmla="*/ 222 h 90"/>
                <a:gd name="T52" fmla="*/ 51 w 121"/>
                <a:gd name="T53" fmla="*/ 230 h 90"/>
                <a:gd name="T54" fmla="*/ 54 w 121"/>
                <a:gd name="T55" fmla="*/ 230 h 90"/>
                <a:gd name="T56" fmla="*/ 70 w 121"/>
                <a:gd name="T57" fmla="*/ 233 h 90"/>
                <a:gd name="T58" fmla="*/ 88 w 121"/>
                <a:gd name="T59" fmla="*/ 236 h 90"/>
                <a:gd name="T60" fmla="*/ 99 w 121"/>
                <a:gd name="T61" fmla="*/ 238 h 90"/>
                <a:gd name="T62" fmla="*/ 99 w 121"/>
                <a:gd name="T63" fmla="*/ 238 h 90"/>
                <a:gd name="T64" fmla="*/ 99 w 121"/>
                <a:gd name="T65" fmla="*/ 238 h 90"/>
                <a:gd name="T66" fmla="*/ 158 w 121"/>
                <a:gd name="T67" fmla="*/ 241 h 90"/>
                <a:gd name="T68" fmla="*/ 166 w 121"/>
                <a:gd name="T69" fmla="*/ 230 h 90"/>
                <a:gd name="T70" fmla="*/ 171 w 121"/>
                <a:gd name="T71" fmla="*/ 220 h 90"/>
                <a:gd name="T72" fmla="*/ 182 w 121"/>
                <a:gd name="T73" fmla="*/ 212 h 90"/>
                <a:gd name="T74" fmla="*/ 230 w 121"/>
                <a:gd name="T75" fmla="*/ 220 h 90"/>
                <a:gd name="T76" fmla="*/ 246 w 121"/>
                <a:gd name="T77" fmla="*/ 225 h 90"/>
                <a:gd name="T78" fmla="*/ 260 w 121"/>
                <a:gd name="T79" fmla="*/ 238 h 90"/>
                <a:gd name="T80" fmla="*/ 287 w 121"/>
                <a:gd name="T81" fmla="*/ 206 h 90"/>
                <a:gd name="T82" fmla="*/ 284 w 121"/>
                <a:gd name="T83" fmla="*/ 185 h 90"/>
                <a:gd name="T84" fmla="*/ 292 w 121"/>
                <a:gd name="T85" fmla="*/ 171 h 90"/>
                <a:gd name="T86" fmla="*/ 297 w 121"/>
                <a:gd name="T87" fmla="*/ 155 h 90"/>
                <a:gd name="T88" fmla="*/ 303 w 121"/>
                <a:gd name="T89" fmla="*/ 131 h 90"/>
                <a:gd name="T90" fmla="*/ 311 w 121"/>
                <a:gd name="T91" fmla="*/ 115 h 90"/>
                <a:gd name="T92" fmla="*/ 321 w 121"/>
                <a:gd name="T93" fmla="*/ 94 h 90"/>
                <a:gd name="T94" fmla="*/ 324 w 121"/>
                <a:gd name="T95" fmla="*/ 80 h 90"/>
                <a:gd name="T96" fmla="*/ 321 w 121"/>
                <a:gd name="T97" fmla="*/ 8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1" h="90">
                  <a:moveTo>
                    <a:pt x="120" y="30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5" y="28"/>
                    <a:pt x="90" y="27"/>
                    <a:pt x="90" y="27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70" y="7"/>
                    <a:pt x="62" y="7"/>
                  </a:cubicBezTo>
                  <a:cubicBezTo>
                    <a:pt x="55" y="7"/>
                    <a:pt x="48" y="12"/>
                    <a:pt x="44" y="9"/>
                  </a:cubicBezTo>
                  <a:cubicBezTo>
                    <a:pt x="39" y="6"/>
                    <a:pt x="42" y="5"/>
                    <a:pt x="35" y="6"/>
                  </a:cubicBezTo>
                  <a:cubicBezTo>
                    <a:pt x="28" y="7"/>
                    <a:pt x="21" y="8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5" y="9"/>
                    <a:pt x="17" y="12"/>
                  </a:cubicBezTo>
                  <a:cubicBezTo>
                    <a:pt x="22" y="18"/>
                    <a:pt x="20" y="21"/>
                    <a:pt x="24" y="22"/>
                  </a:cubicBezTo>
                  <a:cubicBezTo>
                    <a:pt x="29" y="22"/>
                    <a:pt x="32" y="23"/>
                    <a:pt x="31" y="26"/>
                  </a:cubicBezTo>
                  <a:cubicBezTo>
                    <a:pt x="30" y="29"/>
                    <a:pt x="28" y="29"/>
                    <a:pt x="25" y="29"/>
                  </a:cubicBezTo>
                  <a:cubicBezTo>
                    <a:pt x="22" y="29"/>
                    <a:pt x="24" y="25"/>
                    <a:pt x="22" y="29"/>
                  </a:cubicBezTo>
                  <a:cubicBezTo>
                    <a:pt x="21" y="33"/>
                    <a:pt x="22" y="35"/>
                    <a:pt x="28" y="36"/>
                  </a:cubicBezTo>
                  <a:cubicBezTo>
                    <a:pt x="33" y="36"/>
                    <a:pt x="36" y="42"/>
                    <a:pt x="36" y="42"/>
                  </a:cubicBezTo>
                  <a:cubicBezTo>
                    <a:pt x="36" y="42"/>
                    <a:pt x="35" y="40"/>
                    <a:pt x="28" y="43"/>
                  </a:cubicBezTo>
                  <a:cubicBezTo>
                    <a:pt x="21" y="46"/>
                    <a:pt x="15" y="46"/>
                    <a:pt x="10" y="48"/>
                  </a:cubicBezTo>
                  <a:cubicBezTo>
                    <a:pt x="5" y="50"/>
                    <a:pt x="0" y="52"/>
                    <a:pt x="0" y="5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21" y="65"/>
                    <a:pt x="18" y="67"/>
                  </a:cubicBezTo>
                  <a:cubicBezTo>
                    <a:pt x="16" y="69"/>
                    <a:pt x="11" y="73"/>
                    <a:pt x="14" y="76"/>
                  </a:cubicBezTo>
                  <a:cubicBezTo>
                    <a:pt x="17" y="79"/>
                    <a:pt x="19" y="80"/>
                    <a:pt x="20" y="83"/>
                  </a:cubicBezTo>
                  <a:cubicBezTo>
                    <a:pt x="20" y="84"/>
                    <a:pt x="20" y="85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2" y="87"/>
                    <a:pt x="25" y="87"/>
                    <a:pt x="26" y="87"/>
                  </a:cubicBezTo>
                  <a:cubicBezTo>
                    <a:pt x="28" y="88"/>
                    <a:pt x="33" y="88"/>
                    <a:pt x="33" y="8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55" y="90"/>
                    <a:pt x="59" y="90"/>
                  </a:cubicBezTo>
                  <a:cubicBezTo>
                    <a:pt x="64" y="90"/>
                    <a:pt x="62" y="88"/>
                    <a:pt x="62" y="86"/>
                  </a:cubicBezTo>
                  <a:cubicBezTo>
                    <a:pt x="62" y="84"/>
                    <a:pt x="63" y="83"/>
                    <a:pt x="64" y="82"/>
                  </a:cubicBezTo>
                  <a:cubicBezTo>
                    <a:pt x="65" y="82"/>
                    <a:pt x="68" y="79"/>
                    <a:pt x="68" y="79"/>
                  </a:cubicBezTo>
                  <a:cubicBezTo>
                    <a:pt x="69" y="87"/>
                    <a:pt x="82" y="83"/>
                    <a:pt x="86" y="82"/>
                  </a:cubicBezTo>
                  <a:cubicBezTo>
                    <a:pt x="90" y="82"/>
                    <a:pt x="89" y="83"/>
                    <a:pt x="92" y="84"/>
                  </a:cubicBezTo>
                  <a:cubicBezTo>
                    <a:pt x="94" y="86"/>
                    <a:pt x="97" y="89"/>
                    <a:pt x="97" y="89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6" y="71"/>
                    <a:pt x="106" y="69"/>
                  </a:cubicBezTo>
                  <a:cubicBezTo>
                    <a:pt x="106" y="66"/>
                    <a:pt x="107" y="68"/>
                    <a:pt x="109" y="64"/>
                  </a:cubicBezTo>
                  <a:cubicBezTo>
                    <a:pt x="111" y="60"/>
                    <a:pt x="110" y="61"/>
                    <a:pt x="111" y="58"/>
                  </a:cubicBezTo>
                  <a:cubicBezTo>
                    <a:pt x="112" y="54"/>
                    <a:pt x="111" y="54"/>
                    <a:pt x="113" y="49"/>
                  </a:cubicBezTo>
                  <a:cubicBezTo>
                    <a:pt x="114" y="44"/>
                    <a:pt x="115" y="45"/>
                    <a:pt x="116" y="43"/>
                  </a:cubicBezTo>
                  <a:cubicBezTo>
                    <a:pt x="118" y="40"/>
                    <a:pt x="119" y="37"/>
                    <a:pt x="120" y="35"/>
                  </a:cubicBezTo>
                  <a:cubicBezTo>
                    <a:pt x="120" y="33"/>
                    <a:pt x="120" y="31"/>
                    <a:pt x="121" y="30"/>
                  </a:cubicBezTo>
                  <a:lnTo>
                    <a:pt x="120" y="30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9">
              <a:extLst>
                <a:ext uri="{FF2B5EF4-FFF2-40B4-BE49-F238E27FC236}">
                  <a16:creationId xmlns:a16="http://schemas.microsoft.com/office/drawing/2014/main" id="{C48122C6-B364-46EB-BE9C-2967D7EBE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199"/>
              <a:ext cx="327" cy="281"/>
            </a:xfrm>
            <a:custGeom>
              <a:avLst/>
              <a:gdLst>
                <a:gd name="T0" fmla="*/ 118 w 122"/>
                <a:gd name="T1" fmla="*/ 238 h 105"/>
                <a:gd name="T2" fmla="*/ 134 w 122"/>
                <a:gd name="T3" fmla="*/ 249 h 105"/>
                <a:gd name="T4" fmla="*/ 169 w 122"/>
                <a:gd name="T5" fmla="*/ 276 h 105"/>
                <a:gd name="T6" fmla="*/ 198 w 122"/>
                <a:gd name="T7" fmla="*/ 262 h 105"/>
                <a:gd name="T8" fmla="*/ 204 w 122"/>
                <a:gd name="T9" fmla="*/ 244 h 105"/>
                <a:gd name="T10" fmla="*/ 236 w 122"/>
                <a:gd name="T11" fmla="*/ 246 h 105"/>
                <a:gd name="T12" fmla="*/ 257 w 122"/>
                <a:gd name="T13" fmla="*/ 225 h 105"/>
                <a:gd name="T14" fmla="*/ 281 w 122"/>
                <a:gd name="T15" fmla="*/ 238 h 105"/>
                <a:gd name="T16" fmla="*/ 284 w 122"/>
                <a:gd name="T17" fmla="*/ 230 h 105"/>
                <a:gd name="T18" fmla="*/ 279 w 122"/>
                <a:gd name="T19" fmla="*/ 187 h 105"/>
                <a:gd name="T20" fmla="*/ 228 w 122"/>
                <a:gd name="T21" fmla="*/ 147 h 105"/>
                <a:gd name="T22" fmla="*/ 306 w 122"/>
                <a:gd name="T23" fmla="*/ 123 h 105"/>
                <a:gd name="T24" fmla="*/ 306 w 122"/>
                <a:gd name="T25" fmla="*/ 104 h 105"/>
                <a:gd name="T26" fmla="*/ 298 w 122"/>
                <a:gd name="T27" fmla="*/ 86 h 105"/>
                <a:gd name="T28" fmla="*/ 295 w 122"/>
                <a:gd name="T29" fmla="*/ 67 h 105"/>
                <a:gd name="T30" fmla="*/ 268 w 122"/>
                <a:gd name="T31" fmla="*/ 8 h 105"/>
                <a:gd name="T32" fmla="*/ 268 w 122"/>
                <a:gd name="T33" fmla="*/ 8 h 105"/>
                <a:gd name="T34" fmla="*/ 217 w 122"/>
                <a:gd name="T35" fmla="*/ 8 h 105"/>
                <a:gd name="T36" fmla="*/ 193 w 122"/>
                <a:gd name="T37" fmla="*/ 29 h 105"/>
                <a:gd name="T38" fmla="*/ 142 w 122"/>
                <a:gd name="T39" fmla="*/ 43 h 105"/>
                <a:gd name="T40" fmla="*/ 72 w 122"/>
                <a:gd name="T41" fmla="*/ 88 h 105"/>
                <a:gd name="T42" fmla="*/ 56 w 122"/>
                <a:gd name="T43" fmla="*/ 104 h 105"/>
                <a:gd name="T44" fmla="*/ 19 w 122"/>
                <a:gd name="T45" fmla="*/ 104 h 105"/>
                <a:gd name="T46" fmla="*/ 24 w 122"/>
                <a:gd name="T47" fmla="*/ 120 h 105"/>
                <a:gd name="T48" fmla="*/ 8 w 122"/>
                <a:gd name="T49" fmla="*/ 126 h 105"/>
                <a:gd name="T50" fmla="*/ 19 w 122"/>
                <a:gd name="T51" fmla="*/ 150 h 105"/>
                <a:gd name="T52" fmla="*/ 8 w 122"/>
                <a:gd name="T53" fmla="*/ 166 h 105"/>
                <a:gd name="T54" fmla="*/ 46 w 122"/>
                <a:gd name="T55" fmla="*/ 161 h 105"/>
                <a:gd name="T56" fmla="*/ 99 w 122"/>
                <a:gd name="T57" fmla="*/ 145 h 105"/>
                <a:gd name="T58" fmla="*/ 145 w 122"/>
                <a:gd name="T59" fmla="*/ 163 h 105"/>
                <a:gd name="T60" fmla="*/ 164 w 122"/>
                <a:gd name="T61" fmla="*/ 187 h 105"/>
                <a:gd name="T62" fmla="*/ 155 w 122"/>
                <a:gd name="T63" fmla="*/ 195 h 105"/>
                <a:gd name="T64" fmla="*/ 105 w 122"/>
                <a:gd name="T65" fmla="*/ 169 h 105"/>
                <a:gd name="T66" fmla="*/ 70 w 122"/>
                <a:gd name="T67" fmla="*/ 195 h 105"/>
                <a:gd name="T68" fmla="*/ 105 w 122"/>
                <a:gd name="T69" fmla="*/ 225 h 105"/>
                <a:gd name="T70" fmla="*/ 115 w 122"/>
                <a:gd name="T71" fmla="*/ 238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2" h="105">
                  <a:moveTo>
                    <a:pt x="43" y="89"/>
                  </a:moveTo>
                  <a:cubicBezTo>
                    <a:pt x="43" y="89"/>
                    <a:pt x="44" y="89"/>
                    <a:pt x="44" y="89"/>
                  </a:cubicBezTo>
                  <a:cubicBezTo>
                    <a:pt x="46" y="89"/>
                    <a:pt x="45" y="89"/>
                    <a:pt x="46" y="91"/>
                  </a:cubicBezTo>
                  <a:cubicBezTo>
                    <a:pt x="48" y="92"/>
                    <a:pt x="50" y="93"/>
                    <a:pt x="50" y="93"/>
                  </a:cubicBezTo>
                  <a:cubicBezTo>
                    <a:pt x="51" y="94"/>
                    <a:pt x="56" y="96"/>
                    <a:pt x="57" y="98"/>
                  </a:cubicBezTo>
                  <a:cubicBezTo>
                    <a:pt x="59" y="100"/>
                    <a:pt x="63" y="103"/>
                    <a:pt x="63" y="103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3" y="102"/>
                    <a:pt x="74" y="98"/>
                  </a:cubicBezTo>
                  <a:cubicBezTo>
                    <a:pt x="75" y="94"/>
                    <a:pt x="72" y="93"/>
                    <a:pt x="72" y="91"/>
                  </a:cubicBezTo>
                  <a:cubicBezTo>
                    <a:pt x="72" y="89"/>
                    <a:pt x="75" y="92"/>
                    <a:pt x="76" y="91"/>
                  </a:cubicBezTo>
                  <a:cubicBezTo>
                    <a:pt x="78" y="90"/>
                    <a:pt x="79" y="91"/>
                    <a:pt x="81" y="92"/>
                  </a:cubicBezTo>
                  <a:cubicBezTo>
                    <a:pt x="83" y="93"/>
                    <a:pt x="86" y="93"/>
                    <a:pt x="88" y="92"/>
                  </a:cubicBezTo>
                  <a:cubicBezTo>
                    <a:pt x="90" y="90"/>
                    <a:pt x="90" y="88"/>
                    <a:pt x="91" y="85"/>
                  </a:cubicBezTo>
                  <a:cubicBezTo>
                    <a:pt x="91" y="82"/>
                    <a:pt x="94" y="85"/>
                    <a:pt x="96" y="84"/>
                  </a:cubicBezTo>
                  <a:cubicBezTo>
                    <a:pt x="99" y="84"/>
                    <a:pt x="101" y="88"/>
                    <a:pt x="102" y="88"/>
                  </a:cubicBezTo>
                  <a:cubicBezTo>
                    <a:pt x="103" y="89"/>
                    <a:pt x="104" y="89"/>
                    <a:pt x="105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6" y="88"/>
                    <a:pt x="106" y="87"/>
                    <a:pt x="106" y="86"/>
                  </a:cubicBezTo>
                  <a:cubicBezTo>
                    <a:pt x="105" y="83"/>
                    <a:pt x="103" y="82"/>
                    <a:pt x="100" y="79"/>
                  </a:cubicBezTo>
                  <a:cubicBezTo>
                    <a:pt x="97" y="76"/>
                    <a:pt x="102" y="72"/>
                    <a:pt x="104" y="70"/>
                  </a:cubicBezTo>
                  <a:cubicBezTo>
                    <a:pt x="107" y="68"/>
                    <a:pt x="96" y="66"/>
                    <a:pt x="96" y="66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91" y="53"/>
                    <a:pt x="96" y="51"/>
                  </a:cubicBezTo>
                  <a:cubicBezTo>
                    <a:pt x="101" y="49"/>
                    <a:pt x="107" y="49"/>
                    <a:pt x="114" y="46"/>
                  </a:cubicBezTo>
                  <a:cubicBezTo>
                    <a:pt x="121" y="43"/>
                    <a:pt x="122" y="45"/>
                    <a:pt x="122" y="45"/>
                  </a:cubicBezTo>
                  <a:cubicBezTo>
                    <a:pt x="122" y="45"/>
                    <a:pt x="119" y="39"/>
                    <a:pt x="114" y="39"/>
                  </a:cubicBezTo>
                  <a:cubicBezTo>
                    <a:pt x="108" y="38"/>
                    <a:pt x="107" y="36"/>
                    <a:pt x="108" y="32"/>
                  </a:cubicBezTo>
                  <a:cubicBezTo>
                    <a:pt x="110" y="28"/>
                    <a:pt x="108" y="32"/>
                    <a:pt x="111" y="32"/>
                  </a:cubicBezTo>
                  <a:cubicBezTo>
                    <a:pt x="114" y="32"/>
                    <a:pt x="116" y="32"/>
                    <a:pt x="117" y="29"/>
                  </a:cubicBezTo>
                  <a:cubicBezTo>
                    <a:pt x="118" y="26"/>
                    <a:pt x="115" y="25"/>
                    <a:pt x="110" y="25"/>
                  </a:cubicBezTo>
                  <a:cubicBezTo>
                    <a:pt x="106" y="24"/>
                    <a:pt x="108" y="21"/>
                    <a:pt x="103" y="15"/>
                  </a:cubicBezTo>
                  <a:cubicBezTo>
                    <a:pt x="101" y="12"/>
                    <a:pt x="100" y="7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91" y="1"/>
                    <a:pt x="89" y="1"/>
                  </a:cubicBezTo>
                  <a:cubicBezTo>
                    <a:pt x="87" y="0"/>
                    <a:pt x="82" y="1"/>
                    <a:pt x="81" y="3"/>
                  </a:cubicBezTo>
                  <a:cubicBezTo>
                    <a:pt x="80" y="4"/>
                    <a:pt x="78" y="7"/>
                    <a:pt x="77" y="7"/>
                  </a:cubicBezTo>
                  <a:cubicBezTo>
                    <a:pt x="76" y="6"/>
                    <a:pt x="72" y="11"/>
                    <a:pt x="72" y="11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0" y="17"/>
                    <a:pt x="53" y="16"/>
                  </a:cubicBezTo>
                  <a:cubicBezTo>
                    <a:pt x="46" y="15"/>
                    <a:pt x="35" y="29"/>
                    <a:pt x="34" y="31"/>
                  </a:cubicBezTo>
                  <a:cubicBezTo>
                    <a:pt x="32" y="33"/>
                    <a:pt x="30" y="34"/>
                    <a:pt x="27" y="33"/>
                  </a:cubicBezTo>
                  <a:cubicBezTo>
                    <a:pt x="24" y="33"/>
                    <a:pt x="24" y="34"/>
                    <a:pt x="23" y="35"/>
                  </a:cubicBezTo>
                  <a:cubicBezTo>
                    <a:pt x="23" y="36"/>
                    <a:pt x="21" y="39"/>
                    <a:pt x="21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10" y="41"/>
                    <a:pt x="9" y="44"/>
                    <a:pt x="9" y="45"/>
                  </a:cubicBezTo>
                  <a:cubicBezTo>
                    <a:pt x="9" y="47"/>
                    <a:pt x="9" y="47"/>
                    <a:pt x="7" y="47"/>
                  </a:cubicBezTo>
                  <a:cubicBezTo>
                    <a:pt x="5" y="47"/>
                    <a:pt x="3" y="45"/>
                    <a:pt x="3" y="47"/>
                  </a:cubicBezTo>
                  <a:cubicBezTo>
                    <a:pt x="3" y="48"/>
                    <a:pt x="3" y="51"/>
                    <a:pt x="5" y="52"/>
                  </a:cubicBezTo>
                  <a:cubicBezTo>
                    <a:pt x="6" y="53"/>
                    <a:pt x="8" y="55"/>
                    <a:pt x="7" y="56"/>
                  </a:cubicBezTo>
                  <a:cubicBezTo>
                    <a:pt x="6" y="57"/>
                    <a:pt x="0" y="55"/>
                    <a:pt x="0" y="57"/>
                  </a:cubicBezTo>
                  <a:cubicBezTo>
                    <a:pt x="0" y="59"/>
                    <a:pt x="1" y="61"/>
                    <a:pt x="3" y="62"/>
                  </a:cubicBezTo>
                  <a:cubicBezTo>
                    <a:pt x="5" y="62"/>
                    <a:pt x="5" y="59"/>
                    <a:pt x="8" y="60"/>
                  </a:cubicBezTo>
                  <a:cubicBezTo>
                    <a:pt x="12" y="62"/>
                    <a:pt x="13" y="59"/>
                    <a:pt x="17" y="60"/>
                  </a:cubicBezTo>
                  <a:cubicBezTo>
                    <a:pt x="20" y="61"/>
                    <a:pt x="27" y="62"/>
                    <a:pt x="29" y="60"/>
                  </a:cubicBezTo>
                  <a:cubicBezTo>
                    <a:pt x="31" y="57"/>
                    <a:pt x="33" y="52"/>
                    <a:pt x="37" y="54"/>
                  </a:cubicBezTo>
                  <a:cubicBezTo>
                    <a:pt x="41" y="56"/>
                    <a:pt x="43" y="55"/>
                    <a:pt x="46" y="58"/>
                  </a:cubicBezTo>
                  <a:cubicBezTo>
                    <a:pt x="50" y="61"/>
                    <a:pt x="52" y="57"/>
                    <a:pt x="54" y="61"/>
                  </a:cubicBezTo>
                  <a:cubicBezTo>
                    <a:pt x="56" y="65"/>
                    <a:pt x="55" y="64"/>
                    <a:pt x="57" y="65"/>
                  </a:cubicBezTo>
                  <a:cubicBezTo>
                    <a:pt x="60" y="67"/>
                    <a:pt x="60" y="69"/>
                    <a:pt x="61" y="70"/>
                  </a:cubicBezTo>
                  <a:cubicBezTo>
                    <a:pt x="62" y="71"/>
                    <a:pt x="62" y="72"/>
                    <a:pt x="62" y="73"/>
                  </a:cubicBezTo>
                  <a:cubicBezTo>
                    <a:pt x="62" y="74"/>
                    <a:pt x="62" y="75"/>
                    <a:pt x="58" y="73"/>
                  </a:cubicBezTo>
                  <a:cubicBezTo>
                    <a:pt x="54" y="71"/>
                    <a:pt x="54" y="66"/>
                    <a:pt x="49" y="67"/>
                  </a:cubicBezTo>
                  <a:cubicBezTo>
                    <a:pt x="44" y="68"/>
                    <a:pt x="41" y="64"/>
                    <a:pt x="39" y="63"/>
                  </a:cubicBezTo>
                  <a:cubicBezTo>
                    <a:pt x="37" y="62"/>
                    <a:pt x="36" y="59"/>
                    <a:pt x="34" y="64"/>
                  </a:cubicBezTo>
                  <a:cubicBezTo>
                    <a:pt x="32" y="68"/>
                    <a:pt x="22" y="71"/>
                    <a:pt x="26" y="73"/>
                  </a:cubicBezTo>
                  <a:cubicBezTo>
                    <a:pt x="31" y="75"/>
                    <a:pt x="37" y="73"/>
                    <a:pt x="38" y="77"/>
                  </a:cubicBezTo>
                  <a:cubicBezTo>
                    <a:pt x="39" y="81"/>
                    <a:pt x="38" y="82"/>
                    <a:pt x="39" y="84"/>
                  </a:cubicBezTo>
                  <a:cubicBezTo>
                    <a:pt x="41" y="87"/>
                    <a:pt x="44" y="86"/>
                    <a:pt x="44" y="88"/>
                  </a:cubicBezTo>
                  <a:cubicBezTo>
                    <a:pt x="44" y="88"/>
                    <a:pt x="43" y="88"/>
                    <a:pt x="43" y="8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50">
              <a:extLst>
                <a:ext uri="{FF2B5EF4-FFF2-40B4-BE49-F238E27FC236}">
                  <a16:creationId xmlns:a16="http://schemas.microsoft.com/office/drawing/2014/main" id="{A50E2793-870A-4564-A036-F8981637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418"/>
              <a:ext cx="318" cy="238"/>
            </a:xfrm>
            <a:custGeom>
              <a:avLst/>
              <a:gdLst>
                <a:gd name="T0" fmla="*/ 35 w 119"/>
                <a:gd name="T1" fmla="*/ 19 h 89"/>
                <a:gd name="T2" fmla="*/ 21 w 119"/>
                <a:gd name="T3" fmla="*/ 27 h 89"/>
                <a:gd name="T4" fmla="*/ 5 w 119"/>
                <a:gd name="T5" fmla="*/ 48 h 89"/>
                <a:gd name="T6" fmla="*/ 16 w 119"/>
                <a:gd name="T7" fmla="*/ 75 h 89"/>
                <a:gd name="T8" fmla="*/ 37 w 119"/>
                <a:gd name="T9" fmla="*/ 99 h 89"/>
                <a:gd name="T10" fmla="*/ 45 w 119"/>
                <a:gd name="T11" fmla="*/ 112 h 89"/>
                <a:gd name="T12" fmla="*/ 61 w 119"/>
                <a:gd name="T13" fmla="*/ 166 h 89"/>
                <a:gd name="T14" fmla="*/ 110 w 119"/>
                <a:gd name="T15" fmla="*/ 198 h 89"/>
                <a:gd name="T16" fmla="*/ 144 w 119"/>
                <a:gd name="T17" fmla="*/ 222 h 89"/>
                <a:gd name="T18" fmla="*/ 155 w 119"/>
                <a:gd name="T19" fmla="*/ 201 h 89"/>
                <a:gd name="T20" fmla="*/ 163 w 119"/>
                <a:gd name="T21" fmla="*/ 214 h 89"/>
                <a:gd name="T22" fmla="*/ 174 w 119"/>
                <a:gd name="T23" fmla="*/ 233 h 89"/>
                <a:gd name="T24" fmla="*/ 187 w 119"/>
                <a:gd name="T25" fmla="*/ 225 h 89"/>
                <a:gd name="T26" fmla="*/ 192 w 119"/>
                <a:gd name="T27" fmla="*/ 227 h 89"/>
                <a:gd name="T28" fmla="*/ 195 w 119"/>
                <a:gd name="T29" fmla="*/ 227 h 89"/>
                <a:gd name="T30" fmla="*/ 198 w 119"/>
                <a:gd name="T31" fmla="*/ 222 h 89"/>
                <a:gd name="T32" fmla="*/ 216 w 119"/>
                <a:gd name="T33" fmla="*/ 209 h 89"/>
                <a:gd name="T34" fmla="*/ 227 w 119"/>
                <a:gd name="T35" fmla="*/ 206 h 89"/>
                <a:gd name="T36" fmla="*/ 224 w 119"/>
                <a:gd name="T37" fmla="*/ 222 h 89"/>
                <a:gd name="T38" fmla="*/ 238 w 119"/>
                <a:gd name="T39" fmla="*/ 233 h 89"/>
                <a:gd name="T40" fmla="*/ 246 w 119"/>
                <a:gd name="T41" fmla="*/ 219 h 89"/>
                <a:gd name="T42" fmla="*/ 257 w 119"/>
                <a:gd name="T43" fmla="*/ 214 h 89"/>
                <a:gd name="T44" fmla="*/ 275 w 119"/>
                <a:gd name="T45" fmla="*/ 225 h 89"/>
                <a:gd name="T46" fmla="*/ 299 w 119"/>
                <a:gd name="T47" fmla="*/ 233 h 89"/>
                <a:gd name="T48" fmla="*/ 313 w 119"/>
                <a:gd name="T49" fmla="*/ 217 h 89"/>
                <a:gd name="T50" fmla="*/ 313 w 119"/>
                <a:gd name="T51" fmla="*/ 206 h 89"/>
                <a:gd name="T52" fmla="*/ 302 w 119"/>
                <a:gd name="T53" fmla="*/ 195 h 89"/>
                <a:gd name="T54" fmla="*/ 302 w 119"/>
                <a:gd name="T55" fmla="*/ 155 h 89"/>
                <a:gd name="T56" fmla="*/ 294 w 119"/>
                <a:gd name="T57" fmla="*/ 136 h 89"/>
                <a:gd name="T58" fmla="*/ 281 w 119"/>
                <a:gd name="T59" fmla="*/ 112 h 89"/>
                <a:gd name="T60" fmla="*/ 273 w 119"/>
                <a:gd name="T61" fmla="*/ 83 h 89"/>
                <a:gd name="T62" fmla="*/ 265 w 119"/>
                <a:gd name="T63" fmla="*/ 67 h 89"/>
                <a:gd name="T64" fmla="*/ 257 w 119"/>
                <a:gd name="T65" fmla="*/ 45 h 89"/>
                <a:gd name="T66" fmla="*/ 249 w 119"/>
                <a:gd name="T67" fmla="*/ 27 h 89"/>
                <a:gd name="T68" fmla="*/ 246 w 119"/>
                <a:gd name="T69" fmla="*/ 27 h 89"/>
                <a:gd name="T70" fmla="*/ 238 w 119"/>
                <a:gd name="T71" fmla="*/ 24 h 89"/>
                <a:gd name="T72" fmla="*/ 219 w 119"/>
                <a:gd name="T73" fmla="*/ 21 h 89"/>
                <a:gd name="T74" fmla="*/ 192 w 119"/>
                <a:gd name="T75" fmla="*/ 16 h 89"/>
                <a:gd name="T76" fmla="*/ 176 w 119"/>
                <a:gd name="T77" fmla="*/ 5 h 89"/>
                <a:gd name="T78" fmla="*/ 163 w 119"/>
                <a:gd name="T79" fmla="*/ 8 h 89"/>
                <a:gd name="T80" fmla="*/ 155 w 119"/>
                <a:gd name="T81" fmla="*/ 27 h 89"/>
                <a:gd name="T82" fmla="*/ 136 w 119"/>
                <a:gd name="T83" fmla="*/ 27 h 89"/>
                <a:gd name="T84" fmla="*/ 123 w 119"/>
                <a:gd name="T85" fmla="*/ 24 h 89"/>
                <a:gd name="T86" fmla="*/ 112 w 119"/>
                <a:gd name="T87" fmla="*/ 24 h 89"/>
                <a:gd name="T88" fmla="*/ 118 w 119"/>
                <a:gd name="T89" fmla="*/ 43 h 89"/>
                <a:gd name="T90" fmla="*/ 118 w 119"/>
                <a:gd name="T91" fmla="*/ 62 h 89"/>
                <a:gd name="T92" fmla="*/ 88 w 119"/>
                <a:gd name="T93" fmla="*/ 56 h 89"/>
                <a:gd name="T94" fmla="*/ 72 w 119"/>
                <a:gd name="T95" fmla="*/ 43 h 89"/>
                <a:gd name="T96" fmla="*/ 53 w 119"/>
                <a:gd name="T97" fmla="*/ 29 h 89"/>
                <a:gd name="T98" fmla="*/ 45 w 119"/>
                <a:gd name="T99" fmla="*/ 24 h 89"/>
                <a:gd name="T100" fmla="*/ 37 w 119"/>
                <a:gd name="T101" fmla="*/ 19 h 89"/>
                <a:gd name="T102" fmla="*/ 35 w 119"/>
                <a:gd name="T103" fmla="*/ 19 h 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9" h="89">
                  <a:moveTo>
                    <a:pt x="13" y="7"/>
                  </a:moveTo>
                  <a:cubicBezTo>
                    <a:pt x="12" y="8"/>
                    <a:pt x="10" y="8"/>
                    <a:pt x="8" y="10"/>
                  </a:cubicBezTo>
                  <a:cubicBezTo>
                    <a:pt x="5" y="12"/>
                    <a:pt x="2" y="13"/>
                    <a:pt x="2" y="18"/>
                  </a:cubicBezTo>
                  <a:cubicBezTo>
                    <a:pt x="1" y="23"/>
                    <a:pt x="0" y="22"/>
                    <a:pt x="6" y="28"/>
                  </a:cubicBezTo>
                  <a:cubicBezTo>
                    <a:pt x="11" y="33"/>
                    <a:pt x="13" y="33"/>
                    <a:pt x="14" y="37"/>
                  </a:cubicBezTo>
                  <a:cubicBezTo>
                    <a:pt x="15" y="40"/>
                    <a:pt x="16" y="38"/>
                    <a:pt x="17" y="42"/>
                  </a:cubicBezTo>
                  <a:cubicBezTo>
                    <a:pt x="19" y="47"/>
                    <a:pt x="15" y="55"/>
                    <a:pt x="23" y="62"/>
                  </a:cubicBezTo>
                  <a:cubicBezTo>
                    <a:pt x="31" y="68"/>
                    <a:pt x="36" y="68"/>
                    <a:pt x="41" y="74"/>
                  </a:cubicBezTo>
                  <a:cubicBezTo>
                    <a:pt x="46" y="79"/>
                    <a:pt x="51" y="83"/>
                    <a:pt x="54" y="83"/>
                  </a:cubicBezTo>
                  <a:cubicBezTo>
                    <a:pt x="57" y="83"/>
                    <a:pt x="59" y="81"/>
                    <a:pt x="58" y="75"/>
                  </a:cubicBezTo>
                  <a:cubicBezTo>
                    <a:pt x="58" y="75"/>
                    <a:pt x="60" y="77"/>
                    <a:pt x="61" y="80"/>
                  </a:cubicBezTo>
                  <a:cubicBezTo>
                    <a:pt x="62" y="83"/>
                    <a:pt x="61" y="85"/>
                    <a:pt x="65" y="87"/>
                  </a:cubicBezTo>
                  <a:cubicBezTo>
                    <a:pt x="69" y="89"/>
                    <a:pt x="68" y="82"/>
                    <a:pt x="70" y="84"/>
                  </a:cubicBezTo>
                  <a:cubicBezTo>
                    <a:pt x="71" y="84"/>
                    <a:pt x="71" y="84"/>
                    <a:pt x="72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4" y="80"/>
                    <a:pt x="84" y="83"/>
                  </a:cubicBezTo>
                  <a:cubicBezTo>
                    <a:pt x="83" y="85"/>
                    <a:pt x="87" y="87"/>
                    <a:pt x="89" y="87"/>
                  </a:cubicBezTo>
                  <a:cubicBezTo>
                    <a:pt x="91" y="87"/>
                    <a:pt x="92" y="85"/>
                    <a:pt x="92" y="82"/>
                  </a:cubicBezTo>
                  <a:cubicBezTo>
                    <a:pt x="93" y="80"/>
                    <a:pt x="94" y="80"/>
                    <a:pt x="96" y="80"/>
                  </a:cubicBezTo>
                  <a:cubicBezTo>
                    <a:pt x="98" y="80"/>
                    <a:pt x="101" y="83"/>
                    <a:pt x="103" y="84"/>
                  </a:cubicBezTo>
                  <a:cubicBezTo>
                    <a:pt x="105" y="86"/>
                    <a:pt x="109" y="87"/>
                    <a:pt x="112" y="87"/>
                  </a:cubicBezTo>
                  <a:cubicBezTo>
                    <a:pt x="115" y="86"/>
                    <a:pt x="116" y="84"/>
                    <a:pt x="117" y="81"/>
                  </a:cubicBezTo>
                  <a:cubicBezTo>
                    <a:pt x="119" y="79"/>
                    <a:pt x="118" y="79"/>
                    <a:pt x="117" y="77"/>
                  </a:cubicBezTo>
                  <a:cubicBezTo>
                    <a:pt x="116" y="76"/>
                    <a:pt x="113" y="73"/>
                    <a:pt x="113" y="73"/>
                  </a:cubicBezTo>
                  <a:cubicBezTo>
                    <a:pt x="113" y="73"/>
                    <a:pt x="113" y="61"/>
                    <a:pt x="113" y="58"/>
                  </a:cubicBezTo>
                  <a:cubicBezTo>
                    <a:pt x="113" y="56"/>
                    <a:pt x="113" y="54"/>
                    <a:pt x="110" y="51"/>
                  </a:cubicBezTo>
                  <a:cubicBezTo>
                    <a:pt x="106" y="48"/>
                    <a:pt x="105" y="47"/>
                    <a:pt x="105" y="42"/>
                  </a:cubicBezTo>
                  <a:cubicBezTo>
                    <a:pt x="105" y="38"/>
                    <a:pt x="105" y="34"/>
                    <a:pt x="102" y="31"/>
                  </a:cubicBezTo>
                  <a:cubicBezTo>
                    <a:pt x="99" y="28"/>
                    <a:pt x="99" y="27"/>
                    <a:pt x="99" y="25"/>
                  </a:cubicBezTo>
                  <a:cubicBezTo>
                    <a:pt x="99" y="23"/>
                    <a:pt x="97" y="19"/>
                    <a:pt x="96" y="17"/>
                  </a:cubicBezTo>
                  <a:cubicBezTo>
                    <a:pt x="95" y="15"/>
                    <a:pt x="93" y="11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4" y="9"/>
                    <a:pt x="82" y="8"/>
                  </a:cubicBezTo>
                  <a:cubicBezTo>
                    <a:pt x="81" y="8"/>
                    <a:pt x="73" y="7"/>
                    <a:pt x="72" y="6"/>
                  </a:cubicBezTo>
                  <a:cubicBezTo>
                    <a:pt x="71" y="5"/>
                    <a:pt x="69" y="2"/>
                    <a:pt x="66" y="2"/>
                  </a:cubicBezTo>
                  <a:cubicBezTo>
                    <a:pt x="64" y="3"/>
                    <a:pt x="61" y="0"/>
                    <a:pt x="61" y="3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56" y="11"/>
                    <a:pt x="53" y="11"/>
                    <a:pt x="51" y="10"/>
                  </a:cubicBezTo>
                  <a:cubicBezTo>
                    <a:pt x="49" y="9"/>
                    <a:pt x="48" y="8"/>
                    <a:pt x="46" y="9"/>
                  </a:cubicBezTo>
                  <a:cubicBezTo>
                    <a:pt x="45" y="10"/>
                    <a:pt x="42" y="7"/>
                    <a:pt x="42" y="9"/>
                  </a:cubicBezTo>
                  <a:cubicBezTo>
                    <a:pt x="42" y="11"/>
                    <a:pt x="45" y="12"/>
                    <a:pt x="44" y="16"/>
                  </a:cubicBezTo>
                  <a:cubicBezTo>
                    <a:pt x="43" y="20"/>
                    <a:pt x="44" y="23"/>
                    <a:pt x="4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29" y="18"/>
                    <a:pt x="27" y="16"/>
                  </a:cubicBezTo>
                  <a:cubicBezTo>
                    <a:pt x="26" y="14"/>
                    <a:pt x="21" y="12"/>
                    <a:pt x="20" y="11"/>
                  </a:cubicBezTo>
                  <a:cubicBezTo>
                    <a:pt x="20" y="11"/>
                    <a:pt x="18" y="10"/>
                    <a:pt x="17" y="9"/>
                  </a:cubicBezTo>
                  <a:cubicBezTo>
                    <a:pt x="15" y="7"/>
                    <a:pt x="16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51">
              <a:extLst>
                <a:ext uri="{FF2B5EF4-FFF2-40B4-BE49-F238E27FC236}">
                  <a16:creationId xmlns:a16="http://schemas.microsoft.com/office/drawing/2014/main" id="{401910B2-40C6-4F0F-839A-2C08D148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97"/>
              <a:ext cx="182" cy="358"/>
            </a:xfrm>
            <a:custGeom>
              <a:avLst/>
              <a:gdLst>
                <a:gd name="T0" fmla="*/ 182 w 68"/>
                <a:gd name="T1" fmla="*/ 326 h 134"/>
                <a:gd name="T2" fmla="*/ 137 w 68"/>
                <a:gd name="T3" fmla="*/ 342 h 134"/>
                <a:gd name="T4" fmla="*/ 120 w 68"/>
                <a:gd name="T5" fmla="*/ 353 h 134"/>
                <a:gd name="T6" fmla="*/ 110 w 68"/>
                <a:gd name="T7" fmla="*/ 358 h 134"/>
                <a:gd name="T8" fmla="*/ 110 w 68"/>
                <a:gd name="T9" fmla="*/ 358 h 134"/>
                <a:gd name="T10" fmla="*/ 112 w 68"/>
                <a:gd name="T11" fmla="*/ 355 h 134"/>
                <a:gd name="T12" fmla="*/ 107 w 68"/>
                <a:gd name="T13" fmla="*/ 345 h 134"/>
                <a:gd name="T14" fmla="*/ 96 w 68"/>
                <a:gd name="T15" fmla="*/ 342 h 134"/>
                <a:gd name="T16" fmla="*/ 86 w 68"/>
                <a:gd name="T17" fmla="*/ 329 h 134"/>
                <a:gd name="T18" fmla="*/ 72 w 68"/>
                <a:gd name="T19" fmla="*/ 321 h 134"/>
                <a:gd name="T20" fmla="*/ 56 w 68"/>
                <a:gd name="T21" fmla="*/ 321 h 134"/>
                <a:gd name="T22" fmla="*/ 48 w 68"/>
                <a:gd name="T23" fmla="*/ 315 h 134"/>
                <a:gd name="T24" fmla="*/ 43 w 68"/>
                <a:gd name="T25" fmla="*/ 305 h 134"/>
                <a:gd name="T26" fmla="*/ 32 w 68"/>
                <a:gd name="T27" fmla="*/ 299 h 134"/>
                <a:gd name="T28" fmla="*/ 13 w 68"/>
                <a:gd name="T29" fmla="*/ 278 h 134"/>
                <a:gd name="T30" fmla="*/ 13 w 68"/>
                <a:gd name="T31" fmla="*/ 259 h 134"/>
                <a:gd name="T32" fmla="*/ 8 w 68"/>
                <a:gd name="T33" fmla="*/ 238 h 134"/>
                <a:gd name="T34" fmla="*/ 3 w 68"/>
                <a:gd name="T35" fmla="*/ 219 h 134"/>
                <a:gd name="T36" fmla="*/ 16 w 68"/>
                <a:gd name="T37" fmla="*/ 203 h 134"/>
                <a:gd name="T38" fmla="*/ 21 w 68"/>
                <a:gd name="T39" fmla="*/ 176 h 134"/>
                <a:gd name="T40" fmla="*/ 11 w 68"/>
                <a:gd name="T41" fmla="*/ 139 h 134"/>
                <a:gd name="T42" fmla="*/ 13 w 68"/>
                <a:gd name="T43" fmla="*/ 112 h 134"/>
                <a:gd name="T44" fmla="*/ 27 w 68"/>
                <a:gd name="T45" fmla="*/ 83 h 134"/>
                <a:gd name="T46" fmla="*/ 35 w 68"/>
                <a:gd name="T47" fmla="*/ 69 h 134"/>
                <a:gd name="T48" fmla="*/ 21 w 68"/>
                <a:gd name="T49" fmla="*/ 56 h 134"/>
                <a:gd name="T50" fmla="*/ 21 w 68"/>
                <a:gd name="T51" fmla="*/ 19 h 134"/>
                <a:gd name="T52" fmla="*/ 48 w 68"/>
                <a:gd name="T53" fmla="*/ 19 h 134"/>
                <a:gd name="T54" fmla="*/ 62 w 68"/>
                <a:gd name="T55" fmla="*/ 29 h 134"/>
                <a:gd name="T56" fmla="*/ 72 w 68"/>
                <a:gd name="T57" fmla="*/ 19 h 134"/>
                <a:gd name="T58" fmla="*/ 70 w 68"/>
                <a:gd name="T59" fmla="*/ 0 h 134"/>
                <a:gd name="T60" fmla="*/ 83 w 68"/>
                <a:gd name="T61" fmla="*/ 13 h 134"/>
                <a:gd name="T62" fmla="*/ 110 w 68"/>
                <a:gd name="T63" fmla="*/ 27 h 134"/>
                <a:gd name="T64" fmla="*/ 110 w 68"/>
                <a:gd name="T65" fmla="*/ 27 h 134"/>
                <a:gd name="T66" fmla="*/ 102 w 68"/>
                <a:gd name="T67" fmla="*/ 61 h 134"/>
                <a:gd name="T68" fmla="*/ 126 w 68"/>
                <a:gd name="T69" fmla="*/ 72 h 134"/>
                <a:gd name="T70" fmla="*/ 155 w 68"/>
                <a:gd name="T71" fmla="*/ 80 h 134"/>
                <a:gd name="T72" fmla="*/ 161 w 68"/>
                <a:gd name="T73" fmla="*/ 134 h 134"/>
                <a:gd name="T74" fmla="*/ 174 w 68"/>
                <a:gd name="T75" fmla="*/ 195 h 134"/>
                <a:gd name="T76" fmla="*/ 169 w 68"/>
                <a:gd name="T77" fmla="*/ 264 h 134"/>
                <a:gd name="T78" fmla="*/ 174 w 68"/>
                <a:gd name="T79" fmla="*/ 291 h 134"/>
                <a:gd name="T80" fmla="*/ 182 w 68"/>
                <a:gd name="T81" fmla="*/ 326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" h="134">
                  <a:moveTo>
                    <a:pt x="68" y="122"/>
                  </a:moveTo>
                  <a:cubicBezTo>
                    <a:pt x="64" y="125"/>
                    <a:pt x="54" y="130"/>
                    <a:pt x="51" y="128"/>
                  </a:cubicBezTo>
                  <a:cubicBezTo>
                    <a:pt x="48" y="127"/>
                    <a:pt x="46" y="130"/>
                    <a:pt x="45" y="132"/>
                  </a:cubicBezTo>
                  <a:cubicBezTo>
                    <a:pt x="44" y="134"/>
                    <a:pt x="43" y="13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3"/>
                    <a:pt x="41" y="133"/>
                    <a:pt x="42" y="133"/>
                  </a:cubicBezTo>
                  <a:cubicBezTo>
                    <a:pt x="42" y="133"/>
                    <a:pt x="41" y="130"/>
                    <a:pt x="40" y="129"/>
                  </a:cubicBezTo>
                  <a:cubicBezTo>
                    <a:pt x="39" y="128"/>
                    <a:pt x="38" y="128"/>
                    <a:pt x="36" y="128"/>
                  </a:cubicBezTo>
                  <a:cubicBezTo>
                    <a:pt x="34" y="129"/>
                    <a:pt x="34" y="126"/>
                    <a:pt x="32" y="123"/>
                  </a:cubicBezTo>
                  <a:cubicBezTo>
                    <a:pt x="30" y="121"/>
                    <a:pt x="30" y="119"/>
                    <a:pt x="27" y="120"/>
                  </a:cubicBezTo>
                  <a:cubicBezTo>
                    <a:pt x="24" y="121"/>
                    <a:pt x="22" y="121"/>
                    <a:pt x="21" y="120"/>
                  </a:cubicBezTo>
                  <a:cubicBezTo>
                    <a:pt x="20" y="119"/>
                    <a:pt x="18" y="119"/>
                    <a:pt x="18" y="118"/>
                  </a:cubicBezTo>
                  <a:cubicBezTo>
                    <a:pt x="17" y="117"/>
                    <a:pt x="16" y="114"/>
                    <a:pt x="16" y="114"/>
                  </a:cubicBezTo>
                  <a:cubicBezTo>
                    <a:pt x="15" y="113"/>
                    <a:pt x="13" y="113"/>
                    <a:pt x="12" y="112"/>
                  </a:cubicBezTo>
                  <a:cubicBezTo>
                    <a:pt x="10" y="112"/>
                    <a:pt x="6" y="104"/>
                    <a:pt x="5" y="104"/>
                  </a:cubicBezTo>
                  <a:cubicBezTo>
                    <a:pt x="5" y="104"/>
                    <a:pt x="5" y="100"/>
                    <a:pt x="5" y="97"/>
                  </a:cubicBezTo>
                  <a:cubicBezTo>
                    <a:pt x="4" y="94"/>
                    <a:pt x="5" y="93"/>
                    <a:pt x="3" y="89"/>
                  </a:cubicBezTo>
                  <a:cubicBezTo>
                    <a:pt x="0" y="85"/>
                    <a:pt x="1" y="82"/>
                    <a:pt x="1" y="82"/>
                  </a:cubicBezTo>
                  <a:cubicBezTo>
                    <a:pt x="1" y="82"/>
                    <a:pt x="5" y="80"/>
                    <a:pt x="6" y="76"/>
                  </a:cubicBezTo>
                  <a:cubicBezTo>
                    <a:pt x="8" y="72"/>
                    <a:pt x="10" y="72"/>
                    <a:pt x="8" y="66"/>
                  </a:cubicBezTo>
                  <a:cubicBezTo>
                    <a:pt x="5" y="61"/>
                    <a:pt x="4" y="57"/>
                    <a:pt x="4" y="52"/>
                  </a:cubicBezTo>
                  <a:cubicBezTo>
                    <a:pt x="4" y="48"/>
                    <a:pt x="4" y="45"/>
                    <a:pt x="5" y="42"/>
                  </a:cubicBezTo>
                  <a:cubicBezTo>
                    <a:pt x="5" y="40"/>
                    <a:pt x="8" y="34"/>
                    <a:pt x="10" y="31"/>
                  </a:cubicBezTo>
                  <a:cubicBezTo>
                    <a:pt x="12" y="29"/>
                    <a:pt x="14" y="28"/>
                    <a:pt x="13" y="26"/>
                  </a:cubicBezTo>
                  <a:cubicBezTo>
                    <a:pt x="12" y="23"/>
                    <a:pt x="7" y="24"/>
                    <a:pt x="8" y="21"/>
                  </a:cubicBezTo>
                  <a:cubicBezTo>
                    <a:pt x="8" y="17"/>
                    <a:pt x="8" y="7"/>
                    <a:pt x="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1" y="11"/>
                    <a:pt x="23" y="11"/>
                  </a:cubicBezTo>
                  <a:cubicBezTo>
                    <a:pt x="25" y="11"/>
                    <a:pt x="27" y="7"/>
                    <a:pt x="27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2"/>
                    <a:pt x="29" y="2"/>
                    <a:pt x="31" y="5"/>
                  </a:cubicBezTo>
                  <a:cubicBezTo>
                    <a:pt x="32" y="7"/>
                    <a:pt x="37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41" y="25"/>
                    <a:pt x="47" y="27"/>
                  </a:cubicBezTo>
                  <a:cubicBezTo>
                    <a:pt x="52" y="28"/>
                    <a:pt x="58" y="23"/>
                    <a:pt x="58" y="30"/>
                  </a:cubicBezTo>
                  <a:cubicBezTo>
                    <a:pt x="59" y="37"/>
                    <a:pt x="58" y="46"/>
                    <a:pt x="60" y="50"/>
                  </a:cubicBezTo>
                  <a:cubicBezTo>
                    <a:pt x="63" y="55"/>
                    <a:pt x="66" y="60"/>
                    <a:pt x="65" y="73"/>
                  </a:cubicBezTo>
                  <a:cubicBezTo>
                    <a:pt x="64" y="86"/>
                    <a:pt x="60" y="93"/>
                    <a:pt x="63" y="99"/>
                  </a:cubicBezTo>
                  <a:cubicBezTo>
                    <a:pt x="66" y="105"/>
                    <a:pt x="67" y="105"/>
                    <a:pt x="65" y="109"/>
                  </a:cubicBezTo>
                  <a:cubicBezTo>
                    <a:pt x="64" y="111"/>
                    <a:pt x="66" y="117"/>
                    <a:pt x="68" y="12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2">
              <a:extLst>
                <a:ext uri="{FF2B5EF4-FFF2-40B4-BE49-F238E27FC236}">
                  <a16:creationId xmlns:a16="http://schemas.microsoft.com/office/drawing/2014/main" id="{EA174AAA-6532-475B-9BED-3F0ED82D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711"/>
              <a:ext cx="326" cy="350"/>
            </a:xfrm>
            <a:custGeom>
              <a:avLst/>
              <a:gdLst>
                <a:gd name="T0" fmla="*/ 326 w 122"/>
                <a:gd name="T1" fmla="*/ 313 h 131"/>
                <a:gd name="T2" fmla="*/ 294 w 122"/>
                <a:gd name="T3" fmla="*/ 313 h 131"/>
                <a:gd name="T4" fmla="*/ 281 w 122"/>
                <a:gd name="T5" fmla="*/ 326 h 131"/>
                <a:gd name="T6" fmla="*/ 270 w 122"/>
                <a:gd name="T7" fmla="*/ 331 h 131"/>
                <a:gd name="T8" fmla="*/ 251 w 122"/>
                <a:gd name="T9" fmla="*/ 331 h 131"/>
                <a:gd name="T10" fmla="*/ 235 w 122"/>
                <a:gd name="T11" fmla="*/ 313 h 131"/>
                <a:gd name="T12" fmla="*/ 222 w 122"/>
                <a:gd name="T13" fmla="*/ 321 h 131"/>
                <a:gd name="T14" fmla="*/ 163 w 122"/>
                <a:gd name="T15" fmla="*/ 334 h 131"/>
                <a:gd name="T16" fmla="*/ 136 w 122"/>
                <a:gd name="T17" fmla="*/ 342 h 131"/>
                <a:gd name="T18" fmla="*/ 104 w 122"/>
                <a:gd name="T19" fmla="*/ 337 h 131"/>
                <a:gd name="T20" fmla="*/ 99 w 122"/>
                <a:gd name="T21" fmla="*/ 313 h 131"/>
                <a:gd name="T22" fmla="*/ 88 w 122"/>
                <a:gd name="T23" fmla="*/ 307 h 131"/>
                <a:gd name="T24" fmla="*/ 80 w 122"/>
                <a:gd name="T25" fmla="*/ 313 h 131"/>
                <a:gd name="T26" fmla="*/ 80 w 122"/>
                <a:gd name="T27" fmla="*/ 313 h 131"/>
                <a:gd name="T28" fmla="*/ 72 w 122"/>
                <a:gd name="T29" fmla="*/ 278 h 131"/>
                <a:gd name="T30" fmla="*/ 67 w 122"/>
                <a:gd name="T31" fmla="*/ 251 h 131"/>
                <a:gd name="T32" fmla="*/ 72 w 122"/>
                <a:gd name="T33" fmla="*/ 182 h 131"/>
                <a:gd name="T34" fmla="*/ 59 w 122"/>
                <a:gd name="T35" fmla="*/ 120 h 131"/>
                <a:gd name="T36" fmla="*/ 53 w 122"/>
                <a:gd name="T37" fmla="*/ 67 h 131"/>
                <a:gd name="T38" fmla="*/ 24 w 122"/>
                <a:gd name="T39" fmla="*/ 59 h 131"/>
                <a:gd name="T40" fmla="*/ 0 w 122"/>
                <a:gd name="T41" fmla="*/ 48 h 131"/>
                <a:gd name="T42" fmla="*/ 8 w 122"/>
                <a:gd name="T43" fmla="*/ 13 h 131"/>
                <a:gd name="T44" fmla="*/ 8 w 122"/>
                <a:gd name="T45" fmla="*/ 13 h 131"/>
                <a:gd name="T46" fmla="*/ 16 w 122"/>
                <a:gd name="T47" fmla="*/ 13 h 131"/>
                <a:gd name="T48" fmla="*/ 32 w 122"/>
                <a:gd name="T49" fmla="*/ 5 h 131"/>
                <a:gd name="T50" fmla="*/ 43 w 122"/>
                <a:gd name="T51" fmla="*/ 5 h 131"/>
                <a:gd name="T52" fmla="*/ 56 w 122"/>
                <a:gd name="T53" fmla="*/ 13 h 131"/>
                <a:gd name="T54" fmla="*/ 67 w 122"/>
                <a:gd name="T55" fmla="*/ 19 h 131"/>
                <a:gd name="T56" fmla="*/ 72 w 122"/>
                <a:gd name="T57" fmla="*/ 19 h 131"/>
                <a:gd name="T58" fmla="*/ 75 w 122"/>
                <a:gd name="T59" fmla="*/ 19 h 131"/>
                <a:gd name="T60" fmla="*/ 77 w 122"/>
                <a:gd name="T61" fmla="*/ 35 h 131"/>
                <a:gd name="T62" fmla="*/ 83 w 122"/>
                <a:gd name="T63" fmla="*/ 48 h 131"/>
                <a:gd name="T64" fmla="*/ 118 w 122"/>
                <a:gd name="T65" fmla="*/ 126 h 131"/>
                <a:gd name="T66" fmla="*/ 96 w 122"/>
                <a:gd name="T67" fmla="*/ 139 h 131"/>
                <a:gd name="T68" fmla="*/ 118 w 122"/>
                <a:gd name="T69" fmla="*/ 166 h 131"/>
                <a:gd name="T70" fmla="*/ 174 w 122"/>
                <a:gd name="T71" fmla="*/ 200 h 131"/>
                <a:gd name="T72" fmla="*/ 198 w 122"/>
                <a:gd name="T73" fmla="*/ 232 h 131"/>
                <a:gd name="T74" fmla="*/ 275 w 122"/>
                <a:gd name="T75" fmla="*/ 262 h 131"/>
                <a:gd name="T76" fmla="*/ 297 w 122"/>
                <a:gd name="T77" fmla="*/ 270 h 131"/>
                <a:gd name="T78" fmla="*/ 318 w 122"/>
                <a:gd name="T79" fmla="*/ 281 h 131"/>
                <a:gd name="T80" fmla="*/ 321 w 122"/>
                <a:gd name="T81" fmla="*/ 283 h 131"/>
                <a:gd name="T82" fmla="*/ 318 w 122"/>
                <a:gd name="T83" fmla="*/ 286 h 131"/>
                <a:gd name="T84" fmla="*/ 318 w 122"/>
                <a:gd name="T85" fmla="*/ 305 h 131"/>
                <a:gd name="T86" fmla="*/ 326 w 122"/>
                <a:gd name="T87" fmla="*/ 313 h 1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" h="131">
                  <a:moveTo>
                    <a:pt x="122" y="117"/>
                  </a:moveTo>
                  <a:cubicBezTo>
                    <a:pt x="116" y="117"/>
                    <a:pt x="111" y="117"/>
                    <a:pt x="110" y="117"/>
                  </a:cubicBezTo>
                  <a:cubicBezTo>
                    <a:pt x="107" y="118"/>
                    <a:pt x="106" y="119"/>
                    <a:pt x="105" y="122"/>
                  </a:cubicBezTo>
                  <a:cubicBezTo>
                    <a:pt x="104" y="124"/>
                    <a:pt x="103" y="126"/>
                    <a:pt x="101" y="124"/>
                  </a:cubicBezTo>
                  <a:cubicBezTo>
                    <a:pt x="100" y="122"/>
                    <a:pt x="99" y="125"/>
                    <a:pt x="94" y="124"/>
                  </a:cubicBezTo>
                  <a:cubicBezTo>
                    <a:pt x="88" y="123"/>
                    <a:pt x="88" y="123"/>
                    <a:pt x="88" y="117"/>
                  </a:cubicBezTo>
                  <a:cubicBezTo>
                    <a:pt x="88" y="111"/>
                    <a:pt x="85" y="113"/>
                    <a:pt x="83" y="120"/>
                  </a:cubicBezTo>
                  <a:cubicBezTo>
                    <a:pt x="81" y="127"/>
                    <a:pt x="66" y="126"/>
                    <a:pt x="61" y="125"/>
                  </a:cubicBezTo>
                  <a:cubicBezTo>
                    <a:pt x="56" y="124"/>
                    <a:pt x="53" y="124"/>
                    <a:pt x="51" y="128"/>
                  </a:cubicBezTo>
                  <a:cubicBezTo>
                    <a:pt x="50" y="131"/>
                    <a:pt x="43" y="129"/>
                    <a:pt x="39" y="126"/>
                  </a:cubicBezTo>
                  <a:cubicBezTo>
                    <a:pt x="34" y="124"/>
                    <a:pt x="36" y="122"/>
                    <a:pt x="37" y="117"/>
                  </a:cubicBezTo>
                  <a:cubicBezTo>
                    <a:pt x="39" y="113"/>
                    <a:pt x="34" y="113"/>
                    <a:pt x="33" y="115"/>
                  </a:cubicBezTo>
                  <a:cubicBezTo>
                    <a:pt x="32" y="115"/>
                    <a:pt x="31" y="116"/>
                    <a:pt x="30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28" y="112"/>
                    <a:pt x="26" y="106"/>
                    <a:pt x="27" y="104"/>
                  </a:cubicBezTo>
                  <a:cubicBezTo>
                    <a:pt x="29" y="100"/>
                    <a:pt x="28" y="100"/>
                    <a:pt x="25" y="94"/>
                  </a:cubicBezTo>
                  <a:cubicBezTo>
                    <a:pt x="22" y="88"/>
                    <a:pt x="26" y="81"/>
                    <a:pt x="27" y="68"/>
                  </a:cubicBezTo>
                  <a:cubicBezTo>
                    <a:pt x="28" y="55"/>
                    <a:pt x="25" y="50"/>
                    <a:pt x="22" y="45"/>
                  </a:cubicBezTo>
                  <a:cubicBezTo>
                    <a:pt x="20" y="41"/>
                    <a:pt x="21" y="32"/>
                    <a:pt x="20" y="25"/>
                  </a:cubicBezTo>
                  <a:cubicBezTo>
                    <a:pt x="20" y="18"/>
                    <a:pt x="14" y="23"/>
                    <a:pt x="9" y="22"/>
                  </a:cubicBezTo>
                  <a:cubicBezTo>
                    <a:pt x="3" y="20"/>
                    <a:pt x="0" y="18"/>
                    <a:pt x="0" y="1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9" y="5"/>
                    <a:pt x="9" y="5"/>
                    <a:pt x="12" y="2"/>
                  </a:cubicBezTo>
                  <a:cubicBezTo>
                    <a:pt x="15" y="0"/>
                    <a:pt x="14" y="2"/>
                    <a:pt x="16" y="2"/>
                  </a:cubicBezTo>
                  <a:cubicBezTo>
                    <a:pt x="17" y="3"/>
                    <a:pt x="18" y="5"/>
                    <a:pt x="21" y="5"/>
                  </a:cubicBezTo>
                  <a:cubicBezTo>
                    <a:pt x="23" y="4"/>
                    <a:pt x="25" y="7"/>
                    <a:pt x="25" y="7"/>
                  </a:cubicBezTo>
                  <a:cubicBezTo>
                    <a:pt x="25" y="7"/>
                    <a:pt x="26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8" y="12"/>
                    <a:pt x="29" y="13"/>
                  </a:cubicBezTo>
                  <a:cubicBezTo>
                    <a:pt x="30" y="15"/>
                    <a:pt x="32" y="17"/>
                    <a:pt x="31" y="18"/>
                  </a:cubicBezTo>
                  <a:cubicBezTo>
                    <a:pt x="30" y="20"/>
                    <a:pt x="44" y="47"/>
                    <a:pt x="44" y="47"/>
                  </a:cubicBezTo>
                  <a:cubicBezTo>
                    <a:pt x="44" y="47"/>
                    <a:pt x="33" y="47"/>
                    <a:pt x="36" y="52"/>
                  </a:cubicBezTo>
                  <a:cubicBezTo>
                    <a:pt x="39" y="56"/>
                    <a:pt x="40" y="59"/>
                    <a:pt x="44" y="62"/>
                  </a:cubicBezTo>
                  <a:cubicBezTo>
                    <a:pt x="48" y="65"/>
                    <a:pt x="64" y="70"/>
                    <a:pt x="65" y="75"/>
                  </a:cubicBezTo>
                  <a:cubicBezTo>
                    <a:pt x="66" y="81"/>
                    <a:pt x="66" y="85"/>
                    <a:pt x="74" y="87"/>
                  </a:cubicBezTo>
                  <a:cubicBezTo>
                    <a:pt x="83" y="89"/>
                    <a:pt x="98" y="95"/>
                    <a:pt x="103" y="98"/>
                  </a:cubicBezTo>
                  <a:cubicBezTo>
                    <a:pt x="107" y="101"/>
                    <a:pt x="109" y="101"/>
                    <a:pt x="111" y="101"/>
                  </a:cubicBezTo>
                  <a:cubicBezTo>
                    <a:pt x="112" y="101"/>
                    <a:pt x="116" y="103"/>
                    <a:pt x="119" y="105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9" y="106"/>
                    <a:pt x="119" y="107"/>
                  </a:cubicBezTo>
                  <a:cubicBezTo>
                    <a:pt x="117" y="111"/>
                    <a:pt x="118" y="112"/>
                    <a:pt x="119" y="114"/>
                  </a:cubicBezTo>
                  <a:cubicBezTo>
                    <a:pt x="120" y="115"/>
                    <a:pt x="121" y="116"/>
                    <a:pt x="122" y="11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3">
              <a:extLst>
                <a:ext uri="{FF2B5EF4-FFF2-40B4-BE49-F238E27FC236}">
                  <a16:creationId xmlns:a16="http://schemas.microsoft.com/office/drawing/2014/main" id="{76A22E18-23E5-4129-A598-78614A4F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724"/>
              <a:ext cx="342" cy="270"/>
            </a:xfrm>
            <a:custGeom>
              <a:avLst/>
              <a:gdLst>
                <a:gd name="T0" fmla="*/ 246 w 128"/>
                <a:gd name="T1" fmla="*/ 270 h 101"/>
                <a:gd name="T2" fmla="*/ 222 w 128"/>
                <a:gd name="T3" fmla="*/ 257 h 101"/>
                <a:gd name="T4" fmla="*/ 200 w 128"/>
                <a:gd name="T5" fmla="*/ 249 h 101"/>
                <a:gd name="T6" fmla="*/ 123 w 128"/>
                <a:gd name="T7" fmla="*/ 219 h 101"/>
                <a:gd name="T8" fmla="*/ 99 w 128"/>
                <a:gd name="T9" fmla="*/ 187 h 101"/>
                <a:gd name="T10" fmla="*/ 43 w 128"/>
                <a:gd name="T11" fmla="*/ 152 h 101"/>
                <a:gd name="T12" fmla="*/ 21 w 128"/>
                <a:gd name="T13" fmla="*/ 126 h 101"/>
                <a:gd name="T14" fmla="*/ 43 w 128"/>
                <a:gd name="T15" fmla="*/ 112 h 101"/>
                <a:gd name="T16" fmla="*/ 8 w 128"/>
                <a:gd name="T17" fmla="*/ 35 h 101"/>
                <a:gd name="T18" fmla="*/ 3 w 128"/>
                <a:gd name="T19" fmla="*/ 21 h 101"/>
                <a:gd name="T20" fmla="*/ 0 w 128"/>
                <a:gd name="T21" fmla="*/ 5 h 101"/>
                <a:gd name="T22" fmla="*/ 0 w 128"/>
                <a:gd name="T23" fmla="*/ 5 h 101"/>
                <a:gd name="T24" fmla="*/ 13 w 128"/>
                <a:gd name="T25" fmla="*/ 3 h 101"/>
                <a:gd name="T26" fmla="*/ 29 w 128"/>
                <a:gd name="T27" fmla="*/ 8 h 101"/>
                <a:gd name="T28" fmla="*/ 48 w 128"/>
                <a:gd name="T29" fmla="*/ 11 h 101"/>
                <a:gd name="T30" fmla="*/ 67 w 128"/>
                <a:gd name="T31" fmla="*/ 0 h 101"/>
                <a:gd name="T32" fmla="*/ 80 w 128"/>
                <a:gd name="T33" fmla="*/ 3 h 101"/>
                <a:gd name="T34" fmla="*/ 91 w 128"/>
                <a:gd name="T35" fmla="*/ 5 h 101"/>
                <a:gd name="T36" fmla="*/ 104 w 128"/>
                <a:gd name="T37" fmla="*/ 13 h 101"/>
                <a:gd name="T38" fmla="*/ 126 w 128"/>
                <a:gd name="T39" fmla="*/ 13 h 101"/>
                <a:gd name="T40" fmla="*/ 134 w 128"/>
                <a:gd name="T41" fmla="*/ 21 h 101"/>
                <a:gd name="T42" fmla="*/ 147 w 128"/>
                <a:gd name="T43" fmla="*/ 40 h 101"/>
                <a:gd name="T44" fmla="*/ 160 w 128"/>
                <a:gd name="T45" fmla="*/ 59 h 101"/>
                <a:gd name="T46" fmla="*/ 187 w 128"/>
                <a:gd name="T47" fmla="*/ 88 h 101"/>
                <a:gd name="T48" fmla="*/ 206 w 128"/>
                <a:gd name="T49" fmla="*/ 91 h 101"/>
                <a:gd name="T50" fmla="*/ 219 w 128"/>
                <a:gd name="T51" fmla="*/ 94 h 101"/>
                <a:gd name="T52" fmla="*/ 227 w 128"/>
                <a:gd name="T53" fmla="*/ 107 h 101"/>
                <a:gd name="T54" fmla="*/ 240 w 128"/>
                <a:gd name="T55" fmla="*/ 107 h 101"/>
                <a:gd name="T56" fmla="*/ 265 w 128"/>
                <a:gd name="T57" fmla="*/ 102 h 101"/>
                <a:gd name="T58" fmla="*/ 273 w 128"/>
                <a:gd name="T59" fmla="*/ 99 h 101"/>
                <a:gd name="T60" fmla="*/ 286 w 128"/>
                <a:gd name="T61" fmla="*/ 86 h 101"/>
                <a:gd name="T62" fmla="*/ 299 w 128"/>
                <a:gd name="T63" fmla="*/ 80 h 101"/>
                <a:gd name="T64" fmla="*/ 302 w 128"/>
                <a:gd name="T65" fmla="*/ 88 h 101"/>
                <a:gd name="T66" fmla="*/ 315 w 128"/>
                <a:gd name="T67" fmla="*/ 96 h 101"/>
                <a:gd name="T68" fmla="*/ 326 w 128"/>
                <a:gd name="T69" fmla="*/ 107 h 101"/>
                <a:gd name="T70" fmla="*/ 342 w 128"/>
                <a:gd name="T71" fmla="*/ 118 h 101"/>
                <a:gd name="T72" fmla="*/ 342 w 128"/>
                <a:gd name="T73" fmla="*/ 131 h 101"/>
                <a:gd name="T74" fmla="*/ 326 w 128"/>
                <a:gd name="T75" fmla="*/ 142 h 101"/>
                <a:gd name="T76" fmla="*/ 313 w 128"/>
                <a:gd name="T77" fmla="*/ 147 h 101"/>
                <a:gd name="T78" fmla="*/ 299 w 128"/>
                <a:gd name="T79" fmla="*/ 150 h 101"/>
                <a:gd name="T80" fmla="*/ 286 w 128"/>
                <a:gd name="T81" fmla="*/ 152 h 101"/>
                <a:gd name="T82" fmla="*/ 267 w 128"/>
                <a:gd name="T83" fmla="*/ 139 h 101"/>
                <a:gd name="T84" fmla="*/ 243 w 128"/>
                <a:gd name="T85" fmla="*/ 126 h 101"/>
                <a:gd name="T86" fmla="*/ 235 w 128"/>
                <a:gd name="T87" fmla="*/ 120 h 101"/>
                <a:gd name="T88" fmla="*/ 203 w 128"/>
                <a:gd name="T89" fmla="*/ 158 h 101"/>
                <a:gd name="T90" fmla="*/ 227 w 128"/>
                <a:gd name="T91" fmla="*/ 166 h 101"/>
                <a:gd name="T92" fmla="*/ 243 w 128"/>
                <a:gd name="T93" fmla="*/ 182 h 101"/>
                <a:gd name="T94" fmla="*/ 232 w 128"/>
                <a:gd name="T95" fmla="*/ 200 h 101"/>
                <a:gd name="T96" fmla="*/ 265 w 128"/>
                <a:gd name="T97" fmla="*/ 200 h 101"/>
                <a:gd name="T98" fmla="*/ 278 w 128"/>
                <a:gd name="T99" fmla="*/ 195 h 101"/>
                <a:gd name="T100" fmla="*/ 283 w 128"/>
                <a:gd name="T101" fmla="*/ 206 h 101"/>
                <a:gd name="T102" fmla="*/ 278 w 128"/>
                <a:gd name="T103" fmla="*/ 219 h 101"/>
                <a:gd name="T104" fmla="*/ 286 w 128"/>
                <a:gd name="T105" fmla="*/ 241 h 101"/>
                <a:gd name="T106" fmla="*/ 281 w 128"/>
                <a:gd name="T107" fmla="*/ 259 h 101"/>
                <a:gd name="T108" fmla="*/ 259 w 128"/>
                <a:gd name="T109" fmla="*/ 262 h 101"/>
                <a:gd name="T110" fmla="*/ 246 w 128"/>
                <a:gd name="T111" fmla="*/ 267 h 101"/>
                <a:gd name="T112" fmla="*/ 246 w 128"/>
                <a:gd name="T113" fmla="*/ 270 h 1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8" h="101">
                  <a:moveTo>
                    <a:pt x="92" y="101"/>
                  </a:moveTo>
                  <a:cubicBezTo>
                    <a:pt x="88" y="98"/>
                    <a:pt x="84" y="96"/>
                    <a:pt x="83" y="96"/>
                  </a:cubicBezTo>
                  <a:cubicBezTo>
                    <a:pt x="81" y="96"/>
                    <a:pt x="79" y="96"/>
                    <a:pt x="75" y="93"/>
                  </a:cubicBezTo>
                  <a:cubicBezTo>
                    <a:pt x="70" y="90"/>
                    <a:pt x="55" y="84"/>
                    <a:pt x="46" y="82"/>
                  </a:cubicBezTo>
                  <a:cubicBezTo>
                    <a:pt x="38" y="80"/>
                    <a:pt x="38" y="76"/>
                    <a:pt x="37" y="70"/>
                  </a:cubicBezTo>
                  <a:cubicBezTo>
                    <a:pt x="36" y="65"/>
                    <a:pt x="20" y="60"/>
                    <a:pt x="16" y="57"/>
                  </a:cubicBezTo>
                  <a:cubicBezTo>
                    <a:pt x="12" y="54"/>
                    <a:pt x="11" y="51"/>
                    <a:pt x="8" y="47"/>
                  </a:cubicBezTo>
                  <a:cubicBezTo>
                    <a:pt x="5" y="42"/>
                    <a:pt x="16" y="42"/>
                    <a:pt x="16" y="42"/>
                  </a:cubicBezTo>
                  <a:cubicBezTo>
                    <a:pt x="16" y="42"/>
                    <a:pt x="2" y="15"/>
                    <a:pt x="3" y="13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9" y="0"/>
                    <a:pt x="8" y="3"/>
                    <a:pt x="11" y="3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20" y="3"/>
                    <a:pt x="23" y="1"/>
                    <a:pt x="25" y="0"/>
                  </a:cubicBezTo>
                  <a:cubicBezTo>
                    <a:pt x="27" y="0"/>
                    <a:pt x="30" y="0"/>
                    <a:pt x="30" y="1"/>
                  </a:cubicBezTo>
                  <a:cubicBezTo>
                    <a:pt x="31" y="1"/>
                    <a:pt x="31" y="1"/>
                    <a:pt x="34" y="2"/>
                  </a:cubicBezTo>
                  <a:cubicBezTo>
                    <a:pt x="37" y="2"/>
                    <a:pt x="36" y="4"/>
                    <a:pt x="39" y="5"/>
                  </a:cubicBezTo>
                  <a:cubicBezTo>
                    <a:pt x="41" y="6"/>
                    <a:pt x="47" y="5"/>
                    <a:pt x="47" y="5"/>
                  </a:cubicBezTo>
                  <a:cubicBezTo>
                    <a:pt x="47" y="5"/>
                    <a:pt x="48" y="7"/>
                    <a:pt x="50" y="8"/>
                  </a:cubicBezTo>
                  <a:cubicBezTo>
                    <a:pt x="51" y="10"/>
                    <a:pt x="53" y="13"/>
                    <a:pt x="55" y="15"/>
                  </a:cubicBezTo>
                  <a:cubicBezTo>
                    <a:pt x="57" y="17"/>
                    <a:pt x="59" y="20"/>
                    <a:pt x="60" y="22"/>
                  </a:cubicBezTo>
                  <a:cubicBezTo>
                    <a:pt x="62" y="25"/>
                    <a:pt x="68" y="31"/>
                    <a:pt x="70" y="33"/>
                  </a:cubicBezTo>
                  <a:cubicBezTo>
                    <a:pt x="73" y="34"/>
                    <a:pt x="73" y="34"/>
                    <a:pt x="77" y="34"/>
                  </a:cubicBezTo>
                  <a:cubicBezTo>
                    <a:pt x="80" y="34"/>
                    <a:pt x="80" y="35"/>
                    <a:pt x="82" y="35"/>
                  </a:cubicBezTo>
                  <a:cubicBezTo>
                    <a:pt x="83" y="36"/>
                    <a:pt x="84" y="39"/>
                    <a:pt x="85" y="40"/>
                  </a:cubicBezTo>
                  <a:cubicBezTo>
                    <a:pt x="86" y="41"/>
                    <a:pt x="88" y="40"/>
                    <a:pt x="90" y="40"/>
                  </a:cubicBezTo>
                  <a:cubicBezTo>
                    <a:pt x="92" y="39"/>
                    <a:pt x="97" y="39"/>
                    <a:pt x="99" y="38"/>
                  </a:cubicBezTo>
                  <a:cubicBezTo>
                    <a:pt x="101" y="37"/>
                    <a:pt x="102" y="38"/>
                    <a:pt x="102" y="37"/>
                  </a:cubicBezTo>
                  <a:cubicBezTo>
                    <a:pt x="103" y="37"/>
                    <a:pt x="105" y="34"/>
                    <a:pt x="107" y="32"/>
                  </a:cubicBezTo>
                  <a:cubicBezTo>
                    <a:pt x="108" y="29"/>
                    <a:pt x="109" y="31"/>
                    <a:pt x="112" y="30"/>
                  </a:cubicBezTo>
                  <a:cubicBezTo>
                    <a:pt x="115" y="28"/>
                    <a:pt x="112" y="31"/>
                    <a:pt x="113" y="33"/>
                  </a:cubicBezTo>
                  <a:cubicBezTo>
                    <a:pt x="115" y="34"/>
                    <a:pt x="116" y="34"/>
                    <a:pt x="118" y="36"/>
                  </a:cubicBezTo>
                  <a:cubicBezTo>
                    <a:pt x="120" y="37"/>
                    <a:pt x="122" y="38"/>
                    <a:pt x="122" y="40"/>
                  </a:cubicBezTo>
                  <a:cubicBezTo>
                    <a:pt x="123" y="41"/>
                    <a:pt x="126" y="42"/>
                    <a:pt x="128" y="44"/>
                  </a:cubicBezTo>
                  <a:cubicBezTo>
                    <a:pt x="128" y="44"/>
                    <a:pt x="128" y="46"/>
                    <a:pt x="128" y="49"/>
                  </a:cubicBezTo>
                  <a:cubicBezTo>
                    <a:pt x="127" y="51"/>
                    <a:pt x="125" y="53"/>
                    <a:pt x="122" y="53"/>
                  </a:cubicBezTo>
                  <a:cubicBezTo>
                    <a:pt x="120" y="54"/>
                    <a:pt x="119" y="53"/>
                    <a:pt x="117" y="55"/>
                  </a:cubicBezTo>
                  <a:cubicBezTo>
                    <a:pt x="115" y="56"/>
                    <a:pt x="113" y="55"/>
                    <a:pt x="112" y="56"/>
                  </a:cubicBezTo>
                  <a:cubicBezTo>
                    <a:pt x="111" y="57"/>
                    <a:pt x="110" y="60"/>
                    <a:pt x="107" y="57"/>
                  </a:cubicBezTo>
                  <a:cubicBezTo>
                    <a:pt x="104" y="54"/>
                    <a:pt x="102" y="53"/>
                    <a:pt x="100" y="52"/>
                  </a:cubicBezTo>
                  <a:cubicBezTo>
                    <a:pt x="98" y="51"/>
                    <a:pt x="93" y="49"/>
                    <a:pt x="91" y="47"/>
                  </a:cubicBezTo>
                  <a:cubicBezTo>
                    <a:pt x="90" y="46"/>
                    <a:pt x="89" y="44"/>
                    <a:pt x="88" y="45"/>
                  </a:cubicBezTo>
                  <a:cubicBezTo>
                    <a:pt x="86" y="47"/>
                    <a:pt x="76" y="59"/>
                    <a:pt x="76" y="59"/>
                  </a:cubicBezTo>
                  <a:cubicBezTo>
                    <a:pt x="76" y="59"/>
                    <a:pt x="83" y="62"/>
                    <a:pt x="85" y="62"/>
                  </a:cubicBezTo>
                  <a:cubicBezTo>
                    <a:pt x="86" y="63"/>
                    <a:pt x="94" y="66"/>
                    <a:pt x="91" y="68"/>
                  </a:cubicBezTo>
                  <a:cubicBezTo>
                    <a:pt x="89" y="70"/>
                    <a:pt x="81" y="75"/>
                    <a:pt x="87" y="75"/>
                  </a:cubicBezTo>
                  <a:cubicBezTo>
                    <a:pt x="92" y="75"/>
                    <a:pt x="96" y="75"/>
                    <a:pt x="99" y="75"/>
                  </a:cubicBezTo>
                  <a:cubicBezTo>
                    <a:pt x="101" y="75"/>
                    <a:pt x="103" y="71"/>
                    <a:pt x="104" y="73"/>
                  </a:cubicBezTo>
                  <a:cubicBezTo>
                    <a:pt x="106" y="75"/>
                    <a:pt x="107" y="75"/>
                    <a:pt x="106" y="77"/>
                  </a:cubicBezTo>
                  <a:cubicBezTo>
                    <a:pt x="106" y="80"/>
                    <a:pt x="102" y="79"/>
                    <a:pt x="104" y="82"/>
                  </a:cubicBezTo>
                  <a:cubicBezTo>
                    <a:pt x="105" y="85"/>
                    <a:pt x="104" y="84"/>
                    <a:pt x="107" y="90"/>
                  </a:cubicBezTo>
                  <a:cubicBezTo>
                    <a:pt x="109" y="96"/>
                    <a:pt x="109" y="97"/>
                    <a:pt x="105" y="97"/>
                  </a:cubicBezTo>
                  <a:cubicBezTo>
                    <a:pt x="101" y="97"/>
                    <a:pt x="100" y="95"/>
                    <a:pt x="97" y="98"/>
                  </a:cubicBezTo>
                  <a:cubicBezTo>
                    <a:pt x="95" y="100"/>
                    <a:pt x="93" y="98"/>
                    <a:pt x="92" y="100"/>
                  </a:cubicBezTo>
                  <a:lnTo>
                    <a:pt x="92" y="10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4">
              <a:extLst>
                <a:ext uri="{FF2B5EF4-FFF2-40B4-BE49-F238E27FC236}">
                  <a16:creationId xmlns:a16="http://schemas.microsoft.com/office/drawing/2014/main" id="{160C71AB-3867-429B-AA79-9A69C856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2007"/>
              <a:ext cx="345" cy="200"/>
            </a:xfrm>
            <a:custGeom>
              <a:avLst/>
              <a:gdLst>
                <a:gd name="T0" fmla="*/ 318 w 129"/>
                <a:gd name="T1" fmla="*/ 16 h 75"/>
                <a:gd name="T2" fmla="*/ 324 w 129"/>
                <a:gd name="T3" fmla="*/ 27 h 75"/>
                <a:gd name="T4" fmla="*/ 326 w 129"/>
                <a:gd name="T5" fmla="*/ 35 h 75"/>
                <a:gd name="T6" fmla="*/ 337 w 129"/>
                <a:gd name="T7" fmla="*/ 45 h 75"/>
                <a:gd name="T8" fmla="*/ 342 w 129"/>
                <a:gd name="T9" fmla="*/ 53 h 75"/>
                <a:gd name="T10" fmla="*/ 318 w 129"/>
                <a:gd name="T11" fmla="*/ 112 h 75"/>
                <a:gd name="T12" fmla="*/ 308 w 129"/>
                <a:gd name="T13" fmla="*/ 147 h 75"/>
                <a:gd name="T14" fmla="*/ 300 w 129"/>
                <a:gd name="T15" fmla="*/ 163 h 75"/>
                <a:gd name="T16" fmla="*/ 289 w 129"/>
                <a:gd name="T17" fmla="*/ 195 h 75"/>
                <a:gd name="T18" fmla="*/ 273 w 129"/>
                <a:gd name="T19" fmla="*/ 197 h 75"/>
                <a:gd name="T20" fmla="*/ 259 w 129"/>
                <a:gd name="T21" fmla="*/ 189 h 75"/>
                <a:gd name="T22" fmla="*/ 243 w 129"/>
                <a:gd name="T23" fmla="*/ 171 h 75"/>
                <a:gd name="T24" fmla="*/ 230 w 129"/>
                <a:gd name="T25" fmla="*/ 163 h 75"/>
                <a:gd name="T26" fmla="*/ 214 w 129"/>
                <a:gd name="T27" fmla="*/ 165 h 75"/>
                <a:gd name="T28" fmla="*/ 201 w 129"/>
                <a:gd name="T29" fmla="*/ 171 h 75"/>
                <a:gd name="T30" fmla="*/ 190 w 129"/>
                <a:gd name="T31" fmla="*/ 165 h 75"/>
                <a:gd name="T32" fmla="*/ 171 w 129"/>
                <a:gd name="T33" fmla="*/ 160 h 75"/>
                <a:gd name="T34" fmla="*/ 152 w 129"/>
                <a:gd name="T35" fmla="*/ 163 h 75"/>
                <a:gd name="T36" fmla="*/ 128 w 129"/>
                <a:gd name="T37" fmla="*/ 155 h 75"/>
                <a:gd name="T38" fmla="*/ 115 w 129"/>
                <a:gd name="T39" fmla="*/ 157 h 75"/>
                <a:gd name="T40" fmla="*/ 83 w 129"/>
                <a:gd name="T41" fmla="*/ 173 h 75"/>
                <a:gd name="T42" fmla="*/ 67 w 129"/>
                <a:gd name="T43" fmla="*/ 163 h 75"/>
                <a:gd name="T44" fmla="*/ 56 w 129"/>
                <a:gd name="T45" fmla="*/ 147 h 75"/>
                <a:gd name="T46" fmla="*/ 45 w 129"/>
                <a:gd name="T47" fmla="*/ 131 h 75"/>
                <a:gd name="T48" fmla="*/ 56 w 129"/>
                <a:gd name="T49" fmla="*/ 112 h 75"/>
                <a:gd name="T50" fmla="*/ 53 w 129"/>
                <a:gd name="T51" fmla="*/ 99 h 75"/>
                <a:gd name="T52" fmla="*/ 40 w 129"/>
                <a:gd name="T53" fmla="*/ 80 h 75"/>
                <a:gd name="T54" fmla="*/ 27 w 129"/>
                <a:gd name="T55" fmla="*/ 67 h 75"/>
                <a:gd name="T56" fmla="*/ 3 w 129"/>
                <a:gd name="T57" fmla="*/ 61 h 75"/>
                <a:gd name="T58" fmla="*/ 0 w 129"/>
                <a:gd name="T59" fmla="*/ 48 h 75"/>
                <a:gd name="T60" fmla="*/ 0 w 129"/>
                <a:gd name="T61" fmla="*/ 48 h 75"/>
                <a:gd name="T62" fmla="*/ 11 w 129"/>
                <a:gd name="T63" fmla="*/ 43 h 75"/>
                <a:gd name="T64" fmla="*/ 27 w 129"/>
                <a:gd name="T65" fmla="*/ 32 h 75"/>
                <a:gd name="T66" fmla="*/ 80 w 129"/>
                <a:gd name="T67" fmla="*/ 11 h 75"/>
                <a:gd name="T68" fmla="*/ 91 w 129"/>
                <a:gd name="T69" fmla="*/ 16 h 75"/>
                <a:gd name="T70" fmla="*/ 96 w 129"/>
                <a:gd name="T71" fmla="*/ 40 h 75"/>
                <a:gd name="T72" fmla="*/ 128 w 129"/>
                <a:gd name="T73" fmla="*/ 45 h 75"/>
                <a:gd name="T74" fmla="*/ 155 w 129"/>
                <a:gd name="T75" fmla="*/ 37 h 75"/>
                <a:gd name="T76" fmla="*/ 214 w 129"/>
                <a:gd name="T77" fmla="*/ 24 h 75"/>
                <a:gd name="T78" fmla="*/ 227 w 129"/>
                <a:gd name="T79" fmla="*/ 16 h 75"/>
                <a:gd name="T80" fmla="*/ 243 w 129"/>
                <a:gd name="T81" fmla="*/ 35 h 75"/>
                <a:gd name="T82" fmla="*/ 262 w 129"/>
                <a:gd name="T83" fmla="*/ 35 h 75"/>
                <a:gd name="T84" fmla="*/ 273 w 129"/>
                <a:gd name="T85" fmla="*/ 29 h 75"/>
                <a:gd name="T86" fmla="*/ 286 w 129"/>
                <a:gd name="T87" fmla="*/ 16 h 75"/>
                <a:gd name="T88" fmla="*/ 318 w 129"/>
                <a:gd name="T89" fmla="*/ 16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9" h="75">
                  <a:moveTo>
                    <a:pt x="119" y="6"/>
                  </a:moveTo>
                  <a:cubicBezTo>
                    <a:pt x="120" y="7"/>
                    <a:pt x="121" y="9"/>
                    <a:pt x="121" y="10"/>
                  </a:cubicBezTo>
                  <a:cubicBezTo>
                    <a:pt x="120" y="11"/>
                    <a:pt x="120" y="11"/>
                    <a:pt x="122" y="13"/>
                  </a:cubicBezTo>
                  <a:cubicBezTo>
                    <a:pt x="124" y="15"/>
                    <a:pt x="124" y="16"/>
                    <a:pt x="126" y="17"/>
                  </a:cubicBezTo>
                  <a:cubicBezTo>
                    <a:pt x="127" y="18"/>
                    <a:pt x="129" y="17"/>
                    <a:pt x="128" y="20"/>
                  </a:cubicBezTo>
                  <a:cubicBezTo>
                    <a:pt x="126" y="24"/>
                    <a:pt x="121" y="37"/>
                    <a:pt x="119" y="42"/>
                  </a:cubicBezTo>
                  <a:cubicBezTo>
                    <a:pt x="118" y="47"/>
                    <a:pt x="114" y="53"/>
                    <a:pt x="115" y="55"/>
                  </a:cubicBezTo>
                  <a:cubicBezTo>
                    <a:pt x="115" y="58"/>
                    <a:pt x="115" y="56"/>
                    <a:pt x="112" y="61"/>
                  </a:cubicBezTo>
                  <a:cubicBezTo>
                    <a:pt x="108" y="65"/>
                    <a:pt x="105" y="68"/>
                    <a:pt x="108" y="73"/>
                  </a:cubicBezTo>
                  <a:cubicBezTo>
                    <a:pt x="108" y="73"/>
                    <a:pt x="105" y="73"/>
                    <a:pt x="102" y="74"/>
                  </a:cubicBezTo>
                  <a:cubicBezTo>
                    <a:pt x="100" y="75"/>
                    <a:pt x="98" y="74"/>
                    <a:pt x="97" y="71"/>
                  </a:cubicBezTo>
                  <a:cubicBezTo>
                    <a:pt x="95" y="68"/>
                    <a:pt x="93" y="66"/>
                    <a:pt x="91" y="64"/>
                  </a:cubicBezTo>
                  <a:cubicBezTo>
                    <a:pt x="89" y="62"/>
                    <a:pt x="89" y="59"/>
                    <a:pt x="86" y="61"/>
                  </a:cubicBezTo>
                  <a:cubicBezTo>
                    <a:pt x="84" y="62"/>
                    <a:pt x="81" y="62"/>
                    <a:pt x="80" y="62"/>
                  </a:cubicBezTo>
                  <a:cubicBezTo>
                    <a:pt x="78" y="62"/>
                    <a:pt x="76" y="64"/>
                    <a:pt x="75" y="64"/>
                  </a:cubicBezTo>
                  <a:cubicBezTo>
                    <a:pt x="74" y="63"/>
                    <a:pt x="72" y="64"/>
                    <a:pt x="71" y="62"/>
                  </a:cubicBezTo>
                  <a:cubicBezTo>
                    <a:pt x="69" y="60"/>
                    <a:pt x="67" y="60"/>
                    <a:pt x="64" y="60"/>
                  </a:cubicBezTo>
                  <a:cubicBezTo>
                    <a:pt x="61" y="60"/>
                    <a:pt x="59" y="62"/>
                    <a:pt x="57" y="61"/>
                  </a:cubicBezTo>
                  <a:cubicBezTo>
                    <a:pt x="54" y="60"/>
                    <a:pt x="51" y="58"/>
                    <a:pt x="48" y="58"/>
                  </a:cubicBezTo>
                  <a:cubicBezTo>
                    <a:pt x="45" y="57"/>
                    <a:pt x="45" y="57"/>
                    <a:pt x="43" y="59"/>
                  </a:cubicBezTo>
                  <a:cubicBezTo>
                    <a:pt x="40" y="62"/>
                    <a:pt x="36" y="68"/>
                    <a:pt x="31" y="65"/>
                  </a:cubicBezTo>
                  <a:cubicBezTo>
                    <a:pt x="29" y="63"/>
                    <a:pt x="26" y="62"/>
                    <a:pt x="25" y="61"/>
                  </a:cubicBezTo>
                  <a:cubicBezTo>
                    <a:pt x="23" y="60"/>
                    <a:pt x="22" y="57"/>
                    <a:pt x="21" y="55"/>
                  </a:cubicBezTo>
                  <a:cubicBezTo>
                    <a:pt x="20" y="53"/>
                    <a:pt x="17" y="52"/>
                    <a:pt x="17" y="49"/>
                  </a:cubicBezTo>
                  <a:cubicBezTo>
                    <a:pt x="17" y="46"/>
                    <a:pt x="21" y="42"/>
                    <a:pt x="21" y="42"/>
                  </a:cubicBezTo>
                  <a:cubicBezTo>
                    <a:pt x="21" y="42"/>
                    <a:pt x="23" y="38"/>
                    <a:pt x="20" y="37"/>
                  </a:cubicBezTo>
                  <a:cubicBezTo>
                    <a:pt x="18" y="36"/>
                    <a:pt x="17" y="32"/>
                    <a:pt x="15" y="30"/>
                  </a:cubicBezTo>
                  <a:cubicBezTo>
                    <a:pt x="14" y="28"/>
                    <a:pt x="13" y="25"/>
                    <a:pt x="10" y="25"/>
                  </a:cubicBezTo>
                  <a:cubicBezTo>
                    <a:pt x="7" y="24"/>
                    <a:pt x="2" y="27"/>
                    <a:pt x="1" y="23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8"/>
                    <a:pt x="3" y="18"/>
                    <a:pt x="4" y="16"/>
                  </a:cubicBezTo>
                  <a:cubicBezTo>
                    <a:pt x="5" y="14"/>
                    <a:pt x="7" y="11"/>
                    <a:pt x="10" y="12"/>
                  </a:cubicBezTo>
                  <a:cubicBezTo>
                    <a:pt x="14" y="14"/>
                    <a:pt x="28" y="6"/>
                    <a:pt x="30" y="4"/>
                  </a:cubicBezTo>
                  <a:cubicBezTo>
                    <a:pt x="31" y="2"/>
                    <a:pt x="36" y="2"/>
                    <a:pt x="34" y="6"/>
                  </a:cubicBezTo>
                  <a:cubicBezTo>
                    <a:pt x="33" y="11"/>
                    <a:pt x="31" y="13"/>
                    <a:pt x="36" y="15"/>
                  </a:cubicBezTo>
                  <a:cubicBezTo>
                    <a:pt x="40" y="18"/>
                    <a:pt x="47" y="20"/>
                    <a:pt x="48" y="17"/>
                  </a:cubicBezTo>
                  <a:cubicBezTo>
                    <a:pt x="50" y="13"/>
                    <a:pt x="53" y="13"/>
                    <a:pt x="58" y="14"/>
                  </a:cubicBezTo>
                  <a:cubicBezTo>
                    <a:pt x="63" y="15"/>
                    <a:pt x="78" y="16"/>
                    <a:pt x="80" y="9"/>
                  </a:cubicBezTo>
                  <a:cubicBezTo>
                    <a:pt x="82" y="2"/>
                    <a:pt x="85" y="0"/>
                    <a:pt x="85" y="6"/>
                  </a:cubicBezTo>
                  <a:cubicBezTo>
                    <a:pt x="85" y="12"/>
                    <a:pt x="85" y="12"/>
                    <a:pt x="91" y="13"/>
                  </a:cubicBezTo>
                  <a:cubicBezTo>
                    <a:pt x="96" y="14"/>
                    <a:pt x="97" y="11"/>
                    <a:pt x="98" y="13"/>
                  </a:cubicBezTo>
                  <a:cubicBezTo>
                    <a:pt x="100" y="15"/>
                    <a:pt x="101" y="13"/>
                    <a:pt x="102" y="11"/>
                  </a:cubicBezTo>
                  <a:cubicBezTo>
                    <a:pt x="103" y="8"/>
                    <a:pt x="104" y="7"/>
                    <a:pt x="107" y="6"/>
                  </a:cubicBezTo>
                  <a:cubicBezTo>
                    <a:pt x="108" y="6"/>
                    <a:pt x="113" y="6"/>
                    <a:pt x="119" y="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5">
              <a:extLst>
                <a:ext uri="{FF2B5EF4-FFF2-40B4-BE49-F238E27FC236}">
                  <a16:creationId xmlns:a16="http://schemas.microsoft.com/office/drawing/2014/main" id="{2CB7DBC2-865E-4282-AE33-5B3A917B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836"/>
              <a:ext cx="247" cy="281"/>
            </a:xfrm>
            <a:custGeom>
              <a:avLst/>
              <a:gdLst>
                <a:gd name="T0" fmla="*/ 158 w 92"/>
                <a:gd name="T1" fmla="*/ 281 h 105"/>
                <a:gd name="T2" fmla="*/ 158 w 92"/>
                <a:gd name="T3" fmla="*/ 276 h 105"/>
                <a:gd name="T4" fmla="*/ 166 w 92"/>
                <a:gd name="T5" fmla="*/ 249 h 105"/>
                <a:gd name="T6" fmla="*/ 172 w 92"/>
                <a:gd name="T7" fmla="*/ 225 h 105"/>
                <a:gd name="T8" fmla="*/ 169 w 92"/>
                <a:gd name="T9" fmla="*/ 206 h 105"/>
                <a:gd name="T10" fmla="*/ 191 w 92"/>
                <a:gd name="T11" fmla="*/ 166 h 105"/>
                <a:gd name="T12" fmla="*/ 199 w 92"/>
                <a:gd name="T13" fmla="*/ 134 h 105"/>
                <a:gd name="T14" fmla="*/ 207 w 92"/>
                <a:gd name="T15" fmla="*/ 110 h 105"/>
                <a:gd name="T16" fmla="*/ 220 w 92"/>
                <a:gd name="T17" fmla="*/ 91 h 105"/>
                <a:gd name="T18" fmla="*/ 228 w 92"/>
                <a:gd name="T19" fmla="*/ 70 h 105"/>
                <a:gd name="T20" fmla="*/ 239 w 92"/>
                <a:gd name="T21" fmla="*/ 56 h 105"/>
                <a:gd name="T22" fmla="*/ 244 w 92"/>
                <a:gd name="T23" fmla="*/ 37 h 105"/>
                <a:gd name="T24" fmla="*/ 244 w 92"/>
                <a:gd name="T25" fmla="*/ 27 h 105"/>
                <a:gd name="T26" fmla="*/ 217 w 92"/>
                <a:gd name="T27" fmla="*/ 19 h 105"/>
                <a:gd name="T28" fmla="*/ 185 w 92"/>
                <a:gd name="T29" fmla="*/ 5 h 105"/>
                <a:gd name="T30" fmla="*/ 172 w 92"/>
                <a:gd name="T31" fmla="*/ 8 h 105"/>
                <a:gd name="T32" fmla="*/ 140 w 92"/>
                <a:gd name="T33" fmla="*/ 5 h 105"/>
                <a:gd name="T34" fmla="*/ 140 w 92"/>
                <a:gd name="T35" fmla="*/ 19 h 105"/>
                <a:gd name="T36" fmla="*/ 124 w 92"/>
                <a:gd name="T37" fmla="*/ 29 h 105"/>
                <a:gd name="T38" fmla="*/ 110 w 92"/>
                <a:gd name="T39" fmla="*/ 35 h 105"/>
                <a:gd name="T40" fmla="*/ 97 w 92"/>
                <a:gd name="T41" fmla="*/ 37 h 105"/>
                <a:gd name="T42" fmla="*/ 83 w 92"/>
                <a:gd name="T43" fmla="*/ 40 h 105"/>
                <a:gd name="T44" fmla="*/ 64 w 92"/>
                <a:gd name="T45" fmla="*/ 27 h 105"/>
                <a:gd name="T46" fmla="*/ 40 w 92"/>
                <a:gd name="T47" fmla="*/ 13 h 105"/>
                <a:gd name="T48" fmla="*/ 32 w 92"/>
                <a:gd name="T49" fmla="*/ 8 h 105"/>
                <a:gd name="T50" fmla="*/ 0 w 92"/>
                <a:gd name="T51" fmla="*/ 45 h 105"/>
                <a:gd name="T52" fmla="*/ 24 w 92"/>
                <a:gd name="T53" fmla="*/ 54 h 105"/>
                <a:gd name="T54" fmla="*/ 40 w 92"/>
                <a:gd name="T55" fmla="*/ 70 h 105"/>
                <a:gd name="T56" fmla="*/ 30 w 92"/>
                <a:gd name="T57" fmla="*/ 88 h 105"/>
                <a:gd name="T58" fmla="*/ 62 w 92"/>
                <a:gd name="T59" fmla="*/ 88 h 105"/>
                <a:gd name="T60" fmla="*/ 75 w 92"/>
                <a:gd name="T61" fmla="*/ 83 h 105"/>
                <a:gd name="T62" fmla="*/ 81 w 92"/>
                <a:gd name="T63" fmla="*/ 94 h 105"/>
                <a:gd name="T64" fmla="*/ 75 w 92"/>
                <a:gd name="T65" fmla="*/ 107 h 105"/>
                <a:gd name="T66" fmla="*/ 83 w 92"/>
                <a:gd name="T67" fmla="*/ 128 h 105"/>
                <a:gd name="T68" fmla="*/ 78 w 92"/>
                <a:gd name="T69" fmla="*/ 147 h 105"/>
                <a:gd name="T70" fmla="*/ 56 w 92"/>
                <a:gd name="T71" fmla="*/ 150 h 105"/>
                <a:gd name="T72" fmla="*/ 40 w 92"/>
                <a:gd name="T73" fmla="*/ 161 h 105"/>
                <a:gd name="T74" fmla="*/ 40 w 92"/>
                <a:gd name="T75" fmla="*/ 179 h 105"/>
                <a:gd name="T76" fmla="*/ 54 w 92"/>
                <a:gd name="T77" fmla="*/ 198 h 105"/>
                <a:gd name="T78" fmla="*/ 56 w 92"/>
                <a:gd name="T79" fmla="*/ 206 h 105"/>
                <a:gd name="T80" fmla="*/ 62 w 92"/>
                <a:gd name="T81" fmla="*/ 214 h 105"/>
                <a:gd name="T82" fmla="*/ 64 w 92"/>
                <a:gd name="T83" fmla="*/ 214 h 105"/>
                <a:gd name="T84" fmla="*/ 97 w 92"/>
                <a:gd name="T85" fmla="*/ 227 h 105"/>
                <a:gd name="T86" fmla="*/ 113 w 92"/>
                <a:gd name="T87" fmla="*/ 244 h 105"/>
                <a:gd name="T88" fmla="*/ 158 w 92"/>
                <a:gd name="T89" fmla="*/ 281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105">
                  <a:moveTo>
                    <a:pt x="59" y="105"/>
                  </a:moveTo>
                  <a:cubicBezTo>
                    <a:pt x="59" y="105"/>
                    <a:pt x="59" y="104"/>
                    <a:pt x="59" y="103"/>
                  </a:cubicBezTo>
                  <a:cubicBezTo>
                    <a:pt x="60" y="101"/>
                    <a:pt x="62" y="96"/>
                    <a:pt x="62" y="93"/>
                  </a:cubicBezTo>
                  <a:cubicBezTo>
                    <a:pt x="63" y="90"/>
                    <a:pt x="64" y="86"/>
                    <a:pt x="64" y="84"/>
                  </a:cubicBezTo>
                  <a:cubicBezTo>
                    <a:pt x="63" y="82"/>
                    <a:pt x="61" y="81"/>
                    <a:pt x="63" y="77"/>
                  </a:cubicBezTo>
                  <a:cubicBezTo>
                    <a:pt x="64" y="74"/>
                    <a:pt x="69" y="67"/>
                    <a:pt x="71" y="62"/>
                  </a:cubicBezTo>
                  <a:cubicBezTo>
                    <a:pt x="72" y="57"/>
                    <a:pt x="73" y="52"/>
                    <a:pt x="74" y="50"/>
                  </a:cubicBezTo>
                  <a:cubicBezTo>
                    <a:pt x="74" y="48"/>
                    <a:pt x="75" y="43"/>
                    <a:pt x="77" y="41"/>
                  </a:cubicBezTo>
                  <a:cubicBezTo>
                    <a:pt x="79" y="38"/>
                    <a:pt x="80" y="35"/>
                    <a:pt x="82" y="34"/>
                  </a:cubicBezTo>
                  <a:cubicBezTo>
                    <a:pt x="84" y="32"/>
                    <a:pt x="83" y="29"/>
                    <a:pt x="85" y="26"/>
                  </a:cubicBezTo>
                  <a:cubicBezTo>
                    <a:pt x="87" y="24"/>
                    <a:pt x="88" y="23"/>
                    <a:pt x="89" y="21"/>
                  </a:cubicBezTo>
                  <a:cubicBezTo>
                    <a:pt x="90" y="19"/>
                    <a:pt x="91" y="17"/>
                    <a:pt x="91" y="14"/>
                  </a:cubicBezTo>
                  <a:cubicBezTo>
                    <a:pt x="91" y="11"/>
                    <a:pt x="92" y="10"/>
                    <a:pt x="91" y="10"/>
                  </a:cubicBezTo>
                  <a:cubicBezTo>
                    <a:pt x="90" y="10"/>
                    <a:pt x="86" y="9"/>
                    <a:pt x="81" y="7"/>
                  </a:cubicBezTo>
                  <a:cubicBezTo>
                    <a:pt x="76" y="5"/>
                    <a:pt x="72" y="5"/>
                    <a:pt x="69" y="2"/>
                  </a:cubicBezTo>
                  <a:cubicBezTo>
                    <a:pt x="67" y="0"/>
                    <a:pt x="68" y="3"/>
                    <a:pt x="64" y="3"/>
                  </a:cubicBezTo>
                  <a:cubicBezTo>
                    <a:pt x="59" y="3"/>
                    <a:pt x="55" y="5"/>
                    <a:pt x="52" y="2"/>
                  </a:cubicBezTo>
                  <a:cubicBezTo>
                    <a:pt x="52" y="2"/>
                    <a:pt x="52" y="4"/>
                    <a:pt x="52" y="7"/>
                  </a:cubicBezTo>
                  <a:cubicBezTo>
                    <a:pt x="51" y="9"/>
                    <a:pt x="49" y="11"/>
                    <a:pt x="46" y="11"/>
                  </a:cubicBezTo>
                  <a:cubicBezTo>
                    <a:pt x="44" y="12"/>
                    <a:pt x="43" y="11"/>
                    <a:pt x="41" y="13"/>
                  </a:cubicBezTo>
                  <a:cubicBezTo>
                    <a:pt x="39" y="14"/>
                    <a:pt x="37" y="13"/>
                    <a:pt x="36" y="14"/>
                  </a:cubicBezTo>
                  <a:cubicBezTo>
                    <a:pt x="35" y="15"/>
                    <a:pt x="34" y="18"/>
                    <a:pt x="31" y="15"/>
                  </a:cubicBezTo>
                  <a:cubicBezTo>
                    <a:pt x="28" y="12"/>
                    <a:pt x="26" y="11"/>
                    <a:pt x="24" y="10"/>
                  </a:cubicBezTo>
                  <a:cubicBezTo>
                    <a:pt x="22" y="9"/>
                    <a:pt x="17" y="7"/>
                    <a:pt x="15" y="5"/>
                  </a:cubicBezTo>
                  <a:cubicBezTo>
                    <a:pt x="14" y="4"/>
                    <a:pt x="13" y="2"/>
                    <a:pt x="12" y="3"/>
                  </a:cubicBezTo>
                  <a:cubicBezTo>
                    <a:pt x="10" y="5"/>
                    <a:pt x="0" y="17"/>
                    <a:pt x="0" y="17"/>
                  </a:cubicBezTo>
                  <a:cubicBezTo>
                    <a:pt x="0" y="17"/>
                    <a:pt x="7" y="20"/>
                    <a:pt x="9" y="20"/>
                  </a:cubicBezTo>
                  <a:cubicBezTo>
                    <a:pt x="10" y="21"/>
                    <a:pt x="18" y="24"/>
                    <a:pt x="15" y="26"/>
                  </a:cubicBezTo>
                  <a:cubicBezTo>
                    <a:pt x="13" y="28"/>
                    <a:pt x="5" y="33"/>
                    <a:pt x="11" y="33"/>
                  </a:cubicBezTo>
                  <a:cubicBezTo>
                    <a:pt x="16" y="33"/>
                    <a:pt x="20" y="33"/>
                    <a:pt x="23" y="33"/>
                  </a:cubicBezTo>
                  <a:cubicBezTo>
                    <a:pt x="25" y="33"/>
                    <a:pt x="27" y="29"/>
                    <a:pt x="28" y="31"/>
                  </a:cubicBezTo>
                  <a:cubicBezTo>
                    <a:pt x="30" y="33"/>
                    <a:pt x="31" y="33"/>
                    <a:pt x="30" y="35"/>
                  </a:cubicBezTo>
                  <a:cubicBezTo>
                    <a:pt x="30" y="38"/>
                    <a:pt x="26" y="37"/>
                    <a:pt x="28" y="40"/>
                  </a:cubicBezTo>
                  <a:cubicBezTo>
                    <a:pt x="29" y="43"/>
                    <a:pt x="28" y="42"/>
                    <a:pt x="31" y="48"/>
                  </a:cubicBezTo>
                  <a:cubicBezTo>
                    <a:pt x="33" y="54"/>
                    <a:pt x="33" y="55"/>
                    <a:pt x="29" y="55"/>
                  </a:cubicBezTo>
                  <a:cubicBezTo>
                    <a:pt x="25" y="55"/>
                    <a:pt x="24" y="53"/>
                    <a:pt x="21" y="56"/>
                  </a:cubicBezTo>
                  <a:cubicBezTo>
                    <a:pt x="19" y="58"/>
                    <a:pt x="17" y="56"/>
                    <a:pt x="15" y="60"/>
                  </a:cubicBezTo>
                  <a:cubicBezTo>
                    <a:pt x="13" y="64"/>
                    <a:pt x="14" y="65"/>
                    <a:pt x="15" y="67"/>
                  </a:cubicBezTo>
                  <a:cubicBezTo>
                    <a:pt x="17" y="69"/>
                    <a:pt x="20" y="72"/>
                    <a:pt x="20" y="74"/>
                  </a:cubicBezTo>
                  <a:cubicBezTo>
                    <a:pt x="19" y="75"/>
                    <a:pt x="19" y="75"/>
                    <a:pt x="21" y="77"/>
                  </a:cubicBezTo>
                  <a:cubicBezTo>
                    <a:pt x="22" y="78"/>
                    <a:pt x="23" y="79"/>
                    <a:pt x="23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9" y="81"/>
                    <a:pt x="36" y="84"/>
                    <a:pt x="36" y="85"/>
                  </a:cubicBezTo>
                  <a:cubicBezTo>
                    <a:pt x="36" y="87"/>
                    <a:pt x="37" y="90"/>
                    <a:pt x="42" y="91"/>
                  </a:cubicBezTo>
                  <a:cubicBezTo>
                    <a:pt x="45" y="92"/>
                    <a:pt x="52" y="99"/>
                    <a:pt x="59" y="10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6">
              <a:extLst>
                <a:ext uri="{FF2B5EF4-FFF2-40B4-BE49-F238E27FC236}">
                  <a16:creationId xmlns:a16="http://schemas.microsoft.com/office/drawing/2014/main" id="{82676341-BDA0-43DF-A725-FD02FFE19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2050"/>
              <a:ext cx="150" cy="259"/>
            </a:xfrm>
            <a:custGeom>
              <a:avLst/>
              <a:gdLst>
                <a:gd name="T0" fmla="*/ 147 w 56"/>
                <a:gd name="T1" fmla="*/ 67 h 97"/>
                <a:gd name="T2" fmla="*/ 102 w 56"/>
                <a:gd name="T3" fmla="*/ 29 h 97"/>
                <a:gd name="T4" fmla="*/ 86 w 56"/>
                <a:gd name="T5" fmla="*/ 13 h 97"/>
                <a:gd name="T6" fmla="*/ 54 w 56"/>
                <a:gd name="T7" fmla="*/ 0 h 97"/>
                <a:gd name="T8" fmla="*/ 51 w 56"/>
                <a:gd name="T9" fmla="*/ 0 h 97"/>
                <a:gd name="T10" fmla="*/ 56 w 56"/>
                <a:gd name="T11" fmla="*/ 3 h 97"/>
                <a:gd name="T12" fmla="*/ 62 w 56"/>
                <a:gd name="T13" fmla="*/ 11 h 97"/>
                <a:gd name="T14" fmla="*/ 38 w 56"/>
                <a:gd name="T15" fmla="*/ 69 h 97"/>
                <a:gd name="T16" fmla="*/ 27 w 56"/>
                <a:gd name="T17" fmla="*/ 104 h 97"/>
                <a:gd name="T18" fmla="*/ 19 w 56"/>
                <a:gd name="T19" fmla="*/ 120 h 97"/>
                <a:gd name="T20" fmla="*/ 8 w 56"/>
                <a:gd name="T21" fmla="*/ 152 h 97"/>
                <a:gd name="T22" fmla="*/ 16 w 56"/>
                <a:gd name="T23" fmla="*/ 160 h 97"/>
                <a:gd name="T24" fmla="*/ 32 w 56"/>
                <a:gd name="T25" fmla="*/ 168 h 97"/>
                <a:gd name="T26" fmla="*/ 40 w 56"/>
                <a:gd name="T27" fmla="*/ 176 h 97"/>
                <a:gd name="T28" fmla="*/ 54 w 56"/>
                <a:gd name="T29" fmla="*/ 179 h 97"/>
                <a:gd name="T30" fmla="*/ 51 w 56"/>
                <a:gd name="T31" fmla="*/ 195 h 97"/>
                <a:gd name="T32" fmla="*/ 43 w 56"/>
                <a:gd name="T33" fmla="*/ 200 h 97"/>
                <a:gd name="T34" fmla="*/ 32 w 56"/>
                <a:gd name="T35" fmla="*/ 208 h 97"/>
                <a:gd name="T36" fmla="*/ 43 w 56"/>
                <a:gd name="T37" fmla="*/ 219 h 97"/>
                <a:gd name="T38" fmla="*/ 59 w 56"/>
                <a:gd name="T39" fmla="*/ 219 h 97"/>
                <a:gd name="T40" fmla="*/ 64 w 56"/>
                <a:gd name="T41" fmla="*/ 230 h 97"/>
                <a:gd name="T42" fmla="*/ 64 w 56"/>
                <a:gd name="T43" fmla="*/ 251 h 97"/>
                <a:gd name="T44" fmla="*/ 64 w 56"/>
                <a:gd name="T45" fmla="*/ 251 h 97"/>
                <a:gd name="T46" fmla="*/ 86 w 56"/>
                <a:gd name="T47" fmla="*/ 259 h 97"/>
                <a:gd name="T48" fmla="*/ 110 w 56"/>
                <a:gd name="T49" fmla="*/ 256 h 97"/>
                <a:gd name="T50" fmla="*/ 131 w 56"/>
                <a:gd name="T51" fmla="*/ 243 h 97"/>
                <a:gd name="T52" fmla="*/ 139 w 56"/>
                <a:gd name="T53" fmla="*/ 224 h 97"/>
                <a:gd name="T54" fmla="*/ 150 w 56"/>
                <a:gd name="T55" fmla="*/ 216 h 97"/>
                <a:gd name="T56" fmla="*/ 145 w 56"/>
                <a:gd name="T57" fmla="*/ 206 h 97"/>
                <a:gd name="T58" fmla="*/ 134 w 56"/>
                <a:gd name="T59" fmla="*/ 195 h 97"/>
                <a:gd name="T60" fmla="*/ 129 w 56"/>
                <a:gd name="T61" fmla="*/ 174 h 97"/>
                <a:gd name="T62" fmla="*/ 137 w 56"/>
                <a:gd name="T63" fmla="*/ 150 h 97"/>
                <a:gd name="T64" fmla="*/ 142 w 56"/>
                <a:gd name="T65" fmla="*/ 125 h 97"/>
                <a:gd name="T66" fmla="*/ 145 w 56"/>
                <a:gd name="T67" fmla="*/ 99 h 97"/>
                <a:gd name="T68" fmla="*/ 142 w 56"/>
                <a:gd name="T69" fmla="*/ 80 h 97"/>
                <a:gd name="T70" fmla="*/ 147 w 56"/>
                <a:gd name="T71" fmla="*/ 6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6" h="97">
                  <a:moveTo>
                    <a:pt x="55" y="25"/>
                  </a:moveTo>
                  <a:cubicBezTo>
                    <a:pt x="48" y="19"/>
                    <a:pt x="41" y="12"/>
                    <a:pt x="38" y="11"/>
                  </a:cubicBezTo>
                  <a:cubicBezTo>
                    <a:pt x="33" y="10"/>
                    <a:pt x="32" y="7"/>
                    <a:pt x="32" y="5"/>
                  </a:cubicBezTo>
                  <a:cubicBezTo>
                    <a:pt x="32" y="4"/>
                    <a:pt x="25" y="1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2" y="2"/>
                    <a:pt x="24" y="1"/>
                    <a:pt x="23" y="4"/>
                  </a:cubicBezTo>
                  <a:cubicBezTo>
                    <a:pt x="21" y="8"/>
                    <a:pt x="16" y="21"/>
                    <a:pt x="14" y="26"/>
                  </a:cubicBezTo>
                  <a:cubicBezTo>
                    <a:pt x="13" y="31"/>
                    <a:pt x="9" y="37"/>
                    <a:pt x="10" y="39"/>
                  </a:cubicBezTo>
                  <a:cubicBezTo>
                    <a:pt x="10" y="42"/>
                    <a:pt x="10" y="40"/>
                    <a:pt x="7" y="45"/>
                  </a:cubicBezTo>
                  <a:cubicBezTo>
                    <a:pt x="3" y="49"/>
                    <a:pt x="0" y="52"/>
                    <a:pt x="3" y="57"/>
                  </a:cubicBezTo>
                  <a:cubicBezTo>
                    <a:pt x="3" y="57"/>
                    <a:pt x="6" y="59"/>
                    <a:pt x="6" y="60"/>
                  </a:cubicBezTo>
                  <a:cubicBezTo>
                    <a:pt x="7" y="61"/>
                    <a:pt x="11" y="61"/>
                    <a:pt x="12" y="63"/>
                  </a:cubicBezTo>
                  <a:cubicBezTo>
                    <a:pt x="13" y="64"/>
                    <a:pt x="13" y="65"/>
                    <a:pt x="15" y="66"/>
                  </a:cubicBezTo>
                  <a:cubicBezTo>
                    <a:pt x="17" y="66"/>
                    <a:pt x="20" y="64"/>
                    <a:pt x="20" y="67"/>
                  </a:cubicBezTo>
                  <a:cubicBezTo>
                    <a:pt x="20" y="70"/>
                    <a:pt x="19" y="73"/>
                    <a:pt x="19" y="73"/>
                  </a:cubicBezTo>
                  <a:cubicBezTo>
                    <a:pt x="19" y="73"/>
                    <a:pt x="17" y="74"/>
                    <a:pt x="16" y="75"/>
                  </a:cubicBezTo>
                  <a:cubicBezTo>
                    <a:pt x="14" y="75"/>
                    <a:pt x="11" y="76"/>
                    <a:pt x="12" y="78"/>
                  </a:cubicBezTo>
                  <a:cubicBezTo>
                    <a:pt x="12" y="80"/>
                    <a:pt x="13" y="82"/>
                    <a:pt x="16" y="82"/>
                  </a:cubicBezTo>
                  <a:cubicBezTo>
                    <a:pt x="19" y="81"/>
                    <a:pt x="22" y="82"/>
                    <a:pt x="22" y="82"/>
                  </a:cubicBezTo>
                  <a:cubicBezTo>
                    <a:pt x="22" y="82"/>
                    <a:pt x="24" y="86"/>
                    <a:pt x="24" y="86"/>
                  </a:cubicBezTo>
                  <a:cubicBezTo>
                    <a:pt x="24" y="87"/>
                    <a:pt x="22" y="91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5"/>
                    <a:pt x="28" y="97"/>
                    <a:pt x="32" y="97"/>
                  </a:cubicBezTo>
                  <a:cubicBezTo>
                    <a:pt x="36" y="97"/>
                    <a:pt x="38" y="97"/>
                    <a:pt x="41" y="96"/>
                  </a:cubicBezTo>
                  <a:cubicBezTo>
                    <a:pt x="44" y="95"/>
                    <a:pt x="47" y="94"/>
                    <a:pt x="49" y="91"/>
                  </a:cubicBezTo>
                  <a:cubicBezTo>
                    <a:pt x="50" y="88"/>
                    <a:pt x="50" y="86"/>
                    <a:pt x="52" y="84"/>
                  </a:cubicBezTo>
                  <a:cubicBezTo>
                    <a:pt x="54" y="82"/>
                    <a:pt x="56" y="81"/>
                    <a:pt x="56" y="81"/>
                  </a:cubicBezTo>
                  <a:cubicBezTo>
                    <a:pt x="56" y="81"/>
                    <a:pt x="55" y="78"/>
                    <a:pt x="54" y="77"/>
                  </a:cubicBezTo>
                  <a:cubicBezTo>
                    <a:pt x="54" y="76"/>
                    <a:pt x="52" y="74"/>
                    <a:pt x="50" y="73"/>
                  </a:cubicBezTo>
                  <a:cubicBezTo>
                    <a:pt x="49" y="71"/>
                    <a:pt x="47" y="68"/>
                    <a:pt x="48" y="65"/>
                  </a:cubicBezTo>
                  <a:cubicBezTo>
                    <a:pt x="50" y="62"/>
                    <a:pt x="51" y="56"/>
                    <a:pt x="51" y="56"/>
                  </a:cubicBezTo>
                  <a:cubicBezTo>
                    <a:pt x="51" y="55"/>
                    <a:pt x="53" y="51"/>
                    <a:pt x="53" y="47"/>
                  </a:cubicBezTo>
                  <a:cubicBezTo>
                    <a:pt x="53" y="44"/>
                    <a:pt x="55" y="40"/>
                    <a:pt x="54" y="37"/>
                  </a:cubicBezTo>
                  <a:cubicBezTo>
                    <a:pt x="53" y="34"/>
                    <a:pt x="51" y="33"/>
                    <a:pt x="53" y="30"/>
                  </a:cubicBezTo>
                  <a:cubicBezTo>
                    <a:pt x="54" y="28"/>
                    <a:pt x="55" y="27"/>
                    <a:pt x="55" y="2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7">
              <a:extLst>
                <a:ext uri="{FF2B5EF4-FFF2-40B4-BE49-F238E27FC236}">
                  <a16:creationId xmlns:a16="http://schemas.microsoft.com/office/drawing/2014/main" id="{CF931DC3-E02F-4187-9F3F-92EE4130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2159"/>
              <a:ext cx="286" cy="225"/>
            </a:xfrm>
            <a:custGeom>
              <a:avLst/>
              <a:gdLst>
                <a:gd name="T0" fmla="*/ 275 w 107"/>
                <a:gd name="T1" fmla="*/ 46 h 84"/>
                <a:gd name="T2" fmla="*/ 273 w 107"/>
                <a:gd name="T3" fmla="*/ 64 h 84"/>
                <a:gd name="T4" fmla="*/ 273 w 107"/>
                <a:gd name="T5" fmla="*/ 88 h 84"/>
                <a:gd name="T6" fmla="*/ 275 w 107"/>
                <a:gd name="T7" fmla="*/ 104 h 84"/>
                <a:gd name="T8" fmla="*/ 286 w 107"/>
                <a:gd name="T9" fmla="*/ 118 h 84"/>
                <a:gd name="T10" fmla="*/ 281 w 107"/>
                <a:gd name="T11" fmla="*/ 129 h 84"/>
                <a:gd name="T12" fmla="*/ 246 w 107"/>
                <a:gd name="T13" fmla="*/ 142 h 84"/>
                <a:gd name="T14" fmla="*/ 200 w 107"/>
                <a:gd name="T15" fmla="*/ 147 h 84"/>
                <a:gd name="T16" fmla="*/ 171 w 107"/>
                <a:gd name="T17" fmla="*/ 161 h 84"/>
                <a:gd name="T18" fmla="*/ 69 w 107"/>
                <a:gd name="T19" fmla="*/ 225 h 84"/>
                <a:gd name="T20" fmla="*/ 48 w 107"/>
                <a:gd name="T21" fmla="*/ 225 h 84"/>
                <a:gd name="T22" fmla="*/ 29 w 107"/>
                <a:gd name="T23" fmla="*/ 214 h 84"/>
                <a:gd name="T24" fmla="*/ 29 w 107"/>
                <a:gd name="T25" fmla="*/ 212 h 84"/>
                <a:gd name="T26" fmla="*/ 32 w 107"/>
                <a:gd name="T27" fmla="*/ 204 h 84"/>
                <a:gd name="T28" fmla="*/ 27 w 107"/>
                <a:gd name="T29" fmla="*/ 193 h 84"/>
                <a:gd name="T30" fmla="*/ 16 w 107"/>
                <a:gd name="T31" fmla="*/ 179 h 84"/>
                <a:gd name="T32" fmla="*/ 11 w 107"/>
                <a:gd name="T33" fmla="*/ 169 h 84"/>
                <a:gd name="T34" fmla="*/ 5 w 107"/>
                <a:gd name="T35" fmla="*/ 158 h 84"/>
                <a:gd name="T36" fmla="*/ 11 w 107"/>
                <a:gd name="T37" fmla="*/ 150 h 84"/>
                <a:gd name="T38" fmla="*/ 21 w 107"/>
                <a:gd name="T39" fmla="*/ 137 h 84"/>
                <a:gd name="T40" fmla="*/ 11 w 107"/>
                <a:gd name="T41" fmla="*/ 126 h 84"/>
                <a:gd name="T42" fmla="*/ 0 w 107"/>
                <a:gd name="T43" fmla="*/ 126 h 84"/>
                <a:gd name="T44" fmla="*/ 24 w 107"/>
                <a:gd name="T45" fmla="*/ 104 h 84"/>
                <a:gd name="T46" fmla="*/ 48 w 107"/>
                <a:gd name="T47" fmla="*/ 104 h 84"/>
                <a:gd name="T48" fmla="*/ 61 w 107"/>
                <a:gd name="T49" fmla="*/ 94 h 84"/>
                <a:gd name="T50" fmla="*/ 56 w 107"/>
                <a:gd name="T51" fmla="*/ 75 h 84"/>
                <a:gd name="T52" fmla="*/ 64 w 107"/>
                <a:gd name="T53" fmla="*/ 51 h 84"/>
                <a:gd name="T54" fmla="*/ 83 w 107"/>
                <a:gd name="T55" fmla="*/ 35 h 84"/>
                <a:gd name="T56" fmla="*/ 88 w 107"/>
                <a:gd name="T57" fmla="*/ 21 h 84"/>
                <a:gd name="T58" fmla="*/ 120 w 107"/>
                <a:gd name="T59" fmla="*/ 5 h 84"/>
                <a:gd name="T60" fmla="*/ 134 w 107"/>
                <a:gd name="T61" fmla="*/ 3 h 84"/>
                <a:gd name="T62" fmla="*/ 158 w 107"/>
                <a:gd name="T63" fmla="*/ 11 h 84"/>
                <a:gd name="T64" fmla="*/ 176 w 107"/>
                <a:gd name="T65" fmla="*/ 8 h 84"/>
                <a:gd name="T66" fmla="*/ 195 w 107"/>
                <a:gd name="T67" fmla="*/ 13 h 84"/>
                <a:gd name="T68" fmla="*/ 206 w 107"/>
                <a:gd name="T69" fmla="*/ 19 h 84"/>
                <a:gd name="T70" fmla="*/ 219 w 107"/>
                <a:gd name="T71" fmla="*/ 13 h 84"/>
                <a:gd name="T72" fmla="*/ 235 w 107"/>
                <a:gd name="T73" fmla="*/ 11 h 84"/>
                <a:gd name="T74" fmla="*/ 249 w 107"/>
                <a:gd name="T75" fmla="*/ 19 h 84"/>
                <a:gd name="T76" fmla="*/ 265 w 107"/>
                <a:gd name="T77" fmla="*/ 38 h 84"/>
                <a:gd name="T78" fmla="*/ 275 w 107"/>
                <a:gd name="T79" fmla="*/ 46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" h="84">
                  <a:moveTo>
                    <a:pt x="103" y="17"/>
                  </a:moveTo>
                  <a:cubicBezTo>
                    <a:pt x="103" y="20"/>
                    <a:pt x="102" y="23"/>
                    <a:pt x="102" y="24"/>
                  </a:cubicBezTo>
                  <a:cubicBezTo>
                    <a:pt x="101" y="27"/>
                    <a:pt x="102" y="33"/>
                    <a:pt x="102" y="33"/>
                  </a:cubicBezTo>
                  <a:cubicBezTo>
                    <a:pt x="102" y="33"/>
                    <a:pt x="101" y="38"/>
                    <a:pt x="103" y="39"/>
                  </a:cubicBezTo>
                  <a:cubicBezTo>
                    <a:pt x="105" y="39"/>
                    <a:pt x="107" y="44"/>
                    <a:pt x="107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80" y="53"/>
                    <a:pt x="75" y="55"/>
                  </a:cubicBezTo>
                  <a:cubicBezTo>
                    <a:pt x="71" y="56"/>
                    <a:pt x="69" y="56"/>
                    <a:pt x="64" y="60"/>
                  </a:cubicBezTo>
                  <a:cubicBezTo>
                    <a:pt x="60" y="64"/>
                    <a:pt x="26" y="84"/>
                    <a:pt x="26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7"/>
                    <a:pt x="12" y="76"/>
                  </a:cubicBezTo>
                  <a:cubicBezTo>
                    <a:pt x="14" y="74"/>
                    <a:pt x="12" y="73"/>
                    <a:pt x="10" y="72"/>
                  </a:cubicBezTo>
                  <a:cubicBezTo>
                    <a:pt x="8" y="71"/>
                    <a:pt x="6" y="69"/>
                    <a:pt x="6" y="67"/>
                  </a:cubicBezTo>
                  <a:cubicBezTo>
                    <a:pt x="5" y="65"/>
                    <a:pt x="5" y="63"/>
                    <a:pt x="4" y="63"/>
                  </a:cubicBezTo>
                  <a:cubicBezTo>
                    <a:pt x="2" y="64"/>
                    <a:pt x="2" y="60"/>
                    <a:pt x="2" y="59"/>
                  </a:cubicBezTo>
                  <a:cubicBezTo>
                    <a:pt x="2" y="57"/>
                    <a:pt x="2" y="57"/>
                    <a:pt x="4" y="56"/>
                  </a:cubicBezTo>
                  <a:cubicBezTo>
                    <a:pt x="7" y="55"/>
                    <a:pt x="8" y="52"/>
                    <a:pt x="8" y="51"/>
                  </a:cubicBezTo>
                  <a:cubicBezTo>
                    <a:pt x="7" y="50"/>
                    <a:pt x="6" y="47"/>
                    <a:pt x="4" y="47"/>
                  </a:cubicBezTo>
                  <a:cubicBezTo>
                    <a:pt x="2" y="48"/>
                    <a:pt x="0" y="47"/>
                    <a:pt x="0" y="47"/>
                  </a:cubicBezTo>
                  <a:cubicBezTo>
                    <a:pt x="2" y="44"/>
                    <a:pt x="7" y="40"/>
                    <a:pt x="9" y="39"/>
                  </a:cubicBezTo>
                  <a:cubicBezTo>
                    <a:pt x="13" y="39"/>
                    <a:pt x="15" y="40"/>
                    <a:pt x="18" y="39"/>
                  </a:cubicBezTo>
                  <a:cubicBezTo>
                    <a:pt x="22" y="37"/>
                    <a:pt x="22" y="36"/>
                    <a:pt x="23" y="35"/>
                  </a:cubicBezTo>
                  <a:cubicBezTo>
                    <a:pt x="24" y="34"/>
                    <a:pt x="23" y="32"/>
                    <a:pt x="21" y="28"/>
                  </a:cubicBezTo>
                  <a:cubicBezTo>
                    <a:pt x="19" y="23"/>
                    <a:pt x="22" y="21"/>
                    <a:pt x="24" y="19"/>
                  </a:cubicBezTo>
                  <a:cubicBezTo>
                    <a:pt x="27" y="17"/>
                    <a:pt x="29" y="15"/>
                    <a:pt x="31" y="13"/>
                  </a:cubicBezTo>
                  <a:cubicBezTo>
                    <a:pt x="34" y="11"/>
                    <a:pt x="35" y="9"/>
                    <a:pt x="33" y="8"/>
                  </a:cubicBezTo>
                  <a:cubicBezTo>
                    <a:pt x="38" y="11"/>
                    <a:pt x="42" y="5"/>
                    <a:pt x="45" y="2"/>
                  </a:cubicBezTo>
                  <a:cubicBezTo>
                    <a:pt x="47" y="0"/>
                    <a:pt x="47" y="0"/>
                    <a:pt x="50" y="1"/>
                  </a:cubicBezTo>
                  <a:cubicBezTo>
                    <a:pt x="53" y="1"/>
                    <a:pt x="56" y="3"/>
                    <a:pt x="59" y="4"/>
                  </a:cubicBezTo>
                  <a:cubicBezTo>
                    <a:pt x="61" y="5"/>
                    <a:pt x="63" y="3"/>
                    <a:pt x="66" y="3"/>
                  </a:cubicBezTo>
                  <a:cubicBezTo>
                    <a:pt x="69" y="3"/>
                    <a:pt x="71" y="3"/>
                    <a:pt x="73" y="5"/>
                  </a:cubicBezTo>
                  <a:cubicBezTo>
                    <a:pt x="74" y="7"/>
                    <a:pt x="76" y="6"/>
                    <a:pt x="77" y="7"/>
                  </a:cubicBezTo>
                  <a:cubicBezTo>
                    <a:pt x="78" y="7"/>
                    <a:pt x="80" y="5"/>
                    <a:pt x="82" y="5"/>
                  </a:cubicBezTo>
                  <a:cubicBezTo>
                    <a:pt x="83" y="5"/>
                    <a:pt x="86" y="5"/>
                    <a:pt x="88" y="4"/>
                  </a:cubicBezTo>
                  <a:cubicBezTo>
                    <a:pt x="91" y="2"/>
                    <a:pt x="91" y="5"/>
                    <a:pt x="93" y="7"/>
                  </a:cubicBezTo>
                  <a:cubicBezTo>
                    <a:pt x="95" y="9"/>
                    <a:pt x="97" y="11"/>
                    <a:pt x="99" y="14"/>
                  </a:cubicBezTo>
                  <a:cubicBezTo>
                    <a:pt x="100" y="17"/>
                    <a:pt x="102" y="18"/>
                    <a:pt x="103" y="1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8">
              <a:extLst>
                <a:ext uri="{FF2B5EF4-FFF2-40B4-BE49-F238E27FC236}">
                  <a16:creationId xmlns:a16="http://schemas.microsoft.com/office/drawing/2014/main" id="{633793B4-6C28-4D63-BEA1-C5450DAD6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202"/>
              <a:ext cx="284" cy="371"/>
            </a:xfrm>
            <a:custGeom>
              <a:avLst/>
              <a:gdLst>
                <a:gd name="T0" fmla="*/ 88 w 106"/>
                <a:gd name="T1" fmla="*/ 371 h 139"/>
                <a:gd name="T2" fmla="*/ 104 w 106"/>
                <a:gd name="T3" fmla="*/ 360 h 139"/>
                <a:gd name="T4" fmla="*/ 121 w 106"/>
                <a:gd name="T5" fmla="*/ 336 h 139"/>
                <a:gd name="T6" fmla="*/ 142 w 106"/>
                <a:gd name="T7" fmla="*/ 318 h 139"/>
                <a:gd name="T8" fmla="*/ 150 w 106"/>
                <a:gd name="T9" fmla="*/ 299 h 139"/>
                <a:gd name="T10" fmla="*/ 163 w 106"/>
                <a:gd name="T11" fmla="*/ 262 h 139"/>
                <a:gd name="T12" fmla="*/ 196 w 106"/>
                <a:gd name="T13" fmla="*/ 235 h 139"/>
                <a:gd name="T14" fmla="*/ 209 w 106"/>
                <a:gd name="T15" fmla="*/ 219 h 139"/>
                <a:gd name="T16" fmla="*/ 225 w 106"/>
                <a:gd name="T17" fmla="*/ 203 h 139"/>
                <a:gd name="T18" fmla="*/ 241 w 106"/>
                <a:gd name="T19" fmla="*/ 184 h 139"/>
                <a:gd name="T20" fmla="*/ 263 w 106"/>
                <a:gd name="T21" fmla="*/ 165 h 139"/>
                <a:gd name="T22" fmla="*/ 263 w 106"/>
                <a:gd name="T23" fmla="*/ 147 h 139"/>
                <a:gd name="T24" fmla="*/ 246 w 106"/>
                <a:gd name="T25" fmla="*/ 128 h 139"/>
                <a:gd name="T26" fmla="*/ 241 w 106"/>
                <a:gd name="T27" fmla="*/ 120 h 139"/>
                <a:gd name="T28" fmla="*/ 249 w 106"/>
                <a:gd name="T29" fmla="*/ 109 h 139"/>
                <a:gd name="T30" fmla="*/ 257 w 106"/>
                <a:gd name="T31" fmla="*/ 99 h 139"/>
                <a:gd name="T32" fmla="*/ 273 w 106"/>
                <a:gd name="T33" fmla="*/ 96 h 139"/>
                <a:gd name="T34" fmla="*/ 284 w 106"/>
                <a:gd name="T35" fmla="*/ 99 h 139"/>
                <a:gd name="T36" fmla="*/ 284 w 106"/>
                <a:gd name="T37" fmla="*/ 99 h 139"/>
                <a:gd name="T38" fmla="*/ 284 w 106"/>
                <a:gd name="T39" fmla="*/ 99 h 139"/>
                <a:gd name="T40" fmla="*/ 284 w 106"/>
                <a:gd name="T41" fmla="*/ 77 h 139"/>
                <a:gd name="T42" fmla="*/ 279 w 106"/>
                <a:gd name="T43" fmla="*/ 67 h 139"/>
                <a:gd name="T44" fmla="*/ 263 w 106"/>
                <a:gd name="T45" fmla="*/ 67 h 139"/>
                <a:gd name="T46" fmla="*/ 252 w 106"/>
                <a:gd name="T47" fmla="*/ 56 h 139"/>
                <a:gd name="T48" fmla="*/ 263 w 106"/>
                <a:gd name="T49" fmla="*/ 48 h 139"/>
                <a:gd name="T50" fmla="*/ 271 w 106"/>
                <a:gd name="T51" fmla="*/ 45 h 139"/>
                <a:gd name="T52" fmla="*/ 273 w 106"/>
                <a:gd name="T53" fmla="*/ 27 h 139"/>
                <a:gd name="T54" fmla="*/ 260 w 106"/>
                <a:gd name="T55" fmla="*/ 24 h 139"/>
                <a:gd name="T56" fmla="*/ 252 w 106"/>
                <a:gd name="T57" fmla="*/ 16 h 139"/>
                <a:gd name="T58" fmla="*/ 236 w 106"/>
                <a:gd name="T59" fmla="*/ 8 h 139"/>
                <a:gd name="T60" fmla="*/ 228 w 106"/>
                <a:gd name="T61" fmla="*/ 0 h 139"/>
                <a:gd name="T62" fmla="*/ 212 w 106"/>
                <a:gd name="T63" fmla="*/ 3 h 139"/>
                <a:gd name="T64" fmla="*/ 209 w 106"/>
                <a:gd name="T65" fmla="*/ 3 h 139"/>
                <a:gd name="T66" fmla="*/ 209 w 106"/>
                <a:gd name="T67" fmla="*/ 3 h 139"/>
                <a:gd name="T68" fmla="*/ 206 w 106"/>
                <a:gd name="T69" fmla="*/ 21 h 139"/>
                <a:gd name="T70" fmla="*/ 206 w 106"/>
                <a:gd name="T71" fmla="*/ 45 h 139"/>
                <a:gd name="T72" fmla="*/ 209 w 106"/>
                <a:gd name="T73" fmla="*/ 61 h 139"/>
                <a:gd name="T74" fmla="*/ 220 w 106"/>
                <a:gd name="T75" fmla="*/ 75 h 139"/>
                <a:gd name="T76" fmla="*/ 214 w 106"/>
                <a:gd name="T77" fmla="*/ 85 h 139"/>
                <a:gd name="T78" fmla="*/ 180 w 106"/>
                <a:gd name="T79" fmla="*/ 99 h 139"/>
                <a:gd name="T80" fmla="*/ 134 w 106"/>
                <a:gd name="T81" fmla="*/ 104 h 139"/>
                <a:gd name="T82" fmla="*/ 104 w 106"/>
                <a:gd name="T83" fmla="*/ 117 h 139"/>
                <a:gd name="T84" fmla="*/ 3 w 106"/>
                <a:gd name="T85" fmla="*/ 181 h 139"/>
                <a:gd name="T86" fmla="*/ 3 w 106"/>
                <a:gd name="T87" fmla="*/ 181 h 139"/>
                <a:gd name="T88" fmla="*/ 11 w 106"/>
                <a:gd name="T89" fmla="*/ 208 h 139"/>
                <a:gd name="T90" fmla="*/ 11 w 106"/>
                <a:gd name="T91" fmla="*/ 243 h 139"/>
                <a:gd name="T92" fmla="*/ 43 w 106"/>
                <a:gd name="T93" fmla="*/ 262 h 139"/>
                <a:gd name="T94" fmla="*/ 56 w 106"/>
                <a:gd name="T95" fmla="*/ 288 h 139"/>
                <a:gd name="T96" fmla="*/ 102 w 106"/>
                <a:gd name="T97" fmla="*/ 304 h 139"/>
                <a:gd name="T98" fmla="*/ 94 w 106"/>
                <a:gd name="T99" fmla="*/ 326 h 139"/>
                <a:gd name="T100" fmla="*/ 78 w 106"/>
                <a:gd name="T101" fmla="*/ 344 h 139"/>
                <a:gd name="T102" fmla="*/ 88 w 106"/>
                <a:gd name="T103" fmla="*/ 371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6" h="139">
                  <a:moveTo>
                    <a:pt x="33" y="139"/>
                  </a:moveTo>
                  <a:cubicBezTo>
                    <a:pt x="34" y="138"/>
                    <a:pt x="38" y="137"/>
                    <a:pt x="39" y="135"/>
                  </a:cubicBezTo>
                  <a:cubicBezTo>
                    <a:pt x="40" y="132"/>
                    <a:pt x="44" y="128"/>
                    <a:pt x="45" y="126"/>
                  </a:cubicBezTo>
                  <a:cubicBezTo>
                    <a:pt x="47" y="124"/>
                    <a:pt x="51" y="121"/>
                    <a:pt x="53" y="119"/>
                  </a:cubicBezTo>
                  <a:cubicBezTo>
                    <a:pt x="55" y="117"/>
                    <a:pt x="56" y="115"/>
                    <a:pt x="56" y="112"/>
                  </a:cubicBezTo>
                  <a:cubicBezTo>
                    <a:pt x="56" y="109"/>
                    <a:pt x="55" y="101"/>
                    <a:pt x="61" y="98"/>
                  </a:cubicBezTo>
                  <a:cubicBezTo>
                    <a:pt x="67" y="95"/>
                    <a:pt x="71" y="90"/>
                    <a:pt x="73" y="88"/>
                  </a:cubicBezTo>
                  <a:cubicBezTo>
                    <a:pt x="74" y="86"/>
                    <a:pt x="77" y="84"/>
                    <a:pt x="78" y="82"/>
                  </a:cubicBezTo>
                  <a:cubicBezTo>
                    <a:pt x="80" y="80"/>
                    <a:pt x="84" y="76"/>
                    <a:pt x="84" y="76"/>
                  </a:cubicBezTo>
                  <a:cubicBezTo>
                    <a:pt x="84" y="76"/>
                    <a:pt x="87" y="72"/>
                    <a:pt x="90" y="69"/>
                  </a:cubicBezTo>
                  <a:cubicBezTo>
                    <a:pt x="94" y="66"/>
                    <a:pt x="98" y="62"/>
                    <a:pt x="98" y="62"/>
                  </a:cubicBezTo>
                  <a:cubicBezTo>
                    <a:pt x="98" y="62"/>
                    <a:pt x="99" y="57"/>
                    <a:pt x="98" y="55"/>
                  </a:cubicBezTo>
                  <a:cubicBezTo>
                    <a:pt x="98" y="53"/>
                    <a:pt x="93" y="49"/>
                    <a:pt x="92" y="48"/>
                  </a:cubicBezTo>
                  <a:cubicBezTo>
                    <a:pt x="91" y="46"/>
                    <a:pt x="90" y="45"/>
                    <a:pt x="90" y="45"/>
                  </a:cubicBezTo>
                  <a:cubicBezTo>
                    <a:pt x="90" y="45"/>
                    <a:pt x="92" y="44"/>
                    <a:pt x="93" y="41"/>
                  </a:cubicBezTo>
                  <a:cubicBezTo>
                    <a:pt x="94" y="38"/>
                    <a:pt x="94" y="37"/>
                    <a:pt x="96" y="37"/>
                  </a:cubicBezTo>
                  <a:cubicBezTo>
                    <a:pt x="98" y="36"/>
                    <a:pt x="100" y="37"/>
                    <a:pt x="102" y="36"/>
                  </a:cubicBezTo>
                  <a:cubicBezTo>
                    <a:pt x="104" y="35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4" y="34"/>
                    <a:pt x="106" y="30"/>
                    <a:pt x="106" y="29"/>
                  </a:cubicBezTo>
                  <a:cubicBezTo>
                    <a:pt x="106" y="29"/>
                    <a:pt x="104" y="25"/>
                    <a:pt x="104" y="25"/>
                  </a:cubicBezTo>
                  <a:cubicBezTo>
                    <a:pt x="104" y="25"/>
                    <a:pt x="101" y="24"/>
                    <a:pt x="98" y="25"/>
                  </a:cubicBezTo>
                  <a:cubicBezTo>
                    <a:pt x="95" y="25"/>
                    <a:pt x="94" y="23"/>
                    <a:pt x="94" y="21"/>
                  </a:cubicBezTo>
                  <a:cubicBezTo>
                    <a:pt x="93" y="19"/>
                    <a:pt x="96" y="18"/>
                    <a:pt x="98" y="18"/>
                  </a:cubicBezTo>
                  <a:cubicBezTo>
                    <a:pt x="99" y="17"/>
                    <a:pt x="101" y="17"/>
                    <a:pt x="101" y="17"/>
                  </a:cubicBezTo>
                  <a:cubicBezTo>
                    <a:pt x="101" y="17"/>
                    <a:pt x="102" y="13"/>
                    <a:pt x="102" y="10"/>
                  </a:cubicBezTo>
                  <a:cubicBezTo>
                    <a:pt x="102" y="7"/>
                    <a:pt x="99" y="9"/>
                    <a:pt x="97" y="9"/>
                  </a:cubicBezTo>
                  <a:cubicBezTo>
                    <a:pt x="95" y="8"/>
                    <a:pt x="95" y="7"/>
                    <a:pt x="94" y="6"/>
                  </a:cubicBezTo>
                  <a:cubicBezTo>
                    <a:pt x="93" y="4"/>
                    <a:pt x="89" y="4"/>
                    <a:pt x="88" y="3"/>
                  </a:cubicBezTo>
                  <a:cubicBezTo>
                    <a:pt x="88" y="2"/>
                    <a:pt x="85" y="0"/>
                    <a:pt x="85" y="0"/>
                  </a:cubicBezTo>
                  <a:cubicBezTo>
                    <a:pt x="85" y="0"/>
                    <a:pt x="82" y="0"/>
                    <a:pt x="79" y="1"/>
                  </a:cubicBezTo>
                  <a:cubicBezTo>
                    <a:pt x="79" y="1"/>
                    <a:pt x="79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4"/>
                    <a:pt x="77" y="7"/>
                    <a:pt x="77" y="8"/>
                  </a:cubicBezTo>
                  <a:cubicBezTo>
                    <a:pt x="76" y="11"/>
                    <a:pt x="77" y="17"/>
                    <a:pt x="77" y="17"/>
                  </a:cubicBezTo>
                  <a:cubicBezTo>
                    <a:pt x="77" y="17"/>
                    <a:pt x="76" y="22"/>
                    <a:pt x="78" y="23"/>
                  </a:cubicBezTo>
                  <a:cubicBezTo>
                    <a:pt x="80" y="23"/>
                    <a:pt x="82" y="28"/>
                    <a:pt x="82" y="2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55" y="37"/>
                    <a:pt x="50" y="39"/>
                  </a:cubicBezTo>
                  <a:cubicBezTo>
                    <a:pt x="46" y="40"/>
                    <a:pt x="44" y="40"/>
                    <a:pt x="39" y="44"/>
                  </a:cubicBezTo>
                  <a:cubicBezTo>
                    <a:pt x="35" y="48"/>
                    <a:pt x="4" y="66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2"/>
                    <a:pt x="4" y="76"/>
                    <a:pt x="4" y="78"/>
                  </a:cubicBezTo>
                  <a:cubicBezTo>
                    <a:pt x="4" y="82"/>
                    <a:pt x="0" y="90"/>
                    <a:pt x="4" y="91"/>
                  </a:cubicBezTo>
                  <a:cubicBezTo>
                    <a:pt x="9" y="93"/>
                    <a:pt x="14" y="91"/>
                    <a:pt x="16" y="98"/>
                  </a:cubicBezTo>
                  <a:cubicBezTo>
                    <a:pt x="17" y="104"/>
                    <a:pt x="15" y="106"/>
                    <a:pt x="21" y="108"/>
                  </a:cubicBezTo>
                  <a:cubicBezTo>
                    <a:pt x="27" y="110"/>
                    <a:pt x="37" y="113"/>
                    <a:pt x="38" y="114"/>
                  </a:cubicBezTo>
                  <a:cubicBezTo>
                    <a:pt x="39" y="116"/>
                    <a:pt x="38" y="121"/>
                    <a:pt x="35" y="122"/>
                  </a:cubicBezTo>
                  <a:cubicBezTo>
                    <a:pt x="32" y="123"/>
                    <a:pt x="29" y="126"/>
                    <a:pt x="29" y="129"/>
                  </a:cubicBezTo>
                  <a:cubicBezTo>
                    <a:pt x="29" y="130"/>
                    <a:pt x="31" y="135"/>
                    <a:pt x="33" y="13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9">
              <a:extLst>
                <a:ext uri="{FF2B5EF4-FFF2-40B4-BE49-F238E27FC236}">
                  <a16:creationId xmlns:a16="http://schemas.microsoft.com/office/drawing/2014/main" id="{581BA51A-51E5-4056-B727-B97B6AA5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370"/>
              <a:ext cx="190" cy="310"/>
            </a:xfrm>
            <a:custGeom>
              <a:avLst/>
              <a:gdLst>
                <a:gd name="T0" fmla="*/ 174 w 71"/>
                <a:gd name="T1" fmla="*/ 203 h 116"/>
                <a:gd name="T2" fmla="*/ 163 w 71"/>
                <a:gd name="T3" fmla="*/ 176 h 116"/>
                <a:gd name="T4" fmla="*/ 179 w 71"/>
                <a:gd name="T5" fmla="*/ 158 h 116"/>
                <a:gd name="T6" fmla="*/ 187 w 71"/>
                <a:gd name="T7" fmla="*/ 136 h 116"/>
                <a:gd name="T8" fmla="*/ 142 w 71"/>
                <a:gd name="T9" fmla="*/ 120 h 116"/>
                <a:gd name="T10" fmla="*/ 128 w 71"/>
                <a:gd name="T11" fmla="*/ 94 h 116"/>
                <a:gd name="T12" fmla="*/ 96 w 71"/>
                <a:gd name="T13" fmla="*/ 75 h 116"/>
                <a:gd name="T14" fmla="*/ 96 w 71"/>
                <a:gd name="T15" fmla="*/ 40 h 116"/>
                <a:gd name="T16" fmla="*/ 88 w 71"/>
                <a:gd name="T17" fmla="*/ 13 h 116"/>
                <a:gd name="T18" fmla="*/ 88 w 71"/>
                <a:gd name="T19" fmla="*/ 13 h 116"/>
                <a:gd name="T20" fmla="*/ 88 w 71"/>
                <a:gd name="T21" fmla="*/ 13 h 116"/>
                <a:gd name="T22" fmla="*/ 67 w 71"/>
                <a:gd name="T23" fmla="*/ 13 h 116"/>
                <a:gd name="T24" fmla="*/ 48 w 71"/>
                <a:gd name="T25" fmla="*/ 3 h 116"/>
                <a:gd name="T26" fmla="*/ 48 w 71"/>
                <a:gd name="T27" fmla="*/ 0 h 116"/>
                <a:gd name="T28" fmla="*/ 48 w 71"/>
                <a:gd name="T29" fmla="*/ 3 h 116"/>
                <a:gd name="T30" fmla="*/ 37 w 71"/>
                <a:gd name="T31" fmla="*/ 13 h 116"/>
                <a:gd name="T32" fmla="*/ 29 w 71"/>
                <a:gd name="T33" fmla="*/ 32 h 116"/>
                <a:gd name="T34" fmla="*/ 27 w 71"/>
                <a:gd name="T35" fmla="*/ 45 h 116"/>
                <a:gd name="T36" fmla="*/ 13 w 71"/>
                <a:gd name="T37" fmla="*/ 59 h 116"/>
                <a:gd name="T38" fmla="*/ 0 w 71"/>
                <a:gd name="T39" fmla="*/ 83 h 116"/>
                <a:gd name="T40" fmla="*/ 8 w 71"/>
                <a:gd name="T41" fmla="*/ 112 h 116"/>
                <a:gd name="T42" fmla="*/ 27 w 71"/>
                <a:gd name="T43" fmla="*/ 126 h 116"/>
                <a:gd name="T44" fmla="*/ 37 w 71"/>
                <a:gd name="T45" fmla="*/ 136 h 116"/>
                <a:gd name="T46" fmla="*/ 24 w 71"/>
                <a:gd name="T47" fmla="*/ 144 h 116"/>
                <a:gd name="T48" fmla="*/ 19 w 71"/>
                <a:gd name="T49" fmla="*/ 160 h 116"/>
                <a:gd name="T50" fmla="*/ 27 w 71"/>
                <a:gd name="T51" fmla="*/ 166 h 116"/>
                <a:gd name="T52" fmla="*/ 29 w 71"/>
                <a:gd name="T53" fmla="*/ 190 h 116"/>
                <a:gd name="T54" fmla="*/ 37 w 71"/>
                <a:gd name="T55" fmla="*/ 198 h 116"/>
                <a:gd name="T56" fmla="*/ 29 w 71"/>
                <a:gd name="T57" fmla="*/ 222 h 116"/>
                <a:gd name="T58" fmla="*/ 32 w 71"/>
                <a:gd name="T59" fmla="*/ 243 h 116"/>
                <a:gd name="T60" fmla="*/ 16 w 71"/>
                <a:gd name="T61" fmla="*/ 241 h 116"/>
                <a:gd name="T62" fmla="*/ 27 w 71"/>
                <a:gd name="T63" fmla="*/ 262 h 116"/>
                <a:gd name="T64" fmla="*/ 43 w 71"/>
                <a:gd name="T65" fmla="*/ 286 h 116"/>
                <a:gd name="T66" fmla="*/ 62 w 71"/>
                <a:gd name="T67" fmla="*/ 297 h 116"/>
                <a:gd name="T68" fmla="*/ 83 w 71"/>
                <a:gd name="T69" fmla="*/ 275 h 116"/>
                <a:gd name="T70" fmla="*/ 96 w 71"/>
                <a:gd name="T71" fmla="*/ 281 h 116"/>
                <a:gd name="T72" fmla="*/ 104 w 71"/>
                <a:gd name="T73" fmla="*/ 302 h 116"/>
                <a:gd name="T74" fmla="*/ 136 w 71"/>
                <a:gd name="T75" fmla="*/ 278 h 116"/>
                <a:gd name="T76" fmla="*/ 155 w 71"/>
                <a:gd name="T77" fmla="*/ 259 h 116"/>
                <a:gd name="T78" fmla="*/ 171 w 71"/>
                <a:gd name="T79" fmla="*/ 254 h 116"/>
                <a:gd name="T80" fmla="*/ 171 w 71"/>
                <a:gd name="T81" fmla="*/ 206 h 116"/>
                <a:gd name="T82" fmla="*/ 174 w 71"/>
                <a:gd name="T83" fmla="*/ 203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" h="116">
                  <a:moveTo>
                    <a:pt x="65" y="76"/>
                  </a:moveTo>
                  <a:cubicBezTo>
                    <a:pt x="63" y="72"/>
                    <a:pt x="61" y="67"/>
                    <a:pt x="61" y="66"/>
                  </a:cubicBezTo>
                  <a:cubicBezTo>
                    <a:pt x="61" y="63"/>
                    <a:pt x="64" y="60"/>
                    <a:pt x="67" y="59"/>
                  </a:cubicBezTo>
                  <a:cubicBezTo>
                    <a:pt x="70" y="58"/>
                    <a:pt x="71" y="53"/>
                    <a:pt x="70" y="51"/>
                  </a:cubicBezTo>
                  <a:cubicBezTo>
                    <a:pt x="69" y="50"/>
                    <a:pt x="59" y="47"/>
                    <a:pt x="53" y="45"/>
                  </a:cubicBezTo>
                  <a:cubicBezTo>
                    <a:pt x="47" y="43"/>
                    <a:pt x="49" y="41"/>
                    <a:pt x="48" y="35"/>
                  </a:cubicBezTo>
                  <a:cubicBezTo>
                    <a:pt x="46" y="28"/>
                    <a:pt x="41" y="30"/>
                    <a:pt x="36" y="28"/>
                  </a:cubicBezTo>
                  <a:cubicBezTo>
                    <a:pt x="32" y="27"/>
                    <a:pt x="36" y="19"/>
                    <a:pt x="36" y="15"/>
                  </a:cubicBezTo>
                  <a:cubicBezTo>
                    <a:pt x="36" y="13"/>
                    <a:pt x="34" y="9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4" y="3"/>
                    <a:pt x="14" y="5"/>
                  </a:cubicBezTo>
                  <a:cubicBezTo>
                    <a:pt x="13" y="6"/>
                    <a:pt x="11" y="11"/>
                    <a:pt x="11" y="12"/>
                  </a:cubicBezTo>
                  <a:cubicBezTo>
                    <a:pt x="10" y="14"/>
                    <a:pt x="10" y="15"/>
                    <a:pt x="10" y="17"/>
                  </a:cubicBezTo>
                  <a:cubicBezTo>
                    <a:pt x="9" y="19"/>
                    <a:pt x="7" y="21"/>
                    <a:pt x="5" y="22"/>
                  </a:cubicBezTo>
                  <a:cubicBezTo>
                    <a:pt x="3" y="24"/>
                    <a:pt x="0" y="26"/>
                    <a:pt x="0" y="31"/>
                  </a:cubicBezTo>
                  <a:cubicBezTo>
                    <a:pt x="1" y="36"/>
                    <a:pt x="2" y="40"/>
                    <a:pt x="3" y="42"/>
                  </a:cubicBezTo>
                  <a:cubicBezTo>
                    <a:pt x="4" y="44"/>
                    <a:pt x="6" y="46"/>
                    <a:pt x="10" y="47"/>
                  </a:cubicBezTo>
                  <a:cubicBezTo>
                    <a:pt x="13" y="49"/>
                    <a:pt x="19" y="48"/>
                    <a:pt x="14" y="51"/>
                  </a:cubicBezTo>
                  <a:cubicBezTo>
                    <a:pt x="9" y="54"/>
                    <a:pt x="10" y="51"/>
                    <a:pt x="9" y="54"/>
                  </a:cubicBezTo>
                  <a:cubicBezTo>
                    <a:pt x="8" y="57"/>
                    <a:pt x="5" y="60"/>
                    <a:pt x="7" y="60"/>
                  </a:cubicBezTo>
                  <a:cubicBezTo>
                    <a:pt x="9" y="60"/>
                    <a:pt x="10" y="59"/>
                    <a:pt x="10" y="62"/>
                  </a:cubicBezTo>
                  <a:cubicBezTo>
                    <a:pt x="10" y="64"/>
                    <a:pt x="9" y="71"/>
                    <a:pt x="11" y="71"/>
                  </a:cubicBezTo>
                  <a:cubicBezTo>
                    <a:pt x="13" y="72"/>
                    <a:pt x="16" y="70"/>
                    <a:pt x="14" y="74"/>
                  </a:cubicBezTo>
                  <a:cubicBezTo>
                    <a:pt x="11" y="78"/>
                    <a:pt x="10" y="80"/>
                    <a:pt x="11" y="83"/>
                  </a:cubicBezTo>
                  <a:cubicBezTo>
                    <a:pt x="12" y="87"/>
                    <a:pt x="15" y="92"/>
                    <a:pt x="12" y="91"/>
                  </a:cubicBezTo>
                  <a:cubicBezTo>
                    <a:pt x="9" y="90"/>
                    <a:pt x="7" y="90"/>
                    <a:pt x="6" y="90"/>
                  </a:cubicBezTo>
                  <a:cubicBezTo>
                    <a:pt x="5" y="90"/>
                    <a:pt x="9" y="96"/>
                    <a:pt x="10" y="98"/>
                  </a:cubicBezTo>
                  <a:cubicBezTo>
                    <a:pt x="11" y="101"/>
                    <a:pt x="14" y="105"/>
                    <a:pt x="16" y="107"/>
                  </a:cubicBezTo>
                  <a:cubicBezTo>
                    <a:pt x="18" y="109"/>
                    <a:pt x="22" y="115"/>
                    <a:pt x="23" y="111"/>
                  </a:cubicBezTo>
                  <a:cubicBezTo>
                    <a:pt x="25" y="107"/>
                    <a:pt x="28" y="103"/>
                    <a:pt x="31" y="103"/>
                  </a:cubicBezTo>
                  <a:cubicBezTo>
                    <a:pt x="33" y="102"/>
                    <a:pt x="35" y="102"/>
                    <a:pt x="36" y="105"/>
                  </a:cubicBezTo>
                  <a:cubicBezTo>
                    <a:pt x="36" y="108"/>
                    <a:pt x="35" y="116"/>
                    <a:pt x="39" y="113"/>
                  </a:cubicBezTo>
                  <a:cubicBezTo>
                    <a:pt x="43" y="111"/>
                    <a:pt x="51" y="107"/>
                    <a:pt x="51" y="104"/>
                  </a:cubicBezTo>
                  <a:cubicBezTo>
                    <a:pt x="52" y="101"/>
                    <a:pt x="55" y="97"/>
                    <a:pt x="58" y="97"/>
                  </a:cubicBezTo>
                  <a:cubicBezTo>
                    <a:pt x="61" y="96"/>
                    <a:pt x="64" y="95"/>
                    <a:pt x="64" y="95"/>
                  </a:cubicBezTo>
                  <a:cubicBezTo>
                    <a:pt x="64" y="95"/>
                    <a:pt x="62" y="79"/>
                    <a:pt x="64" y="77"/>
                  </a:cubicBezTo>
                  <a:cubicBezTo>
                    <a:pt x="64" y="77"/>
                    <a:pt x="64" y="77"/>
                    <a:pt x="65" y="7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60">
              <a:extLst>
                <a:ext uri="{FF2B5EF4-FFF2-40B4-BE49-F238E27FC236}">
                  <a16:creationId xmlns:a16="http://schemas.microsoft.com/office/drawing/2014/main" id="{51D0F1E8-D0CD-4AC5-A232-F19DCADE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413"/>
              <a:ext cx="257" cy="329"/>
            </a:xfrm>
            <a:custGeom>
              <a:avLst/>
              <a:gdLst>
                <a:gd name="T0" fmla="*/ 171 w 96"/>
                <a:gd name="T1" fmla="*/ 297 h 123"/>
                <a:gd name="T2" fmla="*/ 161 w 96"/>
                <a:gd name="T3" fmla="*/ 297 h 123"/>
                <a:gd name="T4" fmla="*/ 142 w 96"/>
                <a:gd name="T5" fmla="*/ 310 h 123"/>
                <a:gd name="T6" fmla="*/ 126 w 96"/>
                <a:gd name="T7" fmla="*/ 313 h 123"/>
                <a:gd name="T8" fmla="*/ 115 w 96"/>
                <a:gd name="T9" fmla="*/ 305 h 123"/>
                <a:gd name="T10" fmla="*/ 99 w 96"/>
                <a:gd name="T11" fmla="*/ 316 h 123"/>
                <a:gd name="T12" fmla="*/ 75 w 96"/>
                <a:gd name="T13" fmla="*/ 324 h 123"/>
                <a:gd name="T14" fmla="*/ 56 w 96"/>
                <a:gd name="T15" fmla="*/ 308 h 123"/>
                <a:gd name="T16" fmla="*/ 56 w 96"/>
                <a:gd name="T17" fmla="*/ 308 h 123"/>
                <a:gd name="T18" fmla="*/ 56 w 96"/>
                <a:gd name="T19" fmla="*/ 300 h 123"/>
                <a:gd name="T20" fmla="*/ 48 w 96"/>
                <a:gd name="T21" fmla="*/ 273 h 123"/>
                <a:gd name="T22" fmla="*/ 46 w 96"/>
                <a:gd name="T23" fmla="*/ 233 h 123"/>
                <a:gd name="T24" fmla="*/ 24 w 96"/>
                <a:gd name="T25" fmla="*/ 233 h 123"/>
                <a:gd name="T26" fmla="*/ 11 w 96"/>
                <a:gd name="T27" fmla="*/ 211 h 123"/>
                <a:gd name="T28" fmla="*/ 8 w 96"/>
                <a:gd name="T29" fmla="*/ 190 h 123"/>
                <a:gd name="T30" fmla="*/ 13 w 96"/>
                <a:gd name="T31" fmla="*/ 152 h 123"/>
                <a:gd name="T32" fmla="*/ 5 w 96"/>
                <a:gd name="T33" fmla="*/ 134 h 123"/>
                <a:gd name="T34" fmla="*/ 16 w 96"/>
                <a:gd name="T35" fmla="*/ 104 h 123"/>
                <a:gd name="T36" fmla="*/ 8 w 96"/>
                <a:gd name="T37" fmla="*/ 70 h 123"/>
                <a:gd name="T38" fmla="*/ 3 w 96"/>
                <a:gd name="T39" fmla="*/ 40 h 123"/>
                <a:gd name="T40" fmla="*/ 3 w 96"/>
                <a:gd name="T41" fmla="*/ 32 h 123"/>
                <a:gd name="T42" fmla="*/ 3 w 96"/>
                <a:gd name="T43" fmla="*/ 29 h 123"/>
                <a:gd name="T44" fmla="*/ 29 w 96"/>
                <a:gd name="T45" fmla="*/ 0 h 123"/>
                <a:gd name="T46" fmla="*/ 51 w 96"/>
                <a:gd name="T47" fmla="*/ 13 h 123"/>
                <a:gd name="T48" fmla="*/ 59 w 96"/>
                <a:gd name="T49" fmla="*/ 27 h 123"/>
                <a:gd name="T50" fmla="*/ 70 w 96"/>
                <a:gd name="T51" fmla="*/ 35 h 123"/>
                <a:gd name="T52" fmla="*/ 72 w 96"/>
                <a:gd name="T53" fmla="*/ 48 h 123"/>
                <a:gd name="T54" fmla="*/ 83 w 96"/>
                <a:gd name="T55" fmla="*/ 64 h 123"/>
                <a:gd name="T56" fmla="*/ 110 w 96"/>
                <a:gd name="T57" fmla="*/ 64 h 123"/>
                <a:gd name="T58" fmla="*/ 134 w 96"/>
                <a:gd name="T59" fmla="*/ 62 h 123"/>
                <a:gd name="T60" fmla="*/ 145 w 96"/>
                <a:gd name="T61" fmla="*/ 62 h 123"/>
                <a:gd name="T62" fmla="*/ 153 w 96"/>
                <a:gd name="T63" fmla="*/ 72 h 123"/>
                <a:gd name="T64" fmla="*/ 169 w 96"/>
                <a:gd name="T65" fmla="*/ 96 h 123"/>
                <a:gd name="T66" fmla="*/ 190 w 96"/>
                <a:gd name="T67" fmla="*/ 110 h 123"/>
                <a:gd name="T68" fmla="*/ 193 w 96"/>
                <a:gd name="T69" fmla="*/ 131 h 123"/>
                <a:gd name="T70" fmla="*/ 190 w 96"/>
                <a:gd name="T71" fmla="*/ 158 h 123"/>
                <a:gd name="T72" fmla="*/ 233 w 96"/>
                <a:gd name="T73" fmla="*/ 190 h 123"/>
                <a:gd name="T74" fmla="*/ 252 w 96"/>
                <a:gd name="T75" fmla="*/ 206 h 123"/>
                <a:gd name="T76" fmla="*/ 249 w 96"/>
                <a:gd name="T77" fmla="*/ 227 h 123"/>
                <a:gd name="T78" fmla="*/ 222 w 96"/>
                <a:gd name="T79" fmla="*/ 257 h 123"/>
                <a:gd name="T80" fmla="*/ 209 w 96"/>
                <a:gd name="T81" fmla="*/ 259 h 123"/>
                <a:gd name="T82" fmla="*/ 198 w 96"/>
                <a:gd name="T83" fmla="*/ 259 h 123"/>
                <a:gd name="T84" fmla="*/ 193 w 96"/>
                <a:gd name="T85" fmla="*/ 270 h 123"/>
                <a:gd name="T86" fmla="*/ 185 w 96"/>
                <a:gd name="T87" fmla="*/ 273 h 123"/>
                <a:gd name="T88" fmla="*/ 174 w 96"/>
                <a:gd name="T89" fmla="*/ 273 h 123"/>
                <a:gd name="T90" fmla="*/ 171 w 96"/>
                <a:gd name="T91" fmla="*/ 297 h 1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6" h="123">
                  <a:moveTo>
                    <a:pt x="64" y="111"/>
                  </a:moveTo>
                  <a:cubicBezTo>
                    <a:pt x="62" y="111"/>
                    <a:pt x="61" y="111"/>
                    <a:pt x="60" y="111"/>
                  </a:cubicBezTo>
                  <a:cubicBezTo>
                    <a:pt x="57" y="112"/>
                    <a:pt x="54" y="114"/>
                    <a:pt x="53" y="116"/>
                  </a:cubicBezTo>
                  <a:cubicBezTo>
                    <a:pt x="52" y="117"/>
                    <a:pt x="49" y="119"/>
                    <a:pt x="47" y="117"/>
                  </a:cubicBezTo>
                  <a:cubicBezTo>
                    <a:pt x="44" y="115"/>
                    <a:pt x="43" y="114"/>
                    <a:pt x="43" y="114"/>
                  </a:cubicBezTo>
                  <a:cubicBezTo>
                    <a:pt x="43" y="114"/>
                    <a:pt x="38" y="116"/>
                    <a:pt x="37" y="118"/>
                  </a:cubicBezTo>
                  <a:cubicBezTo>
                    <a:pt x="36" y="119"/>
                    <a:pt x="31" y="123"/>
                    <a:pt x="28" y="121"/>
                  </a:cubicBezTo>
                  <a:cubicBezTo>
                    <a:pt x="27" y="119"/>
                    <a:pt x="24" y="117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3"/>
                    <a:pt x="21" y="112"/>
                    <a:pt x="21" y="112"/>
                  </a:cubicBezTo>
                  <a:cubicBezTo>
                    <a:pt x="21" y="112"/>
                    <a:pt x="19" y="104"/>
                    <a:pt x="18" y="102"/>
                  </a:cubicBezTo>
                  <a:cubicBezTo>
                    <a:pt x="18" y="101"/>
                    <a:pt x="17" y="87"/>
                    <a:pt x="17" y="87"/>
                  </a:cubicBezTo>
                  <a:cubicBezTo>
                    <a:pt x="17" y="87"/>
                    <a:pt x="10" y="87"/>
                    <a:pt x="9" y="87"/>
                  </a:cubicBezTo>
                  <a:cubicBezTo>
                    <a:pt x="8" y="87"/>
                    <a:pt x="6" y="82"/>
                    <a:pt x="4" y="79"/>
                  </a:cubicBezTo>
                  <a:cubicBezTo>
                    <a:pt x="2" y="76"/>
                    <a:pt x="3" y="74"/>
                    <a:pt x="3" y="71"/>
                  </a:cubicBezTo>
                  <a:cubicBezTo>
                    <a:pt x="3" y="68"/>
                    <a:pt x="6" y="61"/>
                    <a:pt x="5" y="57"/>
                  </a:cubicBezTo>
                  <a:cubicBezTo>
                    <a:pt x="5" y="54"/>
                    <a:pt x="1" y="52"/>
                    <a:pt x="2" y="50"/>
                  </a:cubicBezTo>
                  <a:cubicBezTo>
                    <a:pt x="3" y="49"/>
                    <a:pt x="6" y="44"/>
                    <a:pt x="6" y="39"/>
                  </a:cubicBezTo>
                  <a:cubicBezTo>
                    <a:pt x="6" y="34"/>
                    <a:pt x="6" y="27"/>
                    <a:pt x="3" y="26"/>
                  </a:cubicBezTo>
                  <a:cubicBezTo>
                    <a:pt x="0" y="24"/>
                    <a:pt x="1" y="15"/>
                    <a:pt x="1" y="1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8" y="4"/>
                    <a:pt x="19" y="5"/>
                  </a:cubicBezTo>
                  <a:cubicBezTo>
                    <a:pt x="21" y="6"/>
                    <a:pt x="21" y="8"/>
                    <a:pt x="22" y="10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4"/>
                    <a:pt x="27" y="15"/>
                    <a:pt x="27" y="18"/>
                  </a:cubicBezTo>
                  <a:cubicBezTo>
                    <a:pt x="27" y="20"/>
                    <a:pt x="29" y="23"/>
                    <a:pt x="31" y="24"/>
                  </a:cubicBezTo>
                  <a:cubicBezTo>
                    <a:pt x="33" y="26"/>
                    <a:pt x="38" y="24"/>
                    <a:pt x="41" y="24"/>
                  </a:cubicBezTo>
                  <a:cubicBezTo>
                    <a:pt x="45" y="25"/>
                    <a:pt x="50" y="23"/>
                    <a:pt x="50" y="23"/>
                  </a:cubicBezTo>
                  <a:cubicBezTo>
                    <a:pt x="50" y="23"/>
                    <a:pt x="52" y="23"/>
                    <a:pt x="54" y="23"/>
                  </a:cubicBezTo>
                  <a:cubicBezTo>
                    <a:pt x="56" y="23"/>
                    <a:pt x="56" y="23"/>
                    <a:pt x="57" y="27"/>
                  </a:cubicBezTo>
                  <a:cubicBezTo>
                    <a:pt x="58" y="31"/>
                    <a:pt x="58" y="32"/>
                    <a:pt x="63" y="36"/>
                  </a:cubicBezTo>
                  <a:cubicBezTo>
                    <a:pt x="68" y="41"/>
                    <a:pt x="69" y="39"/>
                    <a:pt x="71" y="41"/>
                  </a:cubicBezTo>
                  <a:cubicBezTo>
                    <a:pt x="73" y="43"/>
                    <a:pt x="72" y="49"/>
                    <a:pt x="72" y="49"/>
                  </a:cubicBezTo>
                  <a:cubicBezTo>
                    <a:pt x="72" y="49"/>
                    <a:pt x="71" y="53"/>
                    <a:pt x="71" y="59"/>
                  </a:cubicBezTo>
                  <a:cubicBezTo>
                    <a:pt x="70" y="64"/>
                    <a:pt x="83" y="68"/>
                    <a:pt x="87" y="71"/>
                  </a:cubicBezTo>
                  <a:cubicBezTo>
                    <a:pt x="92" y="74"/>
                    <a:pt x="91" y="74"/>
                    <a:pt x="94" y="77"/>
                  </a:cubicBezTo>
                  <a:cubicBezTo>
                    <a:pt x="96" y="80"/>
                    <a:pt x="93" y="85"/>
                    <a:pt x="93" y="8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6"/>
                    <a:pt x="79" y="97"/>
                    <a:pt x="78" y="97"/>
                  </a:cubicBezTo>
                  <a:cubicBezTo>
                    <a:pt x="77" y="97"/>
                    <a:pt x="74" y="96"/>
                    <a:pt x="74" y="97"/>
                  </a:cubicBezTo>
                  <a:cubicBezTo>
                    <a:pt x="74" y="98"/>
                    <a:pt x="73" y="100"/>
                    <a:pt x="72" y="101"/>
                  </a:cubicBezTo>
                  <a:cubicBezTo>
                    <a:pt x="72" y="102"/>
                    <a:pt x="70" y="101"/>
                    <a:pt x="69" y="102"/>
                  </a:cubicBezTo>
                  <a:cubicBezTo>
                    <a:pt x="68" y="102"/>
                    <a:pt x="66" y="101"/>
                    <a:pt x="65" y="102"/>
                  </a:cubicBezTo>
                  <a:cubicBezTo>
                    <a:pt x="65" y="103"/>
                    <a:pt x="63" y="109"/>
                    <a:pt x="64" y="11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61">
              <a:extLst>
                <a:ext uri="{FF2B5EF4-FFF2-40B4-BE49-F238E27FC236}">
                  <a16:creationId xmlns:a16="http://schemas.microsoft.com/office/drawing/2014/main" id="{3EBE30ED-FFE2-4F41-9C81-BB67B38B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418"/>
              <a:ext cx="217" cy="326"/>
            </a:xfrm>
            <a:custGeom>
              <a:avLst/>
              <a:gdLst>
                <a:gd name="T0" fmla="*/ 217 w 81"/>
                <a:gd name="T1" fmla="*/ 302 h 122"/>
                <a:gd name="T2" fmla="*/ 204 w 81"/>
                <a:gd name="T3" fmla="*/ 297 h 122"/>
                <a:gd name="T4" fmla="*/ 171 w 81"/>
                <a:gd name="T5" fmla="*/ 299 h 122"/>
                <a:gd name="T6" fmla="*/ 161 w 81"/>
                <a:gd name="T7" fmla="*/ 321 h 122"/>
                <a:gd name="T8" fmla="*/ 150 w 81"/>
                <a:gd name="T9" fmla="*/ 326 h 122"/>
                <a:gd name="T10" fmla="*/ 150 w 81"/>
                <a:gd name="T11" fmla="*/ 326 h 122"/>
                <a:gd name="T12" fmla="*/ 153 w 81"/>
                <a:gd name="T13" fmla="*/ 318 h 122"/>
                <a:gd name="T14" fmla="*/ 134 w 81"/>
                <a:gd name="T15" fmla="*/ 313 h 122"/>
                <a:gd name="T16" fmla="*/ 129 w 81"/>
                <a:gd name="T17" fmla="*/ 305 h 122"/>
                <a:gd name="T18" fmla="*/ 86 w 81"/>
                <a:gd name="T19" fmla="*/ 305 h 122"/>
                <a:gd name="T20" fmla="*/ 54 w 81"/>
                <a:gd name="T21" fmla="*/ 283 h 122"/>
                <a:gd name="T22" fmla="*/ 27 w 81"/>
                <a:gd name="T23" fmla="*/ 254 h 122"/>
                <a:gd name="T24" fmla="*/ 38 w 81"/>
                <a:gd name="T25" fmla="*/ 230 h 122"/>
                <a:gd name="T26" fmla="*/ 38 w 81"/>
                <a:gd name="T27" fmla="*/ 230 h 122"/>
                <a:gd name="T28" fmla="*/ 54 w 81"/>
                <a:gd name="T29" fmla="*/ 232 h 122"/>
                <a:gd name="T30" fmla="*/ 67 w 81"/>
                <a:gd name="T31" fmla="*/ 216 h 122"/>
                <a:gd name="T32" fmla="*/ 67 w 81"/>
                <a:gd name="T33" fmla="*/ 206 h 122"/>
                <a:gd name="T34" fmla="*/ 56 w 81"/>
                <a:gd name="T35" fmla="*/ 195 h 122"/>
                <a:gd name="T36" fmla="*/ 56 w 81"/>
                <a:gd name="T37" fmla="*/ 155 h 122"/>
                <a:gd name="T38" fmla="*/ 48 w 81"/>
                <a:gd name="T39" fmla="*/ 136 h 122"/>
                <a:gd name="T40" fmla="*/ 35 w 81"/>
                <a:gd name="T41" fmla="*/ 112 h 122"/>
                <a:gd name="T42" fmla="*/ 27 w 81"/>
                <a:gd name="T43" fmla="*/ 83 h 122"/>
                <a:gd name="T44" fmla="*/ 19 w 81"/>
                <a:gd name="T45" fmla="*/ 67 h 122"/>
                <a:gd name="T46" fmla="*/ 11 w 81"/>
                <a:gd name="T47" fmla="*/ 45 h 122"/>
                <a:gd name="T48" fmla="*/ 0 w 81"/>
                <a:gd name="T49" fmla="*/ 27 h 122"/>
                <a:gd name="T50" fmla="*/ 62 w 81"/>
                <a:gd name="T51" fmla="*/ 29 h 122"/>
                <a:gd name="T52" fmla="*/ 70 w 81"/>
                <a:gd name="T53" fmla="*/ 19 h 122"/>
                <a:gd name="T54" fmla="*/ 75 w 81"/>
                <a:gd name="T55" fmla="*/ 8 h 122"/>
                <a:gd name="T56" fmla="*/ 86 w 81"/>
                <a:gd name="T57" fmla="*/ 0 h 122"/>
                <a:gd name="T58" fmla="*/ 134 w 81"/>
                <a:gd name="T59" fmla="*/ 8 h 122"/>
                <a:gd name="T60" fmla="*/ 150 w 81"/>
                <a:gd name="T61" fmla="*/ 13 h 122"/>
                <a:gd name="T62" fmla="*/ 161 w 81"/>
                <a:gd name="T63" fmla="*/ 27 h 122"/>
                <a:gd name="T64" fmla="*/ 163 w 81"/>
                <a:gd name="T65" fmla="*/ 24 h 122"/>
                <a:gd name="T66" fmla="*/ 163 w 81"/>
                <a:gd name="T67" fmla="*/ 27 h 122"/>
                <a:gd name="T68" fmla="*/ 163 w 81"/>
                <a:gd name="T69" fmla="*/ 35 h 122"/>
                <a:gd name="T70" fmla="*/ 169 w 81"/>
                <a:gd name="T71" fmla="*/ 64 h 122"/>
                <a:gd name="T72" fmla="*/ 177 w 81"/>
                <a:gd name="T73" fmla="*/ 99 h 122"/>
                <a:gd name="T74" fmla="*/ 166 w 81"/>
                <a:gd name="T75" fmla="*/ 128 h 122"/>
                <a:gd name="T76" fmla="*/ 174 w 81"/>
                <a:gd name="T77" fmla="*/ 147 h 122"/>
                <a:gd name="T78" fmla="*/ 169 w 81"/>
                <a:gd name="T79" fmla="*/ 184 h 122"/>
                <a:gd name="T80" fmla="*/ 171 w 81"/>
                <a:gd name="T81" fmla="*/ 206 h 122"/>
                <a:gd name="T82" fmla="*/ 185 w 81"/>
                <a:gd name="T83" fmla="*/ 227 h 122"/>
                <a:gd name="T84" fmla="*/ 206 w 81"/>
                <a:gd name="T85" fmla="*/ 227 h 122"/>
                <a:gd name="T86" fmla="*/ 209 w 81"/>
                <a:gd name="T87" fmla="*/ 267 h 122"/>
                <a:gd name="T88" fmla="*/ 217 w 81"/>
                <a:gd name="T89" fmla="*/ 294 h 122"/>
                <a:gd name="T90" fmla="*/ 217 w 81"/>
                <a:gd name="T91" fmla="*/ 302 h 1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1" h="122">
                  <a:moveTo>
                    <a:pt x="81" y="113"/>
                  </a:moveTo>
                  <a:cubicBezTo>
                    <a:pt x="80" y="112"/>
                    <a:pt x="78" y="111"/>
                    <a:pt x="76" y="111"/>
                  </a:cubicBezTo>
                  <a:cubicBezTo>
                    <a:pt x="72" y="110"/>
                    <a:pt x="64" y="112"/>
                    <a:pt x="64" y="112"/>
                  </a:cubicBezTo>
                  <a:cubicBezTo>
                    <a:pt x="64" y="112"/>
                    <a:pt x="62" y="118"/>
                    <a:pt x="60" y="120"/>
                  </a:cubicBezTo>
                  <a:cubicBezTo>
                    <a:pt x="60" y="120"/>
                    <a:pt x="58" y="121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0"/>
                    <a:pt x="57" y="119"/>
                    <a:pt x="57" y="119"/>
                  </a:cubicBezTo>
                  <a:cubicBezTo>
                    <a:pt x="56" y="117"/>
                    <a:pt x="55" y="118"/>
                    <a:pt x="50" y="117"/>
                  </a:cubicBezTo>
                  <a:cubicBezTo>
                    <a:pt x="46" y="117"/>
                    <a:pt x="49" y="116"/>
                    <a:pt x="48" y="114"/>
                  </a:cubicBezTo>
                  <a:cubicBezTo>
                    <a:pt x="46" y="112"/>
                    <a:pt x="36" y="114"/>
                    <a:pt x="32" y="114"/>
                  </a:cubicBezTo>
                  <a:cubicBezTo>
                    <a:pt x="28" y="114"/>
                    <a:pt x="24" y="109"/>
                    <a:pt x="20" y="106"/>
                  </a:cubicBezTo>
                  <a:cubicBezTo>
                    <a:pt x="16" y="104"/>
                    <a:pt x="13" y="98"/>
                    <a:pt x="10" y="95"/>
                  </a:cubicBezTo>
                  <a:cubicBezTo>
                    <a:pt x="7" y="92"/>
                    <a:pt x="11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6" y="87"/>
                    <a:pt x="18" y="87"/>
                    <a:pt x="20" y="87"/>
                  </a:cubicBezTo>
                  <a:cubicBezTo>
                    <a:pt x="23" y="86"/>
                    <a:pt x="24" y="84"/>
                    <a:pt x="25" y="81"/>
                  </a:cubicBezTo>
                  <a:cubicBezTo>
                    <a:pt x="26" y="79"/>
                    <a:pt x="26" y="79"/>
                    <a:pt x="25" y="77"/>
                  </a:cubicBezTo>
                  <a:cubicBezTo>
                    <a:pt x="24" y="76"/>
                    <a:pt x="21" y="73"/>
                    <a:pt x="21" y="73"/>
                  </a:cubicBezTo>
                  <a:cubicBezTo>
                    <a:pt x="21" y="73"/>
                    <a:pt x="21" y="61"/>
                    <a:pt x="21" y="58"/>
                  </a:cubicBezTo>
                  <a:cubicBezTo>
                    <a:pt x="21" y="56"/>
                    <a:pt x="21" y="54"/>
                    <a:pt x="18" y="51"/>
                  </a:cubicBezTo>
                  <a:cubicBezTo>
                    <a:pt x="14" y="48"/>
                    <a:pt x="13" y="47"/>
                    <a:pt x="13" y="42"/>
                  </a:cubicBezTo>
                  <a:cubicBezTo>
                    <a:pt x="13" y="38"/>
                    <a:pt x="13" y="34"/>
                    <a:pt x="10" y="31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23"/>
                    <a:pt x="5" y="19"/>
                    <a:pt x="4" y="17"/>
                  </a:cubicBezTo>
                  <a:cubicBezTo>
                    <a:pt x="3" y="15"/>
                    <a:pt x="0" y="10"/>
                    <a:pt x="0" y="10"/>
                  </a:cubicBezTo>
                  <a:cubicBezTo>
                    <a:pt x="0" y="10"/>
                    <a:pt x="19" y="11"/>
                    <a:pt x="23" y="11"/>
                  </a:cubicBezTo>
                  <a:cubicBezTo>
                    <a:pt x="28" y="11"/>
                    <a:pt x="26" y="9"/>
                    <a:pt x="26" y="7"/>
                  </a:cubicBezTo>
                  <a:cubicBezTo>
                    <a:pt x="26" y="5"/>
                    <a:pt x="27" y="4"/>
                    <a:pt x="28" y="3"/>
                  </a:cubicBezTo>
                  <a:cubicBezTo>
                    <a:pt x="29" y="2"/>
                    <a:pt x="32" y="0"/>
                    <a:pt x="32" y="0"/>
                  </a:cubicBezTo>
                  <a:cubicBezTo>
                    <a:pt x="33" y="8"/>
                    <a:pt x="46" y="4"/>
                    <a:pt x="50" y="3"/>
                  </a:cubicBezTo>
                  <a:cubicBezTo>
                    <a:pt x="54" y="3"/>
                    <a:pt x="53" y="4"/>
                    <a:pt x="56" y="5"/>
                  </a:cubicBezTo>
                  <a:cubicBezTo>
                    <a:pt x="58" y="7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0" y="22"/>
                    <a:pt x="63" y="24"/>
                  </a:cubicBezTo>
                  <a:cubicBezTo>
                    <a:pt x="66" y="25"/>
                    <a:pt x="66" y="32"/>
                    <a:pt x="66" y="37"/>
                  </a:cubicBezTo>
                  <a:cubicBezTo>
                    <a:pt x="66" y="42"/>
                    <a:pt x="63" y="47"/>
                    <a:pt x="62" y="48"/>
                  </a:cubicBezTo>
                  <a:cubicBezTo>
                    <a:pt x="61" y="50"/>
                    <a:pt x="65" y="52"/>
                    <a:pt x="65" y="55"/>
                  </a:cubicBezTo>
                  <a:cubicBezTo>
                    <a:pt x="66" y="59"/>
                    <a:pt x="63" y="66"/>
                    <a:pt x="63" y="69"/>
                  </a:cubicBezTo>
                  <a:cubicBezTo>
                    <a:pt x="63" y="72"/>
                    <a:pt x="62" y="74"/>
                    <a:pt x="64" y="77"/>
                  </a:cubicBezTo>
                  <a:cubicBezTo>
                    <a:pt x="66" y="81"/>
                    <a:pt x="68" y="85"/>
                    <a:pt x="69" y="85"/>
                  </a:cubicBezTo>
                  <a:cubicBezTo>
                    <a:pt x="70" y="85"/>
                    <a:pt x="77" y="85"/>
                    <a:pt x="77" y="85"/>
                  </a:cubicBezTo>
                  <a:cubicBezTo>
                    <a:pt x="77" y="85"/>
                    <a:pt x="78" y="99"/>
                    <a:pt x="78" y="100"/>
                  </a:cubicBezTo>
                  <a:cubicBezTo>
                    <a:pt x="79" y="102"/>
                    <a:pt x="81" y="110"/>
                    <a:pt x="81" y="110"/>
                  </a:cubicBezTo>
                  <a:cubicBezTo>
                    <a:pt x="81" y="110"/>
                    <a:pt x="81" y="111"/>
                    <a:pt x="81" y="11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2">
              <a:extLst>
                <a:ext uri="{FF2B5EF4-FFF2-40B4-BE49-F238E27FC236}">
                  <a16:creationId xmlns:a16="http://schemas.microsoft.com/office/drawing/2014/main" id="{5FE4ABCE-AE57-4FB8-9D0B-9468259DA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624"/>
              <a:ext cx="255" cy="374"/>
            </a:xfrm>
            <a:custGeom>
              <a:avLst/>
              <a:gdLst>
                <a:gd name="T0" fmla="*/ 255 w 95"/>
                <a:gd name="T1" fmla="*/ 347 h 140"/>
                <a:gd name="T2" fmla="*/ 247 w 95"/>
                <a:gd name="T3" fmla="*/ 358 h 140"/>
                <a:gd name="T4" fmla="*/ 244 w 95"/>
                <a:gd name="T5" fmla="*/ 366 h 140"/>
                <a:gd name="T6" fmla="*/ 228 w 95"/>
                <a:gd name="T7" fmla="*/ 369 h 140"/>
                <a:gd name="T8" fmla="*/ 215 w 95"/>
                <a:gd name="T9" fmla="*/ 371 h 140"/>
                <a:gd name="T10" fmla="*/ 204 w 95"/>
                <a:gd name="T11" fmla="*/ 363 h 140"/>
                <a:gd name="T12" fmla="*/ 199 w 95"/>
                <a:gd name="T13" fmla="*/ 355 h 140"/>
                <a:gd name="T14" fmla="*/ 185 w 95"/>
                <a:gd name="T15" fmla="*/ 355 h 140"/>
                <a:gd name="T16" fmla="*/ 177 w 95"/>
                <a:gd name="T17" fmla="*/ 347 h 140"/>
                <a:gd name="T18" fmla="*/ 172 w 95"/>
                <a:gd name="T19" fmla="*/ 334 h 140"/>
                <a:gd name="T20" fmla="*/ 156 w 95"/>
                <a:gd name="T21" fmla="*/ 315 h 140"/>
                <a:gd name="T22" fmla="*/ 142 w 95"/>
                <a:gd name="T23" fmla="*/ 310 h 140"/>
                <a:gd name="T24" fmla="*/ 115 w 95"/>
                <a:gd name="T25" fmla="*/ 307 h 140"/>
                <a:gd name="T26" fmla="*/ 99 w 95"/>
                <a:gd name="T27" fmla="*/ 264 h 140"/>
                <a:gd name="T28" fmla="*/ 72 w 95"/>
                <a:gd name="T29" fmla="*/ 235 h 140"/>
                <a:gd name="T30" fmla="*/ 27 w 95"/>
                <a:gd name="T31" fmla="*/ 200 h 140"/>
                <a:gd name="T32" fmla="*/ 30 w 95"/>
                <a:gd name="T33" fmla="*/ 155 h 140"/>
                <a:gd name="T34" fmla="*/ 40 w 95"/>
                <a:gd name="T35" fmla="*/ 139 h 140"/>
                <a:gd name="T36" fmla="*/ 62 w 95"/>
                <a:gd name="T37" fmla="*/ 126 h 140"/>
                <a:gd name="T38" fmla="*/ 43 w 95"/>
                <a:gd name="T39" fmla="*/ 118 h 140"/>
                <a:gd name="T40" fmla="*/ 54 w 95"/>
                <a:gd name="T41" fmla="*/ 107 h 140"/>
                <a:gd name="T42" fmla="*/ 46 w 95"/>
                <a:gd name="T43" fmla="*/ 88 h 140"/>
                <a:gd name="T44" fmla="*/ 30 w 95"/>
                <a:gd name="T45" fmla="*/ 56 h 140"/>
                <a:gd name="T46" fmla="*/ 46 w 95"/>
                <a:gd name="T47" fmla="*/ 32 h 140"/>
                <a:gd name="T48" fmla="*/ 43 w 95"/>
                <a:gd name="T49" fmla="*/ 21 h 140"/>
                <a:gd name="T50" fmla="*/ 43 w 95"/>
                <a:gd name="T51" fmla="*/ 21 h 140"/>
                <a:gd name="T52" fmla="*/ 67 w 95"/>
                <a:gd name="T53" fmla="*/ 3 h 140"/>
                <a:gd name="T54" fmla="*/ 78 w 95"/>
                <a:gd name="T55" fmla="*/ 0 h 140"/>
                <a:gd name="T56" fmla="*/ 75 w 95"/>
                <a:gd name="T57" fmla="*/ 16 h 140"/>
                <a:gd name="T58" fmla="*/ 89 w 95"/>
                <a:gd name="T59" fmla="*/ 27 h 140"/>
                <a:gd name="T60" fmla="*/ 97 w 95"/>
                <a:gd name="T61" fmla="*/ 13 h 140"/>
                <a:gd name="T62" fmla="*/ 107 w 95"/>
                <a:gd name="T63" fmla="*/ 8 h 140"/>
                <a:gd name="T64" fmla="*/ 126 w 95"/>
                <a:gd name="T65" fmla="*/ 19 h 140"/>
                <a:gd name="T66" fmla="*/ 134 w 95"/>
                <a:gd name="T67" fmla="*/ 24 h 140"/>
                <a:gd name="T68" fmla="*/ 134 w 95"/>
                <a:gd name="T69" fmla="*/ 24 h 140"/>
                <a:gd name="T70" fmla="*/ 123 w 95"/>
                <a:gd name="T71" fmla="*/ 48 h 140"/>
                <a:gd name="T72" fmla="*/ 150 w 95"/>
                <a:gd name="T73" fmla="*/ 77 h 140"/>
                <a:gd name="T74" fmla="*/ 183 w 95"/>
                <a:gd name="T75" fmla="*/ 99 h 140"/>
                <a:gd name="T76" fmla="*/ 225 w 95"/>
                <a:gd name="T77" fmla="*/ 99 h 140"/>
                <a:gd name="T78" fmla="*/ 231 w 95"/>
                <a:gd name="T79" fmla="*/ 107 h 140"/>
                <a:gd name="T80" fmla="*/ 250 w 95"/>
                <a:gd name="T81" fmla="*/ 112 h 140"/>
                <a:gd name="T82" fmla="*/ 242 w 95"/>
                <a:gd name="T83" fmla="*/ 139 h 140"/>
                <a:gd name="T84" fmla="*/ 244 w 95"/>
                <a:gd name="T85" fmla="*/ 160 h 140"/>
                <a:gd name="T86" fmla="*/ 225 w 95"/>
                <a:gd name="T87" fmla="*/ 179 h 140"/>
                <a:gd name="T88" fmla="*/ 185 w 95"/>
                <a:gd name="T89" fmla="*/ 174 h 140"/>
                <a:gd name="T90" fmla="*/ 172 w 95"/>
                <a:gd name="T91" fmla="*/ 192 h 140"/>
                <a:gd name="T92" fmla="*/ 183 w 95"/>
                <a:gd name="T93" fmla="*/ 238 h 140"/>
                <a:gd name="T94" fmla="*/ 201 w 95"/>
                <a:gd name="T95" fmla="*/ 256 h 140"/>
                <a:gd name="T96" fmla="*/ 207 w 95"/>
                <a:gd name="T97" fmla="*/ 310 h 140"/>
                <a:gd name="T98" fmla="*/ 215 w 95"/>
                <a:gd name="T99" fmla="*/ 323 h 140"/>
                <a:gd name="T100" fmla="*/ 239 w 95"/>
                <a:gd name="T101" fmla="*/ 326 h 140"/>
                <a:gd name="T102" fmla="*/ 252 w 95"/>
                <a:gd name="T103" fmla="*/ 342 h 140"/>
                <a:gd name="T104" fmla="*/ 255 w 95"/>
                <a:gd name="T105" fmla="*/ 347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5" h="140">
                  <a:moveTo>
                    <a:pt x="95" y="130"/>
                  </a:moveTo>
                  <a:cubicBezTo>
                    <a:pt x="94" y="131"/>
                    <a:pt x="92" y="133"/>
                    <a:pt x="92" y="134"/>
                  </a:cubicBezTo>
                  <a:cubicBezTo>
                    <a:pt x="91" y="134"/>
                    <a:pt x="91" y="137"/>
                    <a:pt x="91" y="137"/>
                  </a:cubicBezTo>
                  <a:cubicBezTo>
                    <a:pt x="91" y="137"/>
                    <a:pt x="87" y="137"/>
                    <a:pt x="85" y="138"/>
                  </a:cubicBezTo>
                  <a:cubicBezTo>
                    <a:pt x="83" y="139"/>
                    <a:pt x="81" y="140"/>
                    <a:pt x="80" y="139"/>
                  </a:cubicBezTo>
                  <a:cubicBezTo>
                    <a:pt x="79" y="138"/>
                    <a:pt x="77" y="137"/>
                    <a:pt x="76" y="136"/>
                  </a:cubicBezTo>
                  <a:cubicBezTo>
                    <a:pt x="76" y="134"/>
                    <a:pt x="76" y="132"/>
                    <a:pt x="74" y="133"/>
                  </a:cubicBezTo>
                  <a:cubicBezTo>
                    <a:pt x="72" y="133"/>
                    <a:pt x="70" y="134"/>
                    <a:pt x="69" y="133"/>
                  </a:cubicBezTo>
                  <a:cubicBezTo>
                    <a:pt x="67" y="132"/>
                    <a:pt x="66" y="131"/>
                    <a:pt x="66" y="130"/>
                  </a:cubicBezTo>
                  <a:cubicBezTo>
                    <a:pt x="65" y="129"/>
                    <a:pt x="65" y="126"/>
                    <a:pt x="64" y="125"/>
                  </a:cubicBezTo>
                  <a:cubicBezTo>
                    <a:pt x="63" y="123"/>
                    <a:pt x="61" y="118"/>
                    <a:pt x="58" y="118"/>
                  </a:cubicBezTo>
                  <a:cubicBezTo>
                    <a:pt x="56" y="118"/>
                    <a:pt x="54" y="117"/>
                    <a:pt x="53" y="116"/>
                  </a:cubicBezTo>
                  <a:cubicBezTo>
                    <a:pt x="53" y="115"/>
                    <a:pt x="48" y="113"/>
                    <a:pt x="43" y="115"/>
                  </a:cubicBezTo>
                  <a:cubicBezTo>
                    <a:pt x="43" y="113"/>
                    <a:pt x="38" y="102"/>
                    <a:pt x="37" y="99"/>
                  </a:cubicBezTo>
                  <a:cubicBezTo>
                    <a:pt x="36" y="95"/>
                    <a:pt x="30" y="90"/>
                    <a:pt x="27" y="88"/>
                  </a:cubicBezTo>
                  <a:cubicBezTo>
                    <a:pt x="24" y="86"/>
                    <a:pt x="21" y="85"/>
                    <a:pt x="10" y="75"/>
                  </a:cubicBezTo>
                  <a:cubicBezTo>
                    <a:pt x="0" y="66"/>
                    <a:pt x="8" y="59"/>
                    <a:pt x="11" y="58"/>
                  </a:cubicBezTo>
                  <a:cubicBezTo>
                    <a:pt x="14" y="57"/>
                    <a:pt x="15" y="56"/>
                    <a:pt x="15" y="52"/>
                  </a:cubicBezTo>
                  <a:cubicBezTo>
                    <a:pt x="15" y="47"/>
                    <a:pt x="16" y="50"/>
                    <a:pt x="23" y="47"/>
                  </a:cubicBezTo>
                  <a:cubicBezTo>
                    <a:pt x="30" y="43"/>
                    <a:pt x="18" y="46"/>
                    <a:pt x="16" y="44"/>
                  </a:cubicBezTo>
                  <a:cubicBezTo>
                    <a:pt x="14" y="43"/>
                    <a:pt x="17" y="43"/>
                    <a:pt x="20" y="40"/>
                  </a:cubicBezTo>
                  <a:cubicBezTo>
                    <a:pt x="23" y="37"/>
                    <a:pt x="19" y="35"/>
                    <a:pt x="17" y="33"/>
                  </a:cubicBezTo>
                  <a:cubicBezTo>
                    <a:pt x="15" y="31"/>
                    <a:pt x="12" y="27"/>
                    <a:pt x="11" y="21"/>
                  </a:cubicBezTo>
                  <a:cubicBezTo>
                    <a:pt x="9" y="15"/>
                    <a:pt x="13" y="16"/>
                    <a:pt x="17" y="12"/>
                  </a:cubicBezTo>
                  <a:cubicBezTo>
                    <a:pt x="21" y="9"/>
                    <a:pt x="19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3"/>
                    <a:pt x="28" y="6"/>
                  </a:cubicBezTo>
                  <a:cubicBezTo>
                    <a:pt x="27" y="8"/>
                    <a:pt x="31" y="10"/>
                    <a:pt x="33" y="10"/>
                  </a:cubicBezTo>
                  <a:cubicBezTo>
                    <a:pt x="35" y="10"/>
                    <a:pt x="36" y="8"/>
                    <a:pt x="36" y="5"/>
                  </a:cubicBezTo>
                  <a:cubicBezTo>
                    <a:pt x="36" y="3"/>
                    <a:pt x="38" y="3"/>
                    <a:pt x="40" y="3"/>
                  </a:cubicBezTo>
                  <a:cubicBezTo>
                    <a:pt x="42" y="3"/>
                    <a:pt x="45" y="6"/>
                    <a:pt x="47" y="7"/>
                  </a:cubicBezTo>
                  <a:cubicBezTo>
                    <a:pt x="48" y="8"/>
                    <a:pt x="49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11"/>
                    <a:pt x="43" y="15"/>
                    <a:pt x="46" y="18"/>
                  </a:cubicBezTo>
                  <a:cubicBezTo>
                    <a:pt x="49" y="21"/>
                    <a:pt x="52" y="27"/>
                    <a:pt x="56" y="29"/>
                  </a:cubicBezTo>
                  <a:cubicBezTo>
                    <a:pt x="60" y="32"/>
                    <a:pt x="64" y="37"/>
                    <a:pt x="68" y="37"/>
                  </a:cubicBezTo>
                  <a:cubicBezTo>
                    <a:pt x="72" y="37"/>
                    <a:pt x="82" y="35"/>
                    <a:pt x="84" y="37"/>
                  </a:cubicBezTo>
                  <a:cubicBezTo>
                    <a:pt x="85" y="39"/>
                    <a:pt x="82" y="40"/>
                    <a:pt x="86" y="40"/>
                  </a:cubicBezTo>
                  <a:cubicBezTo>
                    <a:pt x="91" y="41"/>
                    <a:pt x="92" y="40"/>
                    <a:pt x="93" y="42"/>
                  </a:cubicBezTo>
                  <a:cubicBezTo>
                    <a:pt x="94" y="43"/>
                    <a:pt x="88" y="50"/>
                    <a:pt x="90" y="52"/>
                  </a:cubicBezTo>
                  <a:cubicBezTo>
                    <a:pt x="91" y="54"/>
                    <a:pt x="92" y="56"/>
                    <a:pt x="91" y="60"/>
                  </a:cubicBezTo>
                  <a:cubicBezTo>
                    <a:pt x="90" y="63"/>
                    <a:pt x="89" y="69"/>
                    <a:pt x="84" y="67"/>
                  </a:cubicBezTo>
                  <a:cubicBezTo>
                    <a:pt x="80" y="66"/>
                    <a:pt x="73" y="63"/>
                    <a:pt x="69" y="65"/>
                  </a:cubicBezTo>
                  <a:cubicBezTo>
                    <a:pt x="65" y="67"/>
                    <a:pt x="62" y="66"/>
                    <a:pt x="64" y="72"/>
                  </a:cubicBezTo>
                  <a:cubicBezTo>
                    <a:pt x="65" y="78"/>
                    <a:pt x="66" y="89"/>
                    <a:pt x="68" y="89"/>
                  </a:cubicBezTo>
                  <a:cubicBezTo>
                    <a:pt x="69" y="90"/>
                    <a:pt x="74" y="94"/>
                    <a:pt x="75" y="96"/>
                  </a:cubicBezTo>
                  <a:cubicBezTo>
                    <a:pt x="76" y="98"/>
                    <a:pt x="77" y="116"/>
                    <a:pt x="77" y="116"/>
                  </a:cubicBezTo>
                  <a:cubicBezTo>
                    <a:pt x="77" y="116"/>
                    <a:pt x="77" y="121"/>
                    <a:pt x="80" y="121"/>
                  </a:cubicBezTo>
                  <a:cubicBezTo>
                    <a:pt x="84" y="121"/>
                    <a:pt x="87" y="119"/>
                    <a:pt x="89" y="122"/>
                  </a:cubicBezTo>
                  <a:cubicBezTo>
                    <a:pt x="90" y="125"/>
                    <a:pt x="94" y="128"/>
                    <a:pt x="94" y="128"/>
                  </a:cubicBezTo>
                  <a:cubicBezTo>
                    <a:pt x="95" y="130"/>
                    <a:pt x="95" y="130"/>
                    <a:pt x="95" y="13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63">
              <a:extLst>
                <a:ext uri="{FF2B5EF4-FFF2-40B4-BE49-F238E27FC236}">
                  <a16:creationId xmlns:a16="http://schemas.microsoft.com/office/drawing/2014/main" id="{5118A40A-C281-4A0E-85EB-AF539CDE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709"/>
              <a:ext cx="290" cy="262"/>
            </a:xfrm>
            <a:custGeom>
              <a:avLst/>
              <a:gdLst>
                <a:gd name="T0" fmla="*/ 89 w 108"/>
                <a:gd name="T1" fmla="*/ 262 h 98"/>
                <a:gd name="T2" fmla="*/ 86 w 108"/>
                <a:gd name="T3" fmla="*/ 257 h 98"/>
                <a:gd name="T4" fmla="*/ 73 w 108"/>
                <a:gd name="T5" fmla="*/ 241 h 98"/>
                <a:gd name="T6" fmla="*/ 48 w 108"/>
                <a:gd name="T7" fmla="*/ 238 h 98"/>
                <a:gd name="T8" fmla="*/ 40 w 108"/>
                <a:gd name="T9" fmla="*/ 225 h 98"/>
                <a:gd name="T10" fmla="*/ 35 w 108"/>
                <a:gd name="T11" fmla="*/ 171 h 98"/>
                <a:gd name="T12" fmla="*/ 16 w 108"/>
                <a:gd name="T13" fmla="*/ 152 h 98"/>
                <a:gd name="T14" fmla="*/ 5 w 108"/>
                <a:gd name="T15" fmla="*/ 107 h 98"/>
                <a:gd name="T16" fmla="*/ 19 w 108"/>
                <a:gd name="T17" fmla="*/ 88 h 98"/>
                <a:gd name="T18" fmla="*/ 59 w 108"/>
                <a:gd name="T19" fmla="*/ 94 h 98"/>
                <a:gd name="T20" fmla="*/ 78 w 108"/>
                <a:gd name="T21" fmla="*/ 75 h 98"/>
                <a:gd name="T22" fmla="*/ 75 w 108"/>
                <a:gd name="T23" fmla="*/ 53 h 98"/>
                <a:gd name="T24" fmla="*/ 81 w 108"/>
                <a:gd name="T25" fmla="*/ 35 h 98"/>
                <a:gd name="T26" fmla="*/ 81 w 108"/>
                <a:gd name="T27" fmla="*/ 35 h 98"/>
                <a:gd name="T28" fmla="*/ 91 w 108"/>
                <a:gd name="T29" fmla="*/ 29 h 98"/>
                <a:gd name="T30" fmla="*/ 102 w 108"/>
                <a:gd name="T31" fmla="*/ 8 h 98"/>
                <a:gd name="T32" fmla="*/ 134 w 108"/>
                <a:gd name="T33" fmla="*/ 5 h 98"/>
                <a:gd name="T34" fmla="*/ 166 w 108"/>
                <a:gd name="T35" fmla="*/ 27 h 98"/>
                <a:gd name="T36" fmla="*/ 191 w 108"/>
                <a:gd name="T37" fmla="*/ 19 h 98"/>
                <a:gd name="T38" fmla="*/ 207 w 108"/>
                <a:gd name="T39" fmla="*/ 8 h 98"/>
                <a:gd name="T40" fmla="*/ 218 w 108"/>
                <a:gd name="T41" fmla="*/ 16 h 98"/>
                <a:gd name="T42" fmla="*/ 234 w 108"/>
                <a:gd name="T43" fmla="*/ 13 h 98"/>
                <a:gd name="T44" fmla="*/ 252 w 108"/>
                <a:gd name="T45" fmla="*/ 0 h 98"/>
                <a:gd name="T46" fmla="*/ 263 w 108"/>
                <a:gd name="T47" fmla="*/ 0 h 98"/>
                <a:gd name="T48" fmla="*/ 263 w 108"/>
                <a:gd name="T49" fmla="*/ 0 h 98"/>
                <a:gd name="T50" fmla="*/ 266 w 108"/>
                <a:gd name="T51" fmla="*/ 19 h 98"/>
                <a:gd name="T52" fmla="*/ 279 w 108"/>
                <a:gd name="T53" fmla="*/ 27 h 98"/>
                <a:gd name="T54" fmla="*/ 285 w 108"/>
                <a:gd name="T55" fmla="*/ 40 h 98"/>
                <a:gd name="T56" fmla="*/ 290 w 108"/>
                <a:gd name="T57" fmla="*/ 56 h 98"/>
                <a:gd name="T58" fmla="*/ 279 w 108"/>
                <a:gd name="T59" fmla="*/ 72 h 98"/>
                <a:gd name="T60" fmla="*/ 266 w 108"/>
                <a:gd name="T61" fmla="*/ 83 h 98"/>
                <a:gd name="T62" fmla="*/ 255 w 108"/>
                <a:gd name="T63" fmla="*/ 91 h 98"/>
                <a:gd name="T64" fmla="*/ 244 w 108"/>
                <a:gd name="T65" fmla="*/ 107 h 98"/>
                <a:gd name="T66" fmla="*/ 234 w 108"/>
                <a:gd name="T67" fmla="*/ 118 h 98"/>
                <a:gd name="T68" fmla="*/ 223 w 108"/>
                <a:gd name="T69" fmla="*/ 123 h 98"/>
                <a:gd name="T70" fmla="*/ 201 w 108"/>
                <a:gd name="T71" fmla="*/ 150 h 98"/>
                <a:gd name="T72" fmla="*/ 196 w 108"/>
                <a:gd name="T73" fmla="*/ 168 h 98"/>
                <a:gd name="T74" fmla="*/ 169 w 108"/>
                <a:gd name="T75" fmla="*/ 184 h 98"/>
                <a:gd name="T76" fmla="*/ 156 w 108"/>
                <a:gd name="T77" fmla="*/ 198 h 98"/>
                <a:gd name="T78" fmla="*/ 153 w 108"/>
                <a:gd name="T79" fmla="*/ 209 h 98"/>
                <a:gd name="T80" fmla="*/ 142 w 108"/>
                <a:gd name="T81" fmla="*/ 206 h 98"/>
                <a:gd name="T82" fmla="*/ 140 w 108"/>
                <a:gd name="T83" fmla="*/ 243 h 98"/>
                <a:gd name="T84" fmla="*/ 129 w 108"/>
                <a:gd name="T85" fmla="*/ 246 h 98"/>
                <a:gd name="T86" fmla="*/ 121 w 108"/>
                <a:gd name="T87" fmla="*/ 262 h 98"/>
                <a:gd name="T88" fmla="*/ 89 w 108"/>
                <a:gd name="T89" fmla="*/ 259 h 98"/>
                <a:gd name="T90" fmla="*/ 89 w 108"/>
                <a:gd name="T91" fmla="*/ 26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" h="98">
                  <a:moveTo>
                    <a:pt x="33" y="98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28" y="93"/>
                    <a:pt x="27" y="90"/>
                  </a:cubicBezTo>
                  <a:cubicBezTo>
                    <a:pt x="25" y="87"/>
                    <a:pt x="22" y="89"/>
                    <a:pt x="18" y="89"/>
                  </a:cubicBezTo>
                  <a:cubicBezTo>
                    <a:pt x="15" y="89"/>
                    <a:pt x="15" y="84"/>
                    <a:pt x="15" y="84"/>
                  </a:cubicBezTo>
                  <a:cubicBezTo>
                    <a:pt x="15" y="84"/>
                    <a:pt x="14" y="66"/>
                    <a:pt x="13" y="64"/>
                  </a:cubicBezTo>
                  <a:cubicBezTo>
                    <a:pt x="12" y="62"/>
                    <a:pt x="7" y="58"/>
                    <a:pt x="6" y="57"/>
                  </a:cubicBezTo>
                  <a:cubicBezTo>
                    <a:pt x="4" y="57"/>
                    <a:pt x="3" y="46"/>
                    <a:pt x="2" y="40"/>
                  </a:cubicBezTo>
                  <a:cubicBezTo>
                    <a:pt x="0" y="34"/>
                    <a:pt x="3" y="35"/>
                    <a:pt x="7" y="33"/>
                  </a:cubicBezTo>
                  <a:cubicBezTo>
                    <a:pt x="11" y="31"/>
                    <a:pt x="18" y="34"/>
                    <a:pt x="22" y="35"/>
                  </a:cubicBezTo>
                  <a:cubicBezTo>
                    <a:pt x="27" y="37"/>
                    <a:pt x="28" y="31"/>
                    <a:pt x="29" y="28"/>
                  </a:cubicBezTo>
                  <a:cubicBezTo>
                    <a:pt x="30" y="24"/>
                    <a:pt x="29" y="22"/>
                    <a:pt x="28" y="20"/>
                  </a:cubicBezTo>
                  <a:cubicBezTo>
                    <a:pt x="27" y="19"/>
                    <a:pt x="29" y="15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2"/>
                    <a:pt x="34" y="11"/>
                    <a:pt x="34" y="11"/>
                  </a:cubicBezTo>
                  <a:cubicBezTo>
                    <a:pt x="36" y="9"/>
                    <a:pt x="38" y="3"/>
                    <a:pt x="38" y="3"/>
                  </a:cubicBezTo>
                  <a:cubicBezTo>
                    <a:pt x="38" y="3"/>
                    <a:pt x="46" y="1"/>
                    <a:pt x="50" y="2"/>
                  </a:cubicBezTo>
                  <a:cubicBezTo>
                    <a:pt x="54" y="2"/>
                    <a:pt x="60" y="7"/>
                    <a:pt x="62" y="10"/>
                  </a:cubicBezTo>
                  <a:cubicBezTo>
                    <a:pt x="65" y="12"/>
                    <a:pt x="70" y="8"/>
                    <a:pt x="71" y="7"/>
                  </a:cubicBezTo>
                  <a:cubicBezTo>
                    <a:pt x="72" y="5"/>
                    <a:pt x="77" y="3"/>
                    <a:pt x="77" y="3"/>
                  </a:cubicBezTo>
                  <a:cubicBezTo>
                    <a:pt x="77" y="3"/>
                    <a:pt x="78" y="4"/>
                    <a:pt x="81" y="6"/>
                  </a:cubicBezTo>
                  <a:cubicBezTo>
                    <a:pt x="83" y="8"/>
                    <a:pt x="86" y="6"/>
                    <a:pt x="87" y="5"/>
                  </a:cubicBezTo>
                  <a:cubicBezTo>
                    <a:pt x="88" y="3"/>
                    <a:pt x="91" y="1"/>
                    <a:pt x="94" y="0"/>
                  </a:cubicBezTo>
                  <a:cubicBezTo>
                    <a:pt x="95" y="0"/>
                    <a:pt x="96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2"/>
                    <a:pt x="97" y="5"/>
                    <a:pt x="99" y="7"/>
                  </a:cubicBezTo>
                  <a:cubicBezTo>
                    <a:pt x="101" y="9"/>
                    <a:pt x="104" y="9"/>
                    <a:pt x="104" y="10"/>
                  </a:cubicBezTo>
                  <a:cubicBezTo>
                    <a:pt x="105" y="12"/>
                    <a:pt x="105" y="14"/>
                    <a:pt x="106" y="15"/>
                  </a:cubicBezTo>
                  <a:cubicBezTo>
                    <a:pt x="107" y="16"/>
                    <a:pt x="108" y="20"/>
                    <a:pt x="108" y="21"/>
                  </a:cubicBezTo>
                  <a:cubicBezTo>
                    <a:pt x="107" y="23"/>
                    <a:pt x="105" y="26"/>
                    <a:pt x="104" y="27"/>
                  </a:cubicBezTo>
                  <a:cubicBezTo>
                    <a:pt x="103" y="28"/>
                    <a:pt x="100" y="30"/>
                    <a:pt x="99" y="31"/>
                  </a:cubicBezTo>
                  <a:cubicBezTo>
                    <a:pt x="98" y="32"/>
                    <a:pt x="95" y="33"/>
                    <a:pt x="95" y="34"/>
                  </a:cubicBezTo>
                  <a:cubicBezTo>
                    <a:pt x="94" y="36"/>
                    <a:pt x="92" y="38"/>
                    <a:pt x="91" y="40"/>
                  </a:cubicBezTo>
                  <a:cubicBezTo>
                    <a:pt x="90" y="41"/>
                    <a:pt x="87" y="44"/>
                    <a:pt x="87" y="44"/>
                  </a:cubicBezTo>
                  <a:cubicBezTo>
                    <a:pt x="87" y="44"/>
                    <a:pt x="85" y="44"/>
                    <a:pt x="83" y="46"/>
                  </a:cubicBezTo>
                  <a:cubicBezTo>
                    <a:pt x="81" y="48"/>
                    <a:pt x="75" y="53"/>
                    <a:pt x="75" y="56"/>
                  </a:cubicBezTo>
                  <a:cubicBezTo>
                    <a:pt x="75" y="59"/>
                    <a:pt x="76" y="61"/>
                    <a:pt x="73" y="63"/>
                  </a:cubicBezTo>
                  <a:cubicBezTo>
                    <a:pt x="71" y="65"/>
                    <a:pt x="64" y="68"/>
                    <a:pt x="63" y="69"/>
                  </a:cubicBezTo>
                  <a:cubicBezTo>
                    <a:pt x="62" y="70"/>
                    <a:pt x="59" y="73"/>
                    <a:pt x="58" y="74"/>
                  </a:cubicBezTo>
                  <a:cubicBezTo>
                    <a:pt x="57" y="75"/>
                    <a:pt x="57" y="78"/>
                    <a:pt x="57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49" y="91"/>
                    <a:pt x="48" y="92"/>
                  </a:cubicBezTo>
                  <a:cubicBezTo>
                    <a:pt x="47" y="93"/>
                    <a:pt x="45" y="98"/>
                    <a:pt x="45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4">
              <a:extLst>
                <a:ext uri="{FF2B5EF4-FFF2-40B4-BE49-F238E27FC236}">
                  <a16:creationId xmlns:a16="http://schemas.microsoft.com/office/drawing/2014/main" id="{3A96E730-50E9-4B72-88AE-CCF03AD19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2619"/>
              <a:ext cx="252" cy="229"/>
            </a:xfrm>
            <a:custGeom>
              <a:avLst/>
              <a:gdLst>
                <a:gd name="T0" fmla="*/ 231 w 94"/>
                <a:gd name="T1" fmla="*/ 216 h 86"/>
                <a:gd name="T2" fmla="*/ 225 w 94"/>
                <a:gd name="T3" fmla="*/ 216 h 86"/>
                <a:gd name="T4" fmla="*/ 193 w 94"/>
                <a:gd name="T5" fmla="*/ 229 h 86"/>
                <a:gd name="T6" fmla="*/ 145 w 94"/>
                <a:gd name="T7" fmla="*/ 205 h 86"/>
                <a:gd name="T8" fmla="*/ 126 w 94"/>
                <a:gd name="T9" fmla="*/ 210 h 86"/>
                <a:gd name="T10" fmla="*/ 118 w 94"/>
                <a:gd name="T11" fmla="*/ 210 h 86"/>
                <a:gd name="T12" fmla="*/ 118 w 94"/>
                <a:gd name="T13" fmla="*/ 213 h 86"/>
                <a:gd name="T14" fmla="*/ 110 w 94"/>
                <a:gd name="T15" fmla="*/ 189 h 86"/>
                <a:gd name="T16" fmla="*/ 99 w 94"/>
                <a:gd name="T17" fmla="*/ 184 h 86"/>
                <a:gd name="T18" fmla="*/ 83 w 94"/>
                <a:gd name="T19" fmla="*/ 173 h 86"/>
                <a:gd name="T20" fmla="*/ 64 w 94"/>
                <a:gd name="T21" fmla="*/ 170 h 86"/>
                <a:gd name="T22" fmla="*/ 62 w 94"/>
                <a:gd name="T23" fmla="*/ 152 h 86"/>
                <a:gd name="T24" fmla="*/ 54 w 94"/>
                <a:gd name="T25" fmla="*/ 149 h 86"/>
                <a:gd name="T26" fmla="*/ 29 w 94"/>
                <a:gd name="T27" fmla="*/ 152 h 86"/>
                <a:gd name="T28" fmla="*/ 32 w 94"/>
                <a:gd name="T29" fmla="*/ 128 h 86"/>
                <a:gd name="T30" fmla="*/ 32 w 94"/>
                <a:gd name="T31" fmla="*/ 109 h 86"/>
                <a:gd name="T32" fmla="*/ 13 w 94"/>
                <a:gd name="T33" fmla="*/ 80 h 86"/>
                <a:gd name="T34" fmla="*/ 16 w 94"/>
                <a:gd name="T35" fmla="*/ 51 h 86"/>
                <a:gd name="T36" fmla="*/ 21 w 94"/>
                <a:gd name="T37" fmla="*/ 40 h 86"/>
                <a:gd name="T38" fmla="*/ 21 w 94"/>
                <a:gd name="T39" fmla="*/ 40 h 86"/>
                <a:gd name="T40" fmla="*/ 21 w 94"/>
                <a:gd name="T41" fmla="*/ 40 h 86"/>
                <a:gd name="T42" fmla="*/ 40 w 94"/>
                <a:gd name="T43" fmla="*/ 27 h 86"/>
                <a:gd name="T44" fmla="*/ 62 w 94"/>
                <a:gd name="T45" fmla="*/ 27 h 86"/>
                <a:gd name="T46" fmla="*/ 83 w 94"/>
                <a:gd name="T47" fmla="*/ 8 h 86"/>
                <a:gd name="T48" fmla="*/ 137 w 94"/>
                <a:gd name="T49" fmla="*/ 13 h 86"/>
                <a:gd name="T50" fmla="*/ 164 w 94"/>
                <a:gd name="T51" fmla="*/ 19 h 86"/>
                <a:gd name="T52" fmla="*/ 185 w 94"/>
                <a:gd name="T53" fmla="*/ 27 h 86"/>
                <a:gd name="T54" fmla="*/ 190 w 94"/>
                <a:gd name="T55" fmla="*/ 45 h 86"/>
                <a:gd name="T56" fmla="*/ 239 w 94"/>
                <a:gd name="T57" fmla="*/ 77 h 86"/>
                <a:gd name="T58" fmla="*/ 241 w 94"/>
                <a:gd name="T59" fmla="*/ 88 h 86"/>
                <a:gd name="T60" fmla="*/ 236 w 94"/>
                <a:gd name="T61" fmla="*/ 101 h 86"/>
                <a:gd name="T62" fmla="*/ 249 w 94"/>
                <a:gd name="T63" fmla="*/ 122 h 86"/>
                <a:gd name="T64" fmla="*/ 249 w 94"/>
                <a:gd name="T65" fmla="*/ 141 h 86"/>
                <a:gd name="T66" fmla="*/ 231 w 94"/>
                <a:gd name="T67" fmla="*/ 162 h 86"/>
                <a:gd name="T68" fmla="*/ 209 w 94"/>
                <a:gd name="T69" fmla="*/ 173 h 86"/>
                <a:gd name="T70" fmla="*/ 214 w 94"/>
                <a:gd name="T71" fmla="*/ 184 h 86"/>
                <a:gd name="T72" fmla="*/ 212 w 94"/>
                <a:gd name="T73" fmla="*/ 202 h 86"/>
                <a:gd name="T74" fmla="*/ 225 w 94"/>
                <a:gd name="T75" fmla="*/ 210 h 86"/>
                <a:gd name="T76" fmla="*/ 231 w 94"/>
                <a:gd name="T77" fmla="*/ 213 h 86"/>
                <a:gd name="T78" fmla="*/ 231 w 94"/>
                <a:gd name="T79" fmla="*/ 216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4" h="86">
                  <a:moveTo>
                    <a:pt x="86" y="81"/>
                  </a:moveTo>
                  <a:cubicBezTo>
                    <a:pt x="85" y="80"/>
                    <a:pt x="85" y="81"/>
                    <a:pt x="84" y="81"/>
                  </a:cubicBezTo>
                  <a:cubicBezTo>
                    <a:pt x="83" y="81"/>
                    <a:pt x="72" y="86"/>
                    <a:pt x="72" y="86"/>
                  </a:cubicBezTo>
                  <a:cubicBezTo>
                    <a:pt x="72" y="86"/>
                    <a:pt x="58" y="79"/>
                    <a:pt x="54" y="77"/>
                  </a:cubicBezTo>
                  <a:cubicBezTo>
                    <a:pt x="50" y="74"/>
                    <a:pt x="48" y="79"/>
                    <a:pt x="47" y="79"/>
                  </a:cubicBezTo>
                  <a:cubicBezTo>
                    <a:pt x="46" y="79"/>
                    <a:pt x="45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3" y="76"/>
                    <a:pt x="42" y="73"/>
                    <a:pt x="41" y="71"/>
                  </a:cubicBezTo>
                  <a:cubicBezTo>
                    <a:pt x="39" y="69"/>
                    <a:pt x="38" y="71"/>
                    <a:pt x="37" y="69"/>
                  </a:cubicBezTo>
                  <a:cubicBezTo>
                    <a:pt x="35" y="67"/>
                    <a:pt x="33" y="66"/>
                    <a:pt x="31" y="65"/>
                  </a:cubicBezTo>
                  <a:cubicBezTo>
                    <a:pt x="28" y="64"/>
                    <a:pt x="28" y="65"/>
                    <a:pt x="24" y="64"/>
                  </a:cubicBezTo>
                  <a:cubicBezTo>
                    <a:pt x="20" y="63"/>
                    <a:pt x="21" y="61"/>
                    <a:pt x="23" y="57"/>
                  </a:cubicBezTo>
                  <a:cubicBezTo>
                    <a:pt x="24" y="53"/>
                    <a:pt x="21" y="56"/>
                    <a:pt x="20" y="56"/>
                  </a:cubicBezTo>
                  <a:cubicBezTo>
                    <a:pt x="18" y="56"/>
                    <a:pt x="15" y="58"/>
                    <a:pt x="11" y="57"/>
                  </a:cubicBezTo>
                  <a:cubicBezTo>
                    <a:pt x="7" y="55"/>
                    <a:pt x="12" y="50"/>
                    <a:pt x="12" y="48"/>
                  </a:cubicBezTo>
                  <a:cubicBezTo>
                    <a:pt x="13" y="47"/>
                    <a:pt x="13" y="44"/>
                    <a:pt x="12" y="41"/>
                  </a:cubicBezTo>
                  <a:cubicBezTo>
                    <a:pt x="12" y="38"/>
                    <a:pt x="11" y="35"/>
                    <a:pt x="5" y="30"/>
                  </a:cubicBezTo>
                  <a:cubicBezTo>
                    <a:pt x="0" y="25"/>
                    <a:pt x="6" y="19"/>
                    <a:pt x="6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2" y="12"/>
                    <a:pt x="15" y="10"/>
                  </a:cubicBezTo>
                  <a:cubicBezTo>
                    <a:pt x="19" y="7"/>
                    <a:pt x="19" y="9"/>
                    <a:pt x="23" y="10"/>
                  </a:cubicBezTo>
                  <a:cubicBezTo>
                    <a:pt x="27" y="11"/>
                    <a:pt x="29" y="6"/>
                    <a:pt x="31" y="3"/>
                  </a:cubicBezTo>
                  <a:cubicBezTo>
                    <a:pt x="33" y="0"/>
                    <a:pt x="47" y="4"/>
                    <a:pt x="51" y="5"/>
                  </a:cubicBezTo>
                  <a:cubicBezTo>
                    <a:pt x="54" y="6"/>
                    <a:pt x="58" y="6"/>
                    <a:pt x="61" y="7"/>
                  </a:cubicBezTo>
                  <a:cubicBezTo>
                    <a:pt x="64" y="7"/>
                    <a:pt x="69" y="10"/>
                    <a:pt x="69" y="10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87" y="26"/>
                    <a:pt x="89" y="29"/>
                  </a:cubicBezTo>
                  <a:cubicBezTo>
                    <a:pt x="90" y="32"/>
                    <a:pt x="90" y="32"/>
                    <a:pt x="90" y="33"/>
                  </a:cubicBezTo>
                  <a:cubicBezTo>
                    <a:pt x="90" y="35"/>
                    <a:pt x="89" y="35"/>
                    <a:pt x="88" y="38"/>
                  </a:cubicBezTo>
                  <a:cubicBezTo>
                    <a:pt x="88" y="41"/>
                    <a:pt x="93" y="44"/>
                    <a:pt x="93" y="46"/>
                  </a:cubicBezTo>
                  <a:cubicBezTo>
                    <a:pt x="94" y="48"/>
                    <a:pt x="93" y="51"/>
                    <a:pt x="93" y="53"/>
                  </a:cubicBezTo>
                  <a:cubicBezTo>
                    <a:pt x="93" y="56"/>
                    <a:pt x="89" y="59"/>
                    <a:pt x="86" y="61"/>
                  </a:cubicBezTo>
                  <a:cubicBezTo>
                    <a:pt x="83" y="62"/>
                    <a:pt x="81" y="63"/>
                    <a:pt x="78" y="65"/>
                  </a:cubicBezTo>
                  <a:cubicBezTo>
                    <a:pt x="75" y="67"/>
                    <a:pt x="79" y="68"/>
                    <a:pt x="80" y="69"/>
                  </a:cubicBezTo>
                  <a:cubicBezTo>
                    <a:pt x="82" y="71"/>
                    <a:pt x="79" y="73"/>
                    <a:pt x="79" y="76"/>
                  </a:cubicBezTo>
                  <a:cubicBezTo>
                    <a:pt x="79" y="79"/>
                    <a:pt x="81" y="79"/>
                    <a:pt x="84" y="79"/>
                  </a:cubicBezTo>
                  <a:cubicBezTo>
                    <a:pt x="85" y="78"/>
                    <a:pt x="86" y="80"/>
                    <a:pt x="86" y="80"/>
                  </a:cubicBezTo>
                  <a:lnTo>
                    <a:pt x="86" y="81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5">
              <a:extLst>
                <a:ext uri="{FF2B5EF4-FFF2-40B4-BE49-F238E27FC236}">
                  <a16:creationId xmlns:a16="http://schemas.microsoft.com/office/drawing/2014/main" id="{CC527554-4A89-48A9-942F-AB47D9F0A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640"/>
              <a:ext cx="263" cy="275"/>
            </a:xfrm>
            <a:custGeom>
              <a:avLst/>
              <a:gdLst>
                <a:gd name="T0" fmla="*/ 110 w 98"/>
                <a:gd name="T1" fmla="*/ 275 h 103"/>
                <a:gd name="T2" fmla="*/ 129 w 98"/>
                <a:gd name="T3" fmla="*/ 264 h 103"/>
                <a:gd name="T4" fmla="*/ 156 w 98"/>
                <a:gd name="T5" fmla="*/ 251 h 103"/>
                <a:gd name="T6" fmla="*/ 172 w 98"/>
                <a:gd name="T7" fmla="*/ 243 h 103"/>
                <a:gd name="T8" fmla="*/ 185 w 98"/>
                <a:gd name="T9" fmla="*/ 230 h 103"/>
                <a:gd name="T10" fmla="*/ 209 w 98"/>
                <a:gd name="T11" fmla="*/ 224 h 103"/>
                <a:gd name="T12" fmla="*/ 220 w 98"/>
                <a:gd name="T13" fmla="*/ 211 h 103"/>
                <a:gd name="T14" fmla="*/ 236 w 98"/>
                <a:gd name="T15" fmla="*/ 206 h 103"/>
                <a:gd name="T16" fmla="*/ 247 w 98"/>
                <a:gd name="T17" fmla="*/ 198 h 103"/>
                <a:gd name="T18" fmla="*/ 263 w 98"/>
                <a:gd name="T19" fmla="*/ 192 h 103"/>
                <a:gd name="T20" fmla="*/ 263 w 98"/>
                <a:gd name="T21" fmla="*/ 190 h 103"/>
                <a:gd name="T22" fmla="*/ 255 w 98"/>
                <a:gd name="T23" fmla="*/ 171 h 103"/>
                <a:gd name="T24" fmla="*/ 244 w 98"/>
                <a:gd name="T25" fmla="*/ 163 h 103"/>
                <a:gd name="T26" fmla="*/ 228 w 98"/>
                <a:gd name="T27" fmla="*/ 152 h 103"/>
                <a:gd name="T28" fmla="*/ 209 w 98"/>
                <a:gd name="T29" fmla="*/ 150 h 103"/>
                <a:gd name="T30" fmla="*/ 207 w 98"/>
                <a:gd name="T31" fmla="*/ 131 h 103"/>
                <a:gd name="T32" fmla="*/ 199 w 98"/>
                <a:gd name="T33" fmla="*/ 128 h 103"/>
                <a:gd name="T34" fmla="*/ 174 w 98"/>
                <a:gd name="T35" fmla="*/ 131 h 103"/>
                <a:gd name="T36" fmla="*/ 180 w 98"/>
                <a:gd name="T37" fmla="*/ 109 h 103"/>
                <a:gd name="T38" fmla="*/ 180 w 98"/>
                <a:gd name="T39" fmla="*/ 88 h 103"/>
                <a:gd name="T40" fmla="*/ 161 w 98"/>
                <a:gd name="T41" fmla="*/ 59 h 103"/>
                <a:gd name="T42" fmla="*/ 161 w 98"/>
                <a:gd name="T43" fmla="*/ 29 h 103"/>
                <a:gd name="T44" fmla="*/ 166 w 98"/>
                <a:gd name="T45" fmla="*/ 21 h 103"/>
                <a:gd name="T46" fmla="*/ 166 w 98"/>
                <a:gd name="T47" fmla="*/ 19 h 103"/>
                <a:gd name="T48" fmla="*/ 156 w 98"/>
                <a:gd name="T49" fmla="*/ 13 h 103"/>
                <a:gd name="T50" fmla="*/ 140 w 98"/>
                <a:gd name="T51" fmla="*/ 5 h 103"/>
                <a:gd name="T52" fmla="*/ 107 w 98"/>
                <a:gd name="T53" fmla="*/ 0 h 103"/>
                <a:gd name="T54" fmla="*/ 107 w 98"/>
                <a:gd name="T55" fmla="*/ 0 h 103"/>
                <a:gd name="T56" fmla="*/ 81 w 98"/>
                <a:gd name="T57" fmla="*/ 29 h 103"/>
                <a:gd name="T58" fmla="*/ 67 w 98"/>
                <a:gd name="T59" fmla="*/ 32 h 103"/>
                <a:gd name="T60" fmla="*/ 56 w 98"/>
                <a:gd name="T61" fmla="*/ 32 h 103"/>
                <a:gd name="T62" fmla="*/ 51 w 98"/>
                <a:gd name="T63" fmla="*/ 43 h 103"/>
                <a:gd name="T64" fmla="*/ 43 w 98"/>
                <a:gd name="T65" fmla="*/ 45 h 103"/>
                <a:gd name="T66" fmla="*/ 32 w 98"/>
                <a:gd name="T67" fmla="*/ 45 h 103"/>
                <a:gd name="T68" fmla="*/ 30 w 98"/>
                <a:gd name="T69" fmla="*/ 69 h 103"/>
                <a:gd name="T70" fmla="*/ 32 w 98"/>
                <a:gd name="T71" fmla="*/ 88 h 103"/>
                <a:gd name="T72" fmla="*/ 46 w 98"/>
                <a:gd name="T73" fmla="*/ 96 h 103"/>
                <a:gd name="T74" fmla="*/ 51 w 98"/>
                <a:gd name="T75" fmla="*/ 109 h 103"/>
                <a:gd name="T76" fmla="*/ 56 w 98"/>
                <a:gd name="T77" fmla="*/ 125 h 103"/>
                <a:gd name="T78" fmla="*/ 46 w 98"/>
                <a:gd name="T79" fmla="*/ 142 h 103"/>
                <a:gd name="T80" fmla="*/ 32 w 98"/>
                <a:gd name="T81" fmla="*/ 152 h 103"/>
                <a:gd name="T82" fmla="*/ 21 w 98"/>
                <a:gd name="T83" fmla="*/ 160 h 103"/>
                <a:gd name="T84" fmla="*/ 11 w 98"/>
                <a:gd name="T85" fmla="*/ 176 h 103"/>
                <a:gd name="T86" fmla="*/ 0 w 98"/>
                <a:gd name="T87" fmla="*/ 187 h 103"/>
                <a:gd name="T88" fmla="*/ 8 w 98"/>
                <a:gd name="T89" fmla="*/ 195 h 103"/>
                <a:gd name="T90" fmla="*/ 13 w 98"/>
                <a:gd name="T91" fmla="*/ 206 h 103"/>
                <a:gd name="T92" fmla="*/ 13 w 98"/>
                <a:gd name="T93" fmla="*/ 224 h 103"/>
                <a:gd name="T94" fmla="*/ 19 w 98"/>
                <a:gd name="T95" fmla="*/ 230 h 103"/>
                <a:gd name="T96" fmla="*/ 30 w 98"/>
                <a:gd name="T97" fmla="*/ 238 h 103"/>
                <a:gd name="T98" fmla="*/ 35 w 98"/>
                <a:gd name="T99" fmla="*/ 232 h 103"/>
                <a:gd name="T100" fmla="*/ 40 w 98"/>
                <a:gd name="T101" fmla="*/ 214 h 103"/>
                <a:gd name="T102" fmla="*/ 51 w 98"/>
                <a:gd name="T103" fmla="*/ 219 h 103"/>
                <a:gd name="T104" fmla="*/ 64 w 98"/>
                <a:gd name="T105" fmla="*/ 230 h 103"/>
                <a:gd name="T106" fmla="*/ 78 w 98"/>
                <a:gd name="T107" fmla="*/ 232 h 103"/>
                <a:gd name="T108" fmla="*/ 91 w 98"/>
                <a:gd name="T109" fmla="*/ 238 h 103"/>
                <a:gd name="T110" fmla="*/ 91 w 98"/>
                <a:gd name="T111" fmla="*/ 256 h 103"/>
                <a:gd name="T112" fmla="*/ 102 w 98"/>
                <a:gd name="T113" fmla="*/ 262 h 103"/>
                <a:gd name="T114" fmla="*/ 107 w 98"/>
                <a:gd name="T115" fmla="*/ 272 h 103"/>
                <a:gd name="T116" fmla="*/ 110 w 98"/>
                <a:gd name="T117" fmla="*/ 275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" h="103">
                  <a:moveTo>
                    <a:pt x="41" y="103"/>
                  </a:moveTo>
                  <a:cubicBezTo>
                    <a:pt x="43" y="101"/>
                    <a:pt x="46" y="99"/>
                    <a:pt x="48" y="99"/>
                  </a:cubicBezTo>
                  <a:cubicBezTo>
                    <a:pt x="50" y="98"/>
                    <a:pt x="55" y="95"/>
                    <a:pt x="58" y="94"/>
                  </a:cubicBezTo>
                  <a:cubicBezTo>
                    <a:pt x="61" y="94"/>
                    <a:pt x="61" y="93"/>
                    <a:pt x="64" y="91"/>
                  </a:cubicBezTo>
                  <a:cubicBezTo>
                    <a:pt x="67" y="88"/>
                    <a:pt x="66" y="86"/>
                    <a:pt x="69" y="86"/>
                  </a:cubicBezTo>
                  <a:cubicBezTo>
                    <a:pt x="72" y="86"/>
                    <a:pt x="77" y="86"/>
                    <a:pt x="78" y="84"/>
                  </a:cubicBezTo>
                  <a:cubicBezTo>
                    <a:pt x="78" y="82"/>
                    <a:pt x="78" y="77"/>
                    <a:pt x="82" y="79"/>
                  </a:cubicBezTo>
                  <a:cubicBezTo>
                    <a:pt x="85" y="80"/>
                    <a:pt x="86" y="78"/>
                    <a:pt x="88" y="77"/>
                  </a:cubicBezTo>
                  <a:cubicBezTo>
                    <a:pt x="90" y="76"/>
                    <a:pt x="89" y="74"/>
                    <a:pt x="92" y="74"/>
                  </a:cubicBezTo>
                  <a:cubicBezTo>
                    <a:pt x="94" y="74"/>
                    <a:pt x="96" y="72"/>
                    <a:pt x="98" y="72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68"/>
                    <a:pt x="96" y="65"/>
                    <a:pt x="95" y="64"/>
                  </a:cubicBezTo>
                  <a:cubicBezTo>
                    <a:pt x="94" y="61"/>
                    <a:pt x="93" y="63"/>
                    <a:pt x="91" y="61"/>
                  </a:cubicBezTo>
                  <a:cubicBezTo>
                    <a:pt x="89" y="59"/>
                    <a:pt x="88" y="58"/>
                    <a:pt x="85" y="57"/>
                  </a:cubicBezTo>
                  <a:cubicBezTo>
                    <a:pt x="83" y="56"/>
                    <a:pt x="82" y="57"/>
                    <a:pt x="78" y="56"/>
                  </a:cubicBezTo>
                  <a:cubicBezTo>
                    <a:pt x="74" y="55"/>
                    <a:pt x="76" y="54"/>
                    <a:pt x="77" y="49"/>
                  </a:cubicBezTo>
                  <a:cubicBezTo>
                    <a:pt x="78" y="45"/>
                    <a:pt x="75" y="48"/>
                    <a:pt x="74" y="48"/>
                  </a:cubicBezTo>
                  <a:cubicBezTo>
                    <a:pt x="72" y="48"/>
                    <a:pt x="69" y="50"/>
                    <a:pt x="65" y="49"/>
                  </a:cubicBezTo>
                  <a:cubicBezTo>
                    <a:pt x="62" y="47"/>
                    <a:pt x="66" y="42"/>
                    <a:pt x="67" y="41"/>
                  </a:cubicBezTo>
                  <a:cubicBezTo>
                    <a:pt x="68" y="39"/>
                    <a:pt x="67" y="36"/>
                    <a:pt x="67" y="33"/>
                  </a:cubicBezTo>
                  <a:cubicBezTo>
                    <a:pt x="66" y="30"/>
                    <a:pt x="65" y="28"/>
                    <a:pt x="60" y="22"/>
                  </a:cubicBezTo>
                  <a:cubicBezTo>
                    <a:pt x="54" y="17"/>
                    <a:pt x="60" y="11"/>
                    <a:pt x="60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59" y="6"/>
                    <a:pt x="58" y="5"/>
                  </a:cubicBezTo>
                  <a:cubicBezTo>
                    <a:pt x="56" y="3"/>
                    <a:pt x="56" y="2"/>
                    <a:pt x="52" y="2"/>
                  </a:cubicBezTo>
                  <a:cubicBezTo>
                    <a:pt x="49" y="2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6" y="12"/>
                    <a:pt x="25" y="12"/>
                  </a:cubicBezTo>
                  <a:cubicBezTo>
                    <a:pt x="24" y="12"/>
                    <a:pt x="21" y="11"/>
                    <a:pt x="21" y="12"/>
                  </a:cubicBezTo>
                  <a:cubicBezTo>
                    <a:pt x="21" y="13"/>
                    <a:pt x="20" y="15"/>
                    <a:pt x="19" y="16"/>
                  </a:cubicBezTo>
                  <a:cubicBezTo>
                    <a:pt x="19" y="17"/>
                    <a:pt x="17" y="16"/>
                    <a:pt x="16" y="17"/>
                  </a:cubicBezTo>
                  <a:cubicBezTo>
                    <a:pt x="15" y="17"/>
                    <a:pt x="13" y="16"/>
                    <a:pt x="12" y="17"/>
                  </a:cubicBezTo>
                  <a:cubicBezTo>
                    <a:pt x="12" y="18"/>
                    <a:pt x="10" y="24"/>
                    <a:pt x="11" y="26"/>
                  </a:cubicBezTo>
                  <a:cubicBezTo>
                    <a:pt x="11" y="28"/>
                    <a:pt x="10" y="31"/>
                    <a:pt x="12" y="33"/>
                  </a:cubicBezTo>
                  <a:cubicBezTo>
                    <a:pt x="14" y="35"/>
                    <a:pt x="17" y="35"/>
                    <a:pt x="17" y="36"/>
                  </a:cubicBezTo>
                  <a:cubicBezTo>
                    <a:pt x="18" y="38"/>
                    <a:pt x="18" y="40"/>
                    <a:pt x="19" y="41"/>
                  </a:cubicBezTo>
                  <a:cubicBezTo>
                    <a:pt x="20" y="42"/>
                    <a:pt x="21" y="46"/>
                    <a:pt x="21" y="47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16" y="54"/>
                    <a:pt x="13" y="56"/>
                    <a:pt x="12" y="57"/>
                  </a:cubicBezTo>
                  <a:cubicBezTo>
                    <a:pt x="11" y="58"/>
                    <a:pt x="8" y="59"/>
                    <a:pt x="8" y="60"/>
                  </a:cubicBezTo>
                  <a:cubicBezTo>
                    <a:pt x="7" y="62"/>
                    <a:pt x="5" y="64"/>
                    <a:pt x="4" y="66"/>
                  </a:cubicBezTo>
                  <a:cubicBezTo>
                    <a:pt x="3" y="67"/>
                    <a:pt x="0" y="70"/>
                    <a:pt x="0" y="70"/>
                  </a:cubicBezTo>
                  <a:cubicBezTo>
                    <a:pt x="0" y="70"/>
                    <a:pt x="3" y="72"/>
                    <a:pt x="3" y="73"/>
                  </a:cubicBezTo>
                  <a:cubicBezTo>
                    <a:pt x="3" y="75"/>
                    <a:pt x="3" y="75"/>
                    <a:pt x="5" y="77"/>
                  </a:cubicBezTo>
                  <a:cubicBezTo>
                    <a:pt x="8" y="79"/>
                    <a:pt x="5" y="81"/>
                    <a:pt x="5" y="84"/>
                  </a:cubicBezTo>
                  <a:cubicBezTo>
                    <a:pt x="5" y="87"/>
                    <a:pt x="5" y="86"/>
                    <a:pt x="7" y="86"/>
                  </a:cubicBezTo>
                  <a:cubicBezTo>
                    <a:pt x="9" y="86"/>
                    <a:pt x="10" y="86"/>
                    <a:pt x="11" y="89"/>
                  </a:cubicBezTo>
                  <a:cubicBezTo>
                    <a:pt x="12" y="91"/>
                    <a:pt x="13" y="87"/>
                    <a:pt x="13" y="87"/>
                  </a:cubicBezTo>
                  <a:cubicBezTo>
                    <a:pt x="13" y="87"/>
                    <a:pt x="14" y="81"/>
                    <a:pt x="15" y="80"/>
                  </a:cubicBezTo>
                  <a:cubicBezTo>
                    <a:pt x="15" y="80"/>
                    <a:pt x="17" y="82"/>
                    <a:pt x="19" y="82"/>
                  </a:cubicBezTo>
                  <a:cubicBezTo>
                    <a:pt x="21" y="83"/>
                    <a:pt x="24" y="86"/>
                    <a:pt x="24" y="86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7"/>
                    <a:pt x="32" y="88"/>
                    <a:pt x="34" y="89"/>
                  </a:cubicBezTo>
                  <a:cubicBezTo>
                    <a:pt x="35" y="90"/>
                    <a:pt x="34" y="94"/>
                    <a:pt x="34" y="96"/>
                  </a:cubicBezTo>
                  <a:cubicBezTo>
                    <a:pt x="34" y="98"/>
                    <a:pt x="36" y="99"/>
                    <a:pt x="38" y="98"/>
                  </a:cubicBezTo>
                  <a:cubicBezTo>
                    <a:pt x="40" y="98"/>
                    <a:pt x="40" y="101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6">
              <a:extLst>
                <a:ext uri="{FF2B5EF4-FFF2-40B4-BE49-F238E27FC236}">
                  <a16:creationId xmlns:a16="http://schemas.microsoft.com/office/drawing/2014/main" id="{3627FD1D-1216-47AD-9AFA-169729F9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816"/>
              <a:ext cx="281" cy="241"/>
            </a:xfrm>
            <a:custGeom>
              <a:avLst/>
              <a:gdLst>
                <a:gd name="T0" fmla="*/ 3 w 105"/>
                <a:gd name="T1" fmla="*/ 99 h 90"/>
                <a:gd name="T2" fmla="*/ 19 w 105"/>
                <a:gd name="T3" fmla="*/ 88 h 90"/>
                <a:gd name="T4" fmla="*/ 48 w 105"/>
                <a:gd name="T5" fmla="*/ 75 h 90"/>
                <a:gd name="T6" fmla="*/ 64 w 105"/>
                <a:gd name="T7" fmla="*/ 67 h 90"/>
                <a:gd name="T8" fmla="*/ 78 w 105"/>
                <a:gd name="T9" fmla="*/ 54 h 90"/>
                <a:gd name="T10" fmla="*/ 99 w 105"/>
                <a:gd name="T11" fmla="*/ 48 h 90"/>
                <a:gd name="T12" fmla="*/ 110 w 105"/>
                <a:gd name="T13" fmla="*/ 35 h 90"/>
                <a:gd name="T14" fmla="*/ 126 w 105"/>
                <a:gd name="T15" fmla="*/ 29 h 90"/>
                <a:gd name="T16" fmla="*/ 139 w 105"/>
                <a:gd name="T17" fmla="*/ 21 h 90"/>
                <a:gd name="T18" fmla="*/ 163 w 105"/>
                <a:gd name="T19" fmla="*/ 13 h 90"/>
                <a:gd name="T20" fmla="*/ 182 w 105"/>
                <a:gd name="T21" fmla="*/ 8 h 90"/>
                <a:gd name="T22" fmla="*/ 230 w 105"/>
                <a:gd name="T23" fmla="*/ 32 h 90"/>
                <a:gd name="T24" fmla="*/ 262 w 105"/>
                <a:gd name="T25" fmla="*/ 19 h 90"/>
                <a:gd name="T26" fmla="*/ 268 w 105"/>
                <a:gd name="T27" fmla="*/ 19 h 90"/>
                <a:gd name="T28" fmla="*/ 268 w 105"/>
                <a:gd name="T29" fmla="*/ 19 h 90"/>
                <a:gd name="T30" fmla="*/ 268 w 105"/>
                <a:gd name="T31" fmla="*/ 19 h 90"/>
                <a:gd name="T32" fmla="*/ 268 w 105"/>
                <a:gd name="T33" fmla="*/ 40 h 90"/>
                <a:gd name="T34" fmla="*/ 268 w 105"/>
                <a:gd name="T35" fmla="*/ 59 h 90"/>
                <a:gd name="T36" fmla="*/ 273 w 105"/>
                <a:gd name="T37" fmla="*/ 72 h 90"/>
                <a:gd name="T38" fmla="*/ 281 w 105"/>
                <a:gd name="T39" fmla="*/ 83 h 90"/>
                <a:gd name="T40" fmla="*/ 273 w 105"/>
                <a:gd name="T41" fmla="*/ 96 h 90"/>
                <a:gd name="T42" fmla="*/ 268 w 105"/>
                <a:gd name="T43" fmla="*/ 110 h 90"/>
                <a:gd name="T44" fmla="*/ 254 w 105"/>
                <a:gd name="T45" fmla="*/ 107 h 90"/>
                <a:gd name="T46" fmla="*/ 233 w 105"/>
                <a:gd name="T47" fmla="*/ 110 h 90"/>
                <a:gd name="T48" fmla="*/ 227 w 105"/>
                <a:gd name="T49" fmla="*/ 123 h 90"/>
                <a:gd name="T50" fmla="*/ 217 w 105"/>
                <a:gd name="T51" fmla="*/ 139 h 90"/>
                <a:gd name="T52" fmla="*/ 206 w 105"/>
                <a:gd name="T53" fmla="*/ 150 h 90"/>
                <a:gd name="T54" fmla="*/ 201 w 105"/>
                <a:gd name="T55" fmla="*/ 193 h 90"/>
                <a:gd name="T56" fmla="*/ 187 w 105"/>
                <a:gd name="T57" fmla="*/ 204 h 90"/>
                <a:gd name="T58" fmla="*/ 182 w 105"/>
                <a:gd name="T59" fmla="*/ 222 h 90"/>
                <a:gd name="T60" fmla="*/ 182 w 105"/>
                <a:gd name="T61" fmla="*/ 241 h 90"/>
                <a:gd name="T62" fmla="*/ 104 w 105"/>
                <a:gd name="T63" fmla="*/ 238 h 90"/>
                <a:gd name="T64" fmla="*/ 104 w 105"/>
                <a:gd name="T65" fmla="*/ 230 h 90"/>
                <a:gd name="T66" fmla="*/ 96 w 105"/>
                <a:gd name="T67" fmla="*/ 222 h 90"/>
                <a:gd name="T68" fmla="*/ 80 w 105"/>
                <a:gd name="T69" fmla="*/ 212 h 90"/>
                <a:gd name="T70" fmla="*/ 72 w 105"/>
                <a:gd name="T71" fmla="*/ 209 h 90"/>
                <a:gd name="T72" fmla="*/ 48 w 105"/>
                <a:gd name="T73" fmla="*/ 220 h 90"/>
                <a:gd name="T74" fmla="*/ 37 w 105"/>
                <a:gd name="T75" fmla="*/ 201 h 90"/>
                <a:gd name="T76" fmla="*/ 35 w 105"/>
                <a:gd name="T77" fmla="*/ 187 h 90"/>
                <a:gd name="T78" fmla="*/ 3 w 105"/>
                <a:gd name="T79" fmla="*/ 166 h 90"/>
                <a:gd name="T80" fmla="*/ 5 w 105"/>
                <a:gd name="T81" fmla="*/ 131 h 90"/>
                <a:gd name="T82" fmla="*/ 19 w 105"/>
                <a:gd name="T83" fmla="*/ 110 h 90"/>
                <a:gd name="T84" fmla="*/ 16 w 105"/>
                <a:gd name="T85" fmla="*/ 99 h 90"/>
                <a:gd name="T86" fmla="*/ 0 w 105"/>
                <a:gd name="T87" fmla="*/ 99 h 90"/>
                <a:gd name="T88" fmla="*/ 3 w 105"/>
                <a:gd name="T89" fmla="*/ 99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" h="90">
                  <a:moveTo>
                    <a:pt x="1" y="37"/>
                  </a:moveTo>
                  <a:cubicBezTo>
                    <a:pt x="3" y="35"/>
                    <a:pt x="6" y="33"/>
                    <a:pt x="7" y="33"/>
                  </a:cubicBezTo>
                  <a:cubicBezTo>
                    <a:pt x="10" y="32"/>
                    <a:pt x="15" y="28"/>
                    <a:pt x="18" y="28"/>
                  </a:cubicBezTo>
                  <a:cubicBezTo>
                    <a:pt x="20" y="28"/>
                    <a:pt x="21" y="27"/>
                    <a:pt x="24" y="25"/>
                  </a:cubicBezTo>
                  <a:cubicBezTo>
                    <a:pt x="27" y="22"/>
                    <a:pt x="26" y="20"/>
                    <a:pt x="29" y="20"/>
                  </a:cubicBezTo>
                  <a:cubicBezTo>
                    <a:pt x="32" y="20"/>
                    <a:pt x="37" y="20"/>
                    <a:pt x="37" y="18"/>
                  </a:cubicBezTo>
                  <a:cubicBezTo>
                    <a:pt x="38" y="16"/>
                    <a:pt x="38" y="11"/>
                    <a:pt x="41" y="13"/>
                  </a:cubicBezTo>
                  <a:cubicBezTo>
                    <a:pt x="45" y="14"/>
                    <a:pt x="46" y="12"/>
                    <a:pt x="47" y="11"/>
                  </a:cubicBezTo>
                  <a:cubicBezTo>
                    <a:pt x="49" y="10"/>
                    <a:pt x="49" y="8"/>
                    <a:pt x="52" y="8"/>
                  </a:cubicBezTo>
                  <a:cubicBezTo>
                    <a:pt x="55" y="8"/>
                    <a:pt x="60" y="4"/>
                    <a:pt x="61" y="5"/>
                  </a:cubicBezTo>
                  <a:cubicBezTo>
                    <a:pt x="62" y="5"/>
                    <a:pt x="64" y="0"/>
                    <a:pt x="68" y="3"/>
                  </a:cubicBezTo>
                  <a:cubicBezTo>
                    <a:pt x="72" y="5"/>
                    <a:pt x="86" y="12"/>
                    <a:pt x="86" y="12"/>
                  </a:cubicBezTo>
                  <a:cubicBezTo>
                    <a:pt x="86" y="12"/>
                    <a:pt x="97" y="7"/>
                    <a:pt x="98" y="7"/>
                  </a:cubicBezTo>
                  <a:cubicBezTo>
                    <a:pt x="99" y="7"/>
                    <a:pt x="99" y="6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20"/>
                    <a:pt x="100" y="22"/>
                  </a:cubicBezTo>
                  <a:cubicBezTo>
                    <a:pt x="101" y="24"/>
                    <a:pt x="101" y="26"/>
                    <a:pt x="102" y="27"/>
                  </a:cubicBezTo>
                  <a:cubicBezTo>
                    <a:pt x="102" y="29"/>
                    <a:pt x="105" y="31"/>
                    <a:pt x="105" y="31"/>
                  </a:cubicBezTo>
                  <a:cubicBezTo>
                    <a:pt x="105" y="31"/>
                    <a:pt x="103" y="33"/>
                    <a:pt x="102" y="36"/>
                  </a:cubicBezTo>
                  <a:cubicBezTo>
                    <a:pt x="101" y="40"/>
                    <a:pt x="101" y="40"/>
                    <a:pt x="100" y="41"/>
                  </a:cubicBezTo>
                  <a:cubicBezTo>
                    <a:pt x="98" y="43"/>
                    <a:pt x="97" y="41"/>
                    <a:pt x="95" y="40"/>
                  </a:cubicBezTo>
                  <a:cubicBezTo>
                    <a:pt x="93" y="39"/>
                    <a:pt x="88" y="39"/>
                    <a:pt x="87" y="41"/>
                  </a:cubicBezTo>
                  <a:cubicBezTo>
                    <a:pt x="86" y="43"/>
                    <a:pt x="86" y="45"/>
                    <a:pt x="85" y="46"/>
                  </a:cubicBezTo>
                  <a:cubicBezTo>
                    <a:pt x="84" y="47"/>
                    <a:pt x="83" y="50"/>
                    <a:pt x="81" y="52"/>
                  </a:cubicBezTo>
                  <a:cubicBezTo>
                    <a:pt x="79" y="54"/>
                    <a:pt x="77" y="55"/>
                    <a:pt x="77" y="56"/>
                  </a:cubicBezTo>
                  <a:cubicBezTo>
                    <a:pt x="77" y="57"/>
                    <a:pt x="77" y="71"/>
                    <a:pt x="75" y="72"/>
                  </a:cubicBezTo>
                  <a:cubicBezTo>
                    <a:pt x="74" y="74"/>
                    <a:pt x="70" y="75"/>
                    <a:pt x="70" y="76"/>
                  </a:cubicBezTo>
                  <a:cubicBezTo>
                    <a:pt x="70" y="78"/>
                    <a:pt x="69" y="82"/>
                    <a:pt x="68" y="83"/>
                  </a:cubicBezTo>
                  <a:cubicBezTo>
                    <a:pt x="68" y="84"/>
                    <a:pt x="67" y="87"/>
                    <a:pt x="68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7"/>
                    <a:pt x="39" y="86"/>
                  </a:cubicBezTo>
                  <a:cubicBezTo>
                    <a:pt x="39" y="84"/>
                    <a:pt x="37" y="83"/>
                    <a:pt x="36" y="83"/>
                  </a:cubicBezTo>
                  <a:cubicBezTo>
                    <a:pt x="35" y="82"/>
                    <a:pt x="31" y="80"/>
                    <a:pt x="30" y="79"/>
                  </a:cubicBezTo>
                  <a:cubicBezTo>
                    <a:pt x="30" y="79"/>
                    <a:pt x="29" y="77"/>
                    <a:pt x="27" y="78"/>
                  </a:cubicBezTo>
                  <a:cubicBezTo>
                    <a:pt x="24" y="79"/>
                    <a:pt x="18" y="81"/>
                    <a:pt x="18" y="82"/>
                  </a:cubicBezTo>
                  <a:cubicBezTo>
                    <a:pt x="17" y="82"/>
                    <a:pt x="15" y="75"/>
                    <a:pt x="14" y="75"/>
                  </a:cubicBezTo>
                  <a:cubicBezTo>
                    <a:pt x="14" y="75"/>
                    <a:pt x="16" y="70"/>
                    <a:pt x="13" y="70"/>
                  </a:cubicBezTo>
                  <a:cubicBezTo>
                    <a:pt x="10" y="69"/>
                    <a:pt x="1" y="64"/>
                    <a:pt x="1" y="62"/>
                  </a:cubicBezTo>
                  <a:cubicBezTo>
                    <a:pt x="1" y="61"/>
                    <a:pt x="1" y="52"/>
                    <a:pt x="2" y="49"/>
                  </a:cubicBezTo>
                  <a:cubicBezTo>
                    <a:pt x="4" y="46"/>
                    <a:pt x="7" y="42"/>
                    <a:pt x="7" y="41"/>
                  </a:cubicBezTo>
                  <a:cubicBezTo>
                    <a:pt x="7" y="40"/>
                    <a:pt x="8" y="36"/>
                    <a:pt x="6" y="37"/>
                  </a:cubicBezTo>
                  <a:cubicBezTo>
                    <a:pt x="4" y="37"/>
                    <a:pt x="2" y="37"/>
                    <a:pt x="0" y="37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7">
              <a:extLst>
                <a:ext uri="{FF2B5EF4-FFF2-40B4-BE49-F238E27FC236}">
                  <a16:creationId xmlns:a16="http://schemas.microsoft.com/office/drawing/2014/main" id="{E1908E80-FE21-4B80-A189-2BE3C68A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2523"/>
              <a:ext cx="332" cy="229"/>
            </a:xfrm>
            <a:custGeom>
              <a:avLst/>
              <a:gdLst>
                <a:gd name="T0" fmla="*/ 284 w 124"/>
                <a:gd name="T1" fmla="*/ 229 h 86"/>
                <a:gd name="T2" fmla="*/ 276 w 124"/>
                <a:gd name="T3" fmla="*/ 224 h 86"/>
                <a:gd name="T4" fmla="*/ 246 w 124"/>
                <a:gd name="T5" fmla="*/ 221 h 86"/>
                <a:gd name="T6" fmla="*/ 222 w 124"/>
                <a:gd name="T7" fmla="*/ 216 h 86"/>
                <a:gd name="T8" fmla="*/ 203 w 124"/>
                <a:gd name="T9" fmla="*/ 210 h 86"/>
                <a:gd name="T10" fmla="*/ 174 w 124"/>
                <a:gd name="T11" fmla="*/ 208 h 86"/>
                <a:gd name="T12" fmla="*/ 142 w 124"/>
                <a:gd name="T13" fmla="*/ 189 h 86"/>
                <a:gd name="T14" fmla="*/ 129 w 124"/>
                <a:gd name="T15" fmla="*/ 162 h 86"/>
                <a:gd name="T16" fmla="*/ 96 w 124"/>
                <a:gd name="T17" fmla="*/ 170 h 86"/>
                <a:gd name="T18" fmla="*/ 75 w 124"/>
                <a:gd name="T19" fmla="*/ 189 h 86"/>
                <a:gd name="T20" fmla="*/ 64 w 124"/>
                <a:gd name="T21" fmla="*/ 192 h 86"/>
                <a:gd name="T22" fmla="*/ 56 w 124"/>
                <a:gd name="T23" fmla="*/ 186 h 86"/>
                <a:gd name="T24" fmla="*/ 56 w 124"/>
                <a:gd name="T25" fmla="*/ 186 h 86"/>
                <a:gd name="T26" fmla="*/ 56 w 124"/>
                <a:gd name="T27" fmla="*/ 186 h 86"/>
                <a:gd name="T28" fmla="*/ 54 w 124"/>
                <a:gd name="T29" fmla="*/ 173 h 86"/>
                <a:gd name="T30" fmla="*/ 5 w 124"/>
                <a:gd name="T31" fmla="*/ 144 h 86"/>
                <a:gd name="T32" fmla="*/ 0 w 124"/>
                <a:gd name="T33" fmla="*/ 122 h 86"/>
                <a:gd name="T34" fmla="*/ 19 w 124"/>
                <a:gd name="T35" fmla="*/ 91 h 86"/>
                <a:gd name="T36" fmla="*/ 48 w 124"/>
                <a:gd name="T37" fmla="*/ 80 h 86"/>
                <a:gd name="T38" fmla="*/ 64 w 124"/>
                <a:gd name="T39" fmla="*/ 77 h 86"/>
                <a:gd name="T40" fmla="*/ 64 w 124"/>
                <a:gd name="T41" fmla="*/ 40 h 86"/>
                <a:gd name="T42" fmla="*/ 83 w 124"/>
                <a:gd name="T43" fmla="*/ 19 h 86"/>
                <a:gd name="T44" fmla="*/ 94 w 124"/>
                <a:gd name="T45" fmla="*/ 21 h 86"/>
                <a:gd name="T46" fmla="*/ 118 w 124"/>
                <a:gd name="T47" fmla="*/ 21 h 86"/>
                <a:gd name="T48" fmla="*/ 147 w 124"/>
                <a:gd name="T49" fmla="*/ 0 h 86"/>
                <a:gd name="T50" fmla="*/ 177 w 124"/>
                <a:gd name="T51" fmla="*/ 27 h 86"/>
                <a:gd name="T52" fmla="*/ 220 w 124"/>
                <a:gd name="T53" fmla="*/ 27 h 86"/>
                <a:gd name="T54" fmla="*/ 230 w 124"/>
                <a:gd name="T55" fmla="*/ 32 h 86"/>
                <a:gd name="T56" fmla="*/ 249 w 124"/>
                <a:gd name="T57" fmla="*/ 43 h 86"/>
                <a:gd name="T58" fmla="*/ 265 w 124"/>
                <a:gd name="T59" fmla="*/ 21 h 86"/>
                <a:gd name="T60" fmla="*/ 281 w 124"/>
                <a:gd name="T61" fmla="*/ 40 h 86"/>
                <a:gd name="T62" fmla="*/ 289 w 124"/>
                <a:gd name="T63" fmla="*/ 67 h 86"/>
                <a:gd name="T64" fmla="*/ 308 w 124"/>
                <a:gd name="T65" fmla="*/ 85 h 86"/>
                <a:gd name="T66" fmla="*/ 321 w 124"/>
                <a:gd name="T67" fmla="*/ 99 h 86"/>
                <a:gd name="T68" fmla="*/ 329 w 124"/>
                <a:gd name="T69" fmla="*/ 112 h 86"/>
                <a:gd name="T70" fmla="*/ 332 w 124"/>
                <a:gd name="T71" fmla="*/ 136 h 86"/>
                <a:gd name="T72" fmla="*/ 308 w 124"/>
                <a:gd name="T73" fmla="*/ 149 h 86"/>
                <a:gd name="T74" fmla="*/ 300 w 124"/>
                <a:gd name="T75" fmla="*/ 160 h 86"/>
                <a:gd name="T76" fmla="*/ 303 w 124"/>
                <a:gd name="T77" fmla="*/ 184 h 86"/>
                <a:gd name="T78" fmla="*/ 305 w 124"/>
                <a:gd name="T79" fmla="*/ 200 h 86"/>
                <a:gd name="T80" fmla="*/ 305 w 124"/>
                <a:gd name="T81" fmla="*/ 213 h 86"/>
                <a:gd name="T82" fmla="*/ 295 w 124"/>
                <a:gd name="T83" fmla="*/ 221 h 86"/>
                <a:gd name="T84" fmla="*/ 284 w 124"/>
                <a:gd name="T85" fmla="*/ 229 h 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86">
                  <a:moveTo>
                    <a:pt x="106" y="86"/>
                  </a:moveTo>
                  <a:cubicBezTo>
                    <a:pt x="105" y="85"/>
                    <a:pt x="104" y="84"/>
                    <a:pt x="103" y="84"/>
                  </a:cubicBezTo>
                  <a:cubicBezTo>
                    <a:pt x="99" y="81"/>
                    <a:pt x="97" y="82"/>
                    <a:pt x="92" y="83"/>
                  </a:cubicBezTo>
                  <a:cubicBezTo>
                    <a:pt x="88" y="85"/>
                    <a:pt x="85" y="84"/>
                    <a:pt x="83" y="81"/>
                  </a:cubicBezTo>
                  <a:cubicBezTo>
                    <a:pt x="81" y="78"/>
                    <a:pt x="80" y="80"/>
                    <a:pt x="76" y="79"/>
                  </a:cubicBezTo>
                  <a:cubicBezTo>
                    <a:pt x="72" y="79"/>
                    <a:pt x="68" y="80"/>
                    <a:pt x="65" y="78"/>
                  </a:cubicBezTo>
                  <a:cubicBezTo>
                    <a:pt x="62" y="77"/>
                    <a:pt x="58" y="73"/>
                    <a:pt x="53" y="71"/>
                  </a:cubicBezTo>
                  <a:cubicBezTo>
                    <a:pt x="48" y="69"/>
                    <a:pt x="51" y="66"/>
                    <a:pt x="48" y="61"/>
                  </a:cubicBezTo>
                  <a:cubicBezTo>
                    <a:pt x="46" y="55"/>
                    <a:pt x="40" y="64"/>
                    <a:pt x="36" y="64"/>
                  </a:cubicBezTo>
                  <a:cubicBezTo>
                    <a:pt x="32" y="64"/>
                    <a:pt x="30" y="68"/>
                    <a:pt x="28" y="71"/>
                  </a:cubicBezTo>
                  <a:cubicBezTo>
                    <a:pt x="27" y="73"/>
                    <a:pt x="25" y="74"/>
                    <a:pt x="24" y="72"/>
                  </a:cubicBezTo>
                  <a:cubicBezTo>
                    <a:pt x="23" y="72"/>
                    <a:pt x="22" y="71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8"/>
                    <a:pt x="21" y="68"/>
                    <a:pt x="20" y="65"/>
                  </a:cubicBezTo>
                  <a:cubicBezTo>
                    <a:pt x="18" y="62"/>
                    <a:pt x="2" y="54"/>
                    <a:pt x="2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" y="37"/>
                    <a:pt x="7" y="34"/>
                  </a:cubicBezTo>
                  <a:cubicBezTo>
                    <a:pt x="9" y="30"/>
                    <a:pt x="14" y="31"/>
                    <a:pt x="18" y="30"/>
                  </a:cubicBezTo>
                  <a:cubicBezTo>
                    <a:pt x="21" y="29"/>
                    <a:pt x="24" y="29"/>
                    <a:pt x="24" y="29"/>
                  </a:cubicBezTo>
                  <a:cubicBezTo>
                    <a:pt x="24" y="29"/>
                    <a:pt x="25" y="17"/>
                    <a:pt x="24" y="15"/>
                  </a:cubicBezTo>
                  <a:cubicBezTo>
                    <a:pt x="24" y="12"/>
                    <a:pt x="30" y="8"/>
                    <a:pt x="31" y="7"/>
                  </a:cubicBezTo>
                  <a:cubicBezTo>
                    <a:pt x="33" y="5"/>
                    <a:pt x="35" y="8"/>
                    <a:pt x="3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5"/>
                    <a:pt x="55" y="0"/>
                    <a:pt x="55" y="0"/>
                  </a:cubicBezTo>
                  <a:cubicBezTo>
                    <a:pt x="56" y="4"/>
                    <a:pt x="62" y="8"/>
                    <a:pt x="66" y="10"/>
                  </a:cubicBezTo>
                  <a:cubicBezTo>
                    <a:pt x="71" y="13"/>
                    <a:pt x="78" y="11"/>
                    <a:pt x="82" y="10"/>
                  </a:cubicBezTo>
                  <a:cubicBezTo>
                    <a:pt x="86" y="9"/>
                    <a:pt x="85" y="11"/>
                    <a:pt x="86" y="12"/>
                  </a:cubicBezTo>
                  <a:cubicBezTo>
                    <a:pt x="88" y="13"/>
                    <a:pt x="93" y="16"/>
                    <a:pt x="93" y="16"/>
                  </a:cubicBezTo>
                  <a:cubicBezTo>
                    <a:pt x="92" y="12"/>
                    <a:pt x="96" y="10"/>
                    <a:pt x="99" y="8"/>
                  </a:cubicBezTo>
                  <a:cubicBezTo>
                    <a:pt x="103" y="7"/>
                    <a:pt x="103" y="13"/>
                    <a:pt x="105" y="15"/>
                  </a:cubicBezTo>
                  <a:cubicBezTo>
                    <a:pt x="107" y="16"/>
                    <a:pt x="108" y="21"/>
                    <a:pt x="108" y="25"/>
                  </a:cubicBezTo>
                  <a:cubicBezTo>
                    <a:pt x="108" y="28"/>
                    <a:pt x="113" y="32"/>
                    <a:pt x="115" y="32"/>
                  </a:cubicBezTo>
                  <a:cubicBezTo>
                    <a:pt x="117" y="33"/>
                    <a:pt x="120" y="35"/>
                    <a:pt x="120" y="37"/>
                  </a:cubicBezTo>
                  <a:cubicBezTo>
                    <a:pt x="120" y="39"/>
                    <a:pt x="123" y="42"/>
                    <a:pt x="123" y="42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51"/>
                    <a:pt x="118" y="55"/>
                    <a:pt x="115" y="56"/>
                  </a:cubicBezTo>
                  <a:cubicBezTo>
                    <a:pt x="112" y="58"/>
                    <a:pt x="112" y="57"/>
                    <a:pt x="112" y="60"/>
                  </a:cubicBezTo>
                  <a:cubicBezTo>
                    <a:pt x="112" y="62"/>
                    <a:pt x="112" y="66"/>
                    <a:pt x="113" y="69"/>
                  </a:cubicBezTo>
                  <a:cubicBezTo>
                    <a:pt x="114" y="71"/>
                    <a:pt x="115" y="74"/>
                    <a:pt x="114" y="75"/>
                  </a:cubicBezTo>
                  <a:cubicBezTo>
                    <a:pt x="113" y="76"/>
                    <a:pt x="114" y="78"/>
                    <a:pt x="114" y="80"/>
                  </a:cubicBezTo>
                  <a:cubicBezTo>
                    <a:pt x="114" y="82"/>
                    <a:pt x="112" y="83"/>
                    <a:pt x="110" y="83"/>
                  </a:cubicBezTo>
                  <a:cubicBezTo>
                    <a:pt x="109" y="84"/>
                    <a:pt x="107" y="85"/>
                    <a:pt x="106" y="8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8">
              <a:extLst>
                <a:ext uri="{FF2B5EF4-FFF2-40B4-BE49-F238E27FC236}">
                  <a16:creationId xmlns:a16="http://schemas.microsoft.com/office/drawing/2014/main" id="{4B868B13-2B14-42F0-A7C3-96D8A9B7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669"/>
              <a:ext cx="332" cy="286"/>
            </a:xfrm>
            <a:custGeom>
              <a:avLst/>
              <a:gdLst>
                <a:gd name="T0" fmla="*/ 40 w 124"/>
                <a:gd name="T1" fmla="*/ 233 h 107"/>
                <a:gd name="T2" fmla="*/ 56 w 124"/>
                <a:gd name="T3" fmla="*/ 243 h 107"/>
                <a:gd name="T4" fmla="*/ 83 w 124"/>
                <a:gd name="T5" fmla="*/ 265 h 107"/>
                <a:gd name="T6" fmla="*/ 107 w 124"/>
                <a:gd name="T7" fmla="*/ 270 h 107"/>
                <a:gd name="T8" fmla="*/ 126 w 124"/>
                <a:gd name="T9" fmla="*/ 278 h 107"/>
                <a:gd name="T10" fmla="*/ 150 w 124"/>
                <a:gd name="T11" fmla="*/ 286 h 107"/>
                <a:gd name="T12" fmla="*/ 150 w 124"/>
                <a:gd name="T13" fmla="*/ 286 h 107"/>
                <a:gd name="T14" fmla="*/ 163 w 124"/>
                <a:gd name="T15" fmla="*/ 275 h 107"/>
                <a:gd name="T16" fmla="*/ 193 w 124"/>
                <a:gd name="T17" fmla="*/ 262 h 107"/>
                <a:gd name="T18" fmla="*/ 214 w 124"/>
                <a:gd name="T19" fmla="*/ 254 h 107"/>
                <a:gd name="T20" fmla="*/ 233 w 124"/>
                <a:gd name="T21" fmla="*/ 249 h 107"/>
                <a:gd name="T22" fmla="*/ 252 w 124"/>
                <a:gd name="T23" fmla="*/ 254 h 107"/>
                <a:gd name="T24" fmla="*/ 278 w 124"/>
                <a:gd name="T25" fmla="*/ 262 h 107"/>
                <a:gd name="T26" fmla="*/ 313 w 124"/>
                <a:gd name="T27" fmla="*/ 259 h 107"/>
                <a:gd name="T28" fmla="*/ 316 w 124"/>
                <a:gd name="T29" fmla="*/ 259 h 107"/>
                <a:gd name="T30" fmla="*/ 321 w 124"/>
                <a:gd name="T31" fmla="*/ 233 h 107"/>
                <a:gd name="T32" fmla="*/ 332 w 124"/>
                <a:gd name="T33" fmla="*/ 219 h 107"/>
                <a:gd name="T34" fmla="*/ 324 w 124"/>
                <a:gd name="T35" fmla="*/ 200 h 107"/>
                <a:gd name="T36" fmla="*/ 303 w 124"/>
                <a:gd name="T37" fmla="*/ 179 h 107"/>
                <a:gd name="T38" fmla="*/ 286 w 124"/>
                <a:gd name="T39" fmla="*/ 163 h 107"/>
                <a:gd name="T40" fmla="*/ 273 w 124"/>
                <a:gd name="T41" fmla="*/ 144 h 107"/>
                <a:gd name="T42" fmla="*/ 273 w 124"/>
                <a:gd name="T43" fmla="*/ 118 h 107"/>
                <a:gd name="T44" fmla="*/ 268 w 124"/>
                <a:gd name="T45" fmla="*/ 83 h 107"/>
                <a:gd name="T46" fmla="*/ 268 w 124"/>
                <a:gd name="T47" fmla="*/ 83 h 107"/>
                <a:gd name="T48" fmla="*/ 268 w 124"/>
                <a:gd name="T49" fmla="*/ 83 h 107"/>
                <a:gd name="T50" fmla="*/ 260 w 124"/>
                <a:gd name="T51" fmla="*/ 78 h 107"/>
                <a:gd name="T52" fmla="*/ 230 w 124"/>
                <a:gd name="T53" fmla="*/ 75 h 107"/>
                <a:gd name="T54" fmla="*/ 206 w 124"/>
                <a:gd name="T55" fmla="*/ 69 h 107"/>
                <a:gd name="T56" fmla="*/ 187 w 124"/>
                <a:gd name="T57" fmla="*/ 64 h 107"/>
                <a:gd name="T58" fmla="*/ 158 w 124"/>
                <a:gd name="T59" fmla="*/ 61 h 107"/>
                <a:gd name="T60" fmla="*/ 126 w 124"/>
                <a:gd name="T61" fmla="*/ 43 h 107"/>
                <a:gd name="T62" fmla="*/ 112 w 124"/>
                <a:gd name="T63" fmla="*/ 13 h 107"/>
                <a:gd name="T64" fmla="*/ 80 w 124"/>
                <a:gd name="T65" fmla="*/ 24 h 107"/>
                <a:gd name="T66" fmla="*/ 59 w 124"/>
                <a:gd name="T67" fmla="*/ 40 h 107"/>
                <a:gd name="T68" fmla="*/ 48 w 124"/>
                <a:gd name="T69" fmla="*/ 45 h 107"/>
                <a:gd name="T70" fmla="*/ 40 w 124"/>
                <a:gd name="T71" fmla="*/ 40 h 107"/>
                <a:gd name="T72" fmla="*/ 40 w 124"/>
                <a:gd name="T73" fmla="*/ 40 h 107"/>
                <a:gd name="T74" fmla="*/ 35 w 124"/>
                <a:gd name="T75" fmla="*/ 51 h 107"/>
                <a:gd name="T76" fmla="*/ 48 w 124"/>
                <a:gd name="T77" fmla="*/ 72 h 107"/>
                <a:gd name="T78" fmla="*/ 48 w 124"/>
                <a:gd name="T79" fmla="*/ 91 h 107"/>
                <a:gd name="T80" fmla="*/ 29 w 124"/>
                <a:gd name="T81" fmla="*/ 112 h 107"/>
                <a:gd name="T82" fmla="*/ 8 w 124"/>
                <a:gd name="T83" fmla="*/ 123 h 107"/>
                <a:gd name="T84" fmla="*/ 13 w 124"/>
                <a:gd name="T85" fmla="*/ 134 h 107"/>
                <a:gd name="T86" fmla="*/ 11 w 124"/>
                <a:gd name="T87" fmla="*/ 152 h 107"/>
                <a:gd name="T88" fmla="*/ 24 w 124"/>
                <a:gd name="T89" fmla="*/ 160 h 107"/>
                <a:gd name="T90" fmla="*/ 29 w 124"/>
                <a:gd name="T91" fmla="*/ 166 h 107"/>
                <a:gd name="T92" fmla="*/ 29 w 124"/>
                <a:gd name="T93" fmla="*/ 187 h 107"/>
                <a:gd name="T94" fmla="*/ 29 w 124"/>
                <a:gd name="T95" fmla="*/ 206 h 107"/>
                <a:gd name="T96" fmla="*/ 35 w 124"/>
                <a:gd name="T97" fmla="*/ 219 h 107"/>
                <a:gd name="T98" fmla="*/ 43 w 124"/>
                <a:gd name="T99" fmla="*/ 230 h 107"/>
                <a:gd name="T100" fmla="*/ 40 w 124"/>
                <a:gd name="T101" fmla="*/ 233 h 1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" h="107">
                  <a:moveTo>
                    <a:pt x="15" y="87"/>
                  </a:moveTo>
                  <a:cubicBezTo>
                    <a:pt x="18" y="88"/>
                    <a:pt x="20" y="90"/>
                    <a:pt x="21" y="91"/>
                  </a:cubicBezTo>
                  <a:cubicBezTo>
                    <a:pt x="23" y="93"/>
                    <a:pt x="29" y="97"/>
                    <a:pt x="31" y="99"/>
                  </a:cubicBezTo>
                  <a:cubicBezTo>
                    <a:pt x="33" y="101"/>
                    <a:pt x="36" y="101"/>
                    <a:pt x="40" y="101"/>
                  </a:cubicBezTo>
                  <a:cubicBezTo>
                    <a:pt x="43" y="101"/>
                    <a:pt x="41" y="101"/>
                    <a:pt x="47" y="104"/>
                  </a:cubicBezTo>
                  <a:cubicBezTo>
                    <a:pt x="52" y="107"/>
                    <a:pt x="53" y="106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8" y="105"/>
                    <a:pt x="60" y="104"/>
                    <a:pt x="61" y="103"/>
                  </a:cubicBezTo>
                  <a:cubicBezTo>
                    <a:pt x="65" y="101"/>
                    <a:pt x="69" y="99"/>
                    <a:pt x="72" y="98"/>
                  </a:cubicBezTo>
                  <a:cubicBezTo>
                    <a:pt x="75" y="97"/>
                    <a:pt x="76" y="96"/>
                    <a:pt x="80" y="95"/>
                  </a:cubicBezTo>
                  <a:cubicBezTo>
                    <a:pt x="83" y="93"/>
                    <a:pt x="82" y="92"/>
                    <a:pt x="87" y="93"/>
                  </a:cubicBezTo>
                  <a:cubicBezTo>
                    <a:pt x="92" y="94"/>
                    <a:pt x="92" y="92"/>
                    <a:pt x="94" y="95"/>
                  </a:cubicBezTo>
                  <a:cubicBezTo>
                    <a:pt x="96" y="98"/>
                    <a:pt x="97" y="99"/>
                    <a:pt x="104" y="98"/>
                  </a:cubicBezTo>
                  <a:cubicBezTo>
                    <a:pt x="109" y="98"/>
                    <a:pt x="110" y="99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88"/>
                    <a:pt x="120" y="87"/>
                  </a:cubicBezTo>
                  <a:cubicBezTo>
                    <a:pt x="121" y="86"/>
                    <a:pt x="124" y="84"/>
                    <a:pt x="124" y="82"/>
                  </a:cubicBezTo>
                  <a:cubicBezTo>
                    <a:pt x="124" y="80"/>
                    <a:pt x="124" y="76"/>
                    <a:pt x="121" y="75"/>
                  </a:cubicBezTo>
                  <a:cubicBezTo>
                    <a:pt x="118" y="74"/>
                    <a:pt x="114" y="68"/>
                    <a:pt x="113" y="67"/>
                  </a:cubicBezTo>
                  <a:cubicBezTo>
                    <a:pt x="112" y="66"/>
                    <a:pt x="109" y="62"/>
                    <a:pt x="107" y="61"/>
                  </a:cubicBezTo>
                  <a:cubicBezTo>
                    <a:pt x="106" y="60"/>
                    <a:pt x="102" y="56"/>
                    <a:pt x="102" y="54"/>
                  </a:cubicBezTo>
                  <a:cubicBezTo>
                    <a:pt x="102" y="52"/>
                    <a:pt x="101" y="46"/>
                    <a:pt x="102" y="44"/>
                  </a:cubicBezTo>
                  <a:cubicBezTo>
                    <a:pt x="102" y="42"/>
                    <a:pt x="103" y="33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0"/>
                    <a:pt x="98" y="29"/>
                    <a:pt x="97" y="29"/>
                  </a:cubicBezTo>
                  <a:cubicBezTo>
                    <a:pt x="93" y="26"/>
                    <a:pt x="91" y="27"/>
                    <a:pt x="86" y="28"/>
                  </a:cubicBezTo>
                  <a:cubicBezTo>
                    <a:pt x="82" y="29"/>
                    <a:pt x="79" y="29"/>
                    <a:pt x="77" y="26"/>
                  </a:cubicBezTo>
                  <a:cubicBezTo>
                    <a:pt x="75" y="23"/>
                    <a:pt x="74" y="24"/>
                    <a:pt x="70" y="24"/>
                  </a:cubicBezTo>
                  <a:cubicBezTo>
                    <a:pt x="66" y="24"/>
                    <a:pt x="62" y="24"/>
                    <a:pt x="59" y="23"/>
                  </a:cubicBezTo>
                  <a:cubicBezTo>
                    <a:pt x="56" y="22"/>
                    <a:pt x="52" y="18"/>
                    <a:pt x="47" y="16"/>
                  </a:cubicBezTo>
                  <a:cubicBezTo>
                    <a:pt x="42" y="14"/>
                    <a:pt x="45" y="10"/>
                    <a:pt x="42" y="5"/>
                  </a:cubicBezTo>
                  <a:cubicBezTo>
                    <a:pt x="40" y="0"/>
                    <a:pt x="34" y="9"/>
                    <a:pt x="30" y="9"/>
                  </a:cubicBezTo>
                  <a:cubicBezTo>
                    <a:pt x="26" y="9"/>
                    <a:pt x="24" y="13"/>
                    <a:pt x="22" y="15"/>
                  </a:cubicBezTo>
                  <a:cubicBezTo>
                    <a:pt x="21" y="18"/>
                    <a:pt x="19" y="19"/>
                    <a:pt x="18" y="17"/>
                  </a:cubicBezTo>
                  <a:cubicBezTo>
                    <a:pt x="17" y="17"/>
                    <a:pt x="16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4" y="17"/>
                    <a:pt x="13" y="19"/>
                  </a:cubicBezTo>
                  <a:cubicBezTo>
                    <a:pt x="13" y="22"/>
                    <a:pt x="18" y="25"/>
                    <a:pt x="18" y="27"/>
                  </a:cubicBezTo>
                  <a:cubicBezTo>
                    <a:pt x="19" y="29"/>
                    <a:pt x="18" y="32"/>
                    <a:pt x="18" y="34"/>
                  </a:cubicBezTo>
                  <a:cubicBezTo>
                    <a:pt x="18" y="37"/>
                    <a:pt x="14" y="40"/>
                    <a:pt x="11" y="42"/>
                  </a:cubicBezTo>
                  <a:cubicBezTo>
                    <a:pt x="8" y="43"/>
                    <a:pt x="6" y="44"/>
                    <a:pt x="3" y="46"/>
                  </a:cubicBezTo>
                  <a:cubicBezTo>
                    <a:pt x="0" y="48"/>
                    <a:pt x="4" y="49"/>
                    <a:pt x="5" y="50"/>
                  </a:cubicBezTo>
                  <a:cubicBezTo>
                    <a:pt x="7" y="52"/>
                    <a:pt x="4" y="54"/>
                    <a:pt x="4" y="57"/>
                  </a:cubicBezTo>
                  <a:cubicBezTo>
                    <a:pt x="4" y="60"/>
                    <a:pt x="6" y="60"/>
                    <a:pt x="9" y="60"/>
                  </a:cubicBezTo>
                  <a:cubicBezTo>
                    <a:pt x="11" y="59"/>
                    <a:pt x="11" y="62"/>
                    <a:pt x="11" y="62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5"/>
                    <a:pt x="11" y="77"/>
                  </a:cubicBezTo>
                  <a:cubicBezTo>
                    <a:pt x="12" y="79"/>
                    <a:pt x="12" y="81"/>
                    <a:pt x="13" y="82"/>
                  </a:cubicBezTo>
                  <a:cubicBezTo>
                    <a:pt x="13" y="84"/>
                    <a:pt x="16" y="86"/>
                    <a:pt x="16" y="86"/>
                  </a:cubicBezTo>
                  <a:cubicBezTo>
                    <a:pt x="16" y="86"/>
                    <a:pt x="16" y="86"/>
                    <a:pt x="15" y="8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69">
              <a:extLst>
                <a:ext uri="{FF2B5EF4-FFF2-40B4-BE49-F238E27FC236}">
                  <a16:creationId xmlns:a16="http://schemas.microsoft.com/office/drawing/2014/main" id="{B99B92EB-C49A-48CB-A5DB-EF3F073B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902"/>
              <a:ext cx="265" cy="253"/>
            </a:xfrm>
            <a:custGeom>
              <a:avLst/>
              <a:gdLst>
                <a:gd name="T0" fmla="*/ 265 w 99"/>
                <a:gd name="T1" fmla="*/ 154 h 95"/>
                <a:gd name="T2" fmla="*/ 244 w 99"/>
                <a:gd name="T3" fmla="*/ 170 h 95"/>
                <a:gd name="T4" fmla="*/ 228 w 99"/>
                <a:gd name="T5" fmla="*/ 170 h 95"/>
                <a:gd name="T6" fmla="*/ 209 w 99"/>
                <a:gd name="T7" fmla="*/ 170 h 95"/>
                <a:gd name="T8" fmla="*/ 206 w 99"/>
                <a:gd name="T9" fmla="*/ 189 h 95"/>
                <a:gd name="T10" fmla="*/ 177 w 99"/>
                <a:gd name="T11" fmla="*/ 224 h 95"/>
                <a:gd name="T12" fmla="*/ 171 w 99"/>
                <a:gd name="T13" fmla="*/ 208 h 95"/>
                <a:gd name="T14" fmla="*/ 169 w 99"/>
                <a:gd name="T15" fmla="*/ 192 h 95"/>
                <a:gd name="T16" fmla="*/ 161 w 99"/>
                <a:gd name="T17" fmla="*/ 184 h 95"/>
                <a:gd name="T18" fmla="*/ 147 w 99"/>
                <a:gd name="T19" fmla="*/ 176 h 95"/>
                <a:gd name="T20" fmla="*/ 139 w 99"/>
                <a:gd name="T21" fmla="*/ 157 h 95"/>
                <a:gd name="T22" fmla="*/ 131 w 99"/>
                <a:gd name="T23" fmla="*/ 152 h 95"/>
                <a:gd name="T24" fmla="*/ 112 w 99"/>
                <a:gd name="T25" fmla="*/ 165 h 95"/>
                <a:gd name="T26" fmla="*/ 107 w 99"/>
                <a:gd name="T27" fmla="*/ 192 h 95"/>
                <a:gd name="T28" fmla="*/ 102 w 99"/>
                <a:gd name="T29" fmla="*/ 208 h 95"/>
                <a:gd name="T30" fmla="*/ 86 w 99"/>
                <a:gd name="T31" fmla="*/ 216 h 95"/>
                <a:gd name="T32" fmla="*/ 83 w 99"/>
                <a:gd name="T33" fmla="*/ 226 h 95"/>
                <a:gd name="T34" fmla="*/ 48 w 99"/>
                <a:gd name="T35" fmla="*/ 226 h 95"/>
                <a:gd name="T36" fmla="*/ 35 w 99"/>
                <a:gd name="T37" fmla="*/ 234 h 95"/>
                <a:gd name="T38" fmla="*/ 27 w 99"/>
                <a:gd name="T39" fmla="*/ 240 h 95"/>
                <a:gd name="T40" fmla="*/ 19 w 99"/>
                <a:gd name="T41" fmla="*/ 253 h 95"/>
                <a:gd name="T42" fmla="*/ 13 w 99"/>
                <a:gd name="T43" fmla="*/ 245 h 95"/>
                <a:gd name="T44" fmla="*/ 11 w 99"/>
                <a:gd name="T45" fmla="*/ 234 h 95"/>
                <a:gd name="T46" fmla="*/ 19 w 99"/>
                <a:gd name="T47" fmla="*/ 221 h 95"/>
                <a:gd name="T48" fmla="*/ 13 w 99"/>
                <a:gd name="T49" fmla="*/ 202 h 95"/>
                <a:gd name="T50" fmla="*/ 3 w 99"/>
                <a:gd name="T51" fmla="*/ 178 h 95"/>
                <a:gd name="T52" fmla="*/ 3 w 99"/>
                <a:gd name="T53" fmla="*/ 157 h 95"/>
                <a:gd name="T54" fmla="*/ 3 w 99"/>
                <a:gd name="T55" fmla="*/ 136 h 95"/>
                <a:gd name="T56" fmla="*/ 8 w 99"/>
                <a:gd name="T57" fmla="*/ 117 h 95"/>
                <a:gd name="T58" fmla="*/ 21 w 99"/>
                <a:gd name="T59" fmla="*/ 107 h 95"/>
                <a:gd name="T60" fmla="*/ 27 w 99"/>
                <a:gd name="T61" fmla="*/ 64 h 95"/>
                <a:gd name="T62" fmla="*/ 37 w 99"/>
                <a:gd name="T63" fmla="*/ 53 h 95"/>
                <a:gd name="T64" fmla="*/ 48 w 99"/>
                <a:gd name="T65" fmla="*/ 37 h 95"/>
                <a:gd name="T66" fmla="*/ 54 w 99"/>
                <a:gd name="T67" fmla="*/ 24 h 95"/>
                <a:gd name="T68" fmla="*/ 75 w 99"/>
                <a:gd name="T69" fmla="*/ 21 h 95"/>
                <a:gd name="T70" fmla="*/ 88 w 99"/>
                <a:gd name="T71" fmla="*/ 24 h 95"/>
                <a:gd name="T72" fmla="*/ 94 w 99"/>
                <a:gd name="T73" fmla="*/ 11 h 95"/>
                <a:gd name="T74" fmla="*/ 99 w 99"/>
                <a:gd name="T75" fmla="*/ 0 h 95"/>
                <a:gd name="T76" fmla="*/ 99 w 99"/>
                <a:gd name="T77" fmla="*/ 0 h 95"/>
                <a:gd name="T78" fmla="*/ 115 w 99"/>
                <a:gd name="T79" fmla="*/ 11 h 95"/>
                <a:gd name="T80" fmla="*/ 142 w 99"/>
                <a:gd name="T81" fmla="*/ 32 h 95"/>
                <a:gd name="T82" fmla="*/ 166 w 99"/>
                <a:gd name="T83" fmla="*/ 37 h 95"/>
                <a:gd name="T84" fmla="*/ 185 w 99"/>
                <a:gd name="T85" fmla="*/ 45 h 95"/>
                <a:gd name="T86" fmla="*/ 217 w 99"/>
                <a:gd name="T87" fmla="*/ 53 h 95"/>
                <a:gd name="T88" fmla="*/ 238 w 99"/>
                <a:gd name="T89" fmla="*/ 69 h 95"/>
                <a:gd name="T90" fmla="*/ 249 w 99"/>
                <a:gd name="T91" fmla="*/ 101 h 95"/>
                <a:gd name="T92" fmla="*/ 265 w 99"/>
                <a:gd name="T93" fmla="*/ 133 h 95"/>
                <a:gd name="T94" fmla="*/ 265 w 99"/>
                <a:gd name="T95" fmla="*/ 154 h 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9" h="95">
                  <a:moveTo>
                    <a:pt x="99" y="58"/>
                  </a:move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86" y="64"/>
                    <a:pt x="85" y="64"/>
                  </a:cubicBezTo>
                  <a:cubicBezTo>
                    <a:pt x="83" y="64"/>
                    <a:pt x="79" y="62"/>
                    <a:pt x="78" y="64"/>
                  </a:cubicBezTo>
                  <a:cubicBezTo>
                    <a:pt x="78" y="66"/>
                    <a:pt x="77" y="71"/>
                    <a:pt x="77" y="71"/>
                  </a:cubicBezTo>
                  <a:cubicBezTo>
                    <a:pt x="77" y="72"/>
                    <a:pt x="69" y="83"/>
                    <a:pt x="66" y="84"/>
                  </a:cubicBezTo>
                  <a:cubicBezTo>
                    <a:pt x="66" y="84"/>
                    <a:pt x="65" y="80"/>
                    <a:pt x="64" y="78"/>
                  </a:cubicBezTo>
                  <a:cubicBezTo>
                    <a:pt x="63" y="76"/>
                    <a:pt x="62" y="74"/>
                    <a:pt x="63" y="72"/>
                  </a:cubicBezTo>
                  <a:cubicBezTo>
                    <a:pt x="63" y="71"/>
                    <a:pt x="62" y="69"/>
                    <a:pt x="60" y="69"/>
                  </a:cubicBezTo>
                  <a:cubicBezTo>
                    <a:pt x="59" y="68"/>
                    <a:pt x="56" y="67"/>
                    <a:pt x="55" y="66"/>
                  </a:cubicBezTo>
                  <a:cubicBezTo>
                    <a:pt x="54" y="65"/>
                    <a:pt x="52" y="60"/>
                    <a:pt x="52" y="59"/>
                  </a:cubicBezTo>
                  <a:cubicBezTo>
                    <a:pt x="52" y="58"/>
                    <a:pt x="51" y="56"/>
                    <a:pt x="49" y="57"/>
                  </a:cubicBezTo>
                  <a:cubicBezTo>
                    <a:pt x="47" y="57"/>
                    <a:pt x="43" y="61"/>
                    <a:pt x="42" y="62"/>
                  </a:cubicBezTo>
                  <a:cubicBezTo>
                    <a:pt x="42" y="63"/>
                    <a:pt x="40" y="70"/>
                    <a:pt x="40" y="72"/>
                  </a:cubicBezTo>
                  <a:cubicBezTo>
                    <a:pt x="41" y="73"/>
                    <a:pt x="40" y="76"/>
                    <a:pt x="38" y="78"/>
                  </a:cubicBezTo>
                  <a:cubicBezTo>
                    <a:pt x="37" y="79"/>
                    <a:pt x="33" y="79"/>
                    <a:pt x="32" y="81"/>
                  </a:cubicBezTo>
                  <a:cubicBezTo>
                    <a:pt x="31" y="84"/>
                    <a:pt x="31" y="85"/>
                    <a:pt x="31" y="85"/>
                  </a:cubicBezTo>
                  <a:cubicBezTo>
                    <a:pt x="31" y="85"/>
                    <a:pt x="20" y="83"/>
                    <a:pt x="18" y="85"/>
                  </a:cubicBezTo>
                  <a:cubicBezTo>
                    <a:pt x="16" y="87"/>
                    <a:pt x="14" y="87"/>
                    <a:pt x="13" y="88"/>
                  </a:cubicBezTo>
                  <a:cubicBezTo>
                    <a:pt x="12" y="88"/>
                    <a:pt x="10" y="88"/>
                    <a:pt x="10" y="90"/>
                  </a:cubicBezTo>
                  <a:cubicBezTo>
                    <a:pt x="10" y="92"/>
                    <a:pt x="10" y="95"/>
                    <a:pt x="7" y="95"/>
                  </a:cubicBezTo>
                  <a:cubicBezTo>
                    <a:pt x="5" y="94"/>
                    <a:pt x="5" y="93"/>
                    <a:pt x="5" y="92"/>
                  </a:cubicBezTo>
                  <a:cubicBezTo>
                    <a:pt x="5" y="90"/>
                    <a:pt x="3" y="90"/>
                    <a:pt x="4" y="88"/>
                  </a:cubicBezTo>
                  <a:cubicBezTo>
                    <a:pt x="6" y="86"/>
                    <a:pt x="7" y="86"/>
                    <a:pt x="7" y="83"/>
                  </a:cubicBezTo>
                  <a:cubicBezTo>
                    <a:pt x="7" y="80"/>
                    <a:pt x="6" y="77"/>
                    <a:pt x="5" y="76"/>
                  </a:cubicBezTo>
                  <a:cubicBezTo>
                    <a:pt x="4" y="74"/>
                    <a:pt x="0" y="70"/>
                    <a:pt x="1" y="67"/>
                  </a:cubicBezTo>
                  <a:cubicBezTo>
                    <a:pt x="2" y="65"/>
                    <a:pt x="2" y="63"/>
                    <a:pt x="1" y="59"/>
                  </a:cubicBezTo>
                  <a:cubicBezTo>
                    <a:pt x="0" y="56"/>
                    <a:pt x="1" y="52"/>
                    <a:pt x="1" y="51"/>
                  </a:cubicBezTo>
                  <a:cubicBezTo>
                    <a:pt x="2" y="50"/>
                    <a:pt x="3" y="46"/>
                    <a:pt x="3" y="44"/>
                  </a:cubicBezTo>
                  <a:cubicBezTo>
                    <a:pt x="3" y="43"/>
                    <a:pt x="7" y="42"/>
                    <a:pt x="8" y="40"/>
                  </a:cubicBezTo>
                  <a:cubicBezTo>
                    <a:pt x="10" y="39"/>
                    <a:pt x="10" y="25"/>
                    <a:pt x="10" y="24"/>
                  </a:cubicBezTo>
                  <a:cubicBezTo>
                    <a:pt x="10" y="23"/>
                    <a:pt x="12" y="22"/>
                    <a:pt x="14" y="20"/>
                  </a:cubicBezTo>
                  <a:cubicBezTo>
                    <a:pt x="16" y="18"/>
                    <a:pt x="17" y="15"/>
                    <a:pt x="18" y="14"/>
                  </a:cubicBezTo>
                  <a:cubicBezTo>
                    <a:pt x="19" y="13"/>
                    <a:pt x="19" y="11"/>
                    <a:pt x="20" y="9"/>
                  </a:cubicBezTo>
                  <a:cubicBezTo>
                    <a:pt x="21" y="7"/>
                    <a:pt x="26" y="7"/>
                    <a:pt x="28" y="8"/>
                  </a:cubicBezTo>
                  <a:cubicBezTo>
                    <a:pt x="30" y="9"/>
                    <a:pt x="31" y="11"/>
                    <a:pt x="33" y="9"/>
                  </a:cubicBezTo>
                  <a:cubicBezTo>
                    <a:pt x="34" y="8"/>
                    <a:pt x="34" y="8"/>
                    <a:pt x="35" y="4"/>
                  </a:cubicBezTo>
                  <a:cubicBezTo>
                    <a:pt x="36" y="3"/>
                    <a:pt x="37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1"/>
                    <a:pt x="42" y="3"/>
                    <a:pt x="43" y="4"/>
                  </a:cubicBezTo>
                  <a:cubicBezTo>
                    <a:pt x="45" y="6"/>
                    <a:pt x="51" y="10"/>
                    <a:pt x="53" y="12"/>
                  </a:cubicBezTo>
                  <a:cubicBezTo>
                    <a:pt x="55" y="14"/>
                    <a:pt x="58" y="14"/>
                    <a:pt x="62" y="14"/>
                  </a:cubicBezTo>
                  <a:cubicBezTo>
                    <a:pt x="65" y="14"/>
                    <a:pt x="63" y="14"/>
                    <a:pt x="69" y="17"/>
                  </a:cubicBezTo>
                  <a:cubicBezTo>
                    <a:pt x="75" y="20"/>
                    <a:pt x="75" y="19"/>
                    <a:pt x="81" y="20"/>
                  </a:cubicBezTo>
                  <a:cubicBezTo>
                    <a:pt x="87" y="22"/>
                    <a:pt x="86" y="22"/>
                    <a:pt x="89" y="26"/>
                  </a:cubicBezTo>
                  <a:cubicBezTo>
                    <a:pt x="93" y="31"/>
                    <a:pt x="92" y="34"/>
                    <a:pt x="93" y="38"/>
                  </a:cubicBezTo>
                  <a:cubicBezTo>
                    <a:pt x="93" y="42"/>
                    <a:pt x="93" y="48"/>
                    <a:pt x="99" y="50"/>
                  </a:cubicBezTo>
                  <a:cubicBezTo>
                    <a:pt x="99" y="58"/>
                    <a:pt x="99" y="58"/>
                    <a:pt x="99" y="5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70">
              <a:extLst>
                <a:ext uri="{FF2B5EF4-FFF2-40B4-BE49-F238E27FC236}">
                  <a16:creationId xmlns:a16="http://schemas.microsoft.com/office/drawing/2014/main" id="{55BF57AF-334F-4DE8-9B15-20D71DAB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915"/>
              <a:ext cx="286" cy="195"/>
            </a:xfrm>
            <a:custGeom>
              <a:avLst/>
              <a:gdLst>
                <a:gd name="T0" fmla="*/ 281 w 107"/>
                <a:gd name="T1" fmla="*/ 43 h 73"/>
                <a:gd name="T2" fmla="*/ 273 w 107"/>
                <a:gd name="T3" fmla="*/ 45 h 73"/>
                <a:gd name="T4" fmla="*/ 257 w 107"/>
                <a:gd name="T5" fmla="*/ 51 h 73"/>
                <a:gd name="T6" fmla="*/ 249 w 107"/>
                <a:gd name="T7" fmla="*/ 40 h 73"/>
                <a:gd name="T8" fmla="*/ 254 w 107"/>
                <a:gd name="T9" fmla="*/ 27 h 73"/>
                <a:gd name="T10" fmla="*/ 262 w 107"/>
                <a:gd name="T11" fmla="*/ 19 h 73"/>
                <a:gd name="T12" fmla="*/ 254 w 107"/>
                <a:gd name="T13" fmla="*/ 13 h 73"/>
                <a:gd name="T14" fmla="*/ 246 w 107"/>
                <a:gd name="T15" fmla="*/ 11 h 73"/>
                <a:gd name="T16" fmla="*/ 233 w 107"/>
                <a:gd name="T17" fmla="*/ 19 h 73"/>
                <a:gd name="T18" fmla="*/ 227 w 107"/>
                <a:gd name="T19" fmla="*/ 5 h 73"/>
                <a:gd name="T20" fmla="*/ 206 w 107"/>
                <a:gd name="T21" fmla="*/ 8 h 73"/>
                <a:gd name="T22" fmla="*/ 195 w 107"/>
                <a:gd name="T23" fmla="*/ 19 h 73"/>
                <a:gd name="T24" fmla="*/ 166 w 107"/>
                <a:gd name="T25" fmla="*/ 13 h 73"/>
                <a:gd name="T26" fmla="*/ 166 w 107"/>
                <a:gd name="T27" fmla="*/ 13 h 73"/>
                <a:gd name="T28" fmla="*/ 166 w 107"/>
                <a:gd name="T29" fmla="*/ 13 h 73"/>
                <a:gd name="T30" fmla="*/ 128 w 107"/>
                <a:gd name="T31" fmla="*/ 19 h 73"/>
                <a:gd name="T32" fmla="*/ 102 w 107"/>
                <a:gd name="T33" fmla="*/ 8 h 73"/>
                <a:gd name="T34" fmla="*/ 83 w 107"/>
                <a:gd name="T35" fmla="*/ 3 h 73"/>
                <a:gd name="T36" fmla="*/ 64 w 107"/>
                <a:gd name="T37" fmla="*/ 8 h 73"/>
                <a:gd name="T38" fmla="*/ 43 w 107"/>
                <a:gd name="T39" fmla="*/ 16 h 73"/>
                <a:gd name="T40" fmla="*/ 13 w 107"/>
                <a:gd name="T41" fmla="*/ 32 h 73"/>
                <a:gd name="T42" fmla="*/ 0 w 107"/>
                <a:gd name="T43" fmla="*/ 40 h 73"/>
                <a:gd name="T44" fmla="*/ 8 w 107"/>
                <a:gd name="T45" fmla="*/ 43 h 73"/>
                <a:gd name="T46" fmla="*/ 29 w 107"/>
                <a:gd name="T47" fmla="*/ 59 h 73"/>
                <a:gd name="T48" fmla="*/ 40 w 107"/>
                <a:gd name="T49" fmla="*/ 91 h 73"/>
                <a:gd name="T50" fmla="*/ 56 w 107"/>
                <a:gd name="T51" fmla="*/ 120 h 73"/>
                <a:gd name="T52" fmla="*/ 56 w 107"/>
                <a:gd name="T53" fmla="*/ 142 h 73"/>
                <a:gd name="T54" fmla="*/ 59 w 107"/>
                <a:gd name="T55" fmla="*/ 142 h 73"/>
                <a:gd name="T56" fmla="*/ 75 w 107"/>
                <a:gd name="T57" fmla="*/ 168 h 73"/>
                <a:gd name="T58" fmla="*/ 104 w 107"/>
                <a:gd name="T59" fmla="*/ 171 h 73"/>
                <a:gd name="T60" fmla="*/ 104 w 107"/>
                <a:gd name="T61" fmla="*/ 158 h 73"/>
                <a:gd name="T62" fmla="*/ 123 w 107"/>
                <a:gd name="T63" fmla="*/ 160 h 73"/>
                <a:gd name="T64" fmla="*/ 123 w 107"/>
                <a:gd name="T65" fmla="*/ 171 h 73"/>
                <a:gd name="T66" fmla="*/ 126 w 107"/>
                <a:gd name="T67" fmla="*/ 179 h 73"/>
                <a:gd name="T68" fmla="*/ 144 w 107"/>
                <a:gd name="T69" fmla="*/ 187 h 73"/>
                <a:gd name="T70" fmla="*/ 152 w 107"/>
                <a:gd name="T71" fmla="*/ 195 h 73"/>
                <a:gd name="T72" fmla="*/ 182 w 107"/>
                <a:gd name="T73" fmla="*/ 176 h 73"/>
                <a:gd name="T74" fmla="*/ 190 w 107"/>
                <a:gd name="T75" fmla="*/ 163 h 73"/>
                <a:gd name="T76" fmla="*/ 211 w 107"/>
                <a:gd name="T77" fmla="*/ 158 h 73"/>
                <a:gd name="T78" fmla="*/ 241 w 107"/>
                <a:gd name="T79" fmla="*/ 142 h 73"/>
                <a:gd name="T80" fmla="*/ 246 w 107"/>
                <a:gd name="T81" fmla="*/ 134 h 73"/>
                <a:gd name="T82" fmla="*/ 238 w 107"/>
                <a:gd name="T83" fmla="*/ 118 h 73"/>
                <a:gd name="T84" fmla="*/ 251 w 107"/>
                <a:gd name="T85" fmla="*/ 96 h 73"/>
                <a:gd name="T86" fmla="*/ 262 w 107"/>
                <a:gd name="T87" fmla="*/ 93 h 73"/>
                <a:gd name="T88" fmla="*/ 270 w 107"/>
                <a:gd name="T89" fmla="*/ 75 h 73"/>
                <a:gd name="T90" fmla="*/ 286 w 107"/>
                <a:gd name="T91" fmla="*/ 59 h 73"/>
                <a:gd name="T92" fmla="*/ 286 w 107"/>
                <a:gd name="T93" fmla="*/ 51 h 73"/>
                <a:gd name="T94" fmla="*/ 281 w 107"/>
                <a:gd name="T95" fmla="*/ 43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73">
                  <a:moveTo>
                    <a:pt x="105" y="16"/>
                  </a:moveTo>
                  <a:cubicBezTo>
                    <a:pt x="104" y="15"/>
                    <a:pt x="104" y="16"/>
                    <a:pt x="102" y="17"/>
                  </a:cubicBezTo>
                  <a:cubicBezTo>
                    <a:pt x="100" y="18"/>
                    <a:pt x="97" y="20"/>
                    <a:pt x="96" y="19"/>
                  </a:cubicBezTo>
                  <a:cubicBezTo>
                    <a:pt x="95" y="18"/>
                    <a:pt x="93" y="16"/>
                    <a:pt x="93" y="15"/>
                  </a:cubicBezTo>
                  <a:cubicBezTo>
                    <a:pt x="93" y="13"/>
                    <a:pt x="93" y="11"/>
                    <a:pt x="95" y="10"/>
                  </a:cubicBezTo>
                  <a:cubicBezTo>
                    <a:pt x="97" y="9"/>
                    <a:pt x="98" y="7"/>
                    <a:pt x="98" y="7"/>
                  </a:cubicBezTo>
                  <a:cubicBezTo>
                    <a:pt x="98" y="7"/>
                    <a:pt x="96" y="5"/>
                    <a:pt x="95" y="5"/>
                  </a:cubicBezTo>
                  <a:cubicBezTo>
                    <a:pt x="93" y="4"/>
                    <a:pt x="92" y="4"/>
                    <a:pt x="92" y="4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6" y="3"/>
                    <a:pt x="85" y="2"/>
                  </a:cubicBezTo>
                  <a:cubicBezTo>
                    <a:pt x="83" y="1"/>
                    <a:pt x="79" y="1"/>
                    <a:pt x="77" y="3"/>
                  </a:cubicBezTo>
                  <a:cubicBezTo>
                    <a:pt x="75" y="5"/>
                    <a:pt x="74" y="7"/>
                    <a:pt x="73" y="7"/>
                  </a:cubicBezTo>
                  <a:cubicBezTo>
                    <a:pt x="72" y="7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4" y="8"/>
                    <a:pt x="53" y="6"/>
                    <a:pt x="48" y="7"/>
                  </a:cubicBezTo>
                  <a:cubicBezTo>
                    <a:pt x="41" y="8"/>
                    <a:pt x="40" y="6"/>
                    <a:pt x="38" y="3"/>
                  </a:cubicBezTo>
                  <a:cubicBezTo>
                    <a:pt x="36" y="1"/>
                    <a:pt x="36" y="2"/>
                    <a:pt x="31" y="1"/>
                  </a:cubicBezTo>
                  <a:cubicBezTo>
                    <a:pt x="26" y="0"/>
                    <a:pt x="27" y="2"/>
                    <a:pt x="24" y="3"/>
                  </a:cubicBezTo>
                  <a:cubicBezTo>
                    <a:pt x="20" y="4"/>
                    <a:pt x="19" y="5"/>
                    <a:pt x="16" y="6"/>
                  </a:cubicBezTo>
                  <a:cubicBezTo>
                    <a:pt x="13" y="7"/>
                    <a:pt x="9" y="9"/>
                    <a:pt x="5" y="12"/>
                  </a:cubicBezTo>
                  <a:cubicBezTo>
                    <a:pt x="4" y="12"/>
                    <a:pt x="2" y="14"/>
                    <a:pt x="0" y="15"/>
                  </a:cubicBezTo>
                  <a:cubicBezTo>
                    <a:pt x="1" y="15"/>
                    <a:pt x="2" y="15"/>
                    <a:pt x="3" y="16"/>
                  </a:cubicBezTo>
                  <a:cubicBezTo>
                    <a:pt x="9" y="18"/>
                    <a:pt x="8" y="17"/>
                    <a:pt x="11" y="22"/>
                  </a:cubicBezTo>
                  <a:cubicBezTo>
                    <a:pt x="15" y="26"/>
                    <a:pt x="14" y="29"/>
                    <a:pt x="15" y="34"/>
                  </a:cubicBezTo>
                  <a:cubicBezTo>
                    <a:pt x="15" y="38"/>
                    <a:pt x="15" y="43"/>
                    <a:pt x="21" y="4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3"/>
                    <a:pt x="26" y="61"/>
                    <a:pt x="28" y="63"/>
                  </a:cubicBezTo>
                  <a:cubicBezTo>
                    <a:pt x="29" y="66"/>
                    <a:pt x="38" y="64"/>
                    <a:pt x="39" y="64"/>
                  </a:cubicBezTo>
                  <a:cubicBezTo>
                    <a:pt x="39" y="63"/>
                    <a:pt x="38" y="61"/>
                    <a:pt x="39" y="59"/>
                  </a:cubicBezTo>
                  <a:cubicBezTo>
                    <a:pt x="41" y="57"/>
                    <a:pt x="46" y="60"/>
                    <a:pt x="46" y="60"/>
                  </a:cubicBezTo>
                  <a:cubicBezTo>
                    <a:pt x="46" y="60"/>
                    <a:pt x="46" y="62"/>
                    <a:pt x="46" y="64"/>
                  </a:cubicBezTo>
                  <a:cubicBezTo>
                    <a:pt x="46" y="65"/>
                    <a:pt x="46" y="67"/>
                    <a:pt x="47" y="67"/>
                  </a:cubicBezTo>
                  <a:cubicBezTo>
                    <a:pt x="49" y="67"/>
                    <a:pt x="53" y="69"/>
                    <a:pt x="54" y="70"/>
                  </a:cubicBezTo>
                  <a:cubicBezTo>
                    <a:pt x="55" y="70"/>
                    <a:pt x="57" y="73"/>
                    <a:pt x="57" y="7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1"/>
                    <a:pt x="71" y="61"/>
                  </a:cubicBezTo>
                  <a:cubicBezTo>
                    <a:pt x="73" y="61"/>
                    <a:pt x="77" y="61"/>
                    <a:pt x="79" y="59"/>
                  </a:cubicBezTo>
                  <a:cubicBezTo>
                    <a:pt x="81" y="58"/>
                    <a:pt x="88" y="55"/>
                    <a:pt x="90" y="53"/>
                  </a:cubicBezTo>
                  <a:cubicBezTo>
                    <a:pt x="91" y="52"/>
                    <a:pt x="92" y="51"/>
                    <a:pt x="92" y="50"/>
                  </a:cubicBezTo>
                  <a:cubicBezTo>
                    <a:pt x="93" y="49"/>
                    <a:pt x="88" y="49"/>
                    <a:pt x="89" y="44"/>
                  </a:cubicBezTo>
                  <a:cubicBezTo>
                    <a:pt x="91" y="40"/>
                    <a:pt x="93" y="36"/>
                    <a:pt x="94" y="36"/>
                  </a:cubicBezTo>
                  <a:cubicBezTo>
                    <a:pt x="96" y="36"/>
                    <a:pt x="98" y="38"/>
                    <a:pt x="98" y="35"/>
                  </a:cubicBezTo>
                  <a:cubicBezTo>
                    <a:pt x="98" y="32"/>
                    <a:pt x="98" y="30"/>
                    <a:pt x="101" y="28"/>
                  </a:cubicBezTo>
                  <a:cubicBezTo>
                    <a:pt x="104" y="26"/>
                    <a:pt x="106" y="24"/>
                    <a:pt x="107" y="22"/>
                  </a:cubicBezTo>
                  <a:cubicBezTo>
                    <a:pt x="107" y="21"/>
                    <a:pt x="107" y="20"/>
                    <a:pt x="107" y="19"/>
                  </a:cubicBezTo>
                  <a:cubicBezTo>
                    <a:pt x="107" y="19"/>
                    <a:pt x="106" y="16"/>
                    <a:pt x="105" y="1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71">
              <a:extLst>
                <a:ext uri="{FF2B5EF4-FFF2-40B4-BE49-F238E27FC236}">
                  <a16:creationId xmlns:a16="http://schemas.microsoft.com/office/drawing/2014/main" id="{74190347-AE09-4F32-A0F7-DA321D9DC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659"/>
              <a:ext cx="228" cy="310"/>
            </a:xfrm>
            <a:custGeom>
              <a:avLst/>
              <a:gdLst>
                <a:gd name="T0" fmla="*/ 166 w 85"/>
                <a:gd name="T1" fmla="*/ 302 h 116"/>
                <a:gd name="T2" fmla="*/ 180 w 85"/>
                <a:gd name="T3" fmla="*/ 291 h 116"/>
                <a:gd name="T4" fmla="*/ 188 w 85"/>
                <a:gd name="T5" fmla="*/ 286 h 116"/>
                <a:gd name="T6" fmla="*/ 207 w 85"/>
                <a:gd name="T7" fmla="*/ 275 h 116"/>
                <a:gd name="T8" fmla="*/ 220 w 85"/>
                <a:gd name="T9" fmla="*/ 262 h 116"/>
                <a:gd name="T10" fmla="*/ 225 w 85"/>
                <a:gd name="T11" fmla="*/ 243 h 116"/>
                <a:gd name="T12" fmla="*/ 225 w 85"/>
                <a:gd name="T13" fmla="*/ 219 h 116"/>
                <a:gd name="T14" fmla="*/ 207 w 85"/>
                <a:gd name="T15" fmla="*/ 208 h 116"/>
                <a:gd name="T16" fmla="*/ 188 w 85"/>
                <a:gd name="T17" fmla="*/ 206 h 116"/>
                <a:gd name="T18" fmla="*/ 161 w 85"/>
                <a:gd name="T19" fmla="*/ 198 h 116"/>
                <a:gd name="T20" fmla="*/ 158 w 85"/>
                <a:gd name="T21" fmla="*/ 182 h 116"/>
                <a:gd name="T22" fmla="*/ 150 w 85"/>
                <a:gd name="T23" fmla="*/ 168 h 116"/>
                <a:gd name="T24" fmla="*/ 150 w 85"/>
                <a:gd name="T25" fmla="*/ 150 h 116"/>
                <a:gd name="T26" fmla="*/ 148 w 85"/>
                <a:gd name="T27" fmla="*/ 128 h 116"/>
                <a:gd name="T28" fmla="*/ 139 w 85"/>
                <a:gd name="T29" fmla="*/ 110 h 116"/>
                <a:gd name="T30" fmla="*/ 139 w 85"/>
                <a:gd name="T31" fmla="*/ 80 h 116"/>
                <a:gd name="T32" fmla="*/ 153 w 85"/>
                <a:gd name="T33" fmla="*/ 40 h 116"/>
                <a:gd name="T34" fmla="*/ 150 w 85"/>
                <a:gd name="T35" fmla="*/ 21 h 116"/>
                <a:gd name="T36" fmla="*/ 150 w 85"/>
                <a:gd name="T37" fmla="*/ 21 h 116"/>
                <a:gd name="T38" fmla="*/ 150 w 85"/>
                <a:gd name="T39" fmla="*/ 27 h 116"/>
                <a:gd name="T40" fmla="*/ 126 w 85"/>
                <a:gd name="T41" fmla="*/ 32 h 116"/>
                <a:gd name="T42" fmla="*/ 113 w 85"/>
                <a:gd name="T43" fmla="*/ 35 h 116"/>
                <a:gd name="T44" fmla="*/ 91 w 85"/>
                <a:gd name="T45" fmla="*/ 37 h 116"/>
                <a:gd name="T46" fmla="*/ 51 w 85"/>
                <a:gd name="T47" fmla="*/ 35 h 116"/>
                <a:gd name="T48" fmla="*/ 48 w 85"/>
                <a:gd name="T49" fmla="*/ 0 h 116"/>
                <a:gd name="T50" fmla="*/ 24 w 85"/>
                <a:gd name="T51" fmla="*/ 13 h 116"/>
                <a:gd name="T52" fmla="*/ 16 w 85"/>
                <a:gd name="T53" fmla="*/ 24 h 116"/>
                <a:gd name="T54" fmla="*/ 19 w 85"/>
                <a:gd name="T55" fmla="*/ 48 h 116"/>
                <a:gd name="T56" fmla="*/ 21 w 85"/>
                <a:gd name="T57" fmla="*/ 64 h 116"/>
                <a:gd name="T58" fmla="*/ 21 w 85"/>
                <a:gd name="T59" fmla="*/ 78 h 116"/>
                <a:gd name="T60" fmla="*/ 11 w 85"/>
                <a:gd name="T61" fmla="*/ 86 h 116"/>
                <a:gd name="T62" fmla="*/ 0 w 85"/>
                <a:gd name="T63" fmla="*/ 94 h 116"/>
                <a:gd name="T64" fmla="*/ 5 w 85"/>
                <a:gd name="T65" fmla="*/ 128 h 116"/>
                <a:gd name="T66" fmla="*/ 5 w 85"/>
                <a:gd name="T67" fmla="*/ 158 h 116"/>
                <a:gd name="T68" fmla="*/ 19 w 85"/>
                <a:gd name="T69" fmla="*/ 174 h 116"/>
                <a:gd name="T70" fmla="*/ 35 w 85"/>
                <a:gd name="T71" fmla="*/ 190 h 116"/>
                <a:gd name="T72" fmla="*/ 56 w 85"/>
                <a:gd name="T73" fmla="*/ 211 h 116"/>
                <a:gd name="T74" fmla="*/ 64 w 85"/>
                <a:gd name="T75" fmla="*/ 233 h 116"/>
                <a:gd name="T76" fmla="*/ 54 w 85"/>
                <a:gd name="T77" fmla="*/ 243 h 116"/>
                <a:gd name="T78" fmla="*/ 48 w 85"/>
                <a:gd name="T79" fmla="*/ 270 h 116"/>
                <a:gd name="T80" fmla="*/ 78 w 85"/>
                <a:gd name="T81" fmla="*/ 275 h 116"/>
                <a:gd name="T82" fmla="*/ 89 w 85"/>
                <a:gd name="T83" fmla="*/ 265 h 116"/>
                <a:gd name="T84" fmla="*/ 110 w 85"/>
                <a:gd name="T85" fmla="*/ 262 h 116"/>
                <a:gd name="T86" fmla="*/ 115 w 85"/>
                <a:gd name="T87" fmla="*/ 275 h 116"/>
                <a:gd name="T88" fmla="*/ 129 w 85"/>
                <a:gd name="T89" fmla="*/ 267 h 116"/>
                <a:gd name="T90" fmla="*/ 137 w 85"/>
                <a:gd name="T91" fmla="*/ 270 h 116"/>
                <a:gd name="T92" fmla="*/ 145 w 85"/>
                <a:gd name="T93" fmla="*/ 275 h 116"/>
                <a:gd name="T94" fmla="*/ 137 w 85"/>
                <a:gd name="T95" fmla="*/ 283 h 116"/>
                <a:gd name="T96" fmla="*/ 131 w 85"/>
                <a:gd name="T97" fmla="*/ 297 h 116"/>
                <a:gd name="T98" fmla="*/ 139 w 85"/>
                <a:gd name="T99" fmla="*/ 307 h 116"/>
                <a:gd name="T100" fmla="*/ 156 w 85"/>
                <a:gd name="T101" fmla="*/ 302 h 116"/>
                <a:gd name="T102" fmla="*/ 164 w 85"/>
                <a:gd name="T103" fmla="*/ 299 h 116"/>
                <a:gd name="T104" fmla="*/ 166 w 85"/>
                <a:gd name="T105" fmla="*/ 302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5" h="116">
                  <a:moveTo>
                    <a:pt x="62" y="113"/>
                  </a:moveTo>
                  <a:cubicBezTo>
                    <a:pt x="63" y="112"/>
                    <a:pt x="65" y="111"/>
                    <a:pt x="67" y="109"/>
                  </a:cubicBezTo>
                  <a:cubicBezTo>
                    <a:pt x="69" y="107"/>
                    <a:pt x="69" y="109"/>
                    <a:pt x="70" y="107"/>
                  </a:cubicBezTo>
                  <a:cubicBezTo>
                    <a:pt x="72" y="105"/>
                    <a:pt x="74" y="106"/>
                    <a:pt x="77" y="103"/>
                  </a:cubicBezTo>
                  <a:cubicBezTo>
                    <a:pt x="79" y="101"/>
                    <a:pt x="82" y="101"/>
                    <a:pt x="82" y="98"/>
                  </a:cubicBezTo>
                  <a:cubicBezTo>
                    <a:pt x="82" y="96"/>
                    <a:pt x="84" y="94"/>
                    <a:pt x="84" y="91"/>
                  </a:cubicBezTo>
                  <a:cubicBezTo>
                    <a:pt x="84" y="88"/>
                    <a:pt x="85" y="86"/>
                    <a:pt x="84" y="82"/>
                  </a:cubicBezTo>
                  <a:cubicBezTo>
                    <a:pt x="83" y="79"/>
                    <a:pt x="80" y="81"/>
                    <a:pt x="77" y="78"/>
                  </a:cubicBezTo>
                  <a:cubicBezTo>
                    <a:pt x="74" y="76"/>
                    <a:pt x="73" y="79"/>
                    <a:pt x="70" y="77"/>
                  </a:cubicBezTo>
                  <a:cubicBezTo>
                    <a:pt x="67" y="76"/>
                    <a:pt x="62" y="77"/>
                    <a:pt x="60" y="74"/>
                  </a:cubicBezTo>
                  <a:cubicBezTo>
                    <a:pt x="57" y="71"/>
                    <a:pt x="59" y="71"/>
                    <a:pt x="59" y="68"/>
                  </a:cubicBezTo>
                  <a:cubicBezTo>
                    <a:pt x="59" y="64"/>
                    <a:pt x="56" y="65"/>
                    <a:pt x="56" y="63"/>
                  </a:cubicBezTo>
                  <a:cubicBezTo>
                    <a:pt x="55" y="61"/>
                    <a:pt x="56" y="59"/>
                    <a:pt x="56" y="56"/>
                  </a:cubicBezTo>
                  <a:cubicBezTo>
                    <a:pt x="56" y="54"/>
                    <a:pt x="55" y="53"/>
                    <a:pt x="55" y="48"/>
                  </a:cubicBezTo>
                  <a:cubicBezTo>
                    <a:pt x="55" y="44"/>
                    <a:pt x="55" y="44"/>
                    <a:pt x="52" y="41"/>
                  </a:cubicBezTo>
                  <a:cubicBezTo>
                    <a:pt x="48" y="37"/>
                    <a:pt x="49" y="33"/>
                    <a:pt x="52" y="30"/>
                  </a:cubicBezTo>
                  <a:cubicBezTo>
                    <a:pt x="55" y="26"/>
                    <a:pt x="56" y="21"/>
                    <a:pt x="57" y="15"/>
                  </a:cubicBezTo>
                  <a:cubicBezTo>
                    <a:pt x="58" y="12"/>
                    <a:pt x="57" y="9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9"/>
                    <a:pt x="56" y="10"/>
                    <a:pt x="56" y="10"/>
                  </a:cubicBezTo>
                  <a:cubicBezTo>
                    <a:pt x="56" y="10"/>
                    <a:pt x="49" y="12"/>
                    <a:pt x="47" y="12"/>
                  </a:cubicBezTo>
                  <a:cubicBezTo>
                    <a:pt x="46" y="12"/>
                    <a:pt x="44" y="13"/>
                    <a:pt x="42" y="13"/>
                  </a:cubicBezTo>
                  <a:cubicBezTo>
                    <a:pt x="41" y="14"/>
                    <a:pt x="39" y="13"/>
                    <a:pt x="34" y="14"/>
                  </a:cubicBezTo>
                  <a:cubicBezTo>
                    <a:pt x="30" y="14"/>
                    <a:pt x="19" y="13"/>
                    <a:pt x="19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2" y="4"/>
                    <a:pt x="9" y="5"/>
                  </a:cubicBezTo>
                  <a:cubicBezTo>
                    <a:pt x="6" y="7"/>
                    <a:pt x="6" y="6"/>
                    <a:pt x="6" y="9"/>
                  </a:cubicBezTo>
                  <a:cubicBezTo>
                    <a:pt x="6" y="11"/>
                    <a:pt x="6" y="15"/>
                    <a:pt x="7" y="18"/>
                  </a:cubicBezTo>
                  <a:cubicBezTo>
                    <a:pt x="8" y="20"/>
                    <a:pt x="9" y="23"/>
                    <a:pt x="8" y="24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8" y="31"/>
                    <a:pt x="6" y="32"/>
                    <a:pt x="4" y="32"/>
                  </a:cubicBezTo>
                  <a:cubicBezTo>
                    <a:pt x="3" y="33"/>
                    <a:pt x="0" y="35"/>
                    <a:pt x="0" y="35"/>
                  </a:cubicBezTo>
                  <a:cubicBezTo>
                    <a:pt x="3" y="37"/>
                    <a:pt x="2" y="46"/>
                    <a:pt x="2" y="48"/>
                  </a:cubicBezTo>
                  <a:cubicBezTo>
                    <a:pt x="1" y="50"/>
                    <a:pt x="2" y="57"/>
                    <a:pt x="2" y="59"/>
                  </a:cubicBezTo>
                  <a:cubicBezTo>
                    <a:pt x="2" y="61"/>
                    <a:pt x="6" y="64"/>
                    <a:pt x="7" y="65"/>
                  </a:cubicBezTo>
                  <a:cubicBezTo>
                    <a:pt x="9" y="66"/>
                    <a:pt x="12" y="70"/>
                    <a:pt x="13" y="71"/>
                  </a:cubicBezTo>
                  <a:cubicBezTo>
                    <a:pt x="14" y="72"/>
                    <a:pt x="18" y="78"/>
                    <a:pt x="21" y="79"/>
                  </a:cubicBezTo>
                  <a:cubicBezTo>
                    <a:pt x="24" y="81"/>
                    <a:pt x="24" y="85"/>
                    <a:pt x="24" y="87"/>
                  </a:cubicBezTo>
                  <a:cubicBezTo>
                    <a:pt x="24" y="89"/>
                    <a:pt x="21" y="90"/>
                    <a:pt x="20" y="91"/>
                  </a:cubicBezTo>
                  <a:cubicBezTo>
                    <a:pt x="18" y="92"/>
                    <a:pt x="18" y="101"/>
                    <a:pt x="18" y="101"/>
                  </a:cubicBezTo>
                  <a:cubicBezTo>
                    <a:pt x="18" y="101"/>
                    <a:pt x="28" y="103"/>
                    <a:pt x="29" y="103"/>
                  </a:cubicBezTo>
                  <a:cubicBezTo>
                    <a:pt x="30" y="103"/>
                    <a:pt x="31" y="101"/>
                    <a:pt x="33" y="99"/>
                  </a:cubicBezTo>
                  <a:cubicBezTo>
                    <a:pt x="35" y="97"/>
                    <a:pt x="39" y="97"/>
                    <a:pt x="41" y="98"/>
                  </a:cubicBezTo>
                  <a:cubicBezTo>
                    <a:pt x="42" y="99"/>
                    <a:pt x="43" y="103"/>
                    <a:pt x="43" y="103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100"/>
                    <a:pt x="49" y="100"/>
                    <a:pt x="51" y="101"/>
                  </a:cubicBezTo>
                  <a:cubicBezTo>
                    <a:pt x="52" y="101"/>
                    <a:pt x="54" y="103"/>
                    <a:pt x="54" y="103"/>
                  </a:cubicBezTo>
                  <a:cubicBezTo>
                    <a:pt x="54" y="103"/>
                    <a:pt x="53" y="105"/>
                    <a:pt x="51" y="106"/>
                  </a:cubicBezTo>
                  <a:cubicBezTo>
                    <a:pt x="49" y="107"/>
                    <a:pt x="49" y="109"/>
                    <a:pt x="49" y="111"/>
                  </a:cubicBezTo>
                  <a:cubicBezTo>
                    <a:pt x="49" y="112"/>
                    <a:pt x="51" y="114"/>
                    <a:pt x="52" y="115"/>
                  </a:cubicBezTo>
                  <a:cubicBezTo>
                    <a:pt x="53" y="116"/>
                    <a:pt x="56" y="114"/>
                    <a:pt x="58" y="113"/>
                  </a:cubicBezTo>
                  <a:cubicBezTo>
                    <a:pt x="60" y="112"/>
                    <a:pt x="60" y="111"/>
                    <a:pt x="61" y="112"/>
                  </a:cubicBezTo>
                  <a:cubicBezTo>
                    <a:pt x="61" y="112"/>
                    <a:pt x="62" y="112"/>
                    <a:pt x="62" y="11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72">
              <a:extLst>
                <a:ext uri="{FF2B5EF4-FFF2-40B4-BE49-F238E27FC236}">
                  <a16:creationId xmlns:a16="http://schemas.microsoft.com/office/drawing/2014/main" id="{53F9B6C3-1A80-4FEB-8888-BABE24DC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" y="2661"/>
              <a:ext cx="128" cy="211"/>
            </a:xfrm>
            <a:custGeom>
              <a:avLst/>
              <a:gdLst>
                <a:gd name="T0" fmla="*/ 91 w 48"/>
                <a:gd name="T1" fmla="*/ 211 h 79"/>
                <a:gd name="T2" fmla="*/ 77 w 48"/>
                <a:gd name="T3" fmla="*/ 206 h 79"/>
                <a:gd name="T4" fmla="*/ 59 w 48"/>
                <a:gd name="T5" fmla="*/ 203 h 79"/>
                <a:gd name="T6" fmla="*/ 32 w 48"/>
                <a:gd name="T7" fmla="*/ 195 h 79"/>
                <a:gd name="T8" fmla="*/ 29 w 48"/>
                <a:gd name="T9" fmla="*/ 179 h 79"/>
                <a:gd name="T10" fmla="*/ 21 w 48"/>
                <a:gd name="T11" fmla="*/ 166 h 79"/>
                <a:gd name="T12" fmla="*/ 21 w 48"/>
                <a:gd name="T13" fmla="*/ 147 h 79"/>
                <a:gd name="T14" fmla="*/ 19 w 48"/>
                <a:gd name="T15" fmla="*/ 126 h 79"/>
                <a:gd name="T16" fmla="*/ 11 w 48"/>
                <a:gd name="T17" fmla="*/ 107 h 79"/>
                <a:gd name="T18" fmla="*/ 11 w 48"/>
                <a:gd name="T19" fmla="*/ 77 h 79"/>
                <a:gd name="T20" fmla="*/ 24 w 48"/>
                <a:gd name="T21" fmla="*/ 37 h 79"/>
                <a:gd name="T22" fmla="*/ 21 w 48"/>
                <a:gd name="T23" fmla="*/ 19 h 79"/>
                <a:gd name="T24" fmla="*/ 21 w 48"/>
                <a:gd name="T25" fmla="*/ 16 h 79"/>
                <a:gd name="T26" fmla="*/ 21 w 48"/>
                <a:gd name="T27" fmla="*/ 5 h 79"/>
                <a:gd name="T28" fmla="*/ 32 w 48"/>
                <a:gd name="T29" fmla="*/ 0 h 79"/>
                <a:gd name="T30" fmla="*/ 85 w 48"/>
                <a:gd name="T31" fmla="*/ 0 h 79"/>
                <a:gd name="T32" fmla="*/ 83 w 48"/>
                <a:gd name="T33" fmla="*/ 11 h 79"/>
                <a:gd name="T34" fmla="*/ 77 w 48"/>
                <a:gd name="T35" fmla="*/ 35 h 79"/>
                <a:gd name="T36" fmla="*/ 80 w 48"/>
                <a:gd name="T37" fmla="*/ 35 h 79"/>
                <a:gd name="T38" fmla="*/ 80 w 48"/>
                <a:gd name="T39" fmla="*/ 35 h 79"/>
                <a:gd name="T40" fmla="*/ 77 w 48"/>
                <a:gd name="T41" fmla="*/ 53 h 79"/>
                <a:gd name="T42" fmla="*/ 93 w 48"/>
                <a:gd name="T43" fmla="*/ 110 h 79"/>
                <a:gd name="T44" fmla="*/ 115 w 48"/>
                <a:gd name="T45" fmla="*/ 120 h 79"/>
                <a:gd name="T46" fmla="*/ 120 w 48"/>
                <a:gd name="T47" fmla="*/ 139 h 79"/>
                <a:gd name="T48" fmla="*/ 125 w 48"/>
                <a:gd name="T49" fmla="*/ 152 h 79"/>
                <a:gd name="T50" fmla="*/ 128 w 48"/>
                <a:gd name="T51" fmla="*/ 152 h 79"/>
                <a:gd name="T52" fmla="*/ 128 w 48"/>
                <a:gd name="T53" fmla="*/ 152 h 79"/>
                <a:gd name="T54" fmla="*/ 125 w 48"/>
                <a:gd name="T55" fmla="*/ 163 h 79"/>
                <a:gd name="T56" fmla="*/ 112 w 48"/>
                <a:gd name="T57" fmla="*/ 182 h 79"/>
                <a:gd name="T58" fmla="*/ 101 w 48"/>
                <a:gd name="T59" fmla="*/ 203 h 79"/>
                <a:gd name="T60" fmla="*/ 91 w 48"/>
                <a:gd name="T61" fmla="*/ 211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79">
                  <a:moveTo>
                    <a:pt x="34" y="79"/>
                  </a:moveTo>
                  <a:cubicBezTo>
                    <a:pt x="33" y="79"/>
                    <a:pt x="31" y="79"/>
                    <a:pt x="29" y="77"/>
                  </a:cubicBezTo>
                  <a:cubicBezTo>
                    <a:pt x="26" y="75"/>
                    <a:pt x="25" y="78"/>
                    <a:pt x="22" y="76"/>
                  </a:cubicBezTo>
                  <a:cubicBezTo>
                    <a:pt x="19" y="75"/>
                    <a:pt x="14" y="76"/>
                    <a:pt x="12" y="73"/>
                  </a:cubicBezTo>
                  <a:cubicBezTo>
                    <a:pt x="9" y="70"/>
                    <a:pt x="11" y="70"/>
                    <a:pt x="11" y="67"/>
                  </a:cubicBezTo>
                  <a:cubicBezTo>
                    <a:pt x="11" y="63"/>
                    <a:pt x="8" y="64"/>
                    <a:pt x="8" y="62"/>
                  </a:cubicBezTo>
                  <a:cubicBezTo>
                    <a:pt x="7" y="60"/>
                    <a:pt x="8" y="58"/>
                    <a:pt x="8" y="55"/>
                  </a:cubicBezTo>
                  <a:cubicBezTo>
                    <a:pt x="8" y="53"/>
                    <a:pt x="7" y="52"/>
                    <a:pt x="7" y="47"/>
                  </a:cubicBezTo>
                  <a:cubicBezTo>
                    <a:pt x="7" y="43"/>
                    <a:pt x="7" y="43"/>
                    <a:pt x="4" y="40"/>
                  </a:cubicBezTo>
                  <a:cubicBezTo>
                    <a:pt x="0" y="36"/>
                    <a:pt x="1" y="32"/>
                    <a:pt x="4" y="29"/>
                  </a:cubicBezTo>
                  <a:cubicBezTo>
                    <a:pt x="7" y="25"/>
                    <a:pt x="8" y="20"/>
                    <a:pt x="9" y="14"/>
                  </a:cubicBezTo>
                  <a:cubicBezTo>
                    <a:pt x="10" y="11"/>
                    <a:pt x="9" y="8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3"/>
                    <a:pt x="8" y="2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3"/>
                    <a:pt x="31" y="4"/>
                  </a:cubicBezTo>
                  <a:cubicBezTo>
                    <a:pt x="30" y="5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5"/>
                    <a:pt x="29" y="17"/>
                    <a:pt x="29" y="20"/>
                  </a:cubicBezTo>
                  <a:cubicBezTo>
                    <a:pt x="29" y="26"/>
                    <a:pt x="35" y="41"/>
                    <a:pt x="35" y="41"/>
                  </a:cubicBezTo>
                  <a:cubicBezTo>
                    <a:pt x="35" y="41"/>
                    <a:pt x="40" y="45"/>
                    <a:pt x="43" y="45"/>
                  </a:cubicBezTo>
                  <a:cubicBezTo>
                    <a:pt x="46" y="46"/>
                    <a:pt x="46" y="50"/>
                    <a:pt x="45" y="52"/>
                  </a:cubicBezTo>
                  <a:cubicBezTo>
                    <a:pt x="45" y="54"/>
                    <a:pt x="45" y="58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7" y="58"/>
                    <a:pt x="47" y="60"/>
                    <a:pt x="47" y="61"/>
                  </a:cubicBezTo>
                  <a:cubicBezTo>
                    <a:pt x="46" y="64"/>
                    <a:pt x="43" y="66"/>
                    <a:pt x="42" y="68"/>
                  </a:cubicBezTo>
                  <a:cubicBezTo>
                    <a:pt x="40" y="70"/>
                    <a:pt x="38" y="73"/>
                    <a:pt x="38" y="76"/>
                  </a:cubicBezTo>
                  <a:cubicBezTo>
                    <a:pt x="38" y="77"/>
                    <a:pt x="36" y="78"/>
                    <a:pt x="34" y="7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73">
              <a:extLst>
                <a:ext uri="{FF2B5EF4-FFF2-40B4-BE49-F238E27FC236}">
                  <a16:creationId xmlns:a16="http://schemas.microsoft.com/office/drawing/2014/main" id="{300D413E-D5C3-483B-977A-3D5F0360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597"/>
              <a:ext cx="282" cy="243"/>
            </a:xfrm>
            <a:custGeom>
              <a:avLst/>
              <a:gdLst>
                <a:gd name="T0" fmla="*/ 247 w 105"/>
                <a:gd name="T1" fmla="*/ 85 h 91"/>
                <a:gd name="T2" fmla="*/ 255 w 105"/>
                <a:gd name="T3" fmla="*/ 75 h 91"/>
                <a:gd name="T4" fmla="*/ 277 w 105"/>
                <a:gd name="T5" fmla="*/ 59 h 91"/>
                <a:gd name="T6" fmla="*/ 279 w 105"/>
                <a:gd name="T7" fmla="*/ 43 h 91"/>
                <a:gd name="T8" fmla="*/ 269 w 105"/>
                <a:gd name="T9" fmla="*/ 27 h 91"/>
                <a:gd name="T10" fmla="*/ 252 w 105"/>
                <a:gd name="T11" fmla="*/ 32 h 91"/>
                <a:gd name="T12" fmla="*/ 234 w 105"/>
                <a:gd name="T13" fmla="*/ 51 h 91"/>
                <a:gd name="T14" fmla="*/ 201 w 105"/>
                <a:gd name="T15" fmla="*/ 75 h 91"/>
                <a:gd name="T16" fmla="*/ 193 w 105"/>
                <a:gd name="T17" fmla="*/ 53 h 91"/>
                <a:gd name="T18" fmla="*/ 180 w 105"/>
                <a:gd name="T19" fmla="*/ 48 h 91"/>
                <a:gd name="T20" fmla="*/ 158 w 105"/>
                <a:gd name="T21" fmla="*/ 69 h 91"/>
                <a:gd name="T22" fmla="*/ 140 w 105"/>
                <a:gd name="T23" fmla="*/ 59 h 91"/>
                <a:gd name="T24" fmla="*/ 124 w 105"/>
                <a:gd name="T25" fmla="*/ 35 h 91"/>
                <a:gd name="T26" fmla="*/ 113 w 105"/>
                <a:gd name="T27" fmla="*/ 13 h 91"/>
                <a:gd name="T28" fmla="*/ 113 w 105"/>
                <a:gd name="T29" fmla="*/ 13 h 91"/>
                <a:gd name="T30" fmla="*/ 97 w 105"/>
                <a:gd name="T31" fmla="*/ 3 h 91"/>
                <a:gd name="T32" fmla="*/ 75 w 105"/>
                <a:gd name="T33" fmla="*/ 5 h 91"/>
                <a:gd name="T34" fmla="*/ 70 w 105"/>
                <a:gd name="T35" fmla="*/ 8 h 91"/>
                <a:gd name="T36" fmla="*/ 56 w 105"/>
                <a:gd name="T37" fmla="*/ 8 h 91"/>
                <a:gd name="T38" fmla="*/ 46 w 105"/>
                <a:gd name="T39" fmla="*/ 5 h 91"/>
                <a:gd name="T40" fmla="*/ 24 w 105"/>
                <a:gd name="T41" fmla="*/ 64 h 91"/>
                <a:gd name="T42" fmla="*/ 24 w 105"/>
                <a:gd name="T43" fmla="*/ 80 h 91"/>
                <a:gd name="T44" fmla="*/ 24 w 105"/>
                <a:gd name="T45" fmla="*/ 91 h 91"/>
                <a:gd name="T46" fmla="*/ 3 w 105"/>
                <a:gd name="T47" fmla="*/ 99 h 91"/>
                <a:gd name="T48" fmla="*/ 0 w 105"/>
                <a:gd name="T49" fmla="*/ 117 h 91"/>
                <a:gd name="T50" fmla="*/ 16 w 105"/>
                <a:gd name="T51" fmla="*/ 174 h 91"/>
                <a:gd name="T52" fmla="*/ 38 w 105"/>
                <a:gd name="T53" fmla="*/ 184 h 91"/>
                <a:gd name="T54" fmla="*/ 43 w 105"/>
                <a:gd name="T55" fmla="*/ 203 h 91"/>
                <a:gd name="T56" fmla="*/ 48 w 105"/>
                <a:gd name="T57" fmla="*/ 216 h 91"/>
                <a:gd name="T58" fmla="*/ 73 w 105"/>
                <a:gd name="T59" fmla="*/ 203 h 91"/>
                <a:gd name="T60" fmla="*/ 124 w 105"/>
                <a:gd name="T61" fmla="*/ 200 h 91"/>
                <a:gd name="T62" fmla="*/ 150 w 105"/>
                <a:gd name="T63" fmla="*/ 190 h 91"/>
                <a:gd name="T64" fmla="*/ 169 w 105"/>
                <a:gd name="T65" fmla="*/ 214 h 91"/>
                <a:gd name="T66" fmla="*/ 191 w 105"/>
                <a:gd name="T67" fmla="*/ 238 h 91"/>
                <a:gd name="T68" fmla="*/ 212 w 105"/>
                <a:gd name="T69" fmla="*/ 206 h 91"/>
                <a:gd name="T70" fmla="*/ 226 w 105"/>
                <a:gd name="T71" fmla="*/ 179 h 91"/>
                <a:gd name="T72" fmla="*/ 218 w 105"/>
                <a:gd name="T73" fmla="*/ 155 h 91"/>
                <a:gd name="T74" fmla="*/ 220 w 105"/>
                <a:gd name="T75" fmla="*/ 126 h 91"/>
                <a:gd name="T76" fmla="*/ 239 w 105"/>
                <a:gd name="T77" fmla="*/ 107 h 91"/>
                <a:gd name="T78" fmla="*/ 252 w 105"/>
                <a:gd name="T79" fmla="*/ 101 h 91"/>
                <a:gd name="T80" fmla="*/ 247 w 105"/>
                <a:gd name="T81" fmla="*/ 101 h 91"/>
                <a:gd name="T82" fmla="*/ 247 w 105"/>
                <a:gd name="T83" fmla="*/ 8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5" h="91">
                  <a:moveTo>
                    <a:pt x="92" y="32"/>
                  </a:moveTo>
                  <a:cubicBezTo>
                    <a:pt x="93" y="30"/>
                    <a:pt x="92" y="29"/>
                    <a:pt x="95" y="28"/>
                  </a:cubicBezTo>
                  <a:cubicBezTo>
                    <a:pt x="99" y="28"/>
                    <a:pt x="103" y="24"/>
                    <a:pt x="103" y="22"/>
                  </a:cubicBezTo>
                  <a:cubicBezTo>
                    <a:pt x="104" y="19"/>
                    <a:pt x="105" y="18"/>
                    <a:pt x="104" y="16"/>
                  </a:cubicBezTo>
                  <a:cubicBezTo>
                    <a:pt x="102" y="13"/>
                    <a:pt x="100" y="10"/>
                    <a:pt x="100" y="10"/>
                  </a:cubicBezTo>
                  <a:cubicBezTo>
                    <a:pt x="100" y="10"/>
                    <a:pt x="97" y="11"/>
                    <a:pt x="94" y="12"/>
                  </a:cubicBezTo>
                  <a:cubicBezTo>
                    <a:pt x="91" y="12"/>
                    <a:pt x="88" y="16"/>
                    <a:pt x="87" y="19"/>
                  </a:cubicBezTo>
                  <a:cubicBezTo>
                    <a:pt x="87" y="22"/>
                    <a:pt x="79" y="26"/>
                    <a:pt x="75" y="28"/>
                  </a:cubicBezTo>
                  <a:cubicBezTo>
                    <a:pt x="71" y="31"/>
                    <a:pt x="72" y="23"/>
                    <a:pt x="72" y="20"/>
                  </a:cubicBezTo>
                  <a:cubicBezTo>
                    <a:pt x="71" y="17"/>
                    <a:pt x="69" y="17"/>
                    <a:pt x="67" y="18"/>
                  </a:cubicBezTo>
                  <a:cubicBezTo>
                    <a:pt x="64" y="18"/>
                    <a:pt x="61" y="22"/>
                    <a:pt x="59" y="26"/>
                  </a:cubicBezTo>
                  <a:cubicBezTo>
                    <a:pt x="58" y="30"/>
                    <a:pt x="54" y="24"/>
                    <a:pt x="52" y="22"/>
                  </a:cubicBezTo>
                  <a:cubicBezTo>
                    <a:pt x="50" y="20"/>
                    <a:pt x="47" y="16"/>
                    <a:pt x="46" y="13"/>
                  </a:cubicBezTo>
                  <a:cubicBezTo>
                    <a:pt x="45" y="11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38" y="1"/>
                    <a:pt x="36" y="1"/>
                  </a:cubicBezTo>
                  <a:cubicBezTo>
                    <a:pt x="34" y="1"/>
                    <a:pt x="29" y="1"/>
                    <a:pt x="28" y="2"/>
                  </a:cubicBezTo>
                  <a:cubicBezTo>
                    <a:pt x="28" y="2"/>
                    <a:pt x="27" y="3"/>
                    <a:pt x="26" y="3"/>
                  </a:cubicBezTo>
                  <a:cubicBezTo>
                    <a:pt x="25" y="4"/>
                    <a:pt x="22" y="3"/>
                    <a:pt x="21" y="3"/>
                  </a:cubicBezTo>
                  <a:cubicBezTo>
                    <a:pt x="21" y="3"/>
                    <a:pt x="17" y="0"/>
                    <a:pt x="17" y="2"/>
                  </a:cubicBezTo>
                  <a:cubicBezTo>
                    <a:pt x="16" y="5"/>
                    <a:pt x="10" y="23"/>
                    <a:pt x="9" y="24"/>
                  </a:cubicBezTo>
                  <a:cubicBezTo>
                    <a:pt x="9" y="26"/>
                    <a:pt x="9" y="27"/>
                    <a:pt x="9" y="30"/>
                  </a:cubicBezTo>
                  <a:cubicBezTo>
                    <a:pt x="9" y="32"/>
                    <a:pt x="9" y="34"/>
                    <a:pt x="9" y="34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50"/>
                    <a:pt x="6" y="65"/>
                    <a:pt x="6" y="65"/>
                  </a:cubicBezTo>
                  <a:cubicBezTo>
                    <a:pt x="6" y="65"/>
                    <a:pt x="11" y="69"/>
                    <a:pt x="14" y="69"/>
                  </a:cubicBezTo>
                  <a:cubicBezTo>
                    <a:pt x="17" y="70"/>
                    <a:pt x="17" y="74"/>
                    <a:pt x="16" y="76"/>
                  </a:cubicBezTo>
                  <a:cubicBezTo>
                    <a:pt x="16" y="78"/>
                    <a:pt x="16" y="82"/>
                    <a:pt x="18" y="81"/>
                  </a:cubicBezTo>
                  <a:cubicBezTo>
                    <a:pt x="21" y="80"/>
                    <a:pt x="18" y="74"/>
                    <a:pt x="27" y="76"/>
                  </a:cubicBezTo>
                  <a:cubicBezTo>
                    <a:pt x="35" y="78"/>
                    <a:pt x="43" y="77"/>
                    <a:pt x="46" y="75"/>
                  </a:cubicBezTo>
                  <a:cubicBezTo>
                    <a:pt x="49" y="72"/>
                    <a:pt x="54" y="68"/>
                    <a:pt x="56" y="71"/>
                  </a:cubicBezTo>
                  <a:cubicBezTo>
                    <a:pt x="59" y="74"/>
                    <a:pt x="59" y="75"/>
                    <a:pt x="63" y="80"/>
                  </a:cubicBezTo>
                  <a:cubicBezTo>
                    <a:pt x="66" y="85"/>
                    <a:pt x="69" y="91"/>
                    <a:pt x="71" y="89"/>
                  </a:cubicBezTo>
                  <a:cubicBezTo>
                    <a:pt x="74" y="86"/>
                    <a:pt x="76" y="80"/>
                    <a:pt x="79" y="77"/>
                  </a:cubicBezTo>
                  <a:cubicBezTo>
                    <a:pt x="82" y="73"/>
                    <a:pt x="84" y="69"/>
                    <a:pt x="84" y="67"/>
                  </a:cubicBezTo>
                  <a:cubicBezTo>
                    <a:pt x="84" y="65"/>
                    <a:pt x="80" y="61"/>
                    <a:pt x="81" y="58"/>
                  </a:cubicBezTo>
                  <a:cubicBezTo>
                    <a:pt x="82" y="55"/>
                    <a:pt x="81" y="50"/>
                    <a:pt x="82" y="47"/>
                  </a:cubicBezTo>
                  <a:cubicBezTo>
                    <a:pt x="83" y="45"/>
                    <a:pt x="86" y="41"/>
                    <a:pt x="89" y="40"/>
                  </a:cubicBezTo>
                  <a:cubicBezTo>
                    <a:pt x="90" y="40"/>
                    <a:pt x="92" y="39"/>
                    <a:pt x="94" y="38"/>
                  </a:cubicBezTo>
                  <a:cubicBezTo>
                    <a:pt x="93" y="38"/>
                    <a:pt x="93" y="38"/>
                    <a:pt x="92" y="38"/>
                  </a:cubicBezTo>
                  <a:cubicBezTo>
                    <a:pt x="92" y="37"/>
                    <a:pt x="91" y="33"/>
                    <a:pt x="92" y="32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4">
              <a:extLst>
                <a:ext uri="{FF2B5EF4-FFF2-40B4-BE49-F238E27FC236}">
                  <a16:creationId xmlns:a16="http://schemas.microsoft.com/office/drawing/2014/main" id="{2350C4ED-891C-4761-95BB-F803C4F1F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613"/>
              <a:ext cx="252" cy="222"/>
            </a:xfrm>
            <a:custGeom>
              <a:avLst/>
              <a:gdLst>
                <a:gd name="T0" fmla="*/ 214 w 94"/>
                <a:gd name="T1" fmla="*/ 171 h 83"/>
                <a:gd name="T2" fmla="*/ 233 w 94"/>
                <a:gd name="T3" fmla="*/ 144 h 83"/>
                <a:gd name="T4" fmla="*/ 252 w 94"/>
                <a:gd name="T5" fmla="*/ 136 h 83"/>
                <a:gd name="T6" fmla="*/ 239 w 94"/>
                <a:gd name="T7" fmla="*/ 120 h 83"/>
                <a:gd name="T8" fmla="*/ 233 w 94"/>
                <a:gd name="T9" fmla="*/ 110 h 83"/>
                <a:gd name="T10" fmla="*/ 228 w 94"/>
                <a:gd name="T11" fmla="*/ 99 h 83"/>
                <a:gd name="T12" fmla="*/ 212 w 94"/>
                <a:gd name="T13" fmla="*/ 91 h 83"/>
                <a:gd name="T14" fmla="*/ 201 w 94"/>
                <a:gd name="T15" fmla="*/ 75 h 83"/>
                <a:gd name="T16" fmla="*/ 201 w 94"/>
                <a:gd name="T17" fmla="*/ 51 h 83"/>
                <a:gd name="T18" fmla="*/ 198 w 94"/>
                <a:gd name="T19" fmla="*/ 29 h 83"/>
                <a:gd name="T20" fmla="*/ 196 w 94"/>
                <a:gd name="T21" fmla="*/ 13 h 83"/>
                <a:gd name="T22" fmla="*/ 193 w 94"/>
                <a:gd name="T23" fmla="*/ 0 h 83"/>
                <a:gd name="T24" fmla="*/ 182 w 94"/>
                <a:gd name="T25" fmla="*/ 8 h 83"/>
                <a:gd name="T26" fmla="*/ 169 w 94"/>
                <a:gd name="T27" fmla="*/ 11 h 83"/>
                <a:gd name="T28" fmla="*/ 147 w 94"/>
                <a:gd name="T29" fmla="*/ 3 h 83"/>
                <a:gd name="T30" fmla="*/ 129 w 94"/>
                <a:gd name="T31" fmla="*/ 3 h 83"/>
                <a:gd name="T32" fmla="*/ 118 w 94"/>
                <a:gd name="T33" fmla="*/ 11 h 83"/>
                <a:gd name="T34" fmla="*/ 102 w 94"/>
                <a:gd name="T35" fmla="*/ 21 h 83"/>
                <a:gd name="T36" fmla="*/ 94 w 94"/>
                <a:gd name="T37" fmla="*/ 21 h 83"/>
                <a:gd name="T38" fmla="*/ 80 w 94"/>
                <a:gd name="T39" fmla="*/ 48 h 83"/>
                <a:gd name="T40" fmla="*/ 94 w 94"/>
                <a:gd name="T41" fmla="*/ 62 h 83"/>
                <a:gd name="T42" fmla="*/ 88 w 94"/>
                <a:gd name="T43" fmla="*/ 75 h 83"/>
                <a:gd name="T44" fmla="*/ 70 w 94"/>
                <a:gd name="T45" fmla="*/ 80 h 83"/>
                <a:gd name="T46" fmla="*/ 48 w 94"/>
                <a:gd name="T47" fmla="*/ 86 h 83"/>
                <a:gd name="T48" fmla="*/ 35 w 94"/>
                <a:gd name="T49" fmla="*/ 86 h 83"/>
                <a:gd name="T50" fmla="*/ 21 w 94"/>
                <a:gd name="T51" fmla="*/ 91 h 83"/>
                <a:gd name="T52" fmla="*/ 3 w 94"/>
                <a:gd name="T53" fmla="*/ 110 h 83"/>
                <a:gd name="T54" fmla="*/ 3 w 94"/>
                <a:gd name="T55" fmla="*/ 136 h 83"/>
                <a:gd name="T56" fmla="*/ 16 w 94"/>
                <a:gd name="T57" fmla="*/ 150 h 83"/>
                <a:gd name="T58" fmla="*/ 38 w 94"/>
                <a:gd name="T59" fmla="*/ 177 h 83"/>
                <a:gd name="T60" fmla="*/ 59 w 94"/>
                <a:gd name="T61" fmla="*/ 193 h 83"/>
                <a:gd name="T62" fmla="*/ 83 w 94"/>
                <a:gd name="T63" fmla="*/ 201 h 83"/>
                <a:gd name="T64" fmla="*/ 99 w 94"/>
                <a:gd name="T65" fmla="*/ 211 h 83"/>
                <a:gd name="T66" fmla="*/ 118 w 94"/>
                <a:gd name="T67" fmla="*/ 211 h 83"/>
                <a:gd name="T68" fmla="*/ 134 w 94"/>
                <a:gd name="T69" fmla="*/ 182 h 83"/>
                <a:gd name="T70" fmla="*/ 150 w 94"/>
                <a:gd name="T71" fmla="*/ 158 h 83"/>
                <a:gd name="T72" fmla="*/ 169 w 94"/>
                <a:gd name="T73" fmla="*/ 158 h 83"/>
                <a:gd name="T74" fmla="*/ 188 w 94"/>
                <a:gd name="T75" fmla="*/ 190 h 83"/>
                <a:gd name="T76" fmla="*/ 206 w 94"/>
                <a:gd name="T77" fmla="*/ 193 h 83"/>
                <a:gd name="T78" fmla="*/ 212 w 94"/>
                <a:gd name="T79" fmla="*/ 193 h 83"/>
                <a:gd name="T80" fmla="*/ 212 w 94"/>
                <a:gd name="T81" fmla="*/ 193 h 83"/>
                <a:gd name="T82" fmla="*/ 214 w 94"/>
                <a:gd name="T83" fmla="*/ 171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4" h="83">
                  <a:moveTo>
                    <a:pt x="80" y="64"/>
                  </a:moveTo>
                  <a:cubicBezTo>
                    <a:pt x="82" y="61"/>
                    <a:pt x="85" y="57"/>
                    <a:pt x="87" y="54"/>
                  </a:cubicBezTo>
                  <a:cubicBezTo>
                    <a:pt x="90" y="52"/>
                    <a:pt x="94" y="51"/>
                    <a:pt x="94" y="51"/>
                  </a:cubicBezTo>
                  <a:cubicBezTo>
                    <a:pt x="94" y="51"/>
                    <a:pt x="91" y="47"/>
                    <a:pt x="89" y="45"/>
                  </a:cubicBezTo>
                  <a:cubicBezTo>
                    <a:pt x="87" y="43"/>
                    <a:pt x="87" y="42"/>
                    <a:pt x="87" y="41"/>
                  </a:cubicBezTo>
                  <a:cubicBezTo>
                    <a:pt x="87" y="39"/>
                    <a:pt x="86" y="37"/>
                    <a:pt x="85" y="37"/>
                  </a:cubicBezTo>
                  <a:cubicBezTo>
                    <a:pt x="83" y="37"/>
                    <a:pt x="80" y="36"/>
                    <a:pt x="79" y="34"/>
                  </a:cubicBezTo>
                  <a:cubicBezTo>
                    <a:pt x="79" y="33"/>
                    <a:pt x="75" y="31"/>
                    <a:pt x="75" y="28"/>
                  </a:cubicBezTo>
                  <a:cubicBezTo>
                    <a:pt x="75" y="26"/>
                    <a:pt x="75" y="23"/>
                    <a:pt x="75" y="19"/>
                  </a:cubicBezTo>
                  <a:cubicBezTo>
                    <a:pt x="75" y="14"/>
                    <a:pt x="76" y="13"/>
                    <a:pt x="74" y="11"/>
                  </a:cubicBezTo>
                  <a:cubicBezTo>
                    <a:pt x="73" y="9"/>
                    <a:pt x="73" y="9"/>
                    <a:pt x="73" y="5"/>
                  </a:cubicBezTo>
                  <a:cubicBezTo>
                    <a:pt x="73" y="2"/>
                    <a:pt x="72" y="0"/>
                    <a:pt x="72" y="0"/>
                  </a:cubicBezTo>
                  <a:cubicBezTo>
                    <a:pt x="72" y="0"/>
                    <a:pt x="69" y="2"/>
                    <a:pt x="68" y="3"/>
                  </a:cubicBezTo>
                  <a:cubicBezTo>
                    <a:pt x="67" y="3"/>
                    <a:pt x="65" y="5"/>
                    <a:pt x="63" y="4"/>
                  </a:cubicBezTo>
                  <a:cubicBezTo>
                    <a:pt x="61" y="3"/>
                    <a:pt x="59" y="1"/>
                    <a:pt x="55" y="1"/>
                  </a:cubicBezTo>
                  <a:cubicBezTo>
                    <a:pt x="52" y="1"/>
                    <a:pt x="50" y="0"/>
                    <a:pt x="48" y="1"/>
                  </a:cubicBezTo>
                  <a:cubicBezTo>
                    <a:pt x="47" y="2"/>
                    <a:pt x="46" y="2"/>
                    <a:pt x="44" y="4"/>
                  </a:cubicBezTo>
                  <a:cubicBezTo>
                    <a:pt x="43" y="6"/>
                    <a:pt x="40" y="8"/>
                    <a:pt x="38" y="8"/>
                  </a:cubicBezTo>
                  <a:cubicBezTo>
                    <a:pt x="37" y="8"/>
                    <a:pt x="37" y="4"/>
                    <a:pt x="35" y="8"/>
                  </a:cubicBezTo>
                  <a:cubicBezTo>
                    <a:pt x="33" y="12"/>
                    <a:pt x="29" y="15"/>
                    <a:pt x="30" y="18"/>
                  </a:cubicBezTo>
                  <a:cubicBezTo>
                    <a:pt x="32" y="21"/>
                    <a:pt x="34" y="22"/>
                    <a:pt x="35" y="23"/>
                  </a:cubicBezTo>
                  <a:cubicBezTo>
                    <a:pt x="36" y="24"/>
                    <a:pt x="34" y="27"/>
                    <a:pt x="33" y="28"/>
                  </a:cubicBezTo>
                  <a:cubicBezTo>
                    <a:pt x="32" y="29"/>
                    <a:pt x="29" y="30"/>
                    <a:pt x="26" y="30"/>
                  </a:cubicBezTo>
                  <a:cubicBezTo>
                    <a:pt x="24" y="31"/>
                    <a:pt x="22" y="33"/>
                    <a:pt x="18" y="32"/>
                  </a:cubicBezTo>
                  <a:cubicBezTo>
                    <a:pt x="16" y="32"/>
                    <a:pt x="14" y="32"/>
                    <a:pt x="13" y="32"/>
                  </a:cubicBezTo>
                  <a:cubicBezTo>
                    <a:pt x="11" y="33"/>
                    <a:pt x="9" y="34"/>
                    <a:pt x="8" y="34"/>
                  </a:cubicBezTo>
                  <a:cubicBezTo>
                    <a:pt x="5" y="35"/>
                    <a:pt x="2" y="39"/>
                    <a:pt x="1" y="41"/>
                  </a:cubicBezTo>
                  <a:cubicBezTo>
                    <a:pt x="0" y="44"/>
                    <a:pt x="1" y="48"/>
                    <a:pt x="1" y="51"/>
                  </a:cubicBezTo>
                  <a:cubicBezTo>
                    <a:pt x="3" y="54"/>
                    <a:pt x="5" y="56"/>
                    <a:pt x="6" y="56"/>
                  </a:cubicBezTo>
                  <a:cubicBezTo>
                    <a:pt x="8" y="57"/>
                    <a:pt x="11" y="62"/>
                    <a:pt x="14" y="66"/>
                  </a:cubicBezTo>
                  <a:cubicBezTo>
                    <a:pt x="17" y="71"/>
                    <a:pt x="19" y="72"/>
                    <a:pt x="22" y="72"/>
                  </a:cubicBezTo>
                  <a:cubicBezTo>
                    <a:pt x="26" y="72"/>
                    <a:pt x="30" y="73"/>
                    <a:pt x="31" y="75"/>
                  </a:cubicBezTo>
                  <a:cubicBezTo>
                    <a:pt x="31" y="77"/>
                    <a:pt x="33" y="75"/>
                    <a:pt x="37" y="79"/>
                  </a:cubicBezTo>
                  <a:cubicBezTo>
                    <a:pt x="41" y="83"/>
                    <a:pt x="42" y="83"/>
                    <a:pt x="44" y="79"/>
                  </a:cubicBezTo>
                  <a:cubicBezTo>
                    <a:pt x="47" y="76"/>
                    <a:pt x="48" y="71"/>
                    <a:pt x="50" y="68"/>
                  </a:cubicBezTo>
                  <a:cubicBezTo>
                    <a:pt x="51" y="65"/>
                    <a:pt x="51" y="59"/>
                    <a:pt x="56" y="59"/>
                  </a:cubicBezTo>
                  <a:cubicBezTo>
                    <a:pt x="61" y="60"/>
                    <a:pt x="60" y="52"/>
                    <a:pt x="63" y="59"/>
                  </a:cubicBezTo>
                  <a:cubicBezTo>
                    <a:pt x="66" y="66"/>
                    <a:pt x="66" y="68"/>
                    <a:pt x="70" y="71"/>
                  </a:cubicBezTo>
                  <a:cubicBezTo>
                    <a:pt x="74" y="73"/>
                    <a:pt x="73" y="72"/>
                    <a:pt x="77" y="72"/>
                  </a:cubicBezTo>
                  <a:cubicBezTo>
                    <a:pt x="78" y="72"/>
                    <a:pt x="78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69"/>
                    <a:pt x="78" y="66"/>
                    <a:pt x="80" y="6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5">
              <a:extLst>
                <a:ext uri="{FF2B5EF4-FFF2-40B4-BE49-F238E27FC236}">
                  <a16:creationId xmlns:a16="http://schemas.microsoft.com/office/drawing/2014/main" id="{E5A5BDCD-EBBE-41B7-A7BD-B4706E9C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779"/>
              <a:ext cx="337" cy="342"/>
            </a:xfrm>
            <a:custGeom>
              <a:avLst/>
              <a:gdLst>
                <a:gd name="T0" fmla="*/ 294 w 126"/>
                <a:gd name="T1" fmla="*/ 198 h 128"/>
                <a:gd name="T2" fmla="*/ 300 w 126"/>
                <a:gd name="T3" fmla="*/ 166 h 128"/>
                <a:gd name="T4" fmla="*/ 300 w 126"/>
                <a:gd name="T5" fmla="*/ 144 h 128"/>
                <a:gd name="T6" fmla="*/ 284 w 126"/>
                <a:gd name="T7" fmla="*/ 126 h 128"/>
                <a:gd name="T8" fmla="*/ 265 w 126"/>
                <a:gd name="T9" fmla="*/ 123 h 128"/>
                <a:gd name="T10" fmla="*/ 246 w 126"/>
                <a:gd name="T11" fmla="*/ 112 h 128"/>
                <a:gd name="T12" fmla="*/ 230 w 126"/>
                <a:gd name="T13" fmla="*/ 131 h 128"/>
                <a:gd name="T14" fmla="*/ 211 w 126"/>
                <a:gd name="T15" fmla="*/ 126 h 128"/>
                <a:gd name="T16" fmla="*/ 185 w 126"/>
                <a:gd name="T17" fmla="*/ 83 h 128"/>
                <a:gd name="T18" fmla="*/ 177 w 126"/>
                <a:gd name="T19" fmla="*/ 56 h 128"/>
                <a:gd name="T20" fmla="*/ 158 w 126"/>
                <a:gd name="T21" fmla="*/ 32 h 128"/>
                <a:gd name="T22" fmla="*/ 139 w 126"/>
                <a:gd name="T23" fmla="*/ 8 h 128"/>
                <a:gd name="T24" fmla="*/ 112 w 126"/>
                <a:gd name="T25" fmla="*/ 19 h 128"/>
                <a:gd name="T26" fmla="*/ 62 w 126"/>
                <a:gd name="T27" fmla="*/ 21 h 128"/>
                <a:gd name="T28" fmla="*/ 40 w 126"/>
                <a:gd name="T29" fmla="*/ 35 h 128"/>
                <a:gd name="T30" fmla="*/ 37 w 126"/>
                <a:gd name="T31" fmla="*/ 45 h 128"/>
                <a:gd name="T32" fmla="*/ 24 w 126"/>
                <a:gd name="T33" fmla="*/ 64 h 128"/>
                <a:gd name="T34" fmla="*/ 13 w 126"/>
                <a:gd name="T35" fmla="*/ 86 h 128"/>
                <a:gd name="T36" fmla="*/ 3 w 126"/>
                <a:gd name="T37" fmla="*/ 94 h 128"/>
                <a:gd name="T38" fmla="*/ 8 w 126"/>
                <a:gd name="T39" fmla="*/ 99 h 128"/>
                <a:gd name="T40" fmla="*/ 8 w 126"/>
                <a:gd name="T41" fmla="*/ 123 h 128"/>
                <a:gd name="T42" fmla="*/ 3 w 126"/>
                <a:gd name="T43" fmla="*/ 142 h 128"/>
                <a:gd name="T44" fmla="*/ 0 w 126"/>
                <a:gd name="T45" fmla="*/ 150 h 128"/>
                <a:gd name="T46" fmla="*/ 16 w 126"/>
                <a:gd name="T47" fmla="*/ 166 h 128"/>
                <a:gd name="T48" fmla="*/ 53 w 126"/>
                <a:gd name="T49" fmla="*/ 158 h 128"/>
                <a:gd name="T50" fmla="*/ 99 w 126"/>
                <a:gd name="T51" fmla="*/ 187 h 128"/>
                <a:gd name="T52" fmla="*/ 99 w 126"/>
                <a:gd name="T53" fmla="*/ 227 h 128"/>
                <a:gd name="T54" fmla="*/ 134 w 126"/>
                <a:gd name="T55" fmla="*/ 248 h 128"/>
                <a:gd name="T56" fmla="*/ 150 w 126"/>
                <a:gd name="T57" fmla="*/ 240 h 128"/>
                <a:gd name="T58" fmla="*/ 155 w 126"/>
                <a:gd name="T59" fmla="*/ 230 h 128"/>
                <a:gd name="T60" fmla="*/ 158 w 126"/>
                <a:gd name="T61" fmla="*/ 270 h 128"/>
                <a:gd name="T62" fmla="*/ 166 w 126"/>
                <a:gd name="T63" fmla="*/ 315 h 128"/>
                <a:gd name="T64" fmla="*/ 187 w 126"/>
                <a:gd name="T65" fmla="*/ 326 h 128"/>
                <a:gd name="T66" fmla="*/ 211 w 126"/>
                <a:gd name="T67" fmla="*/ 337 h 128"/>
                <a:gd name="T68" fmla="*/ 219 w 126"/>
                <a:gd name="T69" fmla="*/ 342 h 128"/>
                <a:gd name="T70" fmla="*/ 225 w 126"/>
                <a:gd name="T71" fmla="*/ 339 h 128"/>
                <a:gd name="T72" fmla="*/ 230 w 126"/>
                <a:gd name="T73" fmla="*/ 318 h 128"/>
                <a:gd name="T74" fmla="*/ 243 w 126"/>
                <a:gd name="T75" fmla="*/ 313 h 128"/>
                <a:gd name="T76" fmla="*/ 257 w 126"/>
                <a:gd name="T77" fmla="*/ 299 h 128"/>
                <a:gd name="T78" fmla="*/ 265 w 126"/>
                <a:gd name="T79" fmla="*/ 286 h 128"/>
                <a:gd name="T80" fmla="*/ 302 w 126"/>
                <a:gd name="T81" fmla="*/ 283 h 128"/>
                <a:gd name="T82" fmla="*/ 324 w 126"/>
                <a:gd name="T83" fmla="*/ 278 h 128"/>
                <a:gd name="T84" fmla="*/ 337 w 126"/>
                <a:gd name="T85" fmla="*/ 262 h 128"/>
                <a:gd name="T86" fmla="*/ 329 w 126"/>
                <a:gd name="T87" fmla="*/ 248 h 128"/>
                <a:gd name="T88" fmla="*/ 316 w 126"/>
                <a:gd name="T89" fmla="*/ 240 h 128"/>
                <a:gd name="T90" fmla="*/ 300 w 126"/>
                <a:gd name="T91" fmla="*/ 238 h 128"/>
                <a:gd name="T92" fmla="*/ 310 w 126"/>
                <a:gd name="T93" fmla="*/ 216 h 128"/>
                <a:gd name="T94" fmla="*/ 294 w 126"/>
                <a:gd name="T95" fmla="*/ 198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128">
                  <a:moveTo>
                    <a:pt x="110" y="74"/>
                  </a:moveTo>
                  <a:cubicBezTo>
                    <a:pt x="108" y="72"/>
                    <a:pt x="111" y="64"/>
                    <a:pt x="112" y="62"/>
                  </a:cubicBezTo>
                  <a:cubicBezTo>
                    <a:pt x="113" y="59"/>
                    <a:pt x="114" y="56"/>
                    <a:pt x="112" y="54"/>
                  </a:cubicBezTo>
                  <a:cubicBezTo>
                    <a:pt x="110" y="52"/>
                    <a:pt x="110" y="49"/>
                    <a:pt x="106" y="47"/>
                  </a:cubicBezTo>
                  <a:cubicBezTo>
                    <a:pt x="102" y="44"/>
                    <a:pt x="100" y="48"/>
                    <a:pt x="99" y="46"/>
                  </a:cubicBezTo>
                  <a:cubicBezTo>
                    <a:pt x="97" y="44"/>
                    <a:pt x="92" y="42"/>
                    <a:pt x="92" y="42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9"/>
                    <a:pt x="85" y="51"/>
                    <a:pt x="79" y="47"/>
                  </a:cubicBezTo>
                  <a:cubicBezTo>
                    <a:pt x="74" y="43"/>
                    <a:pt x="71" y="36"/>
                    <a:pt x="69" y="31"/>
                  </a:cubicBezTo>
                  <a:cubicBezTo>
                    <a:pt x="68" y="28"/>
                    <a:pt x="67" y="25"/>
                    <a:pt x="66" y="21"/>
                  </a:cubicBezTo>
                  <a:cubicBezTo>
                    <a:pt x="64" y="21"/>
                    <a:pt x="62" y="16"/>
                    <a:pt x="59" y="12"/>
                  </a:cubicBezTo>
                  <a:cubicBezTo>
                    <a:pt x="55" y="7"/>
                    <a:pt x="55" y="6"/>
                    <a:pt x="52" y="3"/>
                  </a:cubicBezTo>
                  <a:cubicBezTo>
                    <a:pt x="50" y="0"/>
                    <a:pt x="45" y="4"/>
                    <a:pt x="42" y="7"/>
                  </a:cubicBezTo>
                  <a:cubicBezTo>
                    <a:pt x="39" y="9"/>
                    <a:pt x="31" y="10"/>
                    <a:pt x="23" y="8"/>
                  </a:cubicBezTo>
                  <a:cubicBezTo>
                    <a:pt x="15" y="6"/>
                    <a:pt x="17" y="11"/>
                    <a:pt x="15" y="13"/>
                  </a:cubicBezTo>
                  <a:cubicBezTo>
                    <a:pt x="14" y="14"/>
                    <a:pt x="14" y="16"/>
                    <a:pt x="14" y="17"/>
                  </a:cubicBezTo>
                  <a:cubicBezTo>
                    <a:pt x="13" y="20"/>
                    <a:pt x="10" y="22"/>
                    <a:pt x="9" y="24"/>
                  </a:cubicBezTo>
                  <a:cubicBezTo>
                    <a:pt x="7" y="26"/>
                    <a:pt x="5" y="29"/>
                    <a:pt x="5" y="32"/>
                  </a:cubicBezTo>
                  <a:cubicBezTo>
                    <a:pt x="5" y="33"/>
                    <a:pt x="3" y="34"/>
                    <a:pt x="1" y="35"/>
                  </a:cubicBezTo>
                  <a:cubicBezTo>
                    <a:pt x="2" y="35"/>
                    <a:pt x="3" y="36"/>
                    <a:pt x="3" y="37"/>
                  </a:cubicBezTo>
                  <a:cubicBezTo>
                    <a:pt x="4" y="41"/>
                    <a:pt x="3" y="43"/>
                    <a:pt x="3" y="46"/>
                  </a:cubicBezTo>
                  <a:cubicBezTo>
                    <a:pt x="3" y="49"/>
                    <a:pt x="1" y="51"/>
                    <a:pt x="1" y="53"/>
                  </a:cubicBezTo>
                  <a:cubicBezTo>
                    <a:pt x="1" y="55"/>
                    <a:pt x="1" y="55"/>
                    <a:pt x="0" y="5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36" y="66"/>
                    <a:pt x="37" y="70"/>
                  </a:cubicBezTo>
                  <a:cubicBezTo>
                    <a:pt x="38" y="73"/>
                    <a:pt x="33" y="82"/>
                    <a:pt x="37" y="85"/>
                  </a:cubicBezTo>
                  <a:cubicBezTo>
                    <a:pt x="41" y="89"/>
                    <a:pt x="47" y="94"/>
                    <a:pt x="50" y="93"/>
                  </a:cubicBezTo>
                  <a:cubicBezTo>
                    <a:pt x="52" y="92"/>
                    <a:pt x="55" y="92"/>
                    <a:pt x="56" y="90"/>
                  </a:cubicBezTo>
                  <a:cubicBezTo>
                    <a:pt x="57" y="88"/>
                    <a:pt x="57" y="84"/>
                    <a:pt x="58" y="86"/>
                  </a:cubicBezTo>
                  <a:cubicBezTo>
                    <a:pt x="60" y="88"/>
                    <a:pt x="59" y="96"/>
                    <a:pt x="59" y="101"/>
                  </a:cubicBezTo>
                  <a:cubicBezTo>
                    <a:pt x="59" y="107"/>
                    <a:pt x="60" y="117"/>
                    <a:pt x="62" y="118"/>
                  </a:cubicBezTo>
                  <a:cubicBezTo>
                    <a:pt x="63" y="120"/>
                    <a:pt x="65" y="118"/>
                    <a:pt x="70" y="122"/>
                  </a:cubicBezTo>
                  <a:cubicBezTo>
                    <a:pt x="74" y="125"/>
                    <a:pt x="77" y="125"/>
                    <a:pt x="79" y="126"/>
                  </a:cubicBezTo>
                  <a:cubicBezTo>
                    <a:pt x="79" y="127"/>
                    <a:pt x="80" y="127"/>
                    <a:pt x="82" y="128"/>
                  </a:cubicBezTo>
                  <a:cubicBezTo>
                    <a:pt x="82" y="127"/>
                    <a:pt x="83" y="127"/>
                    <a:pt x="84" y="127"/>
                  </a:cubicBezTo>
                  <a:cubicBezTo>
                    <a:pt x="85" y="127"/>
                    <a:pt x="85" y="124"/>
                    <a:pt x="86" y="119"/>
                  </a:cubicBezTo>
                  <a:cubicBezTo>
                    <a:pt x="88" y="114"/>
                    <a:pt x="88" y="117"/>
                    <a:pt x="91" y="117"/>
                  </a:cubicBezTo>
                  <a:cubicBezTo>
                    <a:pt x="93" y="117"/>
                    <a:pt x="95" y="116"/>
                    <a:pt x="96" y="112"/>
                  </a:cubicBezTo>
                  <a:cubicBezTo>
                    <a:pt x="97" y="109"/>
                    <a:pt x="98" y="109"/>
                    <a:pt x="99" y="107"/>
                  </a:cubicBezTo>
                  <a:cubicBezTo>
                    <a:pt x="100" y="106"/>
                    <a:pt x="109" y="106"/>
                    <a:pt x="113" y="106"/>
                  </a:cubicBezTo>
                  <a:cubicBezTo>
                    <a:pt x="116" y="105"/>
                    <a:pt x="119" y="106"/>
                    <a:pt x="121" y="104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6" y="96"/>
                    <a:pt x="124" y="95"/>
                    <a:pt x="123" y="93"/>
                  </a:cubicBezTo>
                  <a:cubicBezTo>
                    <a:pt x="122" y="91"/>
                    <a:pt x="121" y="91"/>
                    <a:pt x="118" y="90"/>
                  </a:cubicBezTo>
                  <a:cubicBezTo>
                    <a:pt x="116" y="90"/>
                    <a:pt x="114" y="90"/>
                    <a:pt x="112" y="89"/>
                  </a:cubicBezTo>
                  <a:cubicBezTo>
                    <a:pt x="110" y="88"/>
                    <a:pt x="114" y="83"/>
                    <a:pt x="116" y="81"/>
                  </a:cubicBezTo>
                  <a:cubicBezTo>
                    <a:pt x="113" y="78"/>
                    <a:pt x="112" y="76"/>
                    <a:pt x="110" y="7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6">
              <a:extLst>
                <a:ext uri="{FF2B5EF4-FFF2-40B4-BE49-F238E27FC236}">
                  <a16:creationId xmlns:a16="http://schemas.microsoft.com/office/drawing/2014/main" id="{36F56706-AD5C-4D9F-AFED-C10F2A016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2750"/>
              <a:ext cx="318" cy="253"/>
            </a:xfrm>
            <a:custGeom>
              <a:avLst/>
              <a:gdLst>
                <a:gd name="T0" fmla="*/ 310 w 119"/>
                <a:gd name="T1" fmla="*/ 133 h 95"/>
                <a:gd name="T2" fmla="*/ 289 w 119"/>
                <a:gd name="T3" fmla="*/ 117 h 95"/>
                <a:gd name="T4" fmla="*/ 275 w 119"/>
                <a:gd name="T5" fmla="*/ 104 h 95"/>
                <a:gd name="T6" fmla="*/ 270 w 119"/>
                <a:gd name="T7" fmla="*/ 88 h 95"/>
                <a:gd name="T8" fmla="*/ 257 w 119"/>
                <a:gd name="T9" fmla="*/ 67 h 95"/>
                <a:gd name="T10" fmla="*/ 241 w 119"/>
                <a:gd name="T11" fmla="*/ 56 h 95"/>
                <a:gd name="T12" fmla="*/ 235 w 119"/>
                <a:gd name="T13" fmla="*/ 56 h 95"/>
                <a:gd name="T14" fmla="*/ 216 w 119"/>
                <a:gd name="T15" fmla="*/ 53 h 95"/>
                <a:gd name="T16" fmla="*/ 198 w 119"/>
                <a:gd name="T17" fmla="*/ 21 h 95"/>
                <a:gd name="T18" fmla="*/ 179 w 119"/>
                <a:gd name="T19" fmla="*/ 21 h 95"/>
                <a:gd name="T20" fmla="*/ 163 w 119"/>
                <a:gd name="T21" fmla="*/ 45 h 95"/>
                <a:gd name="T22" fmla="*/ 147 w 119"/>
                <a:gd name="T23" fmla="*/ 75 h 95"/>
                <a:gd name="T24" fmla="*/ 128 w 119"/>
                <a:gd name="T25" fmla="*/ 75 h 95"/>
                <a:gd name="T26" fmla="*/ 112 w 119"/>
                <a:gd name="T27" fmla="*/ 64 h 95"/>
                <a:gd name="T28" fmla="*/ 88 w 119"/>
                <a:gd name="T29" fmla="*/ 56 h 95"/>
                <a:gd name="T30" fmla="*/ 67 w 119"/>
                <a:gd name="T31" fmla="*/ 40 h 95"/>
                <a:gd name="T32" fmla="*/ 45 w 119"/>
                <a:gd name="T33" fmla="*/ 13 h 95"/>
                <a:gd name="T34" fmla="*/ 29 w 119"/>
                <a:gd name="T35" fmla="*/ 0 h 95"/>
                <a:gd name="T36" fmla="*/ 29 w 119"/>
                <a:gd name="T37" fmla="*/ 3 h 95"/>
                <a:gd name="T38" fmla="*/ 37 w 119"/>
                <a:gd name="T39" fmla="*/ 27 h 95"/>
                <a:gd name="T40" fmla="*/ 24 w 119"/>
                <a:gd name="T41" fmla="*/ 53 h 95"/>
                <a:gd name="T42" fmla="*/ 3 w 119"/>
                <a:gd name="T43" fmla="*/ 85 h 95"/>
                <a:gd name="T44" fmla="*/ 0 w 119"/>
                <a:gd name="T45" fmla="*/ 85 h 95"/>
                <a:gd name="T46" fmla="*/ 8 w 119"/>
                <a:gd name="T47" fmla="*/ 112 h 95"/>
                <a:gd name="T48" fmla="*/ 35 w 119"/>
                <a:gd name="T49" fmla="*/ 154 h 95"/>
                <a:gd name="T50" fmla="*/ 53 w 119"/>
                <a:gd name="T51" fmla="*/ 160 h 95"/>
                <a:gd name="T52" fmla="*/ 69 w 119"/>
                <a:gd name="T53" fmla="*/ 141 h 95"/>
                <a:gd name="T54" fmla="*/ 88 w 119"/>
                <a:gd name="T55" fmla="*/ 152 h 95"/>
                <a:gd name="T56" fmla="*/ 107 w 119"/>
                <a:gd name="T57" fmla="*/ 154 h 95"/>
                <a:gd name="T58" fmla="*/ 123 w 119"/>
                <a:gd name="T59" fmla="*/ 173 h 95"/>
                <a:gd name="T60" fmla="*/ 123 w 119"/>
                <a:gd name="T61" fmla="*/ 194 h 95"/>
                <a:gd name="T62" fmla="*/ 118 w 119"/>
                <a:gd name="T63" fmla="*/ 226 h 95"/>
                <a:gd name="T64" fmla="*/ 134 w 119"/>
                <a:gd name="T65" fmla="*/ 245 h 95"/>
                <a:gd name="T66" fmla="*/ 139 w 119"/>
                <a:gd name="T67" fmla="*/ 245 h 95"/>
                <a:gd name="T68" fmla="*/ 147 w 119"/>
                <a:gd name="T69" fmla="*/ 245 h 95"/>
                <a:gd name="T70" fmla="*/ 163 w 119"/>
                <a:gd name="T71" fmla="*/ 250 h 95"/>
                <a:gd name="T72" fmla="*/ 174 w 119"/>
                <a:gd name="T73" fmla="*/ 253 h 95"/>
                <a:gd name="T74" fmla="*/ 184 w 119"/>
                <a:gd name="T75" fmla="*/ 245 h 95"/>
                <a:gd name="T76" fmla="*/ 195 w 119"/>
                <a:gd name="T77" fmla="*/ 245 h 95"/>
                <a:gd name="T78" fmla="*/ 206 w 119"/>
                <a:gd name="T79" fmla="*/ 248 h 95"/>
                <a:gd name="T80" fmla="*/ 219 w 119"/>
                <a:gd name="T81" fmla="*/ 232 h 95"/>
                <a:gd name="T82" fmla="*/ 241 w 119"/>
                <a:gd name="T83" fmla="*/ 229 h 95"/>
                <a:gd name="T84" fmla="*/ 291 w 119"/>
                <a:gd name="T85" fmla="*/ 200 h 95"/>
                <a:gd name="T86" fmla="*/ 305 w 119"/>
                <a:gd name="T87" fmla="*/ 192 h 95"/>
                <a:gd name="T88" fmla="*/ 310 w 119"/>
                <a:gd name="T89" fmla="*/ 168 h 95"/>
                <a:gd name="T90" fmla="*/ 313 w 119"/>
                <a:gd name="T91" fmla="*/ 149 h 95"/>
                <a:gd name="T92" fmla="*/ 310 w 119"/>
                <a:gd name="T93" fmla="*/ 13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9" h="95">
                  <a:moveTo>
                    <a:pt x="116" y="50"/>
                  </a:moveTo>
                  <a:cubicBezTo>
                    <a:pt x="113" y="48"/>
                    <a:pt x="110" y="46"/>
                    <a:pt x="108" y="44"/>
                  </a:cubicBezTo>
                  <a:cubicBezTo>
                    <a:pt x="107" y="42"/>
                    <a:pt x="105" y="42"/>
                    <a:pt x="103" y="39"/>
                  </a:cubicBezTo>
                  <a:cubicBezTo>
                    <a:pt x="100" y="36"/>
                    <a:pt x="103" y="36"/>
                    <a:pt x="101" y="33"/>
                  </a:cubicBezTo>
                  <a:cubicBezTo>
                    <a:pt x="99" y="29"/>
                    <a:pt x="100" y="27"/>
                    <a:pt x="96" y="25"/>
                  </a:cubicBezTo>
                  <a:cubicBezTo>
                    <a:pt x="92" y="23"/>
                    <a:pt x="90" y="23"/>
                    <a:pt x="90" y="21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4" y="21"/>
                    <a:pt x="85" y="22"/>
                    <a:pt x="81" y="20"/>
                  </a:cubicBezTo>
                  <a:cubicBezTo>
                    <a:pt x="77" y="17"/>
                    <a:pt x="77" y="15"/>
                    <a:pt x="74" y="8"/>
                  </a:cubicBezTo>
                  <a:cubicBezTo>
                    <a:pt x="71" y="1"/>
                    <a:pt x="72" y="9"/>
                    <a:pt x="67" y="8"/>
                  </a:cubicBezTo>
                  <a:cubicBezTo>
                    <a:pt x="62" y="8"/>
                    <a:pt x="62" y="14"/>
                    <a:pt x="61" y="17"/>
                  </a:cubicBezTo>
                  <a:cubicBezTo>
                    <a:pt x="59" y="20"/>
                    <a:pt x="58" y="25"/>
                    <a:pt x="55" y="28"/>
                  </a:cubicBezTo>
                  <a:cubicBezTo>
                    <a:pt x="53" y="32"/>
                    <a:pt x="52" y="32"/>
                    <a:pt x="48" y="28"/>
                  </a:cubicBezTo>
                  <a:cubicBezTo>
                    <a:pt x="44" y="24"/>
                    <a:pt x="42" y="26"/>
                    <a:pt x="42" y="24"/>
                  </a:cubicBezTo>
                  <a:cubicBezTo>
                    <a:pt x="41" y="22"/>
                    <a:pt x="37" y="21"/>
                    <a:pt x="33" y="21"/>
                  </a:cubicBezTo>
                  <a:cubicBezTo>
                    <a:pt x="30" y="21"/>
                    <a:pt x="28" y="20"/>
                    <a:pt x="25" y="15"/>
                  </a:cubicBezTo>
                  <a:cubicBezTo>
                    <a:pt x="22" y="11"/>
                    <a:pt x="19" y="6"/>
                    <a:pt x="17" y="5"/>
                  </a:cubicBezTo>
                  <a:cubicBezTo>
                    <a:pt x="16" y="5"/>
                    <a:pt x="14" y="3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4"/>
                    <a:pt x="14" y="8"/>
                    <a:pt x="14" y="10"/>
                  </a:cubicBezTo>
                  <a:cubicBezTo>
                    <a:pt x="14" y="12"/>
                    <a:pt x="12" y="16"/>
                    <a:pt x="9" y="20"/>
                  </a:cubicBezTo>
                  <a:cubicBezTo>
                    <a:pt x="6" y="23"/>
                    <a:pt x="4" y="29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6"/>
                    <a:pt x="2" y="39"/>
                    <a:pt x="3" y="42"/>
                  </a:cubicBezTo>
                  <a:cubicBezTo>
                    <a:pt x="5" y="47"/>
                    <a:pt x="8" y="54"/>
                    <a:pt x="13" y="58"/>
                  </a:cubicBezTo>
                  <a:cubicBezTo>
                    <a:pt x="19" y="62"/>
                    <a:pt x="20" y="60"/>
                    <a:pt x="20" y="6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31" y="55"/>
                    <a:pt x="33" y="57"/>
                  </a:cubicBezTo>
                  <a:cubicBezTo>
                    <a:pt x="34" y="59"/>
                    <a:pt x="36" y="55"/>
                    <a:pt x="40" y="58"/>
                  </a:cubicBezTo>
                  <a:cubicBezTo>
                    <a:pt x="44" y="60"/>
                    <a:pt x="44" y="63"/>
                    <a:pt x="46" y="65"/>
                  </a:cubicBezTo>
                  <a:cubicBezTo>
                    <a:pt x="48" y="67"/>
                    <a:pt x="47" y="70"/>
                    <a:pt x="46" y="73"/>
                  </a:cubicBezTo>
                  <a:cubicBezTo>
                    <a:pt x="45" y="75"/>
                    <a:pt x="42" y="83"/>
                    <a:pt x="44" y="85"/>
                  </a:cubicBezTo>
                  <a:cubicBezTo>
                    <a:pt x="46" y="87"/>
                    <a:pt x="47" y="89"/>
                    <a:pt x="50" y="92"/>
                  </a:cubicBezTo>
                  <a:cubicBezTo>
                    <a:pt x="51" y="92"/>
                    <a:pt x="51" y="92"/>
                    <a:pt x="52" y="92"/>
                  </a:cubicBezTo>
                  <a:cubicBezTo>
                    <a:pt x="54" y="91"/>
                    <a:pt x="54" y="92"/>
                    <a:pt x="55" y="92"/>
                  </a:cubicBezTo>
                  <a:cubicBezTo>
                    <a:pt x="56" y="93"/>
                    <a:pt x="60" y="94"/>
                    <a:pt x="61" y="94"/>
                  </a:cubicBezTo>
                  <a:cubicBezTo>
                    <a:pt x="62" y="95"/>
                    <a:pt x="65" y="95"/>
                    <a:pt x="65" y="95"/>
                  </a:cubicBezTo>
                  <a:cubicBezTo>
                    <a:pt x="65" y="95"/>
                    <a:pt x="68" y="93"/>
                    <a:pt x="69" y="92"/>
                  </a:cubicBezTo>
                  <a:cubicBezTo>
                    <a:pt x="69" y="91"/>
                    <a:pt x="72" y="92"/>
                    <a:pt x="73" y="92"/>
                  </a:cubicBezTo>
                  <a:cubicBezTo>
                    <a:pt x="73" y="92"/>
                    <a:pt x="77" y="93"/>
                    <a:pt x="77" y="93"/>
                  </a:cubicBezTo>
                  <a:cubicBezTo>
                    <a:pt x="78" y="91"/>
                    <a:pt x="80" y="87"/>
                    <a:pt x="82" y="87"/>
                  </a:cubicBezTo>
                  <a:cubicBezTo>
                    <a:pt x="85" y="87"/>
                    <a:pt x="87" y="85"/>
                    <a:pt x="90" y="86"/>
                  </a:cubicBezTo>
                  <a:cubicBezTo>
                    <a:pt x="93" y="88"/>
                    <a:pt x="107" y="77"/>
                    <a:pt x="109" y="75"/>
                  </a:cubicBezTo>
                  <a:cubicBezTo>
                    <a:pt x="112" y="74"/>
                    <a:pt x="112" y="73"/>
                    <a:pt x="114" y="72"/>
                  </a:cubicBezTo>
                  <a:cubicBezTo>
                    <a:pt x="116" y="70"/>
                    <a:pt x="117" y="66"/>
                    <a:pt x="116" y="63"/>
                  </a:cubicBezTo>
                  <a:cubicBezTo>
                    <a:pt x="115" y="59"/>
                    <a:pt x="115" y="57"/>
                    <a:pt x="117" y="56"/>
                  </a:cubicBezTo>
                  <a:cubicBezTo>
                    <a:pt x="118" y="55"/>
                    <a:pt x="119" y="53"/>
                    <a:pt x="116" y="5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7">
              <a:extLst>
                <a:ext uri="{FF2B5EF4-FFF2-40B4-BE49-F238E27FC236}">
                  <a16:creationId xmlns:a16="http://schemas.microsoft.com/office/drawing/2014/main" id="{E0313984-098D-444F-AAFC-62516F2E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936"/>
              <a:ext cx="223" cy="350"/>
            </a:xfrm>
            <a:custGeom>
              <a:avLst/>
              <a:gdLst>
                <a:gd name="T0" fmla="*/ 191 w 83"/>
                <a:gd name="T1" fmla="*/ 168 h 131"/>
                <a:gd name="T2" fmla="*/ 169 w 83"/>
                <a:gd name="T3" fmla="*/ 158 h 131"/>
                <a:gd name="T4" fmla="*/ 161 w 83"/>
                <a:gd name="T5" fmla="*/ 112 h 131"/>
                <a:gd name="T6" fmla="*/ 159 w 83"/>
                <a:gd name="T7" fmla="*/ 72 h 131"/>
                <a:gd name="T8" fmla="*/ 153 w 83"/>
                <a:gd name="T9" fmla="*/ 83 h 131"/>
                <a:gd name="T10" fmla="*/ 137 w 83"/>
                <a:gd name="T11" fmla="*/ 91 h 131"/>
                <a:gd name="T12" fmla="*/ 102 w 83"/>
                <a:gd name="T13" fmla="*/ 69 h 131"/>
                <a:gd name="T14" fmla="*/ 102 w 83"/>
                <a:gd name="T15" fmla="*/ 29 h 131"/>
                <a:gd name="T16" fmla="*/ 56 w 83"/>
                <a:gd name="T17" fmla="*/ 0 h 131"/>
                <a:gd name="T18" fmla="*/ 19 w 83"/>
                <a:gd name="T19" fmla="*/ 8 h 131"/>
                <a:gd name="T20" fmla="*/ 21 w 83"/>
                <a:gd name="T21" fmla="*/ 11 h 131"/>
                <a:gd name="T22" fmla="*/ 19 w 83"/>
                <a:gd name="T23" fmla="*/ 35 h 131"/>
                <a:gd name="T24" fmla="*/ 13 w 83"/>
                <a:gd name="T25" fmla="*/ 75 h 131"/>
                <a:gd name="T26" fmla="*/ 27 w 83"/>
                <a:gd name="T27" fmla="*/ 94 h 131"/>
                <a:gd name="T28" fmla="*/ 43 w 83"/>
                <a:gd name="T29" fmla="*/ 107 h 131"/>
                <a:gd name="T30" fmla="*/ 32 w 83"/>
                <a:gd name="T31" fmla="*/ 131 h 131"/>
                <a:gd name="T32" fmla="*/ 30 w 83"/>
                <a:gd name="T33" fmla="*/ 155 h 131"/>
                <a:gd name="T34" fmla="*/ 19 w 83"/>
                <a:gd name="T35" fmla="*/ 168 h 131"/>
                <a:gd name="T36" fmla="*/ 19 w 83"/>
                <a:gd name="T37" fmla="*/ 192 h 131"/>
                <a:gd name="T38" fmla="*/ 16 w 83"/>
                <a:gd name="T39" fmla="*/ 211 h 131"/>
                <a:gd name="T40" fmla="*/ 8 w 83"/>
                <a:gd name="T41" fmla="*/ 238 h 131"/>
                <a:gd name="T42" fmla="*/ 8 w 83"/>
                <a:gd name="T43" fmla="*/ 256 h 131"/>
                <a:gd name="T44" fmla="*/ 5 w 83"/>
                <a:gd name="T45" fmla="*/ 283 h 131"/>
                <a:gd name="T46" fmla="*/ 8 w 83"/>
                <a:gd name="T47" fmla="*/ 289 h 131"/>
                <a:gd name="T48" fmla="*/ 8 w 83"/>
                <a:gd name="T49" fmla="*/ 289 h 131"/>
                <a:gd name="T50" fmla="*/ 30 w 83"/>
                <a:gd name="T51" fmla="*/ 313 h 131"/>
                <a:gd name="T52" fmla="*/ 48 w 83"/>
                <a:gd name="T53" fmla="*/ 313 h 131"/>
                <a:gd name="T54" fmla="*/ 62 w 83"/>
                <a:gd name="T55" fmla="*/ 299 h 131"/>
                <a:gd name="T56" fmla="*/ 102 w 83"/>
                <a:gd name="T57" fmla="*/ 299 h 131"/>
                <a:gd name="T58" fmla="*/ 107 w 83"/>
                <a:gd name="T59" fmla="*/ 318 h 131"/>
                <a:gd name="T60" fmla="*/ 140 w 83"/>
                <a:gd name="T61" fmla="*/ 326 h 131"/>
                <a:gd name="T62" fmla="*/ 148 w 83"/>
                <a:gd name="T63" fmla="*/ 334 h 131"/>
                <a:gd name="T64" fmla="*/ 164 w 83"/>
                <a:gd name="T65" fmla="*/ 350 h 131"/>
                <a:gd name="T66" fmla="*/ 175 w 83"/>
                <a:gd name="T67" fmla="*/ 342 h 131"/>
                <a:gd name="T68" fmla="*/ 188 w 83"/>
                <a:gd name="T69" fmla="*/ 334 h 131"/>
                <a:gd name="T70" fmla="*/ 204 w 83"/>
                <a:gd name="T71" fmla="*/ 329 h 131"/>
                <a:gd name="T72" fmla="*/ 204 w 83"/>
                <a:gd name="T73" fmla="*/ 310 h 131"/>
                <a:gd name="T74" fmla="*/ 199 w 83"/>
                <a:gd name="T75" fmla="*/ 291 h 131"/>
                <a:gd name="T76" fmla="*/ 185 w 83"/>
                <a:gd name="T77" fmla="*/ 278 h 131"/>
                <a:gd name="T78" fmla="*/ 164 w 83"/>
                <a:gd name="T79" fmla="*/ 262 h 131"/>
                <a:gd name="T80" fmla="*/ 159 w 83"/>
                <a:gd name="T81" fmla="*/ 243 h 131"/>
                <a:gd name="T82" fmla="*/ 177 w 83"/>
                <a:gd name="T83" fmla="*/ 243 h 131"/>
                <a:gd name="T84" fmla="*/ 196 w 83"/>
                <a:gd name="T85" fmla="*/ 235 h 131"/>
                <a:gd name="T86" fmla="*/ 199 w 83"/>
                <a:gd name="T87" fmla="*/ 219 h 131"/>
                <a:gd name="T88" fmla="*/ 199 w 83"/>
                <a:gd name="T89" fmla="*/ 198 h 131"/>
                <a:gd name="T90" fmla="*/ 215 w 83"/>
                <a:gd name="T91" fmla="*/ 190 h 131"/>
                <a:gd name="T92" fmla="*/ 223 w 83"/>
                <a:gd name="T93" fmla="*/ 184 h 131"/>
                <a:gd name="T94" fmla="*/ 215 w 83"/>
                <a:gd name="T95" fmla="*/ 179 h 131"/>
                <a:gd name="T96" fmla="*/ 191 w 83"/>
                <a:gd name="T97" fmla="*/ 168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3" h="131">
                  <a:moveTo>
                    <a:pt x="71" y="63"/>
                  </a:moveTo>
                  <a:cubicBezTo>
                    <a:pt x="66" y="59"/>
                    <a:pt x="64" y="61"/>
                    <a:pt x="63" y="59"/>
                  </a:cubicBezTo>
                  <a:cubicBezTo>
                    <a:pt x="61" y="58"/>
                    <a:pt x="60" y="48"/>
                    <a:pt x="60" y="42"/>
                  </a:cubicBezTo>
                  <a:cubicBezTo>
                    <a:pt x="60" y="37"/>
                    <a:pt x="61" y="29"/>
                    <a:pt x="59" y="27"/>
                  </a:cubicBezTo>
                  <a:cubicBezTo>
                    <a:pt x="58" y="25"/>
                    <a:pt x="58" y="29"/>
                    <a:pt x="57" y="31"/>
                  </a:cubicBezTo>
                  <a:cubicBezTo>
                    <a:pt x="56" y="33"/>
                    <a:pt x="53" y="33"/>
                    <a:pt x="51" y="34"/>
                  </a:cubicBezTo>
                  <a:cubicBezTo>
                    <a:pt x="48" y="35"/>
                    <a:pt x="42" y="30"/>
                    <a:pt x="38" y="26"/>
                  </a:cubicBezTo>
                  <a:cubicBezTo>
                    <a:pt x="34" y="23"/>
                    <a:pt x="39" y="14"/>
                    <a:pt x="38" y="11"/>
                  </a:cubicBezTo>
                  <a:cubicBezTo>
                    <a:pt x="37" y="7"/>
                    <a:pt x="21" y="0"/>
                    <a:pt x="21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8"/>
                    <a:pt x="7" y="13"/>
                  </a:cubicBezTo>
                  <a:cubicBezTo>
                    <a:pt x="6" y="17"/>
                    <a:pt x="4" y="24"/>
                    <a:pt x="5" y="28"/>
                  </a:cubicBezTo>
                  <a:cubicBezTo>
                    <a:pt x="6" y="31"/>
                    <a:pt x="7" y="34"/>
                    <a:pt x="10" y="35"/>
                  </a:cubicBezTo>
                  <a:cubicBezTo>
                    <a:pt x="13" y="37"/>
                    <a:pt x="15" y="37"/>
                    <a:pt x="16" y="40"/>
                  </a:cubicBezTo>
                  <a:cubicBezTo>
                    <a:pt x="16" y="42"/>
                    <a:pt x="13" y="45"/>
                    <a:pt x="12" y="49"/>
                  </a:cubicBezTo>
                  <a:cubicBezTo>
                    <a:pt x="12" y="53"/>
                    <a:pt x="13" y="55"/>
                    <a:pt x="11" y="58"/>
                  </a:cubicBezTo>
                  <a:cubicBezTo>
                    <a:pt x="10" y="60"/>
                    <a:pt x="7" y="59"/>
                    <a:pt x="7" y="63"/>
                  </a:cubicBezTo>
                  <a:cubicBezTo>
                    <a:pt x="7" y="66"/>
                    <a:pt x="7" y="69"/>
                    <a:pt x="7" y="72"/>
                  </a:cubicBezTo>
                  <a:cubicBezTo>
                    <a:pt x="7" y="75"/>
                    <a:pt x="8" y="74"/>
                    <a:pt x="6" y="79"/>
                  </a:cubicBezTo>
                  <a:cubicBezTo>
                    <a:pt x="4" y="84"/>
                    <a:pt x="3" y="85"/>
                    <a:pt x="3" y="89"/>
                  </a:cubicBezTo>
                  <a:cubicBezTo>
                    <a:pt x="4" y="93"/>
                    <a:pt x="4" y="92"/>
                    <a:pt x="3" y="96"/>
                  </a:cubicBezTo>
                  <a:cubicBezTo>
                    <a:pt x="2" y="99"/>
                    <a:pt x="0" y="104"/>
                    <a:pt x="2" y="106"/>
                  </a:cubicBezTo>
                  <a:cubicBezTo>
                    <a:pt x="2" y="107"/>
                    <a:pt x="2" y="107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4" y="108"/>
                    <a:pt x="9" y="114"/>
                    <a:pt x="11" y="117"/>
                  </a:cubicBezTo>
                  <a:cubicBezTo>
                    <a:pt x="12" y="119"/>
                    <a:pt x="16" y="118"/>
                    <a:pt x="18" y="117"/>
                  </a:cubicBezTo>
                  <a:cubicBezTo>
                    <a:pt x="19" y="115"/>
                    <a:pt x="23" y="112"/>
                    <a:pt x="23" y="112"/>
                  </a:cubicBezTo>
                  <a:cubicBezTo>
                    <a:pt x="23" y="112"/>
                    <a:pt x="35" y="112"/>
                    <a:pt x="38" y="112"/>
                  </a:cubicBezTo>
                  <a:cubicBezTo>
                    <a:pt x="40" y="112"/>
                    <a:pt x="40" y="115"/>
                    <a:pt x="40" y="119"/>
                  </a:cubicBezTo>
                  <a:cubicBezTo>
                    <a:pt x="40" y="122"/>
                    <a:pt x="52" y="122"/>
                    <a:pt x="52" y="122"/>
                  </a:cubicBezTo>
                  <a:cubicBezTo>
                    <a:pt x="52" y="122"/>
                    <a:pt x="54" y="124"/>
                    <a:pt x="55" y="125"/>
                  </a:cubicBezTo>
                  <a:cubicBezTo>
                    <a:pt x="57" y="126"/>
                    <a:pt x="61" y="131"/>
                    <a:pt x="61" y="131"/>
                  </a:cubicBezTo>
                  <a:cubicBezTo>
                    <a:pt x="61" y="131"/>
                    <a:pt x="64" y="129"/>
                    <a:pt x="65" y="128"/>
                  </a:cubicBezTo>
                  <a:cubicBezTo>
                    <a:pt x="66" y="128"/>
                    <a:pt x="67" y="125"/>
                    <a:pt x="70" y="125"/>
                  </a:cubicBezTo>
                  <a:cubicBezTo>
                    <a:pt x="72" y="125"/>
                    <a:pt x="76" y="123"/>
                    <a:pt x="76" y="123"/>
                  </a:cubicBezTo>
                  <a:cubicBezTo>
                    <a:pt x="76" y="123"/>
                    <a:pt x="77" y="118"/>
                    <a:pt x="76" y="116"/>
                  </a:cubicBezTo>
                  <a:cubicBezTo>
                    <a:pt x="76" y="114"/>
                    <a:pt x="75" y="112"/>
                    <a:pt x="74" y="109"/>
                  </a:cubicBezTo>
                  <a:cubicBezTo>
                    <a:pt x="74" y="105"/>
                    <a:pt x="71" y="106"/>
                    <a:pt x="69" y="104"/>
                  </a:cubicBezTo>
                  <a:cubicBezTo>
                    <a:pt x="67" y="103"/>
                    <a:pt x="65" y="98"/>
                    <a:pt x="61" y="98"/>
                  </a:cubicBezTo>
                  <a:cubicBezTo>
                    <a:pt x="58" y="97"/>
                    <a:pt x="59" y="93"/>
                    <a:pt x="59" y="91"/>
                  </a:cubicBezTo>
                  <a:cubicBezTo>
                    <a:pt x="60" y="90"/>
                    <a:pt x="64" y="91"/>
                    <a:pt x="66" y="91"/>
                  </a:cubicBezTo>
                  <a:cubicBezTo>
                    <a:pt x="68" y="91"/>
                    <a:pt x="71" y="91"/>
                    <a:pt x="73" y="88"/>
                  </a:cubicBezTo>
                  <a:cubicBezTo>
                    <a:pt x="76" y="86"/>
                    <a:pt x="74" y="84"/>
                    <a:pt x="74" y="82"/>
                  </a:cubicBezTo>
                  <a:cubicBezTo>
                    <a:pt x="73" y="79"/>
                    <a:pt x="73" y="77"/>
                    <a:pt x="74" y="74"/>
                  </a:cubicBezTo>
                  <a:cubicBezTo>
                    <a:pt x="74" y="71"/>
                    <a:pt x="78" y="72"/>
                    <a:pt x="80" y="71"/>
                  </a:cubicBezTo>
                  <a:cubicBezTo>
                    <a:pt x="81" y="70"/>
                    <a:pt x="82" y="69"/>
                    <a:pt x="83" y="69"/>
                  </a:cubicBezTo>
                  <a:cubicBezTo>
                    <a:pt x="81" y="68"/>
                    <a:pt x="80" y="68"/>
                    <a:pt x="80" y="67"/>
                  </a:cubicBezTo>
                  <a:cubicBezTo>
                    <a:pt x="78" y="66"/>
                    <a:pt x="75" y="66"/>
                    <a:pt x="71" y="63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8">
              <a:extLst>
                <a:ext uri="{FF2B5EF4-FFF2-40B4-BE49-F238E27FC236}">
                  <a16:creationId xmlns:a16="http://schemas.microsoft.com/office/drawing/2014/main" id="{331CDC37-A79F-4E25-AF65-573F4BE8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928"/>
              <a:ext cx="222" cy="321"/>
            </a:xfrm>
            <a:custGeom>
              <a:avLst/>
              <a:gdLst>
                <a:gd name="T0" fmla="*/ 187 w 83"/>
                <a:gd name="T1" fmla="*/ 265 h 120"/>
                <a:gd name="T2" fmla="*/ 187 w 83"/>
                <a:gd name="T3" fmla="*/ 246 h 120"/>
                <a:gd name="T4" fmla="*/ 195 w 83"/>
                <a:gd name="T5" fmla="*/ 219 h 120"/>
                <a:gd name="T6" fmla="*/ 198 w 83"/>
                <a:gd name="T7" fmla="*/ 201 h 120"/>
                <a:gd name="T8" fmla="*/ 198 w 83"/>
                <a:gd name="T9" fmla="*/ 177 h 120"/>
                <a:gd name="T10" fmla="*/ 209 w 83"/>
                <a:gd name="T11" fmla="*/ 163 h 120"/>
                <a:gd name="T12" fmla="*/ 211 w 83"/>
                <a:gd name="T13" fmla="*/ 139 h 120"/>
                <a:gd name="T14" fmla="*/ 222 w 83"/>
                <a:gd name="T15" fmla="*/ 115 h 120"/>
                <a:gd name="T16" fmla="*/ 206 w 83"/>
                <a:gd name="T17" fmla="*/ 102 h 120"/>
                <a:gd name="T18" fmla="*/ 193 w 83"/>
                <a:gd name="T19" fmla="*/ 83 h 120"/>
                <a:gd name="T20" fmla="*/ 198 w 83"/>
                <a:gd name="T21" fmla="*/ 43 h 120"/>
                <a:gd name="T22" fmla="*/ 201 w 83"/>
                <a:gd name="T23" fmla="*/ 19 h 120"/>
                <a:gd name="T24" fmla="*/ 182 w 83"/>
                <a:gd name="T25" fmla="*/ 0 h 120"/>
                <a:gd name="T26" fmla="*/ 171 w 83"/>
                <a:gd name="T27" fmla="*/ 5 h 120"/>
                <a:gd name="T28" fmla="*/ 152 w 83"/>
                <a:gd name="T29" fmla="*/ 16 h 120"/>
                <a:gd name="T30" fmla="*/ 144 w 83"/>
                <a:gd name="T31" fmla="*/ 21 h 120"/>
                <a:gd name="T32" fmla="*/ 131 w 83"/>
                <a:gd name="T33" fmla="*/ 32 h 120"/>
                <a:gd name="T34" fmla="*/ 134 w 83"/>
                <a:gd name="T35" fmla="*/ 37 h 120"/>
                <a:gd name="T36" fmla="*/ 134 w 83"/>
                <a:gd name="T37" fmla="*/ 45 h 120"/>
                <a:gd name="T38" fmla="*/ 118 w 83"/>
                <a:gd name="T39" fmla="*/ 62 h 120"/>
                <a:gd name="T40" fmla="*/ 110 w 83"/>
                <a:gd name="T41" fmla="*/ 80 h 120"/>
                <a:gd name="T42" fmla="*/ 99 w 83"/>
                <a:gd name="T43" fmla="*/ 83 h 120"/>
                <a:gd name="T44" fmla="*/ 86 w 83"/>
                <a:gd name="T45" fmla="*/ 104 h 120"/>
                <a:gd name="T46" fmla="*/ 94 w 83"/>
                <a:gd name="T47" fmla="*/ 120 h 120"/>
                <a:gd name="T48" fmla="*/ 88 w 83"/>
                <a:gd name="T49" fmla="*/ 128 h 120"/>
                <a:gd name="T50" fmla="*/ 59 w 83"/>
                <a:gd name="T51" fmla="*/ 144 h 120"/>
                <a:gd name="T52" fmla="*/ 37 w 83"/>
                <a:gd name="T53" fmla="*/ 150 h 120"/>
                <a:gd name="T54" fmla="*/ 29 w 83"/>
                <a:gd name="T55" fmla="*/ 163 h 120"/>
                <a:gd name="T56" fmla="*/ 0 w 83"/>
                <a:gd name="T57" fmla="*/ 182 h 120"/>
                <a:gd name="T58" fmla="*/ 8 w 83"/>
                <a:gd name="T59" fmla="*/ 193 h 120"/>
                <a:gd name="T60" fmla="*/ 13 w 83"/>
                <a:gd name="T61" fmla="*/ 211 h 120"/>
                <a:gd name="T62" fmla="*/ 19 w 83"/>
                <a:gd name="T63" fmla="*/ 225 h 120"/>
                <a:gd name="T64" fmla="*/ 27 w 83"/>
                <a:gd name="T65" fmla="*/ 241 h 120"/>
                <a:gd name="T66" fmla="*/ 35 w 83"/>
                <a:gd name="T67" fmla="*/ 257 h 120"/>
                <a:gd name="T68" fmla="*/ 43 w 83"/>
                <a:gd name="T69" fmla="*/ 276 h 120"/>
                <a:gd name="T70" fmla="*/ 43 w 83"/>
                <a:gd name="T71" fmla="*/ 294 h 120"/>
                <a:gd name="T72" fmla="*/ 51 w 83"/>
                <a:gd name="T73" fmla="*/ 300 h 120"/>
                <a:gd name="T74" fmla="*/ 70 w 83"/>
                <a:gd name="T75" fmla="*/ 302 h 120"/>
                <a:gd name="T76" fmla="*/ 80 w 83"/>
                <a:gd name="T77" fmla="*/ 313 h 120"/>
                <a:gd name="T78" fmla="*/ 94 w 83"/>
                <a:gd name="T79" fmla="*/ 318 h 120"/>
                <a:gd name="T80" fmla="*/ 102 w 83"/>
                <a:gd name="T81" fmla="*/ 305 h 120"/>
                <a:gd name="T82" fmla="*/ 112 w 83"/>
                <a:gd name="T83" fmla="*/ 300 h 120"/>
                <a:gd name="T84" fmla="*/ 115 w 83"/>
                <a:gd name="T85" fmla="*/ 313 h 120"/>
                <a:gd name="T86" fmla="*/ 128 w 83"/>
                <a:gd name="T87" fmla="*/ 313 h 120"/>
                <a:gd name="T88" fmla="*/ 142 w 83"/>
                <a:gd name="T89" fmla="*/ 297 h 120"/>
                <a:gd name="T90" fmla="*/ 155 w 83"/>
                <a:gd name="T91" fmla="*/ 302 h 120"/>
                <a:gd name="T92" fmla="*/ 171 w 83"/>
                <a:gd name="T93" fmla="*/ 308 h 120"/>
                <a:gd name="T94" fmla="*/ 187 w 83"/>
                <a:gd name="T95" fmla="*/ 297 h 120"/>
                <a:gd name="T96" fmla="*/ 185 w 83"/>
                <a:gd name="T97" fmla="*/ 292 h 120"/>
                <a:gd name="T98" fmla="*/ 187 w 83"/>
                <a:gd name="T99" fmla="*/ 265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3" h="120">
                  <a:moveTo>
                    <a:pt x="70" y="99"/>
                  </a:moveTo>
                  <a:cubicBezTo>
                    <a:pt x="71" y="95"/>
                    <a:pt x="71" y="96"/>
                    <a:pt x="70" y="92"/>
                  </a:cubicBezTo>
                  <a:cubicBezTo>
                    <a:pt x="70" y="88"/>
                    <a:pt x="71" y="87"/>
                    <a:pt x="73" y="82"/>
                  </a:cubicBezTo>
                  <a:cubicBezTo>
                    <a:pt x="75" y="77"/>
                    <a:pt x="74" y="78"/>
                    <a:pt x="74" y="75"/>
                  </a:cubicBezTo>
                  <a:cubicBezTo>
                    <a:pt x="74" y="72"/>
                    <a:pt x="74" y="69"/>
                    <a:pt x="74" y="66"/>
                  </a:cubicBezTo>
                  <a:cubicBezTo>
                    <a:pt x="74" y="62"/>
                    <a:pt x="77" y="63"/>
                    <a:pt x="78" y="61"/>
                  </a:cubicBezTo>
                  <a:cubicBezTo>
                    <a:pt x="80" y="58"/>
                    <a:pt x="79" y="56"/>
                    <a:pt x="79" y="52"/>
                  </a:cubicBezTo>
                  <a:cubicBezTo>
                    <a:pt x="80" y="48"/>
                    <a:pt x="83" y="45"/>
                    <a:pt x="83" y="43"/>
                  </a:cubicBezTo>
                  <a:cubicBezTo>
                    <a:pt x="82" y="40"/>
                    <a:pt x="80" y="40"/>
                    <a:pt x="77" y="38"/>
                  </a:cubicBezTo>
                  <a:cubicBezTo>
                    <a:pt x="74" y="37"/>
                    <a:pt x="73" y="34"/>
                    <a:pt x="72" y="31"/>
                  </a:cubicBezTo>
                  <a:cubicBezTo>
                    <a:pt x="71" y="27"/>
                    <a:pt x="73" y="20"/>
                    <a:pt x="74" y="16"/>
                  </a:cubicBezTo>
                  <a:cubicBezTo>
                    <a:pt x="76" y="11"/>
                    <a:pt x="75" y="7"/>
                    <a:pt x="75" y="7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1"/>
                    <a:pt x="64" y="2"/>
                  </a:cubicBezTo>
                  <a:cubicBezTo>
                    <a:pt x="61" y="5"/>
                    <a:pt x="59" y="4"/>
                    <a:pt x="57" y="6"/>
                  </a:cubicBezTo>
                  <a:cubicBezTo>
                    <a:pt x="56" y="8"/>
                    <a:pt x="56" y="6"/>
                    <a:pt x="54" y="8"/>
                  </a:cubicBezTo>
                  <a:cubicBezTo>
                    <a:pt x="52" y="10"/>
                    <a:pt x="50" y="11"/>
                    <a:pt x="49" y="12"/>
                  </a:cubicBezTo>
                  <a:cubicBezTo>
                    <a:pt x="50" y="12"/>
                    <a:pt x="50" y="14"/>
                    <a:pt x="50" y="14"/>
                  </a:cubicBezTo>
                  <a:cubicBezTo>
                    <a:pt x="50" y="15"/>
                    <a:pt x="50" y="16"/>
                    <a:pt x="50" y="17"/>
                  </a:cubicBezTo>
                  <a:cubicBezTo>
                    <a:pt x="49" y="19"/>
                    <a:pt x="47" y="21"/>
                    <a:pt x="44" y="23"/>
                  </a:cubicBezTo>
                  <a:cubicBezTo>
                    <a:pt x="41" y="25"/>
                    <a:pt x="41" y="27"/>
                    <a:pt x="41" y="30"/>
                  </a:cubicBezTo>
                  <a:cubicBezTo>
                    <a:pt x="41" y="33"/>
                    <a:pt x="39" y="31"/>
                    <a:pt x="37" y="31"/>
                  </a:cubicBezTo>
                  <a:cubicBezTo>
                    <a:pt x="36" y="31"/>
                    <a:pt x="34" y="35"/>
                    <a:pt x="32" y="39"/>
                  </a:cubicBezTo>
                  <a:cubicBezTo>
                    <a:pt x="31" y="44"/>
                    <a:pt x="36" y="44"/>
                    <a:pt x="35" y="45"/>
                  </a:cubicBezTo>
                  <a:cubicBezTo>
                    <a:pt x="35" y="46"/>
                    <a:pt x="34" y="47"/>
                    <a:pt x="33" y="48"/>
                  </a:cubicBezTo>
                  <a:cubicBezTo>
                    <a:pt x="31" y="50"/>
                    <a:pt x="24" y="53"/>
                    <a:pt x="22" y="54"/>
                  </a:cubicBezTo>
                  <a:cubicBezTo>
                    <a:pt x="20" y="56"/>
                    <a:pt x="16" y="56"/>
                    <a:pt x="14" y="56"/>
                  </a:cubicBezTo>
                  <a:cubicBezTo>
                    <a:pt x="11" y="56"/>
                    <a:pt x="11" y="61"/>
                    <a:pt x="1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2" y="71"/>
                    <a:pt x="3" y="72"/>
                  </a:cubicBezTo>
                  <a:cubicBezTo>
                    <a:pt x="4" y="73"/>
                    <a:pt x="4" y="77"/>
                    <a:pt x="5" y="79"/>
                  </a:cubicBezTo>
                  <a:cubicBezTo>
                    <a:pt x="6" y="80"/>
                    <a:pt x="7" y="81"/>
                    <a:pt x="7" y="84"/>
                  </a:cubicBezTo>
                  <a:cubicBezTo>
                    <a:pt x="7" y="86"/>
                    <a:pt x="8" y="87"/>
                    <a:pt x="10" y="90"/>
                  </a:cubicBezTo>
                  <a:cubicBezTo>
                    <a:pt x="12" y="92"/>
                    <a:pt x="12" y="95"/>
                    <a:pt x="13" y="96"/>
                  </a:cubicBezTo>
                  <a:cubicBezTo>
                    <a:pt x="14" y="98"/>
                    <a:pt x="16" y="100"/>
                    <a:pt x="16" y="103"/>
                  </a:cubicBezTo>
                  <a:cubicBezTo>
                    <a:pt x="16" y="105"/>
                    <a:pt x="16" y="108"/>
                    <a:pt x="16" y="110"/>
                  </a:cubicBezTo>
                  <a:cubicBezTo>
                    <a:pt x="16" y="112"/>
                    <a:pt x="18" y="112"/>
                    <a:pt x="19" y="112"/>
                  </a:cubicBezTo>
                  <a:cubicBezTo>
                    <a:pt x="20" y="111"/>
                    <a:pt x="24" y="113"/>
                    <a:pt x="26" y="113"/>
                  </a:cubicBezTo>
                  <a:cubicBezTo>
                    <a:pt x="27" y="113"/>
                    <a:pt x="28" y="116"/>
                    <a:pt x="30" y="117"/>
                  </a:cubicBezTo>
                  <a:cubicBezTo>
                    <a:pt x="31" y="118"/>
                    <a:pt x="34" y="120"/>
                    <a:pt x="35" y="119"/>
                  </a:cubicBezTo>
                  <a:cubicBezTo>
                    <a:pt x="36" y="118"/>
                    <a:pt x="37" y="117"/>
                    <a:pt x="38" y="114"/>
                  </a:cubicBezTo>
                  <a:cubicBezTo>
                    <a:pt x="40" y="112"/>
                    <a:pt x="42" y="112"/>
                    <a:pt x="42" y="112"/>
                  </a:cubicBezTo>
                  <a:cubicBezTo>
                    <a:pt x="43" y="112"/>
                    <a:pt x="42" y="116"/>
                    <a:pt x="43" y="117"/>
                  </a:cubicBezTo>
                  <a:cubicBezTo>
                    <a:pt x="44" y="118"/>
                    <a:pt x="47" y="118"/>
                    <a:pt x="48" y="117"/>
                  </a:cubicBezTo>
                  <a:cubicBezTo>
                    <a:pt x="49" y="116"/>
                    <a:pt x="50" y="114"/>
                    <a:pt x="53" y="111"/>
                  </a:cubicBezTo>
                  <a:cubicBezTo>
                    <a:pt x="57" y="108"/>
                    <a:pt x="57" y="112"/>
                    <a:pt x="58" y="113"/>
                  </a:cubicBezTo>
                  <a:cubicBezTo>
                    <a:pt x="59" y="114"/>
                    <a:pt x="64" y="115"/>
                    <a:pt x="64" y="115"/>
                  </a:cubicBezTo>
                  <a:cubicBezTo>
                    <a:pt x="64" y="115"/>
                    <a:pt x="68" y="112"/>
                    <a:pt x="70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67" y="107"/>
                    <a:pt x="69" y="102"/>
                    <a:pt x="70" y="9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9">
              <a:extLst>
                <a:ext uri="{FF2B5EF4-FFF2-40B4-BE49-F238E27FC236}">
                  <a16:creationId xmlns:a16="http://schemas.microsoft.com/office/drawing/2014/main" id="{C8F6460F-21DE-4C04-8794-C67547158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" y="2859"/>
              <a:ext cx="342" cy="393"/>
            </a:xfrm>
            <a:custGeom>
              <a:avLst/>
              <a:gdLst>
                <a:gd name="T0" fmla="*/ 318 w 128"/>
                <a:gd name="T1" fmla="*/ 235 h 147"/>
                <a:gd name="T2" fmla="*/ 321 w 128"/>
                <a:gd name="T3" fmla="*/ 203 h 147"/>
                <a:gd name="T4" fmla="*/ 265 w 128"/>
                <a:gd name="T5" fmla="*/ 198 h 147"/>
                <a:gd name="T6" fmla="*/ 267 w 128"/>
                <a:gd name="T7" fmla="*/ 139 h 147"/>
                <a:gd name="T8" fmla="*/ 238 w 128"/>
                <a:gd name="T9" fmla="*/ 134 h 147"/>
                <a:gd name="T10" fmla="*/ 214 w 128"/>
                <a:gd name="T11" fmla="*/ 128 h 147"/>
                <a:gd name="T12" fmla="*/ 195 w 128"/>
                <a:gd name="T13" fmla="*/ 120 h 147"/>
                <a:gd name="T14" fmla="*/ 182 w 128"/>
                <a:gd name="T15" fmla="*/ 99 h 147"/>
                <a:gd name="T16" fmla="*/ 152 w 128"/>
                <a:gd name="T17" fmla="*/ 75 h 147"/>
                <a:gd name="T18" fmla="*/ 123 w 128"/>
                <a:gd name="T19" fmla="*/ 86 h 147"/>
                <a:gd name="T20" fmla="*/ 144 w 128"/>
                <a:gd name="T21" fmla="*/ 131 h 147"/>
                <a:gd name="T22" fmla="*/ 128 w 128"/>
                <a:gd name="T23" fmla="*/ 147 h 147"/>
                <a:gd name="T24" fmla="*/ 110 w 128"/>
                <a:gd name="T25" fmla="*/ 80 h 147"/>
                <a:gd name="T26" fmla="*/ 102 w 128"/>
                <a:gd name="T27" fmla="*/ 48 h 147"/>
                <a:gd name="T28" fmla="*/ 67 w 128"/>
                <a:gd name="T29" fmla="*/ 27 h 147"/>
                <a:gd name="T30" fmla="*/ 40 w 128"/>
                <a:gd name="T31" fmla="*/ 43 h 147"/>
                <a:gd name="T32" fmla="*/ 32 w 128"/>
                <a:gd name="T33" fmla="*/ 86 h 147"/>
                <a:gd name="T34" fmla="*/ 37 w 128"/>
                <a:gd name="T35" fmla="*/ 120 h 147"/>
                <a:gd name="T36" fmla="*/ 24 w 128"/>
                <a:gd name="T37" fmla="*/ 174 h 147"/>
                <a:gd name="T38" fmla="*/ 8 w 128"/>
                <a:gd name="T39" fmla="*/ 206 h 147"/>
                <a:gd name="T40" fmla="*/ 8 w 128"/>
                <a:gd name="T41" fmla="*/ 227 h 147"/>
                <a:gd name="T42" fmla="*/ 19 w 128"/>
                <a:gd name="T43" fmla="*/ 254 h 147"/>
                <a:gd name="T44" fmla="*/ 45 w 128"/>
                <a:gd name="T45" fmla="*/ 238 h 147"/>
                <a:gd name="T46" fmla="*/ 53 w 128"/>
                <a:gd name="T47" fmla="*/ 267 h 147"/>
                <a:gd name="T48" fmla="*/ 43 w 128"/>
                <a:gd name="T49" fmla="*/ 275 h 147"/>
                <a:gd name="T50" fmla="*/ 27 w 128"/>
                <a:gd name="T51" fmla="*/ 273 h 147"/>
                <a:gd name="T52" fmla="*/ 8 w 128"/>
                <a:gd name="T53" fmla="*/ 307 h 147"/>
                <a:gd name="T54" fmla="*/ 56 w 128"/>
                <a:gd name="T55" fmla="*/ 315 h 147"/>
                <a:gd name="T56" fmla="*/ 134 w 128"/>
                <a:gd name="T57" fmla="*/ 329 h 147"/>
                <a:gd name="T58" fmla="*/ 184 w 128"/>
                <a:gd name="T59" fmla="*/ 374 h 147"/>
                <a:gd name="T60" fmla="*/ 208 w 128"/>
                <a:gd name="T61" fmla="*/ 385 h 147"/>
                <a:gd name="T62" fmla="*/ 235 w 128"/>
                <a:gd name="T63" fmla="*/ 390 h 147"/>
                <a:gd name="T64" fmla="*/ 257 w 128"/>
                <a:gd name="T65" fmla="*/ 334 h 147"/>
                <a:gd name="T66" fmla="*/ 297 w 128"/>
                <a:gd name="T67" fmla="*/ 278 h 147"/>
                <a:gd name="T68" fmla="*/ 305 w 128"/>
                <a:gd name="T69" fmla="*/ 249 h 147"/>
                <a:gd name="T70" fmla="*/ 53 w 128"/>
                <a:gd name="T71" fmla="*/ 190 h 147"/>
                <a:gd name="T72" fmla="*/ 37 w 128"/>
                <a:gd name="T73" fmla="*/ 179 h 147"/>
                <a:gd name="T74" fmla="*/ 53 w 128"/>
                <a:gd name="T75" fmla="*/ 190 h 147"/>
                <a:gd name="T76" fmla="*/ 53 w 128"/>
                <a:gd name="T77" fmla="*/ 139 h 147"/>
                <a:gd name="T78" fmla="*/ 48 w 128"/>
                <a:gd name="T79" fmla="*/ 99 h 147"/>
                <a:gd name="T80" fmla="*/ 59 w 128"/>
                <a:gd name="T81" fmla="*/ 118 h 1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47">
                  <a:moveTo>
                    <a:pt x="119" y="91"/>
                  </a:moveTo>
                  <a:cubicBezTo>
                    <a:pt x="119" y="90"/>
                    <a:pt x="119" y="89"/>
                    <a:pt x="119" y="88"/>
                  </a:cubicBezTo>
                  <a:cubicBezTo>
                    <a:pt x="119" y="86"/>
                    <a:pt x="123" y="83"/>
                    <a:pt x="125" y="81"/>
                  </a:cubicBezTo>
                  <a:cubicBezTo>
                    <a:pt x="128" y="79"/>
                    <a:pt x="123" y="79"/>
                    <a:pt x="120" y="76"/>
                  </a:cubicBezTo>
                  <a:cubicBezTo>
                    <a:pt x="117" y="74"/>
                    <a:pt x="111" y="81"/>
                    <a:pt x="105" y="81"/>
                  </a:cubicBezTo>
                  <a:cubicBezTo>
                    <a:pt x="100" y="81"/>
                    <a:pt x="98" y="80"/>
                    <a:pt x="99" y="74"/>
                  </a:cubicBezTo>
                  <a:cubicBezTo>
                    <a:pt x="100" y="69"/>
                    <a:pt x="102" y="63"/>
                    <a:pt x="104" y="58"/>
                  </a:cubicBezTo>
                  <a:cubicBezTo>
                    <a:pt x="105" y="53"/>
                    <a:pt x="104" y="54"/>
                    <a:pt x="100" y="52"/>
                  </a:cubicBezTo>
                  <a:cubicBezTo>
                    <a:pt x="99" y="52"/>
                    <a:pt x="97" y="50"/>
                    <a:pt x="95" y="49"/>
                  </a:cubicBezTo>
                  <a:cubicBezTo>
                    <a:pt x="94" y="49"/>
                    <a:pt x="91" y="50"/>
                    <a:pt x="89" y="50"/>
                  </a:cubicBezTo>
                  <a:cubicBezTo>
                    <a:pt x="87" y="51"/>
                    <a:pt x="85" y="52"/>
                    <a:pt x="84" y="51"/>
                  </a:cubicBezTo>
                  <a:cubicBezTo>
                    <a:pt x="83" y="50"/>
                    <a:pt x="81" y="49"/>
                    <a:pt x="80" y="48"/>
                  </a:cubicBezTo>
                  <a:cubicBezTo>
                    <a:pt x="80" y="46"/>
                    <a:pt x="80" y="44"/>
                    <a:pt x="78" y="45"/>
                  </a:cubicBezTo>
                  <a:cubicBezTo>
                    <a:pt x="76" y="45"/>
                    <a:pt x="74" y="46"/>
                    <a:pt x="73" y="45"/>
                  </a:cubicBezTo>
                  <a:cubicBezTo>
                    <a:pt x="71" y="44"/>
                    <a:pt x="70" y="43"/>
                    <a:pt x="70" y="42"/>
                  </a:cubicBezTo>
                  <a:cubicBezTo>
                    <a:pt x="69" y="41"/>
                    <a:pt x="69" y="38"/>
                    <a:pt x="68" y="37"/>
                  </a:cubicBezTo>
                  <a:cubicBezTo>
                    <a:pt x="67" y="35"/>
                    <a:pt x="65" y="30"/>
                    <a:pt x="62" y="30"/>
                  </a:cubicBezTo>
                  <a:cubicBezTo>
                    <a:pt x="60" y="30"/>
                    <a:pt x="58" y="29"/>
                    <a:pt x="57" y="28"/>
                  </a:cubicBezTo>
                  <a:cubicBezTo>
                    <a:pt x="57" y="27"/>
                    <a:pt x="52" y="25"/>
                    <a:pt x="47" y="27"/>
                  </a:cubicBezTo>
                  <a:cubicBezTo>
                    <a:pt x="48" y="28"/>
                    <a:pt x="44" y="29"/>
                    <a:pt x="46" y="32"/>
                  </a:cubicBezTo>
                  <a:cubicBezTo>
                    <a:pt x="49" y="35"/>
                    <a:pt x="52" y="38"/>
                    <a:pt x="51" y="41"/>
                  </a:cubicBezTo>
                  <a:cubicBezTo>
                    <a:pt x="51" y="44"/>
                    <a:pt x="53" y="45"/>
                    <a:pt x="54" y="49"/>
                  </a:cubicBezTo>
                  <a:cubicBezTo>
                    <a:pt x="56" y="54"/>
                    <a:pt x="62" y="61"/>
                    <a:pt x="56" y="60"/>
                  </a:cubicBezTo>
                  <a:cubicBezTo>
                    <a:pt x="50" y="60"/>
                    <a:pt x="50" y="62"/>
                    <a:pt x="48" y="55"/>
                  </a:cubicBezTo>
                  <a:cubicBezTo>
                    <a:pt x="46" y="47"/>
                    <a:pt x="43" y="45"/>
                    <a:pt x="42" y="40"/>
                  </a:cubicBezTo>
                  <a:cubicBezTo>
                    <a:pt x="42" y="35"/>
                    <a:pt x="42" y="34"/>
                    <a:pt x="41" y="30"/>
                  </a:cubicBezTo>
                  <a:cubicBezTo>
                    <a:pt x="40" y="26"/>
                    <a:pt x="39" y="25"/>
                    <a:pt x="40" y="23"/>
                  </a:cubicBezTo>
                  <a:cubicBezTo>
                    <a:pt x="41" y="21"/>
                    <a:pt x="40" y="19"/>
                    <a:pt x="38" y="18"/>
                  </a:cubicBezTo>
                  <a:cubicBezTo>
                    <a:pt x="37" y="17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0" y="0"/>
                    <a:pt x="18" y="7"/>
                  </a:cubicBezTo>
                  <a:cubicBezTo>
                    <a:pt x="15" y="14"/>
                    <a:pt x="15" y="12"/>
                    <a:pt x="15" y="16"/>
                  </a:cubicBezTo>
                  <a:cubicBezTo>
                    <a:pt x="15" y="19"/>
                    <a:pt x="14" y="23"/>
                    <a:pt x="13" y="26"/>
                  </a:cubicBezTo>
                  <a:cubicBezTo>
                    <a:pt x="12" y="29"/>
                    <a:pt x="11" y="30"/>
                    <a:pt x="12" y="32"/>
                  </a:cubicBezTo>
                  <a:cubicBezTo>
                    <a:pt x="14" y="35"/>
                    <a:pt x="13" y="35"/>
                    <a:pt x="13" y="40"/>
                  </a:cubicBezTo>
                  <a:cubicBezTo>
                    <a:pt x="14" y="44"/>
                    <a:pt x="17" y="44"/>
                    <a:pt x="14" y="45"/>
                  </a:cubicBezTo>
                  <a:cubicBezTo>
                    <a:pt x="10" y="46"/>
                    <a:pt x="10" y="45"/>
                    <a:pt x="11" y="51"/>
                  </a:cubicBezTo>
                  <a:cubicBezTo>
                    <a:pt x="11" y="56"/>
                    <a:pt x="8" y="63"/>
                    <a:pt x="9" y="65"/>
                  </a:cubicBezTo>
                  <a:cubicBezTo>
                    <a:pt x="10" y="68"/>
                    <a:pt x="9" y="73"/>
                    <a:pt x="7" y="73"/>
                  </a:cubicBezTo>
                  <a:cubicBezTo>
                    <a:pt x="6" y="74"/>
                    <a:pt x="3" y="75"/>
                    <a:pt x="3" y="77"/>
                  </a:cubicBezTo>
                  <a:cubicBezTo>
                    <a:pt x="3" y="78"/>
                    <a:pt x="3" y="77"/>
                    <a:pt x="3" y="79"/>
                  </a:cubicBezTo>
                  <a:cubicBezTo>
                    <a:pt x="4" y="81"/>
                    <a:pt x="3" y="80"/>
                    <a:pt x="3" y="85"/>
                  </a:cubicBezTo>
                  <a:cubicBezTo>
                    <a:pt x="3" y="91"/>
                    <a:pt x="0" y="95"/>
                    <a:pt x="2" y="98"/>
                  </a:cubicBezTo>
                  <a:cubicBezTo>
                    <a:pt x="5" y="102"/>
                    <a:pt x="6" y="99"/>
                    <a:pt x="7" y="95"/>
                  </a:cubicBezTo>
                  <a:cubicBezTo>
                    <a:pt x="8" y="91"/>
                    <a:pt x="7" y="87"/>
                    <a:pt x="10" y="87"/>
                  </a:cubicBezTo>
                  <a:cubicBezTo>
                    <a:pt x="13" y="87"/>
                    <a:pt x="15" y="86"/>
                    <a:pt x="17" y="89"/>
                  </a:cubicBezTo>
                  <a:cubicBezTo>
                    <a:pt x="19" y="91"/>
                    <a:pt x="21" y="92"/>
                    <a:pt x="20" y="94"/>
                  </a:cubicBezTo>
                  <a:cubicBezTo>
                    <a:pt x="20" y="96"/>
                    <a:pt x="17" y="96"/>
                    <a:pt x="20" y="100"/>
                  </a:cubicBezTo>
                  <a:cubicBezTo>
                    <a:pt x="23" y="103"/>
                    <a:pt x="24" y="105"/>
                    <a:pt x="22" y="106"/>
                  </a:cubicBezTo>
                  <a:cubicBezTo>
                    <a:pt x="19" y="106"/>
                    <a:pt x="18" y="106"/>
                    <a:pt x="16" y="103"/>
                  </a:cubicBezTo>
                  <a:cubicBezTo>
                    <a:pt x="14" y="100"/>
                    <a:pt x="13" y="97"/>
                    <a:pt x="12" y="98"/>
                  </a:cubicBezTo>
                  <a:cubicBezTo>
                    <a:pt x="11" y="100"/>
                    <a:pt x="11" y="99"/>
                    <a:pt x="10" y="102"/>
                  </a:cubicBezTo>
                  <a:cubicBezTo>
                    <a:pt x="9" y="106"/>
                    <a:pt x="7" y="101"/>
                    <a:pt x="6" y="105"/>
                  </a:cubicBezTo>
                  <a:cubicBezTo>
                    <a:pt x="5" y="108"/>
                    <a:pt x="4" y="112"/>
                    <a:pt x="3" y="115"/>
                  </a:cubicBezTo>
                  <a:cubicBezTo>
                    <a:pt x="8" y="112"/>
                    <a:pt x="13" y="109"/>
                    <a:pt x="16" y="110"/>
                  </a:cubicBezTo>
                  <a:cubicBezTo>
                    <a:pt x="20" y="113"/>
                    <a:pt x="16" y="115"/>
                    <a:pt x="21" y="118"/>
                  </a:cubicBezTo>
                  <a:cubicBezTo>
                    <a:pt x="27" y="122"/>
                    <a:pt x="29" y="124"/>
                    <a:pt x="37" y="123"/>
                  </a:cubicBezTo>
                  <a:cubicBezTo>
                    <a:pt x="46" y="122"/>
                    <a:pt x="48" y="119"/>
                    <a:pt x="50" y="123"/>
                  </a:cubicBezTo>
                  <a:cubicBezTo>
                    <a:pt x="52" y="128"/>
                    <a:pt x="56" y="131"/>
                    <a:pt x="60" y="133"/>
                  </a:cubicBezTo>
                  <a:cubicBezTo>
                    <a:pt x="63" y="135"/>
                    <a:pt x="67" y="136"/>
                    <a:pt x="69" y="140"/>
                  </a:cubicBezTo>
                  <a:cubicBezTo>
                    <a:pt x="72" y="144"/>
                    <a:pt x="69" y="146"/>
                    <a:pt x="72" y="146"/>
                  </a:cubicBezTo>
                  <a:cubicBezTo>
                    <a:pt x="76" y="147"/>
                    <a:pt x="76" y="146"/>
                    <a:pt x="78" y="144"/>
                  </a:cubicBezTo>
                  <a:cubicBezTo>
                    <a:pt x="81" y="142"/>
                    <a:pt x="79" y="137"/>
                    <a:pt x="84" y="141"/>
                  </a:cubicBezTo>
                  <a:cubicBezTo>
                    <a:pt x="86" y="142"/>
                    <a:pt x="87" y="144"/>
                    <a:pt x="88" y="146"/>
                  </a:cubicBezTo>
                  <a:cubicBezTo>
                    <a:pt x="90" y="143"/>
                    <a:pt x="92" y="141"/>
                    <a:pt x="93" y="141"/>
                  </a:cubicBezTo>
                  <a:cubicBezTo>
                    <a:pt x="95" y="139"/>
                    <a:pt x="97" y="131"/>
                    <a:pt x="96" y="125"/>
                  </a:cubicBezTo>
                  <a:cubicBezTo>
                    <a:pt x="95" y="120"/>
                    <a:pt x="100" y="113"/>
                    <a:pt x="100" y="113"/>
                  </a:cubicBezTo>
                  <a:cubicBezTo>
                    <a:pt x="100" y="113"/>
                    <a:pt x="107" y="108"/>
                    <a:pt x="111" y="104"/>
                  </a:cubicBezTo>
                  <a:cubicBezTo>
                    <a:pt x="115" y="100"/>
                    <a:pt x="113" y="99"/>
                    <a:pt x="109" y="97"/>
                  </a:cubicBezTo>
                  <a:cubicBezTo>
                    <a:pt x="105" y="95"/>
                    <a:pt x="109" y="93"/>
                    <a:pt x="114" y="93"/>
                  </a:cubicBezTo>
                  <a:cubicBezTo>
                    <a:pt x="117" y="93"/>
                    <a:pt x="118" y="92"/>
                    <a:pt x="119" y="91"/>
                  </a:cubicBezTo>
                  <a:moveTo>
                    <a:pt x="20" y="71"/>
                  </a:moveTo>
                  <a:cubicBezTo>
                    <a:pt x="19" y="72"/>
                    <a:pt x="17" y="74"/>
                    <a:pt x="16" y="75"/>
                  </a:cubicBezTo>
                  <a:cubicBezTo>
                    <a:pt x="14" y="75"/>
                    <a:pt x="14" y="70"/>
                    <a:pt x="14" y="67"/>
                  </a:cubicBezTo>
                  <a:cubicBezTo>
                    <a:pt x="13" y="64"/>
                    <a:pt x="17" y="61"/>
                    <a:pt x="19" y="62"/>
                  </a:cubicBezTo>
                  <a:cubicBezTo>
                    <a:pt x="22" y="63"/>
                    <a:pt x="20" y="70"/>
                    <a:pt x="20" y="71"/>
                  </a:cubicBezTo>
                  <a:close/>
                  <a:moveTo>
                    <a:pt x="22" y="44"/>
                  </a:moveTo>
                  <a:cubicBezTo>
                    <a:pt x="23" y="46"/>
                    <a:pt x="21" y="51"/>
                    <a:pt x="20" y="52"/>
                  </a:cubicBezTo>
                  <a:cubicBezTo>
                    <a:pt x="19" y="53"/>
                    <a:pt x="18" y="46"/>
                    <a:pt x="18" y="44"/>
                  </a:cubicBezTo>
                  <a:cubicBezTo>
                    <a:pt x="18" y="43"/>
                    <a:pt x="17" y="39"/>
                    <a:pt x="18" y="37"/>
                  </a:cubicBezTo>
                  <a:cubicBezTo>
                    <a:pt x="19" y="35"/>
                    <a:pt x="23" y="33"/>
                    <a:pt x="23" y="35"/>
                  </a:cubicBezTo>
                  <a:cubicBezTo>
                    <a:pt x="24" y="37"/>
                    <a:pt x="22" y="42"/>
                    <a:pt x="22" y="4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80">
              <a:extLst>
                <a:ext uri="{FF2B5EF4-FFF2-40B4-BE49-F238E27FC236}">
                  <a16:creationId xmlns:a16="http://schemas.microsoft.com/office/drawing/2014/main" id="{ABE9A958-0C0C-4E65-BEA0-900569CC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827"/>
              <a:ext cx="305" cy="339"/>
            </a:xfrm>
            <a:custGeom>
              <a:avLst/>
              <a:gdLst>
                <a:gd name="T0" fmla="*/ 302 w 114"/>
                <a:gd name="T1" fmla="*/ 190 h 127"/>
                <a:gd name="T2" fmla="*/ 297 w 114"/>
                <a:gd name="T3" fmla="*/ 176 h 127"/>
                <a:gd name="T4" fmla="*/ 265 w 114"/>
                <a:gd name="T5" fmla="*/ 155 h 127"/>
                <a:gd name="T6" fmla="*/ 268 w 114"/>
                <a:gd name="T7" fmla="*/ 120 h 127"/>
                <a:gd name="T8" fmla="*/ 281 w 114"/>
                <a:gd name="T9" fmla="*/ 99 h 127"/>
                <a:gd name="T10" fmla="*/ 278 w 114"/>
                <a:gd name="T11" fmla="*/ 88 h 127"/>
                <a:gd name="T12" fmla="*/ 262 w 114"/>
                <a:gd name="T13" fmla="*/ 85 h 127"/>
                <a:gd name="T14" fmla="*/ 257 w 114"/>
                <a:gd name="T15" fmla="*/ 75 h 127"/>
                <a:gd name="T16" fmla="*/ 246 w 114"/>
                <a:gd name="T17" fmla="*/ 69 h 127"/>
                <a:gd name="T18" fmla="*/ 246 w 114"/>
                <a:gd name="T19" fmla="*/ 51 h 127"/>
                <a:gd name="T20" fmla="*/ 233 w 114"/>
                <a:gd name="T21" fmla="*/ 45 h 127"/>
                <a:gd name="T22" fmla="*/ 219 w 114"/>
                <a:gd name="T23" fmla="*/ 43 h 127"/>
                <a:gd name="T24" fmla="*/ 206 w 114"/>
                <a:gd name="T25" fmla="*/ 32 h 127"/>
                <a:gd name="T26" fmla="*/ 195 w 114"/>
                <a:gd name="T27" fmla="*/ 27 h 127"/>
                <a:gd name="T28" fmla="*/ 190 w 114"/>
                <a:gd name="T29" fmla="*/ 45 h 127"/>
                <a:gd name="T30" fmla="*/ 185 w 114"/>
                <a:gd name="T31" fmla="*/ 51 h 127"/>
                <a:gd name="T32" fmla="*/ 174 w 114"/>
                <a:gd name="T33" fmla="*/ 43 h 127"/>
                <a:gd name="T34" fmla="*/ 169 w 114"/>
                <a:gd name="T35" fmla="*/ 37 h 127"/>
                <a:gd name="T36" fmla="*/ 169 w 114"/>
                <a:gd name="T37" fmla="*/ 19 h 127"/>
                <a:gd name="T38" fmla="*/ 163 w 114"/>
                <a:gd name="T39" fmla="*/ 8 h 127"/>
                <a:gd name="T40" fmla="*/ 155 w 114"/>
                <a:gd name="T41" fmla="*/ 0 h 127"/>
                <a:gd name="T42" fmla="*/ 144 w 114"/>
                <a:gd name="T43" fmla="*/ 5 h 127"/>
                <a:gd name="T44" fmla="*/ 123 w 114"/>
                <a:gd name="T45" fmla="*/ 32 h 127"/>
                <a:gd name="T46" fmla="*/ 118 w 114"/>
                <a:gd name="T47" fmla="*/ 51 h 127"/>
                <a:gd name="T48" fmla="*/ 91 w 114"/>
                <a:gd name="T49" fmla="*/ 67 h 127"/>
                <a:gd name="T50" fmla="*/ 78 w 114"/>
                <a:gd name="T51" fmla="*/ 80 h 127"/>
                <a:gd name="T52" fmla="*/ 75 w 114"/>
                <a:gd name="T53" fmla="*/ 91 h 127"/>
                <a:gd name="T54" fmla="*/ 64 w 114"/>
                <a:gd name="T55" fmla="*/ 88 h 127"/>
                <a:gd name="T56" fmla="*/ 62 w 114"/>
                <a:gd name="T57" fmla="*/ 125 h 127"/>
                <a:gd name="T58" fmla="*/ 51 w 114"/>
                <a:gd name="T59" fmla="*/ 128 h 127"/>
                <a:gd name="T60" fmla="*/ 43 w 114"/>
                <a:gd name="T61" fmla="*/ 144 h 127"/>
                <a:gd name="T62" fmla="*/ 11 w 114"/>
                <a:gd name="T63" fmla="*/ 141 h 127"/>
                <a:gd name="T64" fmla="*/ 3 w 114"/>
                <a:gd name="T65" fmla="*/ 155 h 127"/>
                <a:gd name="T66" fmla="*/ 0 w 114"/>
                <a:gd name="T67" fmla="*/ 163 h 127"/>
                <a:gd name="T68" fmla="*/ 0 w 114"/>
                <a:gd name="T69" fmla="*/ 163 h 127"/>
                <a:gd name="T70" fmla="*/ 13 w 114"/>
                <a:gd name="T71" fmla="*/ 171 h 127"/>
                <a:gd name="T72" fmla="*/ 24 w 114"/>
                <a:gd name="T73" fmla="*/ 187 h 127"/>
                <a:gd name="T74" fmla="*/ 11 w 114"/>
                <a:gd name="T75" fmla="*/ 230 h 127"/>
                <a:gd name="T76" fmla="*/ 27 w 114"/>
                <a:gd name="T77" fmla="*/ 248 h 127"/>
                <a:gd name="T78" fmla="*/ 67 w 114"/>
                <a:gd name="T79" fmla="*/ 235 h 127"/>
                <a:gd name="T80" fmla="*/ 80 w 114"/>
                <a:gd name="T81" fmla="*/ 248 h 127"/>
                <a:gd name="T82" fmla="*/ 64 w 114"/>
                <a:gd name="T83" fmla="*/ 267 h 127"/>
                <a:gd name="T84" fmla="*/ 64 w 114"/>
                <a:gd name="T85" fmla="*/ 275 h 127"/>
                <a:gd name="T86" fmla="*/ 80 w 114"/>
                <a:gd name="T87" fmla="*/ 291 h 127"/>
                <a:gd name="T88" fmla="*/ 104 w 114"/>
                <a:gd name="T89" fmla="*/ 304 h 127"/>
                <a:gd name="T90" fmla="*/ 136 w 114"/>
                <a:gd name="T91" fmla="*/ 286 h 127"/>
                <a:gd name="T92" fmla="*/ 153 w 114"/>
                <a:gd name="T93" fmla="*/ 299 h 127"/>
                <a:gd name="T94" fmla="*/ 171 w 114"/>
                <a:gd name="T95" fmla="*/ 304 h 127"/>
                <a:gd name="T96" fmla="*/ 190 w 114"/>
                <a:gd name="T97" fmla="*/ 299 h 127"/>
                <a:gd name="T98" fmla="*/ 209 w 114"/>
                <a:gd name="T99" fmla="*/ 318 h 127"/>
                <a:gd name="T100" fmla="*/ 227 w 114"/>
                <a:gd name="T101" fmla="*/ 315 h 127"/>
                <a:gd name="T102" fmla="*/ 225 w 114"/>
                <a:gd name="T103" fmla="*/ 339 h 127"/>
                <a:gd name="T104" fmla="*/ 227 w 114"/>
                <a:gd name="T105" fmla="*/ 331 h 127"/>
                <a:gd name="T106" fmla="*/ 243 w 114"/>
                <a:gd name="T107" fmla="*/ 315 h 127"/>
                <a:gd name="T108" fmla="*/ 268 w 114"/>
                <a:gd name="T109" fmla="*/ 299 h 127"/>
                <a:gd name="T110" fmla="*/ 292 w 114"/>
                <a:gd name="T111" fmla="*/ 254 h 127"/>
                <a:gd name="T112" fmla="*/ 305 w 114"/>
                <a:gd name="T113" fmla="*/ 222 h 127"/>
                <a:gd name="T114" fmla="*/ 302 w 114"/>
                <a:gd name="T115" fmla="*/ 190 h 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4" h="127">
                  <a:moveTo>
                    <a:pt x="113" y="71"/>
                  </a:moveTo>
                  <a:cubicBezTo>
                    <a:pt x="113" y="70"/>
                    <a:pt x="114" y="67"/>
                    <a:pt x="111" y="66"/>
                  </a:cubicBezTo>
                  <a:cubicBezTo>
                    <a:pt x="108" y="65"/>
                    <a:pt x="99" y="60"/>
                    <a:pt x="99" y="58"/>
                  </a:cubicBezTo>
                  <a:cubicBezTo>
                    <a:pt x="100" y="57"/>
                    <a:pt x="99" y="48"/>
                    <a:pt x="100" y="45"/>
                  </a:cubicBezTo>
                  <a:cubicBezTo>
                    <a:pt x="102" y="42"/>
                    <a:pt x="105" y="38"/>
                    <a:pt x="105" y="37"/>
                  </a:cubicBezTo>
                  <a:cubicBezTo>
                    <a:pt x="105" y="36"/>
                    <a:pt x="106" y="32"/>
                    <a:pt x="104" y="33"/>
                  </a:cubicBezTo>
                  <a:cubicBezTo>
                    <a:pt x="102" y="33"/>
                    <a:pt x="98" y="33"/>
                    <a:pt x="98" y="32"/>
                  </a:cubicBezTo>
                  <a:cubicBezTo>
                    <a:pt x="98" y="31"/>
                    <a:pt x="98" y="28"/>
                    <a:pt x="96" y="28"/>
                  </a:cubicBezTo>
                  <a:cubicBezTo>
                    <a:pt x="94" y="29"/>
                    <a:pt x="92" y="28"/>
                    <a:pt x="92" y="26"/>
                  </a:cubicBezTo>
                  <a:cubicBezTo>
                    <a:pt x="92" y="24"/>
                    <a:pt x="93" y="20"/>
                    <a:pt x="92" y="19"/>
                  </a:cubicBezTo>
                  <a:cubicBezTo>
                    <a:pt x="90" y="18"/>
                    <a:pt x="87" y="17"/>
                    <a:pt x="87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79" y="13"/>
                    <a:pt x="77" y="12"/>
                  </a:cubicBezTo>
                  <a:cubicBezTo>
                    <a:pt x="75" y="12"/>
                    <a:pt x="73" y="10"/>
                    <a:pt x="73" y="10"/>
                  </a:cubicBezTo>
                  <a:cubicBezTo>
                    <a:pt x="72" y="11"/>
                    <a:pt x="71" y="17"/>
                    <a:pt x="71" y="17"/>
                  </a:cubicBezTo>
                  <a:cubicBezTo>
                    <a:pt x="71" y="17"/>
                    <a:pt x="70" y="21"/>
                    <a:pt x="69" y="19"/>
                  </a:cubicBezTo>
                  <a:cubicBezTo>
                    <a:pt x="68" y="16"/>
                    <a:pt x="67" y="16"/>
                    <a:pt x="65" y="16"/>
                  </a:cubicBezTo>
                  <a:cubicBezTo>
                    <a:pt x="63" y="16"/>
                    <a:pt x="63" y="17"/>
                    <a:pt x="63" y="14"/>
                  </a:cubicBezTo>
                  <a:cubicBezTo>
                    <a:pt x="63" y="11"/>
                    <a:pt x="66" y="9"/>
                    <a:pt x="63" y="7"/>
                  </a:cubicBezTo>
                  <a:cubicBezTo>
                    <a:pt x="61" y="5"/>
                    <a:pt x="61" y="5"/>
                    <a:pt x="61" y="3"/>
                  </a:cubicBezTo>
                  <a:cubicBezTo>
                    <a:pt x="61" y="2"/>
                    <a:pt x="58" y="0"/>
                    <a:pt x="58" y="0"/>
                  </a:cubicBezTo>
                  <a:cubicBezTo>
                    <a:pt x="58" y="0"/>
                    <a:pt x="56" y="0"/>
                    <a:pt x="54" y="2"/>
                  </a:cubicBezTo>
                  <a:cubicBezTo>
                    <a:pt x="52" y="4"/>
                    <a:pt x="46" y="9"/>
                    <a:pt x="46" y="12"/>
                  </a:cubicBezTo>
                  <a:cubicBezTo>
                    <a:pt x="46" y="15"/>
                    <a:pt x="47" y="17"/>
                    <a:pt x="44" y="19"/>
                  </a:cubicBezTo>
                  <a:cubicBezTo>
                    <a:pt x="42" y="21"/>
                    <a:pt x="35" y="24"/>
                    <a:pt x="34" y="25"/>
                  </a:cubicBezTo>
                  <a:cubicBezTo>
                    <a:pt x="33" y="26"/>
                    <a:pt x="30" y="29"/>
                    <a:pt x="29" y="30"/>
                  </a:cubicBezTo>
                  <a:cubicBezTo>
                    <a:pt x="28" y="31"/>
                    <a:pt x="28" y="34"/>
                    <a:pt x="28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0" y="47"/>
                    <a:pt x="19" y="48"/>
                  </a:cubicBezTo>
                  <a:cubicBezTo>
                    <a:pt x="18" y="49"/>
                    <a:pt x="16" y="54"/>
                    <a:pt x="16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" y="57"/>
                    <a:pt x="1" y="58"/>
                  </a:cubicBezTo>
                  <a:cubicBezTo>
                    <a:pt x="0" y="58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4" y="64"/>
                    <a:pt x="5" y="64"/>
                  </a:cubicBezTo>
                  <a:cubicBezTo>
                    <a:pt x="9" y="66"/>
                    <a:pt x="10" y="65"/>
                    <a:pt x="9" y="70"/>
                  </a:cubicBezTo>
                  <a:cubicBezTo>
                    <a:pt x="7" y="75"/>
                    <a:pt x="5" y="81"/>
                    <a:pt x="4" y="86"/>
                  </a:cubicBezTo>
                  <a:cubicBezTo>
                    <a:pt x="3" y="92"/>
                    <a:pt x="5" y="93"/>
                    <a:pt x="10" y="93"/>
                  </a:cubicBezTo>
                  <a:cubicBezTo>
                    <a:pt x="16" y="93"/>
                    <a:pt x="22" y="86"/>
                    <a:pt x="25" y="88"/>
                  </a:cubicBezTo>
                  <a:cubicBezTo>
                    <a:pt x="28" y="91"/>
                    <a:pt x="33" y="91"/>
                    <a:pt x="30" y="93"/>
                  </a:cubicBezTo>
                  <a:cubicBezTo>
                    <a:pt x="28" y="95"/>
                    <a:pt x="24" y="98"/>
                    <a:pt x="24" y="100"/>
                  </a:cubicBezTo>
                  <a:cubicBezTo>
                    <a:pt x="24" y="101"/>
                    <a:pt x="24" y="102"/>
                    <a:pt x="24" y="103"/>
                  </a:cubicBezTo>
                  <a:cubicBezTo>
                    <a:pt x="27" y="105"/>
                    <a:pt x="29" y="107"/>
                    <a:pt x="30" y="109"/>
                  </a:cubicBezTo>
                  <a:cubicBezTo>
                    <a:pt x="33" y="114"/>
                    <a:pt x="33" y="116"/>
                    <a:pt x="39" y="114"/>
                  </a:cubicBezTo>
                  <a:cubicBezTo>
                    <a:pt x="44" y="111"/>
                    <a:pt x="47" y="107"/>
                    <a:pt x="51" y="107"/>
                  </a:cubicBezTo>
                  <a:cubicBezTo>
                    <a:pt x="54" y="107"/>
                    <a:pt x="56" y="108"/>
                    <a:pt x="57" y="112"/>
                  </a:cubicBezTo>
                  <a:cubicBezTo>
                    <a:pt x="58" y="116"/>
                    <a:pt x="61" y="114"/>
                    <a:pt x="64" y="114"/>
                  </a:cubicBezTo>
                  <a:cubicBezTo>
                    <a:pt x="67" y="113"/>
                    <a:pt x="67" y="109"/>
                    <a:pt x="71" y="112"/>
                  </a:cubicBezTo>
                  <a:cubicBezTo>
                    <a:pt x="75" y="114"/>
                    <a:pt x="75" y="119"/>
                    <a:pt x="78" y="119"/>
                  </a:cubicBezTo>
                  <a:cubicBezTo>
                    <a:pt x="81" y="119"/>
                    <a:pt x="82" y="115"/>
                    <a:pt x="85" y="118"/>
                  </a:cubicBezTo>
                  <a:cubicBezTo>
                    <a:pt x="87" y="120"/>
                    <a:pt x="84" y="122"/>
                    <a:pt x="84" y="127"/>
                  </a:cubicBezTo>
                  <a:cubicBezTo>
                    <a:pt x="84" y="126"/>
                    <a:pt x="85" y="125"/>
                    <a:pt x="85" y="124"/>
                  </a:cubicBezTo>
                  <a:cubicBezTo>
                    <a:pt x="86" y="123"/>
                    <a:pt x="87" y="120"/>
                    <a:pt x="91" y="118"/>
                  </a:cubicBezTo>
                  <a:cubicBezTo>
                    <a:pt x="95" y="115"/>
                    <a:pt x="97" y="113"/>
                    <a:pt x="100" y="112"/>
                  </a:cubicBezTo>
                  <a:cubicBezTo>
                    <a:pt x="104" y="110"/>
                    <a:pt x="107" y="99"/>
                    <a:pt x="109" y="95"/>
                  </a:cubicBezTo>
                  <a:cubicBezTo>
                    <a:pt x="111" y="91"/>
                    <a:pt x="113" y="85"/>
                    <a:pt x="114" y="83"/>
                  </a:cubicBezTo>
                  <a:cubicBezTo>
                    <a:pt x="114" y="80"/>
                    <a:pt x="112" y="73"/>
                    <a:pt x="113" y="7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81">
              <a:extLst>
                <a:ext uri="{FF2B5EF4-FFF2-40B4-BE49-F238E27FC236}">
                  <a16:creationId xmlns:a16="http://schemas.microsoft.com/office/drawing/2014/main" id="{42D8A721-ED60-4A52-8670-414A3F961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3102"/>
              <a:ext cx="252" cy="224"/>
            </a:xfrm>
            <a:custGeom>
              <a:avLst/>
              <a:gdLst>
                <a:gd name="T0" fmla="*/ 247 w 94"/>
                <a:gd name="T1" fmla="*/ 40 h 84"/>
                <a:gd name="T2" fmla="*/ 228 w 94"/>
                <a:gd name="T3" fmla="*/ 43 h 84"/>
                <a:gd name="T4" fmla="*/ 209 w 94"/>
                <a:gd name="T5" fmla="*/ 24 h 84"/>
                <a:gd name="T6" fmla="*/ 190 w 94"/>
                <a:gd name="T7" fmla="*/ 29 h 84"/>
                <a:gd name="T8" fmla="*/ 172 w 94"/>
                <a:gd name="T9" fmla="*/ 24 h 84"/>
                <a:gd name="T10" fmla="*/ 155 w 94"/>
                <a:gd name="T11" fmla="*/ 11 h 84"/>
                <a:gd name="T12" fmla="*/ 123 w 94"/>
                <a:gd name="T13" fmla="*/ 29 h 84"/>
                <a:gd name="T14" fmla="*/ 99 w 94"/>
                <a:gd name="T15" fmla="*/ 16 h 84"/>
                <a:gd name="T16" fmla="*/ 83 w 94"/>
                <a:gd name="T17" fmla="*/ 0 h 84"/>
                <a:gd name="T18" fmla="*/ 70 w 94"/>
                <a:gd name="T19" fmla="*/ 5 h 84"/>
                <a:gd name="T20" fmla="*/ 56 w 94"/>
                <a:gd name="T21" fmla="*/ 16 h 84"/>
                <a:gd name="T22" fmla="*/ 62 w 94"/>
                <a:gd name="T23" fmla="*/ 35 h 84"/>
                <a:gd name="T24" fmla="*/ 32 w 94"/>
                <a:gd name="T25" fmla="*/ 59 h 84"/>
                <a:gd name="T26" fmla="*/ 21 w 94"/>
                <a:gd name="T27" fmla="*/ 91 h 84"/>
                <a:gd name="T28" fmla="*/ 13 w 94"/>
                <a:gd name="T29" fmla="*/ 133 h 84"/>
                <a:gd name="T30" fmla="*/ 0 w 94"/>
                <a:gd name="T31" fmla="*/ 147 h 84"/>
                <a:gd name="T32" fmla="*/ 11 w 94"/>
                <a:gd name="T33" fmla="*/ 165 h 84"/>
                <a:gd name="T34" fmla="*/ 29 w 94"/>
                <a:gd name="T35" fmla="*/ 171 h 84"/>
                <a:gd name="T36" fmla="*/ 46 w 94"/>
                <a:gd name="T37" fmla="*/ 173 h 84"/>
                <a:gd name="T38" fmla="*/ 40 w 94"/>
                <a:gd name="T39" fmla="*/ 219 h 84"/>
                <a:gd name="T40" fmla="*/ 40 w 94"/>
                <a:gd name="T41" fmla="*/ 216 h 84"/>
                <a:gd name="T42" fmla="*/ 64 w 94"/>
                <a:gd name="T43" fmla="*/ 216 h 84"/>
                <a:gd name="T44" fmla="*/ 83 w 94"/>
                <a:gd name="T45" fmla="*/ 213 h 84"/>
                <a:gd name="T46" fmla="*/ 105 w 94"/>
                <a:gd name="T47" fmla="*/ 219 h 84"/>
                <a:gd name="T48" fmla="*/ 118 w 94"/>
                <a:gd name="T49" fmla="*/ 203 h 84"/>
                <a:gd name="T50" fmla="*/ 142 w 94"/>
                <a:gd name="T51" fmla="*/ 192 h 84"/>
                <a:gd name="T52" fmla="*/ 172 w 94"/>
                <a:gd name="T53" fmla="*/ 195 h 84"/>
                <a:gd name="T54" fmla="*/ 180 w 94"/>
                <a:gd name="T55" fmla="*/ 181 h 84"/>
                <a:gd name="T56" fmla="*/ 196 w 94"/>
                <a:gd name="T57" fmla="*/ 176 h 84"/>
                <a:gd name="T58" fmla="*/ 220 w 94"/>
                <a:gd name="T59" fmla="*/ 168 h 84"/>
                <a:gd name="T60" fmla="*/ 223 w 94"/>
                <a:gd name="T61" fmla="*/ 139 h 84"/>
                <a:gd name="T62" fmla="*/ 209 w 94"/>
                <a:gd name="T63" fmla="*/ 128 h 84"/>
                <a:gd name="T64" fmla="*/ 212 w 94"/>
                <a:gd name="T65" fmla="*/ 109 h 84"/>
                <a:gd name="T66" fmla="*/ 244 w 94"/>
                <a:gd name="T67" fmla="*/ 96 h 84"/>
                <a:gd name="T68" fmla="*/ 241 w 94"/>
                <a:gd name="T69" fmla="*/ 83 h 84"/>
                <a:gd name="T70" fmla="*/ 244 w 94"/>
                <a:gd name="T71" fmla="*/ 64 h 84"/>
                <a:gd name="T72" fmla="*/ 247 w 94"/>
                <a:gd name="T73" fmla="*/ 40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4" h="84">
                  <a:moveTo>
                    <a:pt x="92" y="15"/>
                  </a:moveTo>
                  <a:cubicBezTo>
                    <a:pt x="89" y="12"/>
                    <a:pt x="88" y="16"/>
                    <a:pt x="85" y="16"/>
                  </a:cubicBezTo>
                  <a:cubicBezTo>
                    <a:pt x="82" y="16"/>
                    <a:pt x="82" y="11"/>
                    <a:pt x="78" y="9"/>
                  </a:cubicBezTo>
                  <a:cubicBezTo>
                    <a:pt x="74" y="6"/>
                    <a:pt x="74" y="10"/>
                    <a:pt x="71" y="11"/>
                  </a:cubicBezTo>
                  <a:cubicBezTo>
                    <a:pt x="68" y="11"/>
                    <a:pt x="65" y="13"/>
                    <a:pt x="64" y="9"/>
                  </a:cubicBezTo>
                  <a:cubicBezTo>
                    <a:pt x="63" y="5"/>
                    <a:pt x="61" y="4"/>
                    <a:pt x="58" y="4"/>
                  </a:cubicBezTo>
                  <a:cubicBezTo>
                    <a:pt x="54" y="4"/>
                    <a:pt x="51" y="8"/>
                    <a:pt x="46" y="11"/>
                  </a:cubicBezTo>
                  <a:cubicBezTo>
                    <a:pt x="40" y="13"/>
                    <a:pt x="40" y="11"/>
                    <a:pt x="37" y="6"/>
                  </a:cubicBezTo>
                  <a:cubicBezTo>
                    <a:pt x="36" y="4"/>
                    <a:pt x="34" y="2"/>
                    <a:pt x="31" y="0"/>
                  </a:cubicBezTo>
                  <a:cubicBezTo>
                    <a:pt x="30" y="1"/>
                    <a:pt x="29" y="2"/>
                    <a:pt x="26" y="2"/>
                  </a:cubicBezTo>
                  <a:cubicBezTo>
                    <a:pt x="21" y="2"/>
                    <a:pt x="17" y="4"/>
                    <a:pt x="21" y="6"/>
                  </a:cubicBezTo>
                  <a:cubicBezTo>
                    <a:pt x="25" y="8"/>
                    <a:pt x="27" y="9"/>
                    <a:pt x="23" y="13"/>
                  </a:cubicBezTo>
                  <a:cubicBezTo>
                    <a:pt x="19" y="17"/>
                    <a:pt x="12" y="22"/>
                    <a:pt x="12" y="22"/>
                  </a:cubicBezTo>
                  <a:cubicBezTo>
                    <a:pt x="12" y="22"/>
                    <a:pt x="7" y="29"/>
                    <a:pt x="8" y="34"/>
                  </a:cubicBezTo>
                  <a:cubicBezTo>
                    <a:pt x="9" y="40"/>
                    <a:pt x="7" y="48"/>
                    <a:pt x="5" y="50"/>
                  </a:cubicBezTo>
                  <a:cubicBezTo>
                    <a:pt x="4" y="50"/>
                    <a:pt x="2" y="52"/>
                    <a:pt x="0" y="55"/>
                  </a:cubicBezTo>
                  <a:cubicBezTo>
                    <a:pt x="2" y="57"/>
                    <a:pt x="2" y="60"/>
                    <a:pt x="4" y="62"/>
                  </a:cubicBezTo>
                  <a:cubicBezTo>
                    <a:pt x="7" y="66"/>
                    <a:pt x="5" y="64"/>
                    <a:pt x="11" y="64"/>
                  </a:cubicBezTo>
                  <a:cubicBezTo>
                    <a:pt x="17" y="65"/>
                    <a:pt x="16" y="60"/>
                    <a:pt x="17" y="65"/>
                  </a:cubicBezTo>
                  <a:cubicBezTo>
                    <a:pt x="17" y="69"/>
                    <a:pt x="14" y="74"/>
                    <a:pt x="15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0"/>
                    <a:pt x="22" y="81"/>
                    <a:pt x="24" y="81"/>
                  </a:cubicBezTo>
                  <a:cubicBezTo>
                    <a:pt x="26" y="81"/>
                    <a:pt x="28" y="79"/>
                    <a:pt x="31" y="80"/>
                  </a:cubicBezTo>
                  <a:cubicBezTo>
                    <a:pt x="34" y="81"/>
                    <a:pt x="36" y="84"/>
                    <a:pt x="39" y="82"/>
                  </a:cubicBezTo>
                  <a:cubicBezTo>
                    <a:pt x="41" y="80"/>
                    <a:pt x="42" y="77"/>
                    <a:pt x="44" y="76"/>
                  </a:cubicBezTo>
                  <a:cubicBezTo>
                    <a:pt x="46" y="75"/>
                    <a:pt x="52" y="72"/>
                    <a:pt x="53" y="72"/>
                  </a:cubicBezTo>
                  <a:cubicBezTo>
                    <a:pt x="55" y="72"/>
                    <a:pt x="64" y="73"/>
                    <a:pt x="64" y="73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8"/>
                    <a:pt x="70" y="65"/>
                    <a:pt x="73" y="66"/>
                  </a:cubicBezTo>
                  <a:cubicBezTo>
                    <a:pt x="77" y="67"/>
                    <a:pt x="81" y="67"/>
                    <a:pt x="82" y="63"/>
                  </a:cubicBezTo>
                  <a:cubicBezTo>
                    <a:pt x="84" y="59"/>
                    <a:pt x="84" y="53"/>
                    <a:pt x="83" y="52"/>
                  </a:cubicBezTo>
                  <a:cubicBezTo>
                    <a:pt x="82" y="51"/>
                    <a:pt x="78" y="51"/>
                    <a:pt x="78" y="48"/>
                  </a:cubicBezTo>
                  <a:cubicBezTo>
                    <a:pt x="78" y="45"/>
                    <a:pt x="77" y="42"/>
                    <a:pt x="79" y="41"/>
                  </a:cubicBezTo>
                  <a:cubicBezTo>
                    <a:pt x="81" y="39"/>
                    <a:pt x="91" y="37"/>
                    <a:pt x="91" y="36"/>
                  </a:cubicBezTo>
                  <a:cubicBezTo>
                    <a:pt x="91" y="35"/>
                    <a:pt x="90" y="31"/>
                    <a:pt x="90" y="31"/>
                  </a:cubicBezTo>
                  <a:cubicBezTo>
                    <a:pt x="90" y="31"/>
                    <a:pt x="90" y="27"/>
                    <a:pt x="91" y="24"/>
                  </a:cubicBezTo>
                  <a:cubicBezTo>
                    <a:pt x="91" y="19"/>
                    <a:pt x="94" y="17"/>
                    <a:pt x="92" y="1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82">
              <a:extLst>
                <a:ext uri="{FF2B5EF4-FFF2-40B4-BE49-F238E27FC236}">
                  <a16:creationId xmlns:a16="http://schemas.microsoft.com/office/drawing/2014/main" id="{BCE4EF8C-EDB4-4AD7-BB92-0574F50B7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3150"/>
              <a:ext cx="340" cy="310"/>
            </a:xfrm>
            <a:custGeom>
              <a:avLst/>
              <a:gdLst>
                <a:gd name="T0" fmla="*/ 340 w 127"/>
                <a:gd name="T1" fmla="*/ 126 h 116"/>
                <a:gd name="T2" fmla="*/ 324 w 127"/>
                <a:gd name="T3" fmla="*/ 123 h 116"/>
                <a:gd name="T4" fmla="*/ 305 w 127"/>
                <a:gd name="T5" fmla="*/ 118 h 116"/>
                <a:gd name="T6" fmla="*/ 281 w 127"/>
                <a:gd name="T7" fmla="*/ 86 h 116"/>
                <a:gd name="T8" fmla="*/ 268 w 127"/>
                <a:gd name="T9" fmla="*/ 94 h 116"/>
                <a:gd name="T10" fmla="*/ 252 w 127"/>
                <a:gd name="T11" fmla="*/ 102 h 116"/>
                <a:gd name="T12" fmla="*/ 244 w 127"/>
                <a:gd name="T13" fmla="*/ 83 h 116"/>
                <a:gd name="T14" fmla="*/ 217 w 127"/>
                <a:gd name="T15" fmla="*/ 64 h 116"/>
                <a:gd name="T16" fmla="*/ 193 w 127"/>
                <a:gd name="T17" fmla="*/ 40 h 116"/>
                <a:gd name="T18" fmla="*/ 158 w 127"/>
                <a:gd name="T19" fmla="*/ 37 h 116"/>
                <a:gd name="T20" fmla="*/ 115 w 127"/>
                <a:gd name="T21" fmla="*/ 27 h 116"/>
                <a:gd name="T22" fmla="*/ 99 w 127"/>
                <a:gd name="T23" fmla="*/ 3 h 116"/>
                <a:gd name="T24" fmla="*/ 67 w 127"/>
                <a:gd name="T25" fmla="*/ 16 h 116"/>
                <a:gd name="T26" fmla="*/ 64 w 127"/>
                <a:gd name="T27" fmla="*/ 29 h 116"/>
                <a:gd name="T28" fmla="*/ 54 w 127"/>
                <a:gd name="T29" fmla="*/ 64 h 116"/>
                <a:gd name="T30" fmla="*/ 48 w 127"/>
                <a:gd name="T31" fmla="*/ 99 h 116"/>
                <a:gd name="T32" fmla="*/ 46 w 127"/>
                <a:gd name="T33" fmla="*/ 128 h 116"/>
                <a:gd name="T34" fmla="*/ 35 w 127"/>
                <a:gd name="T35" fmla="*/ 158 h 116"/>
                <a:gd name="T36" fmla="*/ 32 w 127"/>
                <a:gd name="T37" fmla="*/ 192 h 116"/>
                <a:gd name="T38" fmla="*/ 27 w 127"/>
                <a:gd name="T39" fmla="*/ 208 h 116"/>
                <a:gd name="T40" fmla="*/ 16 w 127"/>
                <a:gd name="T41" fmla="*/ 238 h 116"/>
                <a:gd name="T42" fmla="*/ 16 w 127"/>
                <a:gd name="T43" fmla="*/ 265 h 116"/>
                <a:gd name="T44" fmla="*/ 0 w 127"/>
                <a:gd name="T45" fmla="*/ 289 h 116"/>
                <a:gd name="T46" fmla="*/ 35 w 127"/>
                <a:gd name="T47" fmla="*/ 297 h 116"/>
                <a:gd name="T48" fmla="*/ 78 w 127"/>
                <a:gd name="T49" fmla="*/ 297 h 116"/>
                <a:gd name="T50" fmla="*/ 99 w 127"/>
                <a:gd name="T51" fmla="*/ 299 h 116"/>
                <a:gd name="T52" fmla="*/ 134 w 127"/>
                <a:gd name="T53" fmla="*/ 289 h 116"/>
                <a:gd name="T54" fmla="*/ 185 w 127"/>
                <a:gd name="T55" fmla="*/ 294 h 116"/>
                <a:gd name="T56" fmla="*/ 214 w 127"/>
                <a:gd name="T57" fmla="*/ 291 h 116"/>
                <a:gd name="T58" fmla="*/ 244 w 127"/>
                <a:gd name="T59" fmla="*/ 294 h 116"/>
                <a:gd name="T60" fmla="*/ 270 w 127"/>
                <a:gd name="T61" fmla="*/ 273 h 116"/>
                <a:gd name="T62" fmla="*/ 268 w 127"/>
                <a:gd name="T63" fmla="*/ 267 h 116"/>
                <a:gd name="T64" fmla="*/ 265 w 127"/>
                <a:gd name="T65" fmla="*/ 243 h 116"/>
                <a:gd name="T66" fmla="*/ 273 w 127"/>
                <a:gd name="T67" fmla="*/ 216 h 116"/>
                <a:gd name="T68" fmla="*/ 257 w 127"/>
                <a:gd name="T69" fmla="*/ 184 h 116"/>
                <a:gd name="T70" fmla="*/ 294 w 127"/>
                <a:gd name="T71" fmla="*/ 174 h 116"/>
                <a:gd name="T72" fmla="*/ 313 w 127"/>
                <a:gd name="T73" fmla="*/ 174 h 116"/>
                <a:gd name="T74" fmla="*/ 324 w 127"/>
                <a:gd name="T75" fmla="*/ 192 h 116"/>
                <a:gd name="T76" fmla="*/ 335 w 127"/>
                <a:gd name="T77" fmla="*/ 174 h 116"/>
                <a:gd name="T78" fmla="*/ 340 w 127"/>
                <a:gd name="T79" fmla="*/ 126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7" h="116">
                  <a:moveTo>
                    <a:pt x="127" y="47"/>
                  </a:moveTo>
                  <a:cubicBezTo>
                    <a:pt x="126" y="42"/>
                    <a:pt x="127" y="47"/>
                    <a:pt x="121" y="46"/>
                  </a:cubicBezTo>
                  <a:cubicBezTo>
                    <a:pt x="115" y="46"/>
                    <a:pt x="117" y="48"/>
                    <a:pt x="114" y="44"/>
                  </a:cubicBezTo>
                  <a:cubicBezTo>
                    <a:pt x="111" y="40"/>
                    <a:pt x="111" y="35"/>
                    <a:pt x="105" y="32"/>
                  </a:cubicBezTo>
                  <a:cubicBezTo>
                    <a:pt x="100" y="29"/>
                    <a:pt x="102" y="33"/>
                    <a:pt x="100" y="35"/>
                  </a:cubicBezTo>
                  <a:cubicBezTo>
                    <a:pt x="97" y="37"/>
                    <a:pt x="97" y="38"/>
                    <a:pt x="94" y="38"/>
                  </a:cubicBezTo>
                  <a:cubicBezTo>
                    <a:pt x="91" y="37"/>
                    <a:pt x="93" y="35"/>
                    <a:pt x="91" y="31"/>
                  </a:cubicBezTo>
                  <a:cubicBezTo>
                    <a:pt x="88" y="27"/>
                    <a:pt x="85" y="26"/>
                    <a:pt x="81" y="24"/>
                  </a:cubicBezTo>
                  <a:cubicBezTo>
                    <a:pt x="77" y="22"/>
                    <a:pt x="74" y="19"/>
                    <a:pt x="72" y="15"/>
                  </a:cubicBezTo>
                  <a:cubicBezTo>
                    <a:pt x="70" y="10"/>
                    <a:pt x="67" y="13"/>
                    <a:pt x="59" y="14"/>
                  </a:cubicBezTo>
                  <a:cubicBezTo>
                    <a:pt x="51" y="15"/>
                    <a:pt x="49" y="13"/>
                    <a:pt x="43" y="10"/>
                  </a:cubicBezTo>
                  <a:cubicBezTo>
                    <a:pt x="37" y="6"/>
                    <a:pt x="42" y="4"/>
                    <a:pt x="37" y="1"/>
                  </a:cubicBezTo>
                  <a:cubicBezTo>
                    <a:pt x="35" y="0"/>
                    <a:pt x="30" y="3"/>
                    <a:pt x="25" y="6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3" y="13"/>
                    <a:pt x="22" y="16"/>
                    <a:pt x="20" y="24"/>
                  </a:cubicBezTo>
                  <a:cubicBezTo>
                    <a:pt x="18" y="32"/>
                    <a:pt x="18" y="31"/>
                    <a:pt x="18" y="37"/>
                  </a:cubicBezTo>
                  <a:cubicBezTo>
                    <a:pt x="19" y="44"/>
                    <a:pt x="20" y="43"/>
                    <a:pt x="17" y="48"/>
                  </a:cubicBezTo>
                  <a:cubicBezTo>
                    <a:pt x="13" y="53"/>
                    <a:pt x="12" y="54"/>
                    <a:pt x="13" y="59"/>
                  </a:cubicBezTo>
                  <a:cubicBezTo>
                    <a:pt x="14" y="64"/>
                    <a:pt x="13" y="66"/>
                    <a:pt x="12" y="72"/>
                  </a:cubicBezTo>
                  <a:cubicBezTo>
                    <a:pt x="11" y="77"/>
                    <a:pt x="10" y="74"/>
                    <a:pt x="10" y="78"/>
                  </a:cubicBezTo>
                  <a:cubicBezTo>
                    <a:pt x="10" y="83"/>
                    <a:pt x="8" y="86"/>
                    <a:pt x="6" y="89"/>
                  </a:cubicBezTo>
                  <a:cubicBezTo>
                    <a:pt x="5" y="93"/>
                    <a:pt x="8" y="92"/>
                    <a:pt x="6" y="99"/>
                  </a:cubicBezTo>
                  <a:cubicBezTo>
                    <a:pt x="4" y="104"/>
                    <a:pt x="1" y="106"/>
                    <a:pt x="0" y="108"/>
                  </a:cubicBezTo>
                  <a:cubicBezTo>
                    <a:pt x="4" y="110"/>
                    <a:pt x="9" y="111"/>
                    <a:pt x="13" y="111"/>
                  </a:cubicBezTo>
                  <a:cubicBezTo>
                    <a:pt x="21" y="112"/>
                    <a:pt x="26" y="108"/>
                    <a:pt x="29" y="111"/>
                  </a:cubicBezTo>
                  <a:cubicBezTo>
                    <a:pt x="32" y="113"/>
                    <a:pt x="32" y="116"/>
                    <a:pt x="37" y="112"/>
                  </a:cubicBezTo>
                  <a:cubicBezTo>
                    <a:pt x="41" y="108"/>
                    <a:pt x="44" y="106"/>
                    <a:pt x="50" y="108"/>
                  </a:cubicBezTo>
                  <a:cubicBezTo>
                    <a:pt x="56" y="109"/>
                    <a:pt x="67" y="109"/>
                    <a:pt x="69" y="110"/>
                  </a:cubicBezTo>
                  <a:cubicBezTo>
                    <a:pt x="71" y="110"/>
                    <a:pt x="75" y="106"/>
                    <a:pt x="80" y="109"/>
                  </a:cubicBezTo>
                  <a:cubicBezTo>
                    <a:pt x="85" y="112"/>
                    <a:pt x="90" y="111"/>
                    <a:pt x="91" y="110"/>
                  </a:cubicBezTo>
                  <a:cubicBezTo>
                    <a:pt x="92" y="108"/>
                    <a:pt x="95" y="105"/>
                    <a:pt x="101" y="102"/>
                  </a:cubicBezTo>
                  <a:cubicBezTo>
                    <a:pt x="101" y="101"/>
                    <a:pt x="100" y="101"/>
                    <a:pt x="100" y="100"/>
                  </a:cubicBezTo>
                  <a:cubicBezTo>
                    <a:pt x="100" y="97"/>
                    <a:pt x="98" y="95"/>
                    <a:pt x="99" y="91"/>
                  </a:cubicBezTo>
                  <a:cubicBezTo>
                    <a:pt x="100" y="87"/>
                    <a:pt x="102" y="83"/>
                    <a:pt x="102" y="81"/>
                  </a:cubicBezTo>
                  <a:cubicBezTo>
                    <a:pt x="102" y="79"/>
                    <a:pt x="96" y="69"/>
                    <a:pt x="96" y="69"/>
                  </a:cubicBezTo>
                  <a:cubicBezTo>
                    <a:pt x="96" y="69"/>
                    <a:pt x="108" y="65"/>
                    <a:pt x="110" y="65"/>
                  </a:cubicBezTo>
                  <a:cubicBezTo>
                    <a:pt x="111" y="65"/>
                    <a:pt x="116" y="63"/>
                    <a:pt x="117" y="65"/>
                  </a:cubicBezTo>
                  <a:cubicBezTo>
                    <a:pt x="118" y="66"/>
                    <a:pt x="118" y="76"/>
                    <a:pt x="121" y="72"/>
                  </a:cubicBezTo>
                  <a:cubicBezTo>
                    <a:pt x="124" y="70"/>
                    <a:pt x="125" y="66"/>
                    <a:pt x="125" y="65"/>
                  </a:cubicBezTo>
                  <a:cubicBezTo>
                    <a:pt x="123" y="56"/>
                    <a:pt x="127" y="51"/>
                    <a:pt x="127" y="4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83">
              <a:extLst>
                <a:ext uri="{FF2B5EF4-FFF2-40B4-BE49-F238E27FC236}">
                  <a16:creationId xmlns:a16="http://schemas.microsoft.com/office/drawing/2014/main" id="{28B71FA8-D322-472A-BADA-D52B8237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3423"/>
              <a:ext cx="391" cy="237"/>
            </a:xfrm>
            <a:custGeom>
              <a:avLst/>
              <a:gdLst>
                <a:gd name="T0" fmla="*/ 388 w 146"/>
                <a:gd name="T1" fmla="*/ 72 h 89"/>
                <a:gd name="T2" fmla="*/ 386 w 146"/>
                <a:gd name="T3" fmla="*/ 53 h 89"/>
                <a:gd name="T4" fmla="*/ 383 w 146"/>
                <a:gd name="T5" fmla="*/ 37 h 89"/>
                <a:gd name="T6" fmla="*/ 354 w 146"/>
                <a:gd name="T7" fmla="*/ 16 h 89"/>
                <a:gd name="T8" fmla="*/ 345 w 146"/>
                <a:gd name="T9" fmla="*/ 0 h 89"/>
                <a:gd name="T10" fmla="*/ 319 w 146"/>
                <a:gd name="T11" fmla="*/ 21 h 89"/>
                <a:gd name="T12" fmla="*/ 289 w 146"/>
                <a:gd name="T13" fmla="*/ 19 h 89"/>
                <a:gd name="T14" fmla="*/ 260 w 146"/>
                <a:gd name="T15" fmla="*/ 21 h 89"/>
                <a:gd name="T16" fmla="*/ 209 w 146"/>
                <a:gd name="T17" fmla="*/ 16 h 89"/>
                <a:gd name="T18" fmla="*/ 174 w 146"/>
                <a:gd name="T19" fmla="*/ 27 h 89"/>
                <a:gd name="T20" fmla="*/ 153 w 146"/>
                <a:gd name="T21" fmla="*/ 24 h 89"/>
                <a:gd name="T22" fmla="*/ 110 w 146"/>
                <a:gd name="T23" fmla="*/ 24 h 89"/>
                <a:gd name="T24" fmla="*/ 75 w 146"/>
                <a:gd name="T25" fmla="*/ 16 h 89"/>
                <a:gd name="T26" fmla="*/ 72 w 146"/>
                <a:gd name="T27" fmla="*/ 21 h 89"/>
                <a:gd name="T28" fmla="*/ 62 w 146"/>
                <a:gd name="T29" fmla="*/ 43 h 89"/>
                <a:gd name="T30" fmla="*/ 37 w 146"/>
                <a:gd name="T31" fmla="*/ 64 h 89"/>
                <a:gd name="T32" fmla="*/ 16 w 146"/>
                <a:gd name="T33" fmla="*/ 61 h 89"/>
                <a:gd name="T34" fmla="*/ 13 w 146"/>
                <a:gd name="T35" fmla="*/ 80 h 89"/>
                <a:gd name="T36" fmla="*/ 40 w 146"/>
                <a:gd name="T37" fmla="*/ 85 h 89"/>
                <a:gd name="T38" fmla="*/ 48 w 146"/>
                <a:gd name="T39" fmla="*/ 93 h 89"/>
                <a:gd name="T40" fmla="*/ 64 w 146"/>
                <a:gd name="T41" fmla="*/ 85 h 89"/>
                <a:gd name="T42" fmla="*/ 83 w 146"/>
                <a:gd name="T43" fmla="*/ 91 h 89"/>
                <a:gd name="T44" fmla="*/ 88 w 146"/>
                <a:gd name="T45" fmla="*/ 109 h 89"/>
                <a:gd name="T46" fmla="*/ 83 w 146"/>
                <a:gd name="T47" fmla="*/ 128 h 89"/>
                <a:gd name="T48" fmla="*/ 80 w 146"/>
                <a:gd name="T49" fmla="*/ 157 h 89"/>
                <a:gd name="T50" fmla="*/ 94 w 146"/>
                <a:gd name="T51" fmla="*/ 157 h 89"/>
                <a:gd name="T52" fmla="*/ 102 w 146"/>
                <a:gd name="T53" fmla="*/ 141 h 89"/>
                <a:gd name="T54" fmla="*/ 110 w 146"/>
                <a:gd name="T55" fmla="*/ 144 h 89"/>
                <a:gd name="T56" fmla="*/ 129 w 146"/>
                <a:gd name="T57" fmla="*/ 162 h 89"/>
                <a:gd name="T58" fmla="*/ 158 w 146"/>
                <a:gd name="T59" fmla="*/ 178 h 89"/>
                <a:gd name="T60" fmla="*/ 177 w 146"/>
                <a:gd name="T61" fmla="*/ 189 h 89"/>
                <a:gd name="T62" fmla="*/ 214 w 146"/>
                <a:gd name="T63" fmla="*/ 194 h 89"/>
                <a:gd name="T64" fmla="*/ 230 w 146"/>
                <a:gd name="T65" fmla="*/ 197 h 89"/>
                <a:gd name="T66" fmla="*/ 244 w 146"/>
                <a:gd name="T67" fmla="*/ 210 h 89"/>
                <a:gd name="T68" fmla="*/ 257 w 146"/>
                <a:gd name="T69" fmla="*/ 221 h 89"/>
                <a:gd name="T70" fmla="*/ 276 w 146"/>
                <a:gd name="T71" fmla="*/ 232 h 89"/>
                <a:gd name="T72" fmla="*/ 316 w 146"/>
                <a:gd name="T73" fmla="*/ 221 h 89"/>
                <a:gd name="T74" fmla="*/ 321 w 146"/>
                <a:gd name="T75" fmla="*/ 208 h 89"/>
                <a:gd name="T76" fmla="*/ 324 w 146"/>
                <a:gd name="T77" fmla="*/ 181 h 89"/>
                <a:gd name="T78" fmla="*/ 343 w 146"/>
                <a:gd name="T79" fmla="*/ 162 h 89"/>
                <a:gd name="T80" fmla="*/ 356 w 146"/>
                <a:gd name="T81" fmla="*/ 133 h 89"/>
                <a:gd name="T82" fmla="*/ 378 w 146"/>
                <a:gd name="T83" fmla="*/ 112 h 89"/>
                <a:gd name="T84" fmla="*/ 378 w 146"/>
                <a:gd name="T85" fmla="*/ 96 h 89"/>
                <a:gd name="T86" fmla="*/ 388 w 146"/>
                <a:gd name="T87" fmla="*/ 88 h 89"/>
                <a:gd name="T88" fmla="*/ 388 w 146"/>
                <a:gd name="T89" fmla="*/ 72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" h="89">
                  <a:moveTo>
                    <a:pt x="145" y="27"/>
                  </a:moveTo>
                  <a:cubicBezTo>
                    <a:pt x="145" y="24"/>
                    <a:pt x="145" y="22"/>
                    <a:pt x="144" y="20"/>
                  </a:cubicBezTo>
                  <a:cubicBezTo>
                    <a:pt x="142" y="17"/>
                    <a:pt x="144" y="15"/>
                    <a:pt x="143" y="14"/>
                  </a:cubicBezTo>
                  <a:cubicBezTo>
                    <a:pt x="143" y="12"/>
                    <a:pt x="134" y="9"/>
                    <a:pt x="132" y="6"/>
                  </a:cubicBezTo>
                  <a:cubicBezTo>
                    <a:pt x="131" y="4"/>
                    <a:pt x="130" y="2"/>
                    <a:pt x="129" y="0"/>
                  </a:cubicBezTo>
                  <a:cubicBezTo>
                    <a:pt x="123" y="3"/>
                    <a:pt x="120" y="6"/>
                    <a:pt x="119" y="8"/>
                  </a:cubicBezTo>
                  <a:cubicBezTo>
                    <a:pt x="118" y="9"/>
                    <a:pt x="113" y="10"/>
                    <a:pt x="108" y="7"/>
                  </a:cubicBezTo>
                  <a:cubicBezTo>
                    <a:pt x="103" y="4"/>
                    <a:pt x="99" y="8"/>
                    <a:pt x="97" y="8"/>
                  </a:cubicBezTo>
                  <a:cubicBezTo>
                    <a:pt x="95" y="7"/>
                    <a:pt x="84" y="7"/>
                    <a:pt x="78" y="6"/>
                  </a:cubicBezTo>
                  <a:cubicBezTo>
                    <a:pt x="72" y="4"/>
                    <a:pt x="69" y="6"/>
                    <a:pt x="65" y="10"/>
                  </a:cubicBezTo>
                  <a:cubicBezTo>
                    <a:pt x="60" y="14"/>
                    <a:pt x="60" y="11"/>
                    <a:pt x="57" y="9"/>
                  </a:cubicBezTo>
                  <a:cubicBezTo>
                    <a:pt x="54" y="6"/>
                    <a:pt x="49" y="10"/>
                    <a:pt x="41" y="9"/>
                  </a:cubicBezTo>
                  <a:cubicBezTo>
                    <a:pt x="37" y="9"/>
                    <a:pt x="32" y="8"/>
                    <a:pt x="28" y="6"/>
                  </a:cubicBezTo>
                  <a:cubicBezTo>
                    <a:pt x="28" y="7"/>
                    <a:pt x="28" y="7"/>
                    <a:pt x="27" y="8"/>
                  </a:cubicBezTo>
                  <a:cubicBezTo>
                    <a:pt x="26" y="10"/>
                    <a:pt x="27" y="12"/>
                    <a:pt x="23" y="16"/>
                  </a:cubicBezTo>
                  <a:cubicBezTo>
                    <a:pt x="19" y="19"/>
                    <a:pt x="19" y="24"/>
                    <a:pt x="14" y="24"/>
                  </a:cubicBezTo>
                  <a:cubicBezTo>
                    <a:pt x="10" y="24"/>
                    <a:pt x="9" y="19"/>
                    <a:pt x="6" y="23"/>
                  </a:cubicBezTo>
                  <a:cubicBezTo>
                    <a:pt x="3" y="27"/>
                    <a:pt x="0" y="31"/>
                    <a:pt x="5" y="30"/>
                  </a:cubicBezTo>
                  <a:cubicBezTo>
                    <a:pt x="9" y="30"/>
                    <a:pt x="14" y="30"/>
                    <a:pt x="15" y="32"/>
                  </a:cubicBezTo>
                  <a:cubicBezTo>
                    <a:pt x="15" y="35"/>
                    <a:pt x="15" y="37"/>
                    <a:pt x="18" y="35"/>
                  </a:cubicBezTo>
                  <a:cubicBezTo>
                    <a:pt x="20" y="33"/>
                    <a:pt x="21" y="31"/>
                    <a:pt x="24" y="32"/>
                  </a:cubicBezTo>
                  <a:cubicBezTo>
                    <a:pt x="26" y="34"/>
                    <a:pt x="28" y="33"/>
                    <a:pt x="31" y="34"/>
                  </a:cubicBezTo>
                  <a:cubicBezTo>
                    <a:pt x="33" y="35"/>
                    <a:pt x="35" y="38"/>
                    <a:pt x="33" y="41"/>
                  </a:cubicBezTo>
                  <a:cubicBezTo>
                    <a:pt x="31" y="43"/>
                    <a:pt x="31" y="46"/>
                    <a:pt x="31" y="48"/>
                  </a:cubicBezTo>
                  <a:cubicBezTo>
                    <a:pt x="30" y="50"/>
                    <a:pt x="29" y="56"/>
                    <a:pt x="30" y="59"/>
                  </a:cubicBezTo>
                  <a:cubicBezTo>
                    <a:pt x="30" y="59"/>
                    <a:pt x="33" y="60"/>
                    <a:pt x="35" y="59"/>
                  </a:cubicBezTo>
                  <a:cubicBezTo>
                    <a:pt x="36" y="57"/>
                    <a:pt x="36" y="53"/>
                    <a:pt x="38" y="53"/>
                  </a:cubicBezTo>
                  <a:cubicBezTo>
                    <a:pt x="40" y="52"/>
                    <a:pt x="40" y="50"/>
                    <a:pt x="41" y="54"/>
                  </a:cubicBezTo>
                  <a:cubicBezTo>
                    <a:pt x="43" y="58"/>
                    <a:pt x="45" y="59"/>
                    <a:pt x="48" y="61"/>
                  </a:cubicBezTo>
                  <a:cubicBezTo>
                    <a:pt x="51" y="63"/>
                    <a:pt x="56" y="65"/>
                    <a:pt x="59" y="67"/>
                  </a:cubicBezTo>
                  <a:cubicBezTo>
                    <a:pt x="62" y="69"/>
                    <a:pt x="63" y="71"/>
                    <a:pt x="66" y="71"/>
                  </a:cubicBezTo>
                  <a:cubicBezTo>
                    <a:pt x="69" y="70"/>
                    <a:pt x="78" y="72"/>
                    <a:pt x="80" y="73"/>
                  </a:cubicBezTo>
                  <a:cubicBezTo>
                    <a:pt x="82" y="73"/>
                    <a:pt x="85" y="71"/>
                    <a:pt x="86" y="74"/>
                  </a:cubicBezTo>
                  <a:cubicBezTo>
                    <a:pt x="88" y="77"/>
                    <a:pt x="89" y="75"/>
                    <a:pt x="91" y="79"/>
                  </a:cubicBezTo>
                  <a:cubicBezTo>
                    <a:pt x="93" y="83"/>
                    <a:pt x="94" y="83"/>
                    <a:pt x="96" y="83"/>
                  </a:cubicBezTo>
                  <a:cubicBezTo>
                    <a:pt x="97" y="84"/>
                    <a:pt x="101" y="86"/>
                    <a:pt x="103" y="87"/>
                  </a:cubicBezTo>
                  <a:cubicBezTo>
                    <a:pt x="106" y="88"/>
                    <a:pt x="113" y="89"/>
                    <a:pt x="118" y="83"/>
                  </a:cubicBezTo>
                  <a:cubicBezTo>
                    <a:pt x="118" y="83"/>
                    <a:pt x="119" y="79"/>
                    <a:pt x="120" y="78"/>
                  </a:cubicBezTo>
                  <a:cubicBezTo>
                    <a:pt x="120" y="77"/>
                    <a:pt x="121" y="70"/>
                    <a:pt x="121" y="68"/>
                  </a:cubicBezTo>
                  <a:cubicBezTo>
                    <a:pt x="122" y="66"/>
                    <a:pt x="124" y="63"/>
                    <a:pt x="128" y="61"/>
                  </a:cubicBezTo>
                  <a:cubicBezTo>
                    <a:pt x="131" y="59"/>
                    <a:pt x="132" y="53"/>
                    <a:pt x="133" y="50"/>
                  </a:cubicBezTo>
                  <a:cubicBezTo>
                    <a:pt x="134" y="48"/>
                    <a:pt x="140" y="44"/>
                    <a:pt x="141" y="42"/>
                  </a:cubicBezTo>
                  <a:cubicBezTo>
                    <a:pt x="142" y="41"/>
                    <a:pt x="141" y="36"/>
                    <a:pt x="141" y="3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6" y="30"/>
                    <a:pt x="145" y="2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4">
              <a:extLst>
                <a:ext uri="{FF2B5EF4-FFF2-40B4-BE49-F238E27FC236}">
                  <a16:creationId xmlns:a16="http://schemas.microsoft.com/office/drawing/2014/main" id="{355B023B-6A30-466E-A264-D0B57290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3017"/>
              <a:ext cx="240" cy="251"/>
            </a:xfrm>
            <a:custGeom>
              <a:avLst/>
              <a:gdLst>
                <a:gd name="T0" fmla="*/ 168 w 90"/>
                <a:gd name="T1" fmla="*/ 214 h 94"/>
                <a:gd name="T2" fmla="*/ 171 w 90"/>
                <a:gd name="T3" fmla="*/ 214 h 94"/>
                <a:gd name="T4" fmla="*/ 179 w 90"/>
                <a:gd name="T5" fmla="*/ 195 h 94"/>
                <a:gd name="T6" fmla="*/ 176 w 90"/>
                <a:gd name="T7" fmla="*/ 176 h 94"/>
                <a:gd name="T8" fmla="*/ 189 w 90"/>
                <a:gd name="T9" fmla="*/ 160 h 94"/>
                <a:gd name="T10" fmla="*/ 216 w 90"/>
                <a:gd name="T11" fmla="*/ 150 h 94"/>
                <a:gd name="T12" fmla="*/ 235 w 90"/>
                <a:gd name="T13" fmla="*/ 134 h 94"/>
                <a:gd name="T14" fmla="*/ 235 w 90"/>
                <a:gd name="T15" fmla="*/ 131 h 94"/>
                <a:gd name="T16" fmla="*/ 232 w 90"/>
                <a:gd name="T17" fmla="*/ 120 h 94"/>
                <a:gd name="T18" fmla="*/ 240 w 90"/>
                <a:gd name="T19" fmla="*/ 107 h 94"/>
                <a:gd name="T20" fmla="*/ 235 w 90"/>
                <a:gd name="T21" fmla="*/ 88 h 94"/>
                <a:gd name="T22" fmla="*/ 224 w 90"/>
                <a:gd name="T23" fmla="*/ 64 h 94"/>
                <a:gd name="T24" fmla="*/ 224 w 90"/>
                <a:gd name="T25" fmla="*/ 43 h 94"/>
                <a:gd name="T26" fmla="*/ 224 w 90"/>
                <a:gd name="T27" fmla="*/ 40 h 94"/>
                <a:gd name="T28" fmla="*/ 147 w 90"/>
                <a:gd name="T29" fmla="*/ 37 h 94"/>
                <a:gd name="T30" fmla="*/ 147 w 90"/>
                <a:gd name="T31" fmla="*/ 29 h 94"/>
                <a:gd name="T32" fmla="*/ 139 w 90"/>
                <a:gd name="T33" fmla="*/ 21 h 94"/>
                <a:gd name="T34" fmla="*/ 123 w 90"/>
                <a:gd name="T35" fmla="*/ 11 h 94"/>
                <a:gd name="T36" fmla="*/ 115 w 90"/>
                <a:gd name="T37" fmla="*/ 8 h 94"/>
                <a:gd name="T38" fmla="*/ 91 w 90"/>
                <a:gd name="T39" fmla="*/ 19 h 94"/>
                <a:gd name="T40" fmla="*/ 80 w 90"/>
                <a:gd name="T41" fmla="*/ 0 h 94"/>
                <a:gd name="T42" fmla="*/ 83 w 90"/>
                <a:gd name="T43" fmla="*/ 32 h 94"/>
                <a:gd name="T44" fmla="*/ 72 w 90"/>
                <a:gd name="T45" fmla="*/ 64 h 94"/>
                <a:gd name="T46" fmla="*/ 48 w 90"/>
                <a:gd name="T47" fmla="*/ 107 h 94"/>
                <a:gd name="T48" fmla="*/ 24 w 90"/>
                <a:gd name="T49" fmla="*/ 125 h 94"/>
                <a:gd name="T50" fmla="*/ 8 w 90"/>
                <a:gd name="T51" fmla="*/ 142 h 94"/>
                <a:gd name="T52" fmla="*/ 0 w 90"/>
                <a:gd name="T53" fmla="*/ 168 h 94"/>
                <a:gd name="T54" fmla="*/ 3 w 90"/>
                <a:gd name="T55" fmla="*/ 182 h 94"/>
                <a:gd name="T56" fmla="*/ 3 w 90"/>
                <a:gd name="T57" fmla="*/ 182 h 94"/>
                <a:gd name="T58" fmla="*/ 8 w 90"/>
                <a:gd name="T59" fmla="*/ 190 h 94"/>
                <a:gd name="T60" fmla="*/ 21 w 90"/>
                <a:gd name="T61" fmla="*/ 214 h 94"/>
                <a:gd name="T62" fmla="*/ 40 w 90"/>
                <a:gd name="T63" fmla="*/ 230 h 94"/>
                <a:gd name="T64" fmla="*/ 53 w 90"/>
                <a:gd name="T65" fmla="*/ 230 h 94"/>
                <a:gd name="T66" fmla="*/ 67 w 90"/>
                <a:gd name="T67" fmla="*/ 232 h 94"/>
                <a:gd name="T68" fmla="*/ 67 w 90"/>
                <a:gd name="T69" fmla="*/ 251 h 94"/>
                <a:gd name="T70" fmla="*/ 115 w 90"/>
                <a:gd name="T71" fmla="*/ 246 h 94"/>
                <a:gd name="T72" fmla="*/ 125 w 90"/>
                <a:gd name="T73" fmla="*/ 232 h 94"/>
                <a:gd name="T74" fmla="*/ 136 w 90"/>
                <a:gd name="T75" fmla="*/ 219 h 94"/>
                <a:gd name="T76" fmla="*/ 152 w 90"/>
                <a:gd name="T77" fmla="*/ 219 h 94"/>
                <a:gd name="T78" fmla="*/ 168 w 90"/>
                <a:gd name="T79" fmla="*/ 214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" h="94">
                  <a:moveTo>
                    <a:pt x="63" y="80"/>
                  </a:moveTo>
                  <a:cubicBezTo>
                    <a:pt x="63" y="80"/>
                    <a:pt x="64" y="80"/>
                    <a:pt x="64" y="80"/>
                  </a:cubicBezTo>
                  <a:cubicBezTo>
                    <a:pt x="67" y="80"/>
                    <a:pt x="67" y="74"/>
                    <a:pt x="67" y="73"/>
                  </a:cubicBezTo>
                  <a:cubicBezTo>
                    <a:pt x="66" y="71"/>
                    <a:pt x="64" y="69"/>
                    <a:pt x="66" y="66"/>
                  </a:cubicBezTo>
                  <a:cubicBezTo>
                    <a:pt x="68" y="64"/>
                    <a:pt x="68" y="60"/>
                    <a:pt x="71" y="60"/>
                  </a:cubicBezTo>
                  <a:cubicBezTo>
                    <a:pt x="73" y="61"/>
                    <a:pt x="78" y="57"/>
                    <a:pt x="81" y="56"/>
                  </a:cubicBezTo>
                  <a:cubicBezTo>
                    <a:pt x="82" y="56"/>
                    <a:pt x="85" y="54"/>
                    <a:pt x="88" y="50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7"/>
                    <a:pt x="86" y="47"/>
                    <a:pt x="87" y="45"/>
                  </a:cubicBezTo>
                  <a:cubicBezTo>
                    <a:pt x="89" y="43"/>
                    <a:pt x="90" y="43"/>
                    <a:pt x="90" y="40"/>
                  </a:cubicBezTo>
                  <a:cubicBezTo>
                    <a:pt x="90" y="37"/>
                    <a:pt x="89" y="34"/>
                    <a:pt x="88" y="33"/>
                  </a:cubicBezTo>
                  <a:cubicBezTo>
                    <a:pt x="87" y="31"/>
                    <a:pt x="83" y="27"/>
                    <a:pt x="84" y="24"/>
                  </a:cubicBezTo>
                  <a:cubicBezTo>
                    <a:pt x="85" y="22"/>
                    <a:pt x="85" y="20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2"/>
                    <a:pt x="55" y="11"/>
                  </a:cubicBezTo>
                  <a:cubicBezTo>
                    <a:pt x="55" y="9"/>
                    <a:pt x="53" y="8"/>
                    <a:pt x="52" y="8"/>
                  </a:cubicBezTo>
                  <a:cubicBezTo>
                    <a:pt x="51" y="7"/>
                    <a:pt x="47" y="5"/>
                    <a:pt x="46" y="4"/>
                  </a:cubicBezTo>
                  <a:cubicBezTo>
                    <a:pt x="46" y="4"/>
                    <a:pt x="45" y="2"/>
                    <a:pt x="43" y="3"/>
                  </a:cubicBezTo>
                  <a:cubicBezTo>
                    <a:pt x="40" y="4"/>
                    <a:pt x="34" y="6"/>
                    <a:pt x="34" y="7"/>
                  </a:cubicBezTo>
                  <a:cubicBezTo>
                    <a:pt x="33" y="7"/>
                    <a:pt x="31" y="0"/>
                    <a:pt x="30" y="0"/>
                  </a:cubicBezTo>
                  <a:cubicBezTo>
                    <a:pt x="30" y="2"/>
                    <a:pt x="32" y="9"/>
                    <a:pt x="31" y="12"/>
                  </a:cubicBezTo>
                  <a:cubicBezTo>
                    <a:pt x="31" y="14"/>
                    <a:pt x="28" y="20"/>
                    <a:pt x="27" y="24"/>
                  </a:cubicBezTo>
                  <a:cubicBezTo>
                    <a:pt x="25" y="28"/>
                    <a:pt x="21" y="39"/>
                    <a:pt x="18" y="40"/>
                  </a:cubicBezTo>
                  <a:cubicBezTo>
                    <a:pt x="14" y="42"/>
                    <a:pt x="13" y="44"/>
                    <a:pt x="9" y="47"/>
                  </a:cubicBezTo>
                  <a:cubicBezTo>
                    <a:pt x="4" y="49"/>
                    <a:pt x="4" y="52"/>
                    <a:pt x="3" y="53"/>
                  </a:cubicBezTo>
                  <a:cubicBezTo>
                    <a:pt x="2" y="55"/>
                    <a:pt x="0" y="63"/>
                    <a:pt x="0" y="63"/>
                  </a:cubicBezTo>
                  <a:cubicBezTo>
                    <a:pt x="0" y="63"/>
                    <a:pt x="1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0"/>
                    <a:pt x="3" y="71"/>
                    <a:pt x="3" y="71"/>
                  </a:cubicBezTo>
                  <a:cubicBezTo>
                    <a:pt x="6" y="73"/>
                    <a:pt x="6" y="77"/>
                    <a:pt x="8" y="80"/>
                  </a:cubicBezTo>
                  <a:cubicBezTo>
                    <a:pt x="9" y="83"/>
                    <a:pt x="12" y="86"/>
                    <a:pt x="15" y="86"/>
                  </a:cubicBezTo>
                  <a:cubicBezTo>
                    <a:pt x="17" y="87"/>
                    <a:pt x="17" y="84"/>
                    <a:pt x="20" y="86"/>
                  </a:cubicBezTo>
                  <a:cubicBezTo>
                    <a:pt x="23" y="87"/>
                    <a:pt x="24" y="84"/>
                    <a:pt x="25" y="87"/>
                  </a:cubicBezTo>
                  <a:cubicBezTo>
                    <a:pt x="26" y="90"/>
                    <a:pt x="23" y="93"/>
                    <a:pt x="25" y="94"/>
                  </a:cubicBezTo>
                  <a:cubicBezTo>
                    <a:pt x="28" y="94"/>
                    <a:pt x="40" y="94"/>
                    <a:pt x="43" y="92"/>
                  </a:cubicBezTo>
                  <a:cubicBezTo>
                    <a:pt x="45" y="91"/>
                    <a:pt x="45" y="91"/>
                    <a:pt x="47" y="87"/>
                  </a:cubicBezTo>
                  <a:cubicBezTo>
                    <a:pt x="49" y="84"/>
                    <a:pt x="47" y="80"/>
                    <a:pt x="51" y="82"/>
                  </a:cubicBezTo>
                  <a:cubicBezTo>
                    <a:pt x="54" y="83"/>
                    <a:pt x="53" y="82"/>
                    <a:pt x="57" y="82"/>
                  </a:cubicBezTo>
                  <a:cubicBezTo>
                    <a:pt x="61" y="83"/>
                    <a:pt x="61" y="81"/>
                    <a:pt x="63" y="80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5">
              <a:extLst>
                <a:ext uri="{FF2B5EF4-FFF2-40B4-BE49-F238E27FC236}">
                  <a16:creationId xmlns:a16="http://schemas.microsoft.com/office/drawing/2014/main" id="{90F16E56-C05D-4BDA-B1A1-1A38A713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3017"/>
              <a:ext cx="240" cy="251"/>
            </a:xfrm>
            <a:custGeom>
              <a:avLst/>
              <a:gdLst>
                <a:gd name="T0" fmla="*/ 168 w 90"/>
                <a:gd name="T1" fmla="*/ 214 h 94"/>
                <a:gd name="T2" fmla="*/ 171 w 90"/>
                <a:gd name="T3" fmla="*/ 214 h 94"/>
                <a:gd name="T4" fmla="*/ 179 w 90"/>
                <a:gd name="T5" fmla="*/ 195 h 94"/>
                <a:gd name="T6" fmla="*/ 176 w 90"/>
                <a:gd name="T7" fmla="*/ 176 h 94"/>
                <a:gd name="T8" fmla="*/ 189 w 90"/>
                <a:gd name="T9" fmla="*/ 160 h 94"/>
                <a:gd name="T10" fmla="*/ 216 w 90"/>
                <a:gd name="T11" fmla="*/ 150 h 94"/>
                <a:gd name="T12" fmla="*/ 235 w 90"/>
                <a:gd name="T13" fmla="*/ 134 h 94"/>
                <a:gd name="T14" fmla="*/ 235 w 90"/>
                <a:gd name="T15" fmla="*/ 131 h 94"/>
                <a:gd name="T16" fmla="*/ 232 w 90"/>
                <a:gd name="T17" fmla="*/ 120 h 94"/>
                <a:gd name="T18" fmla="*/ 240 w 90"/>
                <a:gd name="T19" fmla="*/ 107 h 94"/>
                <a:gd name="T20" fmla="*/ 235 w 90"/>
                <a:gd name="T21" fmla="*/ 88 h 94"/>
                <a:gd name="T22" fmla="*/ 224 w 90"/>
                <a:gd name="T23" fmla="*/ 64 h 94"/>
                <a:gd name="T24" fmla="*/ 224 w 90"/>
                <a:gd name="T25" fmla="*/ 43 h 94"/>
                <a:gd name="T26" fmla="*/ 224 w 90"/>
                <a:gd name="T27" fmla="*/ 40 h 94"/>
                <a:gd name="T28" fmla="*/ 147 w 90"/>
                <a:gd name="T29" fmla="*/ 37 h 94"/>
                <a:gd name="T30" fmla="*/ 147 w 90"/>
                <a:gd name="T31" fmla="*/ 29 h 94"/>
                <a:gd name="T32" fmla="*/ 139 w 90"/>
                <a:gd name="T33" fmla="*/ 21 h 94"/>
                <a:gd name="T34" fmla="*/ 123 w 90"/>
                <a:gd name="T35" fmla="*/ 11 h 94"/>
                <a:gd name="T36" fmla="*/ 115 w 90"/>
                <a:gd name="T37" fmla="*/ 8 h 94"/>
                <a:gd name="T38" fmla="*/ 91 w 90"/>
                <a:gd name="T39" fmla="*/ 19 h 94"/>
                <a:gd name="T40" fmla="*/ 80 w 90"/>
                <a:gd name="T41" fmla="*/ 0 h 94"/>
                <a:gd name="T42" fmla="*/ 83 w 90"/>
                <a:gd name="T43" fmla="*/ 32 h 94"/>
                <a:gd name="T44" fmla="*/ 72 w 90"/>
                <a:gd name="T45" fmla="*/ 64 h 94"/>
                <a:gd name="T46" fmla="*/ 48 w 90"/>
                <a:gd name="T47" fmla="*/ 107 h 94"/>
                <a:gd name="T48" fmla="*/ 24 w 90"/>
                <a:gd name="T49" fmla="*/ 125 h 94"/>
                <a:gd name="T50" fmla="*/ 8 w 90"/>
                <a:gd name="T51" fmla="*/ 142 h 94"/>
                <a:gd name="T52" fmla="*/ 0 w 90"/>
                <a:gd name="T53" fmla="*/ 168 h 94"/>
                <a:gd name="T54" fmla="*/ 3 w 90"/>
                <a:gd name="T55" fmla="*/ 182 h 94"/>
                <a:gd name="T56" fmla="*/ 3 w 90"/>
                <a:gd name="T57" fmla="*/ 182 h 94"/>
                <a:gd name="T58" fmla="*/ 8 w 90"/>
                <a:gd name="T59" fmla="*/ 190 h 94"/>
                <a:gd name="T60" fmla="*/ 21 w 90"/>
                <a:gd name="T61" fmla="*/ 214 h 94"/>
                <a:gd name="T62" fmla="*/ 40 w 90"/>
                <a:gd name="T63" fmla="*/ 230 h 94"/>
                <a:gd name="T64" fmla="*/ 53 w 90"/>
                <a:gd name="T65" fmla="*/ 230 h 94"/>
                <a:gd name="T66" fmla="*/ 67 w 90"/>
                <a:gd name="T67" fmla="*/ 232 h 94"/>
                <a:gd name="T68" fmla="*/ 67 w 90"/>
                <a:gd name="T69" fmla="*/ 251 h 94"/>
                <a:gd name="T70" fmla="*/ 115 w 90"/>
                <a:gd name="T71" fmla="*/ 246 h 94"/>
                <a:gd name="T72" fmla="*/ 125 w 90"/>
                <a:gd name="T73" fmla="*/ 232 h 94"/>
                <a:gd name="T74" fmla="*/ 136 w 90"/>
                <a:gd name="T75" fmla="*/ 219 h 94"/>
                <a:gd name="T76" fmla="*/ 152 w 90"/>
                <a:gd name="T77" fmla="*/ 219 h 94"/>
                <a:gd name="T78" fmla="*/ 168 w 90"/>
                <a:gd name="T79" fmla="*/ 214 h 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" h="94">
                  <a:moveTo>
                    <a:pt x="63" y="80"/>
                  </a:moveTo>
                  <a:cubicBezTo>
                    <a:pt x="63" y="80"/>
                    <a:pt x="64" y="80"/>
                    <a:pt x="64" y="80"/>
                  </a:cubicBezTo>
                  <a:cubicBezTo>
                    <a:pt x="67" y="80"/>
                    <a:pt x="67" y="74"/>
                    <a:pt x="67" y="73"/>
                  </a:cubicBezTo>
                  <a:cubicBezTo>
                    <a:pt x="66" y="71"/>
                    <a:pt x="64" y="69"/>
                    <a:pt x="66" y="66"/>
                  </a:cubicBezTo>
                  <a:cubicBezTo>
                    <a:pt x="68" y="64"/>
                    <a:pt x="68" y="60"/>
                    <a:pt x="71" y="60"/>
                  </a:cubicBezTo>
                  <a:cubicBezTo>
                    <a:pt x="73" y="61"/>
                    <a:pt x="78" y="57"/>
                    <a:pt x="81" y="56"/>
                  </a:cubicBezTo>
                  <a:cubicBezTo>
                    <a:pt x="82" y="56"/>
                    <a:pt x="85" y="54"/>
                    <a:pt x="88" y="50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7"/>
                    <a:pt x="86" y="47"/>
                    <a:pt x="87" y="45"/>
                  </a:cubicBezTo>
                  <a:cubicBezTo>
                    <a:pt x="89" y="43"/>
                    <a:pt x="90" y="43"/>
                    <a:pt x="90" y="40"/>
                  </a:cubicBezTo>
                  <a:cubicBezTo>
                    <a:pt x="90" y="37"/>
                    <a:pt x="89" y="34"/>
                    <a:pt x="88" y="33"/>
                  </a:cubicBezTo>
                  <a:cubicBezTo>
                    <a:pt x="87" y="31"/>
                    <a:pt x="83" y="27"/>
                    <a:pt x="84" y="24"/>
                  </a:cubicBezTo>
                  <a:cubicBezTo>
                    <a:pt x="85" y="22"/>
                    <a:pt x="85" y="20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2"/>
                    <a:pt x="55" y="11"/>
                  </a:cubicBezTo>
                  <a:cubicBezTo>
                    <a:pt x="55" y="9"/>
                    <a:pt x="53" y="8"/>
                    <a:pt x="52" y="8"/>
                  </a:cubicBezTo>
                  <a:cubicBezTo>
                    <a:pt x="51" y="7"/>
                    <a:pt x="47" y="5"/>
                    <a:pt x="46" y="4"/>
                  </a:cubicBezTo>
                  <a:cubicBezTo>
                    <a:pt x="46" y="4"/>
                    <a:pt x="45" y="2"/>
                    <a:pt x="43" y="3"/>
                  </a:cubicBezTo>
                  <a:cubicBezTo>
                    <a:pt x="40" y="4"/>
                    <a:pt x="34" y="6"/>
                    <a:pt x="34" y="7"/>
                  </a:cubicBezTo>
                  <a:cubicBezTo>
                    <a:pt x="33" y="7"/>
                    <a:pt x="31" y="0"/>
                    <a:pt x="30" y="0"/>
                  </a:cubicBezTo>
                  <a:cubicBezTo>
                    <a:pt x="30" y="2"/>
                    <a:pt x="32" y="9"/>
                    <a:pt x="31" y="12"/>
                  </a:cubicBezTo>
                  <a:cubicBezTo>
                    <a:pt x="31" y="14"/>
                    <a:pt x="28" y="20"/>
                    <a:pt x="27" y="24"/>
                  </a:cubicBezTo>
                  <a:cubicBezTo>
                    <a:pt x="25" y="28"/>
                    <a:pt x="21" y="39"/>
                    <a:pt x="18" y="40"/>
                  </a:cubicBezTo>
                  <a:cubicBezTo>
                    <a:pt x="14" y="42"/>
                    <a:pt x="13" y="44"/>
                    <a:pt x="9" y="47"/>
                  </a:cubicBezTo>
                  <a:cubicBezTo>
                    <a:pt x="4" y="49"/>
                    <a:pt x="4" y="52"/>
                    <a:pt x="3" y="53"/>
                  </a:cubicBezTo>
                  <a:cubicBezTo>
                    <a:pt x="2" y="55"/>
                    <a:pt x="0" y="63"/>
                    <a:pt x="0" y="63"/>
                  </a:cubicBezTo>
                  <a:cubicBezTo>
                    <a:pt x="0" y="63"/>
                    <a:pt x="1" y="67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70"/>
                    <a:pt x="3" y="71"/>
                    <a:pt x="3" y="71"/>
                  </a:cubicBezTo>
                  <a:cubicBezTo>
                    <a:pt x="6" y="73"/>
                    <a:pt x="6" y="77"/>
                    <a:pt x="8" y="80"/>
                  </a:cubicBezTo>
                  <a:cubicBezTo>
                    <a:pt x="9" y="83"/>
                    <a:pt x="12" y="86"/>
                    <a:pt x="15" y="86"/>
                  </a:cubicBezTo>
                  <a:cubicBezTo>
                    <a:pt x="17" y="87"/>
                    <a:pt x="17" y="84"/>
                    <a:pt x="20" y="86"/>
                  </a:cubicBezTo>
                  <a:cubicBezTo>
                    <a:pt x="23" y="87"/>
                    <a:pt x="24" y="84"/>
                    <a:pt x="25" y="87"/>
                  </a:cubicBezTo>
                  <a:cubicBezTo>
                    <a:pt x="26" y="90"/>
                    <a:pt x="23" y="93"/>
                    <a:pt x="25" y="94"/>
                  </a:cubicBezTo>
                  <a:cubicBezTo>
                    <a:pt x="28" y="94"/>
                    <a:pt x="40" y="94"/>
                    <a:pt x="43" y="92"/>
                  </a:cubicBezTo>
                  <a:cubicBezTo>
                    <a:pt x="45" y="91"/>
                    <a:pt x="45" y="91"/>
                    <a:pt x="47" y="87"/>
                  </a:cubicBezTo>
                  <a:cubicBezTo>
                    <a:pt x="49" y="84"/>
                    <a:pt x="47" y="80"/>
                    <a:pt x="51" y="82"/>
                  </a:cubicBezTo>
                  <a:cubicBezTo>
                    <a:pt x="54" y="83"/>
                    <a:pt x="53" y="82"/>
                    <a:pt x="57" y="82"/>
                  </a:cubicBezTo>
                  <a:cubicBezTo>
                    <a:pt x="61" y="83"/>
                    <a:pt x="61" y="81"/>
                    <a:pt x="63" y="80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Freeform 86">
              <a:extLst>
                <a:ext uri="{FF2B5EF4-FFF2-40B4-BE49-F238E27FC236}">
                  <a16:creationId xmlns:a16="http://schemas.microsoft.com/office/drawing/2014/main" id="{018FBBB7-0C51-4AB2-8B46-3CA4C073A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051"/>
              <a:ext cx="343" cy="358"/>
            </a:xfrm>
            <a:custGeom>
              <a:avLst/>
              <a:gdLst>
                <a:gd name="T0" fmla="*/ 43 w 128"/>
                <a:gd name="T1" fmla="*/ 227 h 134"/>
                <a:gd name="T2" fmla="*/ 102 w 128"/>
                <a:gd name="T3" fmla="*/ 238 h 134"/>
                <a:gd name="T4" fmla="*/ 147 w 128"/>
                <a:gd name="T5" fmla="*/ 286 h 134"/>
                <a:gd name="T6" fmla="*/ 161 w 128"/>
                <a:gd name="T7" fmla="*/ 323 h 134"/>
                <a:gd name="T8" fmla="*/ 185 w 128"/>
                <a:gd name="T9" fmla="*/ 355 h 134"/>
                <a:gd name="T10" fmla="*/ 214 w 128"/>
                <a:gd name="T11" fmla="*/ 353 h 134"/>
                <a:gd name="T12" fmla="*/ 230 w 128"/>
                <a:gd name="T13" fmla="*/ 358 h 134"/>
                <a:gd name="T14" fmla="*/ 247 w 128"/>
                <a:gd name="T15" fmla="*/ 355 h 134"/>
                <a:gd name="T16" fmla="*/ 263 w 128"/>
                <a:gd name="T17" fmla="*/ 347 h 134"/>
                <a:gd name="T18" fmla="*/ 271 w 128"/>
                <a:gd name="T19" fmla="*/ 329 h 134"/>
                <a:gd name="T20" fmla="*/ 295 w 128"/>
                <a:gd name="T21" fmla="*/ 318 h 134"/>
                <a:gd name="T22" fmla="*/ 322 w 128"/>
                <a:gd name="T23" fmla="*/ 291 h 134"/>
                <a:gd name="T24" fmla="*/ 338 w 128"/>
                <a:gd name="T25" fmla="*/ 259 h 134"/>
                <a:gd name="T26" fmla="*/ 308 w 128"/>
                <a:gd name="T27" fmla="*/ 248 h 134"/>
                <a:gd name="T28" fmla="*/ 314 w 128"/>
                <a:gd name="T29" fmla="*/ 232 h 134"/>
                <a:gd name="T30" fmla="*/ 300 w 128"/>
                <a:gd name="T31" fmla="*/ 219 h 134"/>
                <a:gd name="T32" fmla="*/ 279 w 128"/>
                <a:gd name="T33" fmla="*/ 198 h 134"/>
                <a:gd name="T34" fmla="*/ 268 w 128"/>
                <a:gd name="T35" fmla="*/ 152 h 134"/>
                <a:gd name="T36" fmla="*/ 265 w 128"/>
                <a:gd name="T37" fmla="*/ 118 h 134"/>
                <a:gd name="T38" fmla="*/ 247 w 128"/>
                <a:gd name="T39" fmla="*/ 104 h 134"/>
                <a:gd name="T40" fmla="*/ 230 w 128"/>
                <a:gd name="T41" fmla="*/ 75 h 134"/>
                <a:gd name="T42" fmla="*/ 225 w 128"/>
                <a:gd name="T43" fmla="*/ 59 h 134"/>
                <a:gd name="T44" fmla="*/ 222 w 128"/>
                <a:gd name="T45" fmla="*/ 43 h 134"/>
                <a:gd name="T46" fmla="*/ 214 w 128"/>
                <a:gd name="T47" fmla="*/ 35 h 134"/>
                <a:gd name="T48" fmla="*/ 201 w 128"/>
                <a:gd name="T49" fmla="*/ 27 h 134"/>
                <a:gd name="T50" fmla="*/ 193 w 128"/>
                <a:gd name="T51" fmla="*/ 8 h 134"/>
                <a:gd name="T52" fmla="*/ 185 w 128"/>
                <a:gd name="T53" fmla="*/ 3 h 134"/>
                <a:gd name="T54" fmla="*/ 166 w 128"/>
                <a:gd name="T55" fmla="*/ 16 h 134"/>
                <a:gd name="T56" fmla="*/ 161 w 128"/>
                <a:gd name="T57" fmla="*/ 43 h 134"/>
                <a:gd name="T58" fmla="*/ 155 w 128"/>
                <a:gd name="T59" fmla="*/ 59 h 134"/>
                <a:gd name="T60" fmla="*/ 139 w 128"/>
                <a:gd name="T61" fmla="*/ 67 h 134"/>
                <a:gd name="T62" fmla="*/ 137 w 128"/>
                <a:gd name="T63" fmla="*/ 77 h 134"/>
                <a:gd name="T64" fmla="*/ 102 w 128"/>
                <a:gd name="T65" fmla="*/ 77 h 134"/>
                <a:gd name="T66" fmla="*/ 88 w 128"/>
                <a:gd name="T67" fmla="*/ 85 h 134"/>
                <a:gd name="T68" fmla="*/ 80 w 128"/>
                <a:gd name="T69" fmla="*/ 91 h 134"/>
                <a:gd name="T70" fmla="*/ 72 w 128"/>
                <a:gd name="T71" fmla="*/ 104 h 134"/>
                <a:gd name="T72" fmla="*/ 67 w 128"/>
                <a:gd name="T73" fmla="*/ 99 h 134"/>
                <a:gd name="T74" fmla="*/ 48 w 128"/>
                <a:gd name="T75" fmla="*/ 115 h 134"/>
                <a:gd name="T76" fmla="*/ 21 w 128"/>
                <a:gd name="T77" fmla="*/ 126 h 134"/>
                <a:gd name="T78" fmla="*/ 8 w 128"/>
                <a:gd name="T79" fmla="*/ 142 h 134"/>
                <a:gd name="T80" fmla="*/ 11 w 128"/>
                <a:gd name="T81" fmla="*/ 160 h 134"/>
                <a:gd name="T82" fmla="*/ 3 w 128"/>
                <a:gd name="T83" fmla="*/ 179 h 134"/>
                <a:gd name="T84" fmla="*/ 0 w 128"/>
                <a:gd name="T85" fmla="*/ 179 h 134"/>
                <a:gd name="T86" fmla="*/ 3 w 128"/>
                <a:gd name="T87" fmla="*/ 192 h 134"/>
                <a:gd name="T88" fmla="*/ 24 w 128"/>
                <a:gd name="T89" fmla="*/ 198 h 134"/>
                <a:gd name="T90" fmla="*/ 21 w 128"/>
                <a:gd name="T91" fmla="*/ 216 h 134"/>
                <a:gd name="T92" fmla="*/ 38 w 128"/>
                <a:gd name="T93" fmla="*/ 227 h 134"/>
                <a:gd name="T94" fmla="*/ 43 w 128"/>
                <a:gd name="T95" fmla="*/ 227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8" h="134">
                  <a:moveTo>
                    <a:pt x="16" y="85"/>
                  </a:moveTo>
                  <a:cubicBezTo>
                    <a:pt x="22" y="84"/>
                    <a:pt x="33" y="83"/>
                    <a:pt x="38" y="89"/>
                  </a:cubicBezTo>
                  <a:cubicBezTo>
                    <a:pt x="45" y="97"/>
                    <a:pt x="49" y="100"/>
                    <a:pt x="55" y="107"/>
                  </a:cubicBezTo>
                  <a:cubicBezTo>
                    <a:pt x="60" y="114"/>
                    <a:pt x="58" y="117"/>
                    <a:pt x="60" y="121"/>
                  </a:cubicBezTo>
                  <a:cubicBezTo>
                    <a:pt x="61" y="125"/>
                    <a:pt x="69" y="133"/>
                    <a:pt x="69" y="133"/>
                  </a:cubicBezTo>
                  <a:cubicBezTo>
                    <a:pt x="69" y="133"/>
                    <a:pt x="76" y="132"/>
                    <a:pt x="80" y="132"/>
                  </a:cubicBezTo>
                  <a:cubicBezTo>
                    <a:pt x="82" y="132"/>
                    <a:pt x="84" y="133"/>
                    <a:pt x="86" y="134"/>
                  </a:cubicBezTo>
                  <a:cubicBezTo>
                    <a:pt x="88" y="134"/>
                    <a:pt x="91" y="133"/>
                    <a:pt x="92" y="133"/>
                  </a:cubicBezTo>
                  <a:cubicBezTo>
                    <a:pt x="95" y="134"/>
                    <a:pt x="96" y="134"/>
                    <a:pt x="98" y="130"/>
                  </a:cubicBezTo>
                  <a:cubicBezTo>
                    <a:pt x="99" y="125"/>
                    <a:pt x="96" y="122"/>
                    <a:pt x="101" y="123"/>
                  </a:cubicBezTo>
                  <a:cubicBezTo>
                    <a:pt x="106" y="124"/>
                    <a:pt x="106" y="124"/>
                    <a:pt x="110" y="119"/>
                  </a:cubicBezTo>
                  <a:cubicBezTo>
                    <a:pt x="115" y="114"/>
                    <a:pt x="116" y="113"/>
                    <a:pt x="120" y="109"/>
                  </a:cubicBezTo>
                  <a:cubicBezTo>
                    <a:pt x="124" y="106"/>
                    <a:pt x="128" y="98"/>
                    <a:pt x="126" y="97"/>
                  </a:cubicBezTo>
                  <a:cubicBezTo>
                    <a:pt x="123" y="95"/>
                    <a:pt x="116" y="93"/>
                    <a:pt x="115" y="93"/>
                  </a:cubicBezTo>
                  <a:cubicBezTo>
                    <a:pt x="113" y="92"/>
                    <a:pt x="118" y="91"/>
                    <a:pt x="117" y="87"/>
                  </a:cubicBezTo>
                  <a:cubicBezTo>
                    <a:pt x="116" y="84"/>
                    <a:pt x="116" y="82"/>
                    <a:pt x="112" y="82"/>
                  </a:cubicBezTo>
                  <a:cubicBezTo>
                    <a:pt x="108" y="82"/>
                    <a:pt x="105" y="80"/>
                    <a:pt x="104" y="74"/>
                  </a:cubicBezTo>
                  <a:cubicBezTo>
                    <a:pt x="104" y="68"/>
                    <a:pt x="101" y="62"/>
                    <a:pt x="100" y="57"/>
                  </a:cubicBezTo>
                  <a:cubicBezTo>
                    <a:pt x="99" y="51"/>
                    <a:pt x="99" y="44"/>
                    <a:pt x="99" y="44"/>
                  </a:cubicBezTo>
                  <a:cubicBezTo>
                    <a:pt x="99" y="44"/>
                    <a:pt x="95" y="39"/>
                    <a:pt x="92" y="39"/>
                  </a:cubicBezTo>
                  <a:cubicBezTo>
                    <a:pt x="90" y="38"/>
                    <a:pt x="86" y="28"/>
                    <a:pt x="86" y="28"/>
                  </a:cubicBezTo>
                  <a:cubicBezTo>
                    <a:pt x="86" y="28"/>
                    <a:pt x="85" y="24"/>
                    <a:pt x="84" y="22"/>
                  </a:cubicBezTo>
                  <a:cubicBezTo>
                    <a:pt x="83" y="20"/>
                    <a:pt x="82" y="18"/>
                    <a:pt x="83" y="16"/>
                  </a:cubicBezTo>
                  <a:cubicBezTo>
                    <a:pt x="83" y="15"/>
                    <a:pt x="82" y="13"/>
                    <a:pt x="80" y="13"/>
                  </a:cubicBezTo>
                  <a:cubicBezTo>
                    <a:pt x="79" y="12"/>
                    <a:pt x="76" y="11"/>
                    <a:pt x="75" y="10"/>
                  </a:cubicBezTo>
                  <a:cubicBezTo>
                    <a:pt x="74" y="9"/>
                    <a:pt x="72" y="4"/>
                    <a:pt x="72" y="3"/>
                  </a:cubicBezTo>
                  <a:cubicBezTo>
                    <a:pt x="72" y="2"/>
                    <a:pt x="71" y="0"/>
                    <a:pt x="69" y="1"/>
                  </a:cubicBezTo>
                  <a:cubicBezTo>
                    <a:pt x="67" y="1"/>
                    <a:pt x="63" y="5"/>
                    <a:pt x="62" y="6"/>
                  </a:cubicBezTo>
                  <a:cubicBezTo>
                    <a:pt x="62" y="7"/>
                    <a:pt x="60" y="14"/>
                    <a:pt x="60" y="16"/>
                  </a:cubicBezTo>
                  <a:cubicBezTo>
                    <a:pt x="61" y="17"/>
                    <a:pt x="60" y="20"/>
                    <a:pt x="58" y="22"/>
                  </a:cubicBezTo>
                  <a:cubicBezTo>
                    <a:pt x="57" y="23"/>
                    <a:pt x="53" y="23"/>
                    <a:pt x="52" y="25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29"/>
                    <a:pt x="40" y="27"/>
                    <a:pt x="38" y="29"/>
                  </a:cubicBezTo>
                  <a:cubicBezTo>
                    <a:pt x="36" y="31"/>
                    <a:pt x="34" y="31"/>
                    <a:pt x="33" y="32"/>
                  </a:cubicBezTo>
                  <a:cubicBezTo>
                    <a:pt x="32" y="32"/>
                    <a:pt x="30" y="32"/>
                    <a:pt x="30" y="34"/>
                  </a:cubicBezTo>
                  <a:cubicBezTo>
                    <a:pt x="30" y="36"/>
                    <a:pt x="30" y="39"/>
                    <a:pt x="27" y="39"/>
                  </a:cubicBezTo>
                  <a:cubicBezTo>
                    <a:pt x="26" y="38"/>
                    <a:pt x="25" y="38"/>
                    <a:pt x="25" y="37"/>
                  </a:cubicBezTo>
                  <a:cubicBezTo>
                    <a:pt x="22" y="41"/>
                    <a:pt x="19" y="43"/>
                    <a:pt x="18" y="43"/>
                  </a:cubicBezTo>
                  <a:cubicBezTo>
                    <a:pt x="15" y="44"/>
                    <a:pt x="10" y="48"/>
                    <a:pt x="8" y="47"/>
                  </a:cubicBezTo>
                  <a:cubicBezTo>
                    <a:pt x="5" y="47"/>
                    <a:pt x="5" y="51"/>
                    <a:pt x="3" y="53"/>
                  </a:cubicBezTo>
                  <a:cubicBezTo>
                    <a:pt x="1" y="56"/>
                    <a:pt x="3" y="58"/>
                    <a:pt x="4" y="60"/>
                  </a:cubicBezTo>
                  <a:cubicBezTo>
                    <a:pt x="4" y="61"/>
                    <a:pt x="4" y="67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8" y="72"/>
                    <a:pt x="9" y="74"/>
                  </a:cubicBezTo>
                  <a:cubicBezTo>
                    <a:pt x="10" y="75"/>
                    <a:pt x="7" y="78"/>
                    <a:pt x="8" y="81"/>
                  </a:cubicBezTo>
                  <a:cubicBezTo>
                    <a:pt x="9" y="83"/>
                    <a:pt x="12" y="85"/>
                    <a:pt x="14" y="85"/>
                  </a:cubicBezTo>
                  <a:cubicBezTo>
                    <a:pt x="14" y="85"/>
                    <a:pt x="15" y="85"/>
                    <a:pt x="16" y="85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Freeform 87">
              <a:extLst>
                <a:ext uri="{FF2B5EF4-FFF2-40B4-BE49-F238E27FC236}">
                  <a16:creationId xmlns:a16="http://schemas.microsoft.com/office/drawing/2014/main" id="{E5E3907F-875C-4AB1-8CD5-1DFE4CFE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051"/>
              <a:ext cx="343" cy="358"/>
            </a:xfrm>
            <a:custGeom>
              <a:avLst/>
              <a:gdLst>
                <a:gd name="T0" fmla="*/ 43 w 128"/>
                <a:gd name="T1" fmla="*/ 227 h 134"/>
                <a:gd name="T2" fmla="*/ 102 w 128"/>
                <a:gd name="T3" fmla="*/ 238 h 134"/>
                <a:gd name="T4" fmla="*/ 147 w 128"/>
                <a:gd name="T5" fmla="*/ 286 h 134"/>
                <a:gd name="T6" fmla="*/ 161 w 128"/>
                <a:gd name="T7" fmla="*/ 323 h 134"/>
                <a:gd name="T8" fmla="*/ 185 w 128"/>
                <a:gd name="T9" fmla="*/ 355 h 134"/>
                <a:gd name="T10" fmla="*/ 214 w 128"/>
                <a:gd name="T11" fmla="*/ 353 h 134"/>
                <a:gd name="T12" fmla="*/ 230 w 128"/>
                <a:gd name="T13" fmla="*/ 358 h 134"/>
                <a:gd name="T14" fmla="*/ 247 w 128"/>
                <a:gd name="T15" fmla="*/ 355 h 134"/>
                <a:gd name="T16" fmla="*/ 263 w 128"/>
                <a:gd name="T17" fmla="*/ 347 h 134"/>
                <a:gd name="T18" fmla="*/ 271 w 128"/>
                <a:gd name="T19" fmla="*/ 329 h 134"/>
                <a:gd name="T20" fmla="*/ 295 w 128"/>
                <a:gd name="T21" fmla="*/ 318 h 134"/>
                <a:gd name="T22" fmla="*/ 322 w 128"/>
                <a:gd name="T23" fmla="*/ 291 h 134"/>
                <a:gd name="T24" fmla="*/ 338 w 128"/>
                <a:gd name="T25" fmla="*/ 259 h 134"/>
                <a:gd name="T26" fmla="*/ 308 w 128"/>
                <a:gd name="T27" fmla="*/ 248 h 134"/>
                <a:gd name="T28" fmla="*/ 314 w 128"/>
                <a:gd name="T29" fmla="*/ 232 h 134"/>
                <a:gd name="T30" fmla="*/ 300 w 128"/>
                <a:gd name="T31" fmla="*/ 219 h 134"/>
                <a:gd name="T32" fmla="*/ 279 w 128"/>
                <a:gd name="T33" fmla="*/ 198 h 134"/>
                <a:gd name="T34" fmla="*/ 268 w 128"/>
                <a:gd name="T35" fmla="*/ 152 h 134"/>
                <a:gd name="T36" fmla="*/ 265 w 128"/>
                <a:gd name="T37" fmla="*/ 118 h 134"/>
                <a:gd name="T38" fmla="*/ 247 w 128"/>
                <a:gd name="T39" fmla="*/ 104 h 134"/>
                <a:gd name="T40" fmla="*/ 230 w 128"/>
                <a:gd name="T41" fmla="*/ 75 h 134"/>
                <a:gd name="T42" fmla="*/ 225 w 128"/>
                <a:gd name="T43" fmla="*/ 59 h 134"/>
                <a:gd name="T44" fmla="*/ 222 w 128"/>
                <a:gd name="T45" fmla="*/ 43 h 134"/>
                <a:gd name="T46" fmla="*/ 214 w 128"/>
                <a:gd name="T47" fmla="*/ 35 h 134"/>
                <a:gd name="T48" fmla="*/ 201 w 128"/>
                <a:gd name="T49" fmla="*/ 27 h 134"/>
                <a:gd name="T50" fmla="*/ 193 w 128"/>
                <a:gd name="T51" fmla="*/ 8 h 134"/>
                <a:gd name="T52" fmla="*/ 185 w 128"/>
                <a:gd name="T53" fmla="*/ 3 h 134"/>
                <a:gd name="T54" fmla="*/ 166 w 128"/>
                <a:gd name="T55" fmla="*/ 16 h 134"/>
                <a:gd name="T56" fmla="*/ 161 w 128"/>
                <a:gd name="T57" fmla="*/ 43 h 134"/>
                <a:gd name="T58" fmla="*/ 155 w 128"/>
                <a:gd name="T59" fmla="*/ 59 h 134"/>
                <a:gd name="T60" fmla="*/ 139 w 128"/>
                <a:gd name="T61" fmla="*/ 67 h 134"/>
                <a:gd name="T62" fmla="*/ 137 w 128"/>
                <a:gd name="T63" fmla="*/ 77 h 134"/>
                <a:gd name="T64" fmla="*/ 102 w 128"/>
                <a:gd name="T65" fmla="*/ 77 h 134"/>
                <a:gd name="T66" fmla="*/ 88 w 128"/>
                <a:gd name="T67" fmla="*/ 85 h 134"/>
                <a:gd name="T68" fmla="*/ 80 w 128"/>
                <a:gd name="T69" fmla="*/ 91 h 134"/>
                <a:gd name="T70" fmla="*/ 72 w 128"/>
                <a:gd name="T71" fmla="*/ 104 h 134"/>
                <a:gd name="T72" fmla="*/ 67 w 128"/>
                <a:gd name="T73" fmla="*/ 99 h 134"/>
                <a:gd name="T74" fmla="*/ 48 w 128"/>
                <a:gd name="T75" fmla="*/ 115 h 134"/>
                <a:gd name="T76" fmla="*/ 21 w 128"/>
                <a:gd name="T77" fmla="*/ 126 h 134"/>
                <a:gd name="T78" fmla="*/ 8 w 128"/>
                <a:gd name="T79" fmla="*/ 142 h 134"/>
                <a:gd name="T80" fmla="*/ 11 w 128"/>
                <a:gd name="T81" fmla="*/ 160 h 134"/>
                <a:gd name="T82" fmla="*/ 3 w 128"/>
                <a:gd name="T83" fmla="*/ 179 h 134"/>
                <a:gd name="T84" fmla="*/ 0 w 128"/>
                <a:gd name="T85" fmla="*/ 179 h 134"/>
                <a:gd name="T86" fmla="*/ 3 w 128"/>
                <a:gd name="T87" fmla="*/ 192 h 134"/>
                <a:gd name="T88" fmla="*/ 24 w 128"/>
                <a:gd name="T89" fmla="*/ 198 h 134"/>
                <a:gd name="T90" fmla="*/ 21 w 128"/>
                <a:gd name="T91" fmla="*/ 216 h 134"/>
                <a:gd name="T92" fmla="*/ 38 w 128"/>
                <a:gd name="T93" fmla="*/ 227 h 134"/>
                <a:gd name="T94" fmla="*/ 43 w 128"/>
                <a:gd name="T95" fmla="*/ 227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8" h="134">
                  <a:moveTo>
                    <a:pt x="16" y="85"/>
                  </a:moveTo>
                  <a:cubicBezTo>
                    <a:pt x="22" y="84"/>
                    <a:pt x="33" y="83"/>
                    <a:pt x="38" y="89"/>
                  </a:cubicBezTo>
                  <a:cubicBezTo>
                    <a:pt x="45" y="97"/>
                    <a:pt x="49" y="100"/>
                    <a:pt x="55" y="107"/>
                  </a:cubicBezTo>
                  <a:cubicBezTo>
                    <a:pt x="60" y="114"/>
                    <a:pt x="58" y="117"/>
                    <a:pt x="60" y="121"/>
                  </a:cubicBezTo>
                  <a:cubicBezTo>
                    <a:pt x="61" y="125"/>
                    <a:pt x="69" y="133"/>
                    <a:pt x="69" y="133"/>
                  </a:cubicBezTo>
                  <a:cubicBezTo>
                    <a:pt x="69" y="133"/>
                    <a:pt x="76" y="132"/>
                    <a:pt x="80" y="132"/>
                  </a:cubicBezTo>
                  <a:cubicBezTo>
                    <a:pt x="82" y="132"/>
                    <a:pt x="84" y="133"/>
                    <a:pt x="86" y="134"/>
                  </a:cubicBezTo>
                  <a:cubicBezTo>
                    <a:pt x="88" y="134"/>
                    <a:pt x="91" y="133"/>
                    <a:pt x="92" y="133"/>
                  </a:cubicBezTo>
                  <a:cubicBezTo>
                    <a:pt x="95" y="134"/>
                    <a:pt x="96" y="134"/>
                    <a:pt x="98" y="130"/>
                  </a:cubicBezTo>
                  <a:cubicBezTo>
                    <a:pt x="99" y="125"/>
                    <a:pt x="96" y="122"/>
                    <a:pt x="101" y="123"/>
                  </a:cubicBezTo>
                  <a:cubicBezTo>
                    <a:pt x="106" y="124"/>
                    <a:pt x="106" y="124"/>
                    <a:pt x="110" y="119"/>
                  </a:cubicBezTo>
                  <a:cubicBezTo>
                    <a:pt x="115" y="114"/>
                    <a:pt x="116" y="113"/>
                    <a:pt x="120" y="109"/>
                  </a:cubicBezTo>
                  <a:cubicBezTo>
                    <a:pt x="124" y="106"/>
                    <a:pt x="128" y="98"/>
                    <a:pt x="126" y="97"/>
                  </a:cubicBezTo>
                  <a:cubicBezTo>
                    <a:pt x="123" y="95"/>
                    <a:pt x="116" y="93"/>
                    <a:pt x="115" y="93"/>
                  </a:cubicBezTo>
                  <a:cubicBezTo>
                    <a:pt x="113" y="92"/>
                    <a:pt x="118" y="91"/>
                    <a:pt x="117" y="87"/>
                  </a:cubicBezTo>
                  <a:cubicBezTo>
                    <a:pt x="116" y="84"/>
                    <a:pt x="116" y="82"/>
                    <a:pt x="112" y="82"/>
                  </a:cubicBezTo>
                  <a:cubicBezTo>
                    <a:pt x="108" y="82"/>
                    <a:pt x="105" y="80"/>
                    <a:pt x="104" y="74"/>
                  </a:cubicBezTo>
                  <a:cubicBezTo>
                    <a:pt x="104" y="68"/>
                    <a:pt x="101" y="62"/>
                    <a:pt x="100" y="57"/>
                  </a:cubicBezTo>
                  <a:cubicBezTo>
                    <a:pt x="99" y="51"/>
                    <a:pt x="99" y="44"/>
                    <a:pt x="99" y="44"/>
                  </a:cubicBezTo>
                  <a:cubicBezTo>
                    <a:pt x="99" y="44"/>
                    <a:pt x="95" y="39"/>
                    <a:pt x="92" y="39"/>
                  </a:cubicBezTo>
                  <a:cubicBezTo>
                    <a:pt x="90" y="38"/>
                    <a:pt x="86" y="28"/>
                    <a:pt x="86" y="28"/>
                  </a:cubicBezTo>
                  <a:cubicBezTo>
                    <a:pt x="86" y="28"/>
                    <a:pt x="85" y="24"/>
                    <a:pt x="84" y="22"/>
                  </a:cubicBezTo>
                  <a:cubicBezTo>
                    <a:pt x="83" y="20"/>
                    <a:pt x="82" y="18"/>
                    <a:pt x="83" y="16"/>
                  </a:cubicBezTo>
                  <a:cubicBezTo>
                    <a:pt x="83" y="15"/>
                    <a:pt x="82" y="13"/>
                    <a:pt x="80" y="13"/>
                  </a:cubicBezTo>
                  <a:cubicBezTo>
                    <a:pt x="79" y="12"/>
                    <a:pt x="76" y="11"/>
                    <a:pt x="75" y="10"/>
                  </a:cubicBezTo>
                  <a:cubicBezTo>
                    <a:pt x="74" y="9"/>
                    <a:pt x="72" y="4"/>
                    <a:pt x="72" y="3"/>
                  </a:cubicBezTo>
                  <a:cubicBezTo>
                    <a:pt x="72" y="2"/>
                    <a:pt x="71" y="0"/>
                    <a:pt x="69" y="1"/>
                  </a:cubicBezTo>
                  <a:cubicBezTo>
                    <a:pt x="67" y="1"/>
                    <a:pt x="63" y="5"/>
                    <a:pt x="62" y="6"/>
                  </a:cubicBezTo>
                  <a:cubicBezTo>
                    <a:pt x="62" y="7"/>
                    <a:pt x="60" y="14"/>
                    <a:pt x="60" y="16"/>
                  </a:cubicBezTo>
                  <a:cubicBezTo>
                    <a:pt x="61" y="17"/>
                    <a:pt x="60" y="20"/>
                    <a:pt x="58" y="22"/>
                  </a:cubicBezTo>
                  <a:cubicBezTo>
                    <a:pt x="57" y="23"/>
                    <a:pt x="53" y="23"/>
                    <a:pt x="52" y="25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1" y="29"/>
                    <a:pt x="40" y="27"/>
                    <a:pt x="38" y="29"/>
                  </a:cubicBezTo>
                  <a:cubicBezTo>
                    <a:pt x="36" y="31"/>
                    <a:pt x="34" y="31"/>
                    <a:pt x="33" y="32"/>
                  </a:cubicBezTo>
                  <a:cubicBezTo>
                    <a:pt x="32" y="32"/>
                    <a:pt x="30" y="32"/>
                    <a:pt x="30" y="34"/>
                  </a:cubicBezTo>
                  <a:cubicBezTo>
                    <a:pt x="30" y="36"/>
                    <a:pt x="30" y="39"/>
                    <a:pt x="27" y="39"/>
                  </a:cubicBezTo>
                  <a:cubicBezTo>
                    <a:pt x="26" y="38"/>
                    <a:pt x="25" y="38"/>
                    <a:pt x="25" y="37"/>
                  </a:cubicBezTo>
                  <a:cubicBezTo>
                    <a:pt x="22" y="41"/>
                    <a:pt x="19" y="43"/>
                    <a:pt x="18" y="43"/>
                  </a:cubicBezTo>
                  <a:cubicBezTo>
                    <a:pt x="15" y="44"/>
                    <a:pt x="10" y="48"/>
                    <a:pt x="8" y="47"/>
                  </a:cubicBezTo>
                  <a:cubicBezTo>
                    <a:pt x="5" y="47"/>
                    <a:pt x="5" y="51"/>
                    <a:pt x="3" y="53"/>
                  </a:cubicBezTo>
                  <a:cubicBezTo>
                    <a:pt x="1" y="56"/>
                    <a:pt x="3" y="58"/>
                    <a:pt x="4" y="60"/>
                  </a:cubicBezTo>
                  <a:cubicBezTo>
                    <a:pt x="4" y="61"/>
                    <a:pt x="4" y="67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8" y="72"/>
                    <a:pt x="9" y="74"/>
                  </a:cubicBezTo>
                  <a:cubicBezTo>
                    <a:pt x="10" y="75"/>
                    <a:pt x="7" y="78"/>
                    <a:pt x="8" y="81"/>
                  </a:cubicBezTo>
                  <a:cubicBezTo>
                    <a:pt x="9" y="83"/>
                    <a:pt x="12" y="85"/>
                    <a:pt x="14" y="85"/>
                  </a:cubicBezTo>
                  <a:cubicBezTo>
                    <a:pt x="14" y="85"/>
                    <a:pt x="15" y="85"/>
                    <a:pt x="16" y="85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Freeform 88">
              <a:extLst>
                <a:ext uri="{FF2B5EF4-FFF2-40B4-BE49-F238E27FC236}">
                  <a16:creationId xmlns:a16="http://schemas.microsoft.com/office/drawing/2014/main" id="{9253BFF6-02D1-4AD5-8EA3-4C81F0F1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3198"/>
              <a:ext cx="281" cy="187"/>
            </a:xfrm>
            <a:custGeom>
              <a:avLst/>
              <a:gdLst>
                <a:gd name="T0" fmla="*/ 257 w 105"/>
                <a:gd name="T1" fmla="*/ 69 h 70"/>
                <a:gd name="T2" fmla="*/ 260 w 105"/>
                <a:gd name="T3" fmla="*/ 51 h 70"/>
                <a:gd name="T4" fmla="*/ 238 w 105"/>
                <a:gd name="T5" fmla="*/ 45 h 70"/>
                <a:gd name="T6" fmla="*/ 236 w 105"/>
                <a:gd name="T7" fmla="*/ 32 h 70"/>
                <a:gd name="T8" fmla="*/ 219 w 105"/>
                <a:gd name="T9" fmla="*/ 37 h 70"/>
                <a:gd name="T10" fmla="*/ 203 w 105"/>
                <a:gd name="T11" fmla="*/ 37 h 70"/>
                <a:gd name="T12" fmla="*/ 193 w 105"/>
                <a:gd name="T13" fmla="*/ 51 h 70"/>
                <a:gd name="T14" fmla="*/ 182 w 105"/>
                <a:gd name="T15" fmla="*/ 64 h 70"/>
                <a:gd name="T16" fmla="*/ 136 w 105"/>
                <a:gd name="T17" fmla="*/ 69 h 70"/>
                <a:gd name="T18" fmla="*/ 134 w 105"/>
                <a:gd name="T19" fmla="*/ 51 h 70"/>
                <a:gd name="T20" fmla="*/ 120 w 105"/>
                <a:gd name="T21" fmla="*/ 48 h 70"/>
                <a:gd name="T22" fmla="*/ 107 w 105"/>
                <a:gd name="T23" fmla="*/ 48 h 70"/>
                <a:gd name="T24" fmla="*/ 88 w 105"/>
                <a:gd name="T25" fmla="*/ 32 h 70"/>
                <a:gd name="T26" fmla="*/ 75 w 105"/>
                <a:gd name="T27" fmla="*/ 8 h 70"/>
                <a:gd name="T28" fmla="*/ 72 w 105"/>
                <a:gd name="T29" fmla="*/ 0 h 70"/>
                <a:gd name="T30" fmla="*/ 37 w 105"/>
                <a:gd name="T31" fmla="*/ 13 h 70"/>
                <a:gd name="T32" fmla="*/ 37 w 105"/>
                <a:gd name="T33" fmla="*/ 32 h 70"/>
                <a:gd name="T34" fmla="*/ 48 w 105"/>
                <a:gd name="T35" fmla="*/ 43 h 70"/>
                <a:gd name="T36" fmla="*/ 48 w 105"/>
                <a:gd name="T37" fmla="*/ 72 h 70"/>
                <a:gd name="T38" fmla="*/ 24 w 105"/>
                <a:gd name="T39" fmla="*/ 80 h 70"/>
                <a:gd name="T40" fmla="*/ 5 w 105"/>
                <a:gd name="T41" fmla="*/ 85 h 70"/>
                <a:gd name="T42" fmla="*/ 0 w 105"/>
                <a:gd name="T43" fmla="*/ 96 h 70"/>
                <a:gd name="T44" fmla="*/ 27 w 105"/>
                <a:gd name="T45" fmla="*/ 104 h 70"/>
                <a:gd name="T46" fmla="*/ 16 w 105"/>
                <a:gd name="T47" fmla="*/ 118 h 70"/>
                <a:gd name="T48" fmla="*/ 16 w 105"/>
                <a:gd name="T49" fmla="*/ 136 h 70"/>
                <a:gd name="T50" fmla="*/ 35 w 105"/>
                <a:gd name="T51" fmla="*/ 144 h 70"/>
                <a:gd name="T52" fmla="*/ 37 w 105"/>
                <a:gd name="T53" fmla="*/ 168 h 70"/>
                <a:gd name="T54" fmla="*/ 54 w 105"/>
                <a:gd name="T55" fmla="*/ 184 h 70"/>
                <a:gd name="T56" fmla="*/ 91 w 105"/>
                <a:gd name="T57" fmla="*/ 182 h 70"/>
                <a:gd name="T58" fmla="*/ 115 w 105"/>
                <a:gd name="T59" fmla="*/ 187 h 70"/>
                <a:gd name="T60" fmla="*/ 134 w 105"/>
                <a:gd name="T61" fmla="*/ 166 h 70"/>
                <a:gd name="T62" fmla="*/ 150 w 105"/>
                <a:gd name="T63" fmla="*/ 163 h 70"/>
                <a:gd name="T64" fmla="*/ 179 w 105"/>
                <a:gd name="T65" fmla="*/ 144 h 70"/>
                <a:gd name="T66" fmla="*/ 203 w 105"/>
                <a:gd name="T67" fmla="*/ 128 h 70"/>
                <a:gd name="T68" fmla="*/ 206 w 105"/>
                <a:gd name="T69" fmla="*/ 107 h 70"/>
                <a:gd name="T70" fmla="*/ 219 w 105"/>
                <a:gd name="T71" fmla="*/ 85 h 70"/>
                <a:gd name="T72" fmla="*/ 268 w 105"/>
                <a:gd name="T73" fmla="*/ 88 h 70"/>
                <a:gd name="T74" fmla="*/ 281 w 105"/>
                <a:gd name="T75" fmla="*/ 80 h 70"/>
                <a:gd name="T76" fmla="*/ 273 w 105"/>
                <a:gd name="T77" fmla="*/ 80 h 70"/>
                <a:gd name="T78" fmla="*/ 257 w 105"/>
                <a:gd name="T79" fmla="*/ 69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70">
                  <a:moveTo>
                    <a:pt x="96" y="26"/>
                  </a:moveTo>
                  <a:cubicBezTo>
                    <a:pt x="95" y="23"/>
                    <a:pt x="98" y="20"/>
                    <a:pt x="97" y="19"/>
                  </a:cubicBezTo>
                  <a:cubicBezTo>
                    <a:pt x="96" y="17"/>
                    <a:pt x="89" y="17"/>
                    <a:pt x="89" y="17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6" y="13"/>
                    <a:pt x="86" y="15"/>
                    <a:pt x="82" y="14"/>
                  </a:cubicBezTo>
                  <a:cubicBezTo>
                    <a:pt x="79" y="14"/>
                    <a:pt x="79" y="15"/>
                    <a:pt x="76" y="14"/>
                  </a:cubicBezTo>
                  <a:cubicBezTo>
                    <a:pt x="72" y="12"/>
                    <a:pt x="74" y="16"/>
                    <a:pt x="72" y="19"/>
                  </a:cubicBezTo>
                  <a:cubicBezTo>
                    <a:pt x="70" y="23"/>
                    <a:pt x="70" y="23"/>
                    <a:pt x="68" y="24"/>
                  </a:cubicBezTo>
                  <a:cubicBezTo>
                    <a:pt x="65" y="26"/>
                    <a:pt x="53" y="26"/>
                    <a:pt x="51" y="26"/>
                  </a:cubicBezTo>
                  <a:cubicBezTo>
                    <a:pt x="48" y="25"/>
                    <a:pt x="51" y="22"/>
                    <a:pt x="50" y="19"/>
                  </a:cubicBezTo>
                  <a:cubicBezTo>
                    <a:pt x="49" y="16"/>
                    <a:pt x="48" y="19"/>
                    <a:pt x="45" y="18"/>
                  </a:cubicBezTo>
                  <a:cubicBezTo>
                    <a:pt x="42" y="16"/>
                    <a:pt x="42" y="19"/>
                    <a:pt x="40" y="18"/>
                  </a:cubicBezTo>
                  <a:cubicBezTo>
                    <a:pt x="37" y="18"/>
                    <a:pt x="34" y="15"/>
                    <a:pt x="33" y="12"/>
                  </a:cubicBezTo>
                  <a:cubicBezTo>
                    <a:pt x="31" y="9"/>
                    <a:pt x="31" y="5"/>
                    <a:pt x="28" y="3"/>
                  </a:cubicBezTo>
                  <a:cubicBezTo>
                    <a:pt x="28" y="3"/>
                    <a:pt x="27" y="2"/>
                    <a:pt x="27" y="0"/>
                  </a:cubicBezTo>
                  <a:cubicBezTo>
                    <a:pt x="26" y="1"/>
                    <a:pt x="16" y="3"/>
                    <a:pt x="14" y="5"/>
                  </a:cubicBezTo>
                  <a:cubicBezTo>
                    <a:pt x="12" y="6"/>
                    <a:pt x="14" y="9"/>
                    <a:pt x="14" y="12"/>
                  </a:cubicBezTo>
                  <a:cubicBezTo>
                    <a:pt x="14" y="14"/>
                    <a:pt x="18" y="15"/>
                    <a:pt x="18" y="16"/>
                  </a:cubicBezTo>
                  <a:cubicBezTo>
                    <a:pt x="19" y="17"/>
                    <a:pt x="19" y="23"/>
                    <a:pt x="18" y="27"/>
                  </a:cubicBezTo>
                  <a:cubicBezTo>
                    <a:pt x="17" y="31"/>
                    <a:pt x="13" y="31"/>
                    <a:pt x="9" y="30"/>
                  </a:cubicBezTo>
                  <a:cubicBezTo>
                    <a:pt x="6" y="29"/>
                    <a:pt x="2" y="32"/>
                    <a:pt x="2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37"/>
                    <a:pt x="9" y="38"/>
                    <a:pt x="10" y="39"/>
                  </a:cubicBezTo>
                  <a:cubicBezTo>
                    <a:pt x="12" y="40"/>
                    <a:pt x="9" y="40"/>
                    <a:pt x="6" y="44"/>
                  </a:cubicBezTo>
                  <a:cubicBezTo>
                    <a:pt x="2" y="47"/>
                    <a:pt x="4" y="48"/>
                    <a:pt x="6" y="51"/>
                  </a:cubicBezTo>
                  <a:cubicBezTo>
                    <a:pt x="8" y="54"/>
                    <a:pt x="10" y="53"/>
                    <a:pt x="13" y="54"/>
                  </a:cubicBezTo>
                  <a:cubicBezTo>
                    <a:pt x="15" y="56"/>
                    <a:pt x="14" y="59"/>
                    <a:pt x="14" y="63"/>
                  </a:cubicBezTo>
                  <a:cubicBezTo>
                    <a:pt x="14" y="67"/>
                    <a:pt x="17" y="68"/>
                    <a:pt x="20" y="69"/>
                  </a:cubicBezTo>
                  <a:cubicBezTo>
                    <a:pt x="22" y="70"/>
                    <a:pt x="30" y="68"/>
                    <a:pt x="34" y="68"/>
                  </a:cubicBezTo>
                  <a:cubicBezTo>
                    <a:pt x="37" y="68"/>
                    <a:pt x="43" y="70"/>
                    <a:pt x="43" y="70"/>
                  </a:cubicBezTo>
                  <a:cubicBezTo>
                    <a:pt x="43" y="70"/>
                    <a:pt x="47" y="68"/>
                    <a:pt x="50" y="62"/>
                  </a:cubicBezTo>
                  <a:cubicBezTo>
                    <a:pt x="52" y="56"/>
                    <a:pt x="54" y="61"/>
                    <a:pt x="56" y="61"/>
                  </a:cubicBezTo>
                  <a:cubicBezTo>
                    <a:pt x="59" y="61"/>
                    <a:pt x="65" y="57"/>
                    <a:pt x="67" y="54"/>
                  </a:cubicBezTo>
                  <a:cubicBezTo>
                    <a:pt x="69" y="51"/>
                    <a:pt x="74" y="50"/>
                    <a:pt x="76" y="48"/>
                  </a:cubicBezTo>
                  <a:cubicBezTo>
                    <a:pt x="78" y="46"/>
                    <a:pt x="79" y="44"/>
                    <a:pt x="77" y="40"/>
                  </a:cubicBezTo>
                  <a:cubicBezTo>
                    <a:pt x="75" y="36"/>
                    <a:pt x="79" y="34"/>
                    <a:pt x="82" y="32"/>
                  </a:cubicBezTo>
                  <a:cubicBezTo>
                    <a:pt x="84" y="30"/>
                    <a:pt x="95" y="32"/>
                    <a:pt x="100" y="33"/>
                  </a:cubicBezTo>
                  <a:cubicBezTo>
                    <a:pt x="101" y="33"/>
                    <a:pt x="103" y="31"/>
                    <a:pt x="105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0" y="30"/>
                    <a:pt x="97" y="28"/>
                    <a:pt x="96" y="2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Freeform 89">
              <a:extLst>
                <a:ext uri="{FF2B5EF4-FFF2-40B4-BE49-F238E27FC236}">
                  <a16:creationId xmlns:a16="http://schemas.microsoft.com/office/drawing/2014/main" id="{20D1A78C-CE34-430E-88AC-095B0A1F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3273"/>
              <a:ext cx="289" cy="243"/>
            </a:xfrm>
            <a:custGeom>
              <a:avLst/>
              <a:gdLst>
                <a:gd name="T0" fmla="*/ 244 w 108"/>
                <a:gd name="T1" fmla="*/ 134 h 91"/>
                <a:gd name="T2" fmla="*/ 219 w 108"/>
                <a:gd name="T3" fmla="*/ 101 h 91"/>
                <a:gd name="T4" fmla="*/ 206 w 108"/>
                <a:gd name="T5" fmla="*/ 64 h 91"/>
                <a:gd name="T6" fmla="*/ 161 w 108"/>
                <a:gd name="T7" fmla="*/ 16 h 91"/>
                <a:gd name="T8" fmla="*/ 104 w 108"/>
                <a:gd name="T9" fmla="*/ 5 h 91"/>
                <a:gd name="T10" fmla="*/ 91 w 108"/>
                <a:gd name="T11" fmla="*/ 13 h 91"/>
                <a:gd name="T12" fmla="*/ 43 w 108"/>
                <a:gd name="T13" fmla="*/ 11 h 91"/>
                <a:gd name="T14" fmla="*/ 29 w 108"/>
                <a:gd name="T15" fmla="*/ 32 h 91"/>
                <a:gd name="T16" fmla="*/ 27 w 108"/>
                <a:gd name="T17" fmla="*/ 53 h 91"/>
                <a:gd name="T18" fmla="*/ 3 w 108"/>
                <a:gd name="T19" fmla="*/ 67 h 91"/>
                <a:gd name="T20" fmla="*/ 5 w 108"/>
                <a:gd name="T21" fmla="*/ 85 h 91"/>
                <a:gd name="T22" fmla="*/ 27 w 108"/>
                <a:gd name="T23" fmla="*/ 117 h 91"/>
                <a:gd name="T24" fmla="*/ 32 w 108"/>
                <a:gd name="T25" fmla="*/ 142 h 91"/>
                <a:gd name="T26" fmla="*/ 37 w 108"/>
                <a:gd name="T27" fmla="*/ 163 h 91"/>
                <a:gd name="T28" fmla="*/ 67 w 108"/>
                <a:gd name="T29" fmla="*/ 190 h 91"/>
                <a:gd name="T30" fmla="*/ 88 w 108"/>
                <a:gd name="T31" fmla="*/ 192 h 91"/>
                <a:gd name="T32" fmla="*/ 104 w 108"/>
                <a:gd name="T33" fmla="*/ 216 h 91"/>
                <a:gd name="T34" fmla="*/ 139 w 108"/>
                <a:gd name="T35" fmla="*/ 230 h 91"/>
                <a:gd name="T36" fmla="*/ 158 w 108"/>
                <a:gd name="T37" fmla="*/ 211 h 91"/>
                <a:gd name="T38" fmla="*/ 201 w 108"/>
                <a:gd name="T39" fmla="*/ 214 h 91"/>
                <a:gd name="T40" fmla="*/ 219 w 108"/>
                <a:gd name="T41" fmla="*/ 222 h 91"/>
                <a:gd name="T42" fmla="*/ 230 w 108"/>
                <a:gd name="T43" fmla="*/ 203 h 91"/>
                <a:gd name="T44" fmla="*/ 230 w 108"/>
                <a:gd name="T45" fmla="*/ 166 h 91"/>
                <a:gd name="T46" fmla="*/ 254 w 108"/>
                <a:gd name="T47" fmla="*/ 168 h 91"/>
                <a:gd name="T48" fmla="*/ 278 w 108"/>
                <a:gd name="T49" fmla="*/ 160 h 91"/>
                <a:gd name="T50" fmla="*/ 286 w 108"/>
                <a:gd name="T51" fmla="*/ 136 h 91"/>
                <a:gd name="T52" fmla="*/ 289 w 108"/>
                <a:gd name="T53" fmla="*/ 136 h 91"/>
                <a:gd name="T54" fmla="*/ 273 w 108"/>
                <a:gd name="T55" fmla="*/ 131 h 91"/>
                <a:gd name="T56" fmla="*/ 244 w 108"/>
                <a:gd name="T57" fmla="*/ 134 h 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8" h="91">
                  <a:moveTo>
                    <a:pt x="91" y="50"/>
                  </a:moveTo>
                  <a:cubicBezTo>
                    <a:pt x="91" y="50"/>
                    <a:pt x="83" y="42"/>
                    <a:pt x="82" y="38"/>
                  </a:cubicBezTo>
                  <a:cubicBezTo>
                    <a:pt x="80" y="34"/>
                    <a:pt x="82" y="31"/>
                    <a:pt x="77" y="24"/>
                  </a:cubicBezTo>
                  <a:cubicBezTo>
                    <a:pt x="72" y="17"/>
                    <a:pt x="67" y="14"/>
                    <a:pt x="60" y="6"/>
                  </a:cubicBezTo>
                  <a:cubicBezTo>
                    <a:pt x="55" y="0"/>
                    <a:pt x="44" y="1"/>
                    <a:pt x="39" y="2"/>
                  </a:cubicBezTo>
                  <a:cubicBezTo>
                    <a:pt x="37" y="3"/>
                    <a:pt x="35" y="5"/>
                    <a:pt x="34" y="5"/>
                  </a:cubicBezTo>
                  <a:cubicBezTo>
                    <a:pt x="29" y="4"/>
                    <a:pt x="18" y="2"/>
                    <a:pt x="16" y="4"/>
                  </a:cubicBezTo>
                  <a:cubicBezTo>
                    <a:pt x="13" y="6"/>
                    <a:pt x="9" y="8"/>
                    <a:pt x="11" y="12"/>
                  </a:cubicBezTo>
                  <a:cubicBezTo>
                    <a:pt x="13" y="16"/>
                    <a:pt x="12" y="18"/>
                    <a:pt x="10" y="20"/>
                  </a:cubicBezTo>
                  <a:cubicBezTo>
                    <a:pt x="8" y="22"/>
                    <a:pt x="4" y="23"/>
                    <a:pt x="1" y="25"/>
                  </a:cubicBezTo>
                  <a:cubicBezTo>
                    <a:pt x="1" y="28"/>
                    <a:pt x="0" y="31"/>
                    <a:pt x="2" y="32"/>
                  </a:cubicBezTo>
                  <a:cubicBezTo>
                    <a:pt x="5" y="35"/>
                    <a:pt x="8" y="42"/>
                    <a:pt x="10" y="44"/>
                  </a:cubicBezTo>
                  <a:cubicBezTo>
                    <a:pt x="13" y="47"/>
                    <a:pt x="14" y="49"/>
                    <a:pt x="12" y="53"/>
                  </a:cubicBezTo>
                  <a:cubicBezTo>
                    <a:pt x="10" y="57"/>
                    <a:pt x="9" y="57"/>
                    <a:pt x="14" y="61"/>
                  </a:cubicBezTo>
                  <a:cubicBezTo>
                    <a:pt x="19" y="64"/>
                    <a:pt x="24" y="68"/>
                    <a:pt x="25" y="71"/>
                  </a:cubicBezTo>
                  <a:cubicBezTo>
                    <a:pt x="26" y="74"/>
                    <a:pt x="27" y="71"/>
                    <a:pt x="33" y="72"/>
                  </a:cubicBezTo>
                  <a:cubicBezTo>
                    <a:pt x="37" y="72"/>
                    <a:pt x="43" y="71"/>
                    <a:pt x="39" y="81"/>
                  </a:cubicBezTo>
                  <a:cubicBezTo>
                    <a:pt x="45" y="86"/>
                    <a:pt x="51" y="91"/>
                    <a:pt x="52" y="86"/>
                  </a:cubicBezTo>
                  <a:cubicBezTo>
                    <a:pt x="54" y="81"/>
                    <a:pt x="53" y="78"/>
                    <a:pt x="59" y="79"/>
                  </a:cubicBezTo>
                  <a:cubicBezTo>
                    <a:pt x="64" y="80"/>
                    <a:pt x="72" y="79"/>
                    <a:pt x="75" y="80"/>
                  </a:cubicBezTo>
                  <a:cubicBezTo>
                    <a:pt x="79" y="81"/>
                    <a:pt x="82" y="83"/>
                    <a:pt x="82" y="83"/>
                  </a:cubicBezTo>
                  <a:cubicBezTo>
                    <a:pt x="82" y="83"/>
                    <a:pt x="89" y="81"/>
                    <a:pt x="86" y="76"/>
                  </a:cubicBezTo>
                  <a:cubicBezTo>
                    <a:pt x="84" y="70"/>
                    <a:pt x="83" y="64"/>
                    <a:pt x="86" y="62"/>
                  </a:cubicBezTo>
                  <a:cubicBezTo>
                    <a:pt x="89" y="60"/>
                    <a:pt x="91" y="61"/>
                    <a:pt x="95" y="63"/>
                  </a:cubicBezTo>
                  <a:cubicBezTo>
                    <a:pt x="98" y="65"/>
                    <a:pt x="102" y="63"/>
                    <a:pt x="104" y="60"/>
                  </a:cubicBezTo>
                  <a:cubicBezTo>
                    <a:pt x="105" y="56"/>
                    <a:pt x="107" y="51"/>
                    <a:pt x="107" y="51"/>
                  </a:cubicBezTo>
                  <a:cubicBezTo>
                    <a:pt x="107" y="51"/>
                    <a:pt x="107" y="51"/>
                    <a:pt x="108" y="51"/>
                  </a:cubicBezTo>
                  <a:cubicBezTo>
                    <a:pt x="106" y="50"/>
                    <a:pt x="104" y="49"/>
                    <a:pt x="102" y="49"/>
                  </a:cubicBezTo>
                  <a:cubicBezTo>
                    <a:pt x="98" y="49"/>
                    <a:pt x="91" y="50"/>
                    <a:pt x="91" y="5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Freeform 90">
              <a:extLst>
                <a:ext uri="{FF2B5EF4-FFF2-40B4-BE49-F238E27FC236}">
                  <a16:creationId xmlns:a16="http://schemas.microsoft.com/office/drawing/2014/main" id="{2DDA20F7-037A-4A86-92CC-84AC5DA5E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3340"/>
              <a:ext cx="356" cy="352"/>
            </a:xfrm>
            <a:custGeom>
              <a:avLst/>
              <a:gdLst>
                <a:gd name="T0" fmla="*/ 329 w 133"/>
                <a:gd name="T1" fmla="*/ 125 h 132"/>
                <a:gd name="T2" fmla="*/ 308 w 133"/>
                <a:gd name="T3" fmla="*/ 123 h 132"/>
                <a:gd name="T4" fmla="*/ 278 w 133"/>
                <a:gd name="T5" fmla="*/ 96 h 132"/>
                <a:gd name="T6" fmla="*/ 273 w 133"/>
                <a:gd name="T7" fmla="*/ 75 h 132"/>
                <a:gd name="T8" fmla="*/ 268 w 133"/>
                <a:gd name="T9" fmla="*/ 51 h 132"/>
                <a:gd name="T10" fmla="*/ 246 w 133"/>
                <a:gd name="T11" fmla="*/ 19 h 132"/>
                <a:gd name="T12" fmla="*/ 244 w 133"/>
                <a:gd name="T13" fmla="*/ 0 h 132"/>
                <a:gd name="T14" fmla="*/ 244 w 133"/>
                <a:gd name="T15" fmla="*/ 3 h 132"/>
                <a:gd name="T16" fmla="*/ 214 w 133"/>
                <a:gd name="T17" fmla="*/ 21 h 132"/>
                <a:gd name="T18" fmla="*/ 198 w 133"/>
                <a:gd name="T19" fmla="*/ 24 h 132"/>
                <a:gd name="T20" fmla="*/ 179 w 133"/>
                <a:gd name="T21" fmla="*/ 45 h 132"/>
                <a:gd name="T22" fmla="*/ 155 w 133"/>
                <a:gd name="T23" fmla="*/ 40 h 132"/>
                <a:gd name="T24" fmla="*/ 126 w 133"/>
                <a:gd name="T25" fmla="*/ 43 h 132"/>
                <a:gd name="T26" fmla="*/ 128 w 133"/>
                <a:gd name="T27" fmla="*/ 59 h 132"/>
                <a:gd name="T28" fmla="*/ 158 w 133"/>
                <a:gd name="T29" fmla="*/ 88 h 132"/>
                <a:gd name="T30" fmla="*/ 163 w 133"/>
                <a:gd name="T31" fmla="*/ 107 h 132"/>
                <a:gd name="T32" fmla="*/ 145 w 133"/>
                <a:gd name="T33" fmla="*/ 109 h 132"/>
                <a:gd name="T34" fmla="*/ 131 w 133"/>
                <a:gd name="T35" fmla="*/ 147 h 132"/>
                <a:gd name="T36" fmla="*/ 107 w 133"/>
                <a:gd name="T37" fmla="*/ 163 h 132"/>
                <a:gd name="T38" fmla="*/ 75 w 133"/>
                <a:gd name="T39" fmla="*/ 149 h 132"/>
                <a:gd name="T40" fmla="*/ 51 w 133"/>
                <a:gd name="T41" fmla="*/ 163 h 132"/>
                <a:gd name="T42" fmla="*/ 35 w 133"/>
                <a:gd name="T43" fmla="*/ 171 h 132"/>
                <a:gd name="T44" fmla="*/ 29 w 133"/>
                <a:gd name="T45" fmla="*/ 195 h 132"/>
                <a:gd name="T46" fmla="*/ 19 w 133"/>
                <a:gd name="T47" fmla="*/ 208 h 132"/>
                <a:gd name="T48" fmla="*/ 11 w 133"/>
                <a:gd name="T49" fmla="*/ 224 h 132"/>
                <a:gd name="T50" fmla="*/ 19 w 133"/>
                <a:gd name="T51" fmla="*/ 240 h 132"/>
                <a:gd name="T52" fmla="*/ 16 w 133"/>
                <a:gd name="T53" fmla="*/ 253 h 132"/>
                <a:gd name="T54" fmla="*/ 35 w 133"/>
                <a:gd name="T55" fmla="*/ 259 h 132"/>
                <a:gd name="T56" fmla="*/ 40 w 133"/>
                <a:gd name="T57" fmla="*/ 277 h 132"/>
                <a:gd name="T58" fmla="*/ 21 w 133"/>
                <a:gd name="T59" fmla="*/ 288 h 132"/>
                <a:gd name="T60" fmla="*/ 3 w 133"/>
                <a:gd name="T61" fmla="*/ 317 h 132"/>
                <a:gd name="T62" fmla="*/ 5 w 133"/>
                <a:gd name="T63" fmla="*/ 349 h 132"/>
                <a:gd name="T64" fmla="*/ 32 w 133"/>
                <a:gd name="T65" fmla="*/ 347 h 132"/>
                <a:gd name="T66" fmla="*/ 46 w 133"/>
                <a:gd name="T67" fmla="*/ 339 h 132"/>
                <a:gd name="T68" fmla="*/ 54 w 133"/>
                <a:gd name="T69" fmla="*/ 323 h 132"/>
                <a:gd name="T70" fmla="*/ 59 w 133"/>
                <a:gd name="T71" fmla="*/ 304 h 132"/>
                <a:gd name="T72" fmla="*/ 72 w 133"/>
                <a:gd name="T73" fmla="*/ 307 h 132"/>
                <a:gd name="T74" fmla="*/ 83 w 133"/>
                <a:gd name="T75" fmla="*/ 312 h 132"/>
                <a:gd name="T76" fmla="*/ 91 w 133"/>
                <a:gd name="T77" fmla="*/ 291 h 132"/>
                <a:gd name="T78" fmla="*/ 104 w 133"/>
                <a:gd name="T79" fmla="*/ 277 h 132"/>
                <a:gd name="T80" fmla="*/ 115 w 133"/>
                <a:gd name="T81" fmla="*/ 261 h 132"/>
                <a:gd name="T82" fmla="*/ 120 w 133"/>
                <a:gd name="T83" fmla="*/ 240 h 132"/>
                <a:gd name="T84" fmla="*/ 137 w 133"/>
                <a:gd name="T85" fmla="*/ 224 h 132"/>
                <a:gd name="T86" fmla="*/ 179 w 133"/>
                <a:gd name="T87" fmla="*/ 248 h 132"/>
                <a:gd name="T88" fmla="*/ 182 w 133"/>
                <a:gd name="T89" fmla="*/ 216 h 132"/>
                <a:gd name="T90" fmla="*/ 195 w 133"/>
                <a:gd name="T91" fmla="*/ 203 h 132"/>
                <a:gd name="T92" fmla="*/ 190 w 133"/>
                <a:gd name="T93" fmla="*/ 179 h 132"/>
                <a:gd name="T94" fmla="*/ 206 w 133"/>
                <a:gd name="T95" fmla="*/ 173 h 132"/>
                <a:gd name="T96" fmla="*/ 219 w 133"/>
                <a:gd name="T97" fmla="*/ 203 h 132"/>
                <a:gd name="T98" fmla="*/ 230 w 133"/>
                <a:gd name="T99" fmla="*/ 195 h 132"/>
                <a:gd name="T100" fmla="*/ 241 w 133"/>
                <a:gd name="T101" fmla="*/ 181 h 132"/>
                <a:gd name="T102" fmla="*/ 257 w 133"/>
                <a:gd name="T103" fmla="*/ 197 h 132"/>
                <a:gd name="T104" fmla="*/ 273 w 133"/>
                <a:gd name="T105" fmla="*/ 200 h 132"/>
                <a:gd name="T106" fmla="*/ 270 w 133"/>
                <a:gd name="T107" fmla="*/ 195 h 132"/>
                <a:gd name="T108" fmla="*/ 278 w 133"/>
                <a:gd name="T109" fmla="*/ 168 h 132"/>
                <a:gd name="T110" fmla="*/ 300 w 133"/>
                <a:gd name="T111" fmla="*/ 149 h 132"/>
                <a:gd name="T112" fmla="*/ 337 w 133"/>
                <a:gd name="T113" fmla="*/ 144 h 132"/>
                <a:gd name="T114" fmla="*/ 345 w 133"/>
                <a:gd name="T115" fmla="*/ 149 h 132"/>
                <a:gd name="T116" fmla="*/ 329 w 133"/>
                <a:gd name="T117" fmla="*/ 125 h 1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3" h="132">
                  <a:moveTo>
                    <a:pt x="123" y="47"/>
                  </a:moveTo>
                  <a:cubicBezTo>
                    <a:pt x="117" y="46"/>
                    <a:pt x="116" y="49"/>
                    <a:pt x="115" y="46"/>
                  </a:cubicBezTo>
                  <a:cubicBezTo>
                    <a:pt x="114" y="43"/>
                    <a:pt x="109" y="39"/>
                    <a:pt x="104" y="36"/>
                  </a:cubicBezTo>
                  <a:cubicBezTo>
                    <a:pt x="99" y="32"/>
                    <a:pt x="100" y="32"/>
                    <a:pt x="102" y="28"/>
                  </a:cubicBezTo>
                  <a:cubicBezTo>
                    <a:pt x="104" y="24"/>
                    <a:pt x="103" y="22"/>
                    <a:pt x="100" y="19"/>
                  </a:cubicBezTo>
                  <a:cubicBezTo>
                    <a:pt x="98" y="17"/>
                    <a:pt x="95" y="10"/>
                    <a:pt x="92" y="7"/>
                  </a:cubicBezTo>
                  <a:cubicBezTo>
                    <a:pt x="90" y="6"/>
                    <a:pt x="91" y="3"/>
                    <a:pt x="91" y="0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89" y="4"/>
                    <a:pt x="83" y="8"/>
                    <a:pt x="80" y="8"/>
                  </a:cubicBezTo>
                  <a:cubicBezTo>
                    <a:pt x="78" y="8"/>
                    <a:pt x="76" y="3"/>
                    <a:pt x="74" y="9"/>
                  </a:cubicBezTo>
                  <a:cubicBezTo>
                    <a:pt x="71" y="15"/>
                    <a:pt x="67" y="17"/>
                    <a:pt x="67" y="17"/>
                  </a:cubicBezTo>
                  <a:cubicBezTo>
                    <a:pt x="67" y="17"/>
                    <a:pt x="61" y="15"/>
                    <a:pt x="58" y="15"/>
                  </a:cubicBezTo>
                  <a:cubicBezTo>
                    <a:pt x="55" y="15"/>
                    <a:pt x="50" y="16"/>
                    <a:pt x="47" y="16"/>
                  </a:cubicBezTo>
                  <a:cubicBezTo>
                    <a:pt x="47" y="18"/>
                    <a:pt x="48" y="20"/>
                    <a:pt x="48" y="22"/>
                  </a:cubicBezTo>
                  <a:cubicBezTo>
                    <a:pt x="50" y="25"/>
                    <a:pt x="55" y="30"/>
                    <a:pt x="59" y="33"/>
                  </a:cubicBezTo>
                  <a:cubicBezTo>
                    <a:pt x="63" y="36"/>
                    <a:pt x="62" y="37"/>
                    <a:pt x="61" y="40"/>
                  </a:cubicBezTo>
                  <a:cubicBezTo>
                    <a:pt x="61" y="43"/>
                    <a:pt x="57" y="40"/>
                    <a:pt x="54" y="41"/>
                  </a:cubicBezTo>
                  <a:cubicBezTo>
                    <a:pt x="52" y="42"/>
                    <a:pt x="51" y="47"/>
                    <a:pt x="49" y="55"/>
                  </a:cubicBezTo>
                  <a:cubicBezTo>
                    <a:pt x="46" y="62"/>
                    <a:pt x="43" y="60"/>
                    <a:pt x="40" y="61"/>
                  </a:cubicBezTo>
                  <a:cubicBezTo>
                    <a:pt x="37" y="61"/>
                    <a:pt x="33" y="57"/>
                    <a:pt x="28" y="56"/>
                  </a:cubicBezTo>
                  <a:cubicBezTo>
                    <a:pt x="23" y="55"/>
                    <a:pt x="23" y="58"/>
                    <a:pt x="19" y="61"/>
                  </a:cubicBezTo>
                  <a:cubicBezTo>
                    <a:pt x="17" y="64"/>
                    <a:pt x="15" y="64"/>
                    <a:pt x="13" y="64"/>
                  </a:cubicBezTo>
                  <a:cubicBezTo>
                    <a:pt x="12" y="67"/>
                    <a:pt x="11" y="71"/>
                    <a:pt x="11" y="73"/>
                  </a:cubicBezTo>
                  <a:cubicBezTo>
                    <a:pt x="11" y="75"/>
                    <a:pt x="9" y="76"/>
                    <a:pt x="7" y="78"/>
                  </a:cubicBezTo>
                  <a:cubicBezTo>
                    <a:pt x="4" y="80"/>
                    <a:pt x="2" y="80"/>
                    <a:pt x="4" y="84"/>
                  </a:cubicBezTo>
                  <a:cubicBezTo>
                    <a:pt x="7" y="88"/>
                    <a:pt x="9" y="86"/>
                    <a:pt x="7" y="90"/>
                  </a:cubicBezTo>
                  <a:cubicBezTo>
                    <a:pt x="5" y="93"/>
                    <a:pt x="4" y="95"/>
                    <a:pt x="6" y="95"/>
                  </a:cubicBezTo>
                  <a:cubicBezTo>
                    <a:pt x="9" y="95"/>
                    <a:pt x="12" y="94"/>
                    <a:pt x="13" y="97"/>
                  </a:cubicBezTo>
                  <a:cubicBezTo>
                    <a:pt x="14" y="100"/>
                    <a:pt x="16" y="102"/>
                    <a:pt x="15" y="104"/>
                  </a:cubicBezTo>
                  <a:cubicBezTo>
                    <a:pt x="14" y="106"/>
                    <a:pt x="11" y="105"/>
                    <a:pt x="8" y="108"/>
                  </a:cubicBezTo>
                  <a:cubicBezTo>
                    <a:pt x="5" y="111"/>
                    <a:pt x="0" y="113"/>
                    <a:pt x="1" y="119"/>
                  </a:cubicBezTo>
                  <a:cubicBezTo>
                    <a:pt x="1" y="123"/>
                    <a:pt x="3" y="127"/>
                    <a:pt x="2" y="131"/>
                  </a:cubicBezTo>
                  <a:cubicBezTo>
                    <a:pt x="6" y="132"/>
                    <a:pt x="9" y="131"/>
                    <a:pt x="12" y="130"/>
                  </a:cubicBezTo>
                  <a:cubicBezTo>
                    <a:pt x="15" y="130"/>
                    <a:pt x="15" y="131"/>
                    <a:pt x="17" y="127"/>
                  </a:cubicBezTo>
                  <a:cubicBezTo>
                    <a:pt x="18" y="123"/>
                    <a:pt x="19" y="124"/>
                    <a:pt x="20" y="121"/>
                  </a:cubicBezTo>
                  <a:cubicBezTo>
                    <a:pt x="21" y="119"/>
                    <a:pt x="19" y="116"/>
                    <a:pt x="22" y="114"/>
                  </a:cubicBezTo>
                  <a:cubicBezTo>
                    <a:pt x="25" y="112"/>
                    <a:pt x="26" y="114"/>
                    <a:pt x="27" y="115"/>
                  </a:cubicBezTo>
                  <a:cubicBezTo>
                    <a:pt x="29" y="116"/>
                    <a:pt x="30" y="117"/>
                    <a:pt x="31" y="117"/>
                  </a:cubicBezTo>
                  <a:cubicBezTo>
                    <a:pt x="32" y="114"/>
                    <a:pt x="34" y="111"/>
                    <a:pt x="34" y="109"/>
                  </a:cubicBezTo>
                  <a:cubicBezTo>
                    <a:pt x="34" y="107"/>
                    <a:pt x="36" y="104"/>
                    <a:pt x="39" y="104"/>
                  </a:cubicBezTo>
                  <a:cubicBezTo>
                    <a:pt x="42" y="104"/>
                    <a:pt x="44" y="102"/>
                    <a:pt x="43" y="98"/>
                  </a:cubicBezTo>
                  <a:cubicBezTo>
                    <a:pt x="43" y="95"/>
                    <a:pt x="42" y="92"/>
                    <a:pt x="45" y="90"/>
                  </a:cubicBezTo>
                  <a:cubicBezTo>
                    <a:pt x="48" y="88"/>
                    <a:pt x="47" y="81"/>
                    <a:pt x="51" y="84"/>
                  </a:cubicBezTo>
                  <a:cubicBezTo>
                    <a:pt x="55" y="86"/>
                    <a:pt x="65" y="98"/>
                    <a:pt x="67" y="93"/>
                  </a:cubicBezTo>
                  <a:cubicBezTo>
                    <a:pt x="68" y="88"/>
                    <a:pt x="64" y="83"/>
                    <a:pt x="68" y="81"/>
                  </a:cubicBezTo>
                  <a:cubicBezTo>
                    <a:pt x="73" y="80"/>
                    <a:pt x="75" y="78"/>
                    <a:pt x="73" y="76"/>
                  </a:cubicBezTo>
                  <a:cubicBezTo>
                    <a:pt x="71" y="73"/>
                    <a:pt x="68" y="69"/>
                    <a:pt x="71" y="67"/>
                  </a:cubicBezTo>
                  <a:cubicBezTo>
                    <a:pt x="73" y="64"/>
                    <a:pt x="74" y="60"/>
                    <a:pt x="77" y="65"/>
                  </a:cubicBezTo>
                  <a:cubicBezTo>
                    <a:pt x="80" y="70"/>
                    <a:pt x="79" y="76"/>
                    <a:pt x="82" y="76"/>
                  </a:cubicBezTo>
                  <a:cubicBezTo>
                    <a:pt x="86" y="76"/>
                    <a:pt x="86" y="75"/>
                    <a:pt x="86" y="73"/>
                  </a:cubicBezTo>
                  <a:cubicBezTo>
                    <a:pt x="86" y="70"/>
                    <a:pt x="88" y="67"/>
                    <a:pt x="90" y="68"/>
                  </a:cubicBezTo>
                  <a:cubicBezTo>
                    <a:pt x="93" y="69"/>
                    <a:pt x="91" y="73"/>
                    <a:pt x="96" y="74"/>
                  </a:cubicBezTo>
                  <a:cubicBezTo>
                    <a:pt x="98" y="75"/>
                    <a:pt x="100" y="75"/>
                    <a:pt x="102" y="75"/>
                  </a:cubicBezTo>
                  <a:cubicBezTo>
                    <a:pt x="101" y="74"/>
                    <a:pt x="101" y="74"/>
                    <a:pt x="101" y="73"/>
                  </a:cubicBezTo>
                  <a:cubicBezTo>
                    <a:pt x="102" y="73"/>
                    <a:pt x="104" y="67"/>
                    <a:pt x="104" y="63"/>
                  </a:cubicBezTo>
                  <a:cubicBezTo>
                    <a:pt x="104" y="59"/>
                    <a:pt x="106" y="57"/>
                    <a:pt x="112" y="56"/>
                  </a:cubicBezTo>
                  <a:cubicBezTo>
                    <a:pt x="117" y="56"/>
                    <a:pt x="119" y="48"/>
                    <a:pt x="126" y="54"/>
                  </a:cubicBezTo>
                  <a:cubicBezTo>
                    <a:pt x="127" y="54"/>
                    <a:pt x="128" y="55"/>
                    <a:pt x="129" y="56"/>
                  </a:cubicBezTo>
                  <a:cubicBezTo>
                    <a:pt x="133" y="46"/>
                    <a:pt x="127" y="47"/>
                    <a:pt x="123" y="4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Freeform 91">
              <a:extLst>
                <a:ext uri="{FF2B5EF4-FFF2-40B4-BE49-F238E27FC236}">
                  <a16:creationId xmlns:a16="http://schemas.microsoft.com/office/drawing/2014/main" id="{E9C63DCE-4590-4769-876B-A1A235AC2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3294"/>
              <a:ext cx="313" cy="219"/>
            </a:xfrm>
            <a:custGeom>
              <a:avLst/>
              <a:gdLst>
                <a:gd name="T0" fmla="*/ 179 w 117"/>
                <a:gd name="T1" fmla="*/ 216 h 82"/>
                <a:gd name="T2" fmla="*/ 195 w 117"/>
                <a:gd name="T3" fmla="*/ 211 h 82"/>
                <a:gd name="T4" fmla="*/ 219 w 117"/>
                <a:gd name="T5" fmla="*/ 195 h 82"/>
                <a:gd name="T6" fmla="*/ 251 w 117"/>
                <a:gd name="T7" fmla="*/ 208 h 82"/>
                <a:gd name="T8" fmla="*/ 276 w 117"/>
                <a:gd name="T9" fmla="*/ 192 h 82"/>
                <a:gd name="T10" fmla="*/ 289 w 117"/>
                <a:gd name="T11" fmla="*/ 155 h 82"/>
                <a:gd name="T12" fmla="*/ 308 w 117"/>
                <a:gd name="T13" fmla="*/ 152 h 82"/>
                <a:gd name="T14" fmla="*/ 302 w 117"/>
                <a:gd name="T15" fmla="*/ 136 h 82"/>
                <a:gd name="T16" fmla="*/ 273 w 117"/>
                <a:gd name="T17" fmla="*/ 104 h 82"/>
                <a:gd name="T18" fmla="*/ 270 w 117"/>
                <a:gd name="T19" fmla="*/ 91 h 82"/>
                <a:gd name="T20" fmla="*/ 259 w 117"/>
                <a:gd name="T21" fmla="*/ 91 h 82"/>
                <a:gd name="T22" fmla="*/ 246 w 117"/>
                <a:gd name="T23" fmla="*/ 72 h 82"/>
                <a:gd name="T24" fmla="*/ 241 w 117"/>
                <a:gd name="T25" fmla="*/ 51 h 82"/>
                <a:gd name="T26" fmla="*/ 225 w 117"/>
                <a:gd name="T27" fmla="*/ 40 h 82"/>
                <a:gd name="T28" fmla="*/ 225 w 117"/>
                <a:gd name="T29" fmla="*/ 21 h 82"/>
                <a:gd name="T30" fmla="*/ 235 w 117"/>
                <a:gd name="T31" fmla="*/ 8 h 82"/>
                <a:gd name="T32" fmla="*/ 209 w 117"/>
                <a:gd name="T33" fmla="*/ 0 h 82"/>
                <a:gd name="T34" fmla="*/ 206 w 117"/>
                <a:gd name="T35" fmla="*/ 3 h 82"/>
                <a:gd name="T36" fmla="*/ 179 w 117"/>
                <a:gd name="T37" fmla="*/ 0 h 82"/>
                <a:gd name="T38" fmla="*/ 155 w 117"/>
                <a:gd name="T39" fmla="*/ 11 h 82"/>
                <a:gd name="T40" fmla="*/ 139 w 117"/>
                <a:gd name="T41" fmla="*/ 27 h 82"/>
                <a:gd name="T42" fmla="*/ 120 w 117"/>
                <a:gd name="T43" fmla="*/ 21 h 82"/>
                <a:gd name="T44" fmla="*/ 102 w 117"/>
                <a:gd name="T45" fmla="*/ 24 h 82"/>
                <a:gd name="T46" fmla="*/ 78 w 117"/>
                <a:gd name="T47" fmla="*/ 27 h 82"/>
                <a:gd name="T48" fmla="*/ 67 w 117"/>
                <a:gd name="T49" fmla="*/ 48 h 82"/>
                <a:gd name="T50" fmla="*/ 56 w 117"/>
                <a:gd name="T51" fmla="*/ 29 h 82"/>
                <a:gd name="T52" fmla="*/ 37 w 117"/>
                <a:gd name="T53" fmla="*/ 29 h 82"/>
                <a:gd name="T54" fmla="*/ 0 w 117"/>
                <a:gd name="T55" fmla="*/ 40 h 82"/>
                <a:gd name="T56" fmla="*/ 16 w 117"/>
                <a:gd name="T57" fmla="*/ 72 h 82"/>
                <a:gd name="T58" fmla="*/ 8 w 117"/>
                <a:gd name="T59" fmla="*/ 99 h 82"/>
                <a:gd name="T60" fmla="*/ 11 w 117"/>
                <a:gd name="T61" fmla="*/ 123 h 82"/>
                <a:gd name="T62" fmla="*/ 21 w 117"/>
                <a:gd name="T63" fmla="*/ 144 h 82"/>
                <a:gd name="T64" fmla="*/ 27 w 117"/>
                <a:gd name="T65" fmla="*/ 150 h 82"/>
                <a:gd name="T66" fmla="*/ 37 w 117"/>
                <a:gd name="T67" fmla="*/ 142 h 82"/>
                <a:gd name="T68" fmla="*/ 43 w 117"/>
                <a:gd name="T69" fmla="*/ 134 h 82"/>
                <a:gd name="T70" fmla="*/ 56 w 117"/>
                <a:gd name="T71" fmla="*/ 128 h 82"/>
                <a:gd name="T72" fmla="*/ 64 w 117"/>
                <a:gd name="T73" fmla="*/ 147 h 82"/>
                <a:gd name="T74" fmla="*/ 91 w 117"/>
                <a:gd name="T75" fmla="*/ 176 h 82"/>
                <a:gd name="T76" fmla="*/ 104 w 117"/>
                <a:gd name="T77" fmla="*/ 198 h 82"/>
                <a:gd name="T78" fmla="*/ 123 w 117"/>
                <a:gd name="T79" fmla="*/ 208 h 82"/>
                <a:gd name="T80" fmla="*/ 171 w 117"/>
                <a:gd name="T81" fmla="*/ 216 h 82"/>
                <a:gd name="T82" fmla="*/ 179 w 117"/>
                <a:gd name="T83" fmla="*/ 216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7" h="82">
                  <a:moveTo>
                    <a:pt x="67" y="81"/>
                  </a:moveTo>
                  <a:cubicBezTo>
                    <a:pt x="69" y="82"/>
                    <a:pt x="70" y="81"/>
                    <a:pt x="73" y="79"/>
                  </a:cubicBezTo>
                  <a:cubicBezTo>
                    <a:pt x="76" y="75"/>
                    <a:pt x="77" y="72"/>
                    <a:pt x="82" y="73"/>
                  </a:cubicBezTo>
                  <a:cubicBezTo>
                    <a:pt x="87" y="75"/>
                    <a:pt x="91" y="79"/>
                    <a:pt x="94" y="78"/>
                  </a:cubicBezTo>
                  <a:cubicBezTo>
                    <a:pt x="97" y="78"/>
                    <a:pt x="100" y="79"/>
                    <a:pt x="103" y="72"/>
                  </a:cubicBezTo>
                  <a:cubicBezTo>
                    <a:pt x="105" y="65"/>
                    <a:pt x="106" y="59"/>
                    <a:pt x="108" y="58"/>
                  </a:cubicBezTo>
                  <a:cubicBezTo>
                    <a:pt x="111" y="57"/>
                    <a:pt x="114" y="60"/>
                    <a:pt x="115" y="57"/>
                  </a:cubicBezTo>
                  <a:cubicBezTo>
                    <a:pt x="116" y="55"/>
                    <a:pt x="117" y="54"/>
                    <a:pt x="113" y="51"/>
                  </a:cubicBezTo>
                  <a:cubicBezTo>
                    <a:pt x="109" y="48"/>
                    <a:pt x="104" y="43"/>
                    <a:pt x="102" y="39"/>
                  </a:cubicBezTo>
                  <a:cubicBezTo>
                    <a:pt x="101" y="38"/>
                    <a:pt x="101" y="36"/>
                    <a:pt x="101" y="34"/>
                  </a:cubicBezTo>
                  <a:cubicBezTo>
                    <a:pt x="99" y="34"/>
                    <a:pt x="98" y="34"/>
                    <a:pt x="97" y="34"/>
                  </a:cubicBezTo>
                  <a:cubicBezTo>
                    <a:pt x="95" y="33"/>
                    <a:pt x="92" y="31"/>
                    <a:pt x="92" y="27"/>
                  </a:cubicBezTo>
                  <a:cubicBezTo>
                    <a:pt x="92" y="23"/>
                    <a:pt x="93" y="20"/>
                    <a:pt x="90" y="19"/>
                  </a:cubicBezTo>
                  <a:cubicBezTo>
                    <a:pt x="88" y="17"/>
                    <a:pt x="86" y="18"/>
                    <a:pt x="84" y="15"/>
                  </a:cubicBezTo>
                  <a:cubicBezTo>
                    <a:pt x="82" y="13"/>
                    <a:pt x="80" y="12"/>
                    <a:pt x="84" y="8"/>
                  </a:cubicBezTo>
                  <a:cubicBezTo>
                    <a:pt x="87" y="5"/>
                    <a:pt x="90" y="4"/>
                    <a:pt x="88" y="3"/>
                  </a:cubicBezTo>
                  <a:cubicBezTo>
                    <a:pt x="87" y="2"/>
                    <a:pt x="82" y="1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68" y="0"/>
                    <a:pt x="67" y="0"/>
                  </a:cubicBezTo>
                  <a:cubicBezTo>
                    <a:pt x="66" y="0"/>
                    <a:pt x="60" y="3"/>
                    <a:pt x="58" y="4"/>
                  </a:cubicBezTo>
                  <a:cubicBezTo>
                    <a:pt x="55" y="5"/>
                    <a:pt x="55" y="8"/>
                    <a:pt x="52" y="10"/>
                  </a:cubicBezTo>
                  <a:cubicBezTo>
                    <a:pt x="50" y="12"/>
                    <a:pt x="47" y="9"/>
                    <a:pt x="45" y="8"/>
                  </a:cubicBezTo>
                  <a:cubicBezTo>
                    <a:pt x="42" y="7"/>
                    <a:pt x="40" y="10"/>
                    <a:pt x="38" y="9"/>
                  </a:cubicBezTo>
                  <a:cubicBezTo>
                    <a:pt x="36" y="9"/>
                    <a:pt x="29" y="8"/>
                    <a:pt x="29" y="10"/>
                  </a:cubicBezTo>
                  <a:cubicBezTo>
                    <a:pt x="29" y="11"/>
                    <a:pt x="28" y="15"/>
                    <a:pt x="25" y="18"/>
                  </a:cubicBezTo>
                  <a:cubicBezTo>
                    <a:pt x="22" y="22"/>
                    <a:pt x="22" y="12"/>
                    <a:pt x="21" y="11"/>
                  </a:cubicBezTo>
                  <a:cubicBezTo>
                    <a:pt x="20" y="9"/>
                    <a:pt x="15" y="11"/>
                    <a:pt x="14" y="11"/>
                  </a:cubicBezTo>
                  <a:cubicBezTo>
                    <a:pt x="12" y="11"/>
                    <a:pt x="0" y="15"/>
                    <a:pt x="0" y="15"/>
                  </a:cubicBezTo>
                  <a:cubicBezTo>
                    <a:pt x="0" y="15"/>
                    <a:pt x="6" y="25"/>
                    <a:pt x="6" y="27"/>
                  </a:cubicBezTo>
                  <a:cubicBezTo>
                    <a:pt x="6" y="29"/>
                    <a:pt x="4" y="33"/>
                    <a:pt x="3" y="37"/>
                  </a:cubicBezTo>
                  <a:cubicBezTo>
                    <a:pt x="2" y="41"/>
                    <a:pt x="4" y="43"/>
                    <a:pt x="4" y="46"/>
                  </a:cubicBezTo>
                  <a:cubicBezTo>
                    <a:pt x="4" y="48"/>
                    <a:pt x="6" y="50"/>
                    <a:pt x="8" y="54"/>
                  </a:cubicBezTo>
                  <a:cubicBezTo>
                    <a:pt x="8" y="54"/>
                    <a:pt x="9" y="55"/>
                    <a:pt x="10" y="56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4" y="51"/>
                    <a:pt x="16" y="50"/>
                    <a:pt x="1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51"/>
                    <a:pt x="24" y="55"/>
                  </a:cubicBezTo>
                  <a:cubicBezTo>
                    <a:pt x="27" y="59"/>
                    <a:pt x="31" y="64"/>
                    <a:pt x="34" y="66"/>
                  </a:cubicBezTo>
                  <a:cubicBezTo>
                    <a:pt x="37" y="68"/>
                    <a:pt x="38" y="71"/>
                    <a:pt x="39" y="74"/>
                  </a:cubicBezTo>
                  <a:cubicBezTo>
                    <a:pt x="41" y="77"/>
                    <a:pt x="41" y="77"/>
                    <a:pt x="46" y="78"/>
                  </a:cubicBezTo>
                  <a:cubicBezTo>
                    <a:pt x="52" y="79"/>
                    <a:pt x="60" y="80"/>
                    <a:pt x="64" y="81"/>
                  </a:cubicBezTo>
                  <a:cubicBezTo>
                    <a:pt x="65" y="81"/>
                    <a:pt x="66" y="81"/>
                    <a:pt x="67" y="81"/>
                  </a:cubicBezTo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Freeform 92">
              <a:extLst>
                <a:ext uri="{FF2B5EF4-FFF2-40B4-BE49-F238E27FC236}">
                  <a16:creationId xmlns:a16="http://schemas.microsoft.com/office/drawing/2014/main" id="{CF439104-EBD6-41B7-836F-48D383D9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3294"/>
              <a:ext cx="313" cy="219"/>
            </a:xfrm>
            <a:custGeom>
              <a:avLst/>
              <a:gdLst>
                <a:gd name="T0" fmla="*/ 179 w 117"/>
                <a:gd name="T1" fmla="*/ 216 h 82"/>
                <a:gd name="T2" fmla="*/ 195 w 117"/>
                <a:gd name="T3" fmla="*/ 211 h 82"/>
                <a:gd name="T4" fmla="*/ 219 w 117"/>
                <a:gd name="T5" fmla="*/ 195 h 82"/>
                <a:gd name="T6" fmla="*/ 251 w 117"/>
                <a:gd name="T7" fmla="*/ 208 h 82"/>
                <a:gd name="T8" fmla="*/ 276 w 117"/>
                <a:gd name="T9" fmla="*/ 192 h 82"/>
                <a:gd name="T10" fmla="*/ 289 w 117"/>
                <a:gd name="T11" fmla="*/ 155 h 82"/>
                <a:gd name="T12" fmla="*/ 308 w 117"/>
                <a:gd name="T13" fmla="*/ 152 h 82"/>
                <a:gd name="T14" fmla="*/ 302 w 117"/>
                <a:gd name="T15" fmla="*/ 136 h 82"/>
                <a:gd name="T16" fmla="*/ 273 w 117"/>
                <a:gd name="T17" fmla="*/ 104 h 82"/>
                <a:gd name="T18" fmla="*/ 270 w 117"/>
                <a:gd name="T19" fmla="*/ 91 h 82"/>
                <a:gd name="T20" fmla="*/ 259 w 117"/>
                <a:gd name="T21" fmla="*/ 91 h 82"/>
                <a:gd name="T22" fmla="*/ 246 w 117"/>
                <a:gd name="T23" fmla="*/ 72 h 82"/>
                <a:gd name="T24" fmla="*/ 241 w 117"/>
                <a:gd name="T25" fmla="*/ 51 h 82"/>
                <a:gd name="T26" fmla="*/ 225 w 117"/>
                <a:gd name="T27" fmla="*/ 40 h 82"/>
                <a:gd name="T28" fmla="*/ 225 w 117"/>
                <a:gd name="T29" fmla="*/ 21 h 82"/>
                <a:gd name="T30" fmla="*/ 235 w 117"/>
                <a:gd name="T31" fmla="*/ 8 h 82"/>
                <a:gd name="T32" fmla="*/ 209 w 117"/>
                <a:gd name="T33" fmla="*/ 0 h 82"/>
                <a:gd name="T34" fmla="*/ 206 w 117"/>
                <a:gd name="T35" fmla="*/ 3 h 82"/>
                <a:gd name="T36" fmla="*/ 179 w 117"/>
                <a:gd name="T37" fmla="*/ 0 h 82"/>
                <a:gd name="T38" fmla="*/ 155 w 117"/>
                <a:gd name="T39" fmla="*/ 11 h 82"/>
                <a:gd name="T40" fmla="*/ 139 w 117"/>
                <a:gd name="T41" fmla="*/ 27 h 82"/>
                <a:gd name="T42" fmla="*/ 120 w 117"/>
                <a:gd name="T43" fmla="*/ 21 h 82"/>
                <a:gd name="T44" fmla="*/ 102 w 117"/>
                <a:gd name="T45" fmla="*/ 24 h 82"/>
                <a:gd name="T46" fmla="*/ 78 w 117"/>
                <a:gd name="T47" fmla="*/ 27 h 82"/>
                <a:gd name="T48" fmla="*/ 67 w 117"/>
                <a:gd name="T49" fmla="*/ 48 h 82"/>
                <a:gd name="T50" fmla="*/ 56 w 117"/>
                <a:gd name="T51" fmla="*/ 29 h 82"/>
                <a:gd name="T52" fmla="*/ 37 w 117"/>
                <a:gd name="T53" fmla="*/ 29 h 82"/>
                <a:gd name="T54" fmla="*/ 0 w 117"/>
                <a:gd name="T55" fmla="*/ 40 h 82"/>
                <a:gd name="T56" fmla="*/ 16 w 117"/>
                <a:gd name="T57" fmla="*/ 72 h 82"/>
                <a:gd name="T58" fmla="*/ 8 w 117"/>
                <a:gd name="T59" fmla="*/ 99 h 82"/>
                <a:gd name="T60" fmla="*/ 11 w 117"/>
                <a:gd name="T61" fmla="*/ 123 h 82"/>
                <a:gd name="T62" fmla="*/ 21 w 117"/>
                <a:gd name="T63" fmla="*/ 144 h 82"/>
                <a:gd name="T64" fmla="*/ 27 w 117"/>
                <a:gd name="T65" fmla="*/ 150 h 82"/>
                <a:gd name="T66" fmla="*/ 37 w 117"/>
                <a:gd name="T67" fmla="*/ 142 h 82"/>
                <a:gd name="T68" fmla="*/ 43 w 117"/>
                <a:gd name="T69" fmla="*/ 134 h 82"/>
                <a:gd name="T70" fmla="*/ 56 w 117"/>
                <a:gd name="T71" fmla="*/ 128 h 82"/>
                <a:gd name="T72" fmla="*/ 64 w 117"/>
                <a:gd name="T73" fmla="*/ 147 h 82"/>
                <a:gd name="T74" fmla="*/ 91 w 117"/>
                <a:gd name="T75" fmla="*/ 176 h 82"/>
                <a:gd name="T76" fmla="*/ 104 w 117"/>
                <a:gd name="T77" fmla="*/ 198 h 82"/>
                <a:gd name="T78" fmla="*/ 123 w 117"/>
                <a:gd name="T79" fmla="*/ 208 h 82"/>
                <a:gd name="T80" fmla="*/ 171 w 117"/>
                <a:gd name="T81" fmla="*/ 216 h 82"/>
                <a:gd name="T82" fmla="*/ 179 w 117"/>
                <a:gd name="T83" fmla="*/ 216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7" h="82">
                  <a:moveTo>
                    <a:pt x="67" y="81"/>
                  </a:moveTo>
                  <a:cubicBezTo>
                    <a:pt x="69" y="82"/>
                    <a:pt x="70" y="81"/>
                    <a:pt x="73" y="79"/>
                  </a:cubicBezTo>
                  <a:cubicBezTo>
                    <a:pt x="76" y="75"/>
                    <a:pt x="77" y="72"/>
                    <a:pt x="82" y="73"/>
                  </a:cubicBezTo>
                  <a:cubicBezTo>
                    <a:pt x="87" y="75"/>
                    <a:pt x="91" y="79"/>
                    <a:pt x="94" y="78"/>
                  </a:cubicBezTo>
                  <a:cubicBezTo>
                    <a:pt x="97" y="78"/>
                    <a:pt x="100" y="79"/>
                    <a:pt x="103" y="72"/>
                  </a:cubicBezTo>
                  <a:cubicBezTo>
                    <a:pt x="105" y="65"/>
                    <a:pt x="106" y="59"/>
                    <a:pt x="108" y="58"/>
                  </a:cubicBezTo>
                  <a:cubicBezTo>
                    <a:pt x="111" y="57"/>
                    <a:pt x="114" y="60"/>
                    <a:pt x="115" y="57"/>
                  </a:cubicBezTo>
                  <a:cubicBezTo>
                    <a:pt x="116" y="55"/>
                    <a:pt x="117" y="54"/>
                    <a:pt x="113" y="51"/>
                  </a:cubicBezTo>
                  <a:cubicBezTo>
                    <a:pt x="109" y="48"/>
                    <a:pt x="104" y="43"/>
                    <a:pt x="102" y="39"/>
                  </a:cubicBezTo>
                  <a:cubicBezTo>
                    <a:pt x="101" y="38"/>
                    <a:pt x="101" y="36"/>
                    <a:pt x="101" y="34"/>
                  </a:cubicBezTo>
                  <a:cubicBezTo>
                    <a:pt x="99" y="34"/>
                    <a:pt x="98" y="34"/>
                    <a:pt x="97" y="34"/>
                  </a:cubicBezTo>
                  <a:cubicBezTo>
                    <a:pt x="95" y="33"/>
                    <a:pt x="92" y="31"/>
                    <a:pt x="92" y="27"/>
                  </a:cubicBezTo>
                  <a:cubicBezTo>
                    <a:pt x="92" y="23"/>
                    <a:pt x="93" y="20"/>
                    <a:pt x="90" y="19"/>
                  </a:cubicBezTo>
                  <a:cubicBezTo>
                    <a:pt x="88" y="17"/>
                    <a:pt x="86" y="18"/>
                    <a:pt x="84" y="15"/>
                  </a:cubicBezTo>
                  <a:cubicBezTo>
                    <a:pt x="82" y="13"/>
                    <a:pt x="80" y="12"/>
                    <a:pt x="84" y="8"/>
                  </a:cubicBezTo>
                  <a:cubicBezTo>
                    <a:pt x="87" y="5"/>
                    <a:pt x="90" y="4"/>
                    <a:pt x="88" y="3"/>
                  </a:cubicBezTo>
                  <a:cubicBezTo>
                    <a:pt x="87" y="2"/>
                    <a:pt x="82" y="1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68" y="0"/>
                    <a:pt x="67" y="0"/>
                  </a:cubicBezTo>
                  <a:cubicBezTo>
                    <a:pt x="66" y="0"/>
                    <a:pt x="60" y="3"/>
                    <a:pt x="58" y="4"/>
                  </a:cubicBezTo>
                  <a:cubicBezTo>
                    <a:pt x="55" y="5"/>
                    <a:pt x="55" y="8"/>
                    <a:pt x="52" y="10"/>
                  </a:cubicBezTo>
                  <a:cubicBezTo>
                    <a:pt x="50" y="12"/>
                    <a:pt x="47" y="9"/>
                    <a:pt x="45" y="8"/>
                  </a:cubicBezTo>
                  <a:cubicBezTo>
                    <a:pt x="42" y="7"/>
                    <a:pt x="40" y="10"/>
                    <a:pt x="38" y="9"/>
                  </a:cubicBezTo>
                  <a:cubicBezTo>
                    <a:pt x="36" y="9"/>
                    <a:pt x="29" y="8"/>
                    <a:pt x="29" y="10"/>
                  </a:cubicBezTo>
                  <a:cubicBezTo>
                    <a:pt x="29" y="11"/>
                    <a:pt x="28" y="15"/>
                    <a:pt x="25" y="18"/>
                  </a:cubicBezTo>
                  <a:cubicBezTo>
                    <a:pt x="22" y="22"/>
                    <a:pt x="22" y="12"/>
                    <a:pt x="21" y="11"/>
                  </a:cubicBezTo>
                  <a:cubicBezTo>
                    <a:pt x="20" y="9"/>
                    <a:pt x="15" y="11"/>
                    <a:pt x="14" y="11"/>
                  </a:cubicBezTo>
                  <a:cubicBezTo>
                    <a:pt x="12" y="11"/>
                    <a:pt x="0" y="15"/>
                    <a:pt x="0" y="15"/>
                  </a:cubicBezTo>
                  <a:cubicBezTo>
                    <a:pt x="0" y="15"/>
                    <a:pt x="6" y="25"/>
                    <a:pt x="6" y="27"/>
                  </a:cubicBezTo>
                  <a:cubicBezTo>
                    <a:pt x="6" y="29"/>
                    <a:pt x="4" y="33"/>
                    <a:pt x="3" y="37"/>
                  </a:cubicBezTo>
                  <a:cubicBezTo>
                    <a:pt x="2" y="41"/>
                    <a:pt x="4" y="43"/>
                    <a:pt x="4" y="46"/>
                  </a:cubicBezTo>
                  <a:cubicBezTo>
                    <a:pt x="4" y="48"/>
                    <a:pt x="6" y="50"/>
                    <a:pt x="8" y="54"/>
                  </a:cubicBezTo>
                  <a:cubicBezTo>
                    <a:pt x="8" y="54"/>
                    <a:pt x="9" y="55"/>
                    <a:pt x="10" y="56"/>
                  </a:cubicBezTo>
                  <a:cubicBezTo>
                    <a:pt x="11" y="55"/>
                    <a:pt x="13" y="54"/>
                    <a:pt x="14" y="53"/>
                  </a:cubicBezTo>
                  <a:cubicBezTo>
                    <a:pt x="14" y="51"/>
                    <a:pt x="16" y="50"/>
                    <a:pt x="16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2" y="51"/>
                    <a:pt x="24" y="55"/>
                  </a:cubicBezTo>
                  <a:cubicBezTo>
                    <a:pt x="27" y="59"/>
                    <a:pt x="31" y="64"/>
                    <a:pt x="34" y="66"/>
                  </a:cubicBezTo>
                  <a:cubicBezTo>
                    <a:pt x="37" y="68"/>
                    <a:pt x="38" y="71"/>
                    <a:pt x="39" y="74"/>
                  </a:cubicBezTo>
                  <a:cubicBezTo>
                    <a:pt x="41" y="77"/>
                    <a:pt x="41" y="77"/>
                    <a:pt x="46" y="78"/>
                  </a:cubicBezTo>
                  <a:cubicBezTo>
                    <a:pt x="52" y="79"/>
                    <a:pt x="60" y="80"/>
                    <a:pt x="64" y="81"/>
                  </a:cubicBezTo>
                  <a:cubicBezTo>
                    <a:pt x="65" y="81"/>
                    <a:pt x="66" y="81"/>
                    <a:pt x="67" y="81"/>
                  </a:cubicBezTo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Freeform 93">
              <a:extLst>
                <a:ext uri="{FF2B5EF4-FFF2-40B4-BE49-F238E27FC236}">
                  <a16:creationId xmlns:a16="http://schemas.microsoft.com/office/drawing/2014/main" id="{CB2F1961-C7CB-405D-8350-E88F4AE5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3420"/>
              <a:ext cx="203" cy="270"/>
            </a:xfrm>
            <a:custGeom>
              <a:avLst/>
              <a:gdLst>
                <a:gd name="T0" fmla="*/ 139 w 76"/>
                <a:gd name="T1" fmla="*/ 80 h 101"/>
                <a:gd name="T2" fmla="*/ 120 w 76"/>
                <a:gd name="T3" fmla="*/ 72 h 101"/>
                <a:gd name="T4" fmla="*/ 107 w 76"/>
                <a:gd name="T5" fmla="*/ 51 h 101"/>
                <a:gd name="T6" fmla="*/ 83 w 76"/>
                <a:gd name="T7" fmla="*/ 21 h 101"/>
                <a:gd name="T8" fmla="*/ 72 w 76"/>
                <a:gd name="T9" fmla="*/ 0 h 101"/>
                <a:gd name="T10" fmla="*/ 59 w 76"/>
                <a:gd name="T11" fmla="*/ 5 h 101"/>
                <a:gd name="T12" fmla="*/ 53 w 76"/>
                <a:gd name="T13" fmla="*/ 16 h 101"/>
                <a:gd name="T14" fmla="*/ 43 w 76"/>
                <a:gd name="T15" fmla="*/ 21 h 101"/>
                <a:gd name="T16" fmla="*/ 67 w 76"/>
                <a:gd name="T17" fmla="*/ 37 h 101"/>
                <a:gd name="T18" fmla="*/ 69 w 76"/>
                <a:gd name="T19" fmla="*/ 53 h 101"/>
                <a:gd name="T20" fmla="*/ 72 w 76"/>
                <a:gd name="T21" fmla="*/ 75 h 101"/>
                <a:gd name="T22" fmla="*/ 72 w 76"/>
                <a:gd name="T23" fmla="*/ 88 h 101"/>
                <a:gd name="T24" fmla="*/ 61 w 76"/>
                <a:gd name="T25" fmla="*/ 99 h 101"/>
                <a:gd name="T26" fmla="*/ 61 w 76"/>
                <a:gd name="T27" fmla="*/ 115 h 101"/>
                <a:gd name="T28" fmla="*/ 40 w 76"/>
                <a:gd name="T29" fmla="*/ 136 h 101"/>
                <a:gd name="T30" fmla="*/ 27 w 76"/>
                <a:gd name="T31" fmla="*/ 166 h 101"/>
                <a:gd name="T32" fmla="*/ 8 w 76"/>
                <a:gd name="T33" fmla="*/ 184 h 101"/>
                <a:gd name="T34" fmla="*/ 5 w 76"/>
                <a:gd name="T35" fmla="*/ 211 h 101"/>
                <a:gd name="T36" fmla="*/ 0 w 76"/>
                <a:gd name="T37" fmla="*/ 225 h 101"/>
                <a:gd name="T38" fmla="*/ 19 w 76"/>
                <a:gd name="T39" fmla="*/ 230 h 101"/>
                <a:gd name="T40" fmla="*/ 43 w 76"/>
                <a:gd name="T41" fmla="*/ 246 h 101"/>
                <a:gd name="T42" fmla="*/ 61 w 76"/>
                <a:gd name="T43" fmla="*/ 262 h 101"/>
                <a:gd name="T44" fmla="*/ 83 w 76"/>
                <a:gd name="T45" fmla="*/ 267 h 101"/>
                <a:gd name="T46" fmla="*/ 126 w 76"/>
                <a:gd name="T47" fmla="*/ 267 h 101"/>
                <a:gd name="T48" fmla="*/ 160 w 76"/>
                <a:gd name="T49" fmla="*/ 270 h 101"/>
                <a:gd name="T50" fmla="*/ 166 w 76"/>
                <a:gd name="T51" fmla="*/ 270 h 101"/>
                <a:gd name="T52" fmla="*/ 163 w 76"/>
                <a:gd name="T53" fmla="*/ 238 h 101"/>
                <a:gd name="T54" fmla="*/ 182 w 76"/>
                <a:gd name="T55" fmla="*/ 209 h 101"/>
                <a:gd name="T56" fmla="*/ 200 w 76"/>
                <a:gd name="T57" fmla="*/ 198 h 101"/>
                <a:gd name="T58" fmla="*/ 195 w 76"/>
                <a:gd name="T59" fmla="*/ 179 h 101"/>
                <a:gd name="T60" fmla="*/ 176 w 76"/>
                <a:gd name="T61" fmla="*/ 174 h 101"/>
                <a:gd name="T62" fmla="*/ 179 w 76"/>
                <a:gd name="T63" fmla="*/ 160 h 101"/>
                <a:gd name="T64" fmla="*/ 171 w 76"/>
                <a:gd name="T65" fmla="*/ 144 h 101"/>
                <a:gd name="T66" fmla="*/ 179 w 76"/>
                <a:gd name="T67" fmla="*/ 128 h 101"/>
                <a:gd name="T68" fmla="*/ 190 w 76"/>
                <a:gd name="T69" fmla="*/ 115 h 101"/>
                <a:gd name="T70" fmla="*/ 195 w 76"/>
                <a:gd name="T71" fmla="*/ 91 h 101"/>
                <a:gd name="T72" fmla="*/ 187 w 76"/>
                <a:gd name="T73" fmla="*/ 91 h 101"/>
                <a:gd name="T74" fmla="*/ 139 w 76"/>
                <a:gd name="T75" fmla="*/ 80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101">
                  <a:moveTo>
                    <a:pt x="52" y="30"/>
                  </a:moveTo>
                  <a:cubicBezTo>
                    <a:pt x="47" y="30"/>
                    <a:pt x="47" y="30"/>
                    <a:pt x="45" y="27"/>
                  </a:cubicBezTo>
                  <a:cubicBezTo>
                    <a:pt x="44" y="24"/>
                    <a:pt x="43" y="21"/>
                    <a:pt x="40" y="19"/>
                  </a:cubicBezTo>
                  <a:cubicBezTo>
                    <a:pt x="38" y="17"/>
                    <a:pt x="33" y="12"/>
                    <a:pt x="31" y="8"/>
                  </a:cubicBezTo>
                  <a:cubicBezTo>
                    <a:pt x="28" y="4"/>
                    <a:pt x="27" y="0"/>
                    <a:pt x="27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0" y="3"/>
                    <a:pt x="20" y="6"/>
                  </a:cubicBezTo>
                  <a:cubicBezTo>
                    <a:pt x="19" y="7"/>
                    <a:pt x="17" y="8"/>
                    <a:pt x="16" y="8"/>
                  </a:cubicBezTo>
                  <a:cubicBezTo>
                    <a:pt x="19" y="11"/>
                    <a:pt x="25" y="13"/>
                    <a:pt x="25" y="14"/>
                  </a:cubicBezTo>
                  <a:cubicBezTo>
                    <a:pt x="26" y="16"/>
                    <a:pt x="24" y="18"/>
                    <a:pt x="26" y="20"/>
                  </a:cubicBezTo>
                  <a:cubicBezTo>
                    <a:pt x="27" y="23"/>
                    <a:pt x="27" y="25"/>
                    <a:pt x="27" y="28"/>
                  </a:cubicBezTo>
                  <a:cubicBezTo>
                    <a:pt x="28" y="30"/>
                    <a:pt x="27" y="33"/>
                    <a:pt x="27" y="3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4" y="42"/>
                    <a:pt x="23" y="43"/>
                  </a:cubicBezTo>
                  <a:cubicBezTo>
                    <a:pt x="22" y="45"/>
                    <a:pt x="16" y="49"/>
                    <a:pt x="15" y="51"/>
                  </a:cubicBezTo>
                  <a:cubicBezTo>
                    <a:pt x="14" y="54"/>
                    <a:pt x="13" y="60"/>
                    <a:pt x="10" y="62"/>
                  </a:cubicBezTo>
                  <a:cubicBezTo>
                    <a:pt x="6" y="64"/>
                    <a:pt x="4" y="67"/>
                    <a:pt x="3" y="69"/>
                  </a:cubicBezTo>
                  <a:cubicBezTo>
                    <a:pt x="3" y="70"/>
                    <a:pt x="2" y="78"/>
                    <a:pt x="2" y="79"/>
                  </a:cubicBezTo>
                  <a:cubicBezTo>
                    <a:pt x="1" y="80"/>
                    <a:pt x="0" y="84"/>
                    <a:pt x="0" y="84"/>
                  </a:cubicBezTo>
                  <a:cubicBezTo>
                    <a:pt x="0" y="84"/>
                    <a:pt x="5" y="83"/>
                    <a:pt x="7" y="86"/>
                  </a:cubicBezTo>
                  <a:cubicBezTo>
                    <a:pt x="10" y="90"/>
                    <a:pt x="13" y="91"/>
                    <a:pt x="16" y="92"/>
                  </a:cubicBezTo>
                  <a:cubicBezTo>
                    <a:pt x="18" y="93"/>
                    <a:pt x="22" y="96"/>
                    <a:pt x="23" y="98"/>
                  </a:cubicBezTo>
                  <a:cubicBezTo>
                    <a:pt x="24" y="100"/>
                    <a:pt x="27" y="100"/>
                    <a:pt x="31" y="100"/>
                  </a:cubicBezTo>
                  <a:cubicBezTo>
                    <a:pt x="34" y="100"/>
                    <a:pt x="41" y="100"/>
                    <a:pt x="47" y="100"/>
                  </a:cubicBezTo>
                  <a:cubicBezTo>
                    <a:pt x="53" y="100"/>
                    <a:pt x="57" y="98"/>
                    <a:pt x="60" y="101"/>
                  </a:cubicBezTo>
                  <a:cubicBezTo>
                    <a:pt x="61" y="101"/>
                    <a:pt x="62" y="101"/>
                    <a:pt x="62" y="101"/>
                  </a:cubicBezTo>
                  <a:cubicBezTo>
                    <a:pt x="63" y="97"/>
                    <a:pt x="61" y="93"/>
                    <a:pt x="61" y="89"/>
                  </a:cubicBezTo>
                  <a:cubicBezTo>
                    <a:pt x="60" y="83"/>
                    <a:pt x="65" y="81"/>
                    <a:pt x="68" y="78"/>
                  </a:cubicBezTo>
                  <a:cubicBezTo>
                    <a:pt x="71" y="75"/>
                    <a:pt x="74" y="76"/>
                    <a:pt x="75" y="74"/>
                  </a:cubicBezTo>
                  <a:cubicBezTo>
                    <a:pt x="76" y="72"/>
                    <a:pt x="74" y="70"/>
                    <a:pt x="73" y="67"/>
                  </a:cubicBezTo>
                  <a:cubicBezTo>
                    <a:pt x="72" y="64"/>
                    <a:pt x="69" y="65"/>
                    <a:pt x="66" y="65"/>
                  </a:cubicBezTo>
                  <a:cubicBezTo>
                    <a:pt x="64" y="65"/>
                    <a:pt x="65" y="63"/>
                    <a:pt x="67" y="60"/>
                  </a:cubicBezTo>
                  <a:cubicBezTo>
                    <a:pt x="69" y="56"/>
                    <a:pt x="67" y="58"/>
                    <a:pt x="64" y="54"/>
                  </a:cubicBezTo>
                  <a:cubicBezTo>
                    <a:pt x="62" y="50"/>
                    <a:pt x="64" y="50"/>
                    <a:pt x="67" y="48"/>
                  </a:cubicBezTo>
                  <a:cubicBezTo>
                    <a:pt x="69" y="46"/>
                    <a:pt x="71" y="45"/>
                    <a:pt x="71" y="43"/>
                  </a:cubicBezTo>
                  <a:cubicBezTo>
                    <a:pt x="71" y="41"/>
                    <a:pt x="72" y="37"/>
                    <a:pt x="73" y="34"/>
                  </a:cubicBezTo>
                  <a:cubicBezTo>
                    <a:pt x="72" y="34"/>
                    <a:pt x="71" y="34"/>
                    <a:pt x="70" y="34"/>
                  </a:cubicBezTo>
                  <a:cubicBezTo>
                    <a:pt x="66" y="33"/>
                    <a:pt x="58" y="31"/>
                    <a:pt x="52" y="30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Freeform 94">
              <a:extLst>
                <a:ext uri="{FF2B5EF4-FFF2-40B4-BE49-F238E27FC236}">
                  <a16:creationId xmlns:a16="http://schemas.microsoft.com/office/drawing/2014/main" id="{3C7794E9-8F45-4D4A-97A1-428A3039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3500"/>
              <a:ext cx="279" cy="230"/>
            </a:xfrm>
            <a:custGeom>
              <a:avLst/>
              <a:gdLst>
                <a:gd name="T0" fmla="*/ 279 w 104"/>
                <a:gd name="T1" fmla="*/ 190 h 86"/>
                <a:gd name="T2" fmla="*/ 271 w 104"/>
                <a:gd name="T3" fmla="*/ 182 h 86"/>
                <a:gd name="T4" fmla="*/ 236 w 104"/>
                <a:gd name="T5" fmla="*/ 179 h 86"/>
                <a:gd name="T6" fmla="*/ 225 w 104"/>
                <a:gd name="T7" fmla="*/ 166 h 86"/>
                <a:gd name="T8" fmla="*/ 236 w 104"/>
                <a:gd name="T9" fmla="*/ 147 h 86"/>
                <a:gd name="T10" fmla="*/ 249 w 104"/>
                <a:gd name="T11" fmla="*/ 134 h 86"/>
                <a:gd name="T12" fmla="*/ 241 w 104"/>
                <a:gd name="T13" fmla="*/ 123 h 86"/>
                <a:gd name="T14" fmla="*/ 228 w 104"/>
                <a:gd name="T15" fmla="*/ 118 h 86"/>
                <a:gd name="T16" fmla="*/ 239 w 104"/>
                <a:gd name="T17" fmla="*/ 107 h 86"/>
                <a:gd name="T18" fmla="*/ 247 w 104"/>
                <a:gd name="T19" fmla="*/ 91 h 86"/>
                <a:gd name="T20" fmla="*/ 236 w 104"/>
                <a:gd name="T21" fmla="*/ 72 h 86"/>
                <a:gd name="T22" fmla="*/ 196 w 104"/>
                <a:gd name="T23" fmla="*/ 48 h 86"/>
                <a:gd name="T24" fmla="*/ 190 w 104"/>
                <a:gd name="T25" fmla="*/ 40 h 86"/>
                <a:gd name="T26" fmla="*/ 174 w 104"/>
                <a:gd name="T27" fmla="*/ 37 h 86"/>
                <a:gd name="T28" fmla="*/ 158 w 104"/>
                <a:gd name="T29" fmla="*/ 21 h 86"/>
                <a:gd name="T30" fmla="*/ 148 w 104"/>
                <a:gd name="T31" fmla="*/ 35 h 86"/>
                <a:gd name="T32" fmla="*/ 137 w 104"/>
                <a:gd name="T33" fmla="*/ 43 h 86"/>
                <a:gd name="T34" fmla="*/ 123 w 104"/>
                <a:gd name="T35" fmla="*/ 13 h 86"/>
                <a:gd name="T36" fmla="*/ 107 w 104"/>
                <a:gd name="T37" fmla="*/ 19 h 86"/>
                <a:gd name="T38" fmla="*/ 113 w 104"/>
                <a:gd name="T39" fmla="*/ 43 h 86"/>
                <a:gd name="T40" fmla="*/ 99 w 104"/>
                <a:gd name="T41" fmla="*/ 56 h 86"/>
                <a:gd name="T42" fmla="*/ 97 w 104"/>
                <a:gd name="T43" fmla="*/ 88 h 86"/>
                <a:gd name="T44" fmla="*/ 54 w 104"/>
                <a:gd name="T45" fmla="*/ 64 h 86"/>
                <a:gd name="T46" fmla="*/ 38 w 104"/>
                <a:gd name="T47" fmla="*/ 80 h 86"/>
                <a:gd name="T48" fmla="*/ 32 w 104"/>
                <a:gd name="T49" fmla="*/ 102 h 86"/>
                <a:gd name="T50" fmla="*/ 21 w 104"/>
                <a:gd name="T51" fmla="*/ 118 h 86"/>
                <a:gd name="T52" fmla="*/ 8 w 104"/>
                <a:gd name="T53" fmla="*/ 131 h 86"/>
                <a:gd name="T54" fmla="*/ 0 w 104"/>
                <a:gd name="T55" fmla="*/ 152 h 86"/>
                <a:gd name="T56" fmla="*/ 5 w 104"/>
                <a:gd name="T57" fmla="*/ 150 h 86"/>
                <a:gd name="T58" fmla="*/ 24 w 104"/>
                <a:gd name="T59" fmla="*/ 163 h 86"/>
                <a:gd name="T60" fmla="*/ 46 w 104"/>
                <a:gd name="T61" fmla="*/ 168 h 86"/>
                <a:gd name="T62" fmla="*/ 62 w 104"/>
                <a:gd name="T63" fmla="*/ 177 h 86"/>
                <a:gd name="T64" fmla="*/ 62 w 104"/>
                <a:gd name="T65" fmla="*/ 190 h 86"/>
                <a:gd name="T66" fmla="*/ 78 w 104"/>
                <a:gd name="T67" fmla="*/ 187 h 86"/>
                <a:gd name="T68" fmla="*/ 94 w 104"/>
                <a:gd name="T69" fmla="*/ 187 h 86"/>
                <a:gd name="T70" fmla="*/ 113 w 104"/>
                <a:gd name="T71" fmla="*/ 193 h 86"/>
                <a:gd name="T72" fmla="*/ 121 w 104"/>
                <a:gd name="T73" fmla="*/ 201 h 86"/>
                <a:gd name="T74" fmla="*/ 131 w 104"/>
                <a:gd name="T75" fmla="*/ 214 h 86"/>
                <a:gd name="T76" fmla="*/ 158 w 104"/>
                <a:gd name="T77" fmla="*/ 211 h 86"/>
                <a:gd name="T78" fmla="*/ 174 w 104"/>
                <a:gd name="T79" fmla="*/ 217 h 86"/>
                <a:gd name="T80" fmla="*/ 193 w 104"/>
                <a:gd name="T81" fmla="*/ 225 h 86"/>
                <a:gd name="T82" fmla="*/ 193 w 104"/>
                <a:gd name="T83" fmla="*/ 230 h 86"/>
                <a:gd name="T84" fmla="*/ 212 w 104"/>
                <a:gd name="T85" fmla="*/ 230 h 86"/>
                <a:gd name="T86" fmla="*/ 233 w 104"/>
                <a:gd name="T87" fmla="*/ 222 h 86"/>
                <a:gd name="T88" fmla="*/ 266 w 104"/>
                <a:gd name="T89" fmla="*/ 206 h 86"/>
                <a:gd name="T90" fmla="*/ 276 w 104"/>
                <a:gd name="T91" fmla="*/ 203 h 86"/>
                <a:gd name="T92" fmla="*/ 279 w 104"/>
                <a:gd name="T93" fmla="*/ 190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4" h="86">
                  <a:moveTo>
                    <a:pt x="104" y="71"/>
                  </a:moveTo>
                  <a:cubicBezTo>
                    <a:pt x="103" y="70"/>
                    <a:pt x="104" y="68"/>
                    <a:pt x="101" y="68"/>
                  </a:cubicBezTo>
                  <a:cubicBezTo>
                    <a:pt x="97" y="67"/>
                    <a:pt x="91" y="68"/>
                    <a:pt x="88" y="67"/>
                  </a:cubicBezTo>
                  <a:cubicBezTo>
                    <a:pt x="86" y="67"/>
                    <a:pt x="84" y="66"/>
                    <a:pt x="84" y="62"/>
                  </a:cubicBezTo>
                  <a:cubicBezTo>
                    <a:pt x="84" y="59"/>
                    <a:pt x="85" y="56"/>
                    <a:pt x="88" y="55"/>
                  </a:cubicBezTo>
                  <a:cubicBezTo>
                    <a:pt x="91" y="54"/>
                    <a:pt x="94" y="53"/>
                    <a:pt x="93" y="50"/>
                  </a:cubicBezTo>
                  <a:cubicBezTo>
                    <a:pt x="92" y="47"/>
                    <a:pt x="93" y="46"/>
                    <a:pt x="90" y="46"/>
                  </a:cubicBezTo>
                  <a:cubicBezTo>
                    <a:pt x="87" y="47"/>
                    <a:pt x="84" y="46"/>
                    <a:pt x="85" y="44"/>
                  </a:cubicBezTo>
                  <a:cubicBezTo>
                    <a:pt x="85" y="43"/>
                    <a:pt x="86" y="42"/>
                    <a:pt x="89" y="40"/>
                  </a:cubicBezTo>
                  <a:cubicBezTo>
                    <a:pt x="92" y="37"/>
                    <a:pt x="93" y="37"/>
                    <a:pt x="92" y="34"/>
                  </a:cubicBezTo>
                  <a:cubicBezTo>
                    <a:pt x="91" y="30"/>
                    <a:pt x="92" y="29"/>
                    <a:pt x="88" y="27"/>
                  </a:cubicBezTo>
                  <a:cubicBezTo>
                    <a:pt x="84" y="25"/>
                    <a:pt x="75" y="21"/>
                    <a:pt x="73" y="18"/>
                  </a:cubicBezTo>
                  <a:cubicBezTo>
                    <a:pt x="72" y="17"/>
                    <a:pt x="71" y="16"/>
                    <a:pt x="71" y="15"/>
                  </a:cubicBezTo>
                  <a:cubicBezTo>
                    <a:pt x="69" y="15"/>
                    <a:pt x="67" y="15"/>
                    <a:pt x="65" y="14"/>
                  </a:cubicBezTo>
                  <a:cubicBezTo>
                    <a:pt x="60" y="13"/>
                    <a:pt x="62" y="9"/>
                    <a:pt x="59" y="8"/>
                  </a:cubicBezTo>
                  <a:cubicBezTo>
                    <a:pt x="57" y="7"/>
                    <a:pt x="55" y="10"/>
                    <a:pt x="55" y="13"/>
                  </a:cubicBezTo>
                  <a:cubicBezTo>
                    <a:pt x="55" y="15"/>
                    <a:pt x="55" y="16"/>
                    <a:pt x="51" y="16"/>
                  </a:cubicBezTo>
                  <a:cubicBezTo>
                    <a:pt x="48" y="16"/>
                    <a:pt x="49" y="10"/>
                    <a:pt x="46" y="5"/>
                  </a:cubicBezTo>
                  <a:cubicBezTo>
                    <a:pt x="43" y="0"/>
                    <a:pt x="42" y="4"/>
                    <a:pt x="40" y="7"/>
                  </a:cubicBezTo>
                  <a:cubicBezTo>
                    <a:pt x="37" y="9"/>
                    <a:pt x="40" y="13"/>
                    <a:pt x="42" y="16"/>
                  </a:cubicBezTo>
                  <a:cubicBezTo>
                    <a:pt x="44" y="18"/>
                    <a:pt x="42" y="20"/>
                    <a:pt x="37" y="21"/>
                  </a:cubicBezTo>
                  <a:cubicBezTo>
                    <a:pt x="33" y="23"/>
                    <a:pt x="37" y="28"/>
                    <a:pt x="36" y="33"/>
                  </a:cubicBezTo>
                  <a:cubicBezTo>
                    <a:pt x="34" y="38"/>
                    <a:pt x="24" y="26"/>
                    <a:pt x="20" y="24"/>
                  </a:cubicBezTo>
                  <a:cubicBezTo>
                    <a:pt x="16" y="21"/>
                    <a:pt x="17" y="28"/>
                    <a:pt x="14" y="30"/>
                  </a:cubicBezTo>
                  <a:cubicBezTo>
                    <a:pt x="11" y="32"/>
                    <a:pt x="12" y="35"/>
                    <a:pt x="12" y="38"/>
                  </a:cubicBezTo>
                  <a:cubicBezTo>
                    <a:pt x="12" y="42"/>
                    <a:pt x="11" y="44"/>
                    <a:pt x="8" y="44"/>
                  </a:cubicBezTo>
                  <a:cubicBezTo>
                    <a:pt x="5" y="44"/>
                    <a:pt x="3" y="47"/>
                    <a:pt x="3" y="49"/>
                  </a:cubicBezTo>
                  <a:cubicBezTo>
                    <a:pt x="3" y="51"/>
                    <a:pt x="1" y="54"/>
                    <a:pt x="0" y="57"/>
                  </a:cubicBezTo>
                  <a:cubicBezTo>
                    <a:pt x="1" y="57"/>
                    <a:pt x="1" y="57"/>
                    <a:pt x="2" y="56"/>
                  </a:cubicBezTo>
                  <a:cubicBezTo>
                    <a:pt x="3" y="55"/>
                    <a:pt x="6" y="59"/>
                    <a:pt x="9" y="61"/>
                  </a:cubicBezTo>
                  <a:cubicBezTo>
                    <a:pt x="12" y="62"/>
                    <a:pt x="15" y="63"/>
                    <a:pt x="17" y="63"/>
                  </a:cubicBezTo>
                  <a:cubicBezTo>
                    <a:pt x="20" y="64"/>
                    <a:pt x="23" y="62"/>
                    <a:pt x="23" y="66"/>
                  </a:cubicBezTo>
                  <a:cubicBezTo>
                    <a:pt x="23" y="69"/>
                    <a:pt x="21" y="72"/>
                    <a:pt x="23" y="71"/>
                  </a:cubicBezTo>
                  <a:cubicBezTo>
                    <a:pt x="25" y="70"/>
                    <a:pt x="26" y="68"/>
                    <a:pt x="29" y="70"/>
                  </a:cubicBezTo>
                  <a:cubicBezTo>
                    <a:pt x="32" y="71"/>
                    <a:pt x="31" y="69"/>
                    <a:pt x="35" y="70"/>
                  </a:cubicBezTo>
                  <a:cubicBezTo>
                    <a:pt x="38" y="71"/>
                    <a:pt x="41" y="71"/>
                    <a:pt x="42" y="72"/>
                  </a:cubicBezTo>
                  <a:cubicBezTo>
                    <a:pt x="44" y="73"/>
                    <a:pt x="45" y="71"/>
                    <a:pt x="45" y="75"/>
                  </a:cubicBezTo>
                  <a:cubicBezTo>
                    <a:pt x="45" y="79"/>
                    <a:pt x="44" y="80"/>
                    <a:pt x="49" y="80"/>
                  </a:cubicBezTo>
                  <a:cubicBezTo>
                    <a:pt x="54" y="81"/>
                    <a:pt x="55" y="78"/>
                    <a:pt x="59" y="79"/>
                  </a:cubicBezTo>
                  <a:cubicBezTo>
                    <a:pt x="64" y="80"/>
                    <a:pt x="60" y="80"/>
                    <a:pt x="65" y="81"/>
                  </a:cubicBezTo>
                  <a:cubicBezTo>
                    <a:pt x="70" y="82"/>
                    <a:pt x="71" y="77"/>
                    <a:pt x="72" y="84"/>
                  </a:cubicBezTo>
                  <a:cubicBezTo>
                    <a:pt x="72" y="85"/>
                    <a:pt x="72" y="86"/>
                    <a:pt x="72" y="86"/>
                  </a:cubicBezTo>
                  <a:cubicBezTo>
                    <a:pt x="72" y="86"/>
                    <a:pt x="77" y="85"/>
                    <a:pt x="79" y="86"/>
                  </a:cubicBezTo>
                  <a:cubicBezTo>
                    <a:pt x="80" y="86"/>
                    <a:pt x="86" y="84"/>
                    <a:pt x="87" y="83"/>
                  </a:cubicBezTo>
                  <a:cubicBezTo>
                    <a:pt x="88" y="82"/>
                    <a:pt x="98" y="76"/>
                    <a:pt x="99" y="77"/>
                  </a:cubicBezTo>
                  <a:cubicBezTo>
                    <a:pt x="101" y="77"/>
                    <a:pt x="103" y="76"/>
                    <a:pt x="103" y="76"/>
                  </a:cubicBezTo>
                  <a:cubicBezTo>
                    <a:pt x="103" y="76"/>
                    <a:pt x="104" y="72"/>
                    <a:pt x="104" y="7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Freeform 95">
              <a:extLst>
                <a:ext uri="{FF2B5EF4-FFF2-40B4-BE49-F238E27FC236}">
                  <a16:creationId xmlns:a16="http://schemas.microsoft.com/office/drawing/2014/main" id="{3D741022-59E5-4E3E-8472-06BC0D844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3057"/>
              <a:ext cx="225" cy="237"/>
            </a:xfrm>
            <a:custGeom>
              <a:avLst/>
              <a:gdLst>
                <a:gd name="T0" fmla="*/ 212 w 84"/>
                <a:gd name="T1" fmla="*/ 109 h 89"/>
                <a:gd name="T2" fmla="*/ 204 w 84"/>
                <a:gd name="T3" fmla="*/ 93 h 89"/>
                <a:gd name="T4" fmla="*/ 198 w 84"/>
                <a:gd name="T5" fmla="*/ 80 h 89"/>
                <a:gd name="T6" fmla="*/ 193 w 84"/>
                <a:gd name="T7" fmla="*/ 64 h 89"/>
                <a:gd name="T8" fmla="*/ 185 w 84"/>
                <a:gd name="T9" fmla="*/ 53 h 89"/>
                <a:gd name="T10" fmla="*/ 177 w 84"/>
                <a:gd name="T11" fmla="*/ 43 h 89"/>
                <a:gd name="T12" fmla="*/ 158 w 84"/>
                <a:gd name="T13" fmla="*/ 37 h 89"/>
                <a:gd name="T14" fmla="*/ 155 w 84"/>
                <a:gd name="T15" fmla="*/ 29 h 89"/>
                <a:gd name="T16" fmla="*/ 155 w 84"/>
                <a:gd name="T17" fmla="*/ 16 h 89"/>
                <a:gd name="T18" fmla="*/ 137 w 84"/>
                <a:gd name="T19" fmla="*/ 16 h 89"/>
                <a:gd name="T20" fmla="*/ 137 w 84"/>
                <a:gd name="T21" fmla="*/ 27 h 89"/>
                <a:gd name="T22" fmla="*/ 107 w 84"/>
                <a:gd name="T23" fmla="*/ 27 h 89"/>
                <a:gd name="T24" fmla="*/ 91 w 84"/>
                <a:gd name="T25" fmla="*/ 0 h 89"/>
                <a:gd name="T26" fmla="*/ 67 w 84"/>
                <a:gd name="T27" fmla="*/ 16 h 89"/>
                <a:gd name="T28" fmla="*/ 51 w 84"/>
                <a:gd name="T29" fmla="*/ 16 h 89"/>
                <a:gd name="T30" fmla="*/ 32 w 84"/>
                <a:gd name="T31" fmla="*/ 16 h 89"/>
                <a:gd name="T32" fmla="*/ 29 w 84"/>
                <a:gd name="T33" fmla="*/ 35 h 89"/>
                <a:gd name="T34" fmla="*/ 0 w 84"/>
                <a:gd name="T35" fmla="*/ 69 h 89"/>
                <a:gd name="T36" fmla="*/ 16 w 84"/>
                <a:gd name="T37" fmla="*/ 99 h 89"/>
                <a:gd name="T38" fmla="*/ 35 w 84"/>
                <a:gd name="T39" fmla="*/ 112 h 89"/>
                <a:gd name="T40" fmla="*/ 38 w 84"/>
                <a:gd name="T41" fmla="*/ 146 h 89"/>
                <a:gd name="T42" fmla="*/ 48 w 84"/>
                <a:gd name="T43" fmla="*/ 192 h 89"/>
                <a:gd name="T44" fmla="*/ 80 w 84"/>
                <a:gd name="T45" fmla="*/ 210 h 89"/>
                <a:gd name="T46" fmla="*/ 104 w 84"/>
                <a:gd name="T47" fmla="*/ 226 h 89"/>
                <a:gd name="T48" fmla="*/ 131 w 84"/>
                <a:gd name="T49" fmla="*/ 234 h 89"/>
                <a:gd name="T50" fmla="*/ 166 w 84"/>
                <a:gd name="T51" fmla="*/ 218 h 89"/>
                <a:gd name="T52" fmla="*/ 196 w 84"/>
                <a:gd name="T53" fmla="*/ 226 h 89"/>
                <a:gd name="T54" fmla="*/ 201 w 84"/>
                <a:gd name="T55" fmla="*/ 210 h 89"/>
                <a:gd name="T56" fmla="*/ 206 w 84"/>
                <a:gd name="T57" fmla="*/ 192 h 89"/>
                <a:gd name="T58" fmla="*/ 201 w 84"/>
                <a:gd name="T59" fmla="*/ 173 h 89"/>
                <a:gd name="T60" fmla="*/ 196 w 84"/>
                <a:gd name="T61" fmla="*/ 157 h 89"/>
                <a:gd name="T62" fmla="*/ 225 w 84"/>
                <a:gd name="T63" fmla="*/ 136 h 89"/>
                <a:gd name="T64" fmla="*/ 220 w 84"/>
                <a:gd name="T65" fmla="*/ 128 h 89"/>
                <a:gd name="T66" fmla="*/ 212 w 84"/>
                <a:gd name="T67" fmla="*/ 109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" h="89">
                  <a:moveTo>
                    <a:pt x="79" y="41"/>
                  </a:moveTo>
                  <a:cubicBezTo>
                    <a:pt x="77" y="39"/>
                    <a:pt x="76" y="38"/>
                    <a:pt x="76" y="35"/>
                  </a:cubicBezTo>
                  <a:cubicBezTo>
                    <a:pt x="76" y="33"/>
                    <a:pt x="75" y="32"/>
                    <a:pt x="74" y="30"/>
                  </a:cubicBezTo>
                  <a:cubicBezTo>
                    <a:pt x="73" y="29"/>
                    <a:pt x="73" y="24"/>
                    <a:pt x="72" y="24"/>
                  </a:cubicBezTo>
                  <a:cubicBezTo>
                    <a:pt x="71" y="23"/>
                    <a:pt x="69" y="20"/>
                    <a:pt x="69" y="20"/>
                  </a:cubicBezTo>
                  <a:cubicBezTo>
                    <a:pt x="69" y="20"/>
                    <a:pt x="67" y="17"/>
                    <a:pt x="66" y="16"/>
                  </a:cubicBezTo>
                  <a:cubicBezTo>
                    <a:pt x="65" y="15"/>
                    <a:pt x="61" y="14"/>
                    <a:pt x="59" y="14"/>
                  </a:cubicBezTo>
                  <a:cubicBezTo>
                    <a:pt x="58" y="14"/>
                    <a:pt x="58" y="12"/>
                    <a:pt x="58" y="11"/>
                  </a:cubicBezTo>
                  <a:cubicBezTo>
                    <a:pt x="58" y="9"/>
                    <a:pt x="58" y="6"/>
                    <a:pt x="58" y="6"/>
                  </a:cubicBezTo>
                  <a:cubicBezTo>
                    <a:pt x="58" y="6"/>
                    <a:pt x="53" y="4"/>
                    <a:pt x="51" y="6"/>
                  </a:cubicBezTo>
                  <a:cubicBezTo>
                    <a:pt x="50" y="8"/>
                    <a:pt x="51" y="10"/>
                    <a:pt x="51" y="10"/>
                  </a:cubicBezTo>
                  <a:cubicBezTo>
                    <a:pt x="50" y="11"/>
                    <a:pt x="41" y="13"/>
                    <a:pt x="40" y="10"/>
                  </a:cubicBezTo>
                  <a:cubicBezTo>
                    <a:pt x="38" y="7"/>
                    <a:pt x="35" y="0"/>
                    <a:pt x="34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0" y="6"/>
                    <a:pt x="19" y="6"/>
                  </a:cubicBezTo>
                  <a:cubicBezTo>
                    <a:pt x="17" y="6"/>
                    <a:pt x="13" y="4"/>
                    <a:pt x="12" y="6"/>
                  </a:cubicBezTo>
                  <a:cubicBezTo>
                    <a:pt x="12" y="8"/>
                    <a:pt x="11" y="13"/>
                    <a:pt x="11" y="13"/>
                  </a:cubicBezTo>
                  <a:cubicBezTo>
                    <a:pt x="11" y="14"/>
                    <a:pt x="3" y="25"/>
                    <a:pt x="0" y="26"/>
                  </a:cubicBezTo>
                  <a:cubicBezTo>
                    <a:pt x="0" y="26"/>
                    <a:pt x="4" y="36"/>
                    <a:pt x="6" y="37"/>
                  </a:cubicBezTo>
                  <a:cubicBezTo>
                    <a:pt x="9" y="37"/>
                    <a:pt x="13" y="42"/>
                    <a:pt x="13" y="42"/>
                  </a:cubicBezTo>
                  <a:cubicBezTo>
                    <a:pt x="13" y="42"/>
                    <a:pt x="13" y="49"/>
                    <a:pt x="14" y="55"/>
                  </a:cubicBezTo>
                  <a:cubicBezTo>
                    <a:pt x="15" y="60"/>
                    <a:pt x="18" y="66"/>
                    <a:pt x="18" y="72"/>
                  </a:cubicBezTo>
                  <a:cubicBezTo>
                    <a:pt x="22" y="75"/>
                    <a:pt x="26" y="79"/>
                    <a:pt x="30" y="79"/>
                  </a:cubicBezTo>
                  <a:cubicBezTo>
                    <a:pt x="38" y="80"/>
                    <a:pt x="36" y="83"/>
                    <a:pt x="39" y="85"/>
                  </a:cubicBezTo>
                  <a:cubicBezTo>
                    <a:pt x="42" y="87"/>
                    <a:pt x="44" y="89"/>
                    <a:pt x="49" y="88"/>
                  </a:cubicBezTo>
                  <a:cubicBezTo>
                    <a:pt x="53" y="86"/>
                    <a:pt x="57" y="79"/>
                    <a:pt x="62" y="82"/>
                  </a:cubicBezTo>
                  <a:cubicBezTo>
                    <a:pt x="68" y="85"/>
                    <a:pt x="71" y="87"/>
                    <a:pt x="73" y="85"/>
                  </a:cubicBezTo>
                  <a:cubicBezTo>
                    <a:pt x="74" y="82"/>
                    <a:pt x="74" y="81"/>
                    <a:pt x="75" y="79"/>
                  </a:cubicBezTo>
                  <a:cubicBezTo>
                    <a:pt x="77" y="77"/>
                    <a:pt x="77" y="73"/>
                    <a:pt x="77" y="72"/>
                  </a:cubicBezTo>
                  <a:cubicBezTo>
                    <a:pt x="76" y="71"/>
                    <a:pt x="76" y="66"/>
                    <a:pt x="75" y="65"/>
                  </a:cubicBezTo>
                  <a:cubicBezTo>
                    <a:pt x="73" y="64"/>
                    <a:pt x="70" y="62"/>
                    <a:pt x="73" y="59"/>
                  </a:cubicBezTo>
                  <a:cubicBezTo>
                    <a:pt x="75" y="57"/>
                    <a:pt x="78" y="53"/>
                    <a:pt x="84" y="51"/>
                  </a:cubicBezTo>
                  <a:cubicBezTo>
                    <a:pt x="83" y="50"/>
                    <a:pt x="82" y="49"/>
                    <a:pt x="82" y="48"/>
                  </a:cubicBezTo>
                  <a:cubicBezTo>
                    <a:pt x="81" y="46"/>
                    <a:pt x="81" y="44"/>
                    <a:pt x="79" y="4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Freeform 96">
              <a:extLst>
                <a:ext uri="{FF2B5EF4-FFF2-40B4-BE49-F238E27FC236}">
                  <a16:creationId xmlns:a16="http://schemas.microsoft.com/office/drawing/2014/main" id="{18EA50A0-9365-4AB0-AFD6-6D5713F3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3193"/>
              <a:ext cx="350" cy="280"/>
            </a:xfrm>
            <a:custGeom>
              <a:avLst/>
              <a:gdLst>
                <a:gd name="T0" fmla="*/ 350 w 131"/>
                <a:gd name="T1" fmla="*/ 123 h 105"/>
                <a:gd name="T2" fmla="*/ 331 w 131"/>
                <a:gd name="T3" fmla="*/ 109 h 105"/>
                <a:gd name="T4" fmla="*/ 310 w 131"/>
                <a:gd name="T5" fmla="*/ 88 h 105"/>
                <a:gd name="T6" fmla="*/ 307 w 131"/>
                <a:gd name="T7" fmla="*/ 43 h 105"/>
                <a:gd name="T8" fmla="*/ 291 w 131"/>
                <a:gd name="T9" fmla="*/ 35 h 105"/>
                <a:gd name="T10" fmla="*/ 278 w 131"/>
                <a:gd name="T11" fmla="*/ 32 h 105"/>
                <a:gd name="T12" fmla="*/ 265 w 131"/>
                <a:gd name="T13" fmla="*/ 48 h 105"/>
                <a:gd name="T14" fmla="*/ 251 w 131"/>
                <a:gd name="T15" fmla="*/ 48 h 105"/>
                <a:gd name="T16" fmla="*/ 248 w 131"/>
                <a:gd name="T17" fmla="*/ 35 h 105"/>
                <a:gd name="T18" fmla="*/ 238 w 131"/>
                <a:gd name="T19" fmla="*/ 40 h 105"/>
                <a:gd name="T20" fmla="*/ 230 w 131"/>
                <a:gd name="T21" fmla="*/ 53 h 105"/>
                <a:gd name="T22" fmla="*/ 216 w 131"/>
                <a:gd name="T23" fmla="*/ 48 h 105"/>
                <a:gd name="T24" fmla="*/ 206 w 131"/>
                <a:gd name="T25" fmla="*/ 37 h 105"/>
                <a:gd name="T26" fmla="*/ 187 w 131"/>
                <a:gd name="T27" fmla="*/ 35 h 105"/>
                <a:gd name="T28" fmla="*/ 179 w 131"/>
                <a:gd name="T29" fmla="*/ 29 h 105"/>
                <a:gd name="T30" fmla="*/ 179 w 131"/>
                <a:gd name="T31" fmla="*/ 11 h 105"/>
                <a:gd name="T32" fmla="*/ 176 w 131"/>
                <a:gd name="T33" fmla="*/ 0 h 105"/>
                <a:gd name="T34" fmla="*/ 147 w 131"/>
                <a:gd name="T35" fmla="*/ 21 h 105"/>
                <a:gd name="T36" fmla="*/ 152 w 131"/>
                <a:gd name="T37" fmla="*/ 37 h 105"/>
                <a:gd name="T38" fmla="*/ 158 w 131"/>
                <a:gd name="T39" fmla="*/ 56 h 105"/>
                <a:gd name="T40" fmla="*/ 152 w 131"/>
                <a:gd name="T41" fmla="*/ 75 h 105"/>
                <a:gd name="T42" fmla="*/ 147 w 131"/>
                <a:gd name="T43" fmla="*/ 91 h 105"/>
                <a:gd name="T44" fmla="*/ 118 w 131"/>
                <a:gd name="T45" fmla="*/ 83 h 105"/>
                <a:gd name="T46" fmla="*/ 83 w 131"/>
                <a:gd name="T47" fmla="*/ 99 h 105"/>
                <a:gd name="T48" fmla="*/ 56 w 131"/>
                <a:gd name="T49" fmla="*/ 91 h 105"/>
                <a:gd name="T50" fmla="*/ 32 w 131"/>
                <a:gd name="T51" fmla="*/ 75 h 105"/>
                <a:gd name="T52" fmla="*/ 0 w 131"/>
                <a:gd name="T53" fmla="*/ 56 h 105"/>
                <a:gd name="T54" fmla="*/ 0 w 131"/>
                <a:gd name="T55" fmla="*/ 56 h 105"/>
                <a:gd name="T56" fmla="*/ 21 w 131"/>
                <a:gd name="T57" fmla="*/ 77 h 105"/>
                <a:gd name="T58" fmla="*/ 35 w 131"/>
                <a:gd name="T59" fmla="*/ 91 h 105"/>
                <a:gd name="T60" fmla="*/ 29 w 131"/>
                <a:gd name="T61" fmla="*/ 107 h 105"/>
                <a:gd name="T62" fmla="*/ 59 w 131"/>
                <a:gd name="T63" fmla="*/ 117 h 105"/>
                <a:gd name="T64" fmla="*/ 43 w 131"/>
                <a:gd name="T65" fmla="*/ 149 h 105"/>
                <a:gd name="T66" fmla="*/ 37 w 131"/>
                <a:gd name="T67" fmla="*/ 155 h 105"/>
                <a:gd name="T68" fmla="*/ 56 w 131"/>
                <a:gd name="T69" fmla="*/ 155 h 105"/>
                <a:gd name="T70" fmla="*/ 64 w 131"/>
                <a:gd name="T71" fmla="*/ 160 h 105"/>
                <a:gd name="T72" fmla="*/ 69 w 131"/>
                <a:gd name="T73" fmla="*/ 171 h 105"/>
                <a:gd name="T74" fmla="*/ 104 w 131"/>
                <a:gd name="T75" fmla="*/ 168 h 105"/>
                <a:gd name="T76" fmla="*/ 112 w 131"/>
                <a:gd name="T77" fmla="*/ 155 h 105"/>
                <a:gd name="T78" fmla="*/ 123 w 131"/>
                <a:gd name="T79" fmla="*/ 147 h 105"/>
                <a:gd name="T80" fmla="*/ 134 w 131"/>
                <a:gd name="T81" fmla="*/ 147 h 105"/>
                <a:gd name="T82" fmla="*/ 144 w 131"/>
                <a:gd name="T83" fmla="*/ 149 h 105"/>
                <a:gd name="T84" fmla="*/ 136 w 131"/>
                <a:gd name="T85" fmla="*/ 168 h 105"/>
                <a:gd name="T86" fmla="*/ 166 w 131"/>
                <a:gd name="T87" fmla="*/ 173 h 105"/>
                <a:gd name="T88" fmla="*/ 174 w 131"/>
                <a:gd name="T89" fmla="*/ 192 h 105"/>
                <a:gd name="T90" fmla="*/ 198 w 131"/>
                <a:gd name="T91" fmla="*/ 197 h 105"/>
                <a:gd name="T92" fmla="*/ 206 w 131"/>
                <a:gd name="T93" fmla="*/ 211 h 105"/>
                <a:gd name="T94" fmla="*/ 208 w 131"/>
                <a:gd name="T95" fmla="*/ 232 h 105"/>
                <a:gd name="T96" fmla="*/ 195 w 131"/>
                <a:gd name="T97" fmla="*/ 256 h 105"/>
                <a:gd name="T98" fmla="*/ 200 w 131"/>
                <a:gd name="T99" fmla="*/ 261 h 105"/>
                <a:gd name="T100" fmla="*/ 206 w 131"/>
                <a:gd name="T101" fmla="*/ 280 h 105"/>
                <a:gd name="T102" fmla="*/ 211 w 131"/>
                <a:gd name="T103" fmla="*/ 280 h 105"/>
                <a:gd name="T104" fmla="*/ 214 w 131"/>
                <a:gd name="T105" fmla="*/ 280 h 105"/>
                <a:gd name="T106" fmla="*/ 230 w 131"/>
                <a:gd name="T107" fmla="*/ 267 h 105"/>
                <a:gd name="T108" fmla="*/ 251 w 131"/>
                <a:gd name="T109" fmla="*/ 245 h 105"/>
                <a:gd name="T110" fmla="*/ 275 w 131"/>
                <a:gd name="T111" fmla="*/ 211 h 105"/>
                <a:gd name="T112" fmla="*/ 294 w 131"/>
                <a:gd name="T113" fmla="*/ 208 h 105"/>
                <a:gd name="T114" fmla="*/ 299 w 131"/>
                <a:gd name="T115" fmla="*/ 184 h 105"/>
                <a:gd name="T116" fmla="*/ 305 w 131"/>
                <a:gd name="T117" fmla="*/ 155 h 105"/>
                <a:gd name="T118" fmla="*/ 350 w 131"/>
                <a:gd name="T119" fmla="*/ 123 h 1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1" h="105">
                  <a:moveTo>
                    <a:pt x="131" y="46"/>
                  </a:moveTo>
                  <a:cubicBezTo>
                    <a:pt x="131" y="46"/>
                    <a:pt x="127" y="42"/>
                    <a:pt x="124" y="41"/>
                  </a:cubicBezTo>
                  <a:cubicBezTo>
                    <a:pt x="122" y="39"/>
                    <a:pt x="116" y="33"/>
                    <a:pt x="116" y="3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0" y="15"/>
                    <a:pt x="109" y="13"/>
                  </a:cubicBezTo>
                  <a:cubicBezTo>
                    <a:pt x="108" y="12"/>
                    <a:pt x="108" y="9"/>
                    <a:pt x="104" y="12"/>
                  </a:cubicBezTo>
                  <a:cubicBezTo>
                    <a:pt x="101" y="15"/>
                    <a:pt x="100" y="17"/>
                    <a:pt x="99" y="18"/>
                  </a:cubicBezTo>
                  <a:cubicBezTo>
                    <a:pt x="98" y="19"/>
                    <a:pt x="95" y="19"/>
                    <a:pt x="94" y="18"/>
                  </a:cubicBezTo>
                  <a:cubicBezTo>
                    <a:pt x="93" y="17"/>
                    <a:pt x="94" y="13"/>
                    <a:pt x="93" y="13"/>
                  </a:cubicBezTo>
                  <a:cubicBezTo>
                    <a:pt x="93" y="13"/>
                    <a:pt x="91" y="13"/>
                    <a:pt x="89" y="15"/>
                  </a:cubicBezTo>
                  <a:cubicBezTo>
                    <a:pt x="88" y="17"/>
                    <a:pt x="87" y="19"/>
                    <a:pt x="86" y="20"/>
                  </a:cubicBezTo>
                  <a:cubicBezTo>
                    <a:pt x="85" y="21"/>
                    <a:pt x="82" y="19"/>
                    <a:pt x="81" y="18"/>
                  </a:cubicBezTo>
                  <a:cubicBezTo>
                    <a:pt x="79" y="17"/>
                    <a:pt x="78" y="14"/>
                    <a:pt x="77" y="14"/>
                  </a:cubicBezTo>
                  <a:cubicBezTo>
                    <a:pt x="75" y="14"/>
                    <a:pt x="71" y="12"/>
                    <a:pt x="70" y="13"/>
                  </a:cubicBezTo>
                  <a:cubicBezTo>
                    <a:pt x="69" y="13"/>
                    <a:pt x="67" y="13"/>
                    <a:pt x="67" y="11"/>
                  </a:cubicBezTo>
                  <a:cubicBezTo>
                    <a:pt x="67" y="9"/>
                    <a:pt x="67" y="6"/>
                    <a:pt x="67" y="4"/>
                  </a:cubicBezTo>
                  <a:cubicBezTo>
                    <a:pt x="67" y="2"/>
                    <a:pt x="66" y="1"/>
                    <a:pt x="66" y="0"/>
                  </a:cubicBezTo>
                  <a:cubicBezTo>
                    <a:pt x="60" y="2"/>
                    <a:pt x="57" y="6"/>
                    <a:pt x="55" y="8"/>
                  </a:cubicBezTo>
                  <a:cubicBezTo>
                    <a:pt x="52" y="11"/>
                    <a:pt x="56" y="13"/>
                    <a:pt x="57" y="14"/>
                  </a:cubicBezTo>
                  <a:cubicBezTo>
                    <a:pt x="58" y="15"/>
                    <a:pt x="58" y="20"/>
                    <a:pt x="59" y="21"/>
                  </a:cubicBezTo>
                  <a:cubicBezTo>
                    <a:pt x="59" y="22"/>
                    <a:pt x="59" y="26"/>
                    <a:pt x="57" y="28"/>
                  </a:cubicBezTo>
                  <a:cubicBezTo>
                    <a:pt x="56" y="30"/>
                    <a:pt x="56" y="31"/>
                    <a:pt x="55" y="34"/>
                  </a:cubicBezTo>
                  <a:cubicBezTo>
                    <a:pt x="53" y="36"/>
                    <a:pt x="50" y="34"/>
                    <a:pt x="44" y="31"/>
                  </a:cubicBezTo>
                  <a:cubicBezTo>
                    <a:pt x="39" y="28"/>
                    <a:pt x="35" y="35"/>
                    <a:pt x="31" y="37"/>
                  </a:cubicBezTo>
                  <a:cubicBezTo>
                    <a:pt x="26" y="38"/>
                    <a:pt x="24" y="36"/>
                    <a:pt x="21" y="34"/>
                  </a:cubicBezTo>
                  <a:cubicBezTo>
                    <a:pt x="18" y="32"/>
                    <a:pt x="20" y="29"/>
                    <a:pt x="12" y="28"/>
                  </a:cubicBezTo>
                  <a:cubicBezTo>
                    <a:pt x="8" y="28"/>
                    <a:pt x="4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4" y="29"/>
                    <a:pt x="8" y="29"/>
                  </a:cubicBezTo>
                  <a:cubicBezTo>
                    <a:pt x="12" y="29"/>
                    <a:pt x="12" y="31"/>
                    <a:pt x="13" y="34"/>
                  </a:cubicBezTo>
                  <a:cubicBezTo>
                    <a:pt x="14" y="38"/>
                    <a:pt x="9" y="39"/>
                    <a:pt x="11" y="40"/>
                  </a:cubicBezTo>
                  <a:cubicBezTo>
                    <a:pt x="12" y="40"/>
                    <a:pt x="19" y="42"/>
                    <a:pt x="22" y="44"/>
                  </a:cubicBezTo>
                  <a:cubicBezTo>
                    <a:pt x="25" y="45"/>
                    <a:pt x="20" y="53"/>
                    <a:pt x="16" y="56"/>
                  </a:cubicBezTo>
                  <a:cubicBezTo>
                    <a:pt x="15" y="57"/>
                    <a:pt x="15" y="57"/>
                    <a:pt x="14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5" y="58"/>
                    <a:pt x="24" y="60"/>
                  </a:cubicBezTo>
                  <a:cubicBezTo>
                    <a:pt x="22" y="62"/>
                    <a:pt x="23" y="64"/>
                    <a:pt x="26" y="64"/>
                  </a:cubicBezTo>
                  <a:cubicBezTo>
                    <a:pt x="30" y="64"/>
                    <a:pt x="39" y="63"/>
                    <a:pt x="39" y="63"/>
                  </a:cubicBezTo>
                  <a:cubicBezTo>
                    <a:pt x="39" y="63"/>
                    <a:pt x="41" y="60"/>
                    <a:pt x="42" y="58"/>
                  </a:cubicBezTo>
                  <a:cubicBezTo>
                    <a:pt x="43" y="56"/>
                    <a:pt x="44" y="54"/>
                    <a:pt x="46" y="55"/>
                  </a:cubicBezTo>
                  <a:cubicBezTo>
                    <a:pt x="47" y="57"/>
                    <a:pt x="48" y="55"/>
                    <a:pt x="50" y="55"/>
                  </a:cubicBezTo>
                  <a:cubicBezTo>
                    <a:pt x="53" y="54"/>
                    <a:pt x="56" y="51"/>
                    <a:pt x="54" y="56"/>
                  </a:cubicBezTo>
                  <a:cubicBezTo>
                    <a:pt x="52" y="61"/>
                    <a:pt x="49" y="62"/>
                    <a:pt x="51" y="63"/>
                  </a:cubicBezTo>
                  <a:cubicBezTo>
                    <a:pt x="54" y="64"/>
                    <a:pt x="61" y="63"/>
                    <a:pt x="62" y="65"/>
                  </a:cubicBezTo>
                  <a:cubicBezTo>
                    <a:pt x="63" y="67"/>
                    <a:pt x="62" y="72"/>
                    <a:pt x="65" y="72"/>
                  </a:cubicBezTo>
                  <a:cubicBezTo>
                    <a:pt x="69" y="72"/>
                    <a:pt x="72" y="72"/>
                    <a:pt x="74" y="74"/>
                  </a:cubicBezTo>
                  <a:cubicBezTo>
                    <a:pt x="75" y="76"/>
                    <a:pt x="73" y="78"/>
                    <a:pt x="77" y="79"/>
                  </a:cubicBezTo>
                  <a:cubicBezTo>
                    <a:pt x="80" y="79"/>
                    <a:pt x="79" y="85"/>
                    <a:pt x="78" y="87"/>
                  </a:cubicBezTo>
                  <a:cubicBezTo>
                    <a:pt x="77" y="89"/>
                    <a:pt x="75" y="92"/>
                    <a:pt x="73" y="96"/>
                  </a:cubicBezTo>
                  <a:cubicBezTo>
                    <a:pt x="74" y="96"/>
                    <a:pt x="75" y="97"/>
                    <a:pt x="75" y="98"/>
                  </a:cubicBezTo>
                  <a:cubicBezTo>
                    <a:pt x="77" y="101"/>
                    <a:pt x="75" y="104"/>
                    <a:pt x="77" y="105"/>
                  </a:cubicBezTo>
                  <a:cubicBezTo>
                    <a:pt x="78" y="105"/>
                    <a:pt x="79" y="105"/>
                    <a:pt x="79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5"/>
                    <a:pt x="85" y="100"/>
                    <a:pt x="86" y="100"/>
                  </a:cubicBezTo>
                  <a:cubicBezTo>
                    <a:pt x="87" y="100"/>
                    <a:pt x="92" y="93"/>
                    <a:pt x="94" y="92"/>
                  </a:cubicBezTo>
                  <a:cubicBezTo>
                    <a:pt x="96" y="91"/>
                    <a:pt x="102" y="79"/>
                    <a:pt x="103" y="79"/>
                  </a:cubicBezTo>
                  <a:cubicBezTo>
                    <a:pt x="103" y="79"/>
                    <a:pt x="109" y="78"/>
                    <a:pt x="110" y="78"/>
                  </a:cubicBezTo>
                  <a:cubicBezTo>
                    <a:pt x="111" y="78"/>
                    <a:pt x="112" y="71"/>
                    <a:pt x="112" y="69"/>
                  </a:cubicBezTo>
                  <a:cubicBezTo>
                    <a:pt x="111" y="66"/>
                    <a:pt x="111" y="60"/>
                    <a:pt x="114" y="58"/>
                  </a:cubicBezTo>
                  <a:cubicBezTo>
                    <a:pt x="117" y="55"/>
                    <a:pt x="131" y="46"/>
                    <a:pt x="131" y="4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Freeform 97">
              <a:extLst>
                <a:ext uri="{FF2B5EF4-FFF2-40B4-BE49-F238E27FC236}">
                  <a16:creationId xmlns:a16="http://schemas.microsoft.com/office/drawing/2014/main" id="{B763D5D8-5AE6-40B7-8B2A-CCE6BFF8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329"/>
              <a:ext cx="338" cy="230"/>
            </a:xfrm>
            <a:custGeom>
              <a:avLst/>
              <a:gdLst>
                <a:gd name="T0" fmla="*/ 330 w 126"/>
                <a:gd name="T1" fmla="*/ 75 h 86"/>
                <a:gd name="T2" fmla="*/ 322 w 126"/>
                <a:gd name="T3" fmla="*/ 64 h 86"/>
                <a:gd name="T4" fmla="*/ 298 w 126"/>
                <a:gd name="T5" fmla="*/ 56 h 86"/>
                <a:gd name="T6" fmla="*/ 290 w 126"/>
                <a:gd name="T7" fmla="*/ 37 h 86"/>
                <a:gd name="T8" fmla="*/ 260 w 126"/>
                <a:gd name="T9" fmla="*/ 35 h 86"/>
                <a:gd name="T10" fmla="*/ 268 w 126"/>
                <a:gd name="T11" fmla="*/ 13 h 86"/>
                <a:gd name="T12" fmla="*/ 258 w 126"/>
                <a:gd name="T13" fmla="*/ 11 h 86"/>
                <a:gd name="T14" fmla="*/ 247 w 126"/>
                <a:gd name="T15" fmla="*/ 13 h 86"/>
                <a:gd name="T16" fmla="*/ 236 w 126"/>
                <a:gd name="T17" fmla="*/ 19 h 86"/>
                <a:gd name="T18" fmla="*/ 228 w 126"/>
                <a:gd name="T19" fmla="*/ 32 h 86"/>
                <a:gd name="T20" fmla="*/ 193 w 126"/>
                <a:gd name="T21" fmla="*/ 35 h 86"/>
                <a:gd name="T22" fmla="*/ 188 w 126"/>
                <a:gd name="T23" fmla="*/ 24 h 86"/>
                <a:gd name="T24" fmla="*/ 180 w 126"/>
                <a:gd name="T25" fmla="*/ 19 h 86"/>
                <a:gd name="T26" fmla="*/ 161 w 126"/>
                <a:gd name="T27" fmla="*/ 19 h 86"/>
                <a:gd name="T28" fmla="*/ 139 w 126"/>
                <a:gd name="T29" fmla="*/ 40 h 86"/>
                <a:gd name="T30" fmla="*/ 115 w 126"/>
                <a:gd name="T31" fmla="*/ 51 h 86"/>
                <a:gd name="T32" fmla="*/ 107 w 126"/>
                <a:gd name="T33" fmla="*/ 70 h 86"/>
                <a:gd name="T34" fmla="*/ 91 w 126"/>
                <a:gd name="T35" fmla="*/ 80 h 86"/>
                <a:gd name="T36" fmla="*/ 72 w 126"/>
                <a:gd name="T37" fmla="*/ 83 h 86"/>
                <a:gd name="T38" fmla="*/ 64 w 126"/>
                <a:gd name="T39" fmla="*/ 104 h 86"/>
                <a:gd name="T40" fmla="*/ 38 w 126"/>
                <a:gd name="T41" fmla="*/ 112 h 86"/>
                <a:gd name="T42" fmla="*/ 16 w 126"/>
                <a:gd name="T43" fmla="*/ 110 h 86"/>
                <a:gd name="T44" fmla="*/ 16 w 126"/>
                <a:gd name="T45" fmla="*/ 147 h 86"/>
                <a:gd name="T46" fmla="*/ 5 w 126"/>
                <a:gd name="T47" fmla="*/ 166 h 86"/>
                <a:gd name="T48" fmla="*/ 3 w 126"/>
                <a:gd name="T49" fmla="*/ 163 h 86"/>
                <a:gd name="T50" fmla="*/ 0 w 126"/>
                <a:gd name="T51" fmla="*/ 185 h 86"/>
                <a:gd name="T52" fmla="*/ 11 w 126"/>
                <a:gd name="T53" fmla="*/ 203 h 86"/>
                <a:gd name="T54" fmla="*/ 46 w 126"/>
                <a:gd name="T55" fmla="*/ 206 h 86"/>
                <a:gd name="T56" fmla="*/ 67 w 126"/>
                <a:gd name="T57" fmla="*/ 174 h 86"/>
                <a:gd name="T58" fmla="*/ 80 w 126"/>
                <a:gd name="T59" fmla="*/ 195 h 86"/>
                <a:gd name="T60" fmla="*/ 97 w 126"/>
                <a:gd name="T61" fmla="*/ 203 h 86"/>
                <a:gd name="T62" fmla="*/ 107 w 126"/>
                <a:gd name="T63" fmla="*/ 211 h 86"/>
                <a:gd name="T64" fmla="*/ 126 w 126"/>
                <a:gd name="T65" fmla="*/ 211 h 86"/>
                <a:gd name="T66" fmla="*/ 142 w 126"/>
                <a:gd name="T67" fmla="*/ 230 h 86"/>
                <a:gd name="T68" fmla="*/ 150 w 126"/>
                <a:gd name="T69" fmla="*/ 219 h 86"/>
                <a:gd name="T70" fmla="*/ 166 w 126"/>
                <a:gd name="T71" fmla="*/ 209 h 86"/>
                <a:gd name="T72" fmla="*/ 182 w 126"/>
                <a:gd name="T73" fmla="*/ 203 h 86"/>
                <a:gd name="T74" fmla="*/ 204 w 126"/>
                <a:gd name="T75" fmla="*/ 193 h 86"/>
                <a:gd name="T76" fmla="*/ 231 w 126"/>
                <a:gd name="T77" fmla="*/ 174 h 86"/>
                <a:gd name="T78" fmla="*/ 247 w 126"/>
                <a:gd name="T79" fmla="*/ 171 h 86"/>
                <a:gd name="T80" fmla="*/ 263 w 126"/>
                <a:gd name="T81" fmla="*/ 155 h 86"/>
                <a:gd name="T82" fmla="*/ 279 w 126"/>
                <a:gd name="T83" fmla="*/ 147 h 86"/>
                <a:gd name="T84" fmla="*/ 292 w 126"/>
                <a:gd name="T85" fmla="*/ 128 h 86"/>
                <a:gd name="T86" fmla="*/ 319 w 126"/>
                <a:gd name="T87" fmla="*/ 123 h 86"/>
                <a:gd name="T88" fmla="*/ 333 w 126"/>
                <a:gd name="T89" fmla="*/ 99 h 86"/>
                <a:gd name="T90" fmla="*/ 330 w 126"/>
                <a:gd name="T91" fmla="*/ 75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6" h="86">
                  <a:moveTo>
                    <a:pt x="123" y="28"/>
                  </a:moveTo>
                  <a:cubicBezTo>
                    <a:pt x="119" y="27"/>
                    <a:pt x="121" y="26"/>
                    <a:pt x="120" y="24"/>
                  </a:cubicBezTo>
                  <a:cubicBezTo>
                    <a:pt x="118" y="22"/>
                    <a:pt x="115" y="21"/>
                    <a:pt x="111" y="21"/>
                  </a:cubicBezTo>
                  <a:cubicBezTo>
                    <a:pt x="108" y="21"/>
                    <a:pt x="109" y="17"/>
                    <a:pt x="108" y="14"/>
                  </a:cubicBezTo>
                  <a:cubicBezTo>
                    <a:pt x="107" y="12"/>
                    <a:pt x="100" y="14"/>
                    <a:pt x="97" y="13"/>
                  </a:cubicBezTo>
                  <a:cubicBezTo>
                    <a:pt x="95" y="12"/>
                    <a:pt x="98" y="10"/>
                    <a:pt x="100" y="5"/>
                  </a:cubicBezTo>
                  <a:cubicBezTo>
                    <a:pt x="102" y="0"/>
                    <a:pt x="99" y="3"/>
                    <a:pt x="96" y="4"/>
                  </a:cubicBezTo>
                  <a:cubicBezTo>
                    <a:pt x="94" y="5"/>
                    <a:pt x="93" y="6"/>
                    <a:pt x="92" y="5"/>
                  </a:cubicBezTo>
                  <a:cubicBezTo>
                    <a:pt x="90" y="3"/>
                    <a:pt x="89" y="6"/>
                    <a:pt x="88" y="7"/>
                  </a:cubicBezTo>
                  <a:cubicBezTo>
                    <a:pt x="87" y="9"/>
                    <a:pt x="85" y="12"/>
                    <a:pt x="85" y="12"/>
                  </a:cubicBezTo>
                  <a:cubicBezTo>
                    <a:pt x="85" y="12"/>
                    <a:pt x="76" y="13"/>
                    <a:pt x="72" y="13"/>
                  </a:cubicBezTo>
                  <a:cubicBezTo>
                    <a:pt x="69" y="14"/>
                    <a:pt x="68" y="11"/>
                    <a:pt x="70" y="9"/>
                  </a:cubicBezTo>
                  <a:cubicBezTo>
                    <a:pt x="71" y="7"/>
                    <a:pt x="67" y="7"/>
                    <a:pt x="67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7" y="9"/>
                    <a:pt x="56" y="11"/>
                    <a:pt x="52" y="15"/>
                  </a:cubicBezTo>
                  <a:cubicBezTo>
                    <a:pt x="48" y="20"/>
                    <a:pt x="48" y="20"/>
                    <a:pt x="43" y="19"/>
                  </a:cubicBezTo>
                  <a:cubicBezTo>
                    <a:pt x="38" y="18"/>
                    <a:pt x="41" y="21"/>
                    <a:pt x="40" y="26"/>
                  </a:cubicBezTo>
                  <a:cubicBezTo>
                    <a:pt x="38" y="31"/>
                    <a:pt x="37" y="31"/>
                    <a:pt x="34" y="30"/>
                  </a:cubicBezTo>
                  <a:cubicBezTo>
                    <a:pt x="32" y="29"/>
                    <a:pt x="27" y="31"/>
                    <a:pt x="27" y="31"/>
                  </a:cubicBezTo>
                  <a:cubicBezTo>
                    <a:pt x="27" y="31"/>
                    <a:pt x="25" y="36"/>
                    <a:pt x="24" y="39"/>
                  </a:cubicBezTo>
                  <a:cubicBezTo>
                    <a:pt x="22" y="42"/>
                    <a:pt x="18" y="44"/>
                    <a:pt x="14" y="42"/>
                  </a:cubicBezTo>
                  <a:cubicBezTo>
                    <a:pt x="11" y="40"/>
                    <a:pt x="9" y="39"/>
                    <a:pt x="6" y="41"/>
                  </a:cubicBezTo>
                  <a:cubicBezTo>
                    <a:pt x="3" y="43"/>
                    <a:pt x="4" y="50"/>
                    <a:pt x="6" y="55"/>
                  </a:cubicBezTo>
                  <a:cubicBezTo>
                    <a:pt x="9" y="61"/>
                    <a:pt x="2" y="62"/>
                    <a:pt x="2" y="62"/>
                  </a:cubicBezTo>
                  <a:cubicBezTo>
                    <a:pt x="2" y="62"/>
                    <a:pt x="2" y="62"/>
                    <a:pt x="1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75"/>
                    <a:pt x="4" y="76"/>
                  </a:cubicBezTo>
                  <a:cubicBezTo>
                    <a:pt x="7" y="78"/>
                    <a:pt x="14" y="81"/>
                    <a:pt x="17" y="77"/>
                  </a:cubicBezTo>
                  <a:cubicBezTo>
                    <a:pt x="19" y="72"/>
                    <a:pt x="23" y="61"/>
                    <a:pt x="25" y="65"/>
                  </a:cubicBezTo>
                  <a:cubicBezTo>
                    <a:pt x="27" y="70"/>
                    <a:pt x="25" y="73"/>
                    <a:pt x="30" y="73"/>
                  </a:cubicBezTo>
                  <a:cubicBezTo>
                    <a:pt x="34" y="73"/>
                    <a:pt x="34" y="74"/>
                    <a:pt x="36" y="76"/>
                  </a:cubicBezTo>
                  <a:cubicBezTo>
                    <a:pt x="37" y="78"/>
                    <a:pt x="37" y="80"/>
                    <a:pt x="40" y="79"/>
                  </a:cubicBezTo>
                  <a:cubicBezTo>
                    <a:pt x="43" y="78"/>
                    <a:pt x="44" y="77"/>
                    <a:pt x="47" y="79"/>
                  </a:cubicBezTo>
                  <a:cubicBezTo>
                    <a:pt x="48" y="80"/>
                    <a:pt x="51" y="83"/>
                    <a:pt x="53" y="86"/>
                  </a:cubicBezTo>
                  <a:cubicBezTo>
                    <a:pt x="54" y="84"/>
                    <a:pt x="54" y="82"/>
                    <a:pt x="56" y="82"/>
                  </a:cubicBezTo>
                  <a:cubicBezTo>
                    <a:pt x="59" y="82"/>
                    <a:pt x="58" y="78"/>
                    <a:pt x="62" y="78"/>
                  </a:cubicBezTo>
                  <a:cubicBezTo>
                    <a:pt x="66" y="77"/>
                    <a:pt x="63" y="77"/>
                    <a:pt x="68" y="76"/>
                  </a:cubicBezTo>
                  <a:cubicBezTo>
                    <a:pt x="73" y="75"/>
                    <a:pt x="76" y="72"/>
                    <a:pt x="76" y="72"/>
                  </a:cubicBezTo>
                  <a:cubicBezTo>
                    <a:pt x="76" y="72"/>
                    <a:pt x="82" y="65"/>
                    <a:pt x="86" y="65"/>
                  </a:cubicBezTo>
                  <a:cubicBezTo>
                    <a:pt x="90" y="66"/>
                    <a:pt x="90" y="66"/>
                    <a:pt x="92" y="64"/>
                  </a:cubicBezTo>
                  <a:cubicBezTo>
                    <a:pt x="95" y="61"/>
                    <a:pt x="95" y="58"/>
                    <a:pt x="98" y="58"/>
                  </a:cubicBezTo>
                  <a:cubicBezTo>
                    <a:pt x="102" y="58"/>
                    <a:pt x="102" y="58"/>
                    <a:pt x="104" y="55"/>
                  </a:cubicBezTo>
                  <a:cubicBezTo>
                    <a:pt x="106" y="52"/>
                    <a:pt x="106" y="49"/>
                    <a:pt x="109" y="48"/>
                  </a:cubicBezTo>
                  <a:cubicBezTo>
                    <a:pt x="112" y="48"/>
                    <a:pt x="117" y="45"/>
                    <a:pt x="119" y="46"/>
                  </a:cubicBezTo>
                  <a:cubicBezTo>
                    <a:pt x="121" y="41"/>
                    <a:pt x="123" y="38"/>
                    <a:pt x="124" y="37"/>
                  </a:cubicBezTo>
                  <a:cubicBezTo>
                    <a:pt x="125" y="34"/>
                    <a:pt x="126" y="29"/>
                    <a:pt x="123" y="2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Freeform 98">
              <a:extLst>
                <a:ext uri="{FF2B5EF4-FFF2-40B4-BE49-F238E27FC236}">
                  <a16:creationId xmlns:a16="http://schemas.microsoft.com/office/drawing/2014/main" id="{28C34DF5-4593-4CF4-BEB9-7A8DC0C9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468"/>
              <a:ext cx="326" cy="246"/>
            </a:xfrm>
            <a:custGeom>
              <a:avLst/>
              <a:gdLst>
                <a:gd name="T0" fmla="*/ 310 w 122"/>
                <a:gd name="T1" fmla="*/ 72 h 92"/>
                <a:gd name="T2" fmla="*/ 291 w 122"/>
                <a:gd name="T3" fmla="*/ 72 h 92"/>
                <a:gd name="T4" fmla="*/ 281 w 122"/>
                <a:gd name="T5" fmla="*/ 64 h 92"/>
                <a:gd name="T6" fmla="*/ 265 w 122"/>
                <a:gd name="T7" fmla="*/ 56 h 92"/>
                <a:gd name="T8" fmla="*/ 251 w 122"/>
                <a:gd name="T9" fmla="*/ 35 h 92"/>
                <a:gd name="T10" fmla="*/ 230 w 122"/>
                <a:gd name="T11" fmla="*/ 67 h 92"/>
                <a:gd name="T12" fmla="*/ 195 w 122"/>
                <a:gd name="T13" fmla="*/ 64 h 92"/>
                <a:gd name="T14" fmla="*/ 184 w 122"/>
                <a:gd name="T15" fmla="*/ 45 h 92"/>
                <a:gd name="T16" fmla="*/ 187 w 122"/>
                <a:gd name="T17" fmla="*/ 24 h 92"/>
                <a:gd name="T18" fmla="*/ 171 w 122"/>
                <a:gd name="T19" fmla="*/ 19 h 92"/>
                <a:gd name="T20" fmla="*/ 128 w 122"/>
                <a:gd name="T21" fmla="*/ 16 h 92"/>
                <a:gd name="T22" fmla="*/ 110 w 122"/>
                <a:gd name="T23" fmla="*/ 35 h 92"/>
                <a:gd name="T24" fmla="*/ 67 w 122"/>
                <a:gd name="T25" fmla="*/ 16 h 92"/>
                <a:gd name="T26" fmla="*/ 29 w 122"/>
                <a:gd name="T27" fmla="*/ 21 h 92"/>
                <a:gd name="T28" fmla="*/ 8 w 122"/>
                <a:gd name="T29" fmla="*/ 40 h 92"/>
                <a:gd name="T30" fmla="*/ 0 w 122"/>
                <a:gd name="T31" fmla="*/ 67 h 92"/>
                <a:gd name="T32" fmla="*/ 8 w 122"/>
                <a:gd name="T33" fmla="*/ 80 h 92"/>
                <a:gd name="T34" fmla="*/ 48 w 122"/>
                <a:gd name="T35" fmla="*/ 104 h 92"/>
                <a:gd name="T36" fmla="*/ 59 w 122"/>
                <a:gd name="T37" fmla="*/ 123 h 92"/>
                <a:gd name="T38" fmla="*/ 51 w 122"/>
                <a:gd name="T39" fmla="*/ 139 h 92"/>
                <a:gd name="T40" fmla="*/ 40 w 122"/>
                <a:gd name="T41" fmla="*/ 150 h 92"/>
                <a:gd name="T42" fmla="*/ 53 w 122"/>
                <a:gd name="T43" fmla="*/ 158 h 92"/>
                <a:gd name="T44" fmla="*/ 61 w 122"/>
                <a:gd name="T45" fmla="*/ 166 h 92"/>
                <a:gd name="T46" fmla="*/ 48 w 122"/>
                <a:gd name="T47" fmla="*/ 179 h 92"/>
                <a:gd name="T48" fmla="*/ 37 w 122"/>
                <a:gd name="T49" fmla="*/ 198 h 92"/>
                <a:gd name="T50" fmla="*/ 48 w 122"/>
                <a:gd name="T51" fmla="*/ 211 h 92"/>
                <a:gd name="T52" fmla="*/ 83 w 122"/>
                <a:gd name="T53" fmla="*/ 214 h 92"/>
                <a:gd name="T54" fmla="*/ 91 w 122"/>
                <a:gd name="T55" fmla="*/ 222 h 92"/>
                <a:gd name="T56" fmla="*/ 88 w 122"/>
                <a:gd name="T57" fmla="*/ 233 h 92"/>
                <a:gd name="T58" fmla="*/ 131 w 122"/>
                <a:gd name="T59" fmla="*/ 227 h 92"/>
                <a:gd name="T60" fmla="*/ 142 w 122"/>
                <a:gd name="T61" fmla="*/ 206 h 92"/>
                <a:gd name="T62" fmla="*/ 139 w 122"/>
                <a:gd name="T63" fmla="*/ 182 h 92"/>
                <a:gd name="T64" fmla="*/ 182 w 122"/>
                <a:gd name="T65" fmla="*/ 185 h 92"/>
                <a:gd name="T66" fmla="*/ 219 w 122"/>
                <a:gd name="T67" fmla="*/ 190 h 92"/>
                <a:gd name="T68" fmla="*/ 246 w 122"/>
                <a:gd name="T69" fmla="*/ 176 h 92"/>
                <a:gd name="T70" fmla="*/ 257 w 122"/>
                <a:gd name="T71" fmla="*/ 163 h 92"/>
                <a:gd name="T72" fmla="*/ 283 w 122"/>
                <a:gd name="T73" fmla="*/ 182 h 92"/>
                <a:gd name="T74" fmla="*/ 289 w 122"/>
                <a:gd name="T75" fmla="*/ 174 h 92"/>
                <a:gd name="T76" fmla="*/ 291 w 122"/>
                <a:gd name="T77" fmla="*/ 166 h 92"/>
                <a:gd name="T78" fmla="*/ 283 w 122"/>
                <a:gd name="T79" fmla="*/ 163 h 92"/>
                <a:gd name="T80" fmla="*/ 273 w 122"/>
                <a:gd name="T81" fmla="*/ 155 h 92"/>
                <a:gd name="T82" fmla="*/ 270 w 122"/>
                <a:gd name="T83" fmla="*/ 144 h 92"/>
                <a:gd name="T84" fmla="*/ 278 w 122"/>
                <a:gd name="T85" fmla="*/ 136 h 92"/>
                <a:gd name="T86" fmla="*/ 281 w 122"/>
                <a:gd name="T87" fmla="*/ 131 h 92"/>
                <a:gd name="T88" fmla="*/ 286 w 122"/>
                <a:gd name="T89" fmla="*/ 142 h 92"/>
                <a:gd name="T90" fmla="*/ 291 w 122"/>
                <a:gd name="T91" fmla="*/ 131 h 92"/>
                <a:gd name="T92" fmla="*/ 302 w 122"/>
                <a:gd name="T93" fmla="*/ 110 h 92"/>
                <a:gd name="T94" fmla="*/ 305 w 122"/>
                <a:gd name="T95" fmla="*/ 96 h 92"/>
                <a:gd name="T96" fmla="*/ 323 w 122"/>
                <a:gd name="T97" fmla="*/ 91 h 92"/>
                <a:gd name="T98" fmla="*/ 326 w 122"/>
                <a:gd name="T99" fmla="*/ 88 h 92"/>
                <a:gd name="T100" fmla="*/ 310 w 122"/>
                <a:gd name="T101" fmla="*/ 72 h 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2" h="92">
                  <a:moveTo>
                    <a:pt x="116" y="27"/>
                  </a:moveTo>
                  <a:cubicBezTo>
                    <a:pt x="113" y="25"/>
                    <a:pt x="113" y="26"/>
                    <a:pt x="109" y="27"/>
                  </a:cubicBezTo>
                  <a:cubicBezTo>
                    <a:pt x="106" y="27"/>
                    <a:pt x="106" y="26"/>
                    <a:pt x="105" y="24"/>
                  </a:cubicBezTo>
                  <a:cubicBezTo>
                    <a:pt x="103" y="21"/>
                    <a:pt x="103" y="21"/>
                    <a:pt x="99" y="21"/>
                  </a:cubicBezTo>
                  <a:cubicBezTo>
                    <a:pt x="94" y="21"/>
                    <a:pt x="96" y="18"/>
                    <a:pt x="94" y="13"/>
                  </a:cubicBezTo>
                  <a:cubicBezTo>
                    <a:pt x="92" y="9"/>
                    <a:pt x="88" y="20"/>
                    <a:pt x="86" y="25"/>
                  </a:cubicBezTo>
                  <a:cubicBezTo>
                    <a:pt x="83" y="29"/>
                    <a:pt x="76" y="26"/>
                    <a:pt x="73" y="24"/>
                  </a:cubicBezTo>
                  <a:cubicBezTo>
                    <a:pt x="69" y="23"/>
                    <a:pt x="69" y="17"/>
                    <a:pt x="69" y="1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8" y="9"/>
                    <a:pt x="66" y="8"/>
                    <a:pt x="64" y="7"/>
                  </a:cubicBezTo>
                  <a:cubicBezTo>
                    <a:pt x="61" y="6"/>
                    <a:pt x="53" y="7"/>
                    <a:pt x="48" y="6"/>
                  </a:cubicBezTo>
                  <a:cubicBezTo>
                    <a:pt x="42" y="5"/>
                    <a:pt x="43" y="8"/>
                    <a:pt x="41" y="13"/>
                  </a:cubicBezTo>
                  <a:cubicBezTo>
                    <a:pt x="40" y="18"/>
                    <a:pt x="32" y="11"/>
                    <a:pt x="25" y="6"/>
                  </a:cubicBezTo>
                  <a:cubicBezTo>
                    <a:pt x="18" y="0"/>
                    <a:pt x="16" y="8"/>
                    <a:pt x="11" y="8"/>
                  </a:cubicBezTo>
                  <a:cubicBezTo>
                    <a:pt x="5" y="9"/>
                    <a:pt x="3" y="11"/>
                    <a:pt x="3" y="15"/>
                  </a:cubicBezTo>
                  <a:cubicBezTo>
                    <a:pt x="3" y="19"/>
                    <a:pt x="1" y="25"/>
                    <a:pt x="0" y="25"/>
                  </a:cubicBezTo>
                  <a:cubicBezTo>
                    <a:pt x="0" y="26"/>
                    <a:pt x="1" y="27"/>
                    <a:pt x="3" y="30"/>
                  </a:cubicBezTo>
                  <a:cubicBezTo>
                    <a:pt x="5" y="33"/>
                    <a:pt x="14" y="37"/>
                    <a:pt x="18" y="39"/>
                  </a:cubicBezTo>
                  <a:cubicBezTo>
                    <a:pt x="22" y="41"/>
                    <a:pt x="21" y="43"/>
                    <a:pt x="22" y="46"/>
                  </a:cubicBezTo>
                  <a:cubicBezTo>
                    <a:pt x="23" y="49"/>
                    <a:pt x="22" y="49"/>
                    <a:pt x="19" y="52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4" y="58"/>
                    <a:pt x="17" y="59"/>
                    <a:pt x="20" y="59"/>
                  </a:cubicBezTo>
                  <a:cubicBezTo>
                    <a:pt x="23" y="58"/>
                    <a:pt x="22" y="59"/>
                    <a:pt x="23" y="62"/>
                  </a:cubicBezTo>
                  <a:cubicBezTo>
                    <a:pt x="24" y="65"/>
                    <a:pt x="21" y="66"/>
                    <a:pt x="18" y="67"/>
                  </a:cubicBezTo>
                  <a:cubicBezTo>
                    <a:pt x="15" y="68"/>
                    <a:pt x="14" y="71"/>
                    <a:pt x="14" y="74"/>
                  </a:cubicBezTo>
                  <a:cubicBezTo>
                    <a:pt x="14" y="78"/>
                    <a:pt x="16" y="79"/>
                    <a:pt x="18" y="79"/>
                  </a:cubicBezTo>
                  <a:cubicBezTo>
                    <a:pt x="21" y="80"/>
                    <a:pt x="27" y="79"/>
                    <a:pt x="31" y="80"/>
                  </a:cubicBezTo>
                  <a:cubicBezTo>
                    <a:pt x="34" y="80"/>
                    <a:pt x="34" y="82"/>
                    <a:pt x="34" y="83"/>
                  </a:cubicBezTo>
                  <a:cubicBezTo>
                    <a:pt x="34" y="84"/>
                    <a:pt x="34" y="85"/>
                    <a:pt x="33" y="87"/>
                  </a:cubicBezTo>
                  <a:cubicBezTo>
                    <a:pt x="40" y="92"/>
                    <a:pt x="48" y="87"/>
                    <a:pt x="49" y="85"/>
                  </a:cubicBezTo>
                  <a:cubicBezTo>
                    <a:pt x="50" y="83"/>
                    <a:pt x="53" y="79"/>
                    <a:pt x="53" y="77"/>
                  </a:cubicBezTo>
                  <a:cubicBezTo>
                    <a:pt x="53" y="75"/>
                    <a:pt x="52" y="68"/>
                    <a:pt x="52" y="68"/>
                  </a:cubicBezTo>
                  <a:cubicBezTo>
                    <a:pt x="52" y="68"/>
                    <a:pt x="65" y="67"/>
                    <a:pt x="68" y="69"/>
                  </a:cubicBezTo>
                  <a:cubicBezTo>
                    <a:pt x="71" y="70"/>
                    <a:pt x="78" y="71"/>
                    <a:pt x="82" y="71"/>
                  </a:cubicBezTo>
                  <a:cubicBezTo>
                    <a:pt x="86" y="71"/>
                    <a:pt x="90" y="68"/>
                    <a:pt x="92" y="66"/>
                  </a:cubicBezTo>
                  <a:cubicBezTo>
                    <a:pt x="95" y="64"/>
                    <a:pt x="96" y="61"/>
                    <a:pt x="96" y="61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7"/>
                    <a:pt x="107" y="66"/>
                    <a:pt x="108" y="65"/>
                  </a:cubicBezTo>
                  <a:cubicBezTo>
                    <a:pt x="109" y="64"/>
                    <a:pt x="110" y="63"/>
                    <a:pt x="109" y="62"/>
                  </a:cubicBezTo>
                  <a:cubicBezTo>
                    <a:pt x="108" y="62"/>
                    <a:pt x="108" y="62"/>
                    <a:pt x="106" y="61"/>
                  </a:cubicBezTo>
                  <a:cubicBezTo>
                    <a:pt x="104" y="60"/>
                    <a:pt x="103" y="60"/>
                    <a:pt x="102" y="58"/>
                  </a:cubicBezTo>
                  <a:cubicBezTo>
                    <a:pt x="102" y="56"/>
                    <a:pt x="101" y="56"/>
                    <a:pt x="101" y="54"/>
                  </a:cubicBezTo>
                  <a:cubicBezTo>
                    <a:pt x="102" y="53"/>
                    <a:pt x="103" y="52"/>
                    <a:pt x="104" y="51"/>
                  </a:cubicBezTo>
                  <a:cubicBezTo>
                    <a:pt x="104" y="51"/>
                    <a:pt x="104" y="45"/>
                    <a:pt x="105" y="49"/>
                  </a:cubicBezTo>
                  <a:cubicBezTo>
                    <a:pt x="106" y="52"/>
                    <a:pt x="105" y="51"/>
                    <a:pt x="107" y="53"/>
                  </a:cubicBezTo>
                  <a:cubicBezTo>
                    <a:pt x="109" y="55"/>
                    <a:pt x="109" y="50"/>
                    <a:pt x="109" y="49"/>
                  </a:cubicBezTo>
                  <a:cubicBezTo>
                    <a:pt x="110" y="47"/>
                    <a:pt x="113" y="43"/>
                    <a:pt x="113" y="41"/>
                  </a:cubicBezTo>
                  <a:cubicBezTo>
                    <a:pt x="113" y="39"/>
                    <a:pt x="112" y="37"/>
                    <a:pt x="114" y="36"/>
                  </a:cubicBezTo>
                  <a:cubicBezTo>
                    <a:pt x="115" y="34"/>
                    <a:pt x="119" y="35"/>
                    <a:pt x="121" y="34"/>
                  </a:cubicBezTo>
                  <a:cubicBezTo>
                    <a:pt x="121" y="34"/>
                    <a:pt x="122" y="34"/>
                    <a:pt x="122" y="33"/>
                  </a:cubicBezTo>
                  <a:cubicBezTo>
                    <a:pt x="120" y="31"/>
                    <a:pt x="117" y="28"/>
                    <a:pt x="116" y="27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Freeform 99">
              <a:extLst>
                <a:ext uri="{FF2B5EF4-FFF2-40B4-BE49-F238E27FC236}">
                  <a16:creationId xmlns:a16="http://schemas.microsoft.com/office/drawing/2014/main" id="{04446EE2-5F9C-41A9-B5F9-72AD9CCF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631"/>
              <a:ext cx="318" cy="171"/>
            </a:xfrm>
            <a:custGeom>
              <a:avLst/>
              <a:gdLst>
                <a:gd name="T0" fmla="*/ 310 w 119"/>
                <a:gd name="T1" fmla="*/ 102 h 64"/>
                <a:gd name="T2" fmla="*/ 297 w 119"/>
                <a:gd name="T3" fmla="*/ 80 h 64"/>
                <a:gd name="T4" fmla="*/ 286 w 119"/>
                <a:gd name="T5" fmla="*/ 61 h 64"/>
                <a:gd name="T6" fmla="*/ 283 w 119"/>
                <a:gd name="T7" fmla="*/ 43 h 64"/>
                <a:gd name="T8" fmla="*/ 283 w 119"/>
                <a:gd name="T9" fmla="*/ 24 h 64"/>
                <a:gd name="T10" fmla="*/ 283 w 119"/>
                <a:gd name="T11" fmla="*/ 19 h 64"/>
                <a:gd name="T12" fmla="*/ 257 w 119"/>
                <a:gd name="T13" fmla="*/ 0 h 64"/>
                <a:gd name="T14" fmla="*/ 246 w 119"/>
                <a:gd name="T15" fmla="*/ 13 h 64"/>
                <a:gd name="T16" fmla="*/ 219 w 119"/>
                <a:gd name="T17" fmla="*/ 27 h 64"/>
                <a:gd name="T18" fmla="*/ 182 w 119"/>
                <a:gd name="T19" fmla="*/ 21 h 64"/>
                <a:gd name="T20" fmla="*/ 139 w 119"/>
                <a:gd name="T21" fmla="*/ 19 h 64"/>
                <a:gd name="T22" fmla="*/ 142 w 119"/>
                <a:gd name="T23" fmla="*/ 43 h 64"/>
                <a:gd name="T24" fmla="*/ 131 w 119"/>
                <a:gd name="T25" fmla="*/ 64 h 64"/>
                <a:gd name="T26" fmla="*/ 88 w 119"/>
                <a:gd name="T27" fmla="*/ 69 h 64"/>
                <a:gd name="T28" fmla="*/ 88 w 119"/>
                <a:gd name="T29" fmla="*/ 72 h 64"/>
                <a:gd name="T30" fmla="*/ 77 w 119"/>
                <a:gd name="T31" fmla="*/ 75 h 64"/>
                <a:gd name="T32" fmla="*/ 45 w 119"/>
                <a:gd name="T33" fmla="*/ 91 h 64"/>
                <a:gd name="T34" fmla="*/ 24 w 119"/>
                <a:gd name="T35" fmla="*/ 99 h 64"/>
                <a:gd name="T36" fmla="*/ 5 w 119"/>
                <a:gd name="T37" fmla="*/ 99 h 64"/>
                <a:gd name="T38" fmla="*/ 5 w 119"/>
                <a:gd name="T39" fmla="*/ 99 h 64"/>
                <a:gd name="T40" fmla="*/ 8 w 119"/>
                <a:gd name="T41" fmla="*/ 118 h 64"/>
                <a:gd name="T42" fmla="*/ 24 w 119"/>
                <a:gd name="T43" fmla="*/ 136 h 64"/>
                <a:gd name="T44" fmla="*/ 40 w 119"/>
                <a:gd name="T45" fmla="*/ 139 h 64"/>
                <a:gd name="T46" fmla="*/ 48 w 119"/>
                <a:gd name="T47" fmla="*/ 147 h 64"/>
                <a:gd name="T48" fmla="*/ 59 w 119"/>
                <a:gd name="T49" fmla="*/ 152 h 64"/>
                <a:gd name="T50" fmla="*/ 64 w 119"/>
                <a:gd name="T51" fmla="*/ 168 h 64"/>
                <a:gd name="T52" fmla="*/ 86 w 119"/>
                <a:gd name="T53" fmla="*/ 160 h 64"/>
                <a:gd name="T54" fmla="*/ 102 w 119"/>
                <a:gd name="T55" fmla="*/ 152 h 64"/>
                <a:gd name="T56" fmla="*/ 112 w 119"/>
                <a:gd name="T57" fmla="*/ 144 h 64"/>
                <a:gd name="T58" fmla="*/ 150 w 119"/>
                <a:gd name="T59" fmla="*/ 158 h 64"/>
                <a:gd name="T60" fmla="*/ 174 w 119"/>
                <a:gd name="T61" fmla="*/ 166 h 64"/>
                <a:gd name="T62" fmla="*/ 203 w 119"/>
                <a:gd name="T63" fmla="*/ 166 h 64"/>
                <a:gd name="T64" fmla="*/ 227 w 119"/>
                <a:gd name="T65" fmla="*/ 152 h 64"/>
                <a:gd name="T66" fmla="*/ 241 w 119"/>
                <a:gd name="T67" fmla="*/ 142 h 64"/>
                <a:gd name="T68" fmla="*/ 259 w 119"/>
                <a:gd name="T69" fmla="*/ 128 h 64"/>
                <a:gd name="T70" fmla="*/ 278 w 119"/>
                <a:gd name="T71" fmla="*/ 131 h 64"/>
                <a:gd name="T72" fmla="*/ 313 w 119"/>
                <a:gd name="T73" fmla="*/ 142 h 64"/>
                <a:gd name="T74" fmla="*/ 313 w 119"/>
                <a:gd name="T75" fmla="*/ 126 h 64"/>
                <a:gd name="T76" fmla="*/ 310 w 119"/>
                <a:gd name="T77" fmla="*/ 102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9" h="64">
                  <a:moveTo>
                    <a:pt x="116" y="38"/>
                  </a:moveTo>
                  <a:cubicBezTo>
                    <a:pt x="114" y="36"/>
                    <a:pt x="112" y="32"/>
                    <a:pt x="111" y="30"/>
                  </a:cubicBezTo>
                  <a:cubicBezTo>
                    <a:pt x="110" y="28"/>
                    <a:pt x="108" y="25"/>
                    <a:pt x="107" y="23"/>
                  </a:cubicBezTo>
                  <a:cubicBezTo>
                    <a:pt x="106" y="21"/>
                    <a:pt x="106" y="17"/>
                    <a:pt x="106" y="16"/>
                  </a:cubicBezTo>
                  <a:cubicBezTo>
                    <a:pt x="106" y="14"/>
                    <a:pt x="105" y="12"/>
                    <a:pt x="106" y="9"/>
                  </a:cubicBezTo>
                  <a:cubicBezTo>
                    <a:pt x="106" y="8"/>
                    <a:pt x="106" y="7"/>
                    <a:pt x="106" y="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5" y="3"/>
                    <a:pt x="92" y="5"/>
                  </a:cubicBezTo>
                  <a:cubicBezTo>
                    <a:pt x="90" y="7"/>
                    <a:pt x="86" y="10"/>
                    <a:pt x="82" y="10"/>
                  </a:cubicBezTo>
                  <a:cubicBezTo>
                    <a:pt x="78" y="10"/>
                    <a:pt x="71" y="9"/>
                    <a:pt x="68" y="8"/>
                  </a:cubicBezTo>
                  <a:cubicBezTo>
                    <a:pt x="65" y="6"/>
                    <a:pt x="52" y="7"/>
                    <a:pt x="52" y="7"/>
                  </a:cubicBezTo>
                  <a:cubicBezTo>
                    <a:pt x="52" y="7"/>
                    <a:pt x="53" y="14"/>
                    <a:pt x="53" y="16"/>
                  </a:cubicBezTo>
                  <a:cubicBezTo>
                    <a:pt x="53" y="18"/>
                    <a:pt x="50" y="22"/>
                    <a:pt x="49" y="24"/>
                  </a:cubicBezTo>
                  <a:cubicBezTo>
                    <a:pt x="48" y="26"/>
                    <a:pt x="40" y="31"/>
                    <a:pt x="33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1" y="28"/>
                    <a:pt x="29" y="28"/>
                  </a:cubicBezTo>
                  <a:cubicBezTo>
                    <a:pt x="28" y="27"/>
                    <a:pt x="18" y="33"/>
                    <a:pt x="17" y="34"/>
                  </a:cubicBezTo>
                  <a:cubicBezTo>
                    <a:pt x="16" y="35"/>
                    <a:pt x="10" y="37"/>
                    <a:pt x="9" y="37"/>
                  </a:cubicBezTo>
                  <a:cubicBezTo>
                    <a:pt x="7" y="36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41"/>
                    <a:pt x="0" y="39"/>
                    <a:pt x="3" y="44"/>
                  </a:cubicBezTo>
                  <a:cubicBezTo>
                    <a:pt x="5" y="50"/>
                    <a:pt x="7" y="49"/>
                    <a:pt x="9" y="51"/>
                  </a:cubicBezTo>
                  <a:cubicBezTo>
                    <a:pt x="11" y="52"/>
                    <a:pt x="14" y="49"/>
                    <a:pt x="15" y="52"/>
                  </a:cubicBezTo>
                  <a:cubicBezTo>
                    <a:pt x="16" y="55"/>
                    <a:pt x="16" y="55"/>
                    <a:pt x="18" y="55"/>
                  </a:cubicBezTo>
                  <a:cubicBezTo>
                    <a:pt x="19" y="55"/>
                    <a:pt x="21" y="53"/>
                    <a:pt x="22" y="57"/>
                  </a:cubicBezTo>
                  <a:cubicBezTo>
                    <a:pt x="22" y="62"/>
                    <a:pt x="21" y="63"/>
                    <a:pt x="24" y="63"/>
                  </a:cubicBezTo>
                  <a:cubicBezTo>
                    <a:pt x="28" y="62"/>
                    <a:pt x="29" y="61"/>
                    <a:pt x="32" y="60"/>
                  </a:cubicBezTo>
                  <a:cubicBezTo>
                    <a:pt x="35" y="59"/>
                    <a:pt x="37" y="58"/>
                    <a:pt x="38" y="57"/>
                  </a:cubicBezTo>
                  <a:cubicBezTo>
                    <a:pt x="40" y="56"/>
                    <a:pt x="37" y="52"/>
                    <a:pt x="42" y="54"/>
                  </a:cubicBezTo>
                  <a:cubicBezTo>
                    <a:pt x="47" y="56"/>
                    <a:pt x="52" y="56"/>
                    <a:pt x="56" y="59"/>
                  </a:cubicBezTo>
                  <a:cubicBezTo>
                    <a:pt x="60" y="61"/>
                    <a:pt x="62" y="60"/>
                    <a:pt x="65" y="62"/>
                  </a:cubicBezTo>
                  <a:cubicBezTo>
                    <a:pt x="68" y="64"/>
                    <a:pt x="73" y="63"/>
                    <a:pt x="76" y="62"/>
                  </a:cubicBezTo>
                  <a:cubicBezTo>
                    <a:pt x="79" y="60"/>
                    <a:pt x="83" y="58"/>
                    <a:pt x="85" y="57"/>
                  </a:cubicBezTo>
                  <a:cubicBezTo>
                    <a:pt x="87" y="56"/>
                    <a:pt x="86" y="54"/>
                    <a:pt x="90" y="53"/>
                  </a:cubicBezTo>
                  <a:cubicBezTo>
                    <a:pt x="94" y="52"/>
                    <a:pt x="93" y="47"/>
                    <a:pt x="97" y="48"/>
                  </a:cubicBezTo>
                  <a:cubicBezTo>
                    <a:pt x="101" y="49"/>
                    <a:pt x="98" y="48"/>
                    <a:pt x="104" y="49"/>
                  </a:cubicBezTo>
                  <a:cubicBezTo>
                    <a:pt x="109" y="50"/>
                    <a:pt x="114" y="51"/>
                    <a:pt x="117" y="53"/>
                  </a:cubicBezTo>
                  <a:cubicBezTo>
                    <a:pt x="117" y="53"/>
                    <a:pt x="117" y="51"/>
                    <a:pt x="117" y="47"/>
                  </a:cubicBezTo>
                  <a:cubicBezTo>
                    <a:pt x="117" y="44"/>
                    <a:pt x="119" y="41"/>
                    <a:pt x="116" y="38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Freeform 100">
              <a:extLst>
                <a:ext uri="{FF2B5EF4-FFF2-40B4-BE49-F238E27FC236}">
                  <a16:creationId xmlns:a16="http://schemas.microsoft.com/office/drawing/2014/main" id="{5E9D6CC7-6BE6-4357-B735-5967F0517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2993"/>
              <a:ext cx="329" cy="275"/>
            </a:xfrm>
            <a:custGeom>
              <a:avLst/>
              <a:gdLst>
                <a:gd name="T0" fmla="*/ 318 w 123"/>
                <a:gd name="T1" fmla="*/ 120 h 103"/>
                <a:gd name="T2" fmla="*/ 329 w 123"/>
                <a:gd name="T3" fmla="*/ 99 h 103"/>
                <a:gd name="T4" fmla="*/ 318 w 123"/>
                <a:gd name="T5" fmla="*/ 80 h 103"/>
                <a:gd name="T6" fmla="*/ 302 w 123"/>
                <a:gd name="T7" fmla="*/ 61 h 103"/>
                <a:gd name="T8" fmla="*/ 273 w 123"/>
                <a:gd name="T9" fmla="*/ 56 h 103"/>
                <a:gd name="T10" fmla="*/ 259 w 123"/>
                <a:gd name="T11" fmla="*/ 35 h 103"/>
                <a:gd name="T12" fmla="*/ 254 w 123"/>
                <a:gd name="T13" fmla="*/ 24 h 103"/>
                <a:gd name="T14" fmla="*/ 241 w 123"/>
                <a:gd name="T15" fmla="*/ 19 h 103"/>
                <a:gd name="T16" fmla="*/ 227 w 123"/>
                <a:gd name="T17" fmla="*/ 8 h 103"/>
                <a:gd name="T18" fmla="*/ 230 w 123"/>
                <a:gd name="T19" fmla="*/ 5 h 103"/>
                <a:gd name="T20" fmla="*/ 219 w 123"/>
                <a:gd name="T21" fmla="*/ 3 h 103"/>
                <a:gd name="T22" fmla="*/ 209 w 123"/>
                <a:gd name="T23" fmla="*/ 3 h 103"/>
                <a:gd name="T24" fmla="*/ 198 w 123"/>
                <a:gd name="T25" fmla="*/ 11 h 103"/>
                <a:gd name="T26" fmla="*/ 187 w 123"/>
                <a:gd name="T27" fmla="*/ 8 h 103"/>
                <a:gd name="T28" fmla="*/ 171 w 123"/>
                <a:gd name="T29" fmla="*/ 3 h 103"/>
                <a:gd name="T30" fmla="*/ 163 w 123"/>
                <a:gd name="T31" fmla="*/ 3 h 103"/>
                <a:gd name="T32" fmla="*/ 147 w 123"/>
                <a:gd name="T33" fmla="*/ 24 h 103"/>
                <a:gd name="T34" fmla="*/ 163 w 123"/>
                <a:gd name="T35" fmla="*/ 27 h 103"/>
                <a:gd name="T36" fmla="*/ 177 w 123"/>
                <a:gd name="T37" fmla="*/ 35 h 103"/>
                <a:gd name="T38" fmla="*/ 185 w 123"/>
                <a:gd name="T39" fmla="*/ 48 h 103"/>
                <a:gd name="T40" fmla="*/ 171 w 123"/>
                <a:gd name="T41" fmla="*/ 64 h 103"/>
                <a:gd name="T42" fmla="*/ 150 w 123"/>
                <a:gd name="T43" fmla="*/ 69 h 103"/>
                <a:gd name="T44" fmla="*/ 112 w 123"/>
                <a:gd name="T45" fmla="*/ 72 h 103"/>
                <a:gd name="T46" fmla="*/ 104 w 123"/>
                <a:gd name="T47" fmla="*/ 85 h 103"/>
                <a:gd name="T48" fmla="*/ 91 w 123"/>
                <a:gd name="T49" fmla="*/ 99 h 103"/>
                <a:gd name="T50" fmla="*/ 78 w 123"/>
                <a:gd name="T51" fmla="*/ 104 h 103"/>
                <a:gd name="T52" fmla="*/ 72 w 123"/>
                <a:gd name="T53" fmla="*/ 125 h 103"/>
                <a:gd name="T54" fmla="*/ 59 w 123"/>
                <a:gd name="T55" fmla="*/ 133 h 103"/>
                <a:gd name="T56" fmla="*/ 43 w 123"/>
                <a:gd name="T57" fmla="*/ 142 h 103"/>
                <a:gd name="T58" fmla="*/ 43 w 123"/>
                <a:gd name="T59" fmla="*/ 163 h 103"/>
                <a:gd name="T60" fmla="*/ 40 w 123"/>
                <a:gd name="T61" fmla="*/ 179 h 103"/>
                <a:gd name="T62" fmla="*/ 21 w 123"/>
                <a:gd name="T63" fmla="*/ 187 h 103"/>
                <a:gd name="T64" fmla="*/ 3 w 123"/>
                <a:gd name="T65" fmla="*/ 187 h 103"/>
                <a:gd name="T66" fmla="*/ 8 w 123"/>
                <a:gd name="T67" fmla="*/ 206 h 103"/>
                <a:gd name="T68" fmla="*/ 29 w 123"/>
                <a:gd name="T69" fmla="*/ 222 h 103"/>
                <a:gd name="T70" fmla="*/ 43 w 123"/>
                <a:gd name="T71" fmla="*/ 235 h 103"/>
                <a:gd name="T72" fmla="*/ 48 w 123"/>
                <a:gd name="T73" fmla="*/ 254 h 103"/>
                <a:gd name="T74" fmla="*/ 48 w 123"/>
                <a:gd name="T75" fmla="*/ 272 h 103"/>
                <a:gd name="T76" fmla="*/ 83 w 123"/>
                <a:gd name="T77" fmla="*/ 270 h 103"/>
                <a:gd name="T78" fmla="*/ 78 w 123"/>
                <a:gd name="T79" fmla="*/ 254 h 103"/>
                <a:gd name="T80" fmla="*/ 83 w 123"/>
                <a:gd name="T81" fmla="*/ 235 h 103"/>
                <a:gd name="T82" fmla="*/ 99 w 123"/>
                <a:gd name="T83" fmla="*/ 251 h 103"/>
                <a:gd name="T84" fmla="*/ 102 w 123"/>
                <a:gd name="T85" fmla="*/ 222 h 103"/>
                <a:gd name="T86" fmla="*/ 120 w 123"/>
                <a:gd name="T87" fmla="*/ 192 h 103"/>
                <a:gd name="T88" fmla="*/ 144 w 123"/>
                <a:gd name="T89" fmla="*/ 187 h 103"/>
                <a:gd name="T90" fmla="*/ 158 w 123"/>
                <a:gd name="T91" fmla="*/ 195 h 103"/>
                <a:gd name="T92" fmla="*/ 177 w 123"/>
                <a:gd name="T93" fmla="*/ 190 h 103"/>
                <a:gd name="T94" fmla="*/ 195 w 123"/>
                <a:gd name="T95" fmla="*/ 174 h 103"/>
                <a:gd name="T96" fmla="*/ 206 w 123"/>
                <a:gd name="T97" fmla="*/ 179 h 103"/>
                <a:gd name="T98" fmla="*/ 222 w 123"/>
                <a:gd name="T99" fmla="*/ 190 h 103"/>
                <a:gd name="T100" fmla="*/ 254 w 123"/>
                <a:gd name="T101" fmla="*/ 171 h 103"/>
                <a:gd name="T102" fmla="*/ 270 w 123"/>
                <a:gd name="T103" fmla="*/ 144 h 103"/>
                <a:gd name="T104" fmla="*/ 300 w 123"/>
                <a:gd name="T105" fmla="*/ 128 h 103"/>
                <a:gd name="T106" fmla="*/ 316 w 123"/>
                <a:gd name="T107" fmla="*/ 123 h 103"/>
                <a:gd name="T108" fmla="*/ 318 w 123"/>
                <a:gd name="T109" fmla="*/ 120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" h="103">
                  <a:moveTo>
                    <a:pt x="119" y="45"/>
                  </a:moveTo>
                  <a:cubicBezTo>
                    <a:pt x="121" y="42"/>
                    <a:pt x="123" y="39"/>
                    <a:pt x="123" y="37"/>
                  </a:cubicBezTo>
                  <a:cubicBezTo>
                    <a:pt x="123" y="36"/>
                    <a:pt x="122" y="33"/>
                    <a:pt x="119" y="30"/>
                  </a:cubicBezTo>
                  <a:cubicBezTo>
                    <a:pt x="116" y="26"/>
                    <a:pt x="116" y="23"/>
                    <a:pt x="113" y="23"/>
                  </a:cubicBezTo>
                  <a:cubicBezTo>
                    <a:pt x="109" y="23"/>
                    <a:pt x="104" y="25"/>
                    <a:pt x="102" y="21"/>
                  </a:cubicBezTo>
                  <a:cubicBezTo>
                    <a:pt x="99" y="17"/>
                    <a:pt x="98" y="15"/>
                    <a:pt x="97" y="13"/>
                  </a:cubicBezTo>
                  <a:cubicBezTo>
                    <a:pt x="97" y="11"/>
                    <a:pt x="98" y="9"/>
                    <a:pt x="95" y="9"/>
                  </a:cubicBezTo>
                  <a:cubicBezTo>
                    <a:pt x="92" y="9"/>
                    <a:pt x="91" y="8"/>
                    <a:pt x="90" y="7"/>
                  </a:cubicBezTo>
                  <a:cubicBezTo>
                    <a:pt x="89" y="5"/>
                    <a:pt x="85" y="3"/>
                    <a:pt x="85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2" y="1"/>
                    <a:pt x="82" y="1"/>
                  </a:cubicBezTo>
                  <a:cubicBezTo>
                    <a:pt x="81" y="1"/>
                    <a:pt x="78" y="0"/>
                    <a:pt x="78" y="1"/>
                  </a:cubicBezTo>
                  <a:cubicBezTo>
                    <a:pt x="77" y="2"/>
                    <a:pt x="74" y="4"/>
                    <a:pt x="74" y="4"/>
                  </a:cubicBezTo>
                  <a:cubicBezTo>
                    <a:pt x="74" y="4"/>
                    <a:pt x="71" y="4"/>
                    <a:pt x="70" y="3"/>
                  </a:cubicBezTo>
                  <a:cubicBezTo>
                    <a:pt x="69" y="3"/>
                    <a:pt x="65" y="2"/>
                    <a:pt x="64" y="1"/>
                  </a:cubicBezTo>
                  <a:cubicBezTo>
                    <a:pt x="63" y="1"/>
                    <a:pt x="63" y="0"/>
                    <a:pt x="61" y="1"/>
                  </a:cubicBezTo>
                  <a:cubicBezTo>
                    <a:pt x="58" y="1"/>
                    <a:pt x="52" y="8"/>
                    <a:pt x="55" y="9"/>
                  </a:cubicBezTo>
                  <a:cubicBezTo>
                    <a:pt x="57" y="10"/>
                    <a:pt x="59" y="10"/>
                    <a:pt x="61" y="10"/>
                  </a:cubicBezTo>
                  <a:cubicBezTo>
                    <a:pt x="64" y="11"/>
                    <a:pt x="65" y="11"/>
                    <a:pt x="66" y="13"/>
                  </a:cubicBezTo>
                  <a:cubicBezTo>
                    <a:pt x="67" y="15"/>
                    <a:pt x="69" y="16"/>
                    <a:pt x="69" y="18"/>
                  </a:cubicBezTo>
                  <a:cubicBezTo>
                    <a:pt x="68" y="20"/>
                    <a:pt x="66" y="21"/>
                    <a:pt x="64" y="24"/>
                  </a:cubicBezTo>
                  <a:cubicBezTo>
                    <a:pt x="62" y="26"/>
                    <a:pt x="59" y="25"/>
                    <a:pt x="56" y="26"/>
                  </a:cubicBezTo>
                  <a:cubicBezTo>
                    <a:pt x="52" y="26"/>
                    <a:pt x="43" y="26"/>
                    <a:pt x="42" y="27"/>
                  </a:cubicBezTo>
                  <a:cubicBezTo>
                    <a:pt x="41" y="29"/>
                    <a:pt x="40" y="29"/>
                    <a:pt x="39" y="32"/>
                  </a:cubicBezTo>
                  <a:cubicBezTo>
                    <a:pt x="38" y="36"/>
                    <a:pt x="36" y="37"/>
                    <a:pt x="34" y="37"/>
                  </a:cubicBezTo>
                  <a:cubicBezTo>
                    <a:pt x="31" y="37"/>
                    <a:pt x="31" y="34"/>
                    <a:pt x="29" y="39"/>
                  </a:cubicBezTo>
                  <a:cubicBezTo>
                    <a:pt x="28" y="44"/>
                    <a:pt x="28" y="47"/>
                    <a:pt x="27" y="47"/>
                  </a:cubicBezTo>
                  <a:cubicBezTo>
                    <a:pt x="26" y="47"/>
                    <a:pt x="23" y="49"/>
                    <a:pt x="22" y="50"/>
                  </a:cubicBezTo>
                  <a:cubicBezTo>
                    <a:pt x="20" y="51"/>
                    <a:pt x="16" y="50"/>
                    <a:pt x="16" y="53"/>
                  </a:cubicBezTo>
                  <a:cubicBezTo>
                    <a:pt x="15" y="56"/>
                    <a:pt x="15" y="58"/>
                    <a:pt x="16" y="61"/>
                  </a:cubicBezTo>
                  <a:cubicBezTo>
                    <a:pt x="16" y="63"/>
                    <a:pt x="18" y="65"/>
                    <a:pt x="15" y="67"/>
                  </a:cubicBezTo>
                  <a:cubicBezTo>
                    <a:pt x="13" y="70"/>
                    <a:pt x="10" y="70"/>
                    <a:pt x="8" y="70"/>
                  </a:cubicBezTo>
                  <a:cubicBezTo>
                    <a:pt x="6" y="70"/>
                    <a:pt x="2" y="69"/>
                    <a:pt x="1" y="70"/>
                  </a:cubicBezTo>
                  <a:cubicBezTo>
                    <a:pt x="1" y="72"/>
                    <a:pt x="0" y="76"/>
                    <a:pt x="3" y="77"/>
                  </a:cubicBezTo>
                  <a:cubicBezTo>
                    <a:pt x="7" y="77"/>
                    <a:pt x="9" y="82"/>
                    <a:pt x="11" y="83"/>
                  </a:cubicBezTo>
                  <a:cubicBezTo>
                    <a:pt x="13" y="85"/>
                    <a:pt x="16" y="84"/>
                    <a:pt x="16" y="88"/>
                  </a:cubicBezTo>
                  <a:cubicBezTo>
                    <a:pt x="17" y="91"/>
                    <a:pt x="18" y="93"/>
                    <a:pt x="18" y="95"/>
                  </a:cubicBezTo>
                  <a:cubicBezTo>
                    <a:pt x="19" y="97"/>
                    <a:pt x="18" y="102"/>
                    <a:pt x="18" y="102"/>
                  </a:cubicBezTo>
                  <a:cubicBezTo>
                    <a:pt x="21" y="103"/>
                    <a:pt x="28" y="101"/>
                    <a:pt x="31" y="101"/>
                  </a:cubicBezTo>
                  <a:cubicBezTo>
                    <a:pt x="33" y="100"/>
                    <a:pt x="31" y="98"/>
                    <a:pt x="29" y="95"/>
                  </a:cubicBezTo>
                  <a:cubicBezTo>
                    <a:pt x="26" y="92"/>
                    <a:pt x="28" y="89"/>
                    <a:pt x="31" y="88"/>
                  </a:cubicBezTo>
                  <a:cubicBezTo>
                    <a:pt x="33" y="87"/>
                    <a:pt x="35" y="93"/>
                    <a:pt x="37" y="94"/>
                  </a:cubicBezTo>
                  <a:cubicBezTo>
                    <a:pt x="39" y="94"/>
                    <a:pt x="38" y="89"/>
                    <a:pt x="38" y="83"/>
                  </a:cubicBezTo>
                  <a:cubicBezTo>
                    <a:pt x="38" y="78"/>
                    <a:pt x="42" y="75"/>
                    <a:pt x="45" y="72"/>
                  </a:cubicBezTo>
                  <a:cubicBezTo>
                    <a:pt x="47" y="70"/>
                    <a:pt x="52" y="69"/>
                    <a:pt x="54" y="70"/>
                  </a:cubicBezTo>
                  <a:cubicBezTo>
                    <a:pt x="57" y="71"/>
                    <a:pt x="57" y="74"/>
                    <a:pt x="59" y="73"/>
                  </a:cubicBezTo>
                  <a:cubicBezTo>
                    <a:pt x="61" y="72"/>
                    <a:pt x="66" y="71"/>
                    <a:pt x="66" y="71"/>
                  </a:cubicBezTo>
                  <a:cubicBezTo>
                    <a:pt x="66" y="71"/>
                    <a:pt x="72" y="67"/>
                    <a:pt x="73" y="65"/>
                  </a:cubicBezTo>
                  <a:cubicBezTo>
                    <a:pt x="74" y="63"/>
                    <a:pt x="77" y="67"/>
                    <a:pt x="77" y="67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92" y="68"/>
                    <a:pt x="95" y="64"/>
                  </a:cubicBezTo>
                  <a:cubicBezTo>
                    <a:pt x="99" y="60"/>
                    <a:pt x="99" y="53"/>
                    <a:pt x="101" y="54"/>
                  </a:cubicBezTo>
                  <a:cubicBezTo>
                    <a:pt x="103" y="55"/>
                    <a:pt x="106" y="53"/>
                    <a:pt x="112" y="48"/>
                  </a:cubicBezTo>
                  <a:cubicBezTo>
                    <a:pt x="114" y="47"/>
                    <a:pt x="116" y="46"/>
                    <a:pt x="118" y="46"/>
                  </a:cubicBezTo>
                  <a:cubicBezTo>
                    <a:pt x="118" y="46"/>
                    <a:pt x="119" y="46"/>
                    <a:pt x="119" y="4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Freeform 101">
              <a:extLst>
                <a:ext uri="{FF2B5EF4-FFF2-40B4-BE49-F238E27FC236}">
                  <a16:creationId xmlns:a16="http://schemas.microsoft.com/office/drawing/2014/main" id="{5D71E48D-5C9C-4B6E-9B37-32D30CEB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3115"/>
              <a:ext cx="308" cy="289"/>
            </a:xfrm>
            <a:custGeom>
              <a:avLst/>
              <a:gdLst>
                <a:gd name="T0" fmla="*/ 287 w 115"/>
                <a:gd name="T1" fmla="*/ 37 h 108"/>
                <a:gd name="T2" fmla="*/ 300 w 115"/>
                <a:gd name="T3" fmla="*/ 21 h 108"/>
                <a:gd name="T4" fmla="*/ 303 w 115"/>
                <a:gd name="T5" fmla="*/ 0 h 108"/>
                <a:gd name="T6" fmla="*/ 308 w 115"/>
                <a:gd name="T7" fmla="*/ 0 h 108"/>
                <a:gd name="T8" fmla="*/ 292 w 115"/>
                <a:gd name="T9" fmla="*/ 5 h 108"/>
                <a:gd name="T10" fmla="*/ 262 w 115"/>
                <a:gd name="T11" fmla="*/ 21 h 108"/>
                <a:gd name="T12" fmla="*/ 246 w 115"/>
                <a:gd name="T13" fmla="*/ 48 h 108"/>
                <a:gd name="T14" fmla="*/ 214 w 115"/>
                <a:gd name="T15" fmla="*/ 67 h 108"/>
                <a:gd name="T16" fmla="*/ 198 w 115"/>
                <a:gd name="T17" fmla="*/ 56 h 108"/>
                <a:gd name="T18" fmla="*/ 187 w 115"/>
                <a:gd name="T19" fmla="*/ 51 h 108"/>
                <a:gd name="T20" fmla="*/ 169 w 115"/>
                <a:gd name="T21" fmla="*/ 67 h 108"/>
                <a:gd name="T22" fmla="*/ 150 w 115"/>
                <a:gd name="T23" fmla="*/ 72 h 108"/>
                <a:gd name="T24" fmla="*/ 137 w 115"/>
                <a:gd name="T25" fmla="*/ 64 h 108"/>
                <a:gd name="T26" fmla="*/ 112 w 115"/>
                <a:gd name="T27" fmla="*/ 70 h 108"/>
                <a:gd name="T28" fmla="*/ 94 w 115"/>
                <a:gd name="T29" fmla="*/ 99 h 108"/>
                <a:gd name="T30" fmla="*/ 91 w 115"/>
                <a:gd name="T31" fmla="*/ 128 h 108"/>
                <a:gd name="T32" fmla="*/ 75 w 115"/>
                <a:gd name="T33" fmla="*/ 112 h 108"/>
                <a:gd name="T34" fmla="*/ 70 w 115"/>
                <a:gd name="T35" fmla="*/ 131 h 108"/>
                <a:gd name="T36" fmla="*/ 75 w 115"/>
                <a:gd name="T37" fmla="*/ 147 h 108"/>
                <a:gd name="T38" fmla="*/ 40 w 115"/>
                <a:gd name="T39" fmla="*/ 150 h 108"/>
                <a:gd name="T40" fmla="*/ 24 w 115"/>
                <a:gd name="T41" fmla="*/ 155 h 108"/>
                <a:gd name="T42" fmla="*/ 11 w 115"/>
                <a:gd name="T43" fmla="*/ 163 h 108"/>
                <a:gd name="T44" fmla="*/ 0 w 115"/>
                <a:gd name="T45" fmla="*/ 171 h 108"/>
                <a:gd name="T46" fmla="*/ 13 w 115"/>
                <a:gd name="T47" fmla="*/ 182 h 108"/>
                <a:gd name="T48" fmla="*/ 16 w 115"/>
                <a:gd name="T49" fmla="*/ 206 h 108"/>
                <a:gd name="T50" fmla="*/ 29 w 115"/>
                <a:gd name="T51" fmla="*/ 227 h 108"/>
                <a:gd name="T52" fmla="*/ 27 w 115"/>
                <a:gd name="T53" fmla="*/ 244 h 108"/>
                <a:gd name="T54" fmla="*/ 51 w 115"/>
                <a:gd name="T55" fmla="*/ 257 h 108"/>
                <a:gd name="T56" fmla="*/ 70 w 115"/>
                <a:gd name="T57" fmla="*/ 270 h 108"/>
                <a:gd name="T58" fmla="*/ 75 w 115"/>
                <a:gd name="T59" fmla="*/ 278 h 108"/>
                <a:gd name="T60" fmla="*/ 88 w 115"/>
                <a:gd name="T61" fmla="*/ 278 h 108"/>
                <a:gd name="T62" fmla="*/ 102 w 115"/>
                <a:gd name="T63" fmla="*/ 281 h 108"/>
                <a:gd name="T64" fmla="*/ 121 w 115"/>
                <a:gd name="T65" fmla="*/ 289 h 108"/>
                <a:gd name="T66" fmla="*/ 145 w 115"/>
                <a:gd name="T67" fmla="*/ 260 h 108"/>
                <a:gd name="T68" fmla="*/ 155 w 115"/>
                <a:gd name="T69" fmla="*/ 262 h 108"/>
                <a:gd name="T70" fmla="*/ 179 w 115"/>
                <a:gd name="T71" fmla="*/ 273 h 108"/>
                <a:gd name="T72" fmla="*/ 212 w 115"/>
                <a:gd name="T73" fmla="*/ 257 h 108"/>
                <a:gd name="T74" fmla="*/ 246 w 115"/>
                <a:gd name="T75" fmla="*/ 254 h 108"/>
                <a:gd name="T76" fmla="*/ 265 w 115"/>
                <a:gd name="T77" fmla="*/ 225 h 108"/>
                <a:gd name="T78" fmla="*/ 279 w 115"/>
                <a:gd name="T79" fmla="*/ 219 h 108"/>
                <a:gd name="T80" fmla="*/ 300 w 115"/>
                <a:gd name="T81" fmla="*/ 225 h 108"/>
                <a:gd name="T82" fmla="*/ 300 w 115"/>
                <a:gd name="T83" fmla="*/ 209 h 108"/>
                <a:gd name="T84" fmla="*/ 295 w 115"/>
                <a:gd name="T85" fmla="*/ 193 h 108"/>
                <a:gd name="T86" fmla="*/ 276 w 115"/>
                <a:gd name="T87" fmla="*/ 163 h 108"/>
                <a:gd name="T88" fmla="*/ 262 w 115"/>
                <a:gd name="T89" fmla="*/ 131 h 108"/>
                <a:gd name="T90" fmla="*/ 295 w 115"/>
                <a:gd name="T91" fmla="*/ 88 h 108"/>
                <a:gd name="T92" fmla="*/ 303 w 115"/>
                <a:gd name="T93" fmla="*/ 72 h 108"/>
                <a:gd name="T94" fmla="*/ 303 w 115"/>
                <a:gd name="T95" fmla="*/ 67 h 108"/>
                <a:gd name="T96" fmla="*/ 287 w 115"/>
                <a:gd name="T97" fmla="*/ 37 h 1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5" h="108">
                  <a:moveTo>
                    <a:pt x="107" y="14"/>
                  </a:moveTo>
                  <a:cubicBezTo>
                    <a:pt x="109" y="13"/>
                    <a:pt x="111" y="12"/>
                    <a:pt x="112" y="8"/>
                  </a:cubicBezTo>
                  <a:cubicBezTo>
                    <a:pt x="113" y="5"/>
                    <a:pt x="113" y="0"/>
                    <a:pt x="113" y="0"/>
                  </a:cubicBezTo>
                  <a:cubicBezTo>
                    <a:pt x="113" y="0"/>
                    <a:pt x="114" y="1"/>
                    <a:pt x="115" y="0"/>
                  </a:cubicBezTo>
                  <a:cubicBezTo>
                    <a:pt x="113" y="0"/>
                    <a:pt x="111" y="1"/>
                    <a:pt x="109" y="2"/>
                  </a:cubicBezTo>
                  <a:cubicBezTo>
                    <a:pt x="103" y="7"/>
                    <a:pt x="100" y="9"/>
                    <a:pt x="98" y="8"/>
                  </a:cubicBezTo>
                  <a:cubicBezTo>
                    <a:pt x="96" y="7"/>
                    <a:pt x="96" y="14"/>
                    <a:pt x="92" y="18"/>
                  </a:cubicBezTo>
                  <a:cubicBezTo>
                    <a:pt x="89" y="22"/>
                    <a:pt x="80" y="25"/>
                    <a:pt x="80" y="25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1" y="17"/>
                    <a:pt x="70" y="19"/>
                  </a:cubicBezTo>
                  <a:cubicBezTo>
                    <a:pt x="69" y="21"/>
                    <a:pt x="63" y="25"/>
                    <a:pt x="63" y="25"/>
                  </a:cubicBezTo>
                  <a:cubicBezTo>
                    <a:pt x="63" y="25"/>
                    <a:pt x="58" y="26"/>
                    <a:pt x="56" y="27"/>
                  </a:cubicBezTo>
                  <a:cubicBezTo>
                    <a:pt x="54" y="28"/>
                    <a:pt x="54" y="25"/>
                    <a:pt x="51" y="24"/>
                  </a:cubicBezTo>
                  <a:cubicBezTo>
                    <a:pt x="49" y="23"/>
                    <a:pt x="44" y="24"/>
                    <a:pt x="42" y="26"/>
                  </a:cubicBezTo>
                  <a:cubicBezTo>
                    <a:pt x="39" y="29"/>
                    <a:pt x="35" y="32"/>
                    <a:pt x="35" y="37"/>
                  </a:cubicBezTo>
                  <a:cubicBezTo>
                    <a:pt x="35" y="43"/>
                    <a:pt x="36" y="48"/>
                    <a:pt x="34" y="48"/>
                  </a:cubicBezTo>
                  <a:cubicBezTo>
                    <a:pt x="32" y="47"/>
                    <a:pt x="30" y="41"/>
                    <a:pt x="28" y="42"/>
                  </a:cubicBezTo>
                  <a:cubicBezTo>
                    <a:pt x="25" y="43"/>
                    <a:pt x="23" y="46"/>
                    <a:pt x="26" y="49"/>
                  </a:cubicBezTo>
                  <a:cubicBezTo>
                    <a:pt x="28" y="52"/>
                    <a:pt x="30" y="54"/>
                    <a:pt x="28" y="55"/>
                  </a:cubicBezTo>
                  <a:cubicBezTo>
                    <a:pt x="25" y="55"/>
                    <a:pt x="18" y="57"/>
                    <a:pt x="15" y="56"/>
                  </a:cubicBezTo>
                  <a:cubicBezTo>
                    <a:pt x="15" y="56"/>
                    <a:pt x="11" y="58"/>
                    <a:pt x="9" y="58"/>
                  </a:cubicBezTo>
                  <a:cubicBezTo>
                    <a:pt x="6" y="58"/>
                    <a:pt x="5" y="61"/>
                    <a:pt x="4" y="61"/>
                  </a:cubicBezTo>
                  <a:cubicBezTo>
                    <a:pt x="3" y="62"/>
                    <a:pt x="0" y="64"/>
                    <a:pt x="0" y="64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3" y="75"/>
                    <a:pt x="6" y="77"/>
                  </a:cubicBezTo>
                  <a:cubicBezTo>
                    <a:pt x="8" y="79"/>
                    <a:pt x="10" y="81"/>
                    <a:pt x="11" y="85"/>
                  </a:cubicBezTo>
                  <a:cubicBezTo>
                    <a:pt x="13" y="89"/>
                    <a:pt x="8" y="88"/>
                    <a:pt x="10" y="91"/>
                  </a:cubicBezTo>
                  <a:cubicBezTo>
                    <a:pt x="12" y="93"/>
                    <a:pt x="14" y="93"/>
                    <a:pt x="19" y="96"/>
                  </a:cubicBezTo>
                  <a:cubicBezTo>
                    <a:pt x="24" y="99"/>
                    <a:pt x="26" y="97"/>
                    <a:pt x="26" y="101"/>
                  </a:cubicBezTo>
                  <a:cubicBezTo>
                    <a:pt x="27" y="103"/>
                    <a:pt x="27" y="104"/>
                    <a:pt x="28" y="104"/>
                  </a:cubicBezTo>
                  <a:cubicBezTo>
                    <a:pt x="29" y="104"/>
                    <a:pt x="31" y="106"/>
                    <a:pt x="33" y="104"/>
                  </a:cubicBezTo>
                  <a:cubicBezTo>
                    <a:pt x="36" y="102"/>
                    <a:pt x="38" y="105"/>
                    <a:pt x="38" y="105"/>
                  </a:cubicBezTo>
                  <a:cubicBezTo>
                    <a:pt x="38" y="105"/>
                    <a:pt x="43" y="108"/>
                    <a:pt x="45" y="108"/>
                  </a:cubicBezTo>
                  <a:cubicBezTo>
                    <a:pt x="47" y="108"/>
                    <a:pt x="51" y="103"/>
                    <a:pt x="54" y="97"/>
                  </a:cubicBezTo>
                  <a:cubicBezTo>
                    <a:pt x="57" y="91"/>
                    <a:pt x="58" y="98"/>
                    <a:pt x="58" y="98"/>
                  </a:cubicBezTo>
                  <a:cubicBezTo>
                    <a:pt x="58" y="98"/>
                    <a:pt x="65" y="101"/>
                    <a:pt x="67" y="102"/>
                  </a:cubicBezTo>
                  <a:cubicBezTo>
                    <a:pt x="69" y="104"/>
                    <a:pt x="74" y="99"/>
                    <a:pt x="79" y="96"/>
                  </a:cubicBezTo>
                  <a:cubicBezTo>
                    <a:pt x="84" y="94"/>
                    <a:pt x="90" y="94"/>
                    <a:pt x="92" y="95"/>
                  </a:cubicBezTo>
                  <a:cubicBezTo>
                    <a:pt x="93" y="93"/>
                    <a:pt x="98" y="88"/>
                    <a:pt x="99" y="84"/>
                  </a:cubicBezTo>
                  <a:cubicBezTo>
                    <a:pt x="101" y="80"/>
                    <a:pt x="102" y="82"/>
                    <a:pt x="104" y="82"/>
                  </a:cubicBezTo>
                  <a:cubicBezTo>
                    <a:pt x="106" y="82"/>
                    <a:pt x="110" y="85"/>
                    <a:pt x="112" y="84"/>
                  </a:cubicBezTo>
                  <a:cubicBezTo>
                    <a:pt x="114" y="82"/>
                    <a:pt x="114" y="82"/>
                    <a:pt x="112" y="78"/>
                  </a:cubicBezTo>
                  <a:cubicBezTo>
                    <a:pt x="111" y="74"/>
                    <a:pt x="110" y="72"/>
                    <a:pt x="110" y="72"/>
                  </a:cubicBezTo>
                  <a:cubicBezTo>
                    <a:pt x="110" y="72"/>
                    <a:pt x="105" y="64"/>
                    <a:pt x="103" y="61"/>
                  </a:cubicBezTo>
                  <a:cubicBezTo>
                    <a:pt x="100" y="57"/>
                    <a:pt x="99" y="54"/>
                    <a:pt x="98" y="49"/>
                  </a:cubicBezTo>
                  <a:cubicBezTo>
                    <a:pt x="98" y="44"/>
                    <a:pt x="106" y="37"/>
                    <a:pt x="110" y="33"/>
                  </a:cubicBezTo>
                  <a:cubicBezTo>
                    <a:pt x="111" y="31"/>
                    <a:pt x="113" y="29"/>
                    <a:pt x="113" y="27"/>
                  </a:cubicBezTo>
                  <a:cubicBezTo>
                    <a:pt x="113" y="26"/>
                    <a:pt x="113" y="26"/>
                    <a:pt x="113" y="25"/>
                  </a:cubicBezTo>
                  <a:cubicBezTo>
                    <a:pt x="109" y="20"/>
                    <a:pt x="105" y="16"/>
                    <a:pt x="107" y="14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Freeform 102">
              <a:extLst>
                <a:ext uri="{FF2B5EF4-FFF2-40B4-BE49-F238E27FC236}">
                  <a16:creationId xmlns:a16="http://schemas.microsoft.com/office/drawing/2014/main" id="{DE4C46D2-AC20-4CFD-A50B-E21F7AE6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3188"/>
              <a:ext cx="228" cy="267"/>
            </a:xfrm>
            <a:custGeom>
              <a:avLst/>
              <a:gdLst>
                <a:gd name="T0" fmla="*/ 207 w 85"/>
                <a:gd name="T1" fmla="*/ 67 h 100"/>
                <a:gd name="T2" fmla="*/ 193 w 85"/>
                <a:gd name="T3" fmla="*/ 59 h 100"/>
                <a:gd name="T4" fmla="*/ 172 w 85"/>
                <a:gd name="T5" fmla="*/ 67 h 100"/>
                <a:gd name="T6" fmla="*/ 148 w 85"/>
                <a:gd name="T7" fmla="*/ 72 h 100"/>
                <a:gd name="T8" fmla="*/ 126 w 85"/>
                <a:gd name="T9" fmla="*/ 67 h 100"/>
                <a:gd name="T10" fmla="*/ 105 w 85"/>
                <a:gd name="T11" fmla="*/ 51 h 100"/>
                <a:gd name="T12" fmla="*/ 78 w 85"/>
                <a:gd name="T13" fmla="*/ 48 h 100"/>
                <a:gd name="T14" fmla="*/ 59 w 85"/>
                <a:gd name="T15" fmla="*/ 27 h 100"/>
                <a:gd name="T16" fmla="*/ 56 w 85"/>
                <a:gd name="T17" fmla="*/ 0 h 100"/>
                <a:gd name="T18" fmla="*/ 48 w 85"/>
                <a:gd name="T19" fmla="*/ 16 h 100"/>
                <a:gd name="T20" fmla="*/ 16 w 85"/>
                <a:gd name="T21" fmla="*/ 59 h 100"/>
                <a:gd name="T22" fmla="*/ 30 w 85"/>
                <a:gd name="T23" fmla="*/ 91 h 100"/>
                <a:gd name="T24" fmla="*/ 48 w 85"/>
                <a:gd name="T25" fmla="*/ 120 h 100"/>
                <a:gd name="T26" fmla="*/ 54 w 85"/>
                <a:gd name="T27" fmla="*/ 136 h 100"/>
                <a:gd name="T28" fmla="*/ 54 w 85"/>
                <a:gd name="T29" fmla="*/ 152 h 100"/>
                <a:gd name="T30" fmla="*/ 32 w 85"/>
                <a:gd name="T31" fmla="*/ 147 h 100"/>
                <a:gd name="T32" fmla="*/ 19 w 85"/>
                <a:gd name="T33" fmla="*/ 152 h 100"/>
                <a:gd name="T34" fmla="*/ 0 w 85"/>
                <a:gd name="T35" fmla="*/ 182 h 100"/>
                <a:gd name="T36" fmla="*/ 19 w 85"/>
                <a:gd name="T37" fmla="*/ 192 h 100"/>
                <a:gd name="T38" fmla="*/ 32 w 85"/>
                <a:gd name="T39" fmla="*/ 216 h 100"/>
                <a:gd name="T40" fmla="*/ 46 w 85"/>
                <a:gd name="T41" fmla="*/ 224 h 100"/>
                <a:gd name="T42" fmla="*/ 54 w 85"/>
                <a:gd name="T43" fmla="*/ 254 h 100"/>
                <a:gd name="T44" fmla="*/ 70 w 85"/>
                <a:gd name="T45" fmla="*/ 267 h 100"/>
                <a:gd name="T46" fmla="*/ 72 w 85"/>
                <a:gd name="T47" fmla="*/ 259 h 100"/>
                <a:gd name="T48" fmla="*/ 80 w 85"/>
                <a:gd name="T49" fmla="*/ 248 h 100"/>
                <a:gd name="T50" fmla="*/ 99 w 85"/>
                <a:gd name="T51" fmla="*/ 235 h 100"/>
                <a:gd name="T52" fmla="*/ 113 w 85"/>
                <a:gd name="T53" fmla="*/ 232 h 100"/>
                <a:gd name="T54" fmla="*/ 115 w 85"/>
                <a:gd name="T55" fmla="*/ 214 h 100"/>
                <a:gd name="T56" fmla="*/ 123 w 85"/>
                <a:gd name="T57" fmla="*/ 211 h 100"/>
                <a:gd name="T58" fmla="*/ 139 w 85"/>
                <a:gd name="T59" fmla="*/ 208 h 100"/>
                <a:gd name="T60" fmla="*/ 153 w 85"/>
                <a:gd name="T61" fmla="*/ 195 h 100"/>
                <a:gd name="T62" fmla="*/ 174 w 85"/>
                <a:gd name="T63" fmla="*/ 192 h 100"/>
                <a:gd name="T64" fmla="*/ 193 w 85"/>
                <a:gd name="T65" fmla="*/ 179 h 100"/>
                <a:gd name="T66" fmla="*/ 196 w 85"/>
                <a:gd name="T67" fmla="*/ 142 h 100"/>
                <a:gd name="T68" fmla="*/ 207 w 85"/>
                <a:gd name="T69" fmla="*/ 120 h 100"/>
                <a:gd name="T70" fmla="*/ 217 w 85"/>
                <a:gd name="T71" fmla="*/ 107 h 100"/>
                <a:gd name="T72" fmla="*/ 228 w 85"/>
                <a:gd name="T73" fmla="*/ 93 h 100"/>
                <a:gd name="T74" fmla="*/ 207 w 85"/>
                <a:gd name="T75" fmla="*/ 67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5" h="100">
                  <a:moveTo>
                    <a:pt x="77" y="25"/>
                  </a:moveTo>
                  <a:cubicBezTo>
                    <a:pt x="75" y="22"/>
                    <a:pt x="75" y="21"/>
                    <a:pt x="72" y="22"/>
                  </a:cubicBezTo>
                  <a:cubicBezTo>
                    <a:pt x="70" y="22"/>
                    <a:pt x="68" y="23"/>
                    <a:pt x="64" y="25"/>
                  </a:cubicBezTo>
                  <a:cubicBezTo>
                    <a:pt x="60" y="27"/>
                    <a:pt x="57" y="26"/>
                    <a:pt x="55" y="27"/>
                  </a:cubicBezTo>
                  <a:cubicBezTo>
                    <a:pt x="53" y="28"/>
                    <a:pt x="50" y="28"/>
                    <a:pt x="47" y="25"/>
                  </a:cubicBezTo>
                  <a:cubicBezTo>
                    <a:pt x="43" y="22"/>
                    <a:pt x="43" y="18"/>
                    <a:pt x="39" y="19"/>
                  </a:cubicBezTo>
                  <a:cubicBezTo>
                    <a:pt x="36" y="21"/>
                    <a:pt x="29" y="20"/>
                    <a:pt x="29" y="18"/>
                  </a:cubicBezTo>
                  <a:cubicBezTo>
                    <a:pt x="29" y="17"/>
                    <a:pt x="24" y="16"/>
                    <a:pt x="22" y="10"/>
                  </a:cubicBezTo>
                  <a:cubicBezTo>
                    <a:pt x="21" y="4"/>
                    <a:pt x="24" y="4"/>
                    <a:pt x="21" y="0"/>
                  </a:cubicBezTo>
                  <a:cubicBezTo>
                    <a:pt x="21" y="2"/>
                    <a:pt x="19" y="4"/>
                    <a:pt x="18" y="6"/>
                  </a:cubicBezTo>
                  <a:cubicBezTo>
                    <a:pt x="14" y="10"/>
                    <a:pt x="6" y="17"/>
                    <a:pt x="6" y="22"/>
                  </a:cubicBezTo>
                  <a:cubicBezTo>
                    <a:pt x="7" y="27"/>
                    <a:pt x="8" y="30"/>
                    <a:pt x="11" y="34"/>
                  </a:cubicBezTo>
                  <a:cubicBezTo>
                    <a:pt x="13" y="37"/>
                    <a:pt x="18" y="45"/>
                    <a:pt x="18" y="45"/>
                  </a:cubicBezTo>
                  <a:cubicBezTo>
                    <a:pt x="18" y="45"/>
                    <a:pt x="19" y="47"/>
                    <a:pt x="20" y="51"/>
                  </a:cubicBezTo>
                  <a:cubicBezTo>
                    <a:pt x="22" y="55"/>
                    <a:pt x="22" y="55"/>
                    <a:pt x="20" y="57"/>
                  </a:cubicBezTo>
                  <a:cubicBezTo>
                    <a:pt x="18" y="58"/>
                    <a:pt x="14" y="55"/>
                    <a:pt x="12" y="55"/>
                  </a:cubicBezTo>
                  <a:cubicBezTo>
                    <a:pt x="10" y="55"/>
                    <a:pt x="9" y="53"/>
                    <a:pt x="7" y="57"/>
                  </a:cubicBezTo>
                  <a:cubicBezTo>
                    <a:pt x="6" y="61"/>
                    <a:pt x="1" y="66"/>
                    <a:pt x="0" y="68"/>
                  </a:cubicBezTo>
                  <a:cubicBezTo>
                    <a:pt x="3" y="68"/>
                    <a:pt x="6" y="70"/>
                    <a:pt x="7" y="72"/>
                  </a:cubicBezTo>
                  <a:cubicBezTo>
                    <a:pt x="9" y="74"/>
                    <a:pt x="11" y="77"/>
                    <a:pt x="12" y="81"/>
                  </a:cubicBezTo>
                  <a:cubicBezTo>
                    <a:pt x="13" y="86"/>
                    <a:pt x="13" y="84"/>
                    <a:pt x="17" y="84"/>
                  </a:cubicBezTo>
                  <a:cubicBezTo>
                    <a:pt x="22" y="83"/>
                    <a:pt x="20" y="90"/>
                    <a:pt x="20" y="95"/>
                  </a:cubicBezTo>
                  <a:cubicBezTo>
                    <a:pt x="21" y="96"/>
                    <a:pt x="23" y="98"/>
                    <a:pt x="26" y="100"/>
                  </a:cubicBezTo>
                  <a:cubicBezTo>
                    <a:pt x="26" y="99"/>
                    <a:pt x="26" y="98"/>
                    <a:pt x="27" y="97"/>
                  </a:cubicBezTo>
                  <a:cubicBezTo>
                    <a:pt x="29" y="96"/>
                    <a:pt x="24" y="95"/>
                    <a:pt x="30" y="93"/>
                  </a:cubicBezTo>
                  <a:cubicBezTo>
                    <a:pt x="35" y="90"/>
                    <a:pt x="36" y="85"/>
                    <a:pt x="37" y="88"/>
                  </a:cubicBezTo>
                  <a:cubicBezTo>
                    <a:pt x="39" y="91"/>
                    <a:pt x="41" y="92"/>
                    <a:pt x="42" y="87"/>
                  </a:cubicBezTo>
                  <a:cubicBezTo>
                    <a:pt x="43" y="83"/>
                    <a:pt x="42" y="81"/>
                    <a:pt x="43" y="80"/>
                  </a:cubicBezTo>
                  <a:cubicBezTo>
                    <a:pt x="44" y="80"/>
                    <a:pt x="44" y="78"/>
                    <a:pt x="46" y="79"/>
                  </a:cubicBezTo>
                  <a:cubicBezTo>
                    <a:pt x="49" y="80"/>
                    <a:pt x="51" y="80"/>
                    <a:pt x="52" y="78"/>
                  </a:cubicBezTo>
                  <a:cubicBezTo>
                    <a:pt x="53" y="76"/>
                    <a:pt x="54" y="72"/>
                    <a:pt x="57" y="73"/>
                  </a:cubicBezTo>
                  <a:cubicBezTo>
                    <a:pt x="61" y="74"/>
                    <a:pt x="60" y="73"/>
                    <a:pt x="65" y="72"/>
                  </a:cubicBezTo>
                  <a:cubicBezTo>
                    <a:pt x="69" y="70"/>
                    <a:pt x="70" y="68"/>
                    <a:pt x="72" y="67"/>
                  </a:cubicBezTo>
                  <a:cubicBezTo>
                    <a:pt x="74" y="66"/>
                    <a:pt x="73" y="54"/>
                    <a:pt x="73" y="53"/>
                  </a:cubicBezTo>
                  <a:cubicBezTo>
                    <a:pt x="73" y="52"/>
                    <a:pt x="75" y="47"/>
                    <a:pt x="77" y="45"/>
                  </a:cubicBezTo>
                  <a:cubicBezTo>
                    <a:pt x="79" y="44"/>
                    <a:pt x="79" y="42"/>
                    <a:pt x="81" y="40"/>
                  </a:cubicBezTo>
                  <a:cubicBezTo>
                    <a:pt x="83" y="38"/>
                    <a:pt x="85" y="35"/>
                    <a:pt x="85" y="35"/>
                  </a:cubicBezTo>
                  <a:cubicBezTo>
                    <a:pt x="85" y="35"/>
                    <a:pt x="79" y="28"/>
                    <a:pt x="77" y="25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103">
              <a:extLst>
                <a:ext uri="{FF2B5EF4-FFF2-40B4-BE49-F238E27FC236}">
                  <a16:creationId xmlns:a16="http://schemas.microsoft.com/office/drawing/2014/main" id="{EA110A02-8BF1-4A2E-AB03-15380896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358"/>
              <a:ext cx="276" cy="230"/>
            </a:xfrm>
            <a:custGeom>
              <a:avLst/>
              <a:gdLst>
                <a:gd name="T0" fmla="*/ 260 w 103"/>
                <a:gd name="T1" fmla="*/ 83 h 86"/>
                <a:gd name="T2" fmla="*/ 252 w 103"/>
                <a:gd name="T3" fmla="*/ 53 h 86"/>
                <a:gd name="T4" fmla="*/ 238 w 103"/>
                <a:gd name="T5" fmla="*/ 45 h 86"/>
                <a:gd name="T6" fmla="*/ 225 w 103"/>
                <a:gd name="T7" fmla="*/ 21 h 86"/>
                <a:gd name="T8" fmla="*/ 206 w 103"/>
                <a:gd name="T9" fmla="*/ 11 h 86"/>
                <a:gd name="T10" fmla="*/ 171 w 103"/>
                <a:gd name="T11" fmla="*/ 13 h 86"/>
                <a:gd name="T12" fmla="*/ 139 w 103"/>
                <a:gd name="T13" fmla="*/ 29 h 86"/>
                <a:gd name="T14" fmla="*/ 115 w 103"/>
                <a:gd name="T15" fmla="*/ 19 h 86"/>
                <a:gd name="T16" fmla="*/ 105 w 103"/>
                <a:gd name="T17" fmla="*/ 16 h 86"/>
                <a:gd name="T18" fmla="*/ 80 w 103"/>
                <a:gd name="T19" fmla="*/ 45 h 86"/>
                <a:gd name="T20" fmla="*/ 62 w 103"/>
                <a:gd name="T21" fmla="*/ 37 h 86"/>
                <a:gd name="T22" fmla="*/ 48 w 103"/>
                <a:gd name="T23" fmla="*/ 35 h 86"/>
                <a:gd name="T24" fmla="*/ 35 w 103"/>
                <a:gd name="T25" fmla="*/ 35 h 86"/>
                <a:gd name="T26" fmla="*/ 32 w 103"/>
                <a:gd name="T27" fmla="*/ 43 h 86"/>
                <a:gd name="T28" fmla="*/ 13 w 103"/>
                <a:gd name="T29" fmla="*/ 53 h 86"/>
                <a:gd name="T30" fmla="*/ 5 w 103"/>
                <a:gd name="T31" fmla="*/ 72 h 86"/>
                <a:gd name="T32" fmla="*/ 19 w 103"/>
                <a:gd name="T33" fmla="*/ 91 h 86"/>
                <a:gd name="T34" fmla="*/ 27 w 103"/>
                <a:gd name="T35" fmla="*/ 112 h 86"/>
                <a:gd name="T36" fmla="*/ 21 w 103"/>
                <a:gd name="T37" fmla="*/ 128 h 86"/>
                <a:gd name="T38" fmla="*/ 16 w 103"/>
                <a:gd name="T39" fmla="*/ 139 h 86"/>
                <a:gd name="T40" fmla="*/ 24 w 103"/>
                <a:gd name="T41" fmla="*/ 163 h 86"/>
                <a:gd name="T42" fmla="*/ 13 w 103"/>
                <a:gd name="T43" fmla="*/ 177 h 86"/>
                <a:gd name="T44" fmla="*/ 16 w 103"/>
                <a:gd name="T45" fmla="*/ 185 h 86"/>
                <a:gd name="T46" fmla="*/ 21 w 103"/>
                <a:gd name="T47" fmla="*/ 195 h 86"/>
                <a:gd name="T48" fmla="*/ 38 w 103"/>
                <a:gd name="T49" fmla="*/ 206 h 86"/>
                <a:gd name="T50" fmla="*/ 51 w 103"/>
                <a:gd name="T51" fmla="*/ 211 h 86"/>
                <a:gd name="T52" fmla="*/ 56 w 103"/>
                <a:gd name="T53" fmla="*/ 225 h 86"/>
                <a:gd name="T54" fmla="*/ 64 w 103"/>
                <a:gd name="T55" fmla="*/ 227 h 86"/>
                <a:gd name="T56" fmla="*/ 78 w 103"/>
                <a:gd name="T57" fmla="*/ 214 h 86"/>
                <a:gd name="T58" fmla="*/ 83 w 103"/>
                <a:gd name="T59" fmla="*/ 203 h 86"/>
                <a:gd name="T60" fmla="*/ 105 w 103"/>
                <a:gd name="T61" fmla="*/ 211 h 86"/>
                <a:gd name="T62" fmla="*/ 126 w 103"/>
                <a:gd name="T63" fmla="*/ 219 h 86"/>
                <a:gd name="T64" fmla="*/ 121 w 103"/>
                <a:gd name="T65" fmla="*/ 206 h 86"/>
                <a:gd name="T66" fmla="*/ 145 w 103"/>
                <a:gd name="T67" fmla="*/ 203 h 86"/>
                <a:gd name="T68" fmla="*/ 163 w 103"/>
                <a:gd name="T69" fmla="*/ 211 h 86"/>
                <a:gd name="T70" fmla="*/ 180 w 103"/>
                <a:gd name="T71" fmla="*/ 198 h 86"/>
                <a:gd name="T72" fmla="*/ 206 w 103"/>
                <a:gd name="T73" fmla="*/ 182 h 86"/>
                <a:gd name="T74" fmla="*/ 214 w 103"/>
                <a:gd name="T75" fmla="*/ 171 h 86"/>
                <a:gd name="T76" fmla="*/ 228 w 103"/>
                <a:gd name="T77" fmla="*/ 177 h 86"/>
                <a:gd name="T78" fmla="*/ 230 w 103"/>
                <a:gd name="T79" fmla="*/ 158 h 86"/>
                <a:gd name="T80" fmla="*/ 220 w 103"/>
                <a:gd name="T81" fmla="*/ 150 h 86"/>
                <a:gd name="T82" fmla="*/ 220 w 103"/>
                <a:gd name="T83" fmla="*/ 136 h 86"/>
                <a:gd name="T84" fmla="*/ 241 w 103"/>
                <a:gd name="T85" fmla="*/ 118 h 86"/>
                <a:gd name="T86" fmla="*/ 249 w 103"/>
                <a:gd name="T87" fmla="*/ 102 h 86"/>
                <a:gd name="T88" fmla="*/ 268 w 103"/>
                <a:gd name="T89" fmla="*/ 104 h 86"/>
                <a:gd name="T90" fmla="*/ 276 w 103"/>
                <a:gd name="T91" fmla="*/ 96 h 86"/>
                <a:gd name="T92" fmla="*/ 260 w 103"/>
                <a:gd name="T93" fmla="*/ 83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" h="86">
                  <a:moveTo>
                    <a:pt x="97" y="31"/>
                  </a:moveTo>
                  <a:cubicBezTo>
                    <a:pt x="97" y="26"/>
                    <a:pt x="99" y="19"/>
                    <a:pt x="94" y="20"/>
                  </a:cubicBezTo>
                  <a:cubicBezTo>
                    <a:pt x="90" y="20"/>
                    <a:pt x="90" y="22"/>
                    <a:pt x="89" y="17"/>
                  </a:cubicBezTo>
                  <a:cubicBezTo>
                    <a:pt x="88" y="13"/>
                    <a:pt x="86" y="10"/>
                    <a:pt x="84" y="8"/>
                  </a:cubicBezTo>
                  <a:cubicBezTo>
                    <a:pt x="83" y="6"/>
                    <a:pt x="80" y="4"/>
                    <a:pt x="77" y="4"/>
                  </a:cubicBezTo>
                  <a:cubicBezTo>
                    <a:pt x="75" y="3"/>
                    <a:pt x="69" y="3"/>
                    <a:pt x="64" y="5"/>
                  </a:cubicBezTo>
                  <a:cubicBezTo>
                    <a:pt x="59" y="8"/>
                    <a:pt x="54" y="13"/>
                    <a:pt x="52" y="11"/>
                  </a:cubicBezTo>
                  <a:cubicBezTo>
                    <a:pt x="50" y="10"/>
                    <a:pt x="43" y="7"/>
                    <a:pt x="43" y="7"/>
                  </a:cubicBezTo>
                  <a:cubicBezTo>
                    <a:pt x="43" y="7"/>
                    <a:pt x="42" y="0"/>
                    <a:pt x="39" y="6"/>
                  </a:cubicBezTo>
                  <a:cubicBezTo>
                    <a:pt x="36" y="12"/>
                    <a:pt x="32" y="17"/>
                    <a:pt x="30" y="17"/>
                  </a:cubicBezTo>
                  <a:cubicBezTo>
                    <a:pt x="28" y="17"/>
                    <a:pt x="23" y="14"/>
                    <a:pt x="23" y="14"/>
                  </a:cubicBezTo>
                  <a:cubicBezTo>
                    <a:pt x="23" y="14"/>
                    <a:pt x="21" y="11"/>
                    <a:pt x="18" y="13"/>
                  </a:cubicBezTo>
                  <a:cubicBezTo>
                    <a:pt x="16" y="15"/>
                    <a:pt x="14" y="13"/>
                    <a:pt x="13" y="13"/>
                  </a:cubicBezTo>
                  <a:cubicBezTo>
                    <a:pt x="13" y="14"/>
                    <a:pt x="13" y="15"/>
                    <a:pt x="12" y="16"/>
                  </a:cubicBezTo>
                  <a:cubicBezTo>
                    <a:pt x="10" y="20"/>
                    <a:pt x="7" y="17"/>
                    <a:pt x="5" y="20"/>
                  </a:cubicBezTo>
                  <a:cubicBezTo>
                    <a:pt x="4" y="23"/>
                    <a:pt x="0" y="24"/>
                    <a:pt x="2" y="27"/>
                  </a:cubicBezTo>
                  <a:cubicBezTo>
                    <a:pt x="4" y="29"/>
                    <a:pt x="4" y="30"/>
                    <a:pt x="7" y="34"/>
                  </a:cubicBezTo>
                  <a:cubicBezTo>
                    <a:pt x="9" y="38"/>
                    <a:pt x="11" y="38"/>
                    <a:pt x="10" y="42"/>
                  </a:cubicBezTo>
                  <a:cubicBezTo>
                    <a:pt x="9" y="47"/>
                    <a:pt x="10" y="45"/>
                    <a:pt x="8" y="48"/>
                  </a:cubicBezTo>
                  <a:cubicBezTo>
                    <a:pt x="6" y="52"/>
                    <a:pt x="5" y="47"/>
                    <a:pt x="6" y="52"/>
                  </a:cubicBezTo>
                  <a:cubicBezTo>
                    <a:pt x="7" y="57"/>
                    <a:pt x="10" y="56"/>
                    <a:pt x="9" y="61"/>
                  </a:cubicBezTo>
                  <a:cubicBezTo>
                    <a:pt x="9" y="65"/>
                    <a:pt x="5" y="61"/>
                    <a:pt x="5" y="66"/>
                  </a:cubicBezTo>
                  <a:cubicBezTo>
                    <a:pt x="5" y="67"/>
                    <a:pt x="5" y="68"/>
                    <a:pt x="6" y="69"/>
                  </a:cubicBezTo>
                  <a:cubicBezTo>
                    <a:pt x="7" y="69"/>
                    <a:pt x="8" y="71"/>
                    <a:pt x="8" y="73"/>
                  </a:cubicBezTo>
                  <a:cubicBezTo>
                    <a:pt x="9" y="76"/>
                    <a:pt x="12" y="76"/>
                    <a:pt x="14" y="77"/>
                  </a:cubicBezTo>
                  <a:cubicBezTo>
                    <a:pt x="17" y="78"/>
                    <a:pt x="19" y="76"/>
                    <a:pt x="19" y="79"/>
                  </a:cubicBezTo>
                  <a:cubicBezTo>
                    <a:pt x="19" y="82"/>
                    <a:pt x="19" y="81"/>
                    <a:pt x="21" y="84"/>
                  </a:cubicBezTo>
                  <a:cubicBezTo>
                    <a:pt x="22" y="86"/>
                    <a:pt x="22" y="85"/>
                    <a:pt x="24" y="85"/>
                  </a:cubicBezTo>
                  <a:cubicBezTo>
                    <a:pt x="27" y="85"/>
                    <a:pt x="30" y="82"/>
                    <a:pt x="29" y="80"/>
                  </a:cubicBezTo>
                  <a:cubicBezTo>
                    <a:pt x="27" y="78"/>
                    <a:pt x="27" y="75"/>
                    <a:pt x="31" y="76"/>
                  </a:cubicBezTo>
                  <a:cubicBezTo>
                    <a:pt x="35" y="77"/>
                    <a:pt x="39" y="77"/>
                    <a:pt x="39" y="79"/>
                  </a:cubicBezTo>
                  <a:cubicBezTo>
                    <a:pt x="39" y="82"/>
                    <a:pt x="47" y="82"/>
                    <a:pt x="47" y="82"/>
                  </a:cubicBezTo>
                  <a:cubicBezTo>
                    <a:pt x="47" y="82"/>
                    <a:pt x="41" y="77"/>
                    <a:pt x="45" y="77"/>
                  </a:cubicBezTo>
                  <a:cubicBezTo>
                    <a:pt x="50" y="77"/>
                    <a:pt x="52" y="74"/>
                    <a:pt x="54" y="76"/>
                  </a:cubicBezTo>
                  <a:cubicBezTo>
                    <a:pt x="55" y="77"/>
                    <a:pt x="58" y="79"/>
                    <a:pt x="61" y="79"/>
                  </a:cubicBezTo>
                  <a:cubicBezTo>
                    <a:pt x="65" y="79"/>
                    <a:pt x="59" y="76"/>
                    <a:pt x="67" y="74"/>
                  </a:cubicBezTo>
                  <a:cubicBezTo>
                    <a:pt x="74" y="72"/>
                    <a:pt x="75" y="68"/>
                    <a:pt x="77" y="68"/>
                  </a:cubicBezTo>
                  <a:cubicBezTo>
                    <a:pt x="78" y="68"/>
                    <a:pt x="77" y="61"/>
                    <a:pt x="80" y="64"/>
                  </a:cubicBezTo>
                  <a:cubicBezTo>
                    <a:pt x="83" y="67"/>
                    <a:pt x="83" y="67"/>
                    <a:pt x="85" y="66"/>
                  </a:cubicBezTo>
                  <a:cubicBezTo>
                    <a:pt x="87" y="65"/>
                    <a:pt x="87" y="60"/>
                    <a:pt x="86" y="59"/>
                  </a:cubicBezTo>
                  <a:cubicBezTo>
                    <a:pt x="86" y="58"/>
                    <a:pt x="84" y="56"/>
                    <a:pt x="82" y="56"/>
                  </a:cubicBezTo>
                  <a:cubicBezTo>
                    <a:pt x="81" y="55"/>
                    <a:pt x="78" y="53"/>
                    <a:pt x="82" y="51"/>
                  </a:cubicBezTo>
                  <a:cubicBezTo>
                    <a:pt x="86" y="49"/>
                    <a:pt x="89" y="46"/>
                    <a:pt x="90" y="44"/>
                  </a:cubicBezTo>
                  <a:cubicBezTo>
                    <a:pt x="91" y="43"/>
                    <a:pt x="90" y="38"/>
                    <a:pt x="93" y="38"/>
                  </a:cubicBezTo>
                  <a:cubicBezTo>
                    <a:pt x="97" y="38"/>
                    <a:pt x="97" y="39"/>
                    <a:pt x="100" y="39"/>
                  </a:cubicBezTo>
                  <a:cubicBezTo>
                    <a:pt x="102" y="38"/>
                    <a:pt x="102" y="37"/>
                    <a:pt x="103" y="36"/>
                  </a:cubicBezTo>
                  <a:cubicBezTo>
                    <a:pt x="100" y="34"/>
                    <a:pt x="98" y="32"/>
                    <a:pt x="97" y="31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Freeform 104">
              <a:extLst>
                <a:ext uri="{FF2B5EF4-FFF2-40B4-BE49-F238E27FC236}">
                  <a16:creationId xmlns:a16="http://schemas.microsoft.com/office/drawing/2014/main" id="{436082FC-C79D-4173-8C49-6ADF147BB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3337"/>
              <a:ext cx="343" cy="227"/>
            </a:xfrm>
            <a:custGeom>
              <a:avLst/>
              <a:gdLst>
                <a:gd name="T0" fmla="*/ 332 w 128"/>
                <a:gd name="T1" fmla="*/ 184 h 85"/>
                <a:gd name="T2" fmla="*/ 324 w 128"/>
                <a:gd name="T3" fmla="*/ 160 h 85"/>
                <a:gd name="T4" fmla="*/ 330 w 128"/>
                <a:gd name="T5" fmla="*/ 150 h 85"/>
                <a:gd name="T6" fmla="*/ 335 w 128"/>
                <a:gd name="T7" fmla="*/ 134 h 85"/>
                <a:gd name="T8" fmla="*/ 327 w 128"/>
                <a:gd name="T9" fmla="*/ 112 h 85"/>
                <a:gd name="T10" fmla="*/ 314 w 128"/>
                <a:gd name="T11" fmla="*/ 93 h 85"/>
                <a:gd name="T12" fmla="*/ 322 w 128"/>
                <a:gd name="T13" fmla="*/ 75 h 85"/>
                <a:gd name="T14" fmla="*/ 340 w 128"/>
                <a:gd name="T15" fmla="*/ 64 h 85"/>
                <a:gd name="T16" fmla="*/ 340 w 128"/>
                <a:gd name="T17" fmla="*/ 56 h 85"/>
                <a:gd name="T18" fmla="*/ 340 w 128"/>
                <a:gd name="T19" fmla="*/ 59 h 85"/>
                <a:gd name="T20" fmla="*/ 308 w 128"/>
                <a:gd name="T21" fmla="*/ 67 h 85"/>
                <a:gd name="T22" fmla="*/ 263 w 128"/>
                <a:gd name="T23" fmla="*/ 59 h 85"/>
                <a:gd name="T24" fmla="*/ 244 w 128"/>
                <a:gd name="T25" fmla="*/ 48 h 85"/>
                <a:gd name="T26" fmla="*/ 225 w 128"/>
                <a:gd name="T27" fmla="*/ 45 h 85"/>
                <a:gd name="T28" fmla="*/ 198 w 128"/>
                <a:gd name="T29" fmla="*/ 40 h 85"/>
                <a:gd name="T30" fmla="*/ 182 w 128"/>
                <a:gd name="T31" fmla="*/ 29 h 85"/>
                <a:gd name="T32" fmla="*/ 163 w 128"/>
                <a:gd name="T33" fmla="*/ 11 h 85"/>
                <a:gd name="T34" fmla="*/ 139 w 128"/>
                <a:gd name="T35" fmla="*/ 13 h 85"/>
                <a:gd name="T36" fmla="*/ 118 w 128"/>
                <a:gd name="T37" fmla="*/ 8 h 85"/>
                <a:gd name="T38" fmla="*/ 107 w 128"/>
                <a:gd name="T39" fmla="*/ 0 h 85"/>
                <a:gd name="T40" fmla="*/ 94 w 128"/>
                <a:gd name="T41" fmla="*/ 11 h 85"/>
                <a:gd name="T42" fmla="*/ 88 w 128"/>
                <a:gd name="T43" fmla="*/ 40 h 85"/>
                <a:gd name="T44" fmla="*/ 83 w 128"/>
                <a:gd name="T45" fmla="*/ 64 h 85"/>
                <a:gd name="T46" fmla="*/ 62 w 128"/>
                <a:gd name="T47" fmla="*/ 67 h 85"/>
                <a:gd name="T48" fmla="*/ 40 w 128"/>
                <a:gd name="T49" fmla="*/ 101 h 85"/>
                <a:gd name="T50" fmla="*/ 19 w 128"/>
                <a:gd name="T51" fmla="*/ 123 h 85"/>
                <a:gd name="T52" fmla="*/ 0 w 128"/>
                <a:gd name="T53" fmla="*/ 136 h 85"/>
                <a:gd name="T54" fmla="*/ 16 w 128"/>
                <a:gd name="T55" fmla="*/ 136 h 85"/>
                <a:gd name="T56" fmla="*/ 27 w 128"/>
                <a:gd name="T57" fmla="*/ 144 h 85"/>
                <a:gd name="T58" fmla="*/ 54 w 128"/>
                <a:gd name="T59" fmla="*/ 144 h 85"/>
                <a:gd name="T60" fmla="*/ 94 w 128"/>
                <a:gd name="T61" fmla="*/ 152 h 85"/>
                <a:gd name="T62" fmla="*/ 107 w 128"/>
                <a:gd name="T63" fmla="*/ 166 h 85"/>
                <a:gd name="T64" fmla="*/ 126 w 128"/>
                <a:gd name="T65" fmla="*/ 168 h 85"/>
                <a:gd name="T66" fmla="*/ 150 w 128"/>
                <a:gd name="T67" fmla="*/ 168 h 85"/>
                <a:gd name="T68" fmla="*/ 158 w 128"/>
                <a:gd name="T69" fmla="*/ 171 h 85"/>
                <a:gd name="T70" fmla="*/ 174 w 128"/>
                <a:gd name="T71" fmla="*/ 176 h 85"/>
                <a:gd name="T72" fmla="*/ 204 w 128"/>
                <a:gd name="T73" fmla="*/ 174 h 85"/>
                <a:gd name="T74" fmla="*/ 212 w 128"/>
                <a:gd name="T75" fmla="*/ 187 h 85"/>
                <a:gd name="T76" fmla="*/ 236 w 128"/>
                <a:gd name="T77" fmla="*/ 187 h 85"/>
                <a:gd name="T78" fmla="*/ 255 w 128"/>
                <a:gd name="T79" fmla="*/ 184 h 85"/>
                <a:gd name="T80" fmla="*/ 265 w 128"/>
                <a:gd name="T81" fmla="*/ 203 h 85"/>
                <a:gd name="T82" fmla="*/ 287 w 128"/>
                <a:gd name="T83" fmla="*/ 200 h 85"/>
                <a:gd name="T84" fmla="*/ 300 w 128"/>
                <a:gd name="T85" fmla="*/ 219 h 85"/>
                <a:gd name="T86" fmla="*/ 308 w 128"/>
                <a:gd name="T87" fmla="*/ 222 h 85"/>
                <a:gd name="T88" fmla="*/ 319 w 128"/>
                <a:gd name="T89" fmla="*/ 214 h 85"/>
                <a:gd name="T90" fmla="*/ 319 w 128"/>
                <a:gd name="T91" fmla="*/ 203 h 85"/>
                <a:gd name="T92" fmla="*/ 322 w 128"/>
                <a:gd name="T93" fmla="*/ 203 h 85"/>
                <a:gd name="T94" fmla="*/ 322 w 128"/>
                <a:gd name="T95" fmla="*/ 198 h 85"/>
                <a:gd name="T96" fmla="*/ 332 w 128"/>
                <a:gd name="T97" fmla="*/ 184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8" h="85">
                  <a:moveTo>
                    <a:pt x="124" y="69"/>
                  </a:moveTo>
                  <a:cubicBezTo>
                    <a:pt x="125" y="64"/>
                    <a:pt x="122" y="65"/>
                    <a:pt x="121" y="60"/>
                  </a:cubicBezTo>
                  <a:cubicBezTo>
                    <a:pt x="120" y="55"/>
                    <a:pt x="121" y="60"/>
                    <a:pt x="123" y="56"/>
                  </a:cubicBezTo>
                  <a:cubicBezTo>
                    <a:pt x="125" y="53"/>
                    <a:pt x="124" y="54"/>
                    <a:pt x="125" y="50"/>
                  </a:cubicBezTo>
                  <a:cubicBezTo>
                    <a:pt x="126" y="45"/>
                    <a:pt x="124" y="45"/>
                    <a:pt x="122" y="42"/>
                  </a:cubicBezTo>
                  <a:cubicBezTo>
                    <a:pt x="119" y="38"/>
                    <a:pt x="119" y="37"/>
                    <a:pt x="117" y="35"/>
                  </a:cubicBezTo>
                  <a:cubicBezTo>
                    <a:pt x="115" y="32"/>
                    <a:pt x="119" y="31"/>
                    <a:pt x="120" y="28"/>
                  </a:cubicBezTo>
                  <a:cubicBezTo>
                    <a:pt x="122" y="25"/>
                    <a:pt x="125" y="28"/>
                    <a:pt x="127" y="24"/>
                  </a:cubicBezTo>
                  <a:cubicBezTo>
                    <a:pt x="128" y="22"/>
                    <a:pt x="128" y="22"/>
                    <a:pt x="127" y="21"/>
                  </a:cubicBezTo>
                  <a:cubicBezTo>
                    <a:pt x="127" y="21"/>
                    <a:pt x="127" y="21"/>
                    <a:pt x="127" y="22"/>
                  </a:cubicBezTo>
                  <a:cubicBezTo>
                    <a:pt x="125" y="24"/>
                    <a:pt x="121" y="25"/>
                    <a:pt x="115" y="25"/>
                  </a:cubicBezTo>
                  <a:cubicBezTo>
                    <a:pt x="108" y="25"/>
                    <a:pt x="100" y="24"/>
                    <a:pt x="98" y="22"/>
                  </a:cubicBezTo>
                  <a:cubicBezTo>
                    <a:pt x="96" y="20"/>
                    <a:pt x="93" y="19"/>
                    <a:pt x="91" y="18"/>
                  </a:cubicBezTo>
                  <a:cubicBezTo>
                    <a:pt x="90" y="17"/>
                    <a:pt x="87" y="16"/>
                    <a:pt x="84" y="17"/>
                  </a:cubicBezTo>
                  <a:cubicBezTo>
                    <a:pt x="81" y="17"/>
                    <a:pt x="76" y="15"/>
                    <a:pt x="74" y="15"/>
                  </a:cubicBezTo>
                  <a:cubicBezTo>
                    <a:pt x="72" y="15"/>
                    <a:pt x="70" y="14"/>
                    <a:pt x="68" y="11"/>
                  </a:cubicBezTo>
                  <a:cubicBezTo>
                    <a:pt x="65" y="8"/>
                    <a:pt x="63" y="2"/>
                    <a:pt x="61" y="4"/>
                  </a:cubicBezTo>
                  <a:cubicBezTo>
                    <a:pt x="58" y="6"/>
                    <a:pt x="54" y="5"/>
                    <a:pt x="52" y="5"/>
                  </a:cubicBezTo>
                  <a:cubicBezTo>
                    <a:pt x="49" y="5"/>
                    <a:pt x="47" y="5"/>
                    <a:pt x="44" y="3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2" y="6"/>
                    <a:pt x="32" y="12"/>
                    <a:pt x="33" y="15"/>
                  </a:cubicBezTo>
                  <a:cubicBezTo>
                    <a:pt x="33" y="17"/>
                    <a:pt x="32" y="24"/>
                    <a:pt x="31" y="24"/>
                  </a:cubicBezTo>
                  <a:cubicBezTo>
                    <a:pt x="30" y="24"/>
                    <a:pt x="24" y="25"/>
                    <a:pt x="23" y="25"/>
                  </a:cubicBezTo>
                  <a:cubicBezTo>
                    <a:pt x="23" y="25"/>
                    <a:pt x="17" y="37"/>
                    <a:pt x="15" y="38"/>
                  </a:cubicBezTo>
                  <a:cubicBezTo>
                    <a:pt x="13" y="39"/>
                    <a:pt x="7" y="46"/>
                    <a:pt x="7" y="46"/>
                  </a:cubicBezTo>
                  <a:cubicBezTo>
                    <a:pt x="6" y="46"/>
                    <a:pt x="0" y="51"/>
                    <a:pt x="0" y="51"/>
                  </a:cubicBezTo>
                  <a:cubicBezTo>
                    <a:pt x="2" y="51"/>
                    <a:pt x="5" y="50"/>
                    <a:pt x="6" y="51"/>
                  </a:cubicBezTo>
                  <a:cubicBezTo>
                    <a:pt x="7" y="53"/>
                    <a:pt x="8" y="53"/>
                    <a:pt x="10" y="54"/>
                  </a:cubicBezTo>
                  <a:cubicBezTo>
                    <a:pt x="11" y="55"/>
                    <a:pt x="15" y="55"/>
                    <a:pt x="20" y="54"/>
                  </a:cubicBezTo>
                  <a:cubicBezTo>
                    <a:pt x="26" y="54"/>
                    <a:pt x="35" y="55"/>
                    <a:pt x="35" y="57"/>
                  </a:cubicBezTo>
                  <a:cubicBezTo>
                    <a:pt x="36" y="59"/>
                    <a:pt x="37" y="62"/>
                    <a:pt x="40" y="62"/>
                  </a:cubicBezTo>
                  <a:cubicBezTo>
                    <a:pt x="43" y="62"/>
                    <a:pt x="46" y="62"/>
                    <a:pt x="47" y="63"/>
                  </a:cubicBezTo>
                  <a:cubicBezTo>
                    <a:pt x="49" y="65"/>
                    <a:pt x="54" y="63"/>
                    <a:pt x="56" y="63"/>
                  </a:cubicBezTo>
                  <a:cubicBezTo>
                    <a:pt x="57" y="62"/>
                    <a:pt x="59" y="61"/>
                    <a:pt x="59" y="64"/>
                  </a:cubicBezTo>
                  <a:cubicBezTo>
                    <a:pt x="59" y="67"/>
                    <a:pt x="60" y="66"/>
                    <a:pt x="65" y="66"/>
                  </a:cubicBezTo>
                  <a:cubicBezTo>
                    <a:pt x="70" y="66"/>
                    <a:pt x="74" y="63"/>
                    <a:pt x="76" y="65"/>
                  </a:cubicBezTo>
                  <a:cubicBezTo>
                    <a:pt x="78" y="66"/>
                    <a:pt x="75" y="68"/>
                    <a:pt x="79" y="70"/>
                  </a:cubicBezTo>
                  <a:cubicBezTo>
                    <a:pt x="82" y="71"/>
                    <a:pt x="84" y="70"/>
                    <a:pt x="88" y="70"/>
                  </a:cubicBezTo>
                  <a:cubicBezTo>
                    <a:pt x="92" y="70"/>
                    <a:pt x="93" y="67"/>
                    <a:pt x="95" y="69"/>
                  </a:cubicBezTo>
                  <a:cubicBezTo>
                    <a:pt x="97" y="71"/>
                    <a:pt x="94" y="76"/>
                    <a:pt x="99" y="76"/>
                  </a:cubicBezTo>
                  <a:cubicBezTo>
                    <a:pt x="103" y="76"/>
                    <a:pt x="104" y="73"/>
                    <a:pt x="107" y="75"/>
                  </a:cubicBezTo>
                  <a:cubicBezTo>
                    <a:pt x="110" y="77"/>
                    <a:pt x="112" y="82"/>
                    <a:pt x="112" y="82"/>
                  </a:cubicBezTo>
                  <a:cubicBezTo>
                    <a:pt x="112" y="82"/>
                    <a:pt x="113" y="80"/>
                    <a:pt x="115" y="83"/>
                  </a:cubicBezTo>
                  <a:cubicBezTo>
                    <a:pt x="117" y="85"/>
                    <a:pt x="119" y="81"/>
                    <a:pt x="119" y="80"/>
                  </a:cubicBezTo>
                  <a:cubicBezTo>
                    <a:pt x="120" y="79"/>
                    <a:pt x="118" y="76"/>
                    <a:pt x="119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5"/>
                    <a:pt x="120" y="74"/>
                  </a:cubicBezTo>
                  <a:cubicBezTo>
                    <a:pt x="120" y="69"/>
                    <a:pt x="124" y="73"/>
                    <a:pt x="124" y="69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Freeform 105">
              <a:extLst>
                <a:ext uri="{FF2B5EF4-FFF2-40B4-BE49-F238E27FC236}">
                  <a16:creationId xmlns:a16="http://schemas.microsoft.com/office/drawing/2014/main" id="{8A865E0F-537F-490B-AADA-58EC2109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3222"/>
              <a:ext cx="244" cy="182"/>
            </a:xfrm>
            <a:custGeom>
              <a:avLst/>
              <a:gdLst>
                <a:gd name="T0" fmla="*/ 223 w 91"/>
                <a:gd name="T1" fmla="*/ 150 h 68"/>
                <a:gd name="T2" fmla="*/ 198 w 91"/>
                <a:gd name="T3" fmla="*/ 137 h 68"/>
                <a:gd name="T4" fmla="*/ 201 w 91"/>
                <a:gd name="T5" fmla="*/ 120 h 68"/>
                <a:gd name="T6" fmla="*/ 188 w 91"/>
                <a:gd name="T7" fmla="*/ 99 h 68"/>
                <a:gd name="T8" fmla="*/ 185 w 91"/>
                <a:gd name="T9" fmla="*/ 75 h 68"/>
                <a:gd name="T10" fmla="*/ 172 w 91"/>
                <a:gd name="T11" fmla="*/ 64 h 68"/>
                <a:gd name="T12" fmla="*/ 156 w 91"/>
                <a:gd name="T13" fmla="*/ 48 h 68"/>
                <a:gd name="T14" fmla="*/ 147 w 91"/>
                <a:gd name="T15" fmla="*/ 37 h 68"/>
                <a:gd name="T16" fmla="*/ 113 w 91"/>
                <a:gd name="T17" fmla="*/ 32 h 68"/>
                <a:gd name="T18" fmla="*/ 110 w 91"/>
                <a:gd name="T19" fmla="*/ 13 h 68"/>
                <a:gd name="T20" fmla="*/ 70 w 91"/>
                <a:gd name="T21" fmla="*/ 11 h 68"/>
                <a:gd name="T22" fmla="*/ 54 w 91"/>
                <a:gd name="T23" fmla="*/ 24 h 68"/>
                <a:gd name="T24" fmla="*/ 38 w 91"/>
                <a:gd name="T25" fmla="*/ 24 h 68"/>
                <a:gd name="T26" fmla="*/ 16 w 91"/>
                <a:gd name="T27" fmla="*/ 3 h 68"/>
                <a:gd name="T28" fmla="*/ 0 w 91"/>
                <a:gd name="T29" fmla="*/ 13 h 68"/>
                <a:gd name="T30" fmla="*/ 3 w 91"/>
                <a:gd name="T31" fmla="*/ 59 h 68"/>
                <a:gd name="T32" fmla="*/ 24 w 91"/>
                <a:gd name="T33" fmla="*/ 80 h 68"/>
                <a:gd name="T34" fmla="*/ 43 w 91"/>
                <a:gd name="T35" fmla="*/ 94 h 68"/>
                <a:gd name="T36" fmla="*/ 11 w 91"/>
                <a:gd name="T37" fmla="*/ 115 h 68"/>
                <a:gd name="T38" fmla="*/ 21 w 91"/>
                <a:gd name="T39" fmla="*/ 123 h 68"/>
                <a:gd name="T40" fmla="*/ 43 w 91"/>
                <a:gd name="T41" fmla="*/ 128 h 68"/>
                <a:gd name="T42" fmla="*/ 67 w 91"/>
                <a:gd name="T43" fmla="*/ 126 h 68"/>
                <a:gd name="T44" fmla="*/ 86 w 91"/>
                <a:gd name="T45" fmla="*/ 145 h 68"/>
                <a:gd name="T46" fmla="*/ 102 w 91"/>
                <a:gd name="T47" fmla="*/ 155 h 68"/>
                <a:gd name="T48" fmla="*/ 129 w 91"/>
                <a:gd name="T49" fmla="*/ 161 h 68"/>
                <a:gd name="T50" fmla="*/ 147 w 91"/>
                <a:gd name="T51" fmla="*/ 163 h 68"/>
                <a:gd name="T52" fmla="*/ 166 w 91"/>
                <a:gd name="T53" fmla="*/ 174 h 68"/>
                <a:gd name="T54" fmla="*/ 212 w 91"/>
                <a:gd name="T55" fmla="*/ 182 h 68"/>
                <a:gd name="T56" fmla="*/ 244 w 91"/>
                <a:gd name="T57" fmla="*/ 174 h 68"/>
                <a:gd name="T58" fmla="*/ 244 w 91"/>
                <a:gd name="T59" fmla="*/ 171 h 68"/>
                <a:gd name="T60" fmla="*/ 241 w 91"/>
                <a:gd name="T61" fmla="*/ 163 h 68"/>
                <a:gd name="T62" fmla="*/ 223 w 91"/>
                <a:gd name="T63" fmla="*/ 15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68">
                  <a:moveTo>
                    <a:pt x="83" y="56"/>
                  </a:moveTo>
                  <a:cubicBezTo>
                    <a:pt x="78" y="52"/>
                    <a:pt x="76" y="53"/>
                    <a:pt x="74" y="51"/>
                  </a:cubicBezTo>
                  <a:cubicBezTo>
                    <a:pt x="72" y="48"/>
                    <a:pt x="77" y="49"/>
                    <a:pt x="75" y="45"/>
                  </a:cubicBezTo>
                  <a:cubicBezTo>
                    <a:pt x="73" y="41"/>
                    <a:pt x="72" y="39"/>
                    <a:pt x="70" y="37"/>
                  </a:cubicBezTo>
                  <a:cubicBezTo>
                    <a:pt x="67" y="35"/>
                    <a:pt x="69" y="28"/>
                    <a:pt x="69" y="28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59" y="19"/>
                    <a:pt x="58" y="18"/>
                  </a:cubicBezTo>
                  <a:cubicBezTo>
                    <a:pt x="57" y="17"/>
                    <a:pt x="55" y="14"/>
                    <a:pt x="55" y="14"/>
                  </a:cubicBezTo>
                  <a:cubicBezTo>
                    <a:pt x="55" y="14"/>
                    <a:pt x="42" y="15"/>
                    <a:pt x="42" y="12"/>
                  </a:cubicBezTo>
                  <a:cubicBezTo>
                    <a:pt x="42" y="8"/>
                    <a:pt x="43" y="4"/>
                    <a:pt x="41" y="5"/>
                  </a:cubicBezTo>
                  <a:cubicBezTo>
                    <a:pt x="38" y="5"/>
                    <a:pt x="26" y="4"/>
                    <a:pt x="26" y="4"/>
                  </a:cubicBezTo>
                  <a:cubicBezTo>
                    <a:pt x="26" y="4"/>
                    <a:pt x="22" y="8"/>
                    <a:pt x="20" y="9"/>
                  </a:cubicBezTo>
                  <a:cubicBezTo>
                    <a:pt x="19" y="11"/>
                    <a:pt x="15" y="12"/>
                    <a:pt x="14" y="9"/>
                  </a:cubicBezTo>
                  <a:cubicBezTo>
                    <a:pt x="12" y="7"/>
                    <a:pt x="7" y="1"/>
                    <a:pt x="6" y="1"/>
                  </a:cubicBezTo>
                  <a:cubicBezTo>
                    <a:pt x="6" y="0"/>
                    <a:pt x="0" y="5"/>
                    <a:pt x="0" y="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7" y="28"/>
                    <a:pt x="9" y="30"/>
                  </a:cubicBezTo>
                  <a:cubicBezTo>
                    <a:pt x="12" y="31"/>
                    <a:pt x="16" y="35"/>
                    <a:pt x="16" y="35"/>
                  </a:cubicBezTo>
                  <a:cubicBezTo>
                    <a:pt x="16" y="35"/>
                    <a:pt x="9" y="40"/>
                    <a:pt x="4" y="43"/>
                  </a:cubicBezTo>
                  <a:cubicBezTo>
                    <a:pt x="5" y="44"/>
                    <a:pt x="7" y="45"/>
                    <a:pt x="8" y="46"/>
                  </a:cubicBezTo>
                  <a:cubicBezTo>
                    <a:pt x="11" y="48"/>
                    <a:pt x="13" y="48"/>
                    <a:pt x="16" y="48"/>
                  </a:cubicBezTo>
                  <a:cubicBezTo>
                    <a:pt x="18" y="48"/>
                    <a:pt x="22" y="49"/>
                    <a:pt x="25" y="47"/>
                  </a:cubicBezTo>
                  <a:cubicBezTo>
                    <a:pt x="27" y="45"/>
                    <a:pt x="29" y="51"/>
                    <a:pt x="32" y="54"/>
                  </a:cubicBezTo>
                  <a:cubicBezTo>
                    <a:pt x="34" y="57"/>
                    <a:pt x="36" y="58"/>
                    <a:pt x="38" y="58"/>
                  </a:cubicBezTo>
                  <a:cubicBezTo>
                    <a:pt x="40" y="58"/>
                    <a:pt x="45" y="60"/>
                    <a:pt x="48" y="60"/>
                  </a:cubicBezTo>
                  <a:cubicBezTo>
                    <a:pt x="51" y="59"/>
                    <a:pt x="54" y="60"/>
                    <a:pt x="55" y="61"/>
                  </a:cubicBezTo>
                  <a:cubicBezTo>
                    <a:pt x="57" y="62"/>
                    <a:pt x="60" y="63"/>
                    <a:pt x="62" y="65"/>
                  </a:cubicBezTo>
                  <a:cubicBezTo>
                    <a:pt x="64" y="67"/>
                    <a:pt x="72" y="68"/>
                    <a:pt x="79" y="68"/>
                  </a:cubicBezTo>
                  <a:cubicBezTo>
                    <a:pt x="85" y="68"/>
                    <a:pt x="89" y="67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0" y="63"/>
                    <a:pt x="90" y="61"/>
                  </a:cubicBezTo>
                  <a:cubicBezTo>
                    <a:pt x="89" y="57"/>
                    <a:pt x="88" y="59"/>
                    <a:pt x="83" y="56"/>
                  </a:cubicBezTo>
                  <a:close/>
                </a:path>
              </a:pathLst>
            </a:custGeom>
            <a:solidFill>
              <a:srgbClr val="FFE8AA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76E8D-CBEB-48B2-8972-63232630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Ile de France</a:t>
            </a:r>
          </a:p>
        </p:txBody>
      </p:sp>
      <p:grpSp>
        <p:nvGrpSpPr>
          <p:cNvPr id="14339" name="Group 4">
            <a:extLst>
              <a:ext uri="{FF2B5EF4-FFF2-40B4-BE49-F238E27FC236}">
                <a16:creationId xmlns:a16="http://schemas.microsoft.com/office/drawing/2014/main" id="{18EF6D20-38F9-49C0-97D0-EA7DF168CF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97300" y="1560513"/>
            <a:ext cx="5238750" cy="4235450"/>
            <a:chOff x="2392" y="983"/>
            <a:chExt cx="3300" cy="2668"/>
          </a:xfrm>
        </p:grpSpPr>
        <p:sp>
          <p:nvSpPr>
            <p:cNvPr id="14340" name="AutoShape 3">
              <a:extLst>
                <a:ext uri="{FF2B5EF4-FFF2-40B4-BE49-F238E27FC236}">
                  <a16:creationId xmlns:a16="http://schemas.microsoft.com/office/drawing/2014/main" id="{77828A45-303F-4089-BAFD-6749660ABE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92" y="983"/>
              <a:ext cx="3300" cy="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>
              <a:extLst>
                <a:ext uri="{FF2B5EF4-FFF2-40B4-BE49-F238E27FC236}">
                  <a16:creationId xmlns:a16="http://schemas.microsoft.com/office/drawing/2014/main" id="{44143303-D9E4-4DAB-8667-55E6844D2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84"/>
              <a:ext cx="314" cy="252"/>
            </a:xfrm>
            <a:custGeom>
              <a:avLst/>
              <a:gdLst>
                <a:gd name="T0" fmla="*/ 13 w 96"/>
                <a:gd name="T1" fmla="*/ 157 h 77"/>
                <a:gd name="T2" fmla="*/ 0 w 96"/>
                <a:gd name="T3" fmla="*/ 160 h 77"/>
                <a:gd name="T4" fmla="*/ 3 w 96"/>
                <a:gd name="T5" fmla="*/ 164 h 77"/>
                <a:gd name="T6" fmla="*/ 3 w 96"/>
                <a:gd name="T7" fmla="*/ 167 h 77"/>
                <a:gd name="T8" fmla="*/ 3 w 96"/>
                <a:gd name="T9" fmla="*/ 187 h 77"/>
                <a:gd name="T10" fmla="*/ 16 w 96"/>
                <a:gd name="T11" fmla="*/ 196 h 77"/>
                <a:gd name="T12" fmla="*/ 29 w 96"/>
                <a:gd name="T13" fmla="*/ 196 h 77"/>
                <a:gd name="T14" fmla="*/ 36 w 96"/>
                <a:gd name="T15" fmla="*/ 196 h 77"/>
                <a:gd name="T16" fmla="*/ 36 w 96"/>
                <a:gd name="T17" fmla="*/ 203 h 77"/>
                <a:gd name="T18" fmla="*/ 33 w 96"/>
                <a:gd name="T19" fmla="*/ 209 h 77"/>
                <a:gd name="T20" fmla="*/ 36 w 96"/>
                <a:gd name="T21" fmla="*/ 216 h 77"/>
                <a:gd name="T22" fmla="*/ 46 w 96"/>
                <a:gd name="T23" fmla="*/ 209 h 77"/>
                <a:gd name="T24" fmla="*/ 56 w 96"/>
                <a:gd name="T25" fmla="*/ 203 h 77"/>
                <a:gd name="T26" fmla="*/ 98 w 96"/>
                <a:gd name="T27" fmla="*/ 223 h 77"/>
                <a:gd name="T28" fmla="*/ 154 w 96"/>
                <a:gd name="T29" fmla="*/ 242 h 77"/>
                <a:gd name="T30" fmla="*/ 164 w 96"/>
                <a:gd name="T31" fmla="*/ 249 h 77"/>
                <a:gd name="T32" fmla="*/ 186 w 96"/>
                <a:gd name="T33" fmla="*/ 249 h 77"/>
                <a:gd name="T34" fmla="*/ 193 w 96"/>
                <a:gd name="T35" fmla="*/ 242 h 77"/>
                <a:gd name="T36" fmla="*/ 203 w 96"/>
                <a:gd name="T37" fmla="*/ 249 h 77"/>
                <a:gd name="T38" fmla="*/ 219 w 96"/>
                <a:gd name="T39" fmla="*/ 249 h 77"/>
                <a:gd name="T40" fmla="*/ 271 w 96"/>
                <a:gd name="T41" fmla="*/ 219 h 77"/>
                <a:gd name="T42" fmla="*/ 285 w 96"/>
                <a:gd name="T43" fmla="*/ 209 h 77"/>
                <a:gd name="T44" fmla="*/ 285 w 96"/>
                <a:gd name="T45" fmla="*/ 206 h 77"/>
                <a:gd name="T46" fmla="*/ 291 w 96"/>
                <a:gd name="T47" fmla="*/ 203 h 77"/>
                <a:gd name="T48" fmla="*/ 301 w 96"/>
                <a:gd name="T49" fmla="*/ 193 h 77"/>
                <a:gd name="T50" fmla="*/ 311 w 96"/>
                <a:gd name="T51" fmla="*/ 190 h 77"/>
                <a:gd name="T52" fmla="*/ 314 w 96"/>
                <a:gd name="T53" fmla="*/ 144 h 77"/>
                <a:gd name="T54" fmla="*/ 301 w 96"/>
                <a:gd name="T55" fmla="*/ 65 h 77"/>
                <a:gd name="T56" fmla="*/ 285 w 96"/>
                <a:gd name="T57" fmla="*/ 49 h 77"/>
                <a:gd name="T58" fmla="*/ 255 w 96"/>
                <a:gd name="T59" fmla="*/ 3 h 77"/>
                <a:gd name="T60" fmla="*/ 147 w 96"/>
                <a:gd name="T61" fmla="*/ 3 h 77"/>
                <a:gd name="T62" fmla="*/ 118 w 96"/>
                <a:gd name="T63" fmla="*/ 13 h 77"/>
                <a:gd name="T64" fmla="*/ 88 w 96"/>
                <a:gd name="T65" fmla="*/ 36 h 77"/>
                <a:gd name="T66" fmla="*/ 79 w 96"/>
                <a:gd name="T67" fmla="*/ 39 h 77"/>
                <a:gd name="T68" fmla="*/ 59 w 96"/>
                <a:gd name="T69" fmla="*/ 56 h 77"/>
                <a:gd name="T70" fmla="*/ 59 w 96"/>
                <a:gd name="T71" fmla="*/ 62 h 77"/>
                <a:gd name="T72" fmla="*/ 52 w 96"/>
                <a:gd name="T73" fmla="*/ 75 h 77"/>
                <a:gd name="T74" fmla="*/ 43 w 96"/>
                <a:gd name="T75" fmla="*/ 95 h 77"/>
                <a:gd name="T76" fmla="*/ 33 w 96"/>
                <a:gd name="T77" fmla="*/ 111 h 77"/>
                <a:gd name="T78" fmla="*/ 26 w 96"/>
                <a:gd name="T79" fmla="*/ 118 h 77"/>
                <a:gd name="T80" fmla="*/ 16 w 96"/>
                <a:gd name="T81" fmla="*/ 147 h 77"/>
                <a:gd name="T82" fmla="*/ 13 w 96"/>
                <a:gd name="T83" fmla="*/ 157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" h="77">
                  <a:moveTo>
                    <a:pt x="4" y="4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1" y="52"/>
                    <a:pt x="0" y="56"/>
                    <a:pt x="1" y="57"/>
                  </a:cubicBezTo>
                  <a:cubicBezTo>
                    <a:pt x="2" y="58"/>
                    <a:pt x="2" y="60"/>
                    <a:pt x="5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10" y="59"/>
                    <a:pt x="10" y="59"/>
                    <a:pt x="11" y="60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0" y="62"/>
                    <a:pt x="10" y="62"/>
                    <a:pt x="10" y="64"/>
                  </a:cubicBezTo>
                  <a:cubicBezTo>
                    <a:pt x="10" y="65"/>
                    <a:pt x="10" y="66"/>
                    <a:pt x="11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6" y="63"/>
                    <a:pt x="16" y="61"/>
                    <a:pt x="17" y="62"/>
                  </a:cubicBezTo>
                  <a:cubicBezTo>
                    <a:pt x="19" y="64"/>
                    <a:pt x="27" y="67"/>
                    <a:pt x="30" y="68"/>
                  </a:cubicBezTo>
                  <a:cubicBezTo>
                    <a:pt x="32" y="69"/>
                    <a:pt x="46" y="74"/>
                    <a:pt x="47" y="74"/>
                  </a:cubicBezTo>
                  <a:cubicBezTo>
                    <a:pt x="49" y="74"/>
                    <a:pt x="47" y="76"/>
                    <a:pt x="50" y="76"/>
                  </a:cubicBezTo>
                  <a:cubicBezTo>
                    <a:pt x="53" y="76"/>
                    <a:pt x="56" y="77"/>
                    <a:pt x="57" y="76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9" y="74"/>
                    <a:pt x="61" y="76"/>
                    <a:pt x="62" y="76"/>
                  </a:cubicBezTo>
                  <a:cubicBezTo>
                    <a:pt x="63" y="77"/>
                    <a:pt x="65" y="77"/>
                    <a:pt x="67" y="76"/>
                  </a:cubicBezTo>
                  <a:cubicBezTo>
                    <a:pt x="69" y="75"/>
                    <a:pt x="81" y="68"/>
                    <a:pt x="83" y="67"/>
                  </a:cubicBezTo>
                  <a:cubicBezTo>
                    <a:pt x="85" y="66"/>
                    <a:pt x="88" y="65"/>
                    <a:pt x="87" y="64"/>
                  </a:cubicBezTo>
                  <a:cubicBezTo>
                    <a:pt x="87" y="64"/>
                    <a:pt x="87" y="63"/>
                    <a:pt x="87" y="63"/>
                  </a:cubicBezTo>
                  <a:cubicBezTo>
                    <a:pt x="88" y="63"/>
                    <a:pt x="89" y="62"/>
                    <a:pt x="89" y="62"/>
                  </a:cubicBezTo>
                  <a:cubicBezTo>
                    <a:pt x="90" y="61"/>
                    <a:pt x="92" y="59"/>
                    <a:pt x="92" y="59"/>
                  </a:cubicBezTo>
                  <a:cubicBezTo>
                    <a:pt x="93" y="60"/>
                    <a:pt x="94" y="61"/>
                    <a:pt x="95" y="58"/>
                  </a:cubicBezTo>
                  <a:cubicBezTo>
                    <a:pt x="95" y="56"/>
                    <a:pt x="96" y="50"/>
                    <a:pt x="96" y="44"/>
                  </a:cubicBezTo>
                  <a:cubicBezTo>
                    <a:pt x="96" y="39"/>
                    <a:pt x="96" y="22"/>
                    <a:pt x="92" y="20"/>
                  </a:cubicBezTo>
                  <a:cubicBezTo>
                    <a:pt x="89" y="18"/>
                    <a:pt x="87" y="19"/>
                    <a:pt x="87" y="15"/>
                  </a:cubicBezTo>
                  <a:cubicBezTo>
                    <a:pt x="86" y="10"/>
                    <a:pt x="85" y="1"/>
                    <a:pt x="78" y="1"/>
                  </a:cubicBezTo>
                  <a:cubicBezTo>
                    <a:pt x="71" y="0"/>
                    <a:pt x="47" y="1"/>
                    <a:pt x="45" y="1"/>
                  </a:cubicBezTo>
                  <a:cubicBezTo>
                    <a:pt x="43" y="1"/>
                    <a:pt x="40" y="2"/>
                    <a:pt x="36" y="4"/>
                  </a:cubicBezTo>
                  <a:cubicBezTo>
                    <a:pt x="32" y="7"/>
                    <a:pt x="28" y="10"/>
                    <a:pt x="27" y="11"/>
                  </a:cubicBezTo>
                  <a:cubicBezTo>
                    <a:pt x="26" y="12"/>
                    <a:pt x="25" y="11"/>
                    <a:pt x="24" y="12"/>
                  </a:cubicBezTo>
                  <a:cubicBezTo>
                    <a:pt x="22" y="13"/>
                    <a:pt x="19" y="16"/>
                    <a:pt x="18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21"/>
                    <a:pt x="17" y="22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11" y="32"/>
                    <a:pt x="11" y="34"/>
                    <a:pt x="10" y="34"/>
                  </a:cubicBezTo>
                  <a:cubicBezTo>
                    <a:pt x="9" y="34"/>
                    <a:pt x="9" y="35"/>
                    <a:pt x="8" y="36"/>
                  </a:cubicBezTo>
                  <a:cubicBezTo>
                    <a:pt x="8" y="38"/>
                    <a:pt x="6" y="44"/>
                    <a:pt x="5" y="45"/>
                  </a:cubicBezTo>
                  <a:cubicBezTo>
                    <a:pt x="5" y="46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1087FF8F-4A28-45AB-9B39-FEFDC291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784"/>
              <a:ext cx="314" cy="252"/>
            </a:xfrm>
            <a:custGeom>
              <a:avLst/>
              <a:gdLst>
                <a:gd name="T0" fmla="*/ 13 w 96"/>
                <a:gd name="T1" fmla="*/ 157 h 77"/>
                <a:gd name="T2" fmla="*/ 0 w 96"/>
                <a:gd name="T3" fmla="*/ 160 h 77"/>
                <a:gd name="T4" fmla="*/ 3 w 96"/>
                <a:gd name="T5" fmla="*/ 164 h 77"/>
                <a:gd name="T6" fmla="*/ 3 w 96"/>
                <a:gd name="T7" fmla="*/ 167 h 77"/>
                <a:gd name="T8" fmla="*/ 3 w 96"/>
                <a:gd name="T9" fmla="*/ 187 h 77"/>
                <a:gd name="T10" fmla="*/ 16 w 96"/>
                <a:gd name="T11" fmla="*/ 196 h 77"/>
                <a:gd name="T12" fmla="*/ 29 w 96"/>
                <a:gd name="T13" fmla="*/ 196 h 77"/>
                <a:gd name="T14" fmla="*/ 36 w 96"/>
                <a:gd name="T15" fmla="*/ 196 h 77"/>
                <a:gd name="T16" fmla="*/ 36 w 96"/>
                <a:gd name="T17" fmla="*/ 203 h 77"/>
                <a:gd name="T18" fmla="*/ 33 w 96"/>
                <a:gd name="T19" fmla="*/ 209 h 77"/>
                <a:gd name="T20" fmla="*/ 36 w 96"/>
                <a:gd name="T21" fmla="*/ 216 h 77"/>
                <a:gd name="T22" fmla="*/ 46 w 96"/>
                <a:gd name="T23" fmla="*/ 209 h 77"/>
                <a:gd name="T24" fmla="*/ 56 w 96"/>
                <a:gd name="T25" fmla="*/ 203 h 77"/>
                <a:gd name="T26" fmla="*/ 98 w 96"/>
                <a:gd name="T27" fmla="*/ 223 h 77"/>
                <a:gd name="T28" fmla="*/ 154 w 96"/>
                <a:gd name="T29" fmla="*/ 242 h 77"/>
                <a:gd name="T30" fmla="*/ 164 w 96"/>
                <a:gd name="T31" fmla="*/ 249 h 77"/>
                <a:gd name="T32" fmla="*/ 186 w 96"/>
                <a:gd name="T33" fmla="*/ 249 h 77"/>
                <a:gd name="T34" fmla="*/ 193 w 96"/>
                <a:gd name="T35" fmla="*/ 242 h 77"/>
                <a:gd name="T36" fmla="*/ 203 w 96"/>
                <a:gd name="T37" fmla="*/ 249 h 77"/>
                <a:gd name="T38" fmla="*/ 219 w 96"/>
                <a:gd name="T39" fmla="*/ 249 h 77"/>
                <a:gd name="T40" fmla="*/ 271 w 96"/>
                <a:gd name="T41" fmla="*/ 219 h 77"/>
                <a:gd name="T42" fmla="*/ 285 w 96"/>
                <a:gd name="T43" fmla="*/ 209 h 77"/>
                <a:gd name="T44" fmla="*/ 285 w 96"/>
                <a:gd name="T45" fmla="*/ 206 h 77"/>
                <a:gd name="T46" fmla="*/ 291 w 96"/>
                <a:gd name="T47" fmla="*/ 203 h 77"/>
                <a:gd name="T48" fmla="*/ 301 w 96"/>
                <a:gd name="T49" fmla="*/ 193 h 77"/>
                <a:gd name="T50" fmla="*/ 311 w 96"/>
                <a:gd name="T51" fmla="*/ 190 h 77"/>
                <a:gd name="T52" fmla="*/ 314 w 96"/>
                <a:gd name="T53" fmla="*/ 144 h 77"/>
                <a:gd name="T54" fmla="*/ 301 w 96"/>
                <a:gd name="T55" fmla="*/ 65 h 77"/>
                <a:gd name="T56" fmla="*/ 285 w 96"/>
                <a:gd name="T57" fmla="*/ 49 h 77"/>
                <a:gd name="T58" fmla="*/ 255 w 96"/>
                <a:gd name="T59" fmla="*/ 3 h 77"/>
                <a:gd name="T60" fmla="*/ 147 w 96"/>
                <a:gd name="T61" fmla="*/ 3 h 77"/>
                <a:gd name="T62" fmla="*/ 118 w 96"/>
                <a:gd name="T63" fmla="*/ 13 h 77"/>
                <a:gd name="T64" fmla="*/ 88 w 96"/>
                <a:gd name="T65" fmla="*/ 36 h 77"/>
                <a:gd name="T66" fmla="*/ 79 w 96"/>
                <a:gd name="T67" fmla="*/ 39 h 77"/>
                <a:gd name="T68" fmla="*/ 59 w 96"/>
                <a:gd name="T69" fmla="*/ 56 h 77"/>
                <a:gd name="T70" fmla="*/ 59 w 96"/>
                <a:gd name="T71" fmla="*/ 62 h 77"/>
                <a:gd name="T72" fmla="*/ 52 w 96"/>
                <a:gd name="T73" fmla="*/ 75 h 77"/>
                <a:gd name="T74" fmla="*/ 43 w 96"/>
                <a:gd name="T75" fmla="*/ 95 h 77"/>
                <a:gd name="T76" fmla="*/ 33 w 96"/>
                <a:gd name="T77" fmla="*/ 111 h 77"/>
                <a:gd name="T78" fmla="*/ 26 w 96"/>
                <a:gd name="T79" fmla="*/ 118 h 77"/>
                <a:gd name="T80" fmla="*/ 16 w 96"/>
                <a:gd name="T81" fmla="*/ 147 h 77"/>
                <a:gd name="T82" fmla="*/ 13 w 96"/>
                <a:gd name="T83" fmla="*/ 157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" h="77">
                  <a:moveTo>
                    <a:pt x="4" y="48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0"/>
                    <a:pt x="1" y="50"/>
                    <a:pt x="1" y="51"/>
                  </a:cubicBezTo>
                  <a:cubicBezTo>
                    <a:pt x="1" y="52"/>
                    <a:pt x="0" y="56"/>
                    <a:pt x="1" y="57"/>
                  </a:cubicBezTo>
                  <a:cubicBezTo>
                    <a:pt x="2" y="58"/>
                    <a:pt x="2" y="60"/>
                    <a:pt x="5" y="60"/>
                  </a:cubicBezTo>
                  <a:cubicBezTo>
                    <a:pt x="8" y="60"/>
                    <a:pt x="8" y="60"/>
                    <a:pt x="9" y="60"/>
                  </a:cubicBezTo>
                  <a:cubicBezTo>
                    <a:pt x="10" y="59"/>
                    <a:pt x="10" y="59"/>
                    <a:pt x="11" y="60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0" y="62"/>
                    <a:pt x="10" y="62"/>
                    <a:pt x="10" y="64"/>
                  </a:cubicBezTo>
                  <a:cubicBezTo>
                    <a:pt x="10" y="65"/>
                    <a:pt x="10" y="66"/>
                    <a:pt x="11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6" y="63"/>
                    <a:pt x="16" y="61"/>
                    <a:pt x="17" y="62"/>
                  </a:cubicBezTo>
                  <a:cubicBezTo>
                    <a:pt x="19" y="64"/>
                    <a:pt x="27" y="67"/>
                    <a:pt x="30" y="68"/>
                  </a:cubicBezTo>
                  <a:cubicBezTo>
                    <a:pt x="32" y="69"/>
                    <a:pt x="46" y="74"/>
                    <a:pt x="47" y="74"/>
                  </a:cubicBezTo>
                  <a:cubicBezTo>
                    <a:pt x="49" y="74"/>
                    <a:pt x="47" y="76"/>
                    <a:pt x="50" y="76"/>
                  </a:cubicBezTo>
                  <a:cubicBezTo>
                    <a:pt x="53" y="76"/>
                    <a:pt x="56" y="77"/>
                    <a:pt x="57" y="76"/>
                  </a:cubicBezTo>
                  <a:cubicBezTo>
                    <a:pt x="58" y="74"/>
                    <a:pt x="59" y="74"/>
                    <a:pt x="59" y="74"/>
                  </a:cubicBezTo>
                  <a:cubicBezTo>
                    <a:pt x="59" y="74"/>
                    <a:pt x="61" y="76"/>
                    <a:pt x="62" y="76"/>
                  </a:cubicBezTo>
                  <a:cubicBezTo>
                    <a:pt x="63" y="77"/>
                    <a:pt x="65" y="77"/>
                    <a:pt x="67" y="76"/>
                  </a:cubicBezTo>
                  <a:cubicBezTo>
                    <a:pt x="69" y="75"/>
                    <a:pt x="81" y="68"/>
                    <a:pt x="83" y="67"/>
                  </a:cubicBezTo>
                  <a:cubicBezTo>
                    <a:pt x="85" y="66"/>
                    <a:pt x="88" y="65"/>
                    <a:pt x="87" y="64"/>
                  </a:cubicBezTo>
                  <a:cubicBezTo>
                    <a:pt x="87" y="64"/>
                    <a:pt x="87" y="63"/>
                    <a:pt x="87" y="63"/>
                  </a:cubicBezTo>
                  <a:cubicBezTo>
                    <a:pt x="88" y="63"/>
                    <a:pt x="89" y="62"/>
                    <a:pt x="89" y="62"/>
                  </a:cubicBezTo>
                  <a:cubicBezTo>
                    <a:pt x="90" y="61"/>
                    <a:pt x="92" y="59"/>
                    <a:pt x="92" y="59"/>
                  </a:cubicBezTo>
                  <a:cubicBezTo>
                    <a:pt x="93" y="60"/>
                    <a:pt x="94" y="61"/>
                    <a:pt x="95" y="58"/>
                  </a:cubicBezTo>
                  <a:cubicBezTo>
                    <a:pt x="95" y="56"/>
                    <a:pt x="96" y="50"/>
                    <a:pt x="96" y="44"/>
                  </a:cubicBezTo>
                  <a:cubicBezTo>
                    <a:pt x="96" y="39"/>
                    <a:pt x="96" y="22"/>
                    <a:pt x="92" y="20"/>
                  </a:cubicBezTo>
                  <a:cubicBezTo>
                    <a:pt x="89" y="18"/>
                    <a:pt x="87" y="19"/>
                    <a:pt x="87" y="15"/>
                  </a:cubicBezTo>
                  <a:cubicBezTo>
                    <a:pt x="86" y="10"/>
                    <a:pt x="85" y="1"/>
                    <a:pt x="78" y="1"/>
                  </a:cubicBezTo>
                  <a:cubicBezTo>
                    <a:pt x="71" y="0"/>
                    <a:pt x="47" y="1"/>
                    <a:pt x="45" y="1"/>
                  </a:cubicBezTo>
                  <a:cubicBezTo>
                    <a:pt x="43" y="1"/>
                    <a:pt x="40" y="2"/>
                    <a:pt x="36" y="4"/>
                  </a:cubicBezTo>
                  <a:cubicBezTo>
                    <a:pt x="32" y="7"/>
                    <a:pt x="28" y="10"/>
                    <a:pt x="27" y="11"/>
                  </a:cubicBezTo>
                  <a:cubicBezTo>
                    <a:pt x="26" y="12"/>
                    <a:pt x="25" y="11"/>
                    <a:pt x="24" y="12"/>
                  </a:cubicBezTo>
                  <a:cubicBezTo>
                    <a:pt x="22" y="13"/>
                    <a:pt x="19" y="16"/>
                    <a:pt x="18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21"/>
                    <a:pt x="17" y="22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11" y="32"/>
                    <a:pt x="11" y="34"/>
                    <a:pt x="10" y="34"/>
                  </a:cubicBezTo>
                  <a:cubicBezTo>
                    <a:pt x="9" y="34"/>
                    <a:pt x="9" y="35"/>
                    <a:pt x="8" y="36"/>
                  </a:cubicBezTo>
                  <a:cubicBezTo>
                    <a:pt x="8" y="38"/>
                    <a:pt x="6" y="44"/>
                    <a:pt x="5" y="45"/>
                  </a:cubicBezTo>
                  <a:cubicBezTo>
                    <a:pt x="5" y="46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>
              <a:extLst>
                <a:ext uri="{FF2B5EF4-FFF2-40B4-BE49-F238E27FC236}">
                  <a16:creationId xmlns:a16="http://schemas.microsoft.com/office/drawing/2014/main" id="{18D9F679-72DD-4818-9718-F9D3B6037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715"/>
              <a:ext cx="301" cy="497"/>
            </a:xfrm>
            <a:custGeom>
              <a:avLst/>
              <a:gdLst>
                <a:gd name="T0" fmla="*/ 285 w 92"/>
                <a:gd name="T1" fmla="*/ 314 h 152"/>
                <a:gd name="T2" fmla="*/ 288 w 92"/>
                <a:gd name="T3" fmla="*/ 307 h 152"/>
                <a:gd name="T4" fmla="*/ 242 w 92"/>
                <a:gd name="T5" fmla="*/ 291 h 152"/>
                <a:gd name="T6" fmla="*/ 200 w 92"/>
                <a:gd name="T7" fmla="*/ 271 h 152"/>
                <a:gd name="T8" fmla="*/ 190 w 92"/>
                <a:gd name="T9" fmla="*/ 278 h 152"/>
                <a:gd name="T10" fmla="*/ 180 w 92"/>
                <a:gd name="T11" fmla="*/ 284 h 152"/>
                <a:gd name="T12" fmla="*/ 177 w 92"/>
                <a:gd name="T13" fmla="*/ 278 h 152"/>
                <a:gd name="T14" fmla="*/ 180 w 92"/>
                <a:gd name="T15" fmla="*/ 271 h 152"/>
                <a:gd name="T16" fmla="*/ 180 w 92"/>
                <a:gd name="T17" fmla="*/ 265 h 152"/>
                <a:gd name="T18" fmla="*/ 173 w 92"/>
                <a:gd name="T19" fmla="*/ 265 h 152"/>
                <a:gd name="T20" fmla="*/ 160 w 92"/>
                <a:gd name="T21" fmla="*/ 265 h 152"/>
                <a:gd name="T22" fmla="*/ 147 w 92"/>
                <a:gd name="T23" fmla="*/ 255 h 152"/>
                <a:gd name="T24" fmla="*/ 147 w 92"/>
                <a:gd name="T25" fmla="*/ 235 h 152"/>
                <a:gd name="T26" fmla="*/ 147 w 92"/>
                <a:gd name="T27" fmla="*/ 232 h 152"/>
                <a:gd name="T28" fmla="*/ 144 w 92"/>
                <a:gd name="T29" fmla="*/ 229 h 152"/>
                <a:gd name="T30" fmla="*/ 157 w 92"/>
                <a:gd name="T31" fmla="*/ 226 h 152"/>
                <a:gd name="T32" fmla="*/ 160 w 92"/>
                <a:gd name="T33" fmla="*/ 216 h 152"/>
                <a:gd name="T34" fmla="*/ 170 w 92"/>
                <a:gd name="T35" fmla="*/ 186 h 152"/>
                <a:gd name="T36" fmla="*/ 177 w 92"/>
                <a:gd name="T37" fmla="*/ 180 h 152"/>
                <a:gd name="T38" fmla="*/ 186 w 92"/>
                <a:gd name="T39" fmla="*/ 163 h 152"/>
                <a:gd name="T40" fmla="*/ 196 w 92"/>
                <a:gd name="T41" fmla="*/ 144 h 152"/>
                <a:gd name="T42" fmla="*/ 203 w 92"/>
                <a:gd name="T43" fmla="*/ 131 h 152"/>
                <a:gd name="T44" fmla="*/ 203 w 92"/>
                <a:gd name="T45" fmla="*/ 124 h 152"/>
                <a:gd name="T46" fmla="*/ 222 w 92"/>
                <a:gd name="T47" fmla="*/ 108 h 152"/>
                <a:gd name="T48" fmla="*/ 232 w 92"/>
                <a:gd name="T49" fmla="*/ 105 h 152"/>
                <a:gd name="T50" fmla="*/ 262 w 92"/>
                <a:gd name="T51" fmla="*/ 82 h 152"/>
                <a:gd name="T52" fmla="*/ 288 w 92"/>
                <a:gd name="T53" fmla="*/ 72 h 152"/>
                <a:gd name="T54" fmla="*/ 219 w 92"/>
                <a:gd name="T55" fmla="*/ 0 h 152"/>
                <a:gd name="T56" fmla="*/ 137 w 92"/>
                <a:gd name="T57" fmla="*/ 39 h 152"/>
                <a:gd name="T58" fmla="*/ 56 w 92"/>
                <a:gd name="T59" fmla="*/ 78 h 152"/>
                <a:gd name="T60" fmla="*/ 56 w 92"/>
                <a:gd name="T61" fmla="*/ 98 h 152"/>
                <a:gd name="T62" fmla="*/ 75 w 92"/>
                <a:gd name="T63" fmla="*/ 98 h 152"/>
                <a:gd name="T64" fmla="*/ 29 w 92"/>
                <a:gd name="T65" fmla="*/ 219 h 152"/>
                <a:gd name="T66" fmla="*/ 7 w 92"/>
                <a:gd name="T67" fmla="*/ 242 h 152"/>
                <a:gd name="T68" fmla="*/ 115 w 92"/>
                <a:gd name="T69" fmla="*/ 363 h 152"/>
                <a:gd name="T70" fmla="*/ 144 w 92"/>
                <a:gd name="T71" fmla="*/ 356 h 152"/>
                <a:gd name="T72" fmla="*/ 131 w 92"/>
                <a:gd name="T73" fmla="*/ 389 h 152"/>
                <a:gd name="T74" fmla="*/ 190 w 92"/>
                <a:gd name="T75" fmla="*/ 438 h 152"/>
                <a:gd name="T76" fmla="*/ 209 w 92"/>
                <a:gd name="T77" fmla="*/ 415 h 152"/>
                <a:gd name="T78" fmla="*/ 252 w 92"/>
                <a:gd name="T79" fmla="*/ 458 h 152"/>
                <a:gd name="T80" fmla="*/ 232 w 92"/>
                <a:gd name="T81" fmla="*/ 477 h 152"/>
                <a:gd name="T82" fmla="*/ 278 w 92"/>
                <a:gd name="T83" fmla="*/ 497 h 152"/>
                <a:gd name="T84" fmla="*/ 285 w 92"/>
                <a:gd name="T85" fmla="*/ 454 h 152"/>
                <a:gd name="T86" fmla="*/ 285 w 92"/>
                <a:gd name="T87" fmla="*/ 31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152">
                  <a:moveTo>
                    <a:pt x="87" y="96"/>
                  </a:moveTo>
                  <a:cubicBezTo>
                    <a:pt x="87" y="96"/>
                    <a:pt x="88" y="95"/>
                    <a:pt x="88" y="94"/>
                  </a:cubicBezTo>
                  <a:cubicBezTo>
                    <a:pt x="84" y="93"/>
                    <a:pt x="76" y="90"/>
                    <a:pt x="74" y="89"/>
                  </a:cubicBezTo>
                  <a:cubicBezTo>
                    <a:pt x="71" y="88"/>
                    <a:pt x="63" y="85"/>
                    <a:pt x="61" y="83"/>
                  </a:cubicBezTo>
                  <a:cubicBezTo>
                    <a:pt x="60" y="82"/>
                    <a:pt x="60" y="84"/>
                    <a:pt x="58" y="85"/>
                  </a:cubicBezTo>
                  <a:cubicBezTo>
                    <a:pt x="57" y="86"/>
                    <a:pt x="56" y="87"/>
                    <a:pt x="55" y="87"/>
                  </a:cubicBezTo>
                  <a:cubicBezTo>
                    <a:pt x="54" y="87"/>
                    <a:pt x="54" y="86"/>
                    <a:pt x="54" y="85"/>
                  </a:cubicBezTo>
                  <a:cubicBezTo>
                    <a:pt x="54" y="83"/>
                    <a:pt x="54" y="83"/>
                    <a:pt x="55" y="83"/>
                  </a:cubicBezTo>
                  <a:cubicBezTo>
                    <a:pt x="56" y="82"/>
                    <a:pt x="56" y="82"/>
                    <a:pt x="55" y="81"/>
                  </a:cubicBezTo>
                  <a:cubicBezTo>
                    <a:pt x="54" y="80"/>
                    <a:pt x="54" y="80"/>
                    <a:pt x="53" y="81"/>
                  </a:cubicBezTo>
                  <a:cubicBezTo>
                    <a:pt x="52" y="81"/>
                    <a:pt x="52" y="81"/>
                    <a:pt x="49" y="81"/>
                  </a:cubicBezTo>
                  <a:cubicBezTo>
                    <a:pt x="46" y="81"/>
                    <a:pt x="46" y="79"/>
                    <a:pt x="45" y="78"/>
                  </a:cubicBezTo>
                  <a:cubicBezTo>
                    <a:pt x="44" y="77"/>
                    <a:pt x="45" y="73"/>
                    <a:pt x="45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9" y="67"/>
                    <a:pt x="49" y="66"/>
                  </a:cubicBezTo>
                  <a:cubicBezTo>
                    <a:pt x="50" y="65"/>
                    <a:pt x="52" y="59"/>
                    <a:pt x="52" y="57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5" y="55"/>
                    <a:pt x="55" y="53"/>
                    <a:pt x="57" y="50"/>
                  </a:cubicBezTo>
                  <a:cubicBezTo>
                    <a:pt x="58" y="48"/>
                    <a:pt x="59" y="46"/>
                    <a:pt x="60" y="44"/>
                  </a:cubicBezTo>
                  <a:cubicBezTo>
                    <a:pt x="61" y="43"/>
                    <a:pt x="61" y="42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63" y="37"/>
                    <a:pt x="66" y="34"/>
                    <a:pt x="68" y="33"/>
                  </a:cubicBezTo>
                  <a:cubicBezTo>
                    <a:pt x="69" y="32"/>
                    <a:pt x="70" y="33"/>
                    <a:pt x="71" y="32"/>
                  </a:cubicBezTo>
                  <a:cubicBezTo>
                    <a:pt x="72" y="31"/>
                    <a:pt x="76" y="28"/>
                    <a:pt x="80" y="25"/>
                  </a:cubicBezTo>
                  <a:cubicBezTo>
                    <a:pt x="83" y="23"/>
                    <a:pt x="86" y="23"/>
                    <a:pt x="88" y="22"/>
                  </a:cubicBezTo>
                  <a:cubicBezTo>
                    <a:pt x="82" y="14"/>
                    <a:pt x="75" y="7"/>
                    <a:pt x="67" y="0"/>
                  </a:cubicBezTo>
                  <a:cubicBezTo>
                    <a:pt x="57" y="2"/>
                    <a:pt x="50" y="10"/>
                    <a:pt x="42" y="12"/>
                  </a:cubicBezTo>
                  <a:cubicBezTo>
                    <a:pt x="35" y="16"/>
                    <a:pt x="27" y="24"/>
                    <a:pt x="17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45"/>
                    <a:pt x="2" y="51"/>
                    <a:pt x="9" y="67"/>
                  </a:cubicBezTo>
                  <a:cubicBezTo>
                    <a:pt x="9" y="70"/>
                    <a:pt x="0" y="70"/>
                    <a:pt x="2" y="74"/>
                  </a:cubicBezTo>
                  <a:cubicBezTo>
                    <a:pt x="17" y="84"/>
                    <a:pt x="23" y="98"/>
                    <a:pt x="35" y="111"/>
                  </a:cubicBezTo>
                  <a:cubicBezTo>
                    <a:pt x="38" y="111"/>
                    <a:pt x="42" y="107"/>
                    <a:pt x="44" y="109"/>
                  </a:cubicBezTo>
                  <a:cubicBezTo>
                    <a:pt x="46" y="113"/>
                    <a:pt x="40" y="115"/>
                    <a:pt x="40" y="119"/>
                  </a:cubicBezTo>
                  <a:cubicBezTo>
                    <a:pt x="48" y="117"/>
                    <a:pt x="54" y="125"/>
                    <a:pt x="58" y="134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34"/>
                    <a:pt x="73" y="136"/>
                    <a:pt x="77" y="140"/>
                  </a:cubicBezTo>
                  <a:cubicBezTo>
                    <a:pt x="79" y="144"/>
                    <a:pt x="64" y="144"/>
                    <a:pt x="71" y="146"/>
                  </a:cubicBezTo>
                  <a:cubicBezTo>
                    <a:pt x="83" y="148"/>
                    <a:pt x="75" y="152"/>
                    <a:pt x="85" y="152"/>
                  </a:cubicBezTo>
                  <a:cubicBezTo>
                    <a:pt x="90" y="152"/>
                    <a:pt x="90" y="145"/>
                    <a:pt x="87" y="139"/>
                  </a:cubicBezTo>
                  <a:cubicBezTo>
                    <a:pt x="86" y="138"/>
                    <a:pt x="92" y="115"/>
                    <a:pt x="87" y="96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8">
              <a:extLst>
                <a:ext uri="{FF2B5EF4-FFF2-40B4-BE49-F238E27FC236}">
                  <a16:creationId xmlns:a16="http://schemas.microsoft.com/office/drawing/2014/main" id="{C168E344-C898-4D27-9578-FD6A7489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89"/>
              <a:ext cx="465" cy="418"/>
            </a:xfrm>
            <a:custGeom>
              <a:avLst/>
              <a:gdLst>
                <a:gd name="T0" fmla="*/ 465 w 142"/>
                <a:gd name="T1" fmla="*/ 229 h 128"/>
                <a:gd name="T2" fmla="*/ 422 w 142"/>
                <a:gd name="T3" fmla="*/ 216 h 128"/>
                <a:gd name="T4" fmla="*/ 442 w 142"/>
                <a:gd name="T5" fmla="*/ 144 h 128"/>
                <a:gd name="T6" fmla="*/ 377 w 142"/>
                <a:gd name="T7" fmla="*/ 69 h 128"/>
                <a:gd name="T8" fmla="*/ 334 w 142"/>
                <a:gd name="T9" fmla="*/ 46 h 128"/>
                <a:gd name="T10" fmla="*/ 327 w 142"/>
                <a:gd name="T11" fmla="*/ 20 h 128"/>
                <a:gd name="T12" fmla="*/ 282 w 142"/>
                <a:gd name="T13" fmla="*/ 0 h 128"/>
                <a:gd name="T14" fmla="*/ 246 w 142"/>
                <a:gd name="T15" fmla="*/ 26 h 128"/>
                <a:gd name="T16" fmla="*/ 233 w 142"/>
                <a:gd name="T17" fmla="*/ 13 h 128"/>
                <a:gd name="T18" fmla="*/ 177 w 142"/>
                <a:gd name="T19" fmla="*/ 39 h 128"/>
                <a:gd name="T20" fmla="*/ 177 w 142"/>
                <a:gd name="T21" fmla="*/ 39 h 128"/>
                <a:gd name="T22" fmla="*/ 174 w 142"/>
                <a:gd name="T23" fmla="*/ 85 h 128"/>
                <a:gd name="T24" fmla="*/ 164 w 142"/>
                <a:gd name="T25" fmla="*/ 88 h 128"/>
                <a:gd name="T26" fmla="*/ 154 w 142"/>
                <a:gd name="T27" fmla="*/ 98 h 128"/>
                <a:gd name="T28" fmla="*/ 147 w 142"/>
                <a:gd name="T29" fmla="*/ 101 h 128"/>
                <a:gd name="T30" fmla="*/ 147 w 142"/>
                <a:gd name="T31" fmla="*/ 105 h 128"/>
                <a:gd name="T32" fmla="*/ 134 w 142"/>
                <a:gd name="T33" fmla="*/ 114 h 128"/>
                <a:gd name="T34" fmla="*/ 82 w 142"/>
                <a:gd name="T35" fmla="*/ 144 h 128"/>
                <a:gd name="T36" fmla="*/ 65 w 142"/>
                <a:gd name="T37" fmla="*/ 144 h 128"/>
                <a:gd name="T38" fmla="*/ 56 w 142"/>
                <a:gd name="T39" fmla="*/ 137 h 128"/>
                <a:gd name="T40" fmla="*/ 49 w 142"/>
                <a:gd name="T41" fmla="*/ 144 h 128"/>
                <a:gd name="T42" fmla="*/ 26 w 142"/>
                <a:gd name="T43" fmla="*/ 144 h 128"/>
                <a:gd name="T44" fmla="*/ 16 w 142"/>
                <a:gd name="T45" fmla="*/ 137 h 128"/>
                <a:gd name="T46" fmla="*/ 7 w 142"/>
                <a:gd name="T47" fmla="*/ 134 h 128"/>
                <a:gd name="T48" fmla="*/ 3 w 142"/>
                <a:gd name="T49" fmla="*/ 140 h 128"/>
                <a:gd name="T50" fmla="*/ 3 w 142"/>
                <a:gd name="T51" fmla="*/ 278 h 128"/>
                <a:gd name="T52" fmla="*/ 92 w 142"/>
                <a:gd name="T53" fmla="*/ 349 h 128"/>
                <a:gd name="T54" fmla="*/ 111 w 142"/>
                <a:gd name="T55" fmla="*/ 343 h 128"/>
                <a:gd name="T56" fmla="*/ 111 w 142"/>
                <a:gd name="T57" fmla="*/ 356 h 128"/>
                <a:gd name="T58" fmla="*/ 147 w 142"/>
                <a:gd name="T59" fmla="*/ 330 h 128"/>
                <a:gd name="T60" fmla="*/ 160 w 142"/>
                <a:gd name="T61" fmla="*/ 349 h 128"/>
                <a:gd name="T62" fmla="*/ 282 w 142"/>
                <a:gd name="T63" fmla="*/ 304 h 128"/>
                <a:gd name="T64" fmla="*/ 308 w 142"/>
                <a:gd name="T65" fmla="*/ 304 h 128"/>
                <a:gd name="T66" fmla="*/ 416 w 142"/>
                <a:gd name="T67" fmla="*/ 418 h 128"/>
                <a:gd name="T68" fmla="*/ 416 w 142"/>
                <a:gd name="T69" fmla="*/ 405 h 128"/>
                <a:gd name="T70" fmla="*/ 396 w 142"/>
                <a:gd name="T71" fmla="*/ 379 h 128"/>
                <a:gd name="T72" fmla="*/ 422 w 142"/>
                <a:gd name="T73" fmla="*/ 297 h 128"/>
                <a:gd name="T74" fmla="*/ 465 w 142"/>
                <a:gd name="T75" fmla="*/ 229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28">
                  <a:moveTo>
                    <a:pt x="142" y="70"/>
                  </a:moveTo>
                  <a:cubicBezTo>
                    <a:pt x="137" y="70"/>
                    <a:pt x="133" y="68"/>
                    <a:pt x="129" y="66"/>
                  </a:cubicBezTo>
                  <a:cubicBezTo>
                    <a:pt x="131" y="58"/>
                    <a:pt x="135" y="50"/>
                    <a:pt x="135" y="44"/>
                  </a:cubicBezTo>
                  <a:cubicBezTo>
                    <a:pt x="126" y="40"/>
                    <a:pt x="117" y="33"/>
                    <a:pt x="115" y="21"/>
                  </a:cubicBezTo>
                  <a:cubicBezTo>
                    <a:pt x="109" y="21"/>
                    <a:pt x="109" y="12"/>
                    <a:pt x="102" y="14"/>
                  </a:cubicBezTo>
                  <a:cubicBezTo>
                    <a:pt x="98" y="14"/>
                    <a:pt x="100" y="8"/>
                    <a:pt x="100" y="6"/>
                  </a:cubicBezTo>
                  <a:cubicBezTo>
                    <a:pt x="92" y="8"/>
                    <a:pt x="90" y="6"/>
                    <a:pt x="86" y="0"/>
                  </a:cubicBezTo>
                  <a:cubicBezTo>
                    <a:pt x="86" y="8"/>
                    <a:pt x="75" y="2"/>
                    <a:pt x="75" y="8"/>
                  </a:cubicBezTo>
                  <a:cubicBezTo>
                    <a:pt x="73" y="8"/>
                    <a:pt x="71" y="6"/>
                    <a:pt x="71" y="4"/>
                  </a:cubicBezTo>
                  <a:cubicBezTo>
                    <a:pt x="65" y="8"/>
                    <a:pt x="60" y="11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8"/>
                    <a:pt x="53" y="24"/>
                    <a:pt x="53" y="26"/>
                  </a:cubicBezTo>
                  <a:cubicBezTo>
                    <a:pt x="52" y="29"/>
                    <a:pt x="51" y="28"/>
                    <a:pt x="50" y="27"/>
                  </a:cubicBezTo>
                  <a:cubicBezTo>
                    <a:pt x="50" y="27"/>
                    <a:pt x="48" y="29"/>
                    <a:pt x="47" y="30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1"/>
                    <a:pt x="45" y="32"/>
                    <a:pt x="45" y="32"/>
                  </a:cubicBezTo>
                  <a:cubicBezTo>
                    <a:pt x="46" y="33"/>
                    <a:pt x="43" y="34"/>
                    <a:pt x="41" y="35"/>
                  </a:cubicBezTo>
                  <a:cubicBezTo>
                    <a:pt x="39" y="36"/>
                    <a:pt x="27" y="43"/>
                    <a:pt x="25" y="44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7" y="42"/>
                    <a:pt x="17" y="42"/>
                  </a:cubicBezTo>
                  <a:cubicBezTo>
                    <a:pt x="17" y="42"/>
                    <a:pt x="16" y="42"/>
                    <a:pt x="15" y="44"/>
                  </a:cubicBezTo>
                  <a:cubicBezTo>
                    <a:pt x="14" y="45"/>
                    <a:pt x="11" y="44"/>
                    <a:pt x="8" y="44"/>
                  </a:cubicBezTo>
                  <a:cubicBezTo>
                    <a:pt x="5" y="44"/>
                    <a:pt x="7" y="42"/>
                    <a:pt x="5" y="42"/>
                  </a:cubicBezTo>
                  <a:cubicBezTo>
                    <a:pt x="5" y="42"/>
                    <a:pt x="4" y="42"/>
                    <a:pt x="2" y="41"/>
                  </a:cubicBezTo>
                  <a:cubicBezTo>
                    <a:pt x="2" y="42"/>
                    <a:pt x="1" y="43"/>
                    <a:pt x="1" y="43"/>
                  </a:cubicBezTo>
                  <a:cubicBezTo>
                    <a:pt x="7" y="64"/>
                    <a:pt x="0" y="83"/>
                    <a:pt x="1" y="85"/>
                  </a:cubicBezTo>
                  <a:cubicBezTo>
                    <a:pt x="15" y="87"/>
                    <a:pt x="34" y="87"/>
                    <a:pt x="28" y="107"/>
                  </a:cubicBezTo>
                  <a:cubicBezTo>
                    <a:pt x="30" y="105"/>
                    <a:pt x="32" y="105"/>
                    <a:pt x="34" y="105"/>
                  </a:cubicBezTo>
                  <a:cubicBezTo>
                    <a:pt x="34" y="107"/>
                    <a:pt x="34" y="107"/>
                    <a:pt x="34" y="109"/>
                  </a:cubicBezTo>
                  <a:cubicBezTo>
                    <a:pt x="38" y="107"/>
                    <a:pt x="40" y="103"/>
                    <a:pt x="45" y="101"/>
                  </a:cubicBezTo>
                  <a:cubicBezTo>
                    <a:pt x="47" y="101"/>
                    <a:pt x="49" y="103"/>
                    <a:pt x="49" y="107"/>
                  </a:cubicBezTo>
                  <a:cubicBezTo>
                    <a:pt x="63" y="103"/>
                    <a:pt x="78" y="107"/>
                    <a:pt x="86" y="93"/>
                  </a:cubicBezTo>
                  <a:cubicBezTo>
                    <a:pt x="88" y="99"/>
                    <a:pt x="92" y="93"/>
                    <a:pt x="94" y="93"/>
                  </a:cubicBezTo>
                  <a:cubicBezTo>
                    <a:pt x="98" y="112"/>
                    <a:pt x="109" y="128"/>
                    <a:pt x="127" y="128"/>
                  </a:cubicBezTo>
                  <a:cubicBezTo>
                    <a:pt x="127" y="127"/>
                    <a:pt x="127" y="125"/>
                    <a:pt x="127" y="124"/>
                  </a:cubicBezTo>
                  <a:cubicBezTo>
                    <a:pt x="121" y="124"/>
                    <a:pt x="119" y="118"/>
                    <a:pt x="121" y="116"/>
                  </a:cubicBezTo>
                  <a:cubicBezTo>
                    <a:pt x="129" y="109"/>
                    <a:pt x="135" y="101"/>
                    <a:pt x="129" y="91"/>
                  </a:cubicBezTo>
                  <a:cubicBezTo>
                    <a:pt x="140" y="87"/>
                    <a:pt x="142" y="81"/>
                    <a:pt x="142" y="70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9">
              <a:extLst>
                <a:ext uri="{FF2B5EF4-FFF2-40B4-BE49-F238E27FC236}">
                  <a16:creationId xmlns:a16="http://schemas.microsoft.com/office/drawing/2014/main" id="{8D62D8F3-3D53-45EC-888B-AECAFEF3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32"/>
              <a:ext cx="514" cy="500"/>
            </a:xfrm>
            <a:custGeom>
              <a:avLst/>
              <a:gdLst>
                <a:gd name="T0" fmla="*/ 475 w 157"/>
                <a:gd name="T1" fmla="*/ 310 h 153"/>
                <a:gd name="T2" fmla="*/ 507 w 157"/>
                <a:gd name="T3" fmla="*/ 186 h 153"/>
                <a:gd name="T4" fmla="*/ 462 w 157"/>
                <a:gd name="T5" fmla="*/ 78 h 153"/>
                <a:gd name="T6" fmla="*/ 475 w 157"/>
                <a:gd name="T7" fmla="*/ 7 h 153"/>
                <a:gd name="T8" fmla="*/ 429 w 157"/>
                <a:gd name="T9" fmla="*/ 13 h 153"/>
                <a:gd name="T10" fmla="*/ 429 w 157"/>
                <a:gd name="T11" fmla="*/ 26 h 153"/>
                <a:gd name="T12" fmla="*/ 380 w 157"/>
                <a:gd name="T13" fmla="*/ 72 h 153"/>
                <a:gd name="T14" fmla="*/ 190 w 157"/>
                <a:gd name="T15" fmla="*/ 134 h 153"/>
                <a:gd name="T16" fmla="*/ 177 w 157"/>
                <a:gd name="T17" fmla="*/ 92 h 153"/>
                <a:gd name="T18" fmla="*/ 75 w 157"/>
                <a:gd name="T19" fmla="*/ 154 h 153"/>
                <a:gd name="T20" fmla="*/ 43 w 157"/>
                <a:gd name="T21" fmla="*/ 127 h 153"/>
                <a:gd name="T22" fmla="*/ 16 w 157"/>
                <a:gd name="T23" fmla="*/ 180 h 153"/>
                <a:gd name="T24" fmla="*/ 10 w 157"/>
                <a:gd name="T25" fmla="*/ 183 h 153"/>
                <a:gd name="T26" fmla="*/ 79 w 157"/>
                <a:gd name="T27" fmla="*/ 255 h 153"/>
                <a:gd name="T28" fmla="*/ 82 w 157"/>
                <a:gd name="T29" fmla="*/ 255 h 153"/>
                <a:gd name="T30" fmla="*/ 190 w 157"/>
                <a:gd name="T31" fmla="*/ 255 h 153"/>
                <a:gd name="T32" fmla="*/ 219 w 157"/>
                <a:gd name="T33" fmla="*/ 301 h 153"/>
                <a:gd name="T34" fmla="*/ 236 w 157"/>
                <a:gd name="T35" fmla="*/ 317 h 153"/>
                <a:gd name="T36" fmla="*/ 249 w 157"/>
                <a:gd name="T37" fmla="*/ 395 h 153"/>
                <a:gd name="T38" fmla="*/ 304 w 157"/>
                <a:gd name="T39" fmla="*/ 369 h 153"/>
                <a:gd name="T40" fmla="*/ 318 w 157"/>
                <a:gd name="T41" fmla="*/ 382 h 153"/>
                <a:gd name="T42" fmla="*/ 354 w 157"/>
                <a:gd name="T43" fmla="*/ 356 h 153"/>
                <a:gd name="T44" fmla="*/ 399 w 157"/>
                <a:gd name="T45" fmla="*/ 376 h 153"/>
                <a:gd name="T46" fmla="*/ 406 w 157"/>
                <a:gd name="T47" fmla="*/ 402 h 153"/>
                <a:gd name="T48" fmla="*/ 449 w 157"/>
                <a:gd name="T49" fmla="*/ 425 h 153"/>
                <a:gd name="T50" fmla="*/ 514 w 157"/>
                <a:gd name="T51" fmla="*/ 500 h 153"/>
                <a:gd name="T52" fmla="*/ 514 w 157"/>
                <a:gd name="T53" fmla="*/ 497 h 153"/>
                <a:gd name="T54" fmla="*/ 475 w 157"/>
                <a:gd name="T55" fmla="*/ 31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53">
                  <a:moveTo>
                    <a:pt x="145" y="95"/>
                  </a:moveTo>
                  <a:cubicBezTo>
                    <a:pt x="149" y="83"/>
                    <a:pt x="156" y="57"/>
                    <a:pt x="155" y="57"/>
                  </a:cubicBezTo>
                  <a:cubicBezTo>
                    <a:pt x="153" y="45"/>
                    <a:pt x="145" y="35"/>
                    <a:pt x="141" y="24"/>
                  </a:cubicBezTo>
                  <a:cubicBezTo>
                    <a:pt x="155" y="24"/>
                    <a:pt x="145" y="10"/>
                    <a:pt x="145" y="2"/>
                  </a:cubicBezTo>
                  <a:cubicBezTo>
                    <a:pt x="141" y="4"/>
                    <a:pt x="135" y="0"/>
                    <a:pt x="131" y="4"/>
                  </a:cubicBezTo>
                  <a:cubicBezTo>
                    <a:pt x="131" y="6"/>
                    <a:pt x="132" y="7"/>
                    <a:pt x="131" y="8"/>
                  </a:cubicBezTo>
                  <a:cubicBezTo>
                    <a:pt x="124" y="12"/>
                    <a:pt x="120" y="20"/>
                    <a:pt x="116" y="22"/>
                  </a:cubicBezTo>
                  <a:cubicBezTo>
                    <a:pt x="97" y="37"/>
                    <a:pt x="83" y="51"/>
                    <a:pt x="58" y="41"/>
                  </a:cubicBezTo>
                  <a:cubicBezTo>
                    <a:pt x="54" y="39"/>
                    <a:pt x="52" y="33"/>
                    <a:pt x="54" y="28"/>
                  </a:cubicBezTo>
                  <a:cubicBezTo>
                    <a:pt x="38" y="26"/>
                    <a:pt x="33" y="39"/>
                    <a:pt x="23" y="47"/>
                  </a:cubicBezTo>
                  <a:cubicBezTo>
                    <a:pt x="21" y="43"/>
                    <a:pt x="17" y="37"/>
                    <a:pt x="13" y="39"/>
                  </a:cubicBezTo>
                  <a:cubicBezTo>
                    <a:pt x="7" y="41"/>
                    <a:pt x="0" y="45"/>
                    <a:pt x="5" y="55"/>
                  </a:cubicBezTo>
                  <a:cubicBezTo>
                    <a:pt x="4" y="55"/>
                    <a:pt x="4" y="56"/>
                    <a:pt x="3" y="56"/>
                  </a:cubicBezTo>
                  <a:cubicBezTo>
                    <a:pt x="11" y="63"/>
                    <a:pt x="18" y="70"/>
                    <a:pt x="24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7" y="78"/>
                    <a:pt x="51" y="77"/>
                    <a:pt x="58" y="78"/>
                  </a:cubicBezTo>
                  <a:cubicBezTo>
                    <a:pt x="65" y="78"/>
                    <a:pt x="66" y="87"/>
                    <a:pt x="67" y="92"/>
                  </a:cubicBezTo>
                  <a:cubicBezTo>
                    <a:pt x="67" y="96"/>
                    <a:pt x="69" y="95"/>
                    <a:pt x="72" y="97"/>
                  </a:cubicBezTo>
                  <a:cubicBezTo>
                    <a:pt x="76" y="99"/>
                    <a:pt x="76" y="115"/>
                    <a:pt x="76" y="121"/>
                  </a:cubicBezTo>
                  <a:cubicBezTo>
                    <a:pt x="82" y="120"/>
                    <a:pt x="87" y="117"/>
                    <a:pt x="93" y="113"/>
                  </a:cubicBezTo>
                  <a:cubicBezTo>
                    <a:pt x="93" y="115"/>
                    <a:pt x="95" y="117"/>
                    <a:pt x="97" y="117"/>
                  </a:cubicBezTo>
                  <a:cubicBezTo>
                    <a:pt x="97" y="111"/>
                    <a:pt x="108" y="117"/>
                    <a:pt x="108" y="109"/>
                  </a:cubicBezTo>
                  <a:cubicBezTo>
                    <a:pt x="112" y="115"/>
                    <a:pt x="114" y="117"/>
                    <a:pt x="122" y="115"/>
                  </a:cubicBezTo>
                  <a:cubicBezTo>
                    <a:pt x="122" y="117"/>
                    <a:pt x="120" y="123"/>
                    <a:pt x="124" y="123"/>
                  </a:cubicBezTo>
                  <a:cubicBezTo>
                    <a:pt x="131" y="121"/>
                    <a:pt x="131" y="130"/>
                    <a:pt x="137" y="130"/>
                  </a:cubicBezTo>
                  <a:cubicBezTo>
                    <a:pt x="139" y="142"/>
                    <a:pt x="148" y="149"/>
                    <a:pt x="157" y="153"/>
                  </a:cubicBezTo>
                  <a:cubicBezTo>
                    <a:pt x="157" y="153"/>
                    <a:pt x="157" y="152"/>
                    <a:pt x="157" y="152"/>
                  </a:cubicBezTo>
                  <a:cubicBezTo>
                    <a:pt x="157" y="134"/>
                    <a:pt x="141" y="113"/>
                    <a:pt x="145" y="95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>
              <a:extLst>
                <a:ext uri="{FF2B5EF4-FFF2-40B4-BE49-F238E27FC236}">
                  <a16:creationId xmlns:a16="http://schemas.microsoft.com/office/drawing/2014/main" id="{1C75100B-582A-434D-9D61-B5D4B05A1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1715"/>
              <a:ext cx="301" cy="497"/>
            </a:xfrm>
            <a:custGeom>
              <a:avLst/>
              <a:gdLst>
                <a:gd name="T0" fmla="*/ 285 w 92"/>
                <a:gd name="T1" fmla="*/ 314 h 152"/>
                <a:gd name="T2" fmla="*/ 288 w 92"/>
                <a:gd name="T3" fmla="*/ 307 h 152"/>
                <a:gd name="T4" fmla="*/ 242 w 92"/>
                <a:gd name="T5" fmla="*/ 291 h 152"/>
                <a:gd name="T6" fmla="*/ 200 w 92"/>
                <a:gd name="T7" fmla="*/ 271 h 152"/>
                <a:gd name="T8" fmla="*/ 190 w 92"/>
                <a:gd name="T9" fmla="*/ 278 h 152"/>
                <a:gd name="T10" fmla="*/ 180 w 92"/>
                <a:gd name="T11" fmla="*/ 284 h 152"/>
                <a:gd name="T12" fmla="*/ 177 w 92"/>
                <a:gd name="T13" fmla="*/ 278 h 152"/>
                <a:gd name="T14" fmla="*/ 180 w 92"/>
                <a:gd name="T15" fmla="*/ 271 h 152"/>
                <a:gd name="T16" fmla="*/ 180 w 92"/>
                <a:gd name="T17" fmla="*/ 265 h 152"/>
                <a:gd name="T18" fmla="*/ 173 w 92"/>
                <a:gd name="T19" fmla="*/ 265 h 152"/>
                <a:gd name="T20" fmla="*/ 160 w 92"/>
                <a:gd name="T21" fmla="*/ 265 h 152"/>
                <a:gd name="T22" fmla="*/ 147 w 92"/>
                <a:gd name="T23" fmla="*/ 255 h 152"/>
                <a:gd name="T24" fmla="*/ 147 w 92"/>
                <a:gd name="T25" fmla="*/ 235 h 152"/>
                <a:gd name="T26" fmla="*/ 147 w 92"/>
                <a:gd name="T27" fmla="*/ 232 h 152"/>
                <a:gd name="T28" fmla="*/ 144 w 92"/>
                <a:gd name="T29" fmla="*/ 229 h 152"/>
                <a:gd name="T30" fmla="*/ 157 w 92"/>
                <a:gd name="T31" fmla="*/ 226 h 152"/>
                <a:gd name="T32" fmla="*/ 160 w 92"/>
                <a:gd name="T33" fmla="*/ 216 h 152"/>
                <a:gd name="T34" fmla="*/ 170 w 92"/>
                <a:gd name="T35" fmla="*/ 186 h 152"/>
                <a:gd name="T36" fmla="*/ 177 w 92"/>
                <a:gd name="T37" fmla="*/ 180 h 152"/>
                <a:gd name="T38" fmla="*/ 186 w 92"/>
                <a:gd name="T39" fmla="*/ 163 h 152"/>
                <a:gd name="T40" fmla="*/ 196 w 92"/>
                <a:gd name="T41" fmla="*/ 144 h 152"/>
                <a:gd name="T42" fmla="*/ 203 w 92"/>
                <a:gd name="T43" fmla="*/ 131 h 152"/>
                <a:gd name="T44" fmla="*/ 203 w 92"/>
                <a:gd name="T45" fmla="*/ 124 h 152"/>
                <a:gd name="T46" fmla="*/ 222 w 92"/>
                <a:gd name="T47" fmla="*/ 108 h 152"/>
                <a:gd name="T48" fmla="*/ 232 w 92"/>
                <a:gd name="T49" fmla="*/ 105 h 152"/>
                <a:gd name="T50" fmla="*/ 262 w 92"/>
                <a:gd name="T51" fmla="*/ 82 h 152"/>
                <a:gd name="T52" fmla="*/ 288 w 92"/>
                <a:gd name="T53" fmla="*/ 72 h 152"/>
                <a:gd name="T54" fmla="*/ 219 w 92"/>
                <a:gd name="T55" fmla="*/ 0 h 152"/>
                <a:gd name="T56" fmla="*/ 137 w 92"/>
                <a:gd name="T57" fmla="*/ 39 h 152"/>
                <a:gd name="T58" fmla="*/ 56 w 92"/>
                <a:gd name="T59" fmla="*/ 78 h 152"/>
                <a:gd name="T60" fmla="*/ 56 w 92"/>
                <a:gd name="T61" fmla="*/ 98 h 152"/>
                <a:gd name="T62" fmla="*/ 75 w 92"/>
                <a:gd name="T63" fmla="*/ 98 h 152"/>
                <a:gd name="T64" fmla="*/ 29 w 92"/>
                <a:gd name="T65" fmla="*/ 219 h 152"/>
                <a:gd name="T66" fmla="*/ 7 w 92"/>
                <a:gd name="T67" fmla="*/ 242 h 152"/>
                <a:gd name="T68" fmla="*/ 115 w 92"/>
                <a:gd name="T69" fmla="*/ 363 h 152"/>
                <a:gd name="T70" fmla="*/ 144 w 92"/>
                <a:gd name="T71" fmla="*/ 356 h 152"/>
                <a:gd name="T72" fmla="*/ 131 w 92"/>
                <a:gd name="T73" fmla="*/ 389 h 152"/>
                <a:gd name="T74" fmla="*/ 190 w 92"/>
                <a:gd name="T75" fmla="*/ 438 h 152"/>
                <a:gd name="T76" fmla="*/ 209 w 92"/>
                <a:gd name="T77" fmla="*/ 415 h 152"/>
                <a:gd name="T78" fmla="*/ 252 w 92"/>
                <a:gd name="T79" fmla="*/ 458 h 152"/>
                <a:gd name="T80" fmla="*/ 232 w 92"/>
                <a:gd name="T81" fmla="*/ 477 h 152"/>
                <a:gd name="T82" fmla="*/ 278 w 92"/>
                <a:gd name="T83" fmla="*/ 497 h 152"/>
                <a:gd name="T84" fmla="*/ 285 w 92"/>
                <a:gd name="T85" fmla="*/ 454 h 152"/>
                <a:gd name="T86" fmla="*/ 285 w 92"/>
                <a:gd name="T87" fmla="*/ 31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152">
                  <a:moveTo>
                    <a:pt x="87" y="96"/>
                  </a:moveTo>
                  <a:cubicBezTo>
                    <a:pt x="87" y="96"/>
                    <a:pt x="88" y="95"/>
                    <a:pt x="88" y="94"/>
                  </a:cubicBezTo>
                  <a:cubicBezTo>
                    <a:pt x="84" y="93"/>
                    <a:pt x="76" y="90"/>
                    <a:pt x="74" y="89"/>
                  </a:cubicBezTo>
                  <a:cubicBezTo>
                    <a:pt x="71" y="88"/>
                    <a:pt x="63" y="85"/>
                    <a:pt x="61" y="83"/>
                  </a:cubicBezTo>
                  <a:cubicBezTo>
                    <a:pt x="60" y="82"/>
                    <a:pt x="60" y="84"/>
                    <a:pt x="58" y="85"/>
                  </a:cubicBezTo>
                  <a:cubicBezTo>
                    <a:pt x="57" y="86"/>
                    <a:pt x="56" y="87"/>
                    <a:pt x="55" y="87"/>
                  </a:cubicBezTo>
                  <a:cubicBezTo>
                    <a:pt x="54" y="87"/>
                    <a:pt x="54" y="86"/>
                    <a:pt x="54" y="85"/>
                  </a:cubicBezTo>
                  <a:cubicBezTo>
                    <a:pt x="54" y="83"/>
                    <a:pt x="54" y="83"/>
                    <a:pt x="55" y="83"/>
                  </a:cubicBezTo>
                  <a:cubicBezTo>
                    <a:pt x="56" y="82"/>
                    <a:pt x="56" y="82"/>
                    <a:pt x="55" y="81"/>
                  </a:cubicBezTo>
                  <a:cubicBezTo>
                    <a:pt x="54" y="80"/>
                    <a:pt x="54" y="80"/>
                    <a:pt x="53" y="81"/>
                  </a:cubicBezTo>
                  <a:cubicBezTo>
                    <a:pt x="52" y="81"/>
                    <a:pt x="52" y="81"/>
                    <a:pt x="49" y="81"/>
                  </a:cubicBezTo>
                  <a:cubicBezTo>
                    <a:pt x="46" y="81"/>
                    <a:pt x="46" y="79"/>
                    <a:pt x="45" y="78"/>
                  </a:cubicBezTo>
                  <a:cubicBezTo>
                    <a:pt x="44" y="77"/>
                    <a:pt x="45" y="73"/>
                    <a:pt x="45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69"/>
                    <a:pt x="49" y="67"/>
                    <a:pt x="49" y="66"/>
                  </a:cubicBezTo>
                  <a:cubicBezTo>
                    <a:pt x="50" y="65"/>
                    <a:pt x="52" y="59"/>
                    <a:pt x="52" y="57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5" y="55"/>
                    <a:pt x="55" y="53"/>
                    <a:pt x="57" y="50"/>
                  </a:cubicBezTo>
                  <a:cubicBezTo>
                    <a:pt x="58" y="48"/>
                    <a:pt x="59" y="46"/>
                    <a:pt x="60" y="44"/>
                  </a:cubicBezTo>
                  <a:cubicBezTo>
                    <a:pt x="61" y="43"/>
                    <a:pt x="61" y="42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63" y="37"/>
                    <a:pt x="66" y="34"/>
                    <a:pt x="68" y="33"/>
                  </a:cubicBezTo>
                  <a:cubicBezTo>
                    <a:pt x="69" y="32"/>
                    <a:pt x="70" y="33"/>
                    <a:pt x="71" y="32"/>
                  </a:cubicBezTo>
                  <a:cubicBezTo>
                    <a:pt x="72" y="31"/>
                    <a:pt x="76" y="28"/>
                    <a:pt x="80" y="25"/>
                  </a:cubicBezTo>
                  <a:cubicBezTo>
                    <a:pt x="83" y="23"/>
                    <a:pt x="86" y="23"/>
                    <a:pt x="88" y="22"/>
                  </a:cubicBezTo>
                  <a:cubicBezTo>
                    <a:pt x="82" y="14"/>
                    <a:pt x="75" y="7"/>
                    <a:pt x="67" y="0"/>
                  </a:cubicBezTo>
                  <a:cubicBezTo>
                    <a:pt x="57" y="2"/>
                    <a:pt x="50" y="10"/>
                    <a:pt x="42" y="12"/>
                  </a:cubicBezTo>
                  <a:cubicBezTo>
                    <a:pt x="35" y="16"/>
                    <a:pt x="27" y="24"/>
                    <a:pt x="17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45"/>
                    <a:pt x="2" y="51"/>
                    <a:pt x="9" y="67"/>
                  </a:cubicBezTo>
                  <a:cubicBezTo>
                    <a:pt x="9" y="70"/>
                    <a:pt x="0" y="70"/>
                    <a:pt x="2" y="74"/>
                  </a:cubicBezTo>
                  <a:cubicBezTo>
                    <a:pt x="17" y="84"/>
                    <a:pt x="23" y="98"/>
                    <a:pt x="35" y="111"/>
                  </a:cubicBezTo>
                  <a:cubicBezTo>
                    <a:pt x="38" y="111"/>
                    <a:pt x="42" y="107"/>
                    <a:pt x="44" y="109"/>
                  </a:cubicBezTo>
                  <a:cubicBezTo>
                    <a:pt x="46" y="113"/>
                    <a:pt x="40" y="115"/>
                    <a:pt x="40" y="119"/>
                  </a:cubicBezTo>
                  <a:cubicBezTo>
                    <a:pt x="48" y="117"/>
                    <a:pt x="54" y="125"/>
                    <a:pt x="58" y="134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34"/>
                    <a:pt x="73" y="136"/>
                    <a:pt x="77" y="140"/>
                  </a:cubicBezTo>
                  <a:cubicBezTo>
                    <a:pt x="79" y="144"/>
                    <a:pt x="64" y="144"/>
                    <a:pt x="71" y="146"/>
                  </a:cubicBezTo>
                  <a:cubicBezTo>
                    <a:pt x="83" y="148"/>
                    <a:pt x="75" y="152"/>
                    <a:pt x="85" y="152"/>
                  </a:cubicBezTo>
                  <a:cubicBezTo>
                    <a:pt x="90" y="152"/>
                    <a:pt x="90" y="145"/>
                    <a:pt x="87" y="139"/>
                  </a:cubicBezTo>
                  <a:cubicBezTo>
                    <a:pt x="86" y="138"/>
                    <a:pt x="92" y="115"/>
                    <a:pt x="87" y="96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1">
              <a:extLst>
                <a:ext uri="{FF2B5EF4-FFF2-40B4-BE49-F238E27FC236}">
                  <a16:creationId xmlns:a16="http://schemas.microsoft.com/office/drawing/2014/main" id="{FB940A81-1C11-4E00-969B-7B10ADD0C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889"/>
              <a:ext cx="465" cy="418"/>
            </a:xfrm>
            <a:custGeom>
              <a:avLst/>
              <a:gdLst>
                <a:gd name="T0" fmla="*/ 465 w 142"/>
                <a:gd name="T1" fmla="*/ 229 h 128"/>
                <a:gd name="T2" fmla="*/ 422 w 142"/>
                <a:gd name="T3" fmla="*/ 216 h 128"/>
                <a:gd name="T4" fmla="*/ 442 w 142"/>
                <a:gd name="T5" fmla="*/ 144 h 128"/>
                <a:gd name="T6" fmla="*/ 377 w 142"/>
                <a:gd name="T7" fmla="*/ 69 h 128"/>
                <a:gd name="T8" fmla="*/ 334 w 142"/>
                <a:gd name="T9" fmla="*/ 46 h 128"/>
                <a:gd name="T10" fmla="*/ 327 w 142"/>
                <a:gd name="T11" fmla="*/ 20 h 128"/>
                <a:gd name="T12" fmla="*/ 282 w 142"/>
                <a:gd name="T13" fmla="*/ 0 h 128"/>
                <a:gd name="T14" fmla="*/ 246 w 142"/>
                <a:gd name="T15" fmla="*/ 26 h 128"/>
                <a:gd name="T16" fmla="*/ 233 w 142"/>
                <a:gd name="T17" fmla="*/ 13 h 128"/>
                <a:gd name="T18" fmla="*/ 177 w 142"/>
                <a:gd name="T19" fmla="*/ 39 h 128"/>
                <a:gd name="T20" fmla="*/ 177 w 142"/>
                <a:gd name="T21" fmla="*/ 39 h 128"/>
                <a:gd name="T22" fmla="*/ 174 w 142"/>
                <a:gd name="T23" fmla="*/ 85 h 128"/>
                <a:gd name="T24" fmla="*/ 164 w 142"/>
                <a:gd name="T25" fmla="*/ 88 h 128"/>
                <a:gd name="T26" fmla="*/ 154 w 142"/>
                <a:gd name="T27" fmla="*/ 98 h 128"/>
                <a:gd name="T28" fmla="*/ 147 w 142"/>
                <a:gd name="T29" fmla="*/ 101 h 128"/>
                <a:gd name="T30" fmla="*/ 147 w 142"/>
                <a:gd name="T31" fmla="*/ 105 h 128"/>
                <a:gd name="T32" fmla="*/ 134 w 142"/>
                <a:gd name="T33" fmla="*/ 114 h 128"/>
                <a:gd name="T34" fmla="*/ 82 w 142"/>
                <a:gd name="T35" fmla="*/ 144 h 128"/>
                <a:gd name="T36" fmla="*/ 65 w 142"/>
                <a:gd name="T37" fmla="*/ 144 h 128"/>
                <a:gd name="T38" fmla="*/ 56 w 142"/>
                <a:gd name="T39" fmla="*/ 137 h 128"/>
                <a:gd name="T40" fmla="*/ 49 w 142"/>
                <a:gd name="T41" fmla="*/ 144 h 128"/>
                <a:gd name="T42" fmla="*/ 26 w 142"/>
                <a:gd name="T43" fmla="*/ 144 h 128"/>
                <a:gd name="T44" fmla="*/ 16 w 142"/>
                <a:gd name="T45" fmla="*/ 137 h 128"/>
                <a:gd name="T46" fmla="*/ 7 w 142"/>
                <a:gd name="T47" fmla="*/ 134 h 128"/>
                <a:gd name="T48" fmla="*/ 3 w 142"/>
                <a:gd name="T49" fmla="*/ 140 h 128"/>
                <a:gd name="T50" fmla="*/ 3 w 142"/>
                <a:gd name="T51" fmla="*/ 278 h 128"/>
                <a:gd name="T52" fmla="*/ 92 w 142"/>
                <a:gd name="T53" fmla="*/ 349 h 128"/>
                <a:gd name="T54" fmla="*/ 111 w 142"/>
                <a:gd name="T55" fmla="*/ 343 h 128"/>
                <a:gd name="T56" fmla="*/ 111 w 142"/>
                <a:gd name="T57" fmla="*/ 356 h 128"/>
                <a:gd name="T58" fmla="*/ 147 w 142"/>
                <a:gd name="T59" fmla="*/ 330 h 128"/>
                <a:gd name="T60" fmla="*/ 160 w 142"/>
                <a:gd name="T61" fmla="*/ 349 h 128"/>
                <a:gd name="T62" fmla="*/ 282 w 142"/>
                <a:gd name="T63" fmla="*/ 304 h 128"/>
                <a:gd name="T64" fmla="*/ 308 w 142"/>
                <a:gd name="T65" fmla="*/ 304 h 128"/>
                <a:gd name="T66" fmla="*/ 416 w 142"/>
                <a:gd name="T67" fmla="*/ 418 h 128"/>
                <a:gd name="T68" fmla="*/ 416 w 142"/>
                <a:gd name="T69" fmla="*/ 405 h 128"/>
                <a:gd name="T70" fmla="*/ 396 w 142"/>
                <a:gd name="T71" fmla="*/ 379 h 128"/>
                <a:gd name="T72" fmla="*/ 422 w 142"/>
                <a:gd name="T73" fmla="*/ 297 h 128"/>
                <a:gd name="T74" fmla="*/ 465 w 142"/>
                <a:gd name="T75" fmla="*/ 229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2" h="128">
                  <a:moveTo>
                    <a:pt x="142" y="70"/>
                  </a:moveTo>
                  <a:cubicBezTo>
                    <a:pt x="137" y="70"/>
                    <a:pt x="133" y="68"/>
                    <a:pt x="129" y="66"/>
                  </a:cubicBezTo>
                  <a:cubicBezTo>
                    <a:pt x="131" y="58"/>
                    <a:pt x="135" y="50"/>
                    <a:pt x="135" y="44"/>
                  </a:cubicBezTo>
                  <a:cubicBezTo>
                    <a:pt x="126" y="40"/>
                    <a:pt x="117" y="33"/>
                    <a:pt x="115" y="21"/>
                  </a:cubicBezTo>
                  <a:cubicBezTo>
                    <a:pt x="109" y="21"/>
                    <a:pt x="109" y="12"/>
                    <a:pt x="102" y="14"/>
                  </a:cubicBezTo>
                  <a:cubicBezTo>
                    <a:pt x="98" y="14"/>
                    <a:pt x="100" y="8"/>
                    <a:pt x="100" y="6"/>
                  </a:cubicBezTo>
                  <a:cubicBezTo>
                    <a:pt x="92" y="8"/>
                    <a:pt x="90" y="6"/>
                    <a:pt x="86" y="0"/>
                  </a:cubicBezTo>
                  <a:cubicBezTo>
                    <a:pt x="86" y="8"/>
                    <a:pt x="75" y="2"/>
                    <a:pt x="75" y="8"/>
                  </a:cubicBezTo>
                  <a:cubicBezTo>
                    <a:pt x="73" y="8"/>
                    <a:pt x="71" y="6"/>
                    <a:pt x="71" y="4"/>
                  </a:cubicBezTo>
                  <a:cubicBezTo>
                    <a:pt x="65" y="8"/>
                    <a:pt x="60" y="11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8"/>
                    <a:pt x="53" y="24"/>
                    <a:pt x="53" y="26"/>
                  </a:cubicBezTo>
                  <a:cubicBezTo>
                    <a:pt x="52" y="29"/>
                    <a:pt x="51" y="28"/>
                    <a:pt x="50" y="27"/>
                  </a:cubicBezTo>
                  <a:cubicBezTo>
                    <a:pt x="50" y="27"/>
                    <a:pt x="48" y="29"/>
                    <a:pt x="47" y="30"/>
                  </a:cubicBezTo>
                  <a:cubicBezTo>
                    <a:pt x="47" y="30"/>
                    <a:pt x="46" y="31"/>
                    <a:pt x="45" y="31"/>
                  </a:cubicBezTo>
                  <a:cubicBezTo>
                    <a:pt x="45" y="31"/>
                    <a:pt x="45" y="32"/>
                    <a:pt x="45" y="32"/>
                  </a:cubicBezTo>
                  <a:cubicBezTo>
                    <a:pt x="46" y="33"/>
                    <a:pt x="43" y="34"/>
                    <a:pt x="41" y="35"/>
                  </a:cubicBezTo>
                  <a:cubicBezTo>
                    <a:pt x="39" y="36"/>
                    <a:pt x="27" y="43"/>
                    <a:pt x="25" y="44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7" y="42"/>
                    <a:pt x="17" y="42"/>
                  </a:cubicBezTo>
                  <a:cubicBezTo>
                    <a:pt x="17" y="42"/>
                    <a:pt x="16" y="42"/>
                    <a:pt x="15" y="44"/>
                  </a:cubicBezTo>
                  <a:cubicBezTo>
                    <a:pt x="14" y="45"/>
                    <a:pt x="11" y="44"/>
                    <a:pt x="8" y="44"/>
                  </a:cubicBezTo>
                  <a:cubicBezTo>
                    <a:pt x="5" y="44"/>
                    <a:pt x="7" y="42"/>
                    <a:pt x="5" y="42"/>
                  </a:cubicBezTo>
                  <a:cubicBezTo>
                    <a:pt x="5" y="42"/>
                    <a:pt x="4" y="42"/>
                    <a:pt x="2" y="41"/>
                  </a:cubicBezTo>
                  <a:cubicBezTo>
                    <a:pt x="2" y="42"/>
                    <a:pt x="1" y="43"/>
                    <a:pt x="1" y="43"/>
                  </a:cubicBezTo>
                  <a:cubicBezTo>
                    <a:pt x="7" y="64"/>
                    <a:pt x="0" y="83"/>
                    <a:pt x="1" y="85"/>
                  </a:cubicBezTo>
                  <a:cubicBezTo>
                    <a:pt x="15" y="87"/>
                    <a:pt x="34" y="87"/>
                    <a:pt x="28" y="107"/>
                  </a:cubicBezTo>
                  <a:cubicBezTo>
                    <a:pt x="30" y="105"/>
                    <a:pt x="32" y="105"/>
                    <a:pt x="34" y="105"/>
                  </a:cubicBezTo>
                  <a:cubicBezTo>
                    <a:pt x="34" y="107"/>
                    <a:pt x="34" y="107"/>
                    <a:pt x="34" y="109"/>
                  </a:cubicBezTo>
                  <a:cubicBezTo>
                    <a:pt x="38" y="107"/>
                    <a:pt x="40" y="103"/>
                    <a:pt x="45" y="101"/>
                  </a:cubicBezTo>
                  <a:cubicBezTo>
                    <a:pt x="47" y="101"/>
                    <a:pt x="49" y="103"/>
                    <a:pt x="49" y="107"/>
                  </a:cubicBezTo>
                  <a:cubicBezTo>
                    <a:pt x="63" y="103"/>
                    <a:pt x="78" y="107"/>
                    <a:pt x="86" y="93"/>
                  </a:cubicBezTo>
                  <a:cubicBezTo>
                    <a:pt x="88" y="99"/>
                    <a:pt x="92" y="93"/>
                    <a:pt x="94" y="93"/>
                  </a:cubicBezTo>
                  <a:cubicBezTo>
                    <a:pt x="98" y="112"/>
                    <a:pt x="109" y="128"/>
                    <a:pt x="127" y="128"/>
                  </a:cubicBezTo>
                  <a:cubicBezTo>
                    <a:pt x="127" y="127"/>
                    <a:pt x="127" y="125"/>
                    <a:pt x="127" y="124"/>
                  </a:cubicBezTo>
                  <a:cubicBezTo>
                    <a:pt x="121" y="124"/>
                    <a:pt x="119" y="118"/>
                    <a:pt x="121" y="116"/>
                  </a:cubicBezTo>
                  <a:cubicBezTo>
                    <a:pt x="129" y="109"/>
                    <a:pt x="135" y="101"/>
                    <a:pt x="129" y="91"/>
                  </a:cubicBezTo>
                  <a:cubicBezTo>
                    <a:pt x="140" y="87"/>
                    <a:pt x="142" y="81"/>
                    <a:pt x="142" y="70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2">
              <a:extLst>
                <a:ext uri="{FF2B5EF4-FFF2-40B4-BE49-F238E27FC236}">
                  <a16:creationId xmlns:a16="http://schemas.microsoft.com/office/drawing/2014/main" id="{583777EF-604A-4F9E-B48E-81D82A9F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1532"/>
              <a:ext cx="514" cy="500"/>
            </a:xfrm>
            <a:custGeom>
              <a:avLst/>
              <a:gdLst>
                <a:gd name="T0" fmla="*/ 475 w 157"/>
                <a:gd name="T1" fmla="*/ 310 h 153"/>
                <a:gd name="T2" fmla="*/ 507 w 157"/>
                <a:gd name="T3" fmla="*/ 186 h 153"/>
                <a:gd name="T4" fmla="*/ 462 w 157"/>
                <a:gd name="T5" fmla="*/ 78 h 153"/>
                <a:gd name="T6" fmla="*/ 475 w 157"/>
                <a:gd name="T7" fmla="*/ 7 h 153"/>
                <a:gd name="T8" fmla="*/ 429 w 157"/>
                <a:gd name="T9" fmla="*/ 13 h 153"/>
                <a:gd name="T10" fmla="*/ 429 w 157"/>
                <a:gd name="T11" fmla="*/ 26 h 153"/>
                <a:gd name="T12" fmla="*/ 380 w 157"/>
                <a:gd name="T13" fmla="*/ 72 h 153"/>
                <a:gd name="T14" fmla="*/ 190 w 157"/>
                <a:gd name="T15" fmla="*/ 134 h 153"/>
                <a:gd name="T16" fmla="*/ 177 w 157"/>
                <a:gd name="T17" fmla="*/ 92 h 153"/>
                <a:gd name="T18" fmla="*/ 75 w 157"/>
                <a:gd name="T19" fmla="*/ 154 h 153"/>
                <a:gd name="T20" fmla="*/ 43 w 157"/>
                <a:gd name="T21" fmla="*/ 127 h 153"/>
                <a:gd name="T22" fmla="*/ 16 w 157"/>
                <a:gd name="T23" fmla="*/ 180 h 153"/>
                <a:gd name="T24" fmla="*/ 10 w 157"/>
                <a:gd name="T25" fmla="*/ 183 h 153"/>
                <a:gd name="T26" fmla="*/ 79 w 157"/>
                <a:gd name="T27" fmla="*/ 255 h 153"/>
                <a:gd name="T28" fmla="*/ 82 w 157"/>
                <a:gd name="T29" fmla="*/ 255 h 153"/>
                <a:gd name="T30" fmla="*/ 190 w 157"/>
                <a:gd name="T31" fmla="*/ 255 h 153"/>
                <a:gd name="T32" fmla="*/ 219 w 157"/>
                <a:gd name="T33" fmla="*/ 301 h 153"/>
                <a:gd name="T34" fmla="*/ 236 w 157"/>
                <a:gd name="T35" fmla="*/ 317 h 153"/>
                <a:gd name="T36" fmla="*/ 249 w 157"/>
                <a:gd name="T37" fmla="*/ 395 h 153"/>
                <a:gd name="T38" fmla="*/ 304 w 157"/>
                <a:gd name="T39" fmla="*/ 369 h 153"/>
                <a:gd name="T40" fmla="*/ 318 w 157"/>
                <a:gd name="T41" fmla="*/ 382 h 153"/>
                <a:gd name="T42" fmla="*/ 354 w 157"/>
                <a:gd name="T43" fmla="*/ 356 h 153"/>
                <a:gd name="T44" fmla="*/ 399 w 157"/>
                <a:gd name="T45" fmla="*/ 376 h 153"/>
                <a:gd name="T46" fmla="*/ 406 w 157"/>
                <a:gd name="T47" fmla="*/ 402 h 153"/>
                <a:gd name="T48" fmla="*/ 449 w 157"/>
                <a:gd name="T49" fmla="*/ 425 h 153"/>
                <a:gd name="T50" fmla="*/ 514 w 157"/>
                <a:gd name="T51" fmla="*/ 500 h 153"/>
                <a:gd name="T52" fmla="*/ 514 w 157"/>
                <a:gd name="T53" fmla="*/ 497 h 153"/>
                <a:gd name="T54" fmla="*/ 475 w 157"/>
                <a:gd name="T55" fmla="*/ 310 h 1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53">
                  <a:moveTo>
                    <a:pt x="145" y="95"/>
                  </a:moveTo>
                  <a:cubicBezTo>
                    <a:pt x="149" y="83"/>
                    <a:pt x="156" y="57"/>
                    <a:pt x="155" y="57"/>
                  </a:cubicBezTo>
                  <a:cubicBezTo>
                    <a:pt x="153" y="45"/>
                    <a:pt x="145" y="35"/>
                    <a:pt x="141" y="24"/>
                  </a:cubicBezTo>
                  <a:cubicBezTo>
                    <a:pt x="155" y="24"/>
                    <a:pt x="145" y="10"/>
                    <a:pt x="145" y="2"/>
                  </a:cubicBezTo>
                  <a:cubicBezTo>
                    <a:pt x="141" y="4"/>
                    <a:pt x="135" y="0"/>
                    <a:pt x="131" y="4"/>
                  </a:cubicBezTo>
                  <a:cubicBezTo>
                    <a:pt x="131" y="6"/>
                    <a:pt x="132" y="7"/>
                    <a:pt x="131" y="8"/>
                  </a:cubicBezTo>
                  <a:cubicBezTo>
                    <a:pt x="124" y="12"/>
                    <a:pt x="120" y="20"/>
                    <a:pt x="116" y="22"/>
                  </a:cubicBezTo>
                  <a:cubicBezTo>
                    <a:pt x="97" y="37"/>
                    <a:pt x="83" y="51"/>
                    <a:pt x="58" y="41"/>
                  </a:cubicBezTo>
                  <a:cubicBezTo>
                    <a:pt x="54" y="39"/>
                    <a:pt x="52" y="33"/>
                    <a:pt x="54" y="28"/>
                  </a:cubicBezTo>
                  <a:cubicBezTo>
                    <a:pt x="38" y="26"/>
                    <a:pt x="33" y="39"/>
                    <a:pt x="23" y="47"/>
                  </a:cubicBezTo>
                  <a:cubicBezTo>
                    <a:pt x="21" y="43"/>
                    <a:pt x="17" y="37"/>
                    <a:pt x="13" y="39"/>
                  </a:cubicBezTo>
                  <a:cubicBezTo>
                    <a:pt x="7" y="41"/>
                    <a:pt x="0" y="45"/>
                    <a:pt x="5" y="55"/>
                  </a:cubicBezTo>
                  <a:cubicBezTo>
                    <a:pt x="4" y="55"/>
                    <a:pt x="4" y="56"/>
                    <a:pt x="3" y="56"/>
                  </a:cubicBezTo>
                  <a:cubicBezTo>
                    <a:pt x="11" y="63"/>
                    <a:pt x="18" y="70"/>
                    <a:pt x="24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7" y="78"/>
                    <a:pt x="51" y="77"/>
                    <a:pt x="58" y="78"/>
                  </a:cubicBezTo>
                  <a:cubicBezTo>
                    <a:pt x="65" y="78"/>
                    <a:pt x="66" y="87"/>
                    <a:pt x="67" y="92"/>
                  </a:cubicBezTo>
                  <a:cubicBezTo>
                    <a:pt x="67" y="96"/>
                    <a:pt x="69" y="95"/>
                    <a:pt x="72" y="97"/>
                  </a:cubicBezTo>
                  <a:cubicBezTo>
                    <a:pt x="76" y="99"/>
                    <a:pt x="76" y="115"/>
                    <a:pt x="76" y="121"/>
                  </a:cubicBezTo>
                  <a:cubicBezTo>
                    <a:pt x="82" y="120"/>
                    <a:pt x="87" y="117"/>
                    <a:pt x="93" y="113"/>
                  </a:cubicBezTo>
                  <a:cubicBezTo>
                    <a:pt x="93" y="115"/>
                    <a:pt x="95" y="117"/>
                    <a:pt x="97" y="117"/>
                  </a:cubicBezTo>
                  <a:cubicBezTo>
                    <a:pt x="97" y="111"/>
                    <a:pt x="108" y="117"/>
                    <a:pt x="108" y="109"/>
                  </a:cubicBezTo>
                  <a:cubicBezTo>
                    <a:pt x="112" y="115"/>
                    <a:pt x="114" y="117"/>
                    <a:pt x="122" y="115"/>
                  </a:cubicBezTo>
                  <a:cubicBezTo>
                    <a:pt x="122" y="117"/>
                    <a:pt x="120" y="123"/>
                    <a:pt x="124" y="123"/>
                  </a:cubicBezTo>
                  <a:cubicBezTo>
                    <a:pt x="131" y="121"/>
                    <a:pt x="131" y="130"/>
                    <a:pt x="137" y="130"/>
                  </a:cubicBezTo>
                  <a:cubicBezTo>
                    <a:pt x="139" y="142"/>
                    <a:pt x="148" y="149"/>
                    <a:pt x="157" y="153"/>
                  </a:cubicBezTo>
                  <a:cubicBezTo>
                    <a:pt x="157" y="153"/>
                    <a:pt x="157" y="152"/>
                    <a:pt x="157" y="152"/>
                  </a:cubicBezTo>
                  <a:cubicBezTo>
                    <a:pt x="157" y="134"/>
                    <a:pt x="141" y="113"/>
                    <a:pt x="145" y="95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3">
              <a:extLst>
                <a:ext uri="{FF2B5EF4-FFF2-40B4-BE49-F238E27FC236}">
                  <a16:creationId xmlns:a16="http://schemas.microsoft.com/office/drawing/2014/main" id="{4A63B66B-DD5C-465B-8B72-C922D1DD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65"/>
              <a:ext cx="1218" cy="1544"/>
            </a:xfrm>
            <a:custGeom>
              <a:avLst/>
              <a:gdLst>
                <a:gd name="T0" fmla="*/ 1120 w 372"/>
                <a:gd name="T1" fmla="*/ 258 h 472"/>
                <a:gd name="T2" fmla="*/ 1044 w 372"/>
                <a:gd name="T3" fmla="*/ 167 h 472"/>
                <a:gd name="T4" fmla="*/ 992 w 372"/>
                <a:gd name="T5" fmla="*/ 173 h 472"/>
                <a:gd name="T6" fmla="*/ 923 w 372"/>
                <a:gd name="T7" fmla="*/ 213 h 472"/>
                <a:gd name="T8" fmla="*/ 815 w 372"/>
                <a:gd name="T9" fmla="*/ 137 h 472"/>
                <a:gd name="T10" fmla="*/ 753 w 372"/>
                <a:gd name="T11" fmla="*/ 105 h 472"/>
                <a:gd name="T12" fmla="*/ 711 w 372"/>
                <a:gd name="T13" fmla="*/ 108 h 472"/>
                <a:gd name="T14" fmla="*/ 658 w 372"/>
                <a:gd name="T15" fmla="*/ 65 h 472"/>
                <a:gd name="T16" fmla="*/ 563 w 372"/>
                <a:gd name="T17" fmla="*/ 16 h 472"/>
                <a:gd name="T18" fmla="*/ 498 w 372"/>
                <a:gd name="T19" fmla="*/ 43 h 472"/>
                <a:gd name="T20" fmla="*/ 383 w 372"/>
                <a:gd name="T21" fmla="*/ 36 h 472"/>
                <a:gd name="T22" fmla="*/ 341 w 372"/>
                <a:gd name="T23" fmla="*/ 16 h 472"/>
                <a:gd name="T24" fmla="*/ 262 w 372"/>
                <a:gd name="T25" fmla="*/ 20 h 472"/>
                <a:gd name="T26" fmla="*/ 226 w 372"/>
                <a:gd name="T27" fmla="*/ 7 h 472"/>
                <a:gd name="T28" fmla="*/ 174 w 372"/>
                <a:gd name="T29" fmla="*/ 26 h 472"/>
                <a:gd name="T30" fmla="*/ 121 w 372"/>
                <a:gd name="T31" fmla="*/ 36 h 472"/>
                <a:gd name="T32" fmla="*/ 79 w 372"/>
                <a:gd name="T33" fmla="*/ 69 h 472"/>
                <a:gd name="T34" fmla="*/ 39 w 372"/>
                <a:gd name="T35" fmla="*/ 72 h 472"/>
                <a:gd name="T36" fmla="*/ 0 w 372"/>
                <a:gd name="T37" fmla="*/ 65 h 472"/>
                <a:gd name="T38" fmla="*/ 29 w 372"/>
                <a:gd name="T39" fmla="*/ 141 h 472"/>
                <a:gd name="T40" fmla="*/ 20 w 372"/>
                <a:gd name="T41" fmla="*/ 226 h 472"/>
                <a:gd name="T42" fmla="*/ 102 w 372"/>
                <a:gd name="T43" fmla="*/ 249 h 472"/>
                <a:gd name="T44" fmla="*/ 72 w 372"/>
                <a:gd name="T45" fmla="*/ 285 h 472"/>
                <a:gd name="T46" fmla="*/ 82 w 372"/>
                <a:gd name="T47" fmla="*/ 327 h 472"/>
                <a:gd name="T48" fmla="*/ 121 w 372"/>
                <a:gd name="T49" fmla="*/ 396 h 472"/>
                <a:gd name="T50" fmla="*/ 160 w 372"/>
                <a:gd name="T51" fmla="*/ 442 h 472"/>
                <a:gd name="T52" fmla="*/ 154 w 372"/>
                <a:gd name="T53" fmla="*/ 494 h 472"/>
                <a:gd name="T54" fmla="*/ 183 w 372"/>
                <a:gd name="T55" fmla="*/ 530 h 472"/>
                <a:gd name="T56" fmla="*/ 223 w 372"/>
                <a:gd name="T57" fmla="*/ 572 h 472"/>
                <a:gd name="T58" fmla="*/ 203 w 372"/>
                <a:gd name="T59" fmla="*/ 667 h 472"/>
                <a:gd name="T60" fmla="*/ 210 w 372"/>
                <a:gd name="T61" fmla="*/ 765 h 472"/>
                <a:gd name="T62" fmla="*/ 282 w 372"/>
                <a:gd name="T63" fmla="*/ 815 h 472"/>
                <a:gd name="T64" fmla="*/ 210 w 372"/>
                <a:gd name="T65" fmla="*/ 919 h 472"/>
                <a:gd name="T66" fmla="*/ 239 w 372"/>
                <a:gd name="T67" fmla="*/ 1001 h 472"/>
                <a:gd name="T68" fmla="*/ 298 w 372"/>
                <a:gd name="T69" fmla="*/ 1034 h 472"/>
                <a:gd name="T70" fmla="*/ 341 w 372"/>
                <a:gd name="T71" fmla="*/ 1109 h 472"/>
                <a:gd name="T72" fmla="*/ 422 w 372"/>
                <a:gd name="T73" fmla="*/ 1138 h 472"/>
                <a:gd name="T74" fmla="*/ 406 w 372"/>
                <a:gd name="T75" fmla="*/ 1210 h 472"/>
                <a:gd name="T76" fmla="*/ 494 w 372"/>
                <a:gd name="T77" fmla="*/ 1253 h 472"/>
                <a:gd name="T78" fmla="*/ 508 w 372"/>
                <a:gd name="T79" fmla="*/ 1358 h 472"/>
                <a:gd name="T80" fmla="*/ 540 w 372"/>
                <a:gd name="T81" fmla="*/ 1459 h 472"/>
                <a:gd name="T82" fmla="*/ 599 w 372"/>
                <a:gd name="T83" fmla="*/ 1465 h 472"/>
                <a:gd name="T84" fmla="*/ 665 w 372"/>
                <a:gd name="T85" fmla="*/ 1537 h 472"/>
                <a:gd name="T86" fmla="*/ 727 w 372"/>
                <a:gd name="T87" fmla="*/ 1508 h 472"/>
                <a:gd name="T88" fmla="*/ 740 w 372"/>
                <a:gd name="T89" fmla="*/ 1240 h 472"/>
                <a:gd name="T90" fmla="*/ 884 w 372"/>
                <a:gd name="T91" fmla="*/ 1259 h 472"/>
                <a:gd name="T92" fmla="*/ 897 w 372"/>
                <a:gd name="T93" fmla="*/ 1233 h 472"/>
                <a:gd name="T94" fmla="*/ 910 w 372"/>
                <a:gd name="T95" fmla="*/ 1151 h 472"/>
                <a:gd name="T96" fmla="*/ 943 w 372"/>
                <a:gd name="T97" fmla="*/ 1106 h 472"/>
                <a:gd name="T98" fmla="*/ 910 w 372"/>
                <a:gd name="T99" fmla="*/ 1050 h 472"/>
                <a:gd name="T100" fmla="*/ 855 w 372"/>
                <a:gd name="T101" fmla="*/ 1024 h 472"/>
                <a:gd name="T102" fmla="*/ 976 w 372"/>
                <a:gd name="T103" fmla="*/ 955 h 472"/>
                <a:gd name="T104" fmla="*/ 1094 w 372"/>
                <a:gd name="T105" fmla="*/ 788 h 472"/>
                <a:gd name="T106" fmla="*/ 1126 w 372"/>
                <a:gd name="T107" fmla="*/ 765 h 472"/>
                <a:gd name="T108" fmla="*/ 1166 w 372"/>
                <a:gd name="T109" fmla="*/ 772 h 472"/>
                <a:gd name="T110" fmla="*/ 1208 w 372"/>
                <a:gd name="T111" fmla="*/ 726 h 472"/>
                <a:gd name="T112" fmla="*/ 1185 w 372"/>
                <a:gd name="T113" fmla="*/ 713 h 472"/>
                <a:gd name="T114" fmla="*/ 1100 w 372"/>
                <a:gd name="T115" fmla="*/ 569 h 472"/>
                <a:gd name="T116" fmla="*/ 1126 w 372"/>
                <a:gd name="T117" fmla="*/ 448 h 472"/>
                <a:gd name="T118" fmla="*/ 1185 w 372"/>
                <a:gd name="T119" fmla="*/ 406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2" h="472">
                  <a:moveTo>
                    <a:pt x="342" y="94"/>
                  </a:moveTo>
                  <a:cubicBezTo>
                    <a:pt x="342" y="90"/>
                    <a:pt x="342" y="84"/>
                    <a:pt x="342" y="79"/>
                  </a:cubicBezTo>
                  <a:cubicBezTo>
                    <a:pt x="336" y="84"/>
                    <a:pt x="332" y="86"/>
                    <a:pt x="325" y="88"/>
                  </a:cubicBezTo>
                  <a:cubicBezTo>
                    <a:pt x="323" y="75"/>
                    <a:pt x="334" y="59"/>
                    <a:pt x="319" y="51"/>
                  </a:cubicBezTo>
                  <a:cubicBezTo>
                    <a:pt x="317" y="53"/>
                    <a:pt x="315" y="57"/>
                    <a:pt x="315" y="59"/>
                  </a:cubicBezTo>
                  <a:cubicBezTo>
                    <a:pt x="315" y="51"/>
                    <a:pt x="307" y="55"/>
                    <a:pt x="303" y="53"/>
                  </a:cubicBezTo>
                  <a:cubicBezTo>
                    <a:pt x="303" y="55"/>
                    <a:pt x="303" y="59"/>
                    <a:pt x="303" y="59"/>
                  </a:cubicBezTo>
                  <a:cubicBezTo>
                    <a:pt x="296" y="61"/>
                    <a:pt x="290" y="65"/>
                    <a:pt x="282" y="65"/>
                  </a:cubicBezTo>
                  <a:cubicBezTo>
                    <a:pt x="282" y="61"/>
                    <a:pt x="282" y="59"/>
                    <a:pt x="280" y="57"/>
                  </a:cubicBezTo>
                  <a:cubicBezTo>
                    <a:pt x="267" y="48"/>
                    <a:pt x="257" y="55"/>
                    <a:pt x="249" y="42"/>
                  </a:cubicBezTo>
                  <a:cubicBezTo>
                    <a:pt x="247" y="38"/>
                    <a:pt x="239" y="46"/>
                    <a:pt x="232" y="51"/>
                  </a:cubicBezTo>
                  <a:cubicBezTo>
                    <a:pt x="230" y="44"/>
                    <a:pt x="230" y="38"/>
                    <a:pt x="230" y="32"/>
                  </a:cubicBezTo>
                  <a:cubicBezTo>
                    <a:pt x="226" y="34"/>
                    <a:pt x="224" y="40"/>
                    <a:pt x="220" y="38"/>
                  </a:cubicBezTo>
                  <a:cubicBezTo>
                    <a:pt x="220" y="37"/>
                    <a:pt x="217" y="35"/>
                    <a:pt x="217" y="33"/>
                  </a:cubicBezTo>
                  <a:cubicBezTo>
                    <a:pt x="213" y="43"/>
                    <a:pt x="210" y="51"/>
                    <a:pt x="208" y="61"/>
                  </a:cubicBezTo>
                  <a:cubicBezTo>
                    <a:pt x="203" y="46"/>
                    <a:pt x="189" y="34"/>
                    <a:pt x="201" y="20"/>
                  </a:cubicBezTo>
                  <a:cubicBezTo>
                    <a:pt x="191" y="18"/>
                    <a:pt x="185" y="15"/>
                    <a:pt x="181" y="3"/>
                  </a:cubicBezTo>
                  <a:cubicBezTo>
                    <a:pt x="181" y="1"/>
                    <a:pt x="175" y="3"/>
                    <a:pt x="172" y="5"/>
                  </a:cubicBezTo>
                  <a:cubicBezTo>
                    <a:pt x="170" y="11"/>
                    <a:pt x="170" y="24"/>
                    <a:pt x="160" y="20"/>
                  </a:cubicBezTo>
                  <a:cubicBezTo>
                    <a:pt x="158" y="18"/>
                    <a:pt x="156" y="15"/>
                    <a:pt x="152" y="13"/>
                  </a:cubicBezTo>
                  <a:cubicBezTo>
                    <a:pt x="154" y="28"/>
                    <a:pt x="127" y="20"/>
                    <a:pt x="117" y="26"/>
                  </a:cubicBezTo>
                  <a:cubicBezTo>
                    <a:pt x="117" y="22"/>
                    <a:pt x="119" y="15"/>
                    <a:pt x="117" y="11"/>
                  </a:cubicBezTo>
                  <a:cubicBezTo>
                    <a:pt x="115" y="9"/>
                    <a:pt x="108" y="13"/>
                    <a:pt x="104" y="11"/>
                  </a:cubicBezTo>
                  <a:cubicBezTo>
                    <a:pt x="104" y="11"/>
                    <a:pt x="104" y="7"/>
                    <a:pt x="104" y="5"/>
                  </a:cubicBezTo>
                  <a:cubicBezTo>
                    <a:pt x="97" y="14"/>
                    <a:pt x="91" y="9"/>
                    <a:pt x="85" y="3"/>
                  </a:cubicBezTo>
                  <a:cubicBezTo>
                    <a:pt x="83" y="5"/>
                    <a:pt x="83" y="6"/>
                    <a:pt x="80" y="6"/>
                  </a:cubicBezTo>
                  <a:cubicBezTo>
                    <a:pt x="76" y="6"/>
                    <a:pt x="73" y="5"/>
                    <a:pt x="72" y="4"/>
                  </a:cubicBezTo>
                  <a:cubicBezTo>
                    <a:pt x="71" y="3"/>
                    <a:pt x="72" y="0"/>
                    <a:pt x="69" y="2"/>
                  </a:cubicBezTo>
                  <a:cubicBezTo>
                    <a:pt x="65" y="4"/>
                    <a:pt x="62" y="4"/>
                    <a:pt x="59" y="6"/>
                  </a:cubicBezTo>
                  <a:cubicBezTo>
                    <a:pt x="57" y="7"/>
                    <a:pt x="58" y="3"/>
                    <a:pt x="53" y="8"/>
                  </a:cubicBezTo>
                  <a:cubicBezTo>
                    <a:pt x="48" y="13"/>
                    <a:pt x="44" y="15"/>
                    <a:pt x="42" y="14"/>
                  </a:cubicBezTo>
                  <a:cubicBezTo>
                    <a:pt x="40" y="13"/>
                    <a:pt x="40" y="9"/>
                    <a:pt x="37" y="11"/>
                  </a:cubicBezTo>
                  <a:cubicBezTo>
                    <a:pt x="35" y="13"/>
                    <a:pt x="31" y="10"/>
                    <a:pt x="29" y="12"/>
                  </a:cubicBezTo>
                  <a:cubicBezTo>
                    <a:pt x="28" y="14"/>
                    <a:pt x="27" y="18"/>
                    <a:pt x="24" y="21"/>
                  </a:cubicBezTo>
                  <a:cubicBezTo>
                    <a:pt x="22" y="24"/>
                    <a:pt x="17" y="26"/>
                    <a:pt x="15" y="26"/>
                  </a:cubicBezTo>
                  <a:cubicBezTo>
                    <a:pt x="13" y="26"/>
                    <a:pt x="13" y="23"/>
                    <a:pt x="12" y="22"/>
                  </a:cubicBezTo>
                  <a:cubicBezTo>
                    <a:pt x="10" y="20"/>
                    <a:pt x="10" y="14"/>
                    <a:pt x="7" y="15"/>
                  </a:cubicBezTo>
                  <a:cubicBezTo>
                    <a:pt x="3" y="15"/>
                    <a:pt x="1" y="16"/>
                    <a:pt x="0" y="20"/>
                  </a:cubicBezTo>
                  <a:cubicBezTo>
                    <a:pt x="0" y="25"/>
                    <a:pt x="0" y="32"/>
                    <a:pt x="2" y="35"/>
                  </a:cubicBezTo>
                  <a:cubicBezTo>
                    <a:pt x="3" y="38"/>
                    <a:pt x="5" y="39"/>
                    <a:pt x="9" y="43"/>
                  </a:cubicBezTo>
                  <a:cubicBezTo>
                    <a:pt x="13" y="47"/>
                    <a:pt x="20" y="56"/>
                    <a:pt x="15" y="58"/>
                  </a:cubicBezTo>
                  <a:cubicBezTo>
                    <a:pt x="11" y="61"/>
                    <a:pt x="8" y="67"/>
                    <a:pt x="6" y="69"/>
                  </a:cubicBezTo>
                  <a:cubicBezTo>
                    <a:pt x="5" y="72"/>
                    <a:pt x="0" y="76"/>
                    <a:pt x="6" y="75"/>
                  </a:cubicBezTo>
                  <a:cubicBezTo>
                    <a:pt x="13" y="75"/>
                    <a:pt x="29" y="75"/>
                    <a:pt x="31" y="76"/>
                  </a:cubicBezTo>
                  <a:cubicBezTo>
                    <a:pt x="32" y="76"/>
                    <a:pt x="30" y="83"/>
                    <a:pt x="27" y="84"/>
                  </a:cubicBezTo>
                  <a:cubicBezTo>
                    <a:pt x="25" y="85"/>
                    <a:pt x="22" y="85"/>
                    <a:pt x="22" y="87"/>
                  </a:cubicBezTo>
                  <a:cubicBezTo>
                    <a:pt x="21" y="89"/>
                    <a:pt x="23" y="93"/>
                    <a:pt x="23" y="93"/>
                  </a:cubicBezTo>
                  <a:cubicBezTo>
                    <a:pt x="23" y="93"/>
                    <a:pt x="23" y="95"/>
                    <a:pt x="25" y="100"/>
                  </a:cubicBezTo>
                  <a:cubicBezTo>
                    <a:pt x="26" y="104"/>
                    <a:pt x="27" y="110"/>
                    <a:pt x="28" y="114"/>
                  </a:cubicBezTo>
                  <a:cubicBezTo>
                    <a:pt x="29" y="117"/>
                    <a:pt x="34" y="122"/>
                    <a:pt x="37" y="121"/>
                  </a:cubicBezTo>
                  <a:cubicBezTo>
                    <a:pt x="41" y="121"/>
                    <a:pt x="43" y="118"/>
                    <a:pt x="45" y="122"/>
                  </a:cubicBezTo>
                  <a:cubicBezTo>
                    <a:pt x="46" y="126"/>
                    <a:pt x="45" y="128"/>
                    <a:pt x="49" y="135"/>
                  </a:cubicBezTo>
                  <a:cubicBezTo>
                    <a:pt x="53" y="141"/>
                    <a:pt x="56" y="140"/>
                    <a:pt x="54" y="143"/>
                  </a:cubicBezTo>
                  <a:cubicBezTo>
                    <a:pt x="52" y="147"/>
                    <a:pt x="48" y="147"/>
                    <a:pt x="47" y="151"/>
                  </a:cubicBezTo>
                  <a:cubicBezTo>
                    <a:pt x="47" y="154"/>
                    <a:pt x="48" y="158"/>
                    <a:pt x="48" y="158"/>
                  </a:cubicBezTo>
                  <a:cubicBezTo>
                    <a:pt x="48" y="158"/>
                    <a:pt x="50" y="159"/>
                    <a:pt x="56" y="162"/>
                  </a:cubicBezTo>
                  <a:cubicBezTo>
                    <a:pt x="61" y="165"/>
                    <a:pt x="62" y="165"/>
                    <a:pt x="64" y="169"/>
                  </a:cubicBezTo>
                  <a:cubicBezTo>
                    <a:pt x="65" y="174"/>
                    <a:pt x="65" y="173"/>
                    <a:pt x="68" y="175"/>
                  </a:cubicBezTo>
                  <a:cubicBezTo>
                    <a:pt x="70" y="177"/>
                    <a:pt x="70" y="184"/>
                    <a:pt x="67" y="188"/>
                  </a:cubicBezTo>
                  <a:cubicBezTo>
                    <a:pt x="64" y="193"/>
                    <a:pt x="61" y="196"/>
                    <a:pt x="62" y="204"/>
                  </a:cubicBezTo>
                  <a:cubicBezTo>
                    <a:pt x="63" y="212"/>
                    <a:pt x="63" y="211"/>
                    <a:pt x="63" y="219"/>
                  </a:cubicBezTo>
                  <a:cubicBezTo>
                    <a:pt x="63" y="226"/>
                    <a:pt x="60" y="229"/>
                    <a:pt x="64" y="234"/>
                  </a:cubicBezTo>
                  <a:cubicBezTo>
                    <a:pt x="68" y="239"/>
                    <a:pt x="72" y="240"/>
                    <a:pt x="77" y="243"/>
                  </a:cubicBezTo>
                  <a:cubicBezTo>
                    <a:pt x="83" y="246"/>
                    <a:pt x="86" y="249"/>
                    <a:pt x="86" y="249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77"/>
                    <a:pt x="61" y="280"/>
                    <a:pt x="64" y="281"/>
                  </a:cubicBezTo>
                  <a:cubicBezTo>
                    <a:pt x="66" y="283"/>
                    <a:pt x="76" y="285"/>
                    <a:pt x="75" y="290"/>
                  </a:cubicBezTo>
                  <a:cubicBezTo>
                    <a:pt x="73" y="296"/>
                    <a:pt x="71" y="299"/>
                    <a:pt x="73" y="306"/>
                  </a:cubicBezTo>
                  <a:cubicBezTo>
                    <a:pt x="74" y="312"/>
                    <a:pt x="76" y="311"/>
                    <a:pt x="80" y="314"/>
                  </a:cubicBezTo>
                  <a:cubicBezTo>
                    <a:pt x="85" y="316"/>
                    <a:pt x="89" y="315"/>
                    <a:pt x="91" y="316"/>
                  </a:cubicBezTo>
                  <a:cubicBezTo>
                    <a:pt x="94" y="317"/>
                    <a:pt x="92" y="321"/>
                    <a:pt x="95" y="328"/>
                  </a:cubicBezTo>
                  <a:cubicBezTo>
                    <a:pt x="97" y="335"/>
                    <a:pt x="97" y="335"/>
                    <a:pt x="104" y="339"/>
                  </a:cubicBezTo>
                  <a:cubicBezTo>
                    <a:pt x="110" y="342"/>
                    <a:pt x="111" y="338"/>
                    <a:pt x="117" y="342"/>
                  </a:cubicBezTo>
                  <a:cubicBezTo>
                    <a:pt x="124" y="345"/>
                    <a:pt x="130" y="343"/>
                    <a:pt x="129" y="348"/>
                  </a:cubicBezTo>
                  <a:cubicBezTo>
                    <a:pt x="128" y="354"/>
                    <a:pt x="127" y="350"/>
                    <a:pt x="124" y="359"/>
                  </a:cubicBezTo>
                  <a:cubicBezTo>
                    <a:pt x="121" y="367"/>
                    <a:pt x="119" y="369"/>
                    <a:pt x="124" y="370"/>
                  </a:cubicBezTo>
                  <a:cubicBezTo>
                    <a:pt x="128" y="370"/>
                    <a:pt x="141" y="375"/>
                    <a:pt x="144" y="375"/>
                  </a:cubicBezTo>
                  <a:cubicBezTo>
                    <a:pt x="146" y="374"/>
                    <a:pt x="147" y="375"/>
                    <a:pt x="151" y="383"/>
                  </a:cubicBezTo>
                  <a:cubicBezTo>
                    <a:pt x="155" y="390"/>
                    <a:pt x="161" y="384"/>
                    <a:pt x="158" y="395"/>
                  </a:cubicBezTo>
                  <a:cubicBezTo>
                    <a:pt x="156" y="406"/>
                    <a:pt x="154" y="409"/>
                    <a:pt x="155" y="415"/>
                  </a:cubicBezTo>
                  <a:cubicBezTo>
                    <a:pt x="155" y="420"/>
                    <a:pt x="156" y="422"/>
                    <a:pt x="159" y="428"/>
                  </a:cubicBezTo>
                  <a:cubicBezTo>
                    <a:pt x="161" y="434"/>
                    <a:pt x="163" y="443"/>
                    <a:pt x="165" y="446"/>
                  </a:cubicBezTo>
                  <a:cubicBezTo>
                    <a:pt x="168" y="448"/>
                    <a:pt x="177" y="447"/>
                    <a:pt x="179" y="446"/>
                  </a:cubicBezTo>
                  <a:cubicBezTo>
                    <a:pt x="180" y="445"/>
                    <a:pt x="181" y="436"/>
                    <a:pt x="183" y="448"/>
                  </a:cubicBezTo>
                  <a:cubicBezTo>
                    <a:pt x="185" y="460"/>
                    <a:pt x="186" y="465"/>
                    <a:pt x="189" y="466"/>
                  </a:cubicBezTo>
                  <a:cubicBezTo>
                    <a:pt x="192" y="466"/>
                    <a:pt x="198" y="470"/>
                    <a:pt x="203" y="470"/>
                  </a:cubicBezTo>
                  <a:cubicBezTo>
                    <a:pt x="208" y="470"/>
                    <a:pt x="219" y="472"/>
                    <a:pt x="220" y="469"/>
                  </a:cubicBezTo>
                  <a:cubicBezTo>
                    <a:pt x="221" y="467"/>
                    <a:pt x="221" y="463"/>
                    <a:pt x="222" y="461"/>
                  </a:cubicBezTo>
                  <a:cubicBezTo>
                    <a:pt x="223" y="443"/>
                    <a:pt x="232" y="426"/>
                    <a:pt x="243" y="410"/>
                  </a:cubicBezTo>
                  <a:cubicBezTo>
                    <a:pt x="247" y="404"/>
                    <a:pt x="232" y="389"/>
                    <a:pt x="226" y="379"/>
                  </a:cubicBezTo>
                  <a:cubicBezTo>
                    <a:pt x="234" y="377"/>
                    <a:pt x="241" y="383"/>
                    <a:pt x="247" y="385"/>
                  </a:cubicBezTo>
                  <a:cubicBezTo>
                    <a:pt x="253" y="387"/>
                    <a:pt x="261" y="383"/>
                    <a:pt x="270" y="385"/>
                  </a:cubicBezTo>
                  <a:cubicBezTo>
                    <a:pt x="267" y="383"/>
                    <a:pt x="265" y="379"/>
                    <a:pt x="267" y="377"/>
                  </a:cubicBezTo>
                  <a:cubicBezTo>
                    <a:pt x="270" y="377"/>
                    <a:pt x="272" y="377"/>
                    <a:pt x="274" y="377"/>
                  </a:cubicBezTo>
                  <a:cubicBezTo>
                    <a:pt x="272" y="369"/>
                    <a:pt x="278" y="362"/>
                    <a:pt x="286" y="362"/>
                  </a:cubicBezTo>
                  <a:cubicBezTo>
                    <a:pt x="284" y="358"/>
                    <a:pt x="280" y="356"/>
                    <a:pt x="278" y="352"/>
                  </a:cubicBezTo>
                  <a:cubicBezTo>
                    <a:pt x="282" y="352"/>
                    <a:pt x="284" y="352"/>
                    <a:pt x="288" y="352"/>
                  </a:cubicBezTo>
                  <a:cubicBezTo>
                    <a:pt x="280" y="348"/>
                    <a:pt x="294" y="342"/>
                    <a:pt x="288" y="338"/>
                  </a:cubicBezTo>
                  <a:cubicBezTo>
                    <a:pt x="286" y="340"/>
                    <a:pt x="284" y="340"/>
                    <a:pt x="282" y="340"/>
                  </a:cubicBezTo>
                  <a:cubicBezTo>
                    <a:pt x="280" y="334"/>
                    <a:pt x="276" y="327"/>
                    <a:pt x="278" y="321"/>
                  </a:cubicBezTo>
                  <a:cubicBezTo>
                    <a:pt x="274" y="321"/>
                    <a:pt x="270" y="325"/>
                    <a:pt x="265" y="325"/>
                  </a:cubicBezTo>
                  <a:cubicBezTo>
                    <a:pt x="263" y="323"/>
                    <a:pt x="263" y="317"/>
                    <a:pt x="261" y="313"/>
                  </a:cubicBezTo>
                  <a:cubicBezTo>
                    <a:pt x="276" y="311"/>
                    <a:pt x="284" y="305"/>
                    <a:pt x="282" y="288"/>
                  </a:cubicBezTo>
                  <a:cubicBezTo>
                    <a:pt x="288" y="288"/>
                    <a:pt x="294" y="288"/>
                    <a:pt x="298" y="292"/>
                  </a:cubicBezTo>
                  <a:cubicBezTo>
                    <a:pt x="313" y="278"/>
                    <a:pt x="317" y="269"/>
                    <a:pt x="315" y="249"/>
                  </a:cubicBezTo>
                  <a:cubicBezTo>
                    <a:pt x="323" y="251"/>
                    <a:pt x="327" y="247"/>
                    <a:pt x="334" y="241"/>
                  </a:cubicBezTo>
                  <a:cubicBezTo>
                    <a:pt x="336" y="241"/>
                    <a:pt x="338" y="245"/>
                    <a:pt x="338" y="247"/>
                  </a:cubicBezTo>
                  <a:cubicBezTo>
                    <a:pt x="344" y="245"/>
                    <a:pt x="342" y="239"/>
                    <a:pt x="344" y="234"/>
                  </a:cubicBezTo>
                  <a:cubicBezTo>
                    <a:pt x="346" y="239"/>
                    <a:pt x="348" y="245"/>
                    <a:pt x="352" y="247"/>
                  </a:cubicBezTo>
                  <a:cubicBezTo>
                    <a:pt x="352" y="243"/>
                    <a:pt x="352" y="239"/>
                    <a:pt x="356" y="236"/>
                  </a:cubicBezTo>
                  <a:cubicBezTo>
                    <a:pt x="356" y="241"/>
                    <a:pt x="358" y="236"/>
                    <a:pt x="360" y="239"/>
                  </a:cubicBezTo>
                  <a:cubicBezTo>
                    <a:pt x="352" y="230"/>
                    <a:pt x="361" y="225"/>
                    <a:pt x="369" y="222"/>
                  </a:cubicBezTo>
                  <a:cubicBezTo>
                    <a:pt x="370" y="220"/>
                    <a:pt x="372" y="218"/>
                    <a:pt x="371" y="216"/>
                  </a:cubicBezTo>
                  <a:cubicBezTo>
                    <a:pt x="369" y="214"/>
                    <a:pt x="365" y="218"/>
                    <a:pt x="362" y="218"/>
                  </a:cubicBezTo>
                  <a:cubicBezTo>
                    <a:pt x="350" y="205"/>
                    <a:pt x="344" y="191"/>
                    <a:pt x="329" y="181"/>
                  </a:cubicBezTo>
                  <a:cubicBezTo>
                    <a:pt x="327" y="177"/>
                    <a:pt x="336" y="177"/>
                    <a:pt x="336" y="174"/>
                  </a:cubicBezTo>
                  <a:cubicBezTo>
                    <a:pt x="329" y="158"/>
                    <a:pt x="344" y="152"/>
                    <a:pt x="350" y="137"/>
                  </a:cubicBezTo>
                  <a:cubicBezTo>
                    <a:pt x="348" y="137"/>
                    <a:pt x="346" y="137"/>
                    <a:pt x="344" y="137"/>
                  </a:cubicBezTo>
                  <a:cubicBezTo>
                    <a:pt x="344" y="135"/>
                    <a:pt x="344" y="133"/>
                    <a:pt x="344" y="131"/>
                  </a:cubicBezTo>
                  <a:cubicBezTo>
                    <a:pt x="351" y="131"/>
                    <a:pt x="357" y="127"/>
                    <a:pt x="362" y="124"/>
                  </a:cubicBezTo>
                  <a:cubicBezTo>
                    <a:pt x="360" y="107"/>
                    <a:pt x="366" y="89"/>
                    <a:pt x="342" y="94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4">
              <a:extLst>
                <a:ext uri="{FF2B5EF4-FFF2-40B4-BE49-F238E27FC236}">
                  <a16:creationId xmlns:a16="http://schemas.microsoft.com/office/drawing/2014/main" id="{075AC5F4-8069-487D-96A9-E6F6F65C9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980"/>
              <a:ext cx="1509" cy="791"/>
            </a:xfrm>
            <a:custGeom>
              <a:avLst/>
              <a:gdLst>
                <a:gd name="T0" fmla="*/ 1489 w 461"/>
                <a:gd name="T1" fmla="*/ 376 h 242"/>
                <a:gd name="T2" fmla="*/ 1447 w 461"/>
                <a:gd name="T3" fmla="*/ 307 h 242"/>
                <a:gd name="T4" fmla="*/ 1414 w 461"/>
                <a:gd name="T5" fmla="*/ 333 h 242"/>
                <a:gd name="T6" fmla="*/ 1355 w 461"/>
                <a:gd name="T7" fmla="*/ 333 h 242"/>
                <a:gd name="T8" fmla="*/ 1322 w 461"/>
                <a:gd name="T9" fmla="*/ 271 h 242"/>
                <a:gd name="T10" fmla="*/ 1273 w 461"/>
                <a:gd name="T11" fmla="*/ 275 h 242"/>
                <a:gd name="T12" fmla="*/ 1247 w 461"/>
                <a:gd name="T13" fmla="*/ 226 h 242"/>
                <a:gd name="T14" fmla="*/ 1169 w 461"/>
                <a:gd name="T15" fmla="*/ 216 h 242"/>
                <a:gd name="T16" fmla="*/ 1133 w 461"/>
                <a:gd name="T17" fmla="*/ 199 h 242"/>
                <a:gd name="T18" fmla="*/ 1061 w 461"/>
                <a:gd name="T19" fmla="*/ 157 h 242"/>
                <a:gd name="T20" fmla="*/ 1002 w 461"/>
                <a:gd name="T21" fmla="*/ 219 h 242"/>
                <a:gd name="T22" fmla="*/ 933 w 461"/>
                <a:gd name="T23" fmla="*/ 232 h 242"/>
                <a:gd name="T24" fmla="*/ 930 w 461"/>
                <a:gd name="T25" fmla="*/ 173 h 242"/>
                <a:gd name="T26" fmla="*/ 841 w 461"/>
                <a:gd name="T27" fmla="*/ 209 h 242"/>
                <a:gd name="T28" fmla="*/ 822 w 461"/>
                <a:gd name="T29" fmla="*/ 144 h 242"/>
                <a:gd name="T30" fmla="*/ 746 w 461"/>
                <a:gd name="T31" fmla="*/ 147 h 242"/>
                <a:gd name="T32" fmla="*/ 714 w 461"/>
                <a:gd name="T33" fmla="*/ 105 h 242"/>
                <a:gd name="T34" fmla="*/ 612 w 461"/>
                <a:gd name="T35" fmla="*/ 154 h 242"/>
                <a:gd name="T36" fmla="*/ 540 w 461"/>
                <a:gd name="T37" fmla="*/ 163 h 242"/>
                <a:gd name="T38" fmla="*/ 452 w 461"/>
                <a:gd name="T39" fmla="*/ 186 h 242"/>
                <a:gd name="T40" fmla="*/ 396 w 461"/>
                <a:gd name="T41" fmla="*/ 177 h 242"/>
                <a:gd name="T42" fmla="*/ 324 w 461"/>
                <a:gd name="T43" fmla="*/ 183 h 242"/>
                <a:gd name="T44" fmla="*/ 255 w 461"/>
                <a:gd name="T45" fmla="*/ 147 h 242"/>
                <a:gd name="T46" fmla="*/ 193 w 461"/>
                <a:gd name="T47" fmla="*/ 157 h 242"/>
                <a:gd name="T48" fmla="*/ 160 w 461"/>
                <a:gd name="T49" fmla="*/ 101 h 242"/>
                <a:gd name="T50" fmla="*/ 177 w 461"/>
                <a:gd name="T51" fmla="*/ 46 h 242"/>
                <a:gd name="T52" fmla="*/ 144 w 461"/>
                <a:gd name="T53" fmla="*/ 20 h 242"/>
                <a:gd name="T54" fmla="*/ 121 w 461"/>
                <a:gd name="T55" fmla="*/ 62 h 242"/>
                <a:gd name="T56" fmla="*/ 79 w 461"/>
                <a:gd name="T57" fmla="*/ 114 h 242"/>
                <a:gd name="T58" fmla="*/ 72 w 461"/>
                <a:gd name="T59" fmla="*/ 203 h 242"/>
                <a:gd name="T60" fmla="*/ 59 w 461"/>
                <a:gd name="T61" fmla="*/ 271 h 242"/>
                <a:gd name="T62" fmla="*/ 0 w 461"/>
                <a:gd name="T63" fmla="*/ 346 h 242"/>
                <a:gd name="T64" fmla="*/ 10 w 461"/>
                <a:gd name="T65" fmla="*/ 392 h 242"/>
                <a:gd name="T66" fmla="*/ 69 w 461"/>
                <a:gd name="T67" fmla="*/ 402 h 242"/>
                <a:gd name="T68" fmla="*/ 111 w 461"/>
                <a:gd name="T69" fmla="*/ 422 h 242"/>
                <a:gd name="T70" fmla="*/ 226 w 461"/>
                <a:gd name="T71" fmla="*/ 428 h 242"/>
                <a:gd name="T72" fmla="*/ 291 w 461"/>
                <a:gd name="T73" fmla="*/ 402 h 242"/>
                <a:gd name="T74" fmla="*/ 386 w 461"/>
                <a:gd name="T75" fmla="*/ 451 h 242"/>
                <a:gd name="T76" fmla="*/ 439 w 461"/>
                <a:gd name="T77" fmla="*/ 494 h 242"/>
                <a:gd name="T78" fmla="*/ 439 w 461"/>
                <a:gd name="T79" fmla="*/ 494 h 242"/>
                <a:gd name="T80" fmla="*/ 481 w 461"/>
                <a:gd name="T81" fmla="*/ 490 h 242"/>
                <a:gd name="T82" fmla="*/ 543 w 461"/>
                <a:gd name="T83" fmla="*/ 523 h 242"/>
                <a:gd name="T84" fmla="*/ 651 w 461"/>
                <a:gd name="T85" fmla="*/ 598 h 242"/>
                <a:gd name="T86" fmla="*/ 720 w 461"/>
                <a:gd name="T87" fmla="*/ 559 h 242"/>
                <a:gd name="T88" fmla="*/ 773 w 461"/>
                <a:gd name="T89" fmla="*/ 552 h 242"/>
                <a:gd name="T90" fmla="*/ 848 w 461"/>
                <a:gd name="T91" fmla="*/ 644 h 242"/>
                <a:gd name="T92" fmla="*/ 913 w 461"/>
                <a:gd name="T93" fmla="*/ 791 h 242"/>
                <a:gd name="T94" fmla="*/ 1025 w 461"/>
                <a:gd name="T95" fmla="*/ 732 h 242"/>
                <a:gd name="T96" fmla="*/ 1083 w 461"/>
                <a:gd name="T97" fmla="*/ 706 h 242"/>
                <a:gd name="T98" fmla="*/ 1198 w 461"/>
                <a:gd name="T99" fmla="*/ 686 h 242"/>
                <a:gd name="T100" fmla="*/ 1437 w 461"/>
                <a:gd name="T101" fmla="*/ 579 h 242"/>
                <a:gd name="T102" fmla="*/ 1437 w 461"/>
                <a:gd name="T103" fmla="*/ 565 h 242"/>
                <a:gd name="T104" fmla="*/ 1463 w 461"/>
                <a:gd name="T105" fmla="*/ 530 h 242"/>
                <a:gd name="T106" fmla="*/ 1509 w 461"/>
                <a:gd name="T107" fmla="*/ 445 h 242"/>
                <a:gd name="T108" fmla="*/ 1509 w 461"/>
                <a:gd name="T109" fmla="*/ 386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1" h="242">
                  <a:moveTo>
                    <a:pt x="461" y="118"/>
                  </a:moveTo>
                  <a:cubicBezTo>
                    <a:pt x="460" y="118"/>
                    <a:pt x="458" y="117"/>
                    <a:pt x="455" y="115"/>
                  </a:cubicBezTo>
                  <a:cubicBezTo>
                    <a:pt x="448" y="110"/>
                    <a:pt x="443" y="105"/>
                    <a:pt x="443" y="105"/>
                  </a:cubicBezTo>
                  <a:cubicBezTo>
                    <a:pt x="443" y="105"/>
                    <a:pt x="442" y="97"/>
                    <a:pt x="442" y="94"/>
                  </a:cubicBezTo>
                  <a:cubicBezTo>
                    <a:pt x="442" y="92"/>
                    <a:pt x="433" y="94"/>
                    <a:pt x="433" y="94"/>
                  </a:cubicBezTo>
                  <a:cubicBezTo>
                    <a:pt x="433" y="94"/>
                    <a:pt x="433" y="98"/>
                    <a:pt x="432" y="102"/>
                  </a:cubicBezTo>
                  <a:cubicBezTo>
                    <a:pt x="431" y="106"/>
                    <a:pt x="431" y="105"/>
                    <a:pt x="424" y="105"/>
                  </a:cubicBezTo>
                  <a:cubicBezTo>
                    <a:pt x="417" y="104"/>
                    <a:pt x="414" y="102"/>
                    <a:pt x="414" y="102"/>
                  </a:cubicBezTo>
                  <a:cubicBezTo>
                    <a:pt x="411" y="100"/>
                    <a:pt x="416" y="94"/>
                    <a:pt x="416" y="94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399" y="74"/>
                    <a:pt x="396" y="77"/>
                  </a:cubicBezTo>
                  <a:cubicBezTo>
                    <a:pt x="393" y="79"/>
                    <a:pt x="391" y="83"/>
                    <a:pt x="389" y="84"/>
                  </a:cubicBezTo>
                  <a:cubicBezTo>
                    <a:pt x="387" y="86"/>
                    <a:pt x="385" y="72"/>
                    <a:pt x="385" y="72"/>
                  </a:cubicBezTo>
                  <a:cubicBezTo>
                    <a:pt x="385" y="72"/>
                    <a:pt x="389" y="70"/>
                    <a:pt x="381" y="69"/>
                  </a:cubicBezTo>
                  <a:cubicBezTo>
                    <a:pt x="372" y="68"/>
                    <a:pt x="372" y="69"/>
                    <a:pt x="367" y="68"/>
                  </a:cubicBezTo>
                  <a:cubicBezTo>
                    <a:pt x="362" y="67"/>
                    <a:pt x="357" y="66"/>
                    <a:pt x="357" y="66"/>
                  </a:cubicBezTo>
                  <a:cubicBezTo>
                    <a:pt x="357" y="66"/>
                    <a:pt x="350" y="70"/>
                    <a:pt x="349" y="69"/>
                  </a:cubicBezTo>
                  <a:cubicBezTo>
                    <a:pt x="349" y="68"/>
                    <a:pt x="346" y="61"/>
                    <a:pt x="346" y="61"/>
                  </a:cubicBezTo>
                  <a:cubicBezTo>
                    <a:pt x="346" y="61"/>
                    <a:pt x="333" y="47"/>
                    <a:pt x="330" y="46"/>
                  </a:cubicBezTo>
                  <a:cubicBezTo>
                    <a:pt x="326" y="45"/>
                    <a:pt x="324" y="48"/>
                    <a:pt x="324" y="48"/>
                  </a:cubicBezTo>
                  <a:cubicBezTo>
                    <a:pt x="324" y="48"/>
                    <a:pt x="321" y="53"/>
                    <a:pt x="316" y="59"/>
                  </a:cubicBezTo>
                  <a:cubicBezTo>
                    <a:pt x="312" y="65"/>
                    <a:pt x="306" y="67"/>
                    <a:pt x="306" y="67"/>
                  </a:cubicBezTo>
                  <a:cubicBezTo>
                    <a:pt x="306" y="67"/>
                    <a:pt x="299" y="71"/>
                    <a:pt x="294" y="72"/>
                  </a:cubicBezTo>
                  <a:cubicBezTo>
                    <a:pt x="289" y="74"/>
                    <a:pt x="285" y="71"/>
                    <a:pt x="285" y="71"/>
                  </a:cubicBezTo>
                  <a:cubicBezTo>
                    <a:pt x="285" y="71"/>
                    <a:pt x="290" y="63"/>
                    <a:pt x="288" y="60"/>
                  </a:cubicBezTo>
                  <a:cubicBezTo>
                    <a:pt x="286" y="58"/>
                    <a:pt x="289" y="56"/>
                    <a:pt x="284" y="53"/>
                  </a:cubicBezTo>
                  <a:cubicBezTo>
                    <a:pt x="279" y="49"/>
                    <a:pt x="276" y="51"/>
                    <a:pt x="270" y="55"/>
                  </a:cubicBezTo>
                  <a:cubicBezTo>
                    <a:pt x="265" y="59"/>
                    <a:pt x="259" y="68"/>
                    <a:pt x="257" y="64"/>
                  </a:cubicBezTo>
                  <a:cubicBezTo>
                    <a:pt x="254" y="59"/>
                    <a:pt x="253" y="54"/>
                    <a:pt x="253" y="54"/>
                  </a:cubicBezTo>
                  <a:cubicBezTo>
                    <a:pt x="253" y="54"/>
                    <a:pt x="256" y="44"/>
                    <a:pt x="251" y="44"/>
                  </a:cubicBezTo>
                  <a:cubicBezTo>
                    <a:pt x="245" y="44"/>
                    <a:pt x="243" y="43"/>
                    <a:pt x="239" y="44"/>
                  </a:cubicBezTo>
                  <a:cubicBezTo>
                    <a:pt x="234" y="45"/>
                    <a:pt x="228" y="45"/>
                    <a:pt x="228" y="45"/>
                  </a:cubicBezTo>
                  <a:cubicBezTo>
                    <a:pt x="228" y="45"/>
                    <a:pt x="224" y="43"/>
                    <a:pt x="223" y="38"/>
                  </a:cubicBezTo>
                  <a:cubicBezTo>
                    <a:pt x="222" y="34"/>
                    <a:pt x="222" y="32"/>
                    <a:pt x="218" y="32"/>
                  </a:cubicBezTo>
                  <a:cubicBezTo>
                    <a:pt x="213" y="32"/>
                    <a:pt x="213" y="27"/>
                    <a:pt x="207" y="32"/>
                  </a:cubicBezTo>
                  <a:cubicBezTo>
                    <a:pt x="202" y="36"/>
                    <a:pt x="192" y="41"/>
                    <a:pt x="187" y="47"/>
                  </a:cubicBezTo>
                  <a:cubicBezTo>
                    <a:pt x="182" y="53"/>
                    <a:pt x="173" y="53"/>
                    <a:pt x="173" y="53"/>
                  </a:cubicBezTo>
                  <a:cubicBezTo>
                    <a:pt x="173" y="53"/>
                    <a:pt x="164" y="51"/>
                    <a:pt x="165" y="50"/>
                  </a:cubicBezTo>
                  <a:cubicBezTo>
                    <a:pt x="165" y="50"/>
                    <a:pt x="156" y="56"/>
                    <a:pt x="151" y="56"/>
                  </a:cubicBezTo>
                  <a:cubicBezTo>
                    <a:pt x="146" y="55"/>
                    <a:pt x="145" y="54"/>
                    <a:pt x="138" y="57"/>
                  </a:cubicBezTo>
                  <a:cubicBezTo>
                    <a:pt x="132" y="60"/>
                    <a:pt x="124" y="62"/>
                    <a:pt x="124" y="62"/>
                  </a:cubicBezTo>
                  <a:cubicBezTo>
                    <a:pt x="124" y="62"/>
                    <a:pt x="127" y="55"/>
                    <a:pt x="121" y="54"/>
                  </a:cubicBezTo>
                  <a:cubicBezTo>
                    <a:pt x="115" y="54"/>
                    <a:pt x="112" y="54"/>
                    <a:pt x="112" y="54"/>
                  </a:cubicBezTo>
                  <a:cubicBezTo>
                    <a:pt x="112" y="54"/>
                    <a:pt x="102" y="61"/>
                    <a:pt x="99" y="56"/>
                  </a:cubicBezTo>
                  <a:cubicBezTo>
                    <a:pt x="95" y="52"/>
                    <a:pt x="89" y="49"/>
                    <a:pt x="89" y="49"/>
                  </a:cubicBezTo>
                  <a:cubicBezTo>
                    <a:pt x="89" y="49"/>
                    <a:pt x="84" y="44"/>
                    <a:pt x="78" y="45"/>
                  </a:cubicBezTo>
                  <a:cubicBezTo>
                    <a:pt x="72" y="46"/>
                    <a:pt x="73" y="46"/>
                    <a:pt x="69" y="50"/>
                  </a:cubicBezTo>
                  <a:cubicBezTo>
                    <a:pt x="65" y="53"/>
                    <a:pt x="59" y="48"/>
                    <a:pt x="59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4"/>
                    <a:pt x="54" y="14"/>
                  </a:cubicBezTo>
                  <a:cubicBezTo>
                    <a:pt x="51" y="15"/>
                    <a:pt x="46" y="14"/>
                    <a:pt x="46" y="13"/>
                  </a:cubicBezTo>
                  <a:cubicBezTo>
                    <a:pt x="45" y="11"/>
                    <a:pt x="47" y="7"/>
                    <a:pt x="44" y="6"/>
                  </a:cubicBezTo>
                  <a:cubicBezTo>
                    <a:pt x="42" y="4"/>
                    <a:pt x="38" y="0"/>
                    <a:pt x="39" y="4"/>
                  </a:cubicBezTo>
                  <a:cubicBezTo>
                    <a:pt x="39" y="9"/>
                    <a:pt x="38" y="17"/>
                    <a:pt x="37" y="19"/>
                  </a:cubicBezTo>
                  <a:cubicBezTo>
                    <a:pt x="35" y="20"/>
                    <a:pt x="30" y="25"/>
                    <a:pt x="28" y="27"/>
                  </a:cubicBezTo>
                  <a:cubicBezTo>
                    <a:pt x="25" y="28"/>
                    <a:pt x="25" y="28"/>
                    <a:pt x="24" y="35"/>
                  </a:cubicBezTo>
                  <a:cubicBezTo>
                    <a:pt x="24" y="42"/>
                    <a:pt x="24" y="42"/>
                    <a:pt x="24" y="48"/>
                  </a:cubicBezTo>
                  <a:cubicBezTo>
                    <a:pt x="24" y="55"/>
                    <a:pt x="24" y="59"/>
                    <a:pt x="22" y="62"/>
                  </a:cubicBezTo>
                  <a:cubicBezTo>
                    <a:pt x="21" y="64"/>
                    <a:pt x="17" y="72"/>
                    <a:pt x="17" y="74"/>
                  </a:cubicBezTo>
                  <a:cubicBezTo>
                    <a:pt x="17" y="76"/>
                    <a:pt x="17" y="82"/>
                    <a:pt x="18" y="83"/>
                  </a:cubicBezTo>
                  <a:cubicBezTo>
                    <a:pt x="20" y="84"/>
                    <a:pt x="16" y="92"/>
                    <a:pt x="10" y="94"/>
                  </a:cubicBezTo>
                  <a:cubicBezTo>
                    <a:pt x="5" y="97"/>
                    <a:pt x="0" y="105"/>
                    <a:pt x="0" y="106"/>
                  </a:cubicBezTo>
                  <a:cubicBezTo>
                    <a:pt x="0" y="108"/>
                    <a:pt x="1" y="108"/>
                    <a:pt x="2" y="111"/>
                  </a:cubicBezTo>
                  <a:cubicBezTo>
                    <a:pt x="3" y="114"/>
                    <a:pt x="6" y="118"/>
                    <a:pt x="3" y="120"/>
                  </a:cubicBezTo>
                  <a:cubicBezTo>
                    <a:pt x="3" y="120"/>
                    <a:pt x="2" y="121"/>
                    <a:pt x="2" y="121"/>
                  </a:cubicBezTo>
                  <a:cubicBezTo>
                    <a:pt x="8" y="127"/>
                    <a:pt x="14" y="132"/>
                    <a:pt x="21" y="123"/>
                  </a:cubicBezTo>
                  <a:cubicBezTo>
                    <a:pt x="21" y="125"/>
                    <a:pt x="21" y="129"/>
                    <a:pt x="21" y="129"/>
                  </a:cubicBezTo>
                  <a:cubicBezTo>
                    <a:pt x="25" y="131"/>
                    <a:pt x="32" y="127"/>
                    <a:pt x="34" y="129"/>
                  </a:cubicBezTo>
                  <a:cubicBezTo>
                    <a:pt x="36" y="133"/>
                    <a:pt x="34" y="140"/>
                    <a:pt x="34" y="144"/>
                  </a:cubicBezTo>
                  <a:cubicBezTo>
                    <a:pt x="44" y="138"/>
                    <a:pt x="71" y="146"/>
                    <a:pt x="69" y="131"/>
                  </a:cubicBezTo>
                  <a:cubicBezTo>
                    <a:pt x="73" y="133"/>
                    <a:pt x="75" y="136"/>
                    <a:pt x="77" y="138"/>
                  </a:cubicBezTo>
                  <a:cubicBezTo>
                    <a:pt x="87" y="142"/>
                    <a:pt x="87" y="129"/>
                    <a:pt x="89" y="123"/>
                  </a:cubicBezTo>
                  <a:cubicBezTo>
                    <a:pt x="92" y="121"/>
                    <a:pt x="98" y="119"/>
                    <a:pt x="98" y="121"/>
                  </a:cubicBezTo>
                  <a:cubicBezTo>
                    <a:pt x="102" y="133"/>
                    <a:pt x="108" y="136"/>
                    <a:pt x="118" y="138"/>
                  </a:cubicBezTo>
                  <a:cubicBezTo>
                    <a:pt x="106" y="152"/>
                    <a:pt x="120" y="164"/>
                    <a:pt x="125" y="179"/>
                  </a:cubicBezTo>
                  <a:cubicBezTo>
                    <a:pt x="127" y="169"/>
                    <a:pt x="130" y="161"/>
                    <a:pt x="134" y="151"/>
                  </a:cubicBezTo>
                  <a:cubicBezTo>
                    <a:pt x="134" y="151"/>
                    <a:pt x="134" y="150"/>
                    <a:pt x="135" y="150"/>
                  </a:cubicBezTo>
                  <a:cubicBezTo>
                    <a:pt x="135" y="150"/>
                    <a:pt x="135" y="151"/>
                    <a:pt x="134" y="151"/>
                  </a:cubicBezTo>
                  <a:cubicBezTo>
                    <a:pt x="134" y="153"/>
                    <a:pt x="137" y="155"/>
                    <a:pt x="137" y="156"/>
                  </a:cubicBezTo>
                  <a:cubicBezTo>
                    <a:pt x="141" y="158"/>
                    <a:pt x="143" y="152"/>
                    <a:pt x="147" y="150"/>
                  </a:cubicBezTo>
                  <a:cubicBezTo>
                    <a:pt x="147" y="156"/>
                    <a:pt x="147" y="162"/>
                    <a:pt x="149" y="169"/>
                  </a:cubicBezTo>
                  <a:cubicBezTo>
                    <a:pt x="156" y="164"/>
                    <a:pt x="164" y="156"/>
                    <a:pt x="166" y="160"/>
                  </a:cubicBezTo>
                  <a:cubicBezTo>
                    <a:pt x="174" y="173"/>
                    <a:pt x="184" y="166"/>
                    <a:pt x="197" y="175"/>
                  </a:cubicBezTo>
                  <a:cubicBezTo>
                    <a:pt x="199" y="177"/>
                    <a:pt x="199" y="179"/>
                    <a:pt x="199" y="183"/>
                  </a:cubicBezTo>
                  <a:cubicBezTo>
                    <a:pt x="207" y="183"/>
                    <a:pt x="213" y="179"/>
                    <a:pt x="220" y="177"/>
                  </a:cubicBezTo>
                  <a:cubicBezTo>
                    <a:pt x="220" y="177"/>
                    <a:pt x="220" y="173"/>
                    <a:pt x="220" y="171"/>
                  </a:cubicBezTo>
                  <a:cubicBezTo>
                    <a:pt x="224" y="173"/>
                    <a:pt x="232" y="169"/>
                    <a:pt x="232" y="177"/>
                  </a:cubicBezTo>
                  <a:cubicBezTo>
                    <a:pt x="232" y="175"/>
                    <a:pt x="234" y="171"/>
                    <a:pt x="236" y="169"/>
                  </a:cubicBezTo>
                  <a:cubicBezTo>
                    <a:pt x="251" y="177"/>
                    <a:pt x="240" y="193"/>
                    <a:pt x="242" y="206"/>
                  </a:cubicBezTo>
                  <a:cubicBezTo>
                    <a:pt x="249" y="204"/>
                    <a:pt x="253" y="202"/>
                    <a:pt x="259" y="197"/>
                  </a:cubicBezTo>
                  <a:cubicBezTo>
                    <a:pt x="259" y="202"/>
                    <a:pt x="259" y="208"/>
                    <a:pt x="259" y="212"/>
                  </a:cubicBezTo>
                  <a:cubicBezTo>
                    <a:pt x="283" y="207"/>
                    <a:pt x="277" y="225"/>
                    <a:pt x="279" y="242"/>
                  </a:cubicBezTo>
                  <a:cubicBezTo>
                    <a:pt x="281" y="240"/>
                    <a:pt x="284" y="238"/>
                    <a:pt x="286" y="237"/>
                  </a:cubicBezTo>
                  <a:cubicBezTo>
                    <a:pt x="294" y="235"/>
                    <a:pt x="302" y="226"/>
                    <a:pt x="313" y="224"/>
                  </a:cubicBezTo>
                  <a:cubicBezTo>
                    <a:pt x="308" y="214"/>
                    <a:pt x="315" y="210"/>
                    <a:pt x="321" y="208"/>
                  </a:cubicBezTo>
                  <a:cubicBezTo>
                    <a:pt x="325" y="206"/>
                    <a:pt x="329" y="212"/>
                    <a:pt x="331" y="216"/>
                  </a:cubicBezTo>
                  <a:cubicBezTo>
                    <a:pt x="341" y="208"/>
                    <a:pt x="346" y="195"/>
                    <a:pt x="362" y="197"/>
                  </a:cubicBezTo>
                  <a:cubicBezTo>
                    <a:pt x="360" y="202"/>
                    <a:pt x="362" y="208"/>
                    <a:pt x="366" y="210"/>
                  </a:cubicBezTo>
                  <a:cubicBezTo>
                    <a:pt x="391" y="220"/>
                    <a:pt x="405" y="206"/>
                    <a:pt x="424" y="191"/>
                  </a:cubicBezTo>
                  <a:cubicBezTo>
                    <a:pt x="428" y="189"/>
                    <a:pt x="432" y="181"/>
                    <a:pt x="439" y="177"/>
                  </a:cubicBezTo>
                  <a:cubicBezTo>
                    <a:pt x="439" y="176"/>
                    <a:pt x="439" y="175"/>
                    <a:pt x="439" y="173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36" y="169"/>
                    <a:pt x="434" y="164"/>
                    <a:pt x="436" y="162"/>
                  </a:cubicBezTo>
                  <a:cubicBezTo>
                    <a:pt x="439" y="160"/>
                    <a:pt x="445" y="164"/>
                    <a:pt x="447" y="162"/>
                  </a:cubicBezTo>
                  <a:cubicBezTo>
                    <a:pt x="451" y="154"/>
                    <a:pt x="453" y="148"/>
                    <a:pt x="461" y="144"/>
                  </a:cubicBezTo>
                  <a:cubicBezTo>
                    <a:pt x="461" y="142"/>
                    <a:pt x="461" y="138"/>
                    <a:pt x="461" y="136"/>
                  </a:cubicBezTo>
                  <a:cubicBezTo>
                    <a:pt x="457" y="138"/>
                    <a:pt x="455" y="138"/>
                    <a:pt x="451" y="138"/>
                  </a:cubicBezTo>
                  <a:cubicBezTo>
                    <a:pt x="454" y="132"/>
                    <a:pt x="459" y="125"/>
                    <a:pt x="461" y="1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5">
              <a:extLst>
                <a:ext uri="{FF2B5EF4-FFF2-40B4-BE49-F238E27FC236}">
                  <a16:creationId xmlns:a16="http://schemas.microsoft.com/office/drawing/2014/main" id="{F5F9A6AC-CE06-4741-BE0D-720B73E1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91"/>
              <a:ext cx="1041" cy="1181"/>
            </a:xfrm>
            <a:custGeom>
              <a:avLst/>
              <a:gdLst>
                <a:gd name="T0" fmla="*/ 439 w 318"/>
                <a:gd name="T1" fmla="*/ 46 h 361"/>
                <a:gd name="T2" fmla="*/ 399 w 318"/>
                <a:gd name="T3" fmla="*/ 39 h 361"/>
                <a:gd name="T4" fmla="*/ 367 w 318"/>
                <a:gd name="T5" fmla="*/ 62 h 361"/>
                <a:gd name="T6" fmla="*/ 249 w 318"/>
                <a:gd name="T7" fmla="*/ 229 h 361"/>
                <a:gd name="T8" fmla="*/ 128 w 318"/>
                <a:gd name="T9" fmla="*/ 298 h 361"/>
                <a:gd name="T10" fmla="*/ 183 w 318"/>
                <a:gd name="T11" fmla="*/ 324 h 361"/>
                <a:gd name="T12" fmla="*/ 216 w 318"/>
                <a:gd name="T13" fmla="*/ 379 h 361"/>
                <a:gd name="T14" fmla="*/ 183 w 318"/>
                <a:gd name="T15" fmla="*/ 425 h 361"/>
                <a:gd name="T16" fmla="*/ 170 w 318"/>
                <a:gd name="T17" fmla="*/ 507 h 361"/>
                <a:gd name="T18" fmla="*/ 157 w 318"/>
                <a:gd name="T19" fmla="*/ 533 h 361"/>
                <a:gd name="T20" fmla="*/ 13 w 318"/>
                <a:gd name="T21" fmla="*/ 514 h 361"/>
                <a:gd name="T22" fmla="*/ 0 w 318"/>
                <a:gd name="T23" fmla="*/ 782 h 361"/>
                <a:gd name="T24" fmla="*/ 29 w 318"/>
                <a:gd name="T25" fmla="*/ 772 h 361"/>
                <a:gd name="T26" fmla="*/ 29 w 318"/>
                <a:gd name="T27" fmla="*/ 873 h 361"/>
                <a:gd name="T28" fmla="*/ 98 w 318"/>
                <a:gd name="T29" fmla="*/ 906 h 361"/>
                <a:gd name="T30" fmla="*/ 98 w 318"/>
                <a:gd name="T31" fmla="*/ 998 h 361"/>
                <a:gd name="T32" fmla="*/ 75 w 318"/>
                <a:gd name="T33" fmla="*/ 1080 h 361"/>
                <a:gd name="T34" fmla="*/ 56 w 318"/>
                <a:gd name="T35" fmla="*/ 1122 h 361"/>
                <a:gd name="T36" fmla="*/ 131 w 318"/>
                <a:gd name="T37" fmla="*/ 1178 h 361"/>
                <a:gd name="T38" fmla="*/ 236 w 318"/>
                <a:gd name="T39" fmla="*/ 1152 h 361"/>
                <a:gd name="T40" fmla="*/ 282 w 318"/>
                <a:gd name="T41" fmla="*/ 1142 h 361"/>
                <a:gd name="T42" fmla="*/ 314 w 318"/>
                <a:gd name="T43" fmla="*/ 1138 h 361"/>
                <a:gd name="T44" fmla="*/ 386 w 318"/>
                <a:gd name="T45" fmla="*/ 1145 h 361"/>
                <a:gd name="T46" fmla="*/ 406 w 318"/>
                <a:gd name="T47" fmla="*/ 1109 h 361"/>
                <a:gd name="T48" fmla="*/ 448 w 318"/>
                <a:gd name="T49" fmla="*/ 1050 h 361"/>
                <a:gd name="T50" fmla="*/ 511 w 318"/>
                <a:gd name="T51" fmla="*/ 1066 h 361"/>
                <a:gd name="T52" fmla="*/ 553 w 318"/>
                <a:gd name="T53" fmla="*/ 1138 h 361"/>
                <a:gd name="T54" fmla="*/ 638 w 318"/>
                <a:gd name="T55" fmla="*/ 1070 h 361"/>
                <a:gd name="T56" fmla="*/ 714 w 318"/>
                <a:gd name="T57" fmla="*/ 1116 h 361"/>
                <a:gd name="T58" fmla="*/ 759 w 318"/>
                <a:gd name="T59" fmla="*/ 1109 h 361"/>
                <a:gd name="T60" fmla="*/ 812 w 318"/>
                <a:gd name="T61" fmla="*/ 1060 h 361"/>
                <a:gd name="T62" fmla="*/ 825 w 318"/>
                <a:gd name="T63" fmla="*/ 1021 h 361"/>
                <a:gd name="T64" fmla="*/ 881 w 318"/>
                <a:gd name="T65" fmla="*/ 913 h 361"/>
                <a:gd name="T66" fmla="*/ 989 w 318"/>
                <a:gd name="T67" fmla="*/ 893 h 361"/>
                <a:gd name="T68" fmla="*/ 933 w 318"/>
                <a:gd name="T69" fmla="*/ 615 h 361"/>
                <a:gd name="T70" fmla="*/ 953 w 318"/>
                <a:gd name="T71" fmla="*/ 520 h 361"/>
                <a:gd name="T72" fmla="*/ 933 w 318"/>
                <a:gd name="T73" fmla="*/ 357 h 361"/>
                <a:gd name="T74" fmla="*/ 959 w 318"/>
                <a:gd name="T75" fmla="*/ 298 h 361"/>
                <a:gd name="T76" fmla="*/ 1028 w 318"/>
                <a:gd name="T77" fmla="*/ 265 h 361"/>
                <a:gd name="T78" fmla="*/ 933 w 318"/>
                <a:gd name="T79" fmla="*/ 101 h 361"/>
                <a:gd name="T80" fmla="*/ 786 w 318"/>
                <a:gd name="T81" fmla="*/ 147 h 361"/>
                <a:gd name="T82" fmla="*/ 737 w 318"/>
                <a:gd name="T83" fmla="*/ 154 h 361"/>
                <a:gd name="T84" fmla="*/ 717 w 318"/>
                <a:gd name="T85" fmla="*/ 147 h 361"/>
                <a:gd name="T86" fmla="*/ 622 w 318"/>
                <a:gd name="T87" fmla="*/ 121 h 361"/>
                <a:gd name="T88" fmla="*/ 596 w 318"/>
                <a:gd name="T89" fmla="*/ 82 h 361"/>
                <a:gd name="T90" fmla="*/ 534 w 318"/>
                <a:gd name="T91" fmla="*/ 62 h 361"/>
                <a:gd name="T92" fmla="*/ 481 w 318"/>
                <a:gd name="T93" fmla="*/ 0 h 3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8" h="361">
                  <a:moveTo>
                    <a:pt x="138" y="17"/>
                  </a:moveTo>
                  <a:cubicBezTo>
                    <a:pt x="136" y="14"/>
                    <a:pt x="134" y="19"/>
                    <a:pt x="134" y="14"/>
                  </a:cubicBezTo>
                  <a:cubicBezTo>
                    <a:pt x="130" y="17"/>
                    <a:pt x="130" y="21"/>
                    <a:pt x="130" y="25"/>
                  </a:cubicBezTo>
                  <a:cubicBezTo>
                    <a:pt x="126" y="23"/>
                    <a:pt x="124" y="17"/>
                    <a:pt x="122" y="12"/>
                  </a:cubicBezTo>
                  <a:cubicBezTo>
                    <a:pt x="120" y="17"/>
                    <a:pt x="122" y="23"/>
                    <a:pt x="116" y="25"/>
                  </a:cubicBezTo>
                  <a:cubicBezTo>
                    <a:pt x="116" y="23"/>
                    <a:pt x="114" y="19"/>
                    <a:pt x="112" y="19"/>
                  </a:cubicBezTo>
                  <a:cubicBezTo>
                    <a:pt x="105" y="25"/>
                    <a:pt x="101" y="29"/>
                    <a:pt x="93" y="27"/>
                  </a:cubicBezTo>
                  <a:cubicBezTo>
                    <a:pt x="95" y="47"/>
                    <a:pt x="91" y="56"/>
                    <a:pt x="76" y="70"/>
                  </a:cubicBezTo>
                  <a:cubicBezTo>
                    <a:pt x="72" y="66"/>
                    <a:pt x="66" y="66"/>
                    <a:pt x="60" y="66"/>
                  </a:cubicBezTo>
                  <a:cubicBezTo>
                    <a:pt x="62" y="83"/>
                    <a:pt x="54" y="89"/>
                    <a:pt x="39" y="91"/>
                  </a:cubicBezTo>
                  <a:cubicBezTo>
                    <a:pt x="41" y="95"/>
                    <a:pt x="41" y="101"/>
                    <a:pt x="43" y="103"/>
                  </a:cubicBezTo>
                  <a:cubicBezTo>
                    <a:pt x="48" y="103"/>
                    <a:pt x="52" y="99"/>
                    <a:pt x="56" y="99"/>
                  </a:cubicBezTo>
                  <a:cubicBezTo>
                    <a:pt x="54" y="105"/>
                    <a:pt x="58" y="112"/>
                    <a:pt x="60" y="118"/>
                  </a:cubicBezTo>
                  <a:cubicBezTo>
                    <a:pt x="62" y="118"/>
                    <a:pt x="64" y="118"/>
                    <a:pt x="66" y="116"/>
                  </a:cubicBezTo>
                  <a:cubicBezTo>
                    <a:pt x="72" y="120"/>
                    <a:pt x="58" y="126"/>
                    <a:pt x="66" y="130"/>
                  </a:cubicBezTo>
                  <a:cubicBezTo>
                    <a:pt x="62" y="130"/>
                    <a:pt x="60" y="130"/>
                    <a:pt x="56" y="130"/>
                  </a:cubicBezTo>
                  <a:cubicBezTo>
                    <a:pt x="58" y="134"/>
                    <a:pt x="62" y="136"/>
                    <a:pt x="64" y="140"/>
                  </a:cubicBezTo>
                  <a:cubicBezTo>
                    <a:pt x="56" y="140"/>
                    <a:pt x="50" y="147"/>
                    <a:pt x="52" y="155"/>
                  </a:cubicBezTo>
                  <a:cubicBezTo>
                    <a:pt x="50" y="155"/>
                    <a:pt x="48" y="155"/>
                    <a:pt x="45" y="155"/>
                  </a:cubicBezTo>
                  <a:cubicBezTo>
                    <a:pt x="43" y="157"/>
                    <a:pt x="45" y="161"/>
                    <a:pt x="48" y="163"/>
                  </a:cubicBezTo>
                  <a:cubicBezTo>
                    <a:pt x="39" y="161"/>
                    <a:pt x="31" y="165"/>
                    <a:pt x="25" y="163"/>
                  </a:cubicBezTo>
                  <a:cubicBezTo>
                    <a:pt x="19" y="161"/>
                    <a:pt x="12" y="155"/>
                    <a:pt x="4" y="157"/>
                  </a:cubicBezTo>
                  <a:cubicBezTo>
                    <a:pt x="10" y="167"/>
                    <a:pt x="25" y="182"/>
                    <a:pt x="21" y="188"/>
                  </a:cubicBezTo>
                  <a:cubicBezTo>
                    <a:pt x="10" y="204"/>
                    <a:pt x="1" y="221"/>
                    <a:pt x="0" y="239"/>
                  </a:cubicBezTo>
                  <a:cubicBezTo>
                    <a:pt x="1" y="238"/>
                    <a:pt x="1" y="238"/>
                    <a:pt x="2" y="238"/>
                  </a:cubicBezTo>
                  <a:cubicBezTo>
                    <a:pt x="4" y="236"/>
                    <a:pt x="5" y="229"/>
                    <a:pt x="9" y="236"/>
                  </a:cubicBezTo>
                  <a:cubicBezTo>
                    <a:pt x="12" y="243"/>
                    <a:pt x="19" y="239"/>
                    <a:pt x="14" y="250"/>
                  </a:cubicBezTo>
                  <a:cubicBezTo>
                    <a:pt x="9" y="261"/>
                    <a:pt x="9" y="267"/>
                    <a:pt x="9" y="267"/>
                  </a:cubicBezTo>
                  <a:cubicBezTo>
                    <a:pt x="9" y="267"/>
                    <a:pt x="17" y="276"/>
                    <a:pt x="19" y="275"/>
                  </a:cubicBezTo>
                  <a:cubicBezTo>
                    <a:pt x="20" y="273"/>
                    <a:pt x="28" y="272"/>
                    <a:pt x="30" y="277"/>
                  </a:cubicBezTo>
                  <a:cubicBezTo>
                    <a:pt x="32" y="282"/>
                    <a:pt x="30" y="289"/>
                    <a:pt x="31" y="294"/>
                  </a:cubicBezTo>
                  <a:cubicBezTo>
                    <a:pt x="32" y="299"/>
                    <a:pt x="35" y="298"/>
                    <a:pt x="30" y="305"/>
                  </a:cubicBezTo>
                  <a:cubicBezTo>
                    <a:pt x="26" y="312"/>
                    <a:pt x="22" y="313"/>
                    <a:pt x="24" y="318"/>
                  </a:cubicBezTo>
                  <a:cubicBezTo>
                    <a:pt x="26" y="323"/>
                    <a:pt x="27" y="327"/>
                    <a:pt x="23" y="330"/>
                  </a:cubicBezTo>
                  <a:cubicBezTo>
                    <a:pt x="20" y="334"/>
                    <a:pt x="19" y="332"/>
                    <a:pt x="18" y="337"/>
                  </a:cubicBezTo>
                  <a:cubicBezTo>
                    <a:pt x="17" y="342"/>
                    <a:pt x="14" y="339"/>
                    <a:pt x="17" y="343"/>
                  </a:cubicBezTo>
                  <a:cubicBezTo>
                    <a:pt x="20" y="348"/>
                    <a:pt x="21" y="350"/>
                    <a:pt x="25" y="353"/>
                  </a:cubicBezTo>
                  <a:cubicBezTo>
                    <a:pt x="29" y="357"/>
                    <a:pt x="37" y="361"/>
                    <a:pt x="40" y="360"/>
                  </a:cubicBezTo>
                  <a:cubicBezTo>
                    <a:pt x="42" y="359"/>
                    <a:pt x="65" y="356"/>
                    <a:pt x="66" y="356"/>
                  </a:cubicBezTo>
                  <a:cubicBezTo>
                    <a:pt x="68" y="356"/>
                    <a:pt x="71" y="353"/>
                    <a:pt x="72" y="352"/>
                  </a:cubicBezTo>
                  <a:cubicBezTo>
                    <a:pt x="74" y="351"/>
                    <a:pt x="75" y="349"/>
                    <a:pt x="79" y="352"/>
                  </a:cubicBezTo>
                  <a:cubicBezTo>
                    <a:pt x="82" y="355"/>
                    <a:pt x="85" y="354"/>
                    <a:pt x="86" y="349"/>
                  </a:cubicBezTo>
                  <a:cubicBezTo>
                    <a:pt x="87" y="345"/>
                    <a:pt x="87" y="340"/>
                    <a:pt x="89" y="342"/>
                  </a:cubicBezTo>
                  <a:cubicBezTo>
                    <a:pt x="92" y="345"/>
                    <a:pt x="94" y="346"/>
                    <a:pt x="96" y="348"/>
                  </a:cubicBezTo>
                  <a:cubicBezTo>
                    <a:pt x="99" y="350"/>
                    <a:pt x="100" y="346"/>
                    <a:pt x="105" y="349"/>
                  </a:cubicBezTo>
                  <a:cubicBezTo>
                    <a:pt x="111" y="351"/>
                    <a:pt x="117" y="350"/>
                    <a:pt x="118" y="350"/>
                  </a:cubicBezTo>
                  <a:cubicBezTo>
                    <a:pt x="118" y="349"/>
                    <a:pt x="114" y="343"/>
                    <a:pt x="117" y="341"/>
                  </a:cubicBezTo>
                  <a:cubicBezTo>
                    <a:pt x="120" y="340"/>
                    <a:pt x="121" y="340"/>
                    <a:pt x="124" y="339"/>
                  </a:cubicBezTo>
                  <a:cubicBezTo>
                    <a:pt x="128" y="338"/>
                    <a:pt x="128" y="334"/>
                    <a:pt x="130" y="330"/>
                  </a:cubicBezTo>
                  <a:cubicBezTo>
                    <a:pt x="132" y="327"/>
                    <a:pt x="134" y="322"/>
                    <a:pt x="137" y="321"/>
                  </a:cubicBezTo>
                  <a:cubicBezTo>
                    <a:pt x="141" y="319"/>
                    <a:pt x="141" y="315"/>
                    <a:pt x="147" y="320"/>
                  </a:cubicBezTo>
                  <a:cubicBezTo>
                    <a:pt x="152" y="325"/>
                    <a:pt x="157" y="321"/>
                    <a:pt x="156" y="326"/>
                  </a:cubicBezTo>
                  <a:cubicBezTo>
                    <a:pt x="154" y="330"/>
                    <a:pt x="151" y="341"/>
                    <a:pt x="153" y="345"/>
                  </a:cubicBezTo>
                  <a:cubicBezTo>
                    <a:pt x="156" y="350"/>
                    <a:pt x="165" y="349"/>
                    <a:pt x="169" y="348"/>
                  </a:cubicBezTo>
                  <a:cubicBezTo>
                    <a:pt x="173" y="347"/>
                    <a:pt x="184" y="341"/>
                    <a:pt x="186" y="338"/>
                  </a:cubicBezTo>
                  <a:cubicBezTo>
                    <a:pt x="189" y="336"/>
                    <a:pt x="191" y="328"/>
                    <a:pt x="195" y="327"/>
                  </a:cubicBezTo>
                  <a:cubicBezTo>
                    <a:pt x="198" y="327"/>
                    <a:pt x="203" y="337"/>
                    <a:pt x="206" y="339"/>
                  </a:cubicBezTo>
                  <a:cubicBezTo>
                    <a:pt x="208" y="341"/>
                    <a:pt x="213" y="341"/>
                    <a:pt x="218" y="341"/>
                  </a:cubicBezTo>
                  <a:cubicBezTo>
                    <a:pt x="224" y="341"/>
                    <a:pt x="226" y="338"/>
                    <a:pt x="230" y="339"/>
                  </a:cubicBezTo>
                  <a:cubicBezTo>
                    <a:pt x="231" y="339"/>
                    <a:pt x="231" y="339"/>
                    <a:pt x="232" y="339"/>
                  </a:cubicBezTo>
                  <a:cubicBezTo>
                    <a:pt x="230" y="332"/>
                    <a:pt x="228" y="326"/>
                    <a:pt x="233" y="322"/>
                  </a:cubicBezTo>
                  <a:cubicBezTo>
                    <a:pt x="238" y="320"/>
                    <a:pt x="244" y="326"/>
                    <a:pt x="248" y="324"/>
                  </a:cubicBezTo>
                  <a:cubicBezTo>
                    <a:pt x="252" y="320"/>
                    <a:pt x="246" y="316"/>
                    <a:pt x="246" y="312"/>
                  </a:cubicBezTo>
                  <a:cubicBezTo>
                    <a:pt x="248" y="312"/>
                    <a:pt x="250" y="312"/>
                    <a:pt x="252" y="312"/>
                  </a:cubicBezTo>
                  <a:cubicBezTo>
                    <a:pt x="244" y="295"/>
                    <a:pt x="264" y="297"/>
                    <a:pt x="275" y="289"/>
                  </a:cubicBezTo>
                  <a:cubicBezTo>
                    <a:pt x="269" y="287"/>
                    <a:pt x="266" y="285"/>
                    <a:pt x="269" y="279"/>
                  </a:cubicBezTo>
                  <a:cubicBezTo>
                    <a:pt x="271" y="275"/>
                    <a:pt x="277" y="275"/>
                    <a:pt x="279" y="281"/>
                  </a:cubicBezTo>
                  <a:cubicBezTo>
                    <a:pt x="285" y="275"/>
                    <a:pt x="291" y="271"/>
                    <a:pt x="302" y="273"/>
                  </a:cubicBezTo>
                  <a:cubicBezTo>
                    <a:pt x="302" y="262"/>
                    <a:pt x="287" y="260"/>
                    <a:pt x="285" y="254"/>
                  </a:cubicBezTo>
                  <a:cubicBezTo>
                    <a:pt x="275" y="233"/>
                    <a:pt x="281" y="211"/>
                    <a:pt x="285" y="188"/>
                  </a:cubicBezTo>
                  <a:cubicBezTo>
                    <a:pt x="283" y="188"/>
                    <a:pt x="281" y="192"/>
                    <a:pt x="277" y="190"/>
                  </a:cubicBezTo>
                  <a:cubicBezTo>
                    <a:pt x="281" y="180"/>
                    <a:pt x="279" y="165"/>
                    <a:pt x="291" y="159"/>
                  </a:cubicBezTo>
                  <a:cubicBezTo>
                    <a:pt x="293" y="157"/>
                    <a:pt x="287" y="153"/>
                    <a:pt x="287" y="149"/>
                  </a:cubicBezTo>
                  <a:cubicBezTo>
                    <a:pt x="304" y="134"/>
                    <a:pt x="304" y="122"/>
                    <a:pt x="285" y="109"/>
                  </a:cubicBezTo>
                  <a:cubicBezTo>
                    <a:pt x="293" y="107"/>
                    <a:pt x="304" y="105"/>
                    <a:pt x="300" y="93"/>
                  </a:cubicBezTo>
                  <a:cubicBezTo>
                    <a:pt x="297" y="95"/>
                    <a:pt x="295" y="91"/>
                    <a:pt x="293" y="91"/>
                  </a:cubicBezTo>
                  <a:cubicBezTo>
                    <a:pt x="295" y="87"/>
                    <a:pt x="300" y="81"/>
                    <a:pt x="302" y="76"/>
                  </a:cubicBezTo>
                  <a:cubicBezTo>
                    <a:pt x="306" y="81"/>
                    <a:pt x="312" y="87"/>
                    <a:pt x="314" y="81"/>
                  </a:cubicBezTo>
                  <a:cubicBezTo>
                    <a:pt x="316" y="76"/>
                    <a:pt x="317" y="71"/>
                    <a:pt x="318" y="66"/>
                  </a:cubicBezTo>
                  <a:cubicBezTo>
                    <a:pt x="300" y="66"/>
                    <a:pt x="289" y="50"/>
                    <a:pt x="285" y="31"/>
                  </a:cubicBezTo>
                  <a:cubicBezTo>
                    <a:pt x="283" y="31"/>
                    <a:pt x="279" y="37"/>
                    <a:pt x="277" y="31"/>
                  </a:cubicBezTo>
                  <a:cubicBezTo>
                    <a:pt x="269" y="45"/>
                    <a:pt x="254" y="41"/>
                    <a:pt x="240" y="45"/>
                  </a:cubicBezTo>
                  <a:cubicBezTo>
                    <a:pt x="240" y="41"/>
                    <a:pt x="238" y="39"/>
                    <a:pt x="236" y="39"/>
                  </a:cubicBezTo>
                  <a:cubicBezTo>
                    <a:pt x="231" y="41"/>
                    <a:pt x="229" y="45"/>
                    <a:pt x="225" y="47"/>
                  </a:cubicBezTo>
                  <a:cubicBezTo>
                    <a:pt x="225" y="45"/>
                    <a:pt x="225" y="45"/>
                    <a:pt x="225" y="43"/>
                  </a:cubicBezTo>
                  <a:cubicBezTo>
                    <a:pt x="223" y="43"/>
                    <a:pt x="221" y="43"/>
                    <a:pt x="219" y="45"/>
                  </a:cubicBezTo>
                  <a:cubicBezTo>
                    <a:pt x="225" y="25"/>
                    <a:pt x="206" y="25"/>
                    <a:pt x="192" y="23"/>
                  </a:cubicBezTo>
                  <a:cubicBezTo>
                    <a:pt x="194" y="29"/>
                    <a:pt x="196" y="37"/>
                    <a:pt x="190" y="37"/>
                  </a:cubicBezTo>
                  <a:cubicBezTo>
                    <a:pt x="180" y="37"/>
                    <a:pt x="188" y="33"/>
                    <a:pt x="176" y="31"/>
                  </a:cubicBezTo>
                  <a:cubicBezTo>
                    <a:pt x="169" y="29"/>
                    <a:pt x="184" y="29"/>
                    <a:pt x="182" y="25"/>
                  </a:cubicBezTo>
                  <a:cubicBezTo>
                    <a:pt x="178" y="21"/>
                    <a:pt x="171" y="19"/>
                    <a:pt x="169" y="12"/>
                  </a:cubicBezTo>
                  <a:cubicBezTo>
                    <a:pt x="167" y="14"/>
                    <a:pt x="165" y="17"/>
                    <a:pt x="163" y="19"/>
                  </a:cubicBezTo>
                  <a:cubicBezTo>
                    <a:pt x="159" y="10"/>
                    <a:pt x="153" y="2"/>
                    <a:pt x="145" y="4"/>
                  </a:cubicBezTo>
                  <a:cubicBezTo>
                    <a:pt x="145" y="2"/>
                    <a:pt x="146" y="1"/>
                    <a:pt x="147" y="0"/>
                  </a:cubicBezTo>
                  <a:cubicBezTo>
                    <a:pt x="139" y="3"/>
                    <a:pt x="130" y="8"/>
                    <a:pt x="138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6">
              <a:extLst>
                <a:ext uri="{FF2B5EF4-FFF2-40B4-BE49-F238E27FC236}">
                  <a16:creationId xmlns:a16="http://schemas.microsoft.com/office/drawing/2014/main" id="{07DEF669-A12E-4E26-B54D-A48DAF3F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297"/>
              <a:ext cx="1827" cy="2354"/>
            </a:xfrm>
            <a:custGeom>
              <a:avLst/>
              <a:gdLst>
                <a:gd name="T0" fmla="*/ 1778 w 558"/>
                <a:gd name="T1" fmla="*/ 1105 h 720"/>
                <a:gd name="T2" fmla="*/ 1670 w 558"/>
                <a:gd name="T3" fmla="*/ 1131 h 720"/>
                <a:gd name="T4" fmla="*/ 1712 w 558"/>
                <a:gd name="T5" fmla="*/ 964 h 720"/>
                <a:gd name="T6" fmla="*/ 1637 w 558"/>
                <a:gd name="T7" fmla="*/ 863 h 720"/>
                <a:gd name="T8" fmla="*/ 1601 w 558"/>
                <a:gd name="T9" fmla="*/ 778 h 720"/>
                <a:gd name="T10" fmla="*/ 1611 w 558"/>
                <a:gd name="T11" fmla="*/ 716 h 720"/>
                <a:gd name="T12" fmla="*/ 1719 w 558"/>
                <a:gd name="T13" fmla="*/ 631 h 720"/>
                <a:gd name="T14" fmla="*/ 1660 w 558"/>
                <a:gd name="T15" fmla="*/ 589 h 720"/>
                <a:gd name="T16" fmla="*/ 1545 w 558"/>
                <a:gd name="T17" fmla="*/ 539 h 720"/>
                <a:gd name="T18" fmla="*/ 1460 w 558"/>
                <a:gd name="T19" fmla="*/ 474 h 720"/>
                <a:gd name="T20" fmla="*/ 1369 w 558"/>
                <a:gd name="T21" fmla="*/ 405 h 720"/>
                <a:gd name="T22" fmla="*/ 1300 w 558"/>
                <a:gd name="T23" fmla="*/ 301 h 720"/>
                <a:gd name="T24" fmla="*/ 1211 w 558"/>
                <a:gd name="T25" fmla="*/ 190 h 720"/>
                <a:gd name="T26" fmla="*/ 1185 w 558"/>
                <a:gd name="T27" fmla="*/ 26 h 720"/>
                <a:gd name="T28" fmla="*/ 1044 w 558"/>
                <a:gd name="T29" fmla="*/ 59 h 720"/>
                <a:gd name="T30" fmla="*/ 930 w 558"/>
                <a:gd name="T31" fmla="*/ 95 h 720"/>
                <a:gd name="T32" fmla="*/ 848 w 558"/>
                <a:gd name="T33" fmla="*/ 72 h 720"/>
                <a:gd name="T34" fmla="*/ 730 w 558"/>
                <a:gd name="T35" fmla="*/ 111 h 720"/>
                <a:gd name="T36" fmla="*/ 632 w 558"/>
                <a:gd name="T37" fmla="*/ 43 h 720"/>
                <a:gd name="T38" fmla="*/ 530 w 558"/>
                <a:gd name="T39" fmla="*/ 118 h 720"/>
                <a:gd name="T40" fmla="*/ 452 w 558"/>
                <a:gd name="T41" fmla="*/ 78 h 720"/>
                <a:gd name="T42" fmla="*/ 314 w 558"/>
                <a:gd name="T43" fmla="*/ 72 h 720"/>
                <a:gd name="T44" fmla="*/ 308 w 558"/>
                <a:gd name="T45" fmla="*/ 154 h 720"/>
                <a:gd name="T46" fmla="*/ 282 w 558"/>
                <a:gd name="T47" fmla="*/ 242 h 720"/>
                <a:gd name="T48" fmla="*/ 321 w 558"/>
                <a:gd name="T49" fmla="*/ 732 h 720"/>
                <a:gd name="T50" fmla="*/ 275 w 558"/>
                <a:gd name="T51" fmla="*/ 971 h 720"/>
                <a:gd name="T52" fmla="*/ 213 w 558"/>
                <a:gd name="T53" fmla="*/ 1092 h 720"/>
                <a:gd name="T54" fmla="*/ 206 w 558"/>
                <a:gd name="T55" fmla="*/ 1314 h 720"/>
                <a:gd name="T56" fmla="*/ 242 w 558"/>
                <a:gd name="T57" fmla="*/ 1687 h 720"/>
                <a:gd name="T58" fmla="*/ 79 w 558"/>
                <a:gd name="T59" fmla="*/ 1815 h 720"/>
                <a:gd name="T60" fmla="*/ 13 w 558"/>
                <a:gd name="T61" fmla="*/ 1903 h 720"/>
                <a:gd name="T62" fmla="*/ 65 w 558"/>
                <a:gd name="T63" fmla="*/ 2047 h 720"/>
                <a:gd name="T64" fmla="*/ 183 w 558"/>
                <a:gd name="T65" fmla="*/ 2099 h 720"/>
                <a:gd name="T66" fmla="*/ 193 w 558"/>
                <a:gd name="T67" fmla="*/ 2246 h 720"/>
                <a:gd name="T68" fmla="*/ 111 w 558"/>
                <a:gd name="T69" fmla="*/ 2298 h 720"/>
                <a:gd name="T70" fmla="*/ 151 w 558"/>
                <a:gd name="T71" fmla="*/ 2347 h 720"/>
                <a:gd name="T72" fmla="*/ 282 w 558"/>
                <a:gd name="T73" fmla="*/ 2331 h 720"/>
                <a:gd name="T74" fmla="*/ 449 w 558"/>
                <a:gd name="T75" fmla="*/ 2351 h 720"/>
                <a:gd name="T76" fmla="*/ 583 w 558"/>
                <a:gd name="T77" fmla="*/ 2256 h 720"/>
                <a:gd name="T78" fmla="*/ 674 w 558"/>
                <a:gd name="T79" fmla="*/ 2341 h 720"/>
                <a:gd name="T80" fmla="*/ 864 w 558"/>
                <a:gd name="T81" fmla="*/ 2253 h 720"/>
                <a:gd name="T82" fmla="*/ 953 w 558"/>
                <a:gd name="T83" fmla="*/ 2135 h 720"/>
                <a:gd name="T84" fmla="*/ 1022 w 558"/>
                <a:gd name="T85" fmla="*/ 1968 h 720"/>
                <a:gd name="T86" fmla="*/ 1025 w 558"/>
                <a:gd name="T87" fmla="*/ 1867 h 720"/>
                <a:gd name="T88" fmla="*/ 1110 w 558"/>
                <a:gd name="T89" fmla="*/ 1818 h 720"/>
                <a:gd name="T90" fmla="*/ 1316 w 558"/>
                <a:gd name="T91" fmla="*/ 1766 h 720"/>
                <a:gd name="T92" fmla="*/ 1457 w 558"/>
                <a:gd name="T93" fmla="*/ 1743 h 720"/>
                <a:gd name="T94" fmla="*/ 1611 w 558"/>
                <a:gd name="T95" fmla="*/ 1703 h 720"/>
                <a:gd name="T96" fmla="*/ 1601 w 558"/>
                <a:gd name="T97" fmla="*/ 1566 h 720"/>
                <a:gd name="T98" fmla="*/ 1621 w 558"/>
                <a:gd name="T99" fmla="*/ 1458 h 720"/>
                <a:gd name="T100" fmla="*/ 1624 w 558"/>
                <a:gd name="T101" fmla="*/ 1357 h 720"/>
                <a:gd name="T102" fmla="*/ 1712 w 558"/>
                <a:gd name="T103" fmla="*/ 1305 h 720"/>
                <a:gd name="T104" fmla="*/ 1755 w 558"/>
                <a:gd name="T105" fmla="*/ 1206 h 720"/>
                <a:gd name="T106" fmla="*/ 1814 w 558"/>
                <a:gd name="T107" fmla="*/ 1134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8" h="720">
                  <a:moveTo>
                    <a:pt x="554" y="347"/>
                  </a:moveTo>
                  <a:cubicBezTo>
                    <a:pt x="552" y="347"/>
                    <a:pt x="548" y="346"/>
                    <a:pt x="548" y="346"/>
                  </a:cubicBezTo>
                  <a:cubicBezTo>
                    <a:pt x="548" y="346"/>
                    <a:pt x="539" y="349"/>
                    <a:pt x="539" y="347"/>
                  </a:cubicBezTo>
                  <a:cubicBezTo>
                    <a:pt x="540" y="344"/>
                    <a:pt x="545" y="340"/>
                    <a:pt x="543" y="338"/>
                  </a:cubicBezTo>
                  <a:cubicBezTo>
                    <a:pt x="541" y="336"/>
                    <a:pt x="541" y="336"/>
                    <a:pt x="537" y="336"/>
                  </a:cubicBezTo>
                  <a:cubicBezTo>
                    <a:pt x="533" y="336"/>
                    <a:pt x="533" y="336"/>
                    <a:pt x="533" y="336"/>
                  </a:cubicBezTo>
                  <a:cubicBezTo>
                    <a:pt x="533" y="336"/>
                    <a:pt x="523" y="341"/>
                    <a:pt x="518" y="345"/>
                  </a:cubicBezTo>
                  <a:cubicBezTo>
                    <a:pt x="513" y="349"/>
                    <a:pt x="510" y="346"/>
                    <a:pt x="510" y="346"/>
                  </a:cubicBezTo>
                  <a:cubicBezTo>
                    <a:pt x="510" y="346"/>
                    <a:pt x="511" y="337"/>
                    <a:pt x="511" y="334"/>
                  </a:cubicBezTo>
                  <a:cubicBezTo>
                    <a:pt x="510" y="330"/>
                    <a:pt x="508" y="316"/>
                    <a:pt x="508" y="316"/>
                  </a:cubicBezTo>
                  <a:cubicBezTo>
                    <a:pt x="508" y="316"/>
                    <a:pt x="510" y="313"/>
                    <a:pt x="514" y="308"/>
                  </a:cubicBezTo>
                  <a:cubicBezTo>
                    <a:pt x="519" y="302"/>
                    <a:pt x="524" y="297"/>
                    <a:pt x="523" y="295"/>
                  </a:cubicBezTo>
                  <a:cubicBezTo>
                    <a:pt x="521" y="293"/>
                    <a:pt x="516" y="290"/>
                    <a:pt x="516" y="281"/>
                  </a:cubicBezTo>
                  <a:cubicBezTo>
                    <a:pt x="517" y="272"/>
                    <a:pt x="517" y="268"/>
                    <a:pt x="514" y="268"/>
                  </a:cubicBezTo>
                  <a:cubicBezTo>
                    <a:pt x="511" y="267"/>
                    <a:pt x="507" y="268"/>
                    <a:pt x="505" y="268"/>
                  </a:cubicBezTo>
                  <a:cubicBezTo>
                    <a:pt x="502" y="267"/>
                    <a:pt x="500" y="269"/>
                    <a:pt x="500" y="264"/>
                  </a:cubicBezTo>
                  <a:cubicBezTo>
                    <a:pt x="501" y="259"/>
                    <a:pt x="502" y="256"/>
                    <a:pt x="500" y="255"/>
                  </a:cubicBezTo>
                  <a:cubicBezTo>
                    <a:pt x="498" y="255"/>
                    <a:pt x="493" y="256"/>
                    <a:pt x="493" y="256"/>
                  </a:cubicBezTo>
                  <a:cubicBezTo>
                    <a:pt x="493" y="256"/>
                    <a:pt x="479" y="260"/>
                    <a:pt x="479" y="259"/>
                  </a:cubicBezTo>
                  <a:cubicBezTo>
                    <a:pt x="479" y="258"/>
                    <a:pt x="489" y="241"/>
                    <a:pt x="489" y="238"/>
                  </a:cubicBezTo>
                  <a:cubicBezTo>
                    <a:pt x="490" y="236"/>
                    <a:pt x="495" y="233"/>
                    <a:pt x="499" y="234"/>
                  </a:cubicBezTo>
                  <a:cubicBezTo>
                    <a:pt x="502" y="235"/>
                    <a:pt x="502" y="233"/>
                    <a:pt x="502" y="228"/>
                  </a:cubicBezTo>
                  <a:cubicBezTo>
                    <a:pt x="503" y="223"/>
                    <a:pt x="506" y="219"/>
                    <a:pt x="503" y="219"/>
                  </a:cubicBezTo>
                  <a:cubicBezTo>
                    <a:pt x="500" y="220"/>
                    <a:pt x="494" y="221"/>
                    <a:pt x="492" y="219"/>
                  </a:cubicBezTo>
                  <a:cubicBezTo>
                    <a:pt x="491" y="217"/>
                    <a:pt x="493" y="207"/>
                    <a:pt x="498" y="210"/>
                  </a:cubicBezTo>
                  <a:cubicBezTo>
                    <a:pt x="502" y="214"/>
                    <a:pt x="507" y="214"/>
                    <a:pt x="511" y="215"/>
                  </a:cubicBezTo>
                  <a:cubicBezTo>
                    <a:pt x="515" y="216"/>
                    <a:pt x="519" y="211"/>
                    <a:pt x="522" y="211"/>
                  </a:cubicBezTo>
                  <a:cubicBezTo>
                    <a:pt x="524" y="212"/>
                    <a:pt x="525" y="194"/>
                    <a:pt x="525" y="193"/>
                  </a:cubicBezTo>
                  <a:cubicBezTo>
                    <a:pt x="526" y="191"/>
                    <a:pt x="525" y="182"/>
                    <a:pt x="522" y="184"/>
                  </a:cubicBezTo>
                  <a:cubicBezTo>
                    <a:pt x="518" y="186"/>
                    <a:pt x="510" y="190"/>
                    <a:pt x="510" y="190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4"/>
                    <a:pt x="510" y="182"/>
                    <a:pt x="507" y="180"/>
                  </a:cubicBezTo>
                  <a:cubicBezTo>
                    <a:pt x="504" y="179"/>
                    <a:pt x="504" y="179"/>
                    <a:pt x="499" y="178"/>
                  </a:cubicBezTo>
                  <a:cubicBezTo>
                    <a:pt x="495" y="178"/>
                    <a:pt x="493" y="177"/>
                    <a:pt x="490" y="176"/>
                  </a:cubicBezTo>
                  <a:cubicBezTo>
                    <a:pt x="487" y="175"/>
                    <a:pt x="484" y="174"/>
                    <a:pt x="483" y="173"/>
                  </a:cubicBezTo>
                  <a:cubicBezTo>
                    <a:pt x="482" y="172"/>
                    <a:pt x="473" y="168"/>
                    <a:pt x="472" y="165"/>
                  </a:cubicBezTo>
                  <a:cubicBezTo>
                    <a:pt x="472" y="162"/>
                    <a:pt x="468" y="152"/>
                    <a:pt x="468" y="152"/>
                  </a:cubicBezTo>
                  <a:cubicBezTo>
                    <a:pt x="465" y="131"/>
                    <a:pt x="465" y="131"/>
                    <a:pt x="465" y="131"/>
                  </a:cubicBezTo>
                  <a:cubicBezTo>
                    <a:pt x="465" y="131"/>
                    <a:pt x="462" y="131"/>
                    <a:pt x="459" y="135"/>
                  </a:cubicBezTo>
                  <a:cubicBezTo>
                    <a:pt x="455" y="138"/>
                    <a:pt x="448" y="147"/>
                    <a:pt x="446" y="145"/>
                  </a:cubicBezTo>
                  <a:cubicBezTo>
                    <a:pt x="445" y="143"/>
                    <a:pt x="437" y="134"/>
                    <a:pt x="437" y="134"/>
                  </a:cubicBezTo>
                  <a:cubicBezTo>
                    <a:pt x="437" y="134"/>
                    <a:pt x="440" y="120"/>
                    <a:pt x="438" y="119"/>
                  </a:cubicBezTo>
                  <a:cubicBezTo>
                    <a:pt x="436" y="118"/>
                    <a:pt x="431" y="116"/>
                    <a:pt x="428" y="119"/>
                  </a:cubicBezTo>
                  <a:cubicBezTo>
                    <a:pt x="424" y="122"/>
                    <a:pt x="418" y="124"/>
                    <a:pt x="418" y="124"/>
                  </a:cubicBezTo>
                  <a:cubicBezTo>
                    <a:pt x="410" y="114"/>
                    <a:pt x="410" y="114"/>
                    <a:pt x="410" y="114"/>
                  </a:cubicBezTo>
                  <a:cubicBezTo>
                    <a:pt x="410" y="114"/>
                    <a:pt x="409" y="107"/>
                    <a:pt x="409" y="102"/>
                  </a:cubicBezTo>
                  <a:cubicBezTo>
                    <a:pt x="408" y="97"/>
                    <a:pt x="406" y="93"/>
                    <a:pt x="406" y="93"/>
                  </a:cubicBezTo>
                  <a:cubicBezTo>
                    <a:pt x="406" y="93"/>
                    <a:pt x="398" y="93"/>
                    <a:pt x="397" y="92"/>
                  </a:cubicBezTo>
                  <a:cubicBezTo>
                    <a:pt x="395" y="91"/>
                    <a:pt x="398" y="88"/>
                    <a:pt x="394" y="84"/>
                  </a:cubicBezTo>
                  <a:cubicBezTo>
                    <a:pt x="390" y="81"/>
                    <a:pt x="385" y="77"/>
                    <a:pt x="385" y="77"/>
                  </a:cubicBezTo>
                  <a:cubicBezTo>
                    <a:pt x="373" y="66"/>
                    <a:pt x="373" y="66"/>
                    <a:pt x="373" y="66"/>
                  </a:cubicBezTo>
                  <a:cubicBezTo>
                    <a:pt x="373" y="66"/>
                    <a:pt x="364" y="64"/>
                    <a:pt x="370" y="58"/>
                  </a:cubicBezTo>
                  <a:cubicBezTo>
                    <a:pt x="376" y="52"/>
                    <a:pt x="376" y="41"/>
                    <a:pt x="374" y="39"/>
                  </a:cubicBezTo>
                  <a:cubicBezTo>
                    <a:pt x="372" y="36"/>
                    <a:pt x="366" y="34"/>
                    <a:pt x="365" y="29"/>
                  </a:cubicBezTo>
                  <a:cubicBezTo>
                    <a:pt x="364" y="25"/>
                    <a:pt x="363" y="18"/>
                    <a:pt x="363" y="18"/>
                  </a:cubicBezTo>
                  <a:cubicBezTo>
                    <a:pt x="363" y="18"/>
                    <a:pt x="368" y="9"/>
                    <a:pt x="362" y="8"/>
                  </a:cubicBezTo>
                  <a:cubicBezTo>
                    <a:pt x="356" y="7"/>
                    <a:pt x="347" y="3"/>
                    <a:pt x="344" y="2"/>
                  </a:cubicBezTo>
                  <a:cubicBezTo>
                    <a:pt x="341" y="1"/>
                    <a:pt x="325" y="0"/>
                    <a:pt x="322" y="0"/>
                  </a:cubicBezTo>
                  <a:cubicBezTo>
                    <a:pt x="320" y="1"/>
                    <a:pt x="315" y="1"/>
                    <a:pt x="316" y="7"/>
                  </a:cubicBezTo>
                  <a:cubicBezTo>
                    <a:pt x="316" y="13"/>
                    <a:pt x="319" y="15"/>
                    <a:pt x="319" y="18"/>
                  </a:cubicBezTo>
                  <a:cubicBezTo>
                    <a:pt x="319" y="20"/>
                    <a:pt x="310" y="19"/>
                    <a:pt x="310" y="19"/>
                  </a:cubicBezTo>
                  <a:cubicBezTo>
                    <a:pt x="310" y="19"/>
                    <a:pt x="302" y="19"/>
                    <a:pt x="298" y="18"/>
                  </a:cubicBezTo>
                  <a:cubicBezTo>
                    <a:pt x="295" y="18"/>
                    <a:pt x="289" y="18"/>
                    <a:pt x="289" y="18"/>
                  </a:cubicBezTo>
                  <a:cubicBezTo>
                    <a:pt x="289" y="18"/>
                    <a:pt x="286" y="26"/>
                    <a:pt x="284" y="29"/>
                  </a:cubicBezTo>
                  <a:cubicBezTo>
                    <a:pt x="282" y="32"/>
                    <a:pt x="278" y="31"/>
                    <a:pt x="278" y="31"/>
                  </a:cubicBezTo>
                  <a:cubicBezTo>
                    <a:pt x="278" y="31"/>
                    <a:pt x="276" y="23"/>
                    <a:pt x="274" y="20"/>
                  </a:cubicBezTo>
                  <a:cubicBezTo>
                    <a:pt x="271" y="18"/>
                    <a:pt x="268" y="17"/>
                    <a:pt x="268" y="17"/>
                  </a:cubicBezTo>
                  <a:cubicBezTo>
                    <a:pt x="268" y="17"/>
                    <a:pt x="260" y="20"/>
                    <a:pt x="259" y="22"/>
                  </a:cubicBezTo>
                  <a:cubicBezTo>
                    <a:pt x="259" y="25"/>
                    <a:pt x="250" y="27"/>
                    <a:pt x="249" y="26"/>
                  </a:cubicBezTo>
                  <a:cubicBezTo>
                    <a:pt x="248" y="26"/>
                    <a:pt x="236" y="25"/>
                    <a:pt x="236" y="25"/>
                  </a:cubicBezTo>
                  <a:cubicBezTo>
                    <a:pt x="236" y="25"/>
                    <a:pt x="231" y="26"/>
                    <a:pt x="229" y="29"/>
                  </a:cubicBezTo>
                  <a:cubicBezTo>
                    <a:pt x="226" y="33"/>
                    <a:pt x="226" y="34"/>
                    <a:pt x="223" y="34"/>
                  </a:cubicBezTo>
                  <a:cubicBezTo>
                    <a:pt x="221" y="34"/>
                    <a:pt x="220" y="32"/>
                    <a:pt x="216" y="28"/>
                  </a:cubicBezTo>
                  <a:cubicBezTo>
                    <a:pt x="213" y="25"/>
                    <a:pt x="210" y="22"/>
                    <a:pt x="210" y="22"/>
                  </a:cubicBezTo>
                  <a:cubicBezTo>
                    <a:pt x="210" y="22"/>
                    <a:pt x="201" y="20"/>
                    <a:pt x="199" y="17"/>
                  </a:cubicBezTo>
                  <a:cubicBezTo>
                    <a:pt x="197" y="14"/>
                    <a:pt x="193" y="13"/>
                    <a:pt x="193" y="13"/>
                  </a:cubicBezTo>
                  <a:cubicBezTo>
                    <a:pt x="193" y="13"/>
                    <a:pt x="183" y="20"/>
                    <a:pt x="182" y="22"/>
                  </a:cubicBezTo>
                  <a:cubicBezTo>
                    <a:pt x="181" y="25"/>
                    <a:pt x="195" y="17"/>
                    <a:pt x="183" y="27"/>
                  </a:cubicBezTo>
                  <a:cubicBezTo>
                    <a:pt x="172" y="36"/>
                    <a:pt x="171" y="36"/>
                    <a:pt x="168" y="38"/>
                  </a:cubicBezTo>
                  <a:cubicBezTo>
                    <a:pt x="164" y="40"/>
                    <a:pt x="162" y="36"/>
                    <a:pt x="162" y="36"/>
                  </a:cubicBezTo>
                  <a:cubicBezTo>
                    <a:pt x="162" y="36"/>
                    <a:pt x="160" y="27"/>
                    <a:pt x="157" y="27"/>
                  </a:cubicBezTo>
                  <a:cubicBezTo>
                    <a:pt x="154" y="26"/>
                    <a:pt x="148" y="33"/>
                    <a:pt x="148" y="33"/>
                  </a:cubicBezTo>
                  <a:cubicBezTo>
                    <a:pt x="148" y="33"/>
                    <a:pt x="146" y="38"/>
                    <a:pt x="144" y="36"/>
                  </a:cubicBezTo>
                  <a:cubicBezTo>
                    <a:pt x="142" y="33"/>
                    <a:pt x="138" y="24"/>
                    <a:pt x="138" y="24"/>
                  </a:cubicBezTo>
                  <a:cubicBezTo>
                    <a:pt x="138" y="24"/>
                    <a:pt x="130" y="14"/>
                    <a:pt x="127" y="13"/>
                  </a:cubicBezTo>
                  <a:cubicBezTo>
                    <a:pt x="123" y="11"/>
                    <a:pt x="114" y="6"/>
                    <a:pt x="114" y="6"/>
                  </a:cubicBezTo>
                  <a:cubicBezTo>
                    <a:pt x="114" y="6"/>
                    <a:pt x="110" y="8"/>
                    <a:pt x="105" y="13"/>
                  </a:cubicBezTo>
                  <a:cubicBezTo>
                    <a:pt x="99" y="19"/>
                    <a:pt x="96" y="22"/>
                    <a:pt x="96" y="22"/>
                  </a:cubicBezTo>
                  <a:cubicBezTo>
                    <a:pt x="96" y="22"/>
                    <a:pt x="96" y="22"/>
                    <a:pt x="94" y="21"/>
                  </a:cubicBezTo>
                  <a:cubicBezTo>
                    <a:pt x="92" y="28"/>
                    <a:pt x="87" y="35"/>
                    <a:pt x="84" y="41"/>
                  </a:cubicBezTo>
                  <a:cubicBezTo>
                    <a:pt x="88" y="41"/>
                    <a:pt x="90" y="41"/>
                    <a:pt x="94" y="39"/>
                  </a:cubicBezTo>
                  <a:cubicBezTo>
                    <a:pt x="94" y="41"/>
                    <a:pt x="94" y="45"/>
                    <a:pt x="94" y="47"/>
                  </a:cubicBezTo>
                  <a:cubicBezTo>
                    <a:pt x="86" y="51"/>
                    <a:pt x="84" y="57"/>
                    <a:pt x="80" y="65"/>
                  </a:cubicBezTo>
                  <a:cubicBezTo>
                    <a:pt x="78" y="67"/>
                    <a:pt x="72" y="63"/>
                    <a:pt x="69" y="65"/>
                  </a:cubicBezTo>
                  <a:cubicBezTo>
                    <a:pt x="67" y="67"/>
                    <a:pt x="69" y="72"/>
                    <a:pt x="72" y="76"/>
                  </a:cubicBezTo>
                  <a:cubicBezTo>
                    <a:pt x="76" y="72"/>
                    <a:pt x="82" y="76"/>
                    <a:pt x="86" y="74"/>
                  </a:cubicBezTo>
                  <a:cubicBezTo>
                    <a:pt x="86" y="82"/>
                    <a:pt x="96" y="96"/>
                    <a:pt x="82" y="96"/>
                  </a:cubicBezTo>
                  <a:cubicBezTo>
                    <a:pt x="86" y="107"/>
                    <a:pt x="94" y="117"/>
                    <a:pt x="96" y="129"/>
                  </a:cubicBezTo>
                  <a:cubicBezTo>
                    <a:pt x="97" y="129"/>
                    <a:pt x="90" y="155"/>
                    <a:pt x="86" y="167"/>
                  </a:cubicBezTo>
                  <a:cubicBezTo>
                    <a:pt x="82" y="185"/>
                    <a:pt x="98" y="206"/>
                    <a:pt x="98" y="224"/>
                  </a:cubicBezTo>
                  <a:cubicBezTo>
                    <a:pt x="98" y="231"/>
                    <a:pt x="94" y="239"/>
                    <a:pt x="92" y="247"/>
                  </a:cubicBezTo>
                  <a:cubicBezTo>
                    <a:pt x="96" y="249"/>
                    <a:pt x="100" y="251"/>
                    <a:pt x="105" y="251"/>
                  </a:cubicBezTo>
                  <a:cubicBezTo>
                    <a:pt x="105" y="262"/>
                    <a:pt x="103" y="268"/>
                    <a:pt x="92" y="272"/>
                  </a:cubicBezTo>
                  <a:cubicBezTo>
                    <a:pt x="98" y="282"/>
                    <a:pt x="92" y="290"/>
                    <a:pt x="84" y="297"/>
                  </a:cubicBezTo>
                  <a:cubicBezTo>
                    <a:pt x="82" y="299"/>
                    <a:pt x="84" y="305"/>
                    <a:pt x="90" y="305"/>
                  </a:cubicBezTo>
                  <a:cubicBezTo>
                    <a:pt x="90" y="311"/>
                    <a:pt x="88" y="317"/>
                    <a:pt x="86" y="324"/>
                  </a:cubicBezTo>
                  <a:cubicBezTo>
                    <a:pt x="84" y="330"/>
                    <a:pt x="78" y="324"/>
                    <a:pt x="74" y="319"/>
                  </a:cubicBezTo>
                  <a:cubicBezTo>
                    <a:pt x="72" y="324"/>
                    <a:pt x="67" y="330"/>
                    <a:pt x="65" y="334"/>
                  </a:cubicBezTo>
                  <a:cubicBezTo>
                    <a:pt x="67" y="334"/>
                    <a:pt x="69" y="338"/>
                    <a:pt x="72" y="336"/>
                  </a:cubicBezTo>
                  <a:cubicBezTo>
                    <a:pt x="76" y="348"/>
                    <a:pt x="65" y="350"/>
                    <a:pt x="57" y="352"/>
                  </a:cubicBezTo>
                  <a:cubicBezTo>
                    <a:pt x="76" y="365"/>
                    <a:pt x="76" y="377"/>
                    <a:pt x="59" y="392"/>
                  </a:cubicBezTo>
                  <a:cubicBezTo>
                    <a:pt x="59" y="396"/>
                    <a:pt x="65" y="400"/>
                    <a:pt x="63" y="402"/>
                  </a:cubicBezTo>
                  <a:cubicBezTo>
                    <a:pt x="51" y="408"/>
                    <a:pt x="53" y="423"/>
                    <a:pt x="49" y="433"/>
                  </a:cubicBezTo>
                  <a:cubicBezTo>
                    <a:pt x="53" y="435"/>
                    <a:pt x="55" y="431"/>
                    <a:pt x="57" y="431"/>
                  </a:cubicBezTo>
                  <a:cubicBezTo>
                    <a:pt x="53" y="454"/>
                    <a:pt x="47" y="476"/>
                    <a:pt x="57" y="497"/>
                  </a:cubicBezTo>
                  <a:cubicBezTo>
                    <a:pt x="59" y="503"/>
                    <a:pt x="74" y="505"/>
                    <a:pt x="74" y="516"/>
                  </a:cubicBezTo>
                  <a:cubicBezTo>
                    <a:pt x="63" y="514"/>
                    <a:pt x="57" y="518"/>
                    <a:pt x="51" y="524"/>
                  </a:cubicBezTo>
                  <a:cubicBezTo>
                    <a:pt x="49" y="518"/>
                    <a:pt x="43" y="518"/>
                    <a:pt x="41" y="522"/>
                  </a:cubicBezTo>
                  <a:cubicBezTo>
                    <a:pt x="38" y="528"/>
                    <a:pt x="41" y="530"/>
                    <a:pt x="47" y="532"/>
                  </a:cubicBezTo>
                  <a:cubicBezTo>
                    <a:pt x="36" y="540"/>
                    <a:pt x="16" y="538"/>
                    <a:pt x="24" y="555"/>
                  </a:cubicBezTo>
                  <a:cubicBezTo>
                    <a:pt x="22" y="555"/>
                    <a:pt x="20" y="555"/>
                    <a:pt x="18" y="555"/>
                  </a:cubicBezTo>
                  <a:cubicBezTo>
                    <a:pt x="18" y="559"/>
                    <a:pt x="24" y="563"/>
                    <a:pt x="20" y="567"/>
                  </a:cubicBezTo>
                  <a:cubicBezTo>
                    <a:pt x="16" y="569"/>
                    <a:pt x="10" y="563"/>
                    <a:pt x="5" y="565"/>
                  </a:cubicBezTo>
                  <a:cubicBezTo>
                    <a:pt x="0" y="569"/>
                    <a:pt x="2" y="575"/>
                    <a:pt x="4" y="582"/>
                  </a:cubicBezTo>
                  <a:cubicBezTo>
                    <a:pt x="6" y="582"/>
                    <a:pt x="6" y="579"/>
                    <a:pt x="10" y="585"/>
                  </a:cubicBezTo>
                  <a:cubicBezTo>
                    <a:pt x="13" y="591"/>
                    <a:pt x="12" y="595"/>
                    <a:pt x="11" y="602"/>
                  </a:cubicBezTo>
                  <a:cubicBezTo>
                    <a:pt x="10" y="608"/>
                    <a:pt x="11" y="608"/>
                    <a:pt x="12" y="615"/>
                  </a:cubicBezTo>
                  <a:cubicBezTo>
                    <a:pt x="14" y="622"/>
                    <a:pt x="15" y="625"/>
                    <a:pt x="20" y="626"/>
                  </a:cubicBezTo>
                  <a:cubicBezTo>
                    <a:pt x="26" y="627"/>
                    <a:pt x="28" y="626"/>
                    <a:pt x="34" y="627"/>
                  </a:cubicBezTo>
                  <a:cubicBezTo>
                    <a:pt x="40" y="628"/>
                    <a:pt x="44" y="626"/>
                    <a:pt x="43" y="631"/>
                  </a:cubicBezTo>
                  <a:cubicBezTo>
                    <a:pt x="43" y="636"/>
                    <a:pt x="40" y="638"/>
                    <a:pt x="44" y="639"/>
                  </a:cubicBezTo>
                  <a:cubicBezTo>
                    <a:pt x="48" y="640"/>
                    <a:pt x="54" y="636"/>
                    <a:pt x="56" y="642"/>
                  </a:cubicBezTo>
                  <a:cubicBezTo>
                    <a:pt x="59" y="647"/>
                    <a:pt x="61" y="655"/>
                    <a:pt x="61" y="655"/>
                  </a:cubicBezTo>
                  <a:cubicBezTo>
                    <a:pt x="61" y="655"/>
                    <a:pt x="62" y="663"/>
                    <a:pt x="62" y="668"/>
                  </a:cubicBezTo>
                  <a:cubicBezTo>
                    <a:pt x="63" y="672"/>
                    <a:pt x="63" y="672"/>
                    <a:pt x="60" y="678"/>
                  </a:cubicBezTo>
                  <a:cubicBezTo>
                    <a:pt x="58" y="683"/>
                    <a:pt x="60" y="682"/>
                    <a:pt x="59" y="687"/>
                  </a:cubicBezTo>
                  <a:cubicBezTo>
                    <a:pt x="57" y="692"/>
                    <a:pt x="57" y="693"/>
                    <a:pt x="54" y="693"/>
                  </a:cubicBezTo>
                  <a:cubicBezTo>
                    <a:pt x="52" y="692"/>
                    <a:pt x="51" y="689"/>
                    <a:pt x="49" y="689"/>
                  </a:cubicBezTo>
                  <a:cubicBezTo>
                    <a:pt x="47" y="688"/>
                    <a:pt x="43" y="690"/>
                    <a:pt x="42" y="692"/>
                  </a:cubicBezTo>
                  <a:cubicBezTo>
                    <a:pt x="41" y="694"/>
                    <a:pt x="38" y="698"/>
                    <a:pt x="34" y="703"/>
                  </a:cubicBezTo>
                  <a:cubicBezTo>
                    <a:pt x="30" y="708"/>
                    <a:pt x="27" y="715"/>
                    <a:pt x="27" y="715"/>
                  </a:cubicBezTo>
                  <a:cubicBezTo>
                    <a:pt x="27" y="715"/>
                    <a:pt x="26" y="719"/>
                    <a:pt x="29" y="720"/>
                  </a:cubicBezTo>
                  <a:cubicBezTo>
                    <a:pt x="32" y="720"/>
                    <a:pt x="35" y="717"/>
                    <a:pt x="37" y="716"/>
                  </a:cubicBezTo>
                  <a:cubicBezTo>
                    <a:pt x="40" y="715"/>
                    <a:pt x="44" y="717"/>
                    <a:pt x="46" y="718"/>
                  </a:cubicBezTo>
                  <a:cubicBezTo>
                    <a:pt x="48" y="718"/>
                    <a:pt x="64" y="717"/>
                    <a:pt x="64" y="717"/>
                  </a:cubicBezTo>
                  <a:cubicBezTo>
                    <a:pt x="64" y="717"/>
                    <a:pt x="69" y="710"/>
                    <a:pt x="69" y="709"/>
                  </a:cubicBezTo>
                  <a:cubicBezTo>
                    <a:pt x="70" y="709"/>
                    <a:pt x="75" y="710"/>
                    <a:pt x="78" y="710"/>
                  </a:cubicBezTo>
                  <a:cubicBezTo>
                    <a:pt x="82" y="710"/>
                    <a:pt x="85" y="713"/>
                    <a:pt x="86" y="713"/>
                  </a:cubicBezTo>
                  <a:cubicBezTo>
                    <a:pt x="87" y="713"/>
                    <a:pt x="100" y="714"/>
                    <a:pt x="104" y="713"/>
                  </a:cubicBezTo>
                  <a:cubicBezTo>
                    <a:pt x="108" y="712"/>
                    <a:pt x="113" y="710"/>
                    <a:pt x="115" y="707"/>
                  </a:cubicBezTo>
                  <a:cubicBezTo>
                    <a:pt x="117" y="705"/>
                    <a:pt x="122" y="706"/>
                    <a:pt x="125" y="711"/>
                  </a:cubicBezTo>
                  <a:cubicBezTo>
                    <a:pt x="128" y="715"/>
                    <a:pt x="133" y="720"/>
                    <a:pt x="137" y="719"/>
                  </a:cubicBezTo>
                  <a:cubicBezTo>
                    <a:pt x="141" y="717"/>
                    <a:pt x="154" y="717"/>
                    <a:pt x="156" y="715"/>
                  </a:cubicBezTo>
                  <a:cubicBezTo>
                    <a:pt x="159" y="714"/>
                    <a:pt x="166" y="712"/>
                    <a:pt x="169" y="707"/>
                  </a:cubicBezTo>
                  <a:cubicBezTo>
                    <a:pt x="171" y="703"/>
                    <a:pt x="182" y="697"/>
                    <a:pt x="179" y="695"/>
                  </a:cubicBezTo>
                  <a:cubicBezTo>
                    <a:pt x="175" y="693"/>
                    <a:pt x="173" y="691"/>
                    <a:pt x="178" y="690"/>
                  </a:cubicBezTo>
                  <a:cubicBezTo>
                    <a:pt x="183" y="690"/>
                    <a:pt x="190" y="688"/>
                    <a:pt x="193" y="688"/>
                  </a:cubicBezTo>
                  <a:cubicBezTo>
                    <a:pt x="196" y="689"/>
                    <a:pt x="206" y="685"/>
                    <a:pt x="205" y="688"/>
                  </a:cubicBezTo>
                  <a:cubicBezTo>
                    <a:pt x="205" y="691"/>
                    <a:pt x="200" y="696"/>
                    <a:pt x="199" y="703"/>
                  </a:cubicBezTo>
                  <a:cubicBezTo>
                    <a:pt x="199" y="709"/>
                    <a:pt x="205" y="715"/>
                    <a:pt x="206" y="716"/>
                  </a:cubicBezTo>
                  <a:cubicBezTo>
                    <a:pt x="207" y="717"/>
                    <a:pt x="217" y="714"/>
                    <a:pt x="219" y="712"/>
                  </a:cubicBezTo>
                  <a:cubicBezTo>
                    <a:pt x="221" y="710"/>
                    <a:pt x="229" y="702"/>
                    <a:pt x="233" y="698"/>
                  </a:cubicBezTo>
                  <a:cubicBezTo>
                    <a:pt x="237" y="695"/>
                    <a:pt x="240" y="692"/>
                    <a:pt x="244" y="692"/>
                  </a:cubicBezTo>
                  <a:cubicBezTo>
                    <a:pt x="248" y="691"/>
                    <a:pt x="263" y="690"/>
                    <a:pt x="264" y="689"/>
                  </a:cubicBezTo>
                  <a:cubicBezTo>
                    <a:pt x="266" y="689"/>
                    <a:pt x="264" y="676"/>
                    <a:pt x="266" y="674"/>
                  </a:cubicBezTo>
                  <a:cubicBezTo>
                    <a:pt x="267" y="671"/>
                    <a:pt x="273" y="668"/>
                    <a:pt x="275" y="667"/>
                  </a:cubicBezTo>
                  <a:cubicBezTo>
                    <a:pt x="278" y="665"/>
                    <a:pt x="284" y="661"/>
                    <a:pt x="285" y="659"/>
                  </a:cubicBezTo>
                  <a:cubicBezTo>
                    <a:pt x="287" y="656"/>
                    <a:pt x="288" y="654"/>
                    <a:pt x="291" y="653"/>
                  </a:cubicBezTo>
                  <a:cubicBezTo>
                    <a:pt x="294" y="653"/>
                    <a:pt x="306" y="642"/>
                    <a:pt x="308" y="636"/>
                  </a:cubicBezTo>
                  <a:cubicBezTo>
                    <a:pt x="311" y="630"/>
                    <a:pt x="316" y="623"/>
                    <a:pt x="318" y="621"/>
                  </a:cubicBezTo>
                  <a:cubicBezTo>
                    <a:pt x="319" y="620"/>
                    <a:pt x="317" y="611"/>
                    <a:pt x="317" y="608"/>
                  </a:cubicBezTo>
                  <a:cubicBezTo>
                    <a:pt x="316" y="605"/>
                    <a:pt x="316" y="603"/>
                    <a:pt x="312" y="602"/>
                  </a:cubicBezTo>
                  <a:cubicBezTo>
                    <a:pt x="308" y="602"/>
                    <a:pt x="306" y="597"/>
                    <a:pt x="306" y="597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5" y="586"/>
                    <a:pt x="300" y="586"/>
                    <a:pt x="302" y="582"/>
                  </a:cubicBezTo>
                  <a:cubicBezTo>
                    <a:pt x="305" y="578"/>
                    <a:pt x="313" y="574"/>
                    <a:pt x="313" y="571"/>
                  </a:cubicBezTo>
                  <a:cubicBezTo>
                    <a:pt x="314" y="567"/>
                    <a:pt x="317" y="563"/>
                    <a:pt x="317" y="560"/>
                  </a:cubicBezTo>
                  <a:cubicBezTo>
                    <a:pt x="316" y="557"/>
                    <a:pt x="318" y="552"/>
                    <a:pt x="318" y="550"/>
                  </a:cubicBezTo>
                  <a:cubicBezTo>
                    <a:pt x="318" y="549"/>
                    <a:pt x="326" y="548"/>
                    <a:pt x="326" y="548"/>
                  </a:cubicBezTo>
                  <a:cubicBezTo>
                    <a:pt x="326" y="548"/>
                    <a:pt x="335" y="554"/>
                    <a:pt x="339" y="556"/>
                  </a:cubicBezTo>
                  <a:cubicBezTo>
                    <a:pt x="343" y="558"/>
                    <a:pt x="350" y="549"/>
                    <a:pt x="353" y="545"/>
                  </a:cubicBezTo>
                  <a:cubicBezTo>
                    <a:pt x="357" y="541"/>
                    <a:pt x="366" y="534"/>
                    <a:pt x="369" y="533"/>
                  </a:cubicBezTo>
                  <a:cubicBezTo>
                    <a:pt x="373" y="531"/>
                    <a:pt x="380" y="536"/>
                    <a:pt x="382" y="538"/>
                  </a:cubicBezTo>
                  <a:cubicBezTo>
                    <a:pt x="385" y="540"/>
                    <a:pt x="399" y="540"/>
                    <a:pt x="402" y="540"/>
                  </a:cubicBezTo>
                  <a:cubicBezTo>
                    <a:pt x="405" y="540"/>
                    <a:pt x="415" y="540"/>
                    <a:pt x="416" y="540"/>
                  </a:cubicBezTo>
                  <a:cubicBezTo>
                    <a:pt x="418" y="540"/>
                    <a:pt x="424" y="538"/>
                    <a:pt x="426" y="536"/>
                  </a:cubicBezTo>
                  <a:cubicBezTo>
                    <a:pt x="427" y="534"/>
                    <a:pt x="431" y="530"/>
                    <a:pt x="431" y="530"/>
                  </a:cubicBezTo>
                  <a:cubicBezTo>
                    <a:pt x="445" y="533"/>
                    <a:pt x="445" y="533"/>
                    <a:pt x="445" y="533"/>
                  </a:cubicBezTo>
                  <a:cubicBezTo>
                    <a:pt x="445" y="533"/>
                    <a:pt x="465" y="533"/>
                    <a:pt x="467" y="534"/>
                  </a:cubicBezTo>
                  <a:cubicBezTo>
                    <a:pt x="470" y="535"/>
                    <a:pt x="472" y="527"/>
                    <a:pt x="471" y="524"/>
                  </a:cubicBezTo>
                  <a:cubicBezTo>
                    <a:pt x="471" y="521"/>
                    <a:pt x="471" y="513"/>
                    <a:pt x="476" y="517"/>
                  </a:cubicBezTo>
                  <a:cubicBezTo>
                    <a:pt x="482" y="521"/>
                    <a:pt x="490" y="523"/>
                    <a:pt x="492" y="521"/>
                  </a:cubicBezTo>
                  <a:cubicBezTo>
                    <a:pt x="494" y="520"/>
                    <a:pt x="499" y="515"/>
                    <a:pt x="498" y="511"/>
                  </a:cubicBezTo>
                  <a:cubicBezTo>
                    <a:pt x="497" y="507"/>
                    <a:pt x="497" y="502"/>
                    <a:pt x="494" y="500"/>
                  </a:cubicBezTo>
                  <a:cubicBezTo>
                    <a:pt x="491" y="498"/>
                    <a:pt x="487" y="495"/>
                    <a:pt x="486" y="493"/>
                  </a:cubicBezTo>
                  <a:cubicBezTo>
                    <a:pt x="485" y="491"/>
                    <a:pt x="489" y="485"/>
                    <a:pt x="489" y="479"/>
                  </a:cubicBezTo>
                  <a:cubicBezTo>
                    <a:pt x="490" y="474"/>
                    <a:pt x="489" y="468"/>
                    <a:pt x="486" y="468"/>
                  </a:cubicBezTo>
                  <a:cubicBezTo>
                    <a:pt x="484" y="467"/>
                    <a:pt x="479" y="464"/>
                    <a:pt x="479" y="464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9" y="455"/>
                    <a:pt x="491" y="449"/>
                    <a:pt x="495" y="446"/>
                  </a:cubicBezTo>
                  <a:cubicBezTo>
                    <a:pt x="498" y="443"/>
                    <a:pt x="506" y="437"/>
                    <a:pt x="505" y="436"/>
                  </a:cubicBezTo>
                  <a:cubicBezTo>
                    <a:pt x="505" y="435"/>
                    <a:pt x="502" y="434"/>
                    <a:pt x="499" y="432"/>
                  </a:cubicBezTo>
                  <a:cubicBezTo>
                    <a:pt x="495" y="430"/>
                    <a:pt x="490" y="425"/>
                    <a:pt x="490" y="423"/>
                  </a:cubicBezTo>
                  <a:cubicBezTo>
                    <a:pt x="491" y="421"/>
                    <a:pt x="495" y="416"/>
                    <a:pt x="496" y="415"/>
                  </a:cubicBezTo>
                  <a:cubicBezTo>
                    <a:pt x="497" y="415"/>
                    <a:pt x="494" y="414"/>
                    <a:pt x="501" y="417"/>
                  </a:cubicBezTo>
                  <a:cubicBezTo>
                    <a:pt x="509" y="421"/>
                    <a:pt x="514" y="417"/>
                    <a:pt x="516" y="415"/>
                  </a:cubicBezTo>
                  <a:cubicBezTo>
                    <a:pt x="517" y="414"/>
                    <a:pt x="526" y="408"/>
                    <a:pt x="526" y="408"/>
                  </a:cubicBezTo>
                  <a:cubicBezTo>
                    <a:pt x="526" y="408"/>
                    <a:pt x="525" y="402"/>
                    <a:pt x="523" y="399"/>
                  </a:cubicBezTo>
                  <a:cubicBezTo>
                    <a:pt x="521" y="396"/>
                    <a:pt x="518" y="394"/>
                    <a:pt x="518" y="392"/>
                  </a:cubicBezTo>
                  <a:cubicBezTo>
                    <a:pt x="519" y="391"/>
                    <a:pt x="525" y="383"/>
                    <a:pt x="525" y="383"/>
                  </a:cubicBezTo>
                  <a:cubicBezTo>
                    <a:pt x="525" y="383"/>
                    <a:pt x="532" y="375"/>
                    <a:pt x="535" y="375"/>
                  </a:cubicBezTo>
                  <a:cubicBezTo>
                    <a:pt x="537" y="374"/>
                    <a:pt x="535" y="372"/>
                    <a:pt x="536" y="369"/>
                  </a:cubicBezTo>
                  <a:cubicBezTo>
                    <a:pt x="537" y="366"/>
                    <a:pt x="534" y="366"/>
                    <a:pt x="539" y="365"/>
                  </a:cubicBezTo>
                  <a:cubicBezTo>
                    <a:pt x="545" y="364"/>
                    <a:pt x="550" y="360"/>
                    <a:pt x="550" y="360"/>
                  </a:cubicBezTo>
                  <a:cubicBezTo>
                    <a:pt x="550" y="360"/>
                    <a:pt x="557" y="357"/>
                    <a:pt x="557" y="356"/>
                  </a:cubicBezTo>
                  <a:cubicBezTo>
                    <a:pt x="558" y="354"/>
                    <a:pt x="556" y="347"/>
                    <a:pt x="554" y="34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>
              <a:extLst>
                <a:ext uri="{FF2B5EF4-FFF2-40B4-BE49-F238E27FC236}">
                  <a16:creationId xmlns:a16="http://schemas.microsoft.com/office/drawing/2014/main" id="{EF6BF059-4D07-43C7-8900-BC8FBAE1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470"/>
              <a:ext cx="4" cy="3"/>
            </a:xfrm>
            <a:custGeom>
              <a:avLst/>
              <a:gdLst>
                <a:gd name="T0" fmla="*/ 0 w 1"/>
                <a:gd name="T1" fmla="*/ 3 h 1"/>
                <a:gd name="T2" fmla="*/ 4 w 1"/>
                <a:gd name="T3" fmla="*/ 0 h 1"/>
                <a:gd name="T4" fmla="*/ 0 w 1"/>
                <a:gd name="T5" fmla="*/ 3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>
              <a:extLst>
                <a:ext uri="{FF2B5EF4-FFF2-40B4-BE49-F238E27FC236}">
                  <a16:creationId xmlns:a16="http://schemas.microsoft.com/office/drawing/2014/main" id="{56AAA718-FD5E-4DD3-A1A5-6F0EEEC2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983"/>
              <a:ext cx="78" cy="112"/>
            </a:xfrm>
            <a:custGeom>
              <a:avLst/>
              <a:gdLst>
                <a:gd name="T0" fmla="*/ 78 w 24"/>
                <a:gd name="T1" fmla="*/ 0 h 34"/>
                <a:gd name="T2" fmla="*/ 78 w 24"/>
                <a:gd name="T3" fmla="*/ 13 h 34"/>
                <a:gd name="T4" fmla="*/ 62 w 24"/>
                <a:gd name="T5" fmla="*/ 33 h 34"/>
                <a:gd name="T6" fmla="*/ 46 w 24"/>
                <a:gd name="T7" fmla="*/ 59 h 34"/>
                <a:gd name="T8" fmla="*/ 36 w 24"/>
                <a:gd name="T9" fmla="*/ 86 h 34"/>
                <a:gd name="T10" fmla="*/ 29 w 24"/>
                <a:gd name="T11" fmla="*/ 112 h 34"/>
                <a:gd name="T12" fmla="*/ 13 w 24"/>
                <a:gd name="T13" fmla="*/ 112 h 34"/>
                <a:gd name="T14" fmla="*/ 39 w 24"/>
                <a:gd name="T15" fmla="*/ 46 h 34"/>
                <a:gd name="T16" fmla="*/ 62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8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1" y="7"/>
                    <a:pt x="19" y="10"/>
                  </a:cubicBezTo>
                  <a:cubicBezTo>
                    <a:pt x="17" y="12"/>
                    <a:pt x="16" y="15"/>
                    <a:pt x="14" y="18"/>
                  </a:cubicBezTo>
                  <a:cubicBezTo>
                    <a:pt x="13" y="21"/>
                    <a:pt x="12" y="24"/>
                    <a:pt x="11" y="26"/>
                  </a:cubicBezTo>
                  <a:cubicBezTo>
                    <a:pt x="11" y="28"/>
                    <a:pt x="10" y="31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28"/>
                    <a:pt x="8" y="21"/>
                    <a:pt x="12" y="14"/>
                  </a:cubicBezTo>
                  <a:cubicBezTo>
                    <a:pt x="14" y="11"/>
                    <a:pt x="16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>
              <a:extLst>
                <a:ext uri="{FF2B5EF4-FFF2-40B4-BE49-F238E27FC236}">
                  <a16:creationId xmlns:a16="http://schemas.microsoft.com/office/drawing/2014/main" id="{9F7C9AED-E5FE-45A3-8C71-16D5E9B0F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980"/>
              <a:ext cx="79" cy="118"/>
            </a:xfrm>
            <a:custGeom>
              <a:avLst/>
              <a:gdLst>
                <a:gd name="T0" fmla="*/ 10 w 24"/>
                <a:gd name="T1" fmla="*/ 49 h 36"/>
                <a:gd name="T2" fmla="*/ 3 w 24"/>
                <a:gd name="T3" fmla="*/ 33 h 36"/>
                <a:gd name="T4" fmla="*/ 13 w 24"/>
                <a:gd name="T5" fmla="*/ 10 h 36"/>
                <a:gd name="T6" fmla="*/ 40 w 24"/>
                <a:gd name="T7" fmla="*/ 0 h 36"/>
                <a:gd name="T8" fmla="*/ 66 w 24"/>
                <a:gd name="T9" fmla="*/ 10 h 36"/>
                <a:gd name="T10" fmla="*/ 72 w 24"/>
                <a:gd name="T11" fmla="*/ 30 h 36"/>
                <a:gd name="T12" fmla="*/ 69 w 24"/>
                <a:gd name="T13" fmla="*/ 46 h 36"/>
                <a:gd name="T14" fmla="*/ 59 w 24"/>
                <a:gd name="T15" fmla="*/ 56 h 36"/>
                <a:gd name="T16" fmla="*/ 69 w 24"/>
                <a:gd name="T17" fmla="*/ 62 h 36"/>
                <a:gd name="T18" fmla="*/ 79 w 24"/>
                <a:gd name="T19" fmla="*/ 82 h 36"/>
                <a:gd name="T20" fmla="*/ 69 w 24"/>
                <a:gd name="T21" fmla="*/ 108 h 36"/>
                <a:gd name="T22" fmla="*/ 40 w 24"/>
                <a:gd name="T23" fmla="*/ 118 h 36"/>
                <a:gd name="T24" fmla="*/ 10 w 24"/>
                <a:gd name="T25" fmla="*/ 108 h 36"/>
                <a:gd name="T26" fmla="*/ 0 w 24"/>
                <a:gd name="T27" fmla="*/ 82 h 36"/>
                <a:gd name="T28" fmla="*/ 3 w 24"/>
                <a:gd name="T29" fmla="*/ 66 h 36"/>
                <a:gd name="T30" fmla="*/ 20 w 24"/>
                <a:gd name="T31" fmla="*/ 56 h 36"/>
                <a:gd name="T32" fmla="*/ 10 w 24"/>
                <a:gd name="T33" fmla="*/ 49 h 36"/>
                <a:gd name="T34" fmla="*/ 56 w 24"/>
                <a:gd name="T35" fmla="*/ 102 h 36"/>
                <a:gd name="T36" fmla="*/ 63 w 24"/>
                <a:gd name="T37" fmla="*/ 85 h 36"/>
                <a:gd name="T38" fmla="*/ 56 w 24"/>
                <a:gd name="T39" fmla="*/ 69 h 36"/>
                <a:gd name="T40" fmla="*/ 40 w 24"/>
                <a:gd name="T41" fmla="*/ 62 h 36"/>
                <a:gd name="T42" fmla="*/ 23 w 24"/>
                <a:gd name="T43" fmla="*/ 69 h 36"/>
                <a:gd name="T44" fmla="*/ 16 w 24"/>
                <a:gd name="T45" fmla="*/ 85 h 36"/>
                <a:gd name="T46" fmla="*/ 20 w 24"/>
                <a:gd name="T47" fmla="*/ 98 h 36"/>
                <a:gd name="T48" fmla="*/ 40 w 24"/>
                <a:gd name="T49" fmla="*/ 105 h 36"/>
                <a:gd name="T50" fmla="*/ 56 w 24"/>
                <a:gd name="T51" fmla="*/ 102 h 36"/>
                <a:gd name="T52" fmla="*/ 53 w 24"/>
                <a:gd name="T53" fmla="*/ 43 h 36"/>
                <a:gd name="T54" fmla="*/ 59 w 24"/>
                <a:gd name="T55" fmla="*/ 33 h 36"/>
                <a:gd name="T56" fmla="*/ 53 w 24"/>
                <a:gd name="T57" fmla="*/ 20 h 36"/>
                <a:gd name="T58" fmla="*/ 40 w 24"/>
                <a:gd name="T59" fmla="*/ 13 h 36"/>
                <a:gd name="T60" fmla="*/ 23 w 24"/>
                <a:gd name="T61" fmla="*/ 20 h 36"/>
                <a:gd name="T62" fmla="*/ 20 w 24"/>
                <a:gd name="T63" fmla="*/ 33 h 36"/>
                <a:gd name="T64" fmla="*/ 23 w 24"/>
                <a:gd name="T65" fmla="*/ 46 h 36"/>
                <a:gd name="T66" fmla="*/ 40 w 24"/>
                <a:gd name="T67" fmla="*/ 49 h 36"/>
                <a:gd name="T68" fmla="*/ 53 w 24"/>
                <a:gd name="T69" fmla="*/ 43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36">
                  <a:moveTo>
                    <a:pt x="3" y="15"/>
                  </a:moveTo>
                  <a:cubicBezTo>
                    <a:pt x="2" y="14"/>
                    <a:pt x="1" y="12"/>
                    <a:pt x="1" y="10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11"/>
                    <a:pt x="22" y="13"/>
                    <a:pt x="21" y="14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9" y="17"/>
                    <a:pt x="21" y="18"/>
                    <a:pt x="21" y="19"/>
                  </a:cubicBezTo>
                  <a:cubicBezTo>
                    <a:pt x="23" y="21"/>
                    <a:pt x="24" y="23"/>
                    <a:pt x="24" y="25"/>
                  </a:cubicBezTo>
                  <a:cubicBezTo>
                    <a:pt x="24" y="28"/>
                    <a:pt x="23" y="31"/>
                    <a:pt x="21" y="33"/>
                  </a:cubicBezTo>
                  <a:cubicBezTo>
                    <a:pt x="19" y="35"/>
                    <a:pt x="16" y="36"/>
                    <a:pt x="12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23"/>
                    <a:pt x="0" y="22"/>
                    <a:pt x="1" y="20"/>
                  </a:cubicBezTo>
                  <a:cubicBezTo>
                    <a:pt x="2" y="19"/>
                    <a:pt x="4" y="18"/>
                    <a:pt x="6" y="17"/>
                  </a:cubicBezTo>
                  <a:cubicBezTo>
                    <a:pt x="5" y="16"/>
                    <a:pt x="4" y="16"/>
                    <a:pt x="3" y="15"/>
                  </a:cubicBezTo>
                  <a:close/>
                  <a:moveTo>
                    <a:pt x="17" y="31"/>
                  </a:moveTo>
                  <a:cubicBezTo>
                    <a:pt x="18" y="30"/>
                    <a:pt x="19" y="28"/>
                    <a:pt x="19" y="26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0" y="19"/>
                    <a:pt x="8" y="19"/>
                    <a:pt x="7" y="21"/>
                  </a:cubicBezTo>
                  <a:cubicBezTo>
                    <a:pt x="5" y="22"/>
                    <a:pt x="5" y="23"/>
                    <a:pt x="5" y="26"/>
                  </a:cubicBezTo>
                  <a:cubicBezTo>
                    <a:pt x="5" y="27"/>
                    <a:pt x="5" y="29"/>
                    <a:pt x="6" y="30"/>
                  </a:cubicBezTo>
                  <a:cubicBezTo>
                    <a:pt x="8" y="32"/>
                    <a:pt x="10" y="32"/>
                    <a:pt x="12" y="32"/>
                  </a:cubicBezTo>
                  <a:cubicBezTo>
                    <a:pt x="14" y="32"/>
                    <a:pt x="16" y="32"/>
                    <a:pt x="17" y="31"/>
                  </a:cubicBezTo>
                  <a:close/>
                  <a:moveTo>
                    <a:pt x="16" y="13"/>
                  </a:moveTo>
                  <a:cubicBezTo>
                    <a:pt x="17" y="12"/>
                    <a:pt x="18" y="11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5"/>
                    <a:pt x="10" y="15"/>
                    <a:pt x="12" y="15"/>
                  </a:cubicBezTo>
                  <a:cubicBezTo>
                    <a:pt x="14" y="15"/>
                    <a:pt x="15" y="15"/>
                    <a:pt x="16" y="13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0">
              <a:extLst>
                <a:ext uri="{FF2B5EF4-FFF2-40B4-BE49-F238E27FC236}">
                  <a16:creationId xmlns:a16="http://schemas.microsoft.com/office/drawing/2014/main" id="{613A6B7A-2399-46C6-8635-20DCEBB8E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4" y="1303"/>
              <a:ext cx="75" cy="118"/>
            </a:xfrm>
            <a:custGeom>
              <a:avLst/>
              <a:gdLst>
                <a:gd name="T0" fmla="*/ 13 w 23"/>
                <a:gd name="T1" fmla="*/ 85 h 36"/>
                <a:gd name="T2" fmla="*/ 23 w 23"/>
                <a:gd name="T3" fmla="*/ 102 h 36"/>
                <a:gd name="T4" fmla="*/ 33 w 23"/>
                <a:gd name="T5" fmla="*/ 105 h 36"/>
                <a:gd name="T6" fmla="*/ 52 w 23"/>
                <a:gd name="T7" fmla="*/ 95 h 36"/>
                <a:gd name="T8" fmla="*/ 62 w 23"/>
                <a:gd name="T9" fmla="*/ 62 h 36"/>
                <a:gd name="T10" fmla="*/ 49 w 23"/>
                <a:gd name="T11" fmla="*/ 72 h 36"/>
                <a:gd name="T12" fmla="*/ 36 w 23"/>
                <a:gd name="T13" fmla="*/ 75 h 36"/>
                <a:gd name="T14" fmla="*/ 10 w 23"/>
                <a:gd name="T15" fmla="*/ 66 h 36"/>
                <a:gd name="T16" fmla="*/ 0 w 23"/>
                <a:gd name="T17" fmla="*/ 39 h 36"/>
                <a:gd name="T18" fmla="*/ 10 w 23"/>
                <a:gd name="T19" fmla="*/ 13 h 36"/>
                <a:gd name="T20" fmla="*/ 36 w 23"/>
                <a:gd name="T21" fmla="*/ 0 h 36"/>
                <a:gd name="T22" fmla="*/ 72 w 23"/>
                <a:gd name="T23" fmla="*/ 23 h 36"/>
                <a:gd name="T24" fmla="*/ 75 w 23"/>
                <a:gd name="T25" fmla="*/ 52 h 36"/>
                <a:gd name="T26" fmla="*/ 68 w 23"/>
                <a:gd name="T27" fmla="*/ 89 h 36"/>
                <a:gd name="T28" fmla="*/ 33 w 23"/>
                <a:gd name="T29" fmla="*/ 118 h 36"/>
                <a:gd name="T30" fmla="*/ 10 w 23"/>
                <a:gd name="T31" fmla="*/ 108 h 36"/>
                <a:gd name="T32" fmla="*/ 0 w 23"/>
                <a:gd name="T33" fmla="*/ 85 h 36"/>
                <a:gd name="T34" fmla="*/ 13 w 23"/>
                <a:gd name="T35" fmla="*/ 85 h 36"/>
                <a:gd name="T36" fmla="*/ 52 w 23"/>
                <a:gd name="T37" fmla="*/ 56 h 36"/>
                <a:gd name="T38" fmla="*/ 59 w 23"/>
                <a:gd name="T39" fmla="*/ 36 h 36"/>
                <a:gd name="T40" fmla="*/ 52 w 23"/>
                <a:gd name="T41" fmla="*/ 20 h 36"/>
                <a:gd name="T42" fmla="*/ 36 w 23"/>
                <a:gd name="T43" fmla="*/ 13 h 36"/>
                <a:gd name="T44" fmla="*/ 20 w 23"/>
                <a:gd name="T45" fmla="*/ 20 h 36"/>
                <a:gd name="T46" fmla="*/ 13 w 23"/>
                <a:gd name="T47" fmla="*/ 39 h 36"/>
                <a:gd name="T48" fmla="*/ 20 w 23"/>
                <a:gd name="T49" fmla="*/ 56 h 36"/>
                <a:gd name="T50" fmla="*/ 36 w 23"/>
                <a:gd name="T51" fmla="*/ 62 h 36"/>
                <a:gd name="T52" fmla="*/ 52 w 23"/>
                <a:gd name="T53" fmla="*/ 56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" h="36">
                  <a:moveTo>
                    <a:pt x="4" y="26"/>
                  </a:moveTo>
                  <a:cubicBezTo>
                    <a:pt x="5" y="29"/>
                    <a:pt x="6" y="30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2" y="32"/>
                    <a:pt x="14" y="31"/>
                    <a:pt x="16" y="29"/>
                  </a:cubicBezTo>
                  <a:cubicBezTo>
                    <a:pt x="17" y="28"/>
                    <a:pt x="18" y="24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4" y="23"/>
                    <a:pt x="12" y="23"/>
                    <a:pt x="11" y="23"/>
                  </a:cubicBezTo>
                  <a:cubicBezTo>
                    <a:pt x="7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6" y="0"/>
                    <a:pt x="20" y="2"/>
                    <a:pt x="22" y="7"/>
                  </a:cubicBezTo>
                  <a:cubicBezTo>
                    <a:pt x="23" y="9"/>
                    <a:pt x="23" y="12"/>
                    <a:pt x="23" y="16"/>
                  </a:cubicBezTo>
                  <a:cubicBezTo>
                    <a:pt x="23" y="20"/>
                    <a:pt x="22" y="24"/>
                    <a:pt x="21" y="27"/>
                  </a:cubicBezTo>
                  <a:cubicBezTo>
                    <a:pt x="19" y="33"/>
                    <a:pt x="16" y="36"/>
                    <a:pt x="10" y="36"/>
                  </a:cubicBezTo>
                  <a:cubicBezTo>
                    <a:pt x="7" y="36"/>
                    <a:pt x="4" y="35"/>
                    <a:pt x="3" y="33"/>
                  </a:cubicBezTo>
                  <a:cubicBezTo>
                    <a:pt x="1" y="31"/>
                    <a:pt x="0" y="29"/>
                    <a:pt x="0" y="26"/>
                  </a:cubicBezTo>
                  <a:lnTo>
                    <a:pt x="4" y="26"/>
                  </a:lnTo>
                  <a:close/>
                  <a:moveTo>
                    <a:pt x="16" y="17"/>
                  </a:moveTo>
                  <a:cubicBezTo>
                    <a:pt x="17" y="16"/>
                    <a:pt x="18" y="14"/>
                    <a:pt x="18" y="11"/>
                  </a:cubicBezTo>
                  <a:cubicBezTo>
                    <a:pt x="18" y="9"/>
                    <a:pt x="17" y="7"/>
                    <a:pt x="16" y="6"/>
                  </a:cubicBezTo>
                  <a:cubicBezTo>
                    <a:pt x="15" y="5"/>
                    <a:pt x="13" y="4"/>
                    <a:pt x="11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4" y="9"/>
                    <a:pt x="4" y="12"/>
                  </a:cubicBezTo>
                  <a:cubicBezTo>
                    <a:pt x="4" y="14"/>
                    <a:pt x="5" y="16"/>
                    <a:pt x="6" y="17"/>
                  </a:cubicBezTo>
                  <a:cubicBezTo>
                    <a:pt x="7" y="18"/>
                    <a:pt x="9" y="19"/>
                    <a:pt x="11" y="19"/>
                  </a:cubicBezTo>
                  <a:cubicBezTo>
                    <a:pt x="13" y="19"/>
                    <a:pt x="14" y="19"/>
                    <a:pt x="16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1">
              <a:extLst>
                <a:ext uri="{FF2B5EF4-FFF2-40B4-BE49-F238E27FC236}">
                  <a16:creationId xmlns:a16="http://schemas.microsoft.com/office/drawing/2014/main" id="{0A0D60A7-CC32-40C2-A5C7-892D8500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307"/>
              <a:ext cx="79" cy="114"/>
            </a:xfrm>
            <a:custGeom>
              <a:avLst/>
              <a:gdLst>
                <a:gd name="T0" fmla="*/ 16 w 24"/>
                <a:gd name="T1" fmla="*/ 81 h 35"/>
                <a:gd name="T2" fmla="*/ 26 w 24"/>
                <a:gd name="T3" fmla="*/ 98 h 35"/>
                <a:gd name="T4" fmla="*/ 40 w 24"/>
                <a:gd name="T5" fmla="*/ 101 h 35"/>
                <a:gd name="T6" fmla="*/ 56 w 24"/>
                <a:gd name="T7" fmla="*/ 91 h 35"/>
                <a:gd name="T8" fmla="*/ 63 w 24"/>
                <a:gd name="T9" fmla="*/ 75 h 35"/>
                <a:gd name="T10" fmla="*/ 56 w 24"/>
                <a:gd name="T11" fmla="*/ 55 h 35"/>
                <a:gd name="T12" fmla="*/ 40 w 24"/>
                <a:gd name="T13" fmla="*/ 49 h 35"/>
                <a:gd name="T14" fmla="*/ 26 w 24"/>
                <a:gd name="T15" fmla="*/ 52 h 35"/>
                <a:gd name="T16" fmla="*/ 16 w 24"/>
                <a:gd name="T17" fmla="*/ 59 h 35"/>
                <a:gd name="T18" fmla="*/ 3 w 24"/>
                <a:gd name="T19" fmla="*/ 59 h 35"/>
                <a:gd name="T20" fmla="*/ 13 w 24"/>
                <a:gd name="T21" fmla="*/ 0 h 35"/>
                <a:gd name="T22" fmla="*/ 72 w 24"/>
                <a:gd name="T23" fmla="*/ 0 h 35"/>
                <a:gd name="T24" fmla="*/ 72 w 24"/>
                <a:gd name="T25" fmla="*/ 13 h 35"/>
                <a:gd name="T26" fmla="*/ 23 w 24"/>
                <a:gd name="T27" fmla="*/ 13 h 35"/>
                <a:gd name="T28" fmla="*/ 20 w 24"/>
                <a:gd name="T29" fmla="*/ 42 h 35"/>
                <a:gd name="T30" fmla="*/ 26 w 24"/>
                <a:gd name="T31" fmla="*/ 39 h 35"/>
                <a:gd name="T32" fmla="*/ 43 w 24"/>
                <a:gd name="T33" fmla="*/ 36 h 35"/>
                <a:gd name="T34" fmla="*/ 69 w 24"/>
                <a:gd name="T35" fmla="*/ 46 h 35"/>
                <a:gd name="T36" fmla="*/ 79 w 24"/>
                <a:gd name="T37" fmla="*/ 72 h 35"/>
                <a:gd name="T38" fmla="*/ 69 w 24"/>
                <a:gd name="T39" fmla="*/ 101 h 35"/>
                <a:gd name="T40" fmla="*/ 36 w 24"/>
                <a:gd name="T41" fmla="*/ 114 h 35"/>
                <a:gd name="T42" fmla="*/ 13 w 24"/>
                <a:gd name="T43" fmla="*/ 104 h 35"/>
                <a:gd name="T44" fmla="*/ 0 w 24"/>
                <a:gd name="T45" fmla="*/ 81 h 35"/>
                <a:gd name="T46" fmla="*/ 16 w 24"/>
                <a:gd name="T47" fmla="*/ 81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" h="35">
                  <a:moveTo>
                    <a:pt x="5" y="25"/>
                  </a:moveTo>
                  <a:cubicBezTo>
                    <a:pt x="5" y="27"/>
                    <a:pt x="6" y="29"/>
                    <a:pt x="8" y="30"/>
                  </a:cubicBezTo>
                  <a:cubicBezTo>
                    <a:pt x="9" y="30"/>
                    <a:pt x="10" y="31"/>
                    <a:pt x="12" y="31"/>
                  </a:cubicBezTo>
                  <a:cubicBezTo>
                    <a:pt x="14" y="31"/>
                    <a:pt x="16" y="30"/>
                    <a:pt x="17" y="28"/>
                  </a:cubicBezTo>
                  <a:cubicBezTo>
                    <a:pt x="19" y="27"/>
                    <a:pt x="19" y="25"/>
                    <a:pt x="19" y="23"/>
                  </a:cubicBezTo>
                  <a:cubicBezTo>
                    <a:pt x="19" y="20"/>
                    <a:pt x="19" y="18"/>
                    <a:pt x="17" y="17"/>
                  </a:cubicBezTo>
                  <a:cubicBezTo>
                    <a:pt x="16" y="16"/>
                    <a:pt x="14" y="15"/>
                    <a:pt x="12" y="15"/>
                  </a:cubicBezTo>
                  <a:cubicBezTo>
                    <a:pt x="10" y="15"/>
                    <a:pt x="9" y="15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9" y="11"/>
                    <a:pt x="11" y="11"/>
                    <a:pt x="13" y="11"/>
                  </a:cubicBezTo>
                  <a:cubicBezTo>
                    <a:pt x="16" y="11"/>
                    <a:pt x="18" y="12"/>
                    <a:pt x="21" y="14"/>
                  </a:cubicBezTo>
                  <a:cubicBezTo>
                    <a:pt x="23" y="16"/>
                    <a:pt x="24" y="19"/>
                    <a:pt x="24" y="22"/>
                  </a:cubicBezTo>
                  <a:cubicBezTo>
                    <a:pt x="24" y="25"/>
                    <a:pt x="23" y="28"/>
                    <a:pt x="21" y="31"/>
                  </a:cubicBezTo>
                  <a:cubicBezTo>
                    <a:pt x="19" y="33"/>
                    <a:pt x="16" y="35"/>
                    <a:pt x="11" y="35"/>
                  </a:cubicBezTo>
                  <a:cubicBezTo>
                    <a:pt x="8" y="35"/>
                    <a:pt x="6" y="34"/>
                    <a:pt x="4" y="32"/>
                  </a:cubicBezTo>
                  <a:cubicBezTo>
                    <a:pt x="2" y="31"/>
                    <a:pt x="0" y="28"/>
                    <a:pt x="0" y="2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>
              <a:extLst>
                <a:ext uri="{FF2B5EF4-FFF2-40B4-BE49-F238E27FC236}">
                  <a16:creationId xmlns:a16="http://schemas.microsoft.com/office/drawing/2014/main" id="{8AB00821-2DD8-4663-94E2-07C20069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" y="2569"/>
              <a:ext cx="79" cy="117"/>
            </a:xfrm>
            <a:custGeom>
              <a:avLst/>
              <a:gdLst>
                <a:gd name="T0" fmla="*/ 16 w 24"/>
                <a:gd name="T1" fmla="*/ 88 h 36"/>
                <a:gd name="T2" fmla="*/ 26 w 24"/>
                <a:gd name="T3" fmla="*/ 101 h 36"/>
                <a:gd name="T4" fmla="*/ 36 w 24"/>
                <a:gd name="T5" fmla="*/ 104 h 36"/>
                <a:gd name="T6" fmla="*/ 53 w 24"/>
                <a:gd name="T7" fmla="*/ 98 h 36"/>
                <a:gd name="T8" fmla="*/ 63 w 24"/>
                <a:gd name="T9" fmla="*/ 62 h 36"/>
                <a:gd name="T10" fmla="*/ 53 w 24"/>
                <a:gd name="T11" fmla="*/ 72 h 36"/>
                <a:gd name="T12" fmla="*/ 36 w 24"/>
                <a:gd name="T13" fmla="*/ 75 h 36"/>
                <a:gd name="T14" fmla="*/ 10 w 24"/>
                <a:gd name="T15" fmla="*/ 65 h 36"/>
                <a:gd name="T16" fmla="*/ 0 w 24"/>
                <a:gd name="T17" fmla="*/ 39 h 36"/>
                <a:gd name="T18" fmla="*/ 10 w 24"/>
                <a:gd name="T19" fmla="*/ 13 h 36"/>
                <a:gd name="T20" fmla="*/ 40 w 24"/>
                <a:gd name="T21" fmla="*/ 0 h 36"/>
                <a:gd name="T22" fmla="*/ 72 w 24"/>
                <a:gd name="T23" fmla="*/ 23 h 36"/>
                <a:gd name="T24" fmla="*/ 79 w 24"/>
                <a:gd name="T25" fmla="*/ 52 h 36"/>
                <a:gd name="T26" fmla="*/ 72 w 24"/>
                <a:gd name="T27" fmla="*/ 91 h 36"/>
                <a:gd name="T28" fmla="*/ 36 w 24"/>
                <a:gd name="T29" fmla="*/ 117 h 36"/>
                <a:gd name="T30" fmla="*/ 10 w 24"/>
                <a:gd name="T31" fmla="*/ 107 h 36"/>
                <a:gd name="T32" fmla="*/ 3 w 24"/>
                <a:gd name="T33" fmla="*/ 88 h 36"/>
                <a:gd name="T34" fmla="*/ 16 w 24"/>
                <a:gd name="T35" fmla="*/ 88 h 36"/>
                <a:gd name="T36" fmla="*/ 53 w 24"/>
                <a:gd name="T37" fmla="*/ 59 h 36"/>
                <a:gd name="T38" fmla="*/ 59 w 24"/>
                <a:gd name="T39" fmla="*/ 39 h 36"/>
                <a:gd name="T40" fmla="*/ 56 w 24"/>
                <a:gd name="T41" fmla="*/ 20 h 36"/>
                <a:gd name="T42" fmla="*/ 40 w 24"/>
                <a:gd name="T43" fmla="*/ 13 h 36"/>
                <a:gd name="T44" fmla="*/ 23 w 24"/>
                <a:gd name="T45" fmla="*/ 20 h 36"/>
                <a:gd name="T46" fmla="*/ 16 w 24"/>
                <a:gd name="T47" fmla="*/ 39 h 36"/>
                <a:gd name="T48" fmla="*/ 20 w 24"/>
                <a:gd name="T49" fmla="*/ 55 h 36"/>
                <a:gd name="T50" fmla="*/ 40 w 24"/>
                <a:gd name="T51" fmla="*/ 62 h 36"/>
                <a:gd name="T52" fmla="*/ 53 w 24"/>
                <a:gd name="T53" fmla="*/ 59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" h="36">
                  <a:moveTo>
                    <a:pt x="5" y="27"/>
                  </a:moveTo>
                  <a:cubicBezTo>
                    <a:pt x="5" y="29"/>
                    <a:pt x="6" y="31"/>
                    <a:pt x="8" y="31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1"/>
                    <a:pt x="16" y="30"/>
                  </a:cubicBezTo>
                  <a:cubicBezTo>
                    <a:pt x="18" y="28"/>
                    <a:pt x="19" y="24"/>
                    <a:pt x="19" y="19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4" y="23"/>
                    <a:pt x="13" y="23"/>
                    <a:pt x="11" y="23"/>
                  </a:cubicBez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0" y="2"/>
                    <a:pt x="22" y="7"/>
                  </a:cubicBezTo>
                  <a:cubicBezTo>
                    <a:pt x="23" y="10"/>
                    <a:pt x="24" y="13"/>
                    <a:pt x="24" y="16"/>
                  </a:cubicBezTo>
                  <a:cubicBezTo>
                    <a:pt x="24" y="21"/>
                    <a:pt x="23" y="24"/>
                    <a:pt x="22" y="28"/>
                  </a:cubicBezTo>
                  <a:cubicBezTo>
                    <a:pt x="20" y="33"/>
                    <a:pt x="16" y="36"/>
                    <a:pt x="11" y="36"/>
                  </a:cubicBezTo>
                  <a:cubicBezTo>
                    <a:pt x="8" y="36"/>
                    <a:pt x="5" y="35"/>
                    <a:pt x="3" y="33"/>
                  </a:cubicBezTo>
                  <a:cubicBezTo>
                    <a:pt x="1" y="31"/>
                    <a:pt x="1" y="29"/>
                    <a:pt x="1" y="27"/>
                  </a:cubicBezTo>
                  <a:lnTo>
                    <a:pt x="5" y="27"/>
                  </a:lnTo>
                  <a:close/>
                  <a:moveTo>
                    <a:pt x="16" y="18"/>
                  </a:moveTo>
                  <a:cubicBezTo>
                    <a:pt x="18" y="17"/>
                    <a:pt x="18" y="15"/>
                    <a:pt x="18" y="12"/>
                  </a:cubicBezTo>
                  <a:cubicBezTo>
                    <a:pt x="18" y="9"/>
                    <a:pt x="18" y="7"/>
                    <a:pt x="17" y="6"/>
                  </a:cubicBezTo>
                  <a:cubicBezTo>
                    <a:pt x="15" y="5"/>
                    <a:pt x="14" y="4"/>
                    <a:pt x="12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5" y="8"/>
                    <a:pt x="5" y="10"/>
                    <a:pt x="5" y="12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7" y="19"/>
                    <a:pt x="9" y="19"/>
                    <a:pt x="12" y="19"/>
                  </a:cubicBezTo>
                  <a:cubicBezTo>
                    <a:pt x="13" y="19"/>
                    <a:pt x="15" y="19"/>
                    <a:pt x="16" y="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3">
              <a:extLst>
                <a:ext uri="{FF2B5EF4-FFF2-40B4-BE49-F238E27FC236}">
                  <a16:creationId xmlns:a16="http://schemas.microsoft.com/office/drawing/2014/main" id="{92A48661-97D4-4572-A214-A0D9FCD3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569"/>
              <a:ext cx="42" cy="114"/>
            </a:xfrm>
            <a:custGeom>
              <a:avLst/>
              <a:gdLst>
                <a:gd name="T0" fmla="*/ 0 w 13"/>
                <a:gd name="T1" fmla="*/ 33 h 35"/>
                <a:gd name="T2" fmla="*/ 0 w 13"/>
                <a:gd name="T3" fmla="*/ 23 h 35"/>
                <a:gd name="T4" fmla="*/ 19 w 13"/>
                <a:gd name="T5" fmla="*/ 16 h 35"/>
                <a:gd name="T6" fmla="*/ 29 w 13"/>
                <a:gd name="T7" fmla="*/ 0 h 35"/>
                <a:gd name="T8" fmla="*/ 42 w 13"/>
                <a:gd name="T9" fmla="*/ 0 h 35"/>
                <a:gd name="T10" fmla="*/ 42 w 13"/>
                <a:gd name="T11" fmla="*/ 114 h 35"/>
                <a:gd name="T12" fmla="*/ 26 w 13"/>
                <a:gd name="T13" fmla="*/ 114 h 35"/>
                <a:gd name="T14" fmla="*/ 26 w 13"/>
                <a:gd name="T15" fmla="*/ 33 h 35"/>
                <a:gd name="T16" fmla="*/ 0 w 13"/>
                <a:gd name="T17" fmla="*/ 33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5">
                  <a:moveTo>
                    <a:pt x="0" y="1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5" y="6"/>
                    <a:pt x="6" y="5"/>
                  </a:cubicBezTo>
                  <a:cubicBezTo>
                    <a:pt x="8" y="5"/>
                    <a:pt x="8" y="3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10"/>
                    <a:pt x="8" y="10"/>
                    <a:pt x="8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4">
              <a:extLst>
                <a:ext uri="{FF2B5EF4-FFF2-40B4-BE49-F238E27FC236}">
                  <a16:creationId xmlns:a16="http://schemas.microsoft.com/office/drawing/2014/main" id="{097539D3-A89C-49F7-AAB2-0E4B45FA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2307"/>
              <a:ext cx="79" cy="111"/>
            </a:xfrm>
            <a:custGeom>
              <a:avLst/>
              <a:gdLst>
                <a:gd name="T0" fmla="*/ 79 w 24"/>
                <a:gd name="T1" fmla="*/ 0 h 34"/>
                <a:gd name="T2" fmla="*/ 79 w 24"/>
                <a:gd name="T3" fmla="*/ 13 h 34"/>
                <a:gd name="T4" fmla="*/ 66 w 24"/>
                <a:gd name="T5" fmla="*/ 33 h 34"/>
                <a:gd name="T6" fmla="*/ 49 w 24"/>
                <a:gd name="T7" fmla="*/ 59 h 34"/>
                <a:gd name="T8" fmla="*/ 40 w 24"/>
                <a:gd name="T9" fmla="*/ 88 h 34"/>
                <a:gd name="T10" fmla="*/ 33 w 24"/>
                <a:gd name="T11" fmla="*/ 111 h 34"/>
                <a:gd name="T12" fmla="*/ 16 w 24"/>
                <a:gd name="T13" fmla="*/ 111 h 34"/>
                <a:gd name="T14" fmla="*/ 40 w 24"/>
                <a:gd name="T15" fmla="*/ 49 h 34"/>
                <a:gd name="T16" fmla="*/ 63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9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2" y="7"/>
                    <a:pt x="20" y="10"/>
                  </a:cubicBezTo>
                  <a:cubicBezTo>
                    <a:pt x="18" y="12"/>
                    <a:pt x="16" y="15"/>
                    <a:pt x="15" y="18"/>
                  </a:cubicBezTo>
                  <a:cubicBezTo>
                    <a:pt x="14" y="21"/>
                    <a:pt x="13" y="24"/>
                    <a:pt x="12" y="27"/>
                  </a:cubicBezTo>
                  <a:cubicBezTo>
                    <a:pt x="11" y="28"/>
                    <a:pt x="11" y="31"/>
                    <a:pt x="1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28"/>
                    <a:pt x="9" y="21"/>
                    <a:pt x="12" y="15"/>
                  </a:cubicBezTo>
                  <a:cubicBezTo>
                    <a:pt x="15" y="11"/>
                    <a:pt x="17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5">
              <a:extLst>
                <a:ext uri="{FF2B5EF4-FFF2-40B4-BE49-F238E27FC236}">
                  <a16:creationId xmlns:a16="http://schemas.microsoft.com/office/drawing/2014/main" id="{69EE5CC0-D326-4346-9839-F0E13251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2307"/>
              <a:ext cx="78" cy="111"/>
            </a:xfrm>
            <a:custGeom>
              <a:avLst/>
              <a:gdLst>
                <a:gd name="T0" fmla="*/ 78 w 24"/>
                <a:gd name="T1" fmla="*/ 0 h 34"/>
                <a:gd name="T2" fmla="*/ 78 w 24"/>
                <a:gd name="T3" fmla="*/ 13 h 34"/>
                <a:gd name="T4" fmla="*/ 65 w 24"/>
                <a:gd name="T5" fmla="*/ 33 h 34"/>
                <a:gd name="T6" fmla="*/ 49 w 24"/>
                <a:gd name="T7" fmla="*/ 59 h 34"/>
                <a:gd name="T8" fmla="*/ 36 w 24"/>
                <a:gd name="T9" fmla="*/ 88 h 34"/>
                <a:gd name="T10" fmla="*/ 33 w 24"/>
                <a:gd name="T11" fmla="*/ 111 h 34"/>
                <a:gd name="T12" fmla="*/ 16 w 24"/>
                <a:gd name="T13" fmla="*/ 111 h 34"/>
                <a:gd name="T14" fmla="*/ 39 w 24"/>
                <a:gd name="T15" fmla="*/ 49 h 34"/>
                <a:gd name="T16" fmla="*/ 62 w 24"/>
                <a:gd name="T17" fmla="*/ 16 h 34"/>
                <a:gd name="T18" fmla="*/ 0 w 24"/>
                <a:gd name="T19" fmla="*/ 16 h 34"/>
                <a:gd name="T20" fmla="*/ 0 w 24"/>
                <a:gd name="T21" fmla="*/ 0 h 34"/>
                <a:gd name="T22" fmla="*/ 78 w 24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34">
                  <a:moveTo>
                    <a:pt x="24" y="0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1" y="7"/>
                    <a:pt x="20" y="10"/>
                  </a:cubicBezTo>
                  <a:cubicBezTo>
                    <a:pt x="18" y="12"/>
                    <a:pt x="16" y="15"/>
                    <a:pt x="15" y="18"/>
                  </a:cubicBezTo>
                  <a:cubicBezTo>
                    <a:pt x="13" y="21"/>
                    <a:pt x="12" y="24"/>
                    <a:pt x="11" y="27"/>
                  </a:cubicBezTo>
                  <a:cubicBezTo>
                    <a:pt x="11" y="28"/>
                    <a:pt x="10" y="31"/>
                    <a:pt x="1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28"/>
                    <a:pt x="8" y="21"/>
                    <a:pt x="12" y="15"/>
                  </a:cubicBezTo>
                  <a:cubicBezTo>
                    <a:pt x="14" y="11"/>
                    <a:pt x="17" y="7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6">
              <a:extLst>
                <a:ext uri="{FF2B5EF4-FFF2-40B4-BE49-F238E27FC236}">
                  <a16:creationId xmlns:a16="http://schemas.microsoft.com/office/drawing/2014/main" id="{5BB8B42E-D891-4975-9A55-816AA6CE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1365"/>
              <a:ext cx="1218" cy="1544"/>
            </a:xfrm>
            <a:custGeom>
              <a:avLst/>
              <a:gdLst>
                <a:gd name="T0" fmla="*/ 1120 w 372"/>
                <a:gd name="T1" fmla="*/ 258 h 472"/>
                <a:gd name="T2" fmla="*/ 1044 w 372"/>
                <a:gd name="T3" fmla="*/ 167 h 472"/>
                <a:gd name="T4" fmla="*/ 992 w 372"/>
                <a:gd name="T5" fmla="*/ 173 h 472"/>
                <a:gd name="T6" fmla="*/ 923 w 372"/>
                <a:gd name="T7" fmla="*/ 213 h 472"/>
                <a:gd name="T8" fmla="*/ 815 w 372"/>
                <a:gd name="T9" fmla="*/ 137 h 472"/>
                <a:gd name="T10" fmla="*/ 753 w 372"/>
                <a:gd name="T11" fmla="*/ 105 h 472"/>
                <a:gd name="T12" fmla="*/ 711 w 372"/>
                <a:gd name="T13" fmla="*/ 108 h 472"/>
                <a:gd name="T14" fmla="*/ 658 w 372"/>
                <a:gd name="T15" fmla="*/ 65 h 472"/>
                <a:gd name="T16" fmla="*/ 563 w 372"/>
                <a:gd name="T17" fmla="*/ 16 h 472"/>
                <a:gd name="T18" fmla="*/ 498 w 372"/>
                <a:gd name="T19" fmla="*/ 43 h 472"/>
                <a:gd name="T20" fmla="*/ 383 w 372"/>
                <a:gd name="T21" fmla="*/ 36 h 472"/>
                <a:gd name="T22" fmla="*/ 341 w 372"/>
                <a:gd name="T23" fmla="*/ 16 h 472"/>
                <a:gd name="T24" fmla="*/ 262 w 372"/>
                <a:gd name="T25" fmla="*/ 20 h 472"/>
                <a:gd name="T26" fmla="*/ 226 w 372"/>
                <a:gd name="T27" fmla="*/ 7 h 472"/>
                <a:gd name="T28" fmla="*/ 174 w 372"/>
                <a:gd name="T29" fmla="*/ 26 h 472"/>
                <a:gd name="T30" fmla="*/ 121 w 372"/>
                <a:gd name="T31" fmla="*/ 36 h 472"/>
                <a:gd name="T32" fmla="*/ 79 w 372"/>
                <a:gd name="T33" fmla="*/ 69 h 472"/>
                <a:gd name="T34" fmla="*/ 39 w 372"/>
                <a:gd name="T35" fmla="*/ 72 h 472"/>
                <a:gd name="T36" fmla="*/ 0 w 372"/>
                <a:gd name="T37" fmla="*/ 65 h 472"/>
                <a:gd name="T38" fmla="*/ 29 w 372"/>
                <a:gd name="T39" fmla="*/ 141 h 472"/>
                <a:gd name="T40" fmla="*/ 20 w 372"/>
                <a:gd name="T41" fmla="*/ 226 h 472"/>
                <a:gd name="T42" fmla="*/ 102 w 372"/>
                <a:gd name="T43" fmla="*/ 249 h 472"/>
                <a:gd name="T44" fmla="*/ 72 w 372"/>
                <a:gd name="T45" fmla="*/ 285 h 472"/>
                <a:gd name="T46" fmla="*/ 82 w 372"/>
                <a:gd name="T47" fmla="*/ 327 h 472"/>
                <a:gd name="T48" fmla="*/ 121 w 372"/>
                <a:gd name="T49" fmla="*/ 396 h 472"/>
                <a:gd name="T50" fmla="*/ 160 w 372"/>
                <a:gd name="T51" fmla="*/ 442 h 472"/>
                <a:gd name="T52" fmla="*/ 154 w 372"/>
                <a:gd name="T53" fmla="*/ 494 h 472"/>
                <a:gd name="T54" fmla="*/ 183 w 372"/>
                <a:gd name="T55" fmla="*/ 530 h 472"/>
                <a:gd name="T56" fmla="*/ 223 w 372"/>
                <a:gd name="T57" fmla="*/ 572 h 472"/>
                <a:gd name="T58" fmla="*/ 203 w 372"/>
                <a:gd name="T59" fmla="*/ 667 h 472"/>
                <a:gd name="T60" fmla="*/ 210 w 372"/>
                <a:gd name="T61" fmla="*/ 765 h 472"/>
                <a:gd name="T62" fmla="*/ 282 w 372"/>
                <a:gd name="T63" fmla="*/ 815 h 472"/>
                <a:gd name="T64" fmla="*/ 210 w 372"/>
                <a:gd name="T65" fmla="*/ 919 h 472"/>
                <a:gd name="T66" fmla="*/ 239 w 372"/>
                <a:gd name="T67" fmla="*/ 1001 h 472"/>
                <a:gd name="T68" fmla="*/ 298 w 372"/>
                <a:gd name="T69" fmla="*/ 1034 h 472"/>
                <a:gd name="T70" fmla="*/ 341 w 372"/>
                <a:gd name="T71" fmla="*/ 1109 h 472"/>
                <a:gd name="T72" fmla="*/ 422 w 372"/>
                <a:gd name="T73" fmla="*/ 1138 h 472"/>
                <a:gd name="T74" fmla="*/ 406 w 372"/>
                <a:gd name="T75" fmla="*/ 1210 h 472"/>
                <a:gd name="T76" fmla="*/ 494 w 372"/>
                <a:gd name="T77" fmla="*/ 1253 h 472"/>
                <a:gd name="T78" fmla="*/ 508 w 372"/>
                <a:gd name="T79" fmla="*/ 1358 h 472"/>
                <a:gd name="T80" fmla="*/ 540 w 372"/>
                <a:gd name="T81" fmla="*/ 1459 h 472"/>
                <a:gd name="T82" fmla="*/ 599 w 372"/>
                <a:gd name="T83" fmla="*/ 1465 h 472"/>
                <a:gd name="T84" fmla="*/ 665 w 372"/>
                <a:gd name="T85" fmla="*/ 1537 h 472"/>
                <a:gd name="T86" fmla="*/ 727 w 372"/>
                <a:gd name="T87" fmla="*/ 1508 h 472"/>
                <a:gd name="T88" fmla="*/ 740 w 372"/>
                <a:gd name="T89" fmla="*/ 1240 h 472"/>
                <a:gd name="T90" fmla="*/ 884 w 372"/>
                <a:gd name="T91" fmla="*/ 1259 h 472"/>
                <a:gd name="T92" fmla="*/ 897 w 372"/>
                <a:gd name="T93" fmla="*/ 1233 h 472"/>
                <a:gd name="T94" fmla="*/ 910 w 372"/>
                <a:gd name="T95" fmla="*/ 1151 h 472"/>
                <a:gd name="T96" fmla="*/ 943 w 372"/>
                <a:gd name="T97" fmla="*/ 1106 h 472"/>
                <a:gd name="T98" fmla="*/ 910 w 372"/>
                <a:gd name="T99" fmla="*/ 1050 h 472"/>
                <a:gd name="T100" fmla="*/ 855 w 372"/>
                <a:gd name="T101" fmla="*/ 1024 h 472"/>
                <a:gd name="T102" fmla="*/ 976 w 372"/>
                <a:gd name="T103" fmla="*/ 955 h 472"/>
                <a:gd name="T104" fmla="*/ 1094 w 372"/>
                <a:gd name="T105" fmla="*/ 788 h 472"/>
                <a:gd name="T106" fmla="*/ 1126 w 372"/>
                <a:gd name="T107" fmla="*/ 765 h 472"/>
                <a:gd name="T108" fmla="*/ 1166 w 372"/>
                <a:gd name="T109" fmla="*/ 772 h 472"/>
                <a:gd name="T110" fmla="*/ 1208 w 372"/>
                <a:gd name="T111" fmla="*/ 726 h 472"/>
                <a:gd name="T112" fmla="*/ 1185 w 372"/>
                <a:gd name="T113" fmla="*/ 713 h 472"/>
                <a:gd name="T114" fmla="*/ 1100 w 372"/>
                <a:gd name="T115" fmla="*/ 569 h 472"/>
                <a:gd name="T116" fmla="*/ 1126 w 372"/>
                <a:gd name="T117" fmla="*/ 448 h 472"/>
                <a:gd name="T118" fmla="*/ 1185 w 372"/>
                <a:gd name="T119" fmla="*/ 406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2" h="472">
                  <a:moveTo>
                    <a:pt x="342" y="94"/>
                  </a:moveTo>
                  <a:cubicBezTo>
                    <a:pt x="342" y="90"/>
                    <a:pt x="342" y="84"/>
                    <a:pt x="342" y="79"/>
                  </a:cubicBezTo>
                  <a:cubicBezTo>
                    <a:pt x="336" y="84"/>
                    <a:pt x="332" y="86"/>
                    <a:pt x="325" y="88"/>
                  </a:cubicBezTo>
                  <a:cubicBezTo>
                    <a:pt x="323" y="75"/>
                    <a:pt x="334" y="59"/>
                    <a:pt x="319" y="51"/>
                  </a:cubicBezTo>
                  <a:cubicBezTo>
                    <a:pt x="317" y="53"/>
                    <a:pt x="315" y="57"/>
                    <a:pt x="315" y="59"/>
                  </a:cubicBezTo>
                  <a:cubicBezTo>
                    <a:pt x="315" y="51"/>
                    <a:pt x="307" y="55"/>
                    <a:pt x="303" y="53"/>
                  </a:cubicBezTo>
                  <a:cubicBezTo>
                    <a:pt x="303" y="55"/>
                    <a:pt x="303" y="59"/>
                    <a:pt x="303" y="59"/>
                  </a:cubicBezTo>
                  <a:cubicBezTo>
                    <a:pt x="296" y="61"/>
                    <a:pt x="290" y="65"/>
                    <a:pt x="282" y="65"/>
                  </a:cubicBezTo>
                  <a:cubicBezTo>
                    <a:pt x="282" y="61"/>
                    <a:pt x="282" y="59"/>
                    <a:pt x="280" y="57"/>
                  </a:cubicBezTo>
                  <a:cubicBezTo>
                    <a:pt x="267" y="48"/>
                    <a:pt x="257" y="55"/>
                    <a:pt x="249" y="42"/>
                  </a:cubicBezTo>
                  <a:cubicBezTo>
                    <a:pt x="247" y="38"/>
                    <a:pt x="239" y="46"/>
                    <a:pt x="232" y="51"/>
                  </a:cubicBezTo>
                  <a:cubicBezTo>
                    <a:pt x="230" y="44"/>
                    <a:pt x="230" y="38"/>
                    <a:pt x="230" y="32"/>
                  </a:cubicBezTo>
                  <a:cubicBezTo>
                    <a:pt x="226" y="34"/>
                    <a:pt x="224" y="40"/>
                    <a:pt x="220" y="38"/>
                  </a:cubicBezTo>
                  <a:cubicBezTo>
                    <a:pt x="220" y="37"/>
                    <a:pt x="217" y="35"/>
                    <a:pt x="217" y="33"/>
                  </a:cubicBezTo>
                  <a:cubicBezTo>
                    <a:pt x="213" y="43"/>
                    <a:pt x="210" y="51"/>
                    <a:pt x="208" y="61"/>
                  </a:cubicBezTo>
                  <a:cubicBezTo>
                    <a:pt x="203" y="46"/>
                    <a:pt x="189" y="34"/>
                    <a:pt x="201" y="20"/>
                  </a:cubicBezTo>
                  <a:cubicBezTo>
                    <a:pt x="191" y="18"/>
                    <a:pt x="185" y="15"/>
                    <a:pt x="181" y="3"/>
                  </a:cubicBezTo>
                  <a:cubicBezTo>
                    <a:pt x="181" y="1"/>
                    <a:pt x="175" y="3"/>
                    <a:pt x="172" y="5"/>
                  </a:cubicBezTo>
                  <a:cubicBezTo>
                    <a:pt x="170" y="11"/>
                    <a:pt x="170" y="24"/>
                    <a:pt x="160" y="20"/>
                  </a:cubicBezTo>
                  <a:cubicBezTo>
                    <a:pt x="158" y="18"/>
                    <a:pt x="156" y="15"/>
                    <a:pt x="152" y="13"/>
                  </a:cubicBezTo>
                  <a:cubicBezTo>
                    <a:pt x="154" y="28"/>
                    <a:pt x="127" y="20"/>
                    <a:pt x="117" y="26"/>
                  </a:cubicBezTo>
                  <a:cubicBezTo>
                    <a:pt x="117" y="22"/>
                    <a:pt x="119" y="15"/>
                    <a:pt x="117" y="11"/>
                  </a:cubicBezTo>
                  <a:cubicBezTo>
                    <a:pt x="115" y="9"/>
                    <a:pt x="108" y="13"/>
                    <a:pt x="104" y="11"/>
                  </a:cubicBezTo>
                  <a:cubicBezTo>
                    <a:pt x="104" y="11"/>
                    <a:pt x="104" y="7"/>
                    <a:pt x="104" y="5"/>
                  </a:cubicBezTo>
                  <a:cubicBezTo>
                    <a:pt x="97" y="14"/>
                    <a:pt x="91" y="9"/>
                    <a:pt x="85" y="3"/>
                  </a:cubicBezTo>
                  <a:cubicBezTo>
                    <a:pt x="83" y="5"/>
                    <a:pt x="83" y="6"/>
                    <a:pt x="80" y="6"/>
                  </a:cubicBezTo>
                  <a:cubicBezTo>
                    <a:pt x="76" y="6"/>
                    <a:pt x="73" y="5"/>
                    <a:pt x="72" y="4"/>
                  </a:cubicBezTo>
                  <a:cubicBezTo>
                    <a:pt x="71" y="3"/>
                    <a:pt x="72" y="0"/>
                    <a:pt x="69" y="2"/>
                  </a:cubicBezTo>
                  <a:cubicBezTo>
                    <a:pt x="65" y="4"/>
                    <a:pt x="62" y="4"/>
                    <a:pt x="59" y="6"/>
                  </a:cubicBezTo>
                  <a:cubicBezTo>
                    <a:pt x="57" y="7"/>
                    <a:pt x="58" y="3"/>
                    <a:pt x="53" y="8"/>
                  </a:cubicBezTo>
                  <a:cubicBezTo>
                    <a:pt x="48" y="13"/>
                    <a:pt x="44" y="15"/>
                    <a:pt x="42" y="14"/>
                  </a:cubicBezTo>
                  <a:cubicBezTo>
                    <a:pt x="40" y="13"/>
                    <a:pt x="40" y="9"/>
                    <a:pt x="37" y="11"/>
                  </a:cubicBezTo>
                  <a:cubicBezTo>
                    <a:pt x="35" y="13"/>
                    <a:pt x="31" y="10"/>
                    <a:pt x="29" y="12"/>
                  </a:cubicBezTo>
                  <a:cubicBezTo>
                    <a:pt x="28" y="14"/>
                    <a:pt x="27" y="18"/>
                    <a:pt x="24" y="21"/>
                  </a:cubicBezTo>
                  <a:cubicBezTo>
                    <a:pt x="22" y="24"/>
                    <a:pt x="17" y="26"/>
                    <a:pt x="15" y="26"/>
                  </a:cubicBezTo>
                  <a:cubicBezTo>
                    <a:pt x="13" y="26"/>
                    <a:pt x="13" y="23"/>
                    <a:pt x="12" y="22"/>
                  </a:cubicBezTo>
                  <a:cubicBezTo>
                    <a:pt x="10" y="20"/>
                    <a:pt x="10" y="14"/>
                    <a:pt x="7" y="15"/>
                  </a:cubicBezTo>
                  <a:cubicBezTo>
                    <a:pt x="3" y="15"/>
                    <a:pt x="1" y="16"/>
                    <a:pt x="0" y="20"/>
                  </a:cubicBezTo>
                  <a:cubicBezTo>
                    <a:pt x="0" y="25"/>
                    <a:pt x="0" y="32"/>
                    <a:pt x="2" y="35"/>
                  </a:cubicBezTo>
                  <a:cubicBezTo>
                    <a:pt x="3" y="38"/>
                    <a:pt x="5" y="39"/>
                    <a:pt x="9" y="43"/>
                  </a:cubicBezTo>
                  <a:cubicBezTo>
                    <a:pt x="13" y="47"/>
                    <a:pt x="20" y="56"/>
                    <a:pt x="15" y="58"/>
                  </a:cubicBezTo>
                  <a:cubicBezTo>
                    <a:pt x="11" y="61"/>
                    <a:pt x="8" y="67"/>
                    <a:pt x="6" y="69"/>
                  </a:cubicBezTo>
                  <a:cubicBezTo>
                    <a:pt x="5" y="72"/>
                    <a:pt x="0" y="76"/>
                    <a:pt x="6" y="75"/>
                  </a:cubicBezTo>
                  <a:cubicBezTo>
                    <a:pt x="13" y="75"/>
                    <a:pt x="29" y="75"/>
                    <a:pt x="31" y="76"/>
                  </a:cubicBezTo>
                  <a:cubicBezTo>
                    <a:pt x="32" y="76"/>
                    <a:pt x="30" y="83"/>
                    <a:pt x="27" y="84"/>
                  </a:cubicBezTo>
                  <a:cubicBezTo>
                    <a:pt x="25" y="85"/>
                    <a:pt x="22" y="85"/>
                    <a:pt x="22" y="87"/>
                  </a:cubicBezTo>
                  <a:cubicBezTo>
                    <a:pt x="21" y="89"/>
                    <a:pt x="23" y="93"/>
                    <a:pt x="23" y="93"/>
                  </a:cubicBezTo>
                  <a:cubicBezTo>
                    <a:pt x="23" y="93"/>
                    <a:pt x="23" y="95"/>
                    <a:pt x="25" y="100"/>
                  </a:cubicBezTo>
                  <a:cubicBezTo>
                    <a:pt x="26" y="104"/>
                    <a:pt x="27" y="110"/>
                    <a:pt x="28" y="114"/>
                  </a:cubicBezTo>
                  <a:cubicBezTo>
                    <a:pt x="29" y="117"/>
                    <a:pt x="34" y="122"/>
                    <a:pt x="37" y="121"/>
                  </a:cubicBezTo>
                  <a:cubicBezTo>
                    <a:pt x="41" y="121"/>
                    <a:pt x="43" y="118"/>
                    <a:pt x="45" y="122"/>
                  </a:cubicBezTo>
                  <a:cubicBezTo>
                    <a:pt x="46" y="126"/>
                    <a:pt x="45" y="128"/>
                    <a:pt x="49" y="135"/>
                  </a:cubicBezTo>
                  <a:cubicBezTo>
                    <a:pt x="53" y="141"/>
                    <a:pt x="56" y="140"/>
                    <a:pt x="54" y="143"/>
                  </a:cubicBezTo>
                  <a:cubicBezTo>
                    <a:pt x="52" y="147"/>
                    <a:pt x="48" y="147"/>
                    <a:pt x="47" y="151"/>
                  </a:cubicBezTo>
                  <a:cubicBezTo>
                    <a:pt x="47" y="154"/>
                    <a:pt x="48" y="158"/>
                    <a:pt x="48" y="158"/>
                  </a:cubicBezTo>
                  <a:cubicBezTo>
                    <a:pt x="48" y="158"/>
                    <a:pt x="50" y="159"/>
                    <a:pt x="56" y="162"/>
                  </a:cubicBezTo>
                  <a:cubicBezTo>
                    <a:pt x="61" y="165"/>
                    <a:pt x="62" y="165"/>
                    <a:pt x="64" y="169"/>
                  </a:cubicBezTo>
                  <a:cubicBezTo>
                    <a:pt x="65" y="174"/>
                    <a:pt x="65" y="173"/>
                    <a:pt x="68" y="175"/>
                  </a:cubicBezTo>
                  <a:cubicBezTo>
                    <a:pt x="70" y="177"/>
                    <a:pt x="70" y="184"/>
                    <a:pt x="67" y="188"/>
                  </a:cubicBezTo>
                  <a:cubicBezTo>
                    <a:pt x="64" y="193"/>
                    <a:pt x="61" y="196"/>
                    <a:pt x="62" y="204"/>
                  </a:cubicBezTo>
                  <a:cubicBezTo>
                    <a:pt x="63" y="212"/>
                    <a:pt x="63" y="211"/>
                    <a:pt x="63" y="219"/>
                  </a:cubicBezTo>
                  <a:cubicBezTo>
                    <a:pt x="63" y="226"/>
                    <a:pt x="60" y="229"/>
                    <a:pt x="64" y="234"/>
                  </a:cubicBezTo>
                  <a:cubicBezTo>
                    <a:pt x="68" y="239"/>
                    <a:pt x="72" y="240"/>
                    <a:pt x="77" y="243"/>
                  </a:cubicBezTo>
                  <a:cubicBezTo>
                    <a:pt x="83" y="246"/>
                    <a:pt x="86" y="249"/>
                    <a:pt x="86" y="249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77"/>
                    <a:pt x="61" y="280"/>
                    <a:pt x="64" y="281"/>
                  </a:cubicBezTo>
                  <a:cubicBezTo>
                    <a:pt x="66" y="283"/>
                    <a:pt x="76" y="285"/>
                    <a:pt x="75" y="290"/>
                  </a:cubicBezTo>
                  <a:cubicBezTo>
                    <a:pt x="73" y="296"/>
                    <a:pt x="71" y="299"/>
                    <a:pt x="73" y="306"/>
                  </a:cubicBezTo>
                  <a:cubicBezTo>
                    <a:pt x="74" y="312"/>
                    <a:pt x="76" y="311"/>
                    <a:pt x="80" y="314"/>
                  </a:cubicBezTo>
                  <a:cubicBezTo>
                    <a:pt x="85" y="316"/>
                    <a:pt x="89" y="315"/>
                    <a:pt x="91" y="316"/>
                  </a:cubicBezTo>
                  <a:cubicBezTo>
                    <a:pt x="94" y="317"/>
                    <a:pt x="92" y="321"/>
                    <a:pt x="95" y="328"/>
                  </a:cubicBezTo>
                  <a:cubicBezTo>
                    <a:pt x="97" y="335"/>
                    <a:pt x="97" y="335"/>
                    <a:pt x="104" y="339"/>
                  </a:cubicBezTo>
                  <a:cubicBezTo>
                    <a:pt x="110" y="342"/>
                    <a:pt x="111" y="338"/>
                    <a:pt x="117" y="342"/>
                  </a:cubicBezTo>
                  <a:cubicBezTo>
                    <a:pt x="124" y="345"/>
                    <a:pt x="130" y="343"/>
                    <a:pt x="129" y="348"/>
                  </a:cubicBezTo>
                  <a:cubicBezTo>
                    <a:pt x="128" y="354"/>
                    <a:pt x="127" y="350"/>
                    <a:pt x="124" y="359"/>
                  </a:cubicBezTo>
                  <a:cubicBezTo>
                    <a:pt x="121" y="367"/>
                    <a:pt x="119" y="369"/>
                    <a:pt x="124" y="370"/>
                  </a:cubicBezTo>
                  <a:cubicBezTo>
                    <a:pt x="128" y="370"/>
                    <a:pt x="141" y="375"/>
                    <a:pt x="144" y="375"/>
                  </a:cubicBezTo>
                  <a:cubicBezTo>
                    <a:pt x="146" y="374"/>
                    <a:pt x="147" y="375"/>
                    <a:pt x="151" y="383"/>
                  </a:cubicBezTo>
                  <a:cubicBezTo>
                    <a:pt x="155" y="390"/>
                    <a:pt x="161" y="384"/>
                    <a:pt x="158" y="395"/>
                  </a:cubicBezTo>
                  <a:cubicBezTo>
                    <a:pt x="156" y="406"/>
                    <a:pt x="154" y="409"/>
                    <a:pt x="155" y="415"/>
                  </a:cubicBezTo>
                  <a:cubicBezTo>
                    <a:pt x="155" y="420"/>
                    <a:pt x="156" y="422"/>
                    <a:pt x="159" y="428"/>
                  </a:cubicBezTo>
                  <a:cubicBezTo>
                    <a:pt x="161" y="434"/>
                    <a:pt x="163" y="443"/>
                    <a:pt x="165" y="446"/>
                  </a:cubicBezTo>
                  <a:cubicBezTo>
                    <a:pt x="168" y="448"/>
                    <a:pt x="177" y="447"/>
                    <a:pt x="179" y="446"/>
                  </a:cubicBezTo>
                  <a:cubicBezTo>
                    <a:pt x="180" y="445"/>
                    <a:pt x="181" y="436"/>
                    <a:pt x="183" y="448"/>
                  </a:cubicBezTo>
                  <a:cubicBezTo>
                    <a:pt x="185" y="460"/>
                    <a:pt x="186" y="465"/>
                    <a:pt x="189" y="466"/>
                  </a:cubicBezTo>
                  <a:cubicBezTo>
                    <a:pt x="192" y="466"/>
                    <a:pt x="198" y="470"/>
                    <a:pt x="203" y="470"/>
                  </a:cubicBezTo>
                  <a:cubicBezTo>
                    <a:pt x="208" y="470"/>
                    <a:pt x="219" y="472"/>
                    <a:pt x="220" y="469"/>
                  </a:cubicBezTo>
                  <a:cubicBezTo>
                    <a:pt x="221" y="467"/>
                    <a:pt x="221" y="463"/>
                    <a:pt x="222" y="461"/>
                  </a:cubicBezTo>
                  <a:cubicBezTo>
                    <a:pt x="223" y="443"/>
                    <a:pt x="232" y="426"/>
                    <a:pt x="243" y="410"/>
                  </a:cubicBezTo>
                  <a:cubicBezTo>
                    <a:pt x="247" y="404"/>
                    <a:pt x="232" y="389"/>
                    <a:pt x="226" y="379"/>
                  </a:cubicBezTo>
                  <a:cubicBezTo>
                    <a:pt x="234" y="377"/>
                    <a:pt x="241" y="383"/>
                    <a:pt x="247" y="385"/>
                  </a:cubicBezTo>
                  <a:cubicBezTo>
                    <a:pt x="253" y="387"/>
                    <a:pt x="261" y="383"/>
                    <a:pt x="270" y="385"/>
                  </a:cubicBezTo>
                  <a:cubicBezTo>
                    <a:pt x="267" y="383"/>
                    <a:pt x="265" y="379"/>
                    <a:pt x="267" y="377"/>
                  </a:cubicBezTo>
                  <a:cubicBezTo>
                    <a:pt x="270" y="377"/>
                    <a:pt x="272" y="377"/>
                    <a:pt x="274" y="377"/>
                  </a:cubicBezTo>
                  <a:cubicBezTo>
                    <a:pt x="272" y="369"/>
                    <a:pt x="278" y="362"/>
                    <a:pt x="286" y="362"/>
                  </a:cubicBezTo>
                  <a:cubicBezTo>
                    <a:pt x="284" y="358"/>
                    <a:pt x="280" y="356"/>
                    <a:pt x="278" y="352"/>
                  </a:cubicBezTo>
                  <a:cubicBezTo>
                    <a:pt x="282" y="352"/>
                    <a:pt x="284" y="352"/>
                    <a:pt x="288" y="352"/>
                  </a:cubicBezTo>
                  <a:cubicBezTo>
                    <a:pt x="280" y="348"/>
                    <a:pt x="294" y="342"/>
                    <a:pt x="288" y="338"/>
                  </a:cubicBezTo>
                  <a:cubicBezTo>
                    <a:pt x="286" y="340"/>
                    <a:pt x="284" y="340"/>
                    <a:pt x="282" y="340"/>
                  </a:cubicBezTo>
                  <a:cubicBezTo>
                    <a:pt x="280" y="334"/>
                    <a:pt x="276" y="327"/>
                    <a:pt x="278" y="321"/>
                  </a:cubicBezTo>
                  <a:cubicBezTo>
                    <a:pt x="274" y="321"/>
                    <a:pt x="270" y="325"/>
                    <a:pt x="265" y="325"/>
                  </a:cubicBezTo>
                  <a:cubicBezTo>
                    <a:pt x="263" y="323"/>
                    <a:pt x="263" y="317"/>
                    <a:pt x="261" y="313"/>
                  </a:cubicBezTo>
                  <a:cubicBezTo>
                    <a:pt x="276" y="311"/>
                    <a:pt x="284" y="305"/>
                    <a:pt x="282" y="288"/>
                  </a:cubicBezTo>
                  <a:cubicBezTo>
                    <a:pt x="288" y="288"/>
                    <a:pt x="294" y="288"/>
                    <a:pt x="298" y="292"/>
                  </a:cubicBezTo>
                  <a:cubicBezTo>
                    <a:pt x="313" y="278"/>
                    <a:pt x="317" y="269"/>
                    <a:pt x="315" y="249"/>
                  </a:cubicBezTo>
                  <a:cubicBezTo>
                    <a:pt x="323" y="251"/>
                    <a:pt x="327" y="247"/>
                    <a:pt x="334" y="241"/>
                  </a:cubicBezTo>
                  <a:cubicBezTo>
                    <a:pt x="336" y="241"/>
                    <a:pt x="338" y="245"/>
                    <a:pt x="338" y="247"/>
                  </a:cubicBezTo>
                  <a:cubicBezTo>
                    <a:pt x="344" y="245"/>
                    <a:pt x="342" y="239"/>
                    <a:pt x="344" y="234"/>
                  </a:cubicBezTo>
                  <a:cubicBezTo>
                    <a:pt x="346" y="239"/>
                    <a:pt x="348" y="245"/>
                    <a:pt x="352" y="247"/>
                  </a:cubicBezTo>
                  <a:cubicBezTo>
                    <a:pt x="352" y="243"/>
                    <a:pt x="352" y="239"/>
                    <a:pt x="356" y="236"/>
                  </a:cubicBezTo>
                  <a:cubicBezTo>
                    <a:pt x="356" y="241"/>
                    <a:pt x="358" y="236"/>
                    <a:pt x="360" y="239"/>
                  </a:cubicBezTo>
                  <a:cubicBezTo>
                    <a:pt x="352" y="230"/>
                    <a:pt x="361" y="225"/>
                    <a:pt x="369" y="222"/>
                  </a:cubicBezTo>
                  <a:cubicBezTo>
                    <a:pt x="370" y="220"/>
                    <a:pt x="372" y="218"/>
                    <a:pt x="371" y="216"/>
                  </a:cubicBezTo>
                  <a:cubicBezTo>
                    <a:pt x="369" y="214"/>
                    <a:pt x="365" y="218"/>
                    <a:pt x="362" y="218"/>
                  </a:cubicBezTo>
                  <a:cubicBezTo>
                    <a:pt x="350" y="205"/>
                    <a:pt x="344" y="191"/>
                    <a:pt x="329" y="181"/>
                  </a:cubicBezTo>
                  <a:cubicBezTo>
                    <a:pt x="327" y="177"/>
                    <a:pt x="336" y="177"/>
                    <a:pt x="336" y="174"/>
                  </a:cubicBezTo>
                  <a:cubicBezTo>
                    <a:pt x="329" y="158"/>
                    <a:pt x="344" y="152"/>
                    <a:pt x="350" y="137"/>
                  </a:cubicBezTo>
                  <a:cubicBezTo>
                    <a:pt x="348" y="137"/>
                    <a:pt x="346" y="137"/>
                    <a:pt x="344" y="137"/>
                  </a:cubicBezTo>
                  <a:cubicBezTo>
                    <a:pt x="344" y="135"/>
                    <a:pt x="344" y="133"/>
                    <a:pt x="344" y="131"/>
                  </a:cubicBezTo>
                  <a:cubicBezTo>
                    <a:pt x="351" y="131"/>
                    <a:pt x="357" y="127"/>
                    <a:pt x="362" y="124"/>
                  </a:cubicBezTo>
                  <a:cubicBezTo>
                    <a:pt x="360" y="107"/>
                    <a:pt x="366" y="89"/>
                    <a:pt x="342" y="94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7">
              <a:extLst>
                <a:ext uri="{FF2B5EF4-FFF2-40B4-BE49-F238E27FC236}">
                  <a16:creationId xmlns:a16="http://schemas.microsoft.com/office/drawing/2014/main" id="{C51BEA14-7D48-4186-BD68-C8C9CED75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980"/>
              <a:ext cx="1509" cy="791"/>
            </a:xfrm>
            <a:custGeom>
              <a:avLst/>
              <a:gdLst>
                <a:gd name="T0" fmla="*/ 1489 w 461"/>
                <a:gd name="T1" fmla="*/ 376 h 242"/>
                <a:gd name="T2" fmla="*/ 1447 w 461"/>
                <a:gd name="T3" fmla="*/ 307 h 242"/>
                <a:gd name="T4" fmla="*/ 1414 w 461"/>
                <a:gd name="T5" fmla="*/ 333 h 242"/>
                <a:gd name="T6" fmla="*/ 1355 w 461"/>
                <a:gd name="T7" fmla="*/ 333 h 242"/>
                <a:gd name="T8" fmla="*/ 1322 w 461"/>
                <a:gd name="T9" fmla="*/ 271 h 242"/>
                <a:gd name="T10" fmla="*/ 1273 w 461"/>
                <a:gd name="T11" fmla="*/ 275 h 242"/>
                <a:gd name="T12" fmla="*/ 1247 w 461"/>
                <a:gd name="T13" fmla="*/ 226 h 242"/>
                <a:gd name="T14" fmla="*/ 1169 w 461"/>
                <a:gd name="T15" fmla="*/ 216 h 242"/>
                <a:gd name="T16" fmla="*/ 1133 w 461"/>
                <a:gd name="T17" fmla="*/ 199 h 242"/>
                <a:gd name="T18" fmla="*/ 1061 w 461"/>
                <a:gd name="T19" fmla="*/ 157 h 242"/>
                <a:gd name="T20" fmla="*/ 1002 w 461"/>
                <a:gd name="T21" fmla="*/ 219 h 242"/>
                <a:gd name="T22" fmla="*/ 933 w 461"/>
                <a:gd name="T23" fmla="*/ 232 h 242"/>
                <a:gd name="T24" fmla="*/ 930 w 461"/>
                <a:gd name="T25" fmla="*/ 173 h 242"/>
                <a:gd name="T26" fmla="*/ 841 w 461"/>
                <a:gd name="T27" fmla="*/ 209 h 242"/>
                <a:gd name="T28" fmla="*/ 822 w 461"/>
                <a:gd name="T29" fmla="*/ 144 h 242"/>
                <a:gd name="T30" fmla="*/ 746 w 461"/>
                <a:gd name="T31" fmla="*/ 147 h 242"/>
                <a:gd name="T32" fmla="*/ 714 w 461"/>
                <a:gd name="T33" fmla="*/ 105 h 242"/>
                <a:gd name="T34" fmla="*/ 612 w 461"/>
                <a:gd name="T35" fmla="*/ 154 h 242"/>
                <a:gd name="T36" fmla="*/ 540 w 461"/>
                <a:gd name="T37" fmla="*/ 163 h 242"/>
                <a:gd name="T38" fmla="*/ 452 w 461"/>
                <a:gd name="T39" fmla="*/ 186 h 242"/>
                <a:gd name="T40" fmla="*/ 396 w 461"/>
                <a:gd name="T41" fmla="*/ 177 h 242"/>
                <a:gd name="T42" fmla="*/ 324 w 461"/>
                <a:gd name="T43" fmla="*/ 183 h 242"/>
                <a:gd name="T44" fmla="*/ 255 w 461"/>
                <a:gd name="T45" fmla="*/ 147 h 242"/>
                <a:gd name="T46" fmla="*/ 193 w 461"/>
                <a:gd name="T47" fmla="*/ 157 h 242"/>
                <a:gd name="T48" fmla="*/ 160 w 461"/>
                <a:gd name="T49" fmla="*/ 101 h 242"/>
                <a:gd name="T50" fmla="*/ 177 w 461"/>
                <a:gd name="T51" fmla="*/ 46 h 242"/>
                <a:gd name="T52" fmla="*/ 144 w 461"/>
                <a:gd name="T53" fmla="*/ 20 h 242"/>
                <a:gd name="T54" fmla="*/ 121 w 461"/>
                <a:gd name="T55" fmla="*/ 62 h 242"/>
                <a:gd name="T56" fmla="*/ 79 w 461"/>
                <a:gd name="T57" fmla="*/ 114 h 242"/>
                <a:gd name="T58" fmla="*/ 72 w 461"/>
                <a:gd name="T59" fmla="*/ 203 h 242"/>
                <a:gd name="T60" fmla="*/ 59 w 461"/>
                <a:gd name="T61" fmla="*/ 271 h 242"/>
                <a:gd name="T62" fmla="*/ 0 w 461"/>
                <a:gd name="T63" fmla="*/ 346 h 242"/>
                <a:gd name="T64" fmla="*/ 10 w 461"/>
                <a:gd name="T65" fmla="*/ 392 h 242"/>
                <a:gd name="T66" fmla="*/ 69 w 461"/>
                <a:gd name="T67" fmla="*/ 402 h 242"/>
                <a:gd name="T68" fmla="*/ 111 w 461"/>
                <a:gd name="T69" fmla="*/ 422 h 242"/>
                <a:gd name="T70" fmla="*/ 226 w 461"/>
                <a:gd name="T71" fmla="*/ 428 h 242"/>
                <a:gd name="T72" fmla="*/ 291 w 461"/>
                <a:gd name="T73" fmla="*/ 402 h 242"/>
                <a:gd name="T74" fmla="*/ 386 w 461"/>
                <a:gd name="T75" fmla="*/ 451 h 242"/>
                <a:gd name="T76" fmla="*/ 439 w 461"/>
                <a:gd name="T77" fmla="*/ 494 h 242"/>
                <a:gd name="T78" fmla="*/ 439 w 461"/>
                <a:gd name="T79" fmla="*/ 494 h 242"/>
                <a:gd name="T80" fmla="*/ 481 w 461"/>
                <a:gd name="T81" fmla="*/ 490 h 242"/>
                <a:gd name="T82" fmla="*/ 543 w 461"/>
                <a:gd name="T83" fmla="*/ 523 h 242"/>
                <a:gd name="T84" fmla="*/ 651 w 461"/>
                <a:gd name="T85" fmla="*/ 598 h 242"/>
                <a:gd name="T86" fmla="*/ 720 w 461"/>
                <a:gd name="T87" fmla="*/ 559 h 242"/>
                <a:gd name="T88" fmla="*/ 773 w 461"/>
                <a:gd name="T89" fmla="*/ 552 h 242"/>
                <a:gd name="T90" fmla="*/ 848 w 461"/>
                <a:gd name="T91" fmla="*/ 644 h 242"/>
                <a:gd name="T92" fmla="*/ 913 w 461"/>
                <a:gd name="T93" fmla="*/ 791 h 242"/>
                <a:gd name="T94" fmla="*/ 1025 w 461"/>
                <a:gd name="T95" fmla="*/ 732 h 242"/>
                <a:gd name="T96" fmla="*/ 1083 w 461"/>
                <a:gd name="T97" fmla="*/ 706 h 242"/>
                <a:gd name="T98" fmla="*/ 1198 w 461"/>
                <a:gd name="T99" fmla="*/ 686 h 242"/>
                <a:gd name="T100" fmla="*/ 1437 w 461"/>
                <a:gd name="T101" fmla="*/ 579 h 242"/>
                <a:gd name="T102" fmla="*/ 1437 w 461"/>
                <a:gd name="T103" fmla="*/ 565 h 242"/>
                <a:gd name="T104" fmla="*/ 1463 w 461"/>
                <a:gd name="T105" fmla="*/ 530 h 242"/>
                <a:gd name="T106" fmla="*/ 1509 w 461"/>
                <a:gd name="T107" fmla="*/ 445 h 242"/>
                <a:gd name="T108" fmla="*/ 1509 w 461"/>
                <a:gd name="T109" fmla="*/ 386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1" h="242">
                  <a:moveTo>
                    <a:pt x="461" y="118"/>
                  </a:moveTo>
                  <a:cubicBezTo>
                    <a:pt x="460" y="118"/>
                    <a:pt x="458" y="117"/>
                    <a:pt x="455" y="115"/>
                  </a:cubicBezTo>
                  <a:cubicBezTo>
                    <a:pt x="448" y="110"/>
                    <a:pt x="443" y="105"/>
                    <a:pt x="443" y="105"/>
                  </a:cubicBezTo>
                  <a:cubicBezTo>
                    <a:pt x="443" y="105"/>
                    <a:pt x="442" y="97"/>
                    <a:pt x="442" y="94"/>
                  </a:cubicBezTo>
                  <a:cubicBezTo>
                    <a:pt x="442" y="92"/>
                    <a:pt x="433" y="94"/>
                    <a:pt x="433" y="94"/>
                  </a:cubicBezTo>
                  <a:cubicBezTo>
                    <a:pt x="433" y="94"/>
                    <a:pt x="433" y="98"/>
                    <a:pt x="432" y="102"/>
                  </a:cubicBezTo>
                  <a:cubicBezTo>
                    <a:pt x="431" y="106"/>
                    <a:pt x="431" y="105"/>
                    <a:pt x="424" y="105"/>
                  </a:cubicBezTo>
                  <a:cubicBezTo>
                    <a:pt x="417" y="104"/>
                    <a:pt x="414" y="102"/>
                    <a:pt x="414" y="102"/>
                  </a:cubicBezTo>
                  <a:cubicBezTo>
                    <a:pt x="411" y="100"/>
                    <a:pt x="416" y="94"/>
                    <a:pt x="416" y="94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404" y="83"/>
                    <a:pt x="399" y="74"/>
                    <a:pt x="396" y="77"/>
                  </a:cubicBezTo>
                  <a:cubicBezTo>
                    <a:pt x="393" y="79"/>
                    <a:pt x="391" y="83"/>
                    <a:pt x="389" y="84"/>
                  </a:cubicBezTo>
                  <a:cubicBezTo>
                    <a:pt x="387" y="86"/>
                    <a:pt x="385" y="72"/>
                    <a:pt x="385" y="72"/>
                  </a:cubicBezTo>
                  <a:cubicBezTo>
                    <a:pt x="385" y="72"/>
                    <a:pt x="389" y="70"/>
                    <a:pt x="381" y="69"/>
                  </a:cubicBezTo>
                  <a:cubicBezTo>
                    <a:pt x="372" y="68"/>
                    <a:pt x="372" y="69"/>
                    <a:pt x="367" y="68"/>
                  </a:cubicBezTo>
                  <a:cubicBezTo>
                    <a:pt x="362" y="67"/>
                    <a:pt x="357" y="66"/>
                    <a:pt x="357" y="66"/>
                  </a:cubicBezTo>
                  <a:cubicBezTo>
                    <a:pt x="357" y="66"/>
                    <a:pt x="350" y="70"/>
                    <a:pt x="349" y="69"/>
                  </a:cubicBezTo>
                  <a:cubicBezTo>
                    <a:pt x="349" y="68"/>
                    <a:pt x="346" y="61"/>
                    <a:pt x="346" y="61"/>
                  </a:cubicBezTo>
                  <a:cubicBezTo>
                    <a:pt x="346" y="61"/>
                    <a:pt x="333" y="47"/>
                    <a:pt x="330" y="46"/>
                  </a:cubicBezTo>
                  <a:cubicBezTo>
                    <a:pt x="326" y="45"/>
                    <a:pt x="324" y="48"/>
                    <a:pt x="324" y="48"/>
                  </a:cubicBezTo>
                  <a:cubicBezTo>
                    <a:pt x="324" y="48"/>
                    <a:pt x="321" y="53"/>
                    <a:pt x="316" y="59"/>
                  </a:cubicBezTo>
                  <a:cubicBezTo>
                    <a:pt x="312" y="65"/>
                    <a:pt x="306" y="67"/>
                    <a:pt x="306" y="67"/>
                  </a:cubicBezTo>
                  <a:cubicBezTo>
                    <a:pt x="306" y="67"/>
                    <a:pt x="299" y="71"/>
                    <a:pt x="294" y="72"/>
                  </a:cubicBezTo>
                  <a:cubicBezTo>
                    <a:pt x="289" y="74"/>
                    <a:pt x="285" y="71"/>
                    <a:pt x="285" y="71"/>
                  </a:cubicBezTo>
                  <a:cubicBezTo>
                    <a:pt x="285" y="71"/>
                    <a:pt x="290" y="63"/>
                    <a:pt x="288" y="60"/>
                  </a:cubicBezTo>
                  <a:cubicBezTo>
                    <a:pt x="286" y="58"/>
                    <a:pt x="289" y="56"/>
                    <a:pt x="284" y="53"/>
                  </a:cubicBezTo>
                  <a:cubicBezTo>
                    <a:pt x="279" y="49"/>
                    <a:pt x="276" y="51"/>
                    <a:pt x="270" y="55"/>
                  </a:cubicBezTo>
                  <a:cubicBezTo>
                    <a:pt x="265" y="59"/>
                    <a:pt x="259" y="68"/>
                    <a:pt x="257" y="64"/>
                  </a:cubicBezTo>
                  <a:cubicBezTo>
                    <a:pt x="254" y="59"/>
                    <a:pt x="253" y="54"/>
                    <a:pt x="253" y="54"/>
                  </a:cubicBezTo>
                  <a:cubicBezTo>
                    <a:pt x="253" y="54"/>
                    <a:pt x="256" y="44"/>
                    <a:pt x="251" y="44"/>
                  </a:cubicBezTo>
                  <a:cubicBezTo>
                    <a:pt x="245" y="44"/>
                    <a:pt x="243" y="43"/>
                    <a:pt x="239" y="44"/>
                  </a:cubicBezTo>
                  <a:cubicBezTo>
                    <a:pt x="234" y="45"/>
                    <a:pt x="228" y="45"/>
                    <a:pt x="228" y="45"/>
                  </a:cubicBezTo>
                  <a:cubicBezTo>
                    <a:pt x="228" y="45"/>
                    <a:pt x="224" y="43"/>
                    <a:pt x="223" y="38"/>
                  </a:cubicBezTo>
                  <a:cubicBezTo>
                    <a:pt x="222" y="34"/>
                    <a:pt x="222" y="32"/>
                    <a:pt x="218" y="32"/>
                  </a:cubicBezTo>
                  <a:cubicBezTo>
                    <a:pt x="213" y="32"/>
                    <a:pt x="213" y="27"/>
                    <a:pt x="207" y="32"/>
                  </a:cubicBezTo>
                  <a:cubicBezTo>
                    <a:pt x="202" y="36"/>
                    <a:pt x="192" y="41"/>
                    <a:pt x="187" y="47"/>
                  </a:cubicBezTo>
                  <a:cubicBezTo>
                    <a:pt x="182" y="53"/>
                    <a:pt x="173" y="53"/>
                    <a:pt x="173" y="53"/>
                  </a:cubicBezTo>
                  <a:cubicBezTo>
                    <a:pt x="173" y="53"/>
                    <a:pt x="164" y="51"/>
                    <a:pt x="165" y="50"/>
                  </a:cubicBezTo>
                  <a:cubicBezTo>
                    <a:pt x="165" y="50"/>
                    <a:pt x="156" y="56"/>
                    <a:pt x="151" y="56"/>
                  </a:cubicBezTo>
                  <a:cubicBezTo>
                    <a:pt x="146" y="55"/>
                    <a:pt x="145" y="54"/>
                    <a:pt x="138" y="57"/>
                  </a:cubicBezTo>
                  <a:cubicBezTo>
                    <a:pt x="132" y="60"/>
                    <a:pt x="124" y="62"/>
                    <a:pt x="124" y="62"/>
                  </a:cubicBezTo>
                  <a:cubicBezTo>
                    <a:pt x="124" y="62"/>
                    <a:pt x="127" y="55"/>
                    <a:pt x="121" y="54"/>
                  </a:cubicBezTo>
                  <a:cubicBezTo>
                    <a:pt x="115" y="54"/>
                    <a:pt x="112" y="54"/>
                    <a:pt x="112" y="54"/>
                  </a:cubicBezTo>
                  <a:cubicBezTo>
                    <a:pt x="112" y="54"/>
                    <a:pt x="102" y="61"/>
                    <a:pt x="99" y="56"/>
                  </a:cubicBezTo>
                  <a:cubicBezTo>
                    <a:pt x="95" y="52"/>
                    <a:pt x="89" y="49"/>
                    <a:pt x="89" y="49"/>
                  </a:cubicBezTo>
                  <a:cubicBezTo>
                    <a:pt x="89" y="49"/>
                    <a:pt x="84" y="44"/>
                    <a:pt x="78" y="45"/>
                  </a:cubicBezTo>
                  <a:cubicBezTo>
                    <a:pt x="72" y="46"/>
                    <a:pt x="73" y="46"/>
                    <a:pt x="69" y="50"/>
                  </a:cubicBezTo>
                  <a:cubicBezTo>
                    <a:pt x="65" y="53"/>
                    <a:pt x="59" y="48"/>
                    <a:pt x="59" y="4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4"/>
                    <a:pt x="54" y="14"/>
                  </a:cubicBezTo>
                  <a:cubicBezTo>
                    <a:pt x="51" y="15"/>
                    <a:pt x="46" y="14"/>
                    <a:pt x="46" y="13"/>
                  </a:cubicBezTo>
                  <a:cubicBezTo>
                    <a:pt x="45" y="11"/>
                    <a:pt x="47" y="7"/>
                    <a:pt x="44" y="6"/>
                  </a:cubicBezTo>
                  <a:cubicBezTo>
                    <a:pt x="42" y="4"/>
                    <a:pt x="38" y="0"/>
                    <a:pt x="39" y="4"/>
                  </a:cubicBezTo>
                  <a:cubicBezTo>
                    <a:pt x="39" y="9"/>
                    <a:pt x="38" y="17"/>
                    <a:pt x="37" y="19"/>
                  </a:cubicBezTo>
                  <a:cubicBezTo>
                    <a:pt x="35" y="20"/>
                    <a:pt x="30" y="25"/>
                    <a:pt x="28" y="27"/>
                  </a:cubicBezTo>
                  <a:cubicBezTo>
                    <a:pt x="25" y="28"/>
                    <a:pt x="25" y="28"/>
                    <a:pt x="24" y="35"/>
                  </a:cubicBezTo>
                  <a:cubicBezTo>
                    <a:pt x="24" y="42"/>
                    <a:pt x="24" y="42"/>
                    <a:pt x="24" y="48"/>
                  </a:cubicBezTo>
                  <a:cubicBezTo>
                    <a:pt x="24" y="55"/>
                    <a:pt x="24" y="59"/>
                    <a:pt x="22" y="62"/>
                  </a:cubicBezTo>
                  <a:cubicBezTo>
                    <a:pt x="21" y="64"/>
                    <a:pt x="17" y="72"/>
                    <a:pt x="17" y="74"/>
                  </a:cubicBezTo>
                  <a:cubicBezTo>
                    <a:pt x="17" y="76"/>
                    <a:pt x="17" y="82"/>
                    <a:pt x="18" y="83"/>
                  </a:cubicBezTo>
                  <a:cubicBezTo>
                    <a:pt x="20" y="84"/>
                    <a:pt x="16" y="92"/>
                    <a:pt x="10" y="94"/>
                  </a:cubicBezTo>
                  <a:cubicBezTo>
                    <a:pt x="5" y="97"/>
                    <a:pt x="0" y="105"/>
                    <a:pt x="0" y="106"/>
                  </a:cubicBezTo>
                  <a:cubicBezTo>
                    <a:pt x="0" y="108"/>
                    <a:pt x="1" y="108"/>
                    <a:pt x="2" y="111"/>
                  </a:cubicBezTo>
                  <a:cubicBezTo>
                    <a:pt x="3" y="114"/>
                    <a:pt x="6" y="118"/>
                    <a:pt x="3" y="120"/>
                  </a:cubicBezTo>
                  <a:cubicBezTo>
                    <a:pt x="3" y="120"/>
                    <a:pt x="2" y="121"/>
                    <a:pt x="2" y="121"/>
                  </a:cubicBezTo>
                  <a:cubicBezTo>
                    <a:pt x="8" y="127"/>
                    <a:pt x="14" y="132"/>
                    <a:pt x="21" y="123"/>
                  </a:cubicBezTo>
                  <a:cubicBezTo>
                    <a:pt x="21" y="125"/>
                    <a:pt x="21" y="129"/>
                    <a:pt x="21" y="129"/>
                  </a:cubicBezTo>
                  <a:cubicBezTo>
                    <a:pt x="25" y="131"/>
                    <a:pt x="32" y="127"/>
                    <a:pt x="34" y="129"/>
                  </a:cubicBezTo>
                  <a:cubicBezTo>
                    <a:pt x="36" y="133"/>
                    <a:pt x="34" y="140"/>
                    <a:pt x="34" y="144"/>
                  </a:cubicBezTo>
                  <a:cubicBezTo>
                    <a:pt x="44" y="138"/>
                    <a:pt x="71" y="146"/>
                    <a:pt x="69" y="131"/>
                  </a:cubicBezTo>
                  <a:cubicBezTo>
                    <a:pt x="73" y="133"/>
                    <a:pt x="75" y="136"/>
                    <a:pt x="77" y="138"/>
                  </a:cubicBezTo>
                  <a:cubicBezTo>
                    <a:pt x="87" y="142"/>
                    <a:pt x="87" y="129"/>
                    <a:pt x="89" y="123"/>
                  </a:cubicBezTo>
                  <a:cubicBezTo>
                    <a:pt x="92" y="121"/>
                    <a:pt x="98" y="119"/>
                    <a:pt x="98" y="121"/>
                  </a:cubicBezTo>
                  <a:cubicBezTo>
                    <a:pt x="102" y="133"/>
                    <a:pt x="108" y="136"/>
                    <a:pt x="118" y="138"/>
                  </a:cubicBezTo>
                  <a:cubicBezTo>
                    <a:pt x="106" y="152"/>
                    <a:pt x="120" y="164"/>
                    <a:pt x="125" y="179"/>
                  </a:cubicBezTo>
                  <a:cubicBezTo>
                    <a:pt x="127" y="169"/>
                    <a:pt x="130" y="161"/>
                    <a:pt x="134" y="151"/>
                  </a:cubicBezTo>
                  <a:cubicBezTo>
                    <a:pt x="134" y="151"/>
                    <a:pt x="134" y="150"/>
                    <a:pt x="135" y="150"/>
                  </a:cubicBezTo>
                  <a:cubicBezTo>
                    <a:pt x="135" y="150"/>
                    <a:pt x="135" y="151"/>
                    <a:pt x="134" y="151"/>
                  </a:cubicBezTo>
                  <a:cubicBezTo>
                    <a:pt x="134" y="153"/>
                    <a:pt x="137" y="155"/>
                    <a:pt x="137" y="156"/>
                  </a:cubicBezTo>
                  <a:cubicBezTo>
                    <a:pt x="141" y="158"/>
                    <a:pt x="143" y="152"/>
                    <a:pt x="147" y="150"/>
                  </a:cubicBezTo>
                  <a:cubicBezTo>
                    <a:pt x="147" y="156"/>
                    <a:pt x="147" y="162"/>
                    <a:pt x="149" y="169"/>
                  </a:cubicBezTo>
                  <a:cubicBezTo>
                    <a:pt x="156" y="164"/>
                    <a:pt x="164" y="156"/>
                    <a:pt x="166" y="160"/>
                  </a:cubicBezTo>
                  <a:cubicBezTo>
                    <a:pt x="174" y="173"/>
                    <a:pt x="184" y="166"/>
                    <a:pt x="197" y="175"/>
                  </a:cubicBezTo>
                  <a:cubicBezTo>
                    <a:pt x="199" y="177"/>
                    <a:pt x="199" y="179"/>
                    <a:pt x="199" y="183"/>
                  </a:cubicBezTo>
                  <a:cubicBezTo>
                    <a:pt x="207" y="183"/>
                    <a:pt x="213" y="179"/>
                    <a:pt x="220" y="177"/>
                  </a:cubicBezTo>
                  <a:cubicBezTo>
                    <a:pt x="220" y="177"/>
                    <a:pt x="220" y="173"/>
                    <a:pt x="220" y="171"/>
                  </a:cubicBezTo>
                  <a:cubicBezTo>
                    <a:pt x="224" y="173"/>
                    <a:pt x="232" y="169"/>
                    <a:pt x="232" y="177"/>
                  </a:cubicBezTo>
                  <a:cubicBezTo>
                    <a:pt x="232" y="175"/>
                    <a:pt x="234" y="171"/>
                    <a:pt x="236" y="169"/>
                  </a:cubicBezTo>
                  <a:cubicBezTo>
                    <a:pt x="251" y="177"/>
                    <a:pt x="240" y="193"/>
                    <a:pt x="242" y="206"/>
                  </a:cubicBezTo>
                  <a:cubicBezTo>
                    <a:pt x="249" y="204"/>
                    <a:pt x="253" y="202"/>
                    <a:pt x="259" y="197"/>
                  </a:cubicBezTo>
                  <a:cubicBezTo>
                    <a:pt x="259" y="202"/>
                    <a:pt x="259" y="208"/>
                    <a:pt x="259" y="212"/>
                  </a:cubicBezTo>
                  <a:cubicBezTo>
                    <a:pt x="283" y="207"/>
                    <a:pt x="277" y="225"/>
                    <a:pt x="279" y="242"/>
                  </a:cubicBezTo>
                  <a:cubicBezTo>
                    <a:pt x="281" y="240"/>
                    <a:pt x="284" y="238"/>
                    <a:pt x="286" y="237"/>
                  </a:cubicBezTo>
                  <a:cubicBezTo>
                    <a:pt x="294" y="235"/>
                    <a:pt x="302" y="226"/>
                    <a:pt x="313" y="224"/>
                  </a:cubicBezTo>
                  <a:cubicBezTo>
                    <a:pt x="308" y="214"/>
                    <a:pt x="315" y="210"/>
                    <a:pt x="321" y="208"/>
                  </a:cubicBezTo>
                  <a:cubicBezTo>
                    <a:pt x="325" y="206"/>
                    <a:pt x="329" y="212"/>
                    <a:pt x="331" y="216"/>
                  </a:cubicBezTo>
                  <a:cubicBezTo>
                    <a:pt x="341" y="208"/>
                    <a:pt x="346" y="195"/>
                    <a:pt x="362" y="197"/>
                  </a:cubicBezTo>
                  <a:cubicBezTo>
                    <a:pt x="360" y="202"/>
                    <a:pt x="362" y="208"/>
                    <a:pt x="366" y="210"/>
                  </a:cubicBezTo>
                  <a:cubicBezTo>
                    <a:pt x="391" y="220"/>
                    <a:pt x="405" y="206"/>
                    <a:pt x="424" y="191"/>
                  </a:cubicBezTo>
                  <a:cubicBezTo>
                    <a:pt x="428" y="189"/>
                    <a:pt x="432" y="181"/>
                    <a:pt x="439" y="177"/>
                  </a:cubicBezTo>
                  <a:cubicBezTo>
                    <a:pt x="439" y="176"/>
                    <a:pt x="439" y="175"/>
                    <a:pt x="439" y="173"/>
                  </a:cubicBezTo>
                  <a:cubicBezTo>
                    <a:pt x="439" y="173"/>
                    <a:pt x="439" y="173"/>
                    <a:pt x="439" y="173"/>
                  </a:cubicBezTo>
                  <a:cubicBezTo>
                    <a:pt x="436" y="169"/>
                    <a:pt x="434" y="164"/>
                    <a:pt x="436" y="162"/>
                  </a:cubicBezTo>
                  <a:cubicBezTo>
                    <a:pt x="439" y="160"/>
                    <a:pt x="445" y="164"/>
                    <a:pt x="447" y="162"/>
                  </a:cubicBezTo>
                  <a:cubicBezTo>
                    <a:pt x="451" y="154"/>
                    <a:pt x="453" y="148"/>
                    <a:pt x="461" y="144"/>
                  </a:cubicBezTo>
                  <a:cubicBezTo>
                    <a:pt x="461" y="142"/>
                    <a:pt x="461" y="138"/>
                    <a:pt x="461" y="136"/>
                  </a:cubicBezTo>
                  <a:cubicBezTo>
                    <a:pt x="457" y="138"/>
                    <a:pt x="455" y="138"/>
                    <a:pt x="451" y="138"/>
                  </a:cubicBezTo>
                  <a:cubicBezTo>
                    <a:pt x="454" y="132"/>
                    <a:pt x="459" y="125"/>
                    <a:pt x="461" y="118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8">
              <a:extLst>
                <a:ext uri="{FF2B5EF4-FFF2-40B4-BE49-F238E27FC236}">
                  <a16:creationId xmlns:a16="http://schemas.microsoft.com/office/drawing/2014/main" id="{92721909-ACE0-4FFB-B135-23C4F0FD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091"/>
              <a:ext cx="1041" cy="1181"/>
            </a:xfrm>
            <a:custGeom>
              <a:avLst/>
              <a:gdLst>
                <a:gd name="T0" fmla="*/ 439 w 318"/>
                <a:gd name="T1" fmla="*/ 46 h 361"/>
                <a:gd name="T2" fmla="*/ 399 w 318"/>
                <a:gd name="T3" fmla="*/ 39 h 361"/>
                <a:gd name="T4" fmla="*/ 367 w 318"/>
                <a:gd name="T5" fmla="*/ 62 h 361"/>
                <a:gd name="T6" fmla="*/ 249 w 318"/>
                <a:gd name="T7" fmla="*/ 229 h 361"/>
                <a:gd name="T8" fmla="*/ 128 w 318"/>
                <a:gd name="T9" fmla="*/ 298 h 361"/>
                <a:gd name="T10" fmla="*/ 183 w 318"/>
                <a:gd name="T11" fmla="*/ 324 h 361"/>
                <a:gd name="T12" fmla="*/ 216 w 318"/>
                <a:gd name="T13" fmla="*/ 379 h 361"/>
                <a:gd name="T14" fmla="*/ 183 w 318"/>
                <a:gd name="T15" fmla="*/ 425 h 361"/>
                <a:gd name="T16" fmla="*/ 170 w 318"/>
                <a:gd name="T17" fmla="*/ 507 h 361"/>
                <a:gd name="T18" fmla="*/ 157 w 318"/>
                <a:gd name="T19" fmla="*/ 533 h 361"/>
                <a:gd name="T20" fmla="*/ 13 w 318"/>
                <a:gd name="T21" fmla="*/ 514 h 361"/>
                <a:gd name="T22" fmla="*/ 0 w 318"/>
                <a:gd name="T23" fmla="*/ 782 h 361"/>
                <a:gd name="T24" fmla="*/ 29 w 318"/>
                <a:gd name="T25" fmla="*/ 772 h 361"/>
                <a:gd name="T26" fmla="*/ 29 w 318"/>
                <a:gd name="T27" fmla="*/ 873 h 361"/>
                <a:gd name="T28" fmla="*/ 98 w 318"/>
                <a:gd name="T29" fmla="*/ 906 h 361"/>
                <a:gd name="T30" fmla="*/ 98 w 318"/>
                <a:gd name="T31" fmla="*/ 998 h 361"/>
                <a:gd name="T32" fmla="*/ 75 w 318"/>
                <a:gd name="T33" fmla="*/ 1080 h 361"/>
                <a:gd name="T34" fmla="*/ 56 w 318"/>
                <a:gd name="T35" fmla="*/ 1122 h 361"/>
                <a:gd name="T36" fmla="*/ 131 w 318"/>
                <a:gd name="T37" fmla="*/ 1178 h 361"/>
                <a:gd name="T38" fmla="*/ 236 w 318"/>
                <a:gd name="T39" fmla="*/ 1152 h 361"/>
                <a:gd name="T40" fmla="*/ 282 w 318"/>
                <a:gd name="T41" fmla="*/ 1142 h 361"/>
                <a:gd name="T42" fmla="*/ 314 w 318"/>
                <a:gd name="T43" fmla="*/ 1138 h 361"/>
                <a:gd name="T44" fmla="*/ 386 w 318"/>
                <a:gd name="T45" fmla="*/ 1145 h 361"/>
                <a:gd name="T46" fmla="*/ 406 w 318"/>
                <a:gd name="T47" fmla="*/ 1109 h 361"/>
                <a:gd name="T48" fmla="*/ 448 w 318"/>
                <a:gd name="T49" fmla="*/ 1050 h 361"/>
                <a:gd name="T50" fmla="*/ 511 w 318"/>
                <a:gd name="T51" fmla="*/ 1066 h 361"/>
                <a:gd name="T52" fmla="*/ 553 w 318"/>
                <a:gd name="T53" fmla="*/ 1138 h 361"/>
                <a:gd name="T54" fmla="*/ 638 w 318"/>
                <a:gd name="T55" fmla="*/ 1070 h 361"/>
                <a:gd name="T56" fmla="*/ 714 w 318"/>
                <a:gd name="T57" fmla="*/ 1116 h 361"/>
                <a:gd name="T58" fmla="*/ 759 w 318"/>
                <a:gd name="T59" fmla="*/ 1109 h 361"/>
                <a:gd name="T60" fmla="*/ 812 w 318"/>
                <a:gd name="T61" fmla="*/ 1060 h 361"/>
                <a:gd name="T62" fmla="*/ 825 w 318"/>
                <a:gd name="T63" fmla="*/ 1021 h 361"/>
                <a:gd name="T64" fmla="*/ 881 w 318"/>
                <a:gd name="T65" fmla="*/ 913 h 361"/>
                <a:gd name="T66" fmla="*/ 989 w 318"/>
                <a:gd name="T67" fmla="*/ 893 h 361"/>
                <a:gd name="T68" fmla="*/ 933 w 318"/>
                <a:gd name="T69" fmla="*/ 615 h 361"/>
                <a:gd name="T70" fmla="*/ 953 w 318"/>
                <a:gd name="T71" fmla="*/ 520 h 361"/>
                <a:gd name="T72" fmla="*/ 933 w 318"/>
                <a:gd name="T73" fmla="*/ 357 h 361"/>
                <a:gd name="T74" fmla="*/ 959 w 318"/>
                <a:gd name="T75" fmla="*/ 298 h 361"/>
                <a:gd name="T76" fmla="*/ 1028 w 318"/>
                <a:gd name="T77" fmla="*/ 265 h 361"/>
                <a:gd name="T78" fmla="*/ 933 w 318"/>
                <a:gd name="T79" fmla="*/ 101 h 361"/>
                <a:gd name="T80" fmla="*/ 786 w 318"/>
                <a:gd name="T81" fmla="*/ 147 h 361"/>
                <a:gd name="T82" fmla="*/ 737 w 318"/>
                <a:gd name="T83" fmla="*/ 154 h 361"/>
                <a:gd name="T84" fmla="*/ 717 w 318"/>
                <a:gd name="T85" fmla="*/ 147 h 361"/>
                <a:gd name="T86" fmla="*/ 622 w 318"/>
                <a:gd name="T87" fmla="*/ 121 h 361"/>
                <a:gd name="T88" fmla="*/ 596 w 318"/>
                <a:gd name="T89" fmla="*/ 82 h 361"/>
                <a:gd name="T90" fmla="*/ 534 w 318"/>
                <a:gd name="T91" fmla="*/ 62 h 361"/>
                <a:gd name="T92" fmla="*/ 481 w 318"/>
                <a:gd name="T93" fmla="*/ 0 h 3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8" h="361">
                  <a:moveTo>
                    <a:pt x="138" y="17"/>
                  </a:moveTo>
                  <a:cubicBezTo>
                    <a:pt x="136" y="14"/>
                    <a:pt x="134" y="19"/>
                    <a:pt x="134" y="14"/>
                  </a:cubicBezTo>
                  <a:cubicBezTo>
                    <a:pt x="130" y="17"/>
                    <a:pt x="130" y="21"/>
                    <a:pt x="130" y="25"/>
                  </a:cubicBezTo>
                  <a:cubicBezTo>
                    <a:pt x="126" y="23"/>
                    <a:pt x="124" y="17"/>
                    <a:pt x="122" y="12"/>
                  </a:cubicBezTo>
                  <a:cubicBezTo>
                    <a:pt x="120" y="17"/>
                    <a:pt x="122" y="23"/>
                    <a:pt x="116" y="25"/>
                  </a:cubicBezTo>
                  <a:cubicBezTo>
                    <a:pt x="116" y="23"/>
                    <a:pt x="114" y="19"/>
                    <a:pt x="112" y="19"/>
                  </a:cubicBezTo>
                  <a:cubicBezTo>
                    <a:pt x="105" y="25"/>
                    <a:pt x="101" y="29"/>
                    <a:pt x="93" y="27"/>
                  </a:cubicBezTo>
                  <a:cubicBezTo>
                    <a:pt x="95" y="47"/>
                    <a:pt x="91" y="56"/>
                    <a:pt x="76" y="70"/>
                  </a:cubicBezTo>
                  <a:cubicBezTo>
                    <a:pt x="72" y="66"/>
                    <a:pt x="66" y="66"/>
                    <a:pt x="60" y="66"/>
                  </a:cubicBezTo>
                  <a:cubicBezTo>
                    <a:pt x="62" y="83"/>
                    <a:pt x="54" y="89"/>
                    <a:pt x="39" y="91"/>
                  </a:cubicBezTo>
                  <a:cubicBezTo>
                    <a:pt x="41" y="95"/>
                    <a:pt x="41" y="101"/>
                    <a:pt x="43" y="103"/>
                  </a:cubicBezTo>
                  <a:cubicBezTo>
                    <a:pt x="48" y="103"/>
                    <a:pt x="52" y="99"/>
                    <a:pt x="56" y="99"/>
                  </a:cubicBezTo>
                  <a:cubicBezTo>
                    <a:pt x="54" y="105"/>
                    <a:pt x="58" y="112"/>
                    <a:pt x="60" y="118"/>
                  </a:cubicBezTo>
                  <a:cubicBezTo>
                    <a:pt x="62" y="118"/>
                    <a:pt x="64" y="118"/>
                    <a:pt x="66" y="116"/>
                  </a:cubicBezTo>
                  <a:cubicBezTo>
                    <a:pt x="72" y="120"/>
                    <a:pt x="58" y="126"/>
                    <a:pt x="66" y="130"/>
                  </a:cubicBezTo>
                  <a:cubicBezTo>
                    <a:pt x="62" y="130"/>
                    <a:pt x="60" y="130"/>
                    <a:pt x="56" y="130"/>
                  </a:cubicBezTo>
                  <a:cubicBezTo>
                    <a:pt x="58" y="134"/>
                    <a:pt x="62" y="136"/>
                    <a:pt x="64" y="140"/>
                  </a:cubicBezTo>
                  <a:cubicBezTo>
                    <a:pt x="56" y="140"/>
                    <a:pt x="50" y="147"/>
                    <a:pt x="52" y="155"/>
                  </a:cubicBezTo>
                  <a:cubicBezTo>
                    <a:pt x="50" y="155"/>
                    <a:pt x="48" y="155"/>
                    <a:pt x="45" y="155"/>
                  </a:cubicBezTo>
                  <a:cubicBezTo>
                    <a:pt x="43" y="157"/>
                    <a:pt x="45" y="161"/>
                    <a:pt x="48" y="163"/>
                  </a:cubicBezTo>
                  <a:cubicBezTo>
                    <a:pt x="39" y="161"/>
                    <a:pt x="31" y="165"/>
                    <a:pt x="25" y="163"/>
                  </a:cubicBezTo>
                  <a:cubicBezTo>
                    <a:pt x="19" y="161"/>
                    <a:pt x="12" y="155"/>
                    <a:pt x="4" y="157"/>
                  </a:cubicBezTo>
                  <a:cubicBezTo>
                    <a:pt x="10" y="167"/>
                    <a:pt x="25" y="182"/>
                    <a:pt x="21" y="188"/>
                  </a:cubicBezTo>
                  <a:cubicBezTo>
                    <a:pt x="10" y="204"/>
                    <a:pt x="1" y="221"/>
                    <a:pt x="0" y="239"/>
                  </a:cubicBezTo>
                  <a:cubicBezTo>
                    <a:pt x="1" y="238"/>
                    <a:pt x="1" y="238"/>
                    <a:pt x="2" y="238"/>
                  </a:cubicBezTo>
                  <a:cubicBezTo>
                    <a:pt x="4" y="236"/>
                    <a:pt x="5" y="229"/>
                    <a:pt x="9" y="236"/>
                  </a:cubicBezTo>
                  <a:cubicBezTo>
                    <a:pt x="12" y="243"/>
                    <a:pt x="19" y="239"/>
                    <a:pt x="14" y="250"/>
                  </a:cubicBezTo>
                  <a:cubicBezTo>
                    <a:pt x="9" y="261"/>
                    <a:pt x="9" y="267"/>
                    <a:pt x="9" y="267"/>
                  </a:cubicBezTo>
                  <a:cubicBezTo>
                    <a:pt x="9" y="267"/>
                    <a:pt x="17" y="276"/>
                    <a:pt x="19" y="275"/>
                  </a:cubicBezTo>
                  <a:cubicBezTo>
                    <a:pt x="20" y="273"/>
                    <a:pt x="28" y="272"/>
                    <a:pt x="30" y="277"/>
                  </a:cubicBezTo>
                  <a:cubicBezTo>
                    <a:pt x="32" y="282"/>
                    <a:pt x="30" y="289"/>
                    <a:pt x="31" y="294"/>
                  </a:cubicBezTo>
                  <a:cubicBezTo>
                    <a:pt x="32" y="299"/>
                    <a:pt x="35" y="298"/>
                    <a:pt x="30" y="305"/>
                  </a:cubicBezTo>
                  <a:cubicBezTo>
                    <a:pt x="26" y="312"/>
                    <a:pt x="22" y="313"/>
                    <a:pt x="24" y="318"/>
                  </a:cubicBezTo>
                  <a:cubicBezTo>
                    <a:pt x="26" y="323"/>
                    <a:pt x="27" y="327"/>
                    <a:pt x="23" y="330"/>
                  </a:cubicBezTo>
                  <a:cubicBezTo>
                    <a:pt x="20" y="334"/>
                    <a:pt x="19" y="332"/>
                    <a:pt x="18" y="337"/>
                  </a:cubicBezTo>
                  <a:cubicBezTo>
                    <a:pt x="17" y="342"/>
                    <a:pt x="14" y="339"/>
                    <a:pt x="17" y="343"/>
                  </a:cubicBezTo>
                  <a:cubicBezTo>
                    <a:pt x="20" y="348"/>
                    <a:pt x="21" y="350"/>
                    <a:pt x="25" y="353"/>
                  </a:cubicBezTo>
                  <a:cubicBezTo>
                    <a:pt x="29" y="357"/>
                    <a:pt x="37" y="361"/>
                    <a:pt x="40" y="360"/>
                  </a:cubicBezTo>
                  <a:cubicBezTo>
                    <a:pt x="42" y="359"/>
                    <a:pt x="65" y="356"/>
                    <a:pt x="66" y="356"/>
                  </a:cubicBezTo>
                  <a:cubicBezTo>
                    <a:pt x="68" y="356"/>
                    <a:pt x="71" y="353"/>
                    <a:pt x="72" y="352"/>
                  </a:cubicBezTo>
                  <a:cubicBezTo>
                    <a:pt x="74" y="351"/>
                    <a:pt x="75" y="349"/>
                    <a:pt x="79" y="352"/>
                  </a:cubicBezTo>
                  <a:cubicBezTo>
                    <a:pt x="82" y="355"/>
                    <a:pt x="85" y="354"/>
                    <a:pt x="86" y="349"/>
                  </a:cubicBezTo>
                  <a:cubicBezTo>
                    <a:pt x="87" y="345"/>
                    <a:pt x="87" y="340"/>
                    <a:pt x="89" y="342"/>
                  </a:cubicBezTo>
                  <a:cubicBezTo>
                    <a:pt x="92" y="345"/>
                    <a:pt x="94" y="346"/>
                    <a:pt x="96" y="348"/>
                  </a:cubicBezTo>
                  <a:cubicBezTo>
                    <a:pt x="99" y="350"/>
                    <a:pt x="100" y="346"/>
                    <a:pt x="105" y="349"/>
                  </a:cubicBezTo>
                  <a:cubicBezTo>
                    <a:pt x="111" y="351"/>
                    <a:pt x="117" y="350"/>
                    <a:pt x="118" y="350"/>
                  </a:cubicBezTo>
                  <a:cubicBezTo>
                    <a:pt x="118" y="349"/>
                    <a:pt x="114" y="343"/>
                    <a:pt x="117" y="341"/>
                  </a:cubicBezTo>
                  <a:cubicBezTo>
                    <a:pt x="120" y="340"/>
                    <a:pt x="121" y="340"/>
                    <a:pt x="124" y="339"/>
                  </a:cubicBezTo>
                  <a:cubicBezTo>
                    <a:pt x="128" y="338"/>
                    <a:pt x="128" y="334"/>
                    <a:pt x="130" y="330"/>
                  </a:cubicBezTo>
                  <a:cubicBezTo>
                    <a:pt x="132" y="327"/>
                    <a:pt x="134" y="322"/>
                    <a:pt x="137" y="321"/>
                  </a:cubicBezTo>
                  <a:cubicBezTo>
                    <a:pt x="141" y="319"/>
                    <a:pt x="141" y="315"/>
                    <a:pt x="147" y="320"/>
                  </a:cubicBezTo>
                  <a:cubicBezTo>
                    <a:pt x="152" y="325"/>
                    <a:pt x="157" y="321"/>
                    <a:pt x="156" y="326"/>
                  </a:cubicBezTo>
                  <a:cubicBezTo>
                    <a:pt x="154" y="330"/>
                    <a:pt x="151" y="341"/>
                    <a:pt x="153" y="345"/>
                  </a:cubicBezTo>
                  <a:cubicBezTo>
                    <a:pt x="156" y="350"/>
                    <a:pt x="165" y="349"/>
                    <a:pt x="169" y="348"/>
                  </a:cubicBezTo>
                  <a:cubicBezTo>
                    <a:pt x="173" y="347"/>
                    <a:pt x="184" y="341"/>
                    <a:pt x="186" y="338"/>
                  </a:cubicBezTo>
                  <a:cubicBezTo>
                    <a:pt x="189" y="336"/>
                    <a:pt x="191" y="328"/>
                    <a:pt x="195" y="327"/>
                  </a:cubicBezTo>
                  <a:cubicBezTo>
                    <a:pt x="198" y="327"/>
                    <a:pt x="203" y="337"/>
                    <a:pt x="206" y="339"/>
                  </a:cubicBezTo>
                  <a:cubicBezTo>
                    <a:pt x="208" y="341"/>
                    <a:pt x="213" y="341"/>
                    <a:pt x="218" y="341"/>
                  </a:cubicBezTo>
                  <a:cubicBezTo>
                    <a:pt x="224" y="341"/>
                    <a:pt x="226" y="338"/>
                    <a:pt x="230" y="339"/>
                  </a:cubicBezTo>
                  <a:cubicBezTo>
                    <a:pt x="231" y="339"/>
                    <a:pt x="231" y="339"/>
                    <a:pt x="232" y="339"/>
                  </a:cubicBezTo>
                  <a:cubicBezTo>
                    <a:pt x="230" y="332"/>
                    <a:pt x="228" y="326"/>
                    <a:pt x="233" y="322"/>
                  </a:cubicBezTo>
                  <a:cubicBezTo>
                    <a:pt x="238" y="320"/>
                    <a:pt x="244" y="326"/>
                    <a:pt x="248" y="324"/>
                  </a:cubicBezTo>
                  <a:cubicBezTo>
                    <a:pt x="252" y="320"/>
                    <a:pt x="246" y="316"/>
                    <a:pt x="246" y="312"/>
                  </a:cubicBezTo>
                  <a:cubicBezTo>
                    <a:pt x="248" y="312"/>
                    <a:pt x="250" y="312"/>
                    <a:pt x="252" y="312"/>
                  </a:cubicBezTo>
                  <a:cubicBezTo>
                    <a:pt x="244" y="295"/>
                    <a:pt x="264" y="297"/>
                    <a:pt x="275" y="289"/>
                  </a:cubicBezTo>
                  <a:cubicBezTo>
                    <a:pt x="269" y="287"/>
                    <a:pt x="266" y="285"/>
                    <a:pt x="269" y="279"/>
                  </a:cubicBezTo>
                  <a:cubicBezTo>
                    <a:pt x="271" y="275"/>
                    <a:pt x="277" y="275"/>
                    <a:pt x="279" y="281"/>
                  </a:cubicBezTo>
                  <a:cubicBezTo>
                    <a:pt x="285" y="275"/>
                    <a:pt x="291" y="271"/>
                    <a:pt x="302" y="273"/>
                  </a:cubicBezTo>
                  <a:cubicBezTo>
                    <a:pt x="302" y="262"/>
                    <a:pt x="287" y="260"/>
                    <a:pt x="285" y="254"/>
                  </a:cubicBezTo>
                  <a:cubicBezTo>
                    <a:pt x="275" y="233"/>
                    <a:pt x="281" y="211"/>
                    <a:pt x="285" y="188"/>
                  </a:cubicBezTo>
                  <a:cubicBezTo>
                    <a:pt x="283" y="188"/>
                    <a:pt x="281" y="192"/>
                    <a:pt x="277" y="190"/>
                  </a:cubicBezTo>
                  <a:cubicBezTo>
                    <a:pt x="281" y="180"/>
                    <a:pt x="279" y="165"/>
                    <a:pt x="291" y="159"/>
                  </a:cubicBezTo>
                  <a:cubicBezTo>
                    <a:pt x="293" y="157"/>
                    <a:pt x="287" y="153"/>
                    <a:pt x="287" y="149"/>
                  </a:cubicBezTo>
                  <a:cubicBezTo>
                    <a:pt x="304" y="134"/>
                    <a:pt x="304" y="122"/>
                    <a:pt x="285" y="109"/>
                  </a:cubicBezTo>
                  <a:cubicBezTo>
                    <a:pt x="293" y="107"/>
                    <a:pt x="304" y="105"/>
                    <a:pt x="300" y="93"/>
                  </a:cubicBezTo>
                  <a:cubicBezTo>
                    <a:pt x="297" y="95"/>
                    <a:pt x="295" y="91"/>
                    <a:pt x="293" y="91"/>
                  </a:cubicBezTo>
                  <a:cubicBezTo>
                    <a:pt x="295" y="87"/>
                    <a:pt x="300" y="81"/>
                    <a:pt x="302" y="76"/>
                  </a:cubicBezTo>
                  <a:cubicBezTo>
                    <a:pt x="306" y="81"/>
                    <a:pt x="312" y="87"/>
                    <a:pt x="314" y="81"/>
                  </a:cubicBezTo>
                  <a:cubicBezTo>
                    <a:pt x="316" y="76"/>
                    <a:pt x="317" y="71"/>
                    <a:pt x="318" y="66"/>
                  </a:cubicBezTo>
                  <a:cubicBezTo>
                    <a:pt x="300" y="66"/>
                    <a:pt x="289" y="50"/>
                    <a:pt x="285" y="31"/>
                  </a:cubicBezTo>
                  <a:cubicBezTo>
                    <a:pt x="283" y="31"/>
                    <a:pt x="279" y="37"/>
                    <a:pt x="277" y="31"/>
                  </a:cubicBezTo>
                  <a:cubicBezTo>
                    <a:pt x="269" y="45"/>
                    <a:pt x="254" y="41"/>
                    <a:pt x="240" y="45"/>
                  </a:cubicBezTo>
                  <a:cubicBezTo>
                    <a:pt x="240" y="41"/>
                    <a:pt x="238" y="39"/>
                    <a:pt x="236" y="39"/>
                  </a:cubicBezTo>
                  <a:cubicBezTo>
                    <a:pt x="231" y="41"/>
                    <a:pt x="229" y="45"/>
                    <a:pt x="225" y="47"/>
                  </a:cubicBezTo>
                  <a:cubicBezTo>
                    <a:pt x="225" y="45"/>
                    <a:pt x="225" y="45"/>
                    <a:pt x="225" y="43"/>
                  </a:cubicBezTo>
                  <a:cubicBezTo>
                    <a:pt x="223" y="43"/>
                    <a:pt x="221" y="43"/>
                    <a:pt x="219" y="45"/>
                  </a:cubicBezTo>
                  <a:cubicBezTo>
                    <a:pt x="225" y="25"/>
                    <a:pt x="206" y="25"/>
                    <a:pt x="192" y="23"/>
                  </a:cubicBezTo>
                  <a:cubicBezTo>
                    <a:pt x="194" y="29"/>
                    <a:pt x="196" y="37"/>
                    <a:pt x="190" y="37"/>
                  </a:cubicBezTo>
                  <a:cubicBezTo>
                    <a:pt x="180" y="37"/>
                    <a:pt x="188" y="33"/>
                    <a:pt x="176" y="31"/>
                  </a:cubicBezTo>
                  <a:cubicBezTo>
                    <a:pt x="169" y="29"/>
                    <a:pt x="184" y="29"/>
                    <a:pt x="182" y="25"/>
                  </a:cubicBezTo>
                  <a:cubicBezTo>
                    <a:pt x="178" y="21"/>
                    <a:pt x="171" y="19"/>
                    <a:pt x="169" y="12"/>
                  </a:cubicBezTo>
                  <a:cubicBezTo>
                    <a:pt x="167" y="14"/>
                    <a:pt x="165" y="17"/>
                    <a:pt x="163" y="19"/>
                  </a:cubicBezTo>
                  <a:cubicBezTo>
                    <a:pt x="159" y="10"/>
                    <a:pt x="153" y="2"/>
                    <a:pt x="145" y="4"/>
                  </a:cubicBezTo>
                  <a:cubicBezTo>
                    <a:pt x="145" y="2"/>
                    <a:pt x="146" y="1"/>
                    <a:pt x="147" y="0"/>
                  </a:cubicBezTo>
                  <a:cubicBezTo>
                    <a:pt x="139" y="3"/>
                    <a:pt x="130" y="8"/>
                    <a:pt x="138" y="1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9">
              <a:extLst>
                <a:ext uri="{FF2B5EF4-FFF2-40B4-BE49-F238E27FC236}">
                  <a16:creationId xmlns:a16="http://schemas.microsoft.com/office/drawing/2014/main" id="{7A9EFDAD-7B54-45CE-A5FB-FD63D6F8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" y="1297"/>
              <a:ext cx="1827" cy="2354"/>
            </a:xfrm>
            <a:custGeom>
              <a:avLst/>
              <a:gdLst>
                <a:gd name="T0" fmla="*/ 1778 w 558"/>
                <a:gd name="T1" fmla="*/ 1105 h 720"/>
                <a:gd name="T2" fmla="*/ 1670 w 558"/>
                <a:gd name="T3" fmla="*/ 1131 h 720"/>
                <a:gd name="T4" fmla="*/ 1712 w 558"/>
                <a:gd name="T5" fmla="*/ 964 h 720"/>
                <a:gd name="T6" fmla="*/ 1637 w 558"/>
                <a:gd name="T7" fmla="*/ 863 h 720"/>
                <a:gd name="T8" fmla="*/ 1601 w 558"/>
                <a:gd name="T9" fmla="*/ 778 h 720"/>
                <a:gd name="T10" fmla="*/ 1611 w 558"/>
                <a:gd name="T11" fmla="*/ 716 h 720"/>
                <a:gd name="T12" fmla="*/ 1719 w 558"/>
                <a:gd name="T13" fmla="*/ 631 h 720"/>
                <a:gd name="T14" fmla="*/ 1660 w 558"/>
                <a:gd name="T15" fmla="*/ 589 h 720"/>
                <a:gd name="T16" fmla="*/ 1545 w 558"/>
                <a:gd name="T17" fmla="*/ 539 h 720"/>
                <a:gd name="T18" fmla="*/ 1460 w 558"/>
                <a:gd name="T19" fmla="*/ 474 h 720"/>
                <a:gd name="T20" fmla="*/ 1369 w 558"/>
                <a:gd name="T21" fmla="*/ 405 h 720"/>
                <a:gd name="T22" fmla="*/ 1300 w 558"/>
                <a:gd name="T23" fmla="*/ 301 h 720"/>
                <a:gd name="T24" fmla="*/ 1211 w 558"/>
                <a:gd name="T25" fmla="*/ 190 h 720"/>
                <a:gd name="T26" fmla="*/ 1185 w 558"/>
                <a:gd name="T27" fmla="*/ 26 h 720"/>
                <a:gd name="T28" fmla="*/ 1044 w 558"/>
                <a:gd name="T29" fmla="*/ 59 h 720"/>
                <a:gd name="T30" fmla="*/ 930 w 558"/>
                <a:gd name="T31" fmla="*/ 95 h 720"/>
                <a:gd name="T32" fmla="*/ 848 w 558"/>
                <a:gd name="T33" fmla="*/ 72 h 720"/>
                <a:gd name="T34" fmla="*/ 730 w 558"/>
                <a:gd name="T35" fmla="*/ 111 h 720"/>
                <a:gd name="T36" fmla="*/ 632 w 558"/>
                <a:gd name="T37" fmla="*/ 43 h 720"/>
                <a:gd name="T38" fmla="*/ 530 w 558"/>
                <a:gd name="T39" fmla="*/ 118 h 720"/>
                <a:gd name="T40" fmla="*/ 452 w 558"/>
                <a:gd name="T41" fmla="*/ 78 h 720"/>
                <a:gd name="T42" fmla="*/ 314 w 558"/>
                <a:gd name="T43" fmla="*/ 72 h 720"/>
                <a:gd name="T44" fmla="*/ 308 w 558"/>
                <a:gd name="T45" fmla="*/ 154 h 720"/>
                <a:gd name="T46" fmla="*/ 282 w 558"/>
                <a:gd name="T47" fmla="*/ 242 h 720"/>
                <a:gd name="T48" fmla="*/ 321 w 558"/>
                <a:gd name="T49" fmla="*/ 732 h 720"/>
                <a:gd name="T50" fmla="*/ 275 w 558"/>
                <a:gd name="T51" fmla="*/ 971 h 720"/>
                <a:gd name="T52" fmla="*/ 213 w 558"/>
                <a:gd name="T53" fmla="*/ 1092 h 720"/>
                <a:gd name="T54" fmla="*/ 206 w 558"/>
                <a:gd name="T55" fmla="*/ 1314 h 720"/>
                <a:gd name="T56" fmla="*/ 242 w 558"/>
                <a:gd name="T57" fmla="*/ 1687 h 720"/>
                <a:gd name="T58" fmla="*/ 79 w 558"/>
                <a:gd name="T59" fmla="*/ 1815 h 720"/>
                <a:gd name="T60" fmla="*/ 13 w 558"/>
                <a:gd name="T61" fmla="*/ 1903 h 720"/>
                <a:gd name="T62" fmla="*/ 65 w 558"/>
                <a:gd name="T63" fmla="*/ 2047 h 720"/>
                <a:gd name="T64" fmla="*/ 183 w 558"/>
                <a:gd name="T65" fmla="*/ 2099 h 720"/>
                <a:gd name="T66" fmla="*/ 193 w 558"/>
                <a:gd name="T67" fmla="*/ 2246 h 720"/>
                <a:gd name="T68" fmla="*/ 111 w 558"/>
                <a:gd name="T69" fmla="*/ 2298 h 720"/>
                <a:gd name="T70" fmla="*/ 151 w 558"/>
                <a:gd name="T71" fmla="*/ 2347 h 720"/>
                <a:gd name="T72" fmla="*/ 282 w 558"/>
                <a:gd name="T73" fmla="*/ 2331 h 720"/>
                <a:gd name="T74" fmla="*/ 449 w 558"/>
                <a:gd name="T75" fmla="*/ 2351 h 720"/>
                <a:gd name="T76" fmla="*/ 583 w 558"/>
                <a:gd name="T77" fmla="*/ 2256 h 720"/>
                <a:gd name="T78" fmla="*/ 674 w 558"/>
                <a:gd name="T79" fmla="*/ 2341 h 720"/>
                <a:gd name="T80" fmla="*/ 864 w 558"/>
                <a:gd name="T81" fmla="*/ 2253 h 720"/>
                <a:gd name="T82" fmla="*/ 953 w 558"/>
                <a:gd name="T83" fmla="*/ 2135 h 720"/>
                <a:gd name="T84" fmla="*/ 1022 w 558"/>
                <a:gd name="T85" fmla="*/ 1968 h 720"/>
                <a:gd name="T86" fmla="*/ 1025 w 558"/>
                <a:gd name="T87" fmla="*/ 1867 h 720"/>
                <a:gd name="T88" fmla="*/ 1110 w 558"/>
                <a:gd name="T89" fmla="*/ 1818 h 720"/>
                <a:gd name="T90" fmla="*/ 1316 w 558"/>
                <a:gd name="T91" fmla="*/ 1766 h 720"/>
                <a:gd name="T92" fmla="*/ 1457 w 558"/>
                <a:gd name="T93" fmla="*/ 1743 h 720"/>
                <a:gd name="T94" fmla="*/ 1611 w 558"/>
                <a:gd name="T95" fmla="*/ 1703 h 720"/>
                <a:gd name="T96" fmla="*/ 1601 w 558"/>
                <a:gd name="T97" fmla="*/ 1566 h 720"/>
                <a:gd name="T98" fmla="*/ 1621 w 558"/>
                <a:gd name="T99" fmla="*/ 1458 h 720"/>
                <a:gd name="T100" fmla="*/ 1624 w 558"/>
                <a:gd name="T101" fmla="*/ 1357 h 720"/>
                <a:gd name="T102" fmla="*/ 1712 w 558"/>
                <a:gd name="T103" fmla="*/ 1305 h 720"/>
                <a:gd name="T104" fmla="*/ 1755 w 558"/>
                <a:gd name="T105" fmla="*/ 1206 h 720"/>
                <a:gd name="T106" fmla="*/ 1814 w 558"/>
                <a:gd name="T107" fmla="*/ 1134 h 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8" h="720">
                  <a:moveTo>
                    <a:pt x="554" y="347"/>
                  </a:moveTo>
                  <a:cubicBezTo>
                    <a:pt x="552" y="347"/>
                    <a:pt x="548" y="346"/>
                    <a:pt x="548" y="346"/>
                  </a:cubicBezTo>
                  <a:cubicBezTo>
                    <a:pt x="548" y="346"/>
                    <a:pt x="539" y="349"/>
                    <a:pt x="539" y="347"/>
                  </a:cubicBezTo>
                  <a:cubicBezTo>
                    <a:pt x="540" y="344"/>
                    <a:pt x="545" y="340"/>
                    <a:pt x="543" y="338"/>
                  </a:cubicBezTo>
                  <a:cubicBezTo>
                    <a:pt x="541" y="336"/>
                    <a:pt x="541" y="336"/>
                    <a:pt x="537" y="336"/>
                  </a:cubicBezTo>
                  <a:cubicBezTo>
                    <a:pt x="533" y="336"/>
                    <a:pt x="533" y="336"/>
                    <a:pt x="533" y="336"/>
                  </a:cubicBezTo>
                  <a:cubicBezTo>
                    <a:pt x="533" y="336"/>
                    <a:pt x="523" y="341"/>
                    <a:pt x="518" y="345"/>
                  </a:cubicBezTo>
                  <a:cubicBezTo>
                    <a:pt x="513" y="349"/>
                    <a:pt x="510" y="346"/>
                    <a:pt x="510" y="346"/>
                  </a:cubicBezTo>
                  <a:cubicBezTo>
                    <a:pt x="510" y="346"/>
                    <a:pt x="511" y="337"/>
                    <a:pt x="511" y="334"/>
                  </a:cubicBezTo>
                  <a:cubicBezTo>
                    <a:pt x="510" y="330"/>
                    <a:pt x="508" y="316"/>
                    <a:pt x="508" y="316"/>
                  </a:cubicBezTo>
                  <a:cubicBezTo>
                    <a:pt x="508" y="316"/>
                    <a:pt x="510" y="313"/>
                    <a:pt x="514" y="308"/>
                  </a:cubicBezTo>
                  <a:cubicBezTo>
                    <a:pt x="519" y="302"/>
                    <a:pt x="524" y="297"/>
                    <a:pt x="523" y="295"/>
                  </a:cubicBezTo>
                  <a:cubicBezTo>
                    <a:pt x="521" y="293"/>
                    <a:pt x="516" y="290"/>
                    <a:pt x="516" y="281"/>
                  </a:cubicBezTo>
                  <a:cubicBezTo>
                    <a:pt x="517" y="272"/>
                    <a:pt x="517" y="268"/>
                    <a:pt x="514" y="268"/>
                  </a:cubicBezTo>
                  <a:cubicBezTo>
                    <a:pt x="511" y="267"/>
                    <a:pt x="507" y="268"/>
                    <a:pt x="505" y="268"/>
                  </a:cubicBezTo>
                  <a:cubicBezTo>
                    <a:pt x="502" y="267"/>
                    <a:pt x="500" y="269"/>
                    <a:pt x="500" y="264"/>
                  </a:cubicBezTo>
                  <a:cubicBezTo>
                    <a:pt x="501" y="259"/>
                    <a:pt x="502" y="256"/>
                    <a:pt x="500" y="255"/>
                  </a:cubicBezTo>
                  <a:cubicBezTo>
                    <a:pt x="498" y="255"/>
                    <a:pt x="493" y="256"/>
                    <a:pt x="493" y="256"/>
                  </a:cubicBezTo>
                  <a:cubicBezTo>
                    <a:pt x="493" y="256"/>
                    <a:pt x="479" y="260"/>
                    <a:pt x="479" y="259"/>
                  </a:cubicBezTo>
                  <a:cubicBezTo>
                    <a:pt x="479" y="258"/>
                    <a:pt x="489" y="241"/>
                    <a:pt x="489" y="238"/>
                  </a:cubicBezTo>
                  <a:cubicBezTo>
                    <a:pt x="490" y="236"/>
                    <a:pt x="495" y="233"/>
                    <a:pt x="499" y="234"/>
                  </a:cubicBezTo>
                  <a:cubicBezTo>
                    <a:pt x="502" y="235"/>
                    <a:pt x="502" y="233"/>
                    <a:pt x="502" y="228"/>
                  </a:cubicBezTo>
                  <a:cubicBezTo>
                    <a:pt x="503" y="223"/>
                    <a:pt x="506" y="219"/>
                    <a:pt x="503" y="219"/>
                  </a:cubicBezTo>
                  <a:cubicBezTo>
                    <a:pt x="500" y="220"/>
                    <a:pt x="494" y="221"/>
                    <a:pt x="492" y="219"/>
                  </a:cubicBezTo>
                  <a:cubicBezTo>
                    <a:pt x="491" y="217"/>
                    <a:pt x="493" y="207"/>
                    <a:pt x="498" y="210"/>
                  </a:cubicBezTo>
                  <a:cubicBezTo>
                    <a:pt x="502" y="214"/>
                    <a:pt x="507" y="214"/>
                    <a:pt x="511" y="215"/>
                  </a:cubicBezTo>
                  <a:cubicBezTo>
                    <a:pt x="515" y="216"/>
                    <a:pt x="519" y="211"/>
                    <a:pt x="522" y="211"/>
                  </a:cubicBezTo>
                  <a:cubicBezTo>
                    <a:pt x="524" y="212"/>
                    <a:pt x="525" y="194"/>
                    <a:pt x="525" y="193"/>
                  </a:cubicBezTo>
                  <a:cubicBezTo>
                    <a:pt x="526" y="191"/>
                    <a:pt x="525" y="182"/>
                    <a:pt x="522" y="184"/>
                  </a:cubicBezTo>
                  <a:cubicBezTo>
                    <a:pt x="518" y="186"/>
                    <a:pt x="510" y="190"/>
                    <a:pt x="510" y="190"/>
                  </a:cubicBezTo>
                  <a:cubicBezTo>
                    <a:pt x="502" y="194"/>
                    <a:pt x="502" y="194"/>
                    <a:pt x="502" y="194"/>
                  </a:cubicBezTo>
                  <a:cubicBezTo>
                    <a:pt x="502" y="194"/>
                    <a:pt x="510" y="182"/>
                    <a:pt x="507" y="180"/>
                  </a:cubicBezTo>
                  <a:cubicBezTo>
                    <a:pt x="504" y="179"/>
                    <a:pt x="504" y="179"/>
                    <a:pt x="499" y="178"/>
                  </a:cubicBezTo>
                  <a:cubicBezTo>
                    <a:pt x="495" y="178"/>
                    <a:pt x="493" y="177"/>
                    <a:pt x="490" y="176"/>
                  </a:cubicBezTo>
                  <a:cubicBezTo>
                    <a:pt x="487" y="175"/>
                    <a:pt x="484" y="174"/>
                    <a:pt x="483" y="173"/>
                  </a:cubicBezTo>
                  <a:cubicBezTo>
                    <a:pt x="482" y="172"/>
                    <a:pt x="473" y="168"/>
                    <a:pt x="472" y="165"/>
                  </a:cubicBezTo>
                  <a:cubicBezTo>
                    <a:pt x="472" y="162"/>
                    <a:pt x="468" y="152"/>
                    <a:pt x="468" y="152"/>
                  </a:cubicBezTo>
                  <a:cubicBezTo>
                    <a:pt x="465" y="131"/>
                    <a:pt x="465" y="131"/>
                    <a:pt x="465" y="131"/>
                  </a:cubicBezTo>
                  <a:cubicBezTo>
                    <a:pt x="465" y="131"/>
                    <a:pt x="462" y="131"/>
                    <a:pt x="459" y="135"/>
                  </a:cubicBezTo>
                  <a:cubicBezTo>
                    <a:pt x="455" y="138"/>
                    <a:pt x="448" y="147"/>
                    <a:pt x="446" y="145"/>
                  </a:cubicBezTo>
                  <a:cubicBezTo>
                    <a:pt x="445" y="143"/>
                    <a:pt x="437" y="134"/>
                    <a:pt x="437" y="134"/>
                  </a:cubicBezTo>
                  <a:cubicBezTo>
                    <a:pt x="437" y="134"/>
                    <a:pt x="440" y="120"/>
                    <a:pt x="438" y="119"/>
                  </a:cubicBezTo>
                  <a:cubicBezTo>
                    <a:pt x="436" y="118"/>
                    <a:pt x="431" y="116"/>
                    <a:pt x="428" y="119"/>
                  </a:cubicBezTo>
                  <a:cubicBezTo>
                    <a:pt x="424" y="122"/>
                    <a:pt x="418" y="124"/>
                    <a:pt x="418" y="124"/>
                  </a:cubicBezTo>
                  <a:cubicBezTo>
                    <a:pt x="410" y="114"/>
                    <a:pt x="410" y="114"/>
                    <a:pt x="410" y="114"/>
                  </a:cubicBezTo>
                  <a:cubicBezTo>
                    <a:pt x="410" y="114"/>
                    <a:pt x="409" y="107"/>
                    <a:pt x="409" y="102"/>
                  </a:cubicBezTo>
                  <a:cubicBezTo>
                    <a:pt x="408" y="97"/>
                    <a:pt x="406" y="93"/>
                    <a:pt x="406" y="93"/>
                  </a:cubicBezTo>
                  <a:cubicBezTo>
                    <a:pt x="406" y="93"/>
                    <a:pt x="398" y="93"/>
                    <a:pt x="397" y="92"/>
                  </a:cubicBezTo>
                  <a:cubicBezTo>
                    <a:pt x="395" y="91"/>
                    <a:pt x="398" y="88"/>
                    <a:pt x="394" y="84"/>
                  </a:cubicBezTo>
                  <a:cubicBezTo>
                    <a:pt x="390" y="81"/>
                    <a:pt x="385" y="77"/>
                    <a:pt x="385" y="77"/>
                  </a:cubicBezTo>
                  <a:cubicBezTo>
                    <a:pt x="373" y="66"/>
                    <a:pt x="373" y="66"/>
                    <a:pt x="373" y="66"/>
                  </a:cubicBezTo>
                  <a:cubicBezTo>
                    <a:pt x="373" y="66"/>
                    <a:pt x="364" y="64"/>
                    <a:pt x="370" y="58"/>
                  </a:cubicBezTo>
                  <a:cubicBezTo>
                    <a:pt x="376" y="52"/>
                    <a:pt x="376" y="41"/>
                    <a:pt x="374" y="39"/>
                  </a:cubicBezTo>
                  <a:cubicBezTo>
                    <a:pt x="372" y="36"/>
                    <a:pt x="366" y="34"/>
                    <a:pt x="365" y="29"/>
                  </a:cubicBezTo>
                  <a:cubicBezTo>
                    <a:pt x="364" y="25"/>
                    <a:pt x="363" y="18"/>
                    <a:pt x="363" y="18"/>
                  </a:cubicBezTo>
                  <a:cubicBezTo>
                    <a:pt x="363" y="18"/>
                    <a:pt x="368" y="9"/>
                    <a:pt x="362" y="8"/>
                  </a:cubicBezTo>
                  <a:cubicBezTo>
                    <a:pt x="356" y="7"/>
                    <a:pt x="347" y="3"/>
                    <a:pt x="344" y="2"/>
                  </a:cubicBezTo>
                  <a:cubicBezTo>
                    <a:pt x="341" y="1"/>
                    <a:pt x="325" y="0"/>
                    <a:pt x="322" y="0"/>
                  </a:cubicBezTo>
                  <a:cubicBezTo>
                    <a:pt x="320" y="1"/>
                    <a:pt x="315" y="1"/>
                    <a:pt x="316" y="7"/>
                  </a:cubicBezTo>
                  <a:cubicBezTo>
                    <a:pt x="316" y="13"/>
                    <a:pt x="319" y="15"/>
                    <a:pt x="319" y="18"/>
                  </a:cubicBezTo>
                  <a:cubicBezTo>
                    <a:pt x="319" y="20"/>
                    <a:pt x="310" y="19"/>
                    <a:pt x="310" y="19"/>
                  </a:cubicBezTo>
                  <a:cubicBezTo>
                    <a:pt x="310" y="19"/>
                    <a:pt x="302" y="19"/>
                    <a:pt x="298" y="18"/>
                  </a:cubicBezTo>
                  <a:cubicBezTo>
                    <a:pt x="295" y="18"/>
                    <a:pt x="289" y="18"/>
                    <a:pt x="289" y="18"/>
                  </a:cubicBezTo>
                  <a:cubicBezTo>
                    <a:pt x="289" y="18"/>
                    <a:pt x="286" y="26"/>
                    <a:pt x="284" y="29"/>
                  </a:cubicBezTo>
                  <a:cubicBezTo>
                    <a:pt x="282" y="32"/>
                    <a:pt x="278" y="31"/>
                    <a:pt x="278" y="31"/>
                  </a:cubicBezTo>
                  <a:cubicBezTo>
                    <a:pt x="278" y="31"/>
                    <a:pt x="276" y="23"/>
                    <a:pt x="274" y="20"/>
                  </a:cubicBezTo>
                  <a:cubicBezTo>
                    <a:pt x="271" y="18"/>
                    <a:pt x="268" y="17"/>
                    <a:pt x="268" y="17"/>
                  </a:cubicBezTo>
                  <a:cubicBezTo>
                    <a:pt x="268" y="17"/>
                    <a:pt x="260" y="20"/>
                    <a:pt x="259" y="22"/>
                  </a:cubicBezTo>
                  <a:cubicBezTo>
                    <a:pt x="259" y="25"/>
                    <a:pt x="250" y="27"/>
                    <a:pt x="249" y="26"/>
                  </a:cubicBezTo>
                  <a:cubicBezTo>
                    <a:pt x="248" y="26"/>
                    <a:pt x="236" y="25"/>
                    <a:pt x="236" y="25"/>
                  </a:cubicBezTo>
                  <a:cubicBezTo>
                    <a:pt x="236" y="25"/>
                    <a:pt x="231" y="26"/>
                    <a:pt x="229" y="29"/>
                  </a:cubicBezTo>
                  <a:cubicBezTo>
                    <a:pt x="226" y="33"/>
                    <a:pt x="226" y="34"/>
                    <a:pt x="223" y="34"/>
                  </a:cubicBezTo>
                  <a:cubicBezTo>
                    <a:pt x="221" y="34"/>
                    <a:pt x="220" y="32"/>
                    <a:pt x="216" y="28"/>
                  </a:cubicBezTo>
                  <a:cubicBezTo>
                    <a:pt x="213" y="25"/>
                    <a:pt x="210" y="22"/>
                    <a:pt x="210" y="22"/>
                  </a:cubicBezTo>
                  <a:cubicBezTo>
                    <a:pt x="210" y="22"/>
                    <a:pt x="201" y="20"/>
                    <a:pt x="199" y="17"/>
                  </a:cubicBezTo>
                  <a:cubicBezTo>
                    <a:pt x="197" y="14"/>
                    <a:pt x="193" y="13"/>
                    <a:pt x="193" y="13"/>
                  </a:cubicBezTo>
                  <a:cubicBezTo>
                    <a:pt x="193" y="13"/>
                    <a:pt x="183" y="20"/>
                    <a:pt x="182" y="22"/>
                  </a:cubicBezTo>
                  <a:cubicBezTo>
                    <a:pt x="181" y="25"/>
                    <a:pt x="195" y="17"/>
                    <a:pt x="183" y="27"/>
                  </a:cubicBezTo>
                  <a:cubicBezTo>
                    <a:pt x="172" y="36"/>
                    <a:pt x="171" y="36"/>
                    <a:pt x="168" y="38"/>
                  </a:cubicBezTo>
                  <a:cubicBezTo>
                    <a:pt x="164" y="40"/>
                    <a:pt x="162" y="36"/>
                    <a:pt x="162" y="36"/>
                  </a:cubicBezTo>
                  <a:cubicBezTo>
                    <a:pt x="162" y="36"/>
                    <a:pt x="160" y="27"/>
                    <a:pt x="157" y="27"/>
                  </a:cubicBezTo>
                  <a:cubicBezTo>
                    <a:pt x="154" y="26"/>
                    <a:pt x="148" y="33"/>
                    <a:pt x="148" y="33"/>
                  </a:cubicBezTo>
                  <a:cubicBezTo>
                    <a:pt x="148" y="33"/>
                    <a:pt x="146" y="38"/>
                    <a:pt x="144" y="36"/>
                  </a:cubicBezTo>
                  <a:cubicBezTo>
                    <a:pt x="142" y="33"/>
                    <a:pt x="138" y="24"/>
                    <a:pt x="138" y="24"/>
                  </a:cubicBezTo>
                  <a:cubicBezTo>
                    <a:pt x="138" y="24"/>
                    <a:pt x="130" y="14"/>
                    <a:pt x="127" y="13"/>
                  </a:cubicBezTo>
                  <a:cubicBezTo>
                    <a:pt x="123" y="11"/>
                    <a:pt x="114" y="6"/>
                    <a:pt x="114" y="6"/>
                  </a:cubicBezTo>
                  <a:cubicBezTo>
                    <a:pt x="114" y="6"/>
                    <a:pt x="110" y="8"/>
                    <a:pt x="105" y="13"/>
                  </a:cubicBezTo>
                  <a:cubicBezTo>
                    <a:pt x="99" y="19"/>
                    <a:pt x="96" y="22"/>
                    <a:pt x="96" y="22"/>
                  </a:cubicBezTo>
                  <a:cubicBezTo>
                    <a:pt x="96" y="22"/>
                    <a:pt x="96" y="22"/>
                    <a:pt x="94" y="21"/>
                  </a:cubicBezTo>
                  <a:cubicBezTo>
                    <a:pt x="92" y="28"/>
                    <a:pt x="87" y="35"/>
                    <a:pt x="84" y="41"/>
                  </a:cubicBezTo>
                  <a:cubicBezTo>
                    <a:pt x="88" y="41"/>
                    <a:pt x="90" y="41"/>
                    <a:pt x="94" y="39"/>
                  </a:cubicBezTo>
                  <a:cubicBezTo>
                    <a:pt x="94" y="41"/>
                    <a:pt x="94" y="45"/>
                    <a:pt x="94" y="47"/>
                  </a:cubicBezTo>
                  <a:cubicBezTo>
                    <a:pt x="86" y="51"/>
                    <a:pt x="84" y="57"/>
                    <a:pt x="80" y="65"/>
                  </a:cubicBezTo>
                  <a:cubicBezTo>
                    <a:pt x="78" y="67"/>
                    <a:pt x="72" y="63"/>
                    <a:pt x="69" y="65"/>
                  </a:cubicBezTo>
                  <a:cubicBezTo>
                    <a:pt x="67" y="67"/>
                    <a:pt x="69" y="72"/>
                    <a:pt x="72" y="76"/>
                  </a:cubicBezTo>
                  <a:cubicBezTo>
                    <a:pt x="76" y="72"/>
                    <a:pt x="82" y="76"/>
                    <a:pt x="86" y="74"/>
                  </a:cubicBezTo>
                  <a:cubicBezTo>
                    <a:pt x="86" y="82"/>
                    <a:pt x="96" y="96"/>
                    <a:pt x="82" y="96"/>
                  </a:cubicBezTo>
                  <a:cubicBezTo>
                    <a:pt x="86" y="107"/>
                    <a:pt x="94" y="117"/>
                    <a:pt x="96" y="129"/>
                  </a:cubicBezTo>
                  <a:cubicBezTo>
                    <a:pt x="97" y="129"/>
                    <a:pt x="90" y="155"/>
                    <a:pt x="86" y="167"/>
                  </a:cubicBezTo>
                  <a:cubicBezTo>
                    <a:pt x="82" y="185"/>
                    <a:pt x="98" y="206"/>
                    <a:pt x="98" y="224"/>
                  </a:cubicBezTo>
                  <a:cubicBezTo>
                    <a:pt x="98" y="231"/>
                    <a:pt x="94" y="239"/>
                    <a:pt x="92" y="247"/>
                  </a:cubicBezTo>
                  <a:cubicBezTo>
                    <a:pt x="96" y="249"/>
                    <a:pt x="100" y="251"/>
                    <a:pt x="105" y="251"/>
                  </a:cubicBezTo>
                  <a:cubicBezTo>
                    <a:pt x="105" y="262"/>
                    <a:pt x="103" y="268"/>
                    <a:pt x="92" y="272"/>
                  </a:cubicBezTo>
                  <a:cubicBezTo>
                    <a:pt x="98" y="282"/>
                    <a:pt x="92" y="290"/>
                    <a:pt x="84" y="297"/>
                  </a:cubicBezTo>
                  <a:cubicBezTo>
                    <a:pt x="82" y="299"/>
                    <a:pt x="84" y="305"/>
                    <a:pt x="90" y="305"/>
                  </a:cubicBezTo>
                  <a:cubicBezTo>
                    <a:pt x="90" y="311"/>
                    <a:pt x="88" y="317"/>
                    <a:pt x="86" y="324"/>
                  </a:cubicBezTo>
                  <a:cubicBezTo>
                    <a:pt x="84" y="330"/>
                    <a:pt x="78" y="324"/>
                    <a:pt x="74" y="319"/>
                  </a:cubicBezTo>
                  <a:cubicBezTo>
                    <a:pt x="72" y="324"/>
                    <a:pt x="67" y="330"/>
                    <a:pt x="65" y="334"/>
                  </a:cubicBezTo>
                  <a:cubicBezTo>
                    <a:pt x="67" y="334"/>
                    <a:pt x="69" y="338"/>
                    <a:pt x="72" y="336"/>
                  </a:cubicBezTo>
                  <a:cubicBezTo>
                    <a:pt x="76" y="348"/>
                    <a:pt x="65" y="350"/>
                    <a:pt x="57" y="352"/>
                  </a:cubicBezTo>
                  <a:cubicBezTo>
                    <a:pt x="76" y="365"/>
                    <a:pt x="76" y="377"/>
                    <a:pt x="59" y="392"/>
                  </a:cubicBezTo>
                  <a:cubicBezTo>
                    <a:pt x="59" y="396"/>
                    <a:pt x="65" y="400"/>
                    <a:pt x="63" y="402"/>
                  </a:cubicBezTo>
                  <a:cubicBezTo>
                    <a:pt x="51" y="408"/>
                    <a:pt x="53" y="423"/>
                    <a:pt x="49" y="433"/>
                  </a:cubicBezTo>
                  <a:cubicBezTo>
                    <a:pt x="53" y="435"/>
                    <a:pt x="55" y="431"/>
                    <a:pt x="57" y="431"/>
                  </a:cubicBezTo>
                  <a:cubicBezTo>
                    <a:pt x="53" y="454"/>
                    <a:pt x="47" y="476"/>
                    <a:pt x="57" y="497"/>
                  </a:cubicBezTo>
                  <a:cubicBezTo>
                    <a:pt x="59" y="503"/>
                    <a:pt x="74" y="505"/>
                    <a:pt x="74" y="516"/>
                  </a:cubicBezTo>
                  <a:cubicBezTo>
                    <a:pt x="63" y="514"/>
                    <a:pt x="57" y="518"/>
                    <a:pt x="51" y="524"/>
                  </a:cubicBezTo>
                  <a:cubicBezTo>
                    <a:pt x="49" y="518"/>
                    <a:pt x="43" y="518"/>
                    <a:pt x="41" y="522"/>
                  </a:cubicBezTo>
                  <a:cubicBezTo>
                    <a:pt x="38" y="528"/>
                    <a:pt x="41" y="530"/>
                    <a:pt x="47" y="532"/>
                  </a:cubicBezTo>
                  <a:cubicBezTo>
                    <a:pt x="36" y="540"/>
                    <a:pt x="16" y="538"/>
                    <a:pt x="24" y="555"/>
                  </a:cubicBezTo>
                  <a:cubicBezTo>
                    <a:pt x="22" y="555"/>
                    <a:pt x="20" y="555"/>
                    <a:pt x="18" y="555"/>
                  </a:cubicBezTo>
                  <a:cubicBezTo>
                    <a:pt x="18" y="559"/>
                    <a:pt x="24" y="563"/>
                    <a:pt x="20" y="567"/>
                  </a:cubicBezTo>
                  <a:cubicBezTo>
                    <a:pt x="16" y="569"/>
                    <a:pt x="10" y="563"/>
                    <a:pt x="5" y="565"/>
                  </a:cubicBezTo>
                  <a:cubicBezTo>
                    <a:pt x="0" y="569"/>
                    <a:pt x="2" y="575"/>
                    <a:pt x="4" y="582"/>
                  </a:cubicBezTo>
                  <a:cubicBezTo>
                    <a:pt x="6" y="582"/>
                    <a:pt x="6" y="579"/>
                    <a:pt x="10" y="585"/>
                  </a:cubicBezTo>
                  <a:cubicBezTo>
                    <a:pt x="13" y="591"/>
                    <a:pt x="12" y="595"/>
                    <a:pt x="11" y="602"/>
                  </a:cubicBezTo>
                  <a:cubicBezTo>
                    <a:pt x="10" y="608"/>
                    <a:pt x="11" y="608"/>
                    <a:pt x="12" y="615"/>
                  </a:cubicBezTo>
                  <a:cubicBezTo>
                    <a:pt x="14" y="622"/>
                    <a:pt x="15" y="625"/>
                    <a:pt x="20" y="626"/>
                  </a:cubicBezTo>
                  <a:cubicBezTo>
                    <a:pt x="26" y="627"/>
                    <a:pt x="28" y="626"/>
                    <a:pt x="34" y="627"/>
                  </a:cubicBezTo>
                  <a:cubicBezTo>
                    <a:pt x="40" y="628"/>
                    <a:pt x="44" y="626"/>
                    <a:pt x="43" y="631"/>
                  </a:cubicBezTo>
                  <a:cubicBezTo>
                    <a:pt x="43" y="636"/>
                    <a:pt x="40" y="638"/>
                    <a:pt x="44" y="639"/>
                  </a:cubicBezTo>
                  <a:cubicBezTo>
                    <a:pt x="48" y="640"/>
                    <a:pt x="54" y="636"/>
                    <a:pt x="56" y="642"/>
                  </a:cubicBezTo>
                  <a:cubicBezTo>
                    <a:pt x="59" y="647"/>
                    <a:pt x="61" y="655"/>
                    <a:pt x="61" y="655"/>
                  </a:cubicBezTo>
                  <a:cubicBezTo>
                    <a:pt x="61" y="655"/>
                    <a:pt x="62" y="663"/>
                    <a:pt x="62" y="668"/>
                  </a:cubicBezTo>
                  <a:cubicBezTo>
                    <a:pt x="63" y="672"/>
                    <a:pt x="63" y="672"/>
                    <a:pt x="60" y="678"/>
                  </a:cubicBezTo>
                  <a:cubicBezTo>
                    <a:pt x="58" y="683"/>
                    <a:pt x="60" y="682"/>
                    <a:pt x="59" y="687"/>
                  </a:cubicBezTo>
                  <a:cubicBezTo>
                    <a:pt x="57" y="692"/>
                    <a:pt x="57" y="693"/>
                    <a:pt x="54" y="693"/>
                  </a:cubicBezTo>
                  <a:cubicBezTo>
                    <a:pt x="52" y="692"/>
                    <a:pt x="51" y="689"/>
                    <a:pt x="49" y="689"/>
                  </a:cubicBezTo>
                  <a:cubicBezTo>
                    <a:pt x="47" y="688"/>
                    <a:pt x="43" y="690"/>
                    <a:pt x="42" y="692"/>
                  </a:cubicBezTo>
                  <a:cubicBezTo>
                    <a:pt x="41" y="694"/>
                    <a:pt x="38" y="698"/>
                    <a:pt x="34" y="703"/>
                  </a:cubicBezTo>
                  <a:cubicBezTo>
                    <a:pt x="30" y="708"/>
                    <a:pt x="27" y="715"/>
                    <a:pt x="27" y="715"/>
                  </a:cubicBezTo>
                  <a:cubicBezTo>
                    <a:pt x="27" y="715"/>
                    <a:pt x="26" y="719"/>
                    <a:pt x="29" y="720"/>
                  </a:cubicBezTo>
                  <a:cubicBezTo>
                    <a:pt x="32" y="720"/>
                    <a:pt x="35" y="717"/>
                    <a:pt x="37" y="716"/>
                  </a:cubicBezTo>
                  <a:cubicBezTo>
                    <a:pt x="40" y="715"/>
                    <a:pt x="44" y="717"/>
                    <a:pt x="46" y="718"/>
                  </a:cubicBezTo>
                  <a:cubicBezTo>
                    <a:pt x="48" y="718"/>
                    <a:pt x="64" y="717"/>
                    <a:pt x="64" y="717"/>
                  </a:cubicBezTo>
                  <a:cubicBezTo>
                    <a:pt x="64" y="717"/>
                    <a:pt x="69" y="710"/>
                    <a:pt x="69" y="709"/>
                  </a:cubicBezTo>
                  <a:cubicBezTo>
                    <a:pt x="70" y="709"/>
                    <a:pt x="75" y="710"/>
                    <a:pt x="78" y="710"/>
                  </a:cubicBezTo>
                  <a:cubicBezTo>
                    <a:pt x="82" y="710"/>
                    <a:pt x="85" y="713"/>
                    <a:pt x="86" y="713"/>
                  </a:cubicBezTo>
                  <a:cubicBezTo>
                    <a:pt x="87" y="713"/>
                    <a:pt x="100" y="714"/>
                    <a:pt x="104" y="713"/>
                  </a:cubicBezTo>
                  <a:cubicBezTo>
                    <a:pt x="108" y="712"/>
                    <a:pt x="113" y="710"/>
                    <a:pt x="115" y="707"/>
                  </a:cubicBezTo>
                  <a:cubicBezTo>
                    <a:pt x="117" y="705"/>
                    <a:pt x="122" y="706"/>
                    <a:pt x="125" y="711"/>
                  </a:cubicBezTo>
                  <a:cubicBezTo>
                    <a:pt x="128" y="715"/>
                    <a:pt x="133" y="720"/>
                    <a:pt x="137" y="719"/>
                  </a:cubicBezTo>
                  <a:cubicBezTo>
                    <a:pt x="141" y="717"/>
                    <a:pt x="154" y="717"/>
                    <a:pt x="156" y="715"/>
                  </a:cubicBezTo>
                  <a:cubicBezTo>
                    <a:pt x="159" y="714"/>
                    <a:pt x="166" y="712"/>
                    <a:pt x="169" y="707"/>
                  </a:cubicBezTo>
                  <a:cubicBezTo>
                    <a:pt x="171" y="703"/>
                    <a:pt x="182" y="697"/>
                    <a:pt x="179" y="695"/>
                  </a:cubicBezTo>
                  <a:cubicBezTo>
                    <a:pt x="175" y="693"/>
                    <a:pt x="173" y="691"/>
                    <a:pt x="178" y="690"/>
                  </a:cubicBezTo>
                  <a:cubicBezTo>
                    <a:pt x="183" y="690"/>
                    <a:pt x="190" y="688"/>
                    <a:pt x="193" y="688"/>
                  </a:cubicBezTo>
                  <a:cubicBezTo>
                    <a:pt x="196" y="689"/>
                    <a:pt x="206" y="685"/>
                    <a:pt x="205" y="688"/>
                  </a:cubicBezTo>
                  <a:cubicBezTo>
                    <a:pt x="205" y="691"/>
                    <a:pt x="200" y="696"/>
                    <a:pt x="199" y="703"/>
                  </a:cubicBezTo>
                  <a:cubicBezTo>
                    <a:pt x="199" y="709"/>
                    <a:pt x="205" y="715"/>
                    <a:pt x="206" y="716"/>
                  </a:cubicBezTo>
                  <a:cubicBezTo>
                    <a:pt x="207" y="717"/>
                    <a:pt x="217" y="714"/>
                    <a:pt x="219" y="712"/>
                  </a:cubicBezTo>
                  <a:cubicBezTo>
                    <a:pt x="221" y="710"/>
                    <a:pt x="229" y="702"/>
                    <a:pt x="233" y="698"/>
                  </a:cubicBezTo>
                  <a:cubicBezTo>
                    <a:pt x="237" y="695"/>
                    <a:pt x="240" y="692"/>
                    <a:pt x="244" y="692"/>
                  </a:cubicBezTo>
                  <a:cubicBezTo>
                    <a:pt x="248" y="691"/>
                    <a:pt x="263" y="690"/>
                    <a:pt x="264" y="689"/>
                  </a:cubicBezTo>
                  <a:cubicBezTo>
                    <a:pt x="266" y="689"/>
                    <a:pt x="264" y="676"/>
                    <a:pt x="266" y="674"/>
                  </a:cubicBezTo>
                  <a:cubicBezTo>
                    <a:pt x="267" y="671"/>
                    <a:pt x="273" y="668"/>
                    <a:pt x="275" y="667"/>
                  </a:cubicBezTo>
                  <a:cubicBezTo>
                    <a:pt x="278" y="665"/>
                    <a:pt x="284" y="661"/>
                    <a:pt x="285" y="659"/>
                  </a:cubicBezTo>
                  <a:cubicBezTo>
                    <a:pt x="287" y="656"/>
                    <a:pt x="288" y="654"/>
                    <a:pt x="291" y="653"/>
                  </a:cubicBezTo>
                  <a:cubicBezTo>
                    <a:pt x="294" y="653"/>
                    <a:pt x="306" y="642"/>
                    <a:pt x="308" y="636"/>
                  </a:cubicBezTo>
                  <a:cubicBezTo>
                    <a:pt x="311" y="630"/>
                    <a:pt x="316" y="623"/>
                    <a:pt x="318" y="621"/>
                  </a:cubicBezTo>
                  <a:cubicBezTo>
                    <a:pt x="319" y="620"/>
                    <a:pt x="317" y="611"/>
                    <a:pt x="317" y="608"/>
                  </a:cubicBezTo>
                  <a:cubicBezTo>
                    <a:pt x="316" y="605"/>
                    <a:pt x="316" y="603"/>
                    <a:pt x="312" y="602"/>
                  </a:cubicBezTo>
                  <a:cubicBezTo>
                    <a:pt x="308" y="602"/>
                    <a:pt x="306" y="597"/>
                    <a:pt x="306" y="597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5" y="586"/>
                    <a:pt x="300" y="586"/>
                    <a:pt x="302" y="582"/>
                  </a:cubicBezTo>
                  <a:cubicBezTo>
                    <a:pt x="305" y="578"/>
                    <a:pt x="313" y="574"/>
                    <a:pt x="313" y="571"/>
                  </a:cubicBezTo>
                  <a:cubicBezTo>
                    <a:pt x="314" y="567"/>
                    <a:pt x="317" y="563"/>
                    <a:pt x="317" y="560"/>
                  </a:cubicBezTo>
                  <a:cubicBezTo>
                    <a:pt x="316" y="557"/>
                    <a:pt x="318" y="552"/>
                    <a:pt x="318" y="550"/>
                  </a:cubicBezTo>
                  <a:cubicBezTo>
                    <a:pt x="318" y="549"/>
                    <a:pt x="326" y="548"/>
                    <a:pt x="326" y="548"/>
                  </a:cubicBezTo>
                  <a:cubicBezTo>
                    <a:pt x="326" y="548"/>
                    <a:pt x="335" y="554"/>
                    <a:pt x="339" y="556"/>
                  </a:cubicBezTo>
                  <a:cubicBezTo>
                    <a:pt x="343" y="558"/>
                    <a:pt x="350" y="549"/>
                    <a:pt x="353" y="545"/>
                  </a:cubicBezTo>
                  <a:cubicBezTo>
                    <a:pt x="357" y="541"/>
                    <a:pt x="366" y="534"/>
                    <a:pt x="369" y="533"/>
                  </a:cubicBezTo>
                  <a:cubicBezTo>
                    <a:pt x="373" y="531"/>
                    <a:pt x="380" y="536"/>
                    <a:pt x="382" y="538"/>
                  </a:cubicBezTo>
                  <a:cubicBezTo>
                    <a:pt x="385" y="540"/>
                    <a:pt x="399" y="540"/>
                    <a:pt x="402" y="540"/>
                  </a:cubicBezTo>
                  <a:cubicBezTo>
                    <a:pt x="405" y="540"/>
                    <a:pt x="415" y="540"/>
                    <a:pt x="416" y="540"/>
                  </a:cubicBezTo>
                  <a:cubicBezTo>
                    <a:pt x="418" y="540"/>
                    <a:pt x="424" y="538"/>
                    <a:pt x="426" y="536"/>
                  </a:cubicBezTo>
                  <a:cubicBezTo>
                    <a:pt x="427" y="534"/>
                    <a:pt x="431" y="530"/>
                    <a:pt x="431" y="530"/>
                  </a:cubicBezTo>
                  <a:cubicBezTo>
                    <a:pt x="445" y="533"/>
                    <a:pt x="445" y="533"/>
                    <a:pt x="445" y="533"/>
                  </a:cubicBezTo>
                  <a:cubicBezTo>
                    <a:pt x="445" y="533"/>
                    <a:pt x="465" y="533"/>
                    <a:pt x="467" y="534"/>
                  </a:cubicBezTo>
                  <a:cubicBezTo>
                    <a:pt x="470" y="535"/>
                    <a:pt x="472" y="527"/>
                    <a:pt x="471" y="524"/>
                  </a:cubicBezTo>
                  <a:cubicBezTo>
                    <a:pt x="471" y="521"/>
                    <a:pt x="471" y="513"/>
                    <a:pt x="476" y="517"/>
                  </a:cubicBezTo>
                  <a:cubicBezTo>
                    <a:pt x="482" y="521"/>
                    <a:pt x="490" y="523"/>
                    <a:pt x="492" y="521"/>
                  </a:cubicBezTo>
                  <a:cubicBezTo>
                    <a:pt x="494" y="520"/>
                    <a:pt x="499" y="515"/>
                    <a:pt x="498" y="511"/>
                  </a:cubicBezTo>
                  <a:cubicBezTo>
                    <a:pt x="497" y="507"/>
                    <a:pt x="497" y="502"/>
                    <a:pt x="494" y="500"/>
                  </a:cubicBezTo>
                  <a:cubicBezTo>
                    <a:pt x="491" y="498"/>
                    <a:pt x="487" y="495"/>
                    <a:pt x="486" y="493"/>
                  </a:cubicBezTo>
                  <a:cubicBezTo>
                    <a:pt x="485" y="491"/>
                    <a:pt x="489" y="485"/>
                    <a:pt x="489" y="479"/>
                  </a:cubicBezTo>
                  <a:cubicBezTo>
                    <a:pt x="490" y="474"/>
                    <a:pt x="489" y="468"/>
                    <a:pt x="486" y="468"/>
                  </a:cubicBezTo>
                  <a:cubicBezTo>
                    <a:pt x="484" y="467"/>
                    <a:pt x="479" y="464"/>
                    <a:pt x="479" y="464"/>
                  </a:cubicBezTo>
                  <a:cubicBezTo>
                    <a:pt x="479" y="455"/>
                    <a:pt x="479" y="455"/>
                    <a:pt x="479" y="455"/>
                  </a:cubicBezTo>
                  <a:cubicBezTo>
                    <a:pt x="479" y="455"/>
                    <a:pt x="491" y="449"/>
                    <a:pt x="495" y="446"/>
                  </a:cubicBezTo>
                  <a:cubicBezTo>
                    <a:pt x="498" y="443"/>
                    <a:pt x="506" y="437"/>
                    <a:pt x="505" y="436"/>
                  </a:cubicBezTo>
                  <a:cubicBezTo>
                    <a:pt x="505" y="435"/>
                    <a:pt x="502" y="434"/>
                    <a:pt x="499" y="432"/>
                  </a:cubicBezTo>
                  <a:cubicBezTo>
                    <a:pt x="495" y="430"/>
                    <a:pt x="490" y="425"/>
                    <a:pt x="490" y="423"/>
                  </a:cubicBezTo>
                  <a:cubicBezTo>
                    <a:pt x="491" y="421"/>
                    <a:pt x="495" y="416"/>
                    <a:pt x="496" y="415"/>
                  </a:cubicBezTo>
                  <a:cubicBezTo>
                    <a:pt x="497" y="415"/>
                    <a:pt x="494" y="414"/>
                    <a:pt x="501" y="417"/>
                  </a:cubicBezTo>
                  <a:cubicBezTo>
                    <a:pt x="509" y="421"/>
                    <a:pt x="514" y="417"/>
                    <a:pt x="516" y="415"/>
                  </a:cubicBezTo>
                  <a:cubicBezTo>
                    <a:pt x="517" y="414"/>
                    <a:pt x="526" y="408"/>
                    <a:pt x="526" y="408"/>
                  </a:cubicBezTo>
                  <a:cubicBezTo>
                    <a:pt x="526" y="408"/>
                    <a:pt x="525" y="402"/>
                    <a:pt x="523" y="399"/>
                  </a:cubicBezTo>
                  <a:cubicBezTo>
                    <a:pt x="521" y="396"/>
                    <a:pt x="518" y="394"/>
                    <a:pt x="518" y="392"/>
                  </a:cubicBezTo>
                  <a:cubicBezTo>
                    <a:pt x="519" y="391"/>
                    <a:pt x="525" y="383"/>
                    <a:pt x="525" y="383"/>
                  </a:cubicBezTo>
                  <a:cubicBezTo>
                    <a:pt x="525" y="383"/>
                    <a:pt x="532" y="375"/>
                    <a:pt x="535" y="375"/>
                  </a:cubicBezTo>
                  <a:cubicBezTo>
                    <a:pt x="537" y="374"/>
                    <a:pt x="535" y="372"/>
                    <a:pt x="536" y="369"/>
                  </a:cubicBezTo>
                  <a:cubicBezTo>
                    <a:pt x="537" y="366"/>
                    <a:pt x="534" y="366"/>
                    <a:pt x="539" y="365"/>
                  </a:cubicBezTo>
                  <a:cubicBezTo>
                    <a:pt x="545" y="364"/>
                    <a:pt x="550" y="360"/>
                    <a:pt x="550" y="360"/>
                  </a:cubicBezTo>
                  <a:cubicBezTo>
                    <a:pt x="550" y="360"/>
                    <a:pt x="557" y="357"/>
                    <a:pt x="557" y="356"/>
                  </a:cubicBezTo>
                  <a:cubicBezTo>
                    <a:pt x="558" y="354"/>
                    <a:pt x="556" y="347"/>
                    <a:pt x="554" y="347"/>
                  </a:cubicBezTo>
                  <a:close/>
                </a:path>
              </a:pathLst>
            </a:custGeom>
            <a:solidFill>
              <a:srgbClr val="D2FFAA"/>
            </a:solidFill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84D7A-4487-4E16-9504-30B10B6F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Asia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005EE8EF-F9EB-44D5-942F-CB07B32C9A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3338" y="1120775"/>
            <a:ext cx="5202237" cy="5194300"/>
            <a:chOff x="2421" y="706"/>
            <a:chExt cx="3277" cy="3272"/>
          </a:xfrm>
        </p:grpSpPr>
        <p:sp>
          <p:nvSpPr>
            <p:cNvPr id="15364" name="AutoShape 3">
              <a:extLst>
                <a:ext uri="{FF2B5EF4-FFF2-40B4-BE49-F238E27FC236}">
                  <a16:creationId xmlns:a16="http://schemas.microsoft.com/office/drawing/2014/main" id="{FD1F8383-AFBF-466B-8D32-E03344C2FE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1" y="706"/>
              <a:ext cx="3277" cy="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Line 5">
              <a:extLst>
                <a:ext uri="{FF2B5EF4-FFF2-40B4-BE49-F238E27FC236}">
                  <a16:creationId xmlns:a16="http://schemas.microsoft.com/office/drawing/2014/main" id="{2A9F8E8D-927E-4D92-88DB-6674B14B4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318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6">
              <a:extLst>
                <a:ext uri="{FF2B5EF4-FFF2-40B4-BE49-F238E27FC236}">
                  <a16:creationId xmlns:a16="http://schemas.microsoft.com/office/drawing/2014/main" id="{F1FBD849-8325-41C2-A3A7-D86C3B4DD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3182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BC41710B-A296-4DD4-A11B-74C3D080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134"/>
              <a:ext cx="3229" cy="1677"/>
            </a:xfrm>
            <a:custGeom>
              <a:avLst/>
              <a:gdLst>
                <a:gd name="T0" fmla="*/ 77 w 1138"/>
                <a:gd name="T1" fmla="*/ 1343 h 592"/>
                <a:gd name="T2" fmla="*/ 11 w 1138"/>
                <a:gd name="T3" fmla="*/ 1161 h 592"/>
                <a:gd name="T4" fmla="*/ 79 w 1138"/>
                <a:gd name="T5" fmla="*/ 935 h 592"/>
                <a:gd name="T6" fmla="*/ 40 w 1138"/>
                <a:gd name="T7" fmla="*/ 771 h 592"/>
                <a:gd name="T8" fmla="*/ 145 w 1138"/>
                <a:gd name="T9" fmla="*/ 623 h 592"/>
                <a:gd name="T10" fmla="*/ 88 w 1138"/>
                <a:gd name="T11" fmla="*/ 751 h 592"/>
                <a:gd name="T12" fmla="*/ 182 w 1138"/>
                <a:gd name="T13" fmla="*/ 881 h 592"/>
                <a:gd name="T14" fmla="*/ 264 w 1138"/>
                <a:gd name="T15" fmla="*/ 807 h 592"/>
                <a:gd name="T16" fmla="*/ 332 w 1138"/>
                <a:gd name="T17" fmla="*/ 654 h 592"/>
                <a:gd name="T18" fmla="*/ 409 w 1138"/>
                <a:gd name="T19" fmla="*/ 711 h 592"/>
                <a:gd name="T20" fmla="*/ 536 w 1138"/>
                <a:gd name="T21" fmla="*/ 688 h 592"/>
                <a:gd name="T22" fmla="*/ 678 w 1138"/>
                <a:gd name="T23" fmla="*/ 592 h 592"/>
                <a:gd name="T24" fmla="*/ 834 w 1138"/>
                <a:gd name="T25" fmla="*/ 660 h 592"/>
                <a:gd name="T26" fmla="*/ 783 w 1138"/>
                <a:gd name="T27" fmla="*/ 504 h 592"/>
                <a:gd name="T28" fmla="*/ 877 w 1138"/>
                <a:gd name="T29" fmla="*/ 473 h 592"/>
                <a:gd name="T30" fmla="*/ 860 w 1138"/>
                <a:gd name="T31" fmla="*/ 756 h 592"/>
                <a:gd name="T32" fmla="*/ 888 w 1138"/>
                <a:gd name="T33" fmla="*/ 793 h 592"/>
                <a:gd name="T34" fmla="*/ 942 w 1138"/>
                <a:gd name="T35" fmla="*/ 666 h 592"/>
                <a:gd name="T36" fmla="*/ 1027 w 1138"/>
                <a:gd name="T37" fmla="*/ 725 h 592"/>
                <a:gd name="T38" fmla="*/ 919 w 1138"/>
                <a:gd name="T39" fmla="*/ 595 h 592"/>
                <a:gd name="T40" fmla="*/ 948 w 1138"/>
                <a:gd name="T41" fmla="*/ 414 h 592"/>
                <a:gd name="T42" fmla="*/ 996 w 1138"/>
                <a:gd name="T43" fmla="*/ 521 h 592"/>
                <a:gd name="T44" fmla="*/ 1024 w 1138"/>
                <a:gd name="T45" fmla="*/ 416 h 592"/>
                <a:gd name="T46" fmla="*/ 1095 w 1138"/>
                <a:gd name="T47" fmla="*/ 538 h 592"/>
                <a:gd name="T48" fmla="*/ 1067 w 1138"/>
                <a:gd name="T49" fmla="*/ 414 h 592"/>
                <a:gd name="T50" fmla="*/ 1172 w 1138"/>
                <a:gd name="T51" fmla="*/ 360 h 592"/>
                <a:gd name="T52" fmla="*/ 1183 w 1138"/>
                <a:gd name="T53" fmla="*/ 244 h 592"/>
                <a:gd name="T54" fmla="*/ 1319 w 1138"/>
                <a:gd name="T55" fmla="*/ 164 h 592"/>
                <a:gd name="T56" fmla="*/ 1424 w 1138"/>
                <a:gd name="T57" fmla="*/ 142 h 592"/>
                <a:gd name="T58" fmla="*/ 1470 w 1138"/>
                <a:gd name="T59" fmla="*/ 82 h 592"/>
                <a:gd name="T60" fmla="*/ 1572 w 1138"/>
                <a:gd name="T61" fmla="*/ 113 h 592"/>
                <a:gd name="T62" fmla="*/ 1694 w 1138"/>
                <a:gd name="T63" fmla="*/ 198 h 592"/>
                <a:gd name="T64" fmla="*/ 1566 w 1138"/>
                <a:gd name="T65" fmla="*/ 368 h 592"/>
                <a:gd name="T66" fmla="*/ 1606 w 1138"/>
                <a:gd name="T67" fmla="*/ 377 h 592"/>
                <a:gd name="T68" fmla="*/ 1705 w 1138"/>
                <a:gd name="T69" fmla="*/ 397 h 592"/>
                <a:gd name="T70" fmla="*/ 1878 w 1138"/>
                <a:gd name="T71" fmla="*/ 388 h 592"/>
                <a:gd name="T72" fmla="*/ 2000 w 1138"/>
                <a:gd name="T73" fmla="*/ 439 h 592"/>
                <a:gd name="T74" fmla="*/ 2120 w 1138"/>
                <a:gd name="T75" fmla="*/ 493 h 592"/>
                <a:gd name="T76" fmla="*/ 2230 w 1138"/>
                <a:gd name="T77" fmla="*/ 448 h 592"/>
                <a:gd name="T78" fmla="*/ 2307 w 1138"/>
                <a:gd name="T79" fmla="*/ 436 h 592"/>
                <a:gd name="T80" fmla="*/ 2423 w 1138"/>
                <a:gd name="T81" fmla="*/ 484 h 592"/>
                <a:gd name="T82" fmla="*/ 2664 w 1138"/>
                <a:gd name="T83" fmla="*/ 635 h 592"/>
                <a:gd name="T84" fmla="*/ 2840 w 1138"/>
                <a:gd name="T85" fmla="*/ 643 h 592"/>
                <a:gd name="T86" fmla="*/ 3064 w 1138"/>
                <a:gd name="T87" fmla="*/ 674 h 592"/>
                <a:gd name="T88" fmla="*/ 3203 w 1138"/>
                <a:gd name="T89" fmla="*/ 824 h 592"/>
                <a:gd name="T90" fmla="*/ 3025 w 1138"/>
                <a:gd name="T91" fmla="*/ 799 h 592"/>
                <a:gd name="T92" fmla="*/ 2985 w 1138"/>
                <a:gd name="T93" fmla="*/ 963 h 592"/>
                <a:gd name="T94" fmla="*/ 2713 w 1138"/>
                <a:gd name="T95" fmla="*/ 1082 h 592"/>
                <a:gd name="T96" fmla="*/ 2650 w 1138"/>
                <a:gd name="T97" fmla="*/ 1241 h 592"/>
                <a:gd name="T98" fmla="*/ 2571 w 1138"/>
                <a:gd name="T99" fmla="*/ 1371 h 592"/>
                <a:gd name="T100" fmla="*/ 2585 w 1138"/>
                <a:gd name="T101" fmla="*/ 1139 h 592"/>
                <a:gd name="T102" fmla="*/ 2676 w 1138"/>
                <a:gd name="T103" fmla="*/ 974 h 592"/>
                <a:gd name="T104" fmla="*/ 2520 w 1138"/>
                <a:gd name="T105" fmla="*/ 1057 h 592"/>
                <a:gd name="T106" fmla="*/ 2355 w 1138"/>
                <a:gd name="T107" fmla="*/ 1110 h 592"/>
                <a:gd name="T108" fmla="*/ 2253 w 1138"/>
                <a:gd name="T109" fmla="*/ 1329 h 592"/>
                <a:gd name="T110" fmla="*/ 2105 w 1138"/>
                <a:gd name="T111" fmla="*/ 1552 h 592"/>
                <a:gd name="T112" fmla="*/ 1946 w 1138"/>
                <a:gd name="T113" fmla="*/ 1317 h 592"/>
                <a:gd name="T114" fmla="*/ 1654 w 1138"/>
                <a:gd name="T115" fmla="*/ 1436 h 592"/>
                <a:gd name="T116" fmla="*/ 1388 w 1138"/>
                <a:gd name="T117" fmla="*/ 1428 h 592"/>
                <a:gd name="T118" fmla="*/ 1070 w 1138"/>
                <a:gd name="T119" fmla="*/ 1402 h 592"/>
                <a:gd name="T120" fmla="*/ 678 w 1138"/>
                <a:gd name="T121" fmla="*/ 1295 h 592"/>
                <a:gd name="T122" fmla="*/ 536 w 1138"/>
                <a:gd name="T123" fmla="*/ 1388 h 592"/>
                <a:gd name="T124" fmla="*/ 394 w 1138"/>
                <a:gd name="T125" fmla="*/ 1572 h 5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8" h="592">
                  <a:moveTo>
                    <a:pt x="90" y="567"/>
                  </a:moveTo>
                  <a:cubicBezTo>
                    <a:pt x="90" y="567"/>
                    <a:pt x="76" y="551"/>
                    <a:pt x="71" y="551"/>
                  </a:cubicBezTo>
                  <a:cubicBezTo>
                    <a:pt x="65" y="551"/>
                    <a:pt x="74" y="542"/>
                    <a:pt x="74" y="542"/>
                  </a:cubicBezTo>
                  <a:cubicBezTo>
                    <a:pt x="77" y="532"/>
                    <a:pt x="77" y="532"/>
                    <a:pt x="77" y="532"/>
                  </a:cubicBezTo>
                  <a:cubicBezTo>
                    <a:pt x="77" y="532"/>
                    <a:pt x="84" y="530"/>
                    <a:pt x="88" y="523"/>
                  </a:cubicBezTo>
                  <a:cubicBezTo>
                    <a:pt x="92" y="515"/>
                    <a:pt x="93" y="507"/>
                    <a:pt x="93" y="507"/>
                  </a:cubicBezTo>
                  <a:cubicBezTo>
                    <a:pt x="85" y="505"/>
                    <a:pt x="85" y="500"/>
                    <a:pt x="81" y="503"/>
                  </a:cubicBezTo>
                  <a:cubicBezTo>
                    <a:pt x="76" y="507"/>
                    <a:pt x="71" y="507"/>
                    <a:pt x="69" y="500"/>
                  </a:cubicBezTo>
                  <a:cubicBezTo>
                    <a:pt x="69" y="500"/>
                    <a:pt x="59" y="497"/>
                    <a:pt x="57" y="491"/>
                  </a:cubicBezTo>
                  <a:cubicBezTo>
                    <a:pt x="55" y="486"/>
                    <a:pt x="49" y="477"/>
                    <a:pt x="49" y="477"/>
                  </a:cubicBezTo>
                  <a:cubicBezTo>
                    <a:pt x="49" y="477"/>
                    <a:pt x="46" y="468"/>
                    <a:pt x="43" y="470"/>
                  </a:cubicBezTo>
                  <a:cubicBezTo>
                    <a:pt x="33" y="476"/>
                    <a:pt x="27" y="479"/>
                    <a:pt x="27" y="474"/>
                  </a:cubicBezTo>
                  <a:cubicBezTo>
                    <a:pt x="27" y="470"/>
                    <a:pt x="29" y="466"/>
                    <a:pt x="32" y="466"/>
                  </a:cubicBezTo>
                  <a:cubicBezTo>
                    <a:pt x="35" y="467"/>
                    <a:pt x="36" y="465"/>
                    <a:pt x="37" y="463"/>
                  </a:cubicBezTo>
                  <a:cubicBezTo>
                    <a:pt x="39" y="461"/>
                    <a:pt x="40" y="457"/>
                    <a:pt x="39" y="455"/>
                  </a:cubicBezTo>
                  <a:cubicBezTo>
                    <a:pt x="38" y="453"/>
                    <a:pt x="36" y="448"/>
                    <a:pt x="34" y="450"/>
                  </a:cubicBezTo>
                  <a:cubicBezTo>
                    <a:pt x="32" y="451"/>
                    <a:pt x="27" y="449"/>
                    <a:pt x="30" y="447"/>
                  </a:cubicBezTo>
                  <a:cubicBezTo>
                    <a:pt x="33" y="445"/>
                    <a:pt x="36" y="440"/>
                    <a:pt x="32" y="439"/>
                  </a:cubicBezTo>
                  <a:cubicBezTo>
                    <a:pt x="28" y="438"/>
                    <a:pt x="27" y="436"/>
                    <a:pt x="27" y="436"/>
                  </a:cubicBezTo>
                  <a:cubicBezTo>
                    <a:pt x="27" y="436"/>
                    <a:pt x="25" y="434"/>
                    <a:pt x="23" y="435"/>
                  </a:cubicBezTo>
                  <a:cubicBezTo>
                    <a:pt x="21" y="436"/>
                    <a:pt x="21" y="438"/>
                    <a:pt x="18" y="436"/>
                  </a:cubicBezTo>
                  <a:cubicBezTo>
                    <a:pt x="15" y="434"/>
                    <a:pt x="12" y="434"/>
                    <a:pt x="12" y="430"/>
                  </a:cubicBezTo>
                  <a:cubicBezTo>
                    <a:pt x="11" y="425"/>
                    <a:pt x="11" y="428"/>
                    <a:pt x="7" y="423"/>
                  </a:cubicBezTo>
                  <a:cubicBezTo>
                    <a:pt x="3" y="418"/>
                    <a:pt x="4" y="413"/>
                    <a:pt x="4" y="410"/>
                  </a:cubicBezTo>
                  <a:cubicBezTo>
                    <a:pt x="4" y="407"/>
                    <a:pt x="1" y="406"/>
                    <a:pt x="2" y="401"/>
                  </a:cubicBezTo>
                  <a:cubicBezTo>
                    <a:pt x="2" y="396"/>
                    <a:pt x="0" y="396"/>
                    <a:pt x="4" y="396"/>
                  </a:cubicBezTo>
                  <a:cubicBezTo>
                    <a:pt x="8" y="395"/>
                    <a:pt x="5" y="389"/>
                    <a:pt x="5" y="386"/>
                  </a:cubicBezTo>
                  <a:cubicBezTo>
                    <a:pt x="5" y="382"/>
                    <a:pt x="3" y="374"/>
                    <a:pt x="9" y="377"/>
                  </a:cubicBezTo>
                  <a:cubicBezTo>
                    <a:pt x="14" y="380"/>
                    <a:pt x="13" y="378"/>
                    <a:pt x="16" y="379"/>
                  </a:cubicBezTo>
                  <a:cubicBezTo>
                    <a:pt x="20" y="379"/>
                    <a:pt x="21" y="376"/>
                    <a:pt x="21" y="376"/>
                  </a:cubicBezTo>
                  <a:cubicBezTo>
                    <a:pt x="21" y="376"/>
                    <a:pt x="21" y="371"/>
                    <a:pt x="18" y="372"/>
                  </a:cubicBezTo>
                  <a:cubicBezTo>
                    <a:pt x="15" y="373"/>
                    <a:pt x="14" y="373"/>
                    <a:pt x="12" y="371"/>
                  </a:cubicBezTo>
                  <a:cubicBezTo>
                    <a:pt x="10" y="370"/>
                    <a:pt x="6" y="370"/>
                    <a:pt x="8" y="366"/>
                  </a:cubicBezTo>
                  <a:cubicBezTo>
                    <a:pt x="10" y="362"/>
                    <a:pt x="6" y="365"/>
                    <a:pt x="13" y="357"/>
                  </a:cubicBezTo>
                  <a:cubicBezTo>
                    <a:pt x="20" y="348"/>
                    <a:pt x="20" y="345"/>
                    <a:pt x="23" y="342"/>
                  </a:cubicBezTo>
                  <a:cubicBezTo>
                    <a:pt x="27" y="338"/>
                    <a:pt x="32" y="332"/>
                    <a:pt x="28" y="330"/>
                  </a:cubicBezTo>
                  <a:cubicBezTo>
                    <a:pt x="24" y="328"/>
                    <a:pt x="27" y="326"/>
                    <a:pt x="22" y="323"/>
                  </a:cubicBezTo>
                  <a:cubicBezTo>
                    <a:pt x="17" y="320"/>
                    <a:pt x="16" y="318"/>
                    <a:pt x="19" y="316"/>
                  </a:cubicBezTo>
                  <a:cubicBezTo>
                    <a:pt x="22" y="314"/>
                    <a:pt x="22" y="310"/>
                    <a:pt x="22" y="310"/>
                  </a:cubicBezTo>
                  <a:cubicBezTo>
                    <a:pt x="22" y="310"/>
                    <a:pt x="21" y="306"/>
                    <a:pt x="18" y="307"/>
                  </a:cubicBezTo>
                  <a:cubicBezTo>
                    <a:pt x="16" y="307"/>
                    <a:pt x="14" y="311"/>
                    <a:pt x="16" y="307"/>
                  </a:cubicBezTo>
                  <a:cubicBezTo>
                    <a:pt x="17" y="304"/>
                    <a:pt x="19" y="302"/>
                    <a:pt x="17" y="301"/>
                  </a:cubicBezTo>
                  <a:cubicBezTo>
                    <a:pt x="15" y="300"/>
                    <a:pt x="13" y="296"/>
                    <a:pt x="14" y="295"/>
                  </a:cubicBezTo>
                  <a:cubicBezTo>
                    <a:pt x="16" y="294"/>
                    <a:pt x="16" y="288"/>
                    <a:pt x="16" y="288"/>
                  </a:cubicBezTo>
                  <a:cubicBezTo>
                    <a:pt x="17" y="282"/>
                    <a:pt x="17" y="282"/>
                    <a:pt x="17" y="282"/>
                  </a:cubicBezTo>
                  <a:cubicBezTo>
                    <a:pt x="17" y="282"/>
                    <a:pt x="18" y="279"/>
                    <a:pt x="19" y="278"/>
                  </a:cubicBezTo>
                  <a:cubicBezTo>
                    <a:pt x="19" y="277"/>
                    <a:pt x="20" y="274"/>
                    <a:pt x="18" y="273"/>
                  </a:cubicBezTo>
                  <a:cubicBezTo>
                    <a:pt x="16" y="273"/>
                    <a:pt x="17" y="275"/>
                    <a:pt x="14" y="272"/>
                  </a:cubicBezTo>
                  <a:cubicBezTo>
                    <a:pt x="12" y="269"/>
                    <a:pt x="9" y="266"/>
                    <a:pt x="10" y="264"/>
                  </a:cubicBezTo>
                  <a:cubicBezTo>
                    <a:pt x="12" y="263"/>
                    <a:pt x="21" y="250"/>
                    <a:pt x="17" y="244"/>
                  </a:cubicBezTo>
                  <a:cubicBezTo>
                    <a:pt x="13" y="238"/>
                    <a:pt x="12" y="240"/>
                    <a:pt x="10" y="237"/>
                  </a:cubicBezTo>
                  <a:cubicBezTo>
                    <a:pt x="8" y="234"/>
                    <a:pt x="6" y="229"/>
                    <a:pt x="8" y="225"/>
                  </a:cubicBezTo>
                  <a:cubicBezTo>
                    <a:pt x="10" y="220"/>
                    <a:pt x="12" y="208"/>
                    <a:pt x="17" y="208"/>
                  </a:cubicBezTo>
                  <a:cubicBezTo>
                    <a:pt x="23" y="208"/>
                    <a:pt x="22" y="202"/>
                    <a:pt x="27" y="202"/>
                  </a:cubicBezTo>
                  <a:cubicBezTo>
                    <a:pt x="31" y="202"/>
                    <a:pt x="30" y="216"/>
                    <a:pt x="33" y="216"/>
                  </a:cubicBezTo>
                  <a:cubicBezTo>
                    <a:pt x="36" y="216"/>
                    <a:pt x="39" y="214"/>
                    <a:pt x="39" y="216"/>
                  </a:cubicBezTo>
                  <a:cubicBezTo>
                    <a:pt x="39" y="219"/>
                    <a:pt x="39" y="221"/>
                    <a:pt x="39" y="223"/>
                  </a:cubicBezTo>
                  <a:cubicBezTo>
                    <a:pt x="39" y="226"/>
                    <a:pt x="39" y="228"/>
                    <a:pt x="41" y="226"/>
                  </a:cubicBezTo>
                  <a:cubicBezTo>
                    <a:pt x="44" y="224"/>
                    <a:pt x="40" y="220"/>
                    <a:pt x="45" y="221"/>
                  </a:cubicBezTo>
                  <a:cubicBezTo>
                    <a:pt x="49" y="222"/>
                    <a:pt x="45" y="220"/>
                    <a:pt x="51" y="220"/>
                  </a:cubicBezTo>
                  <a:cubicBezTo>
                    <a:pt x="57" y="219"/>
                    <a:pt x="59" y="223"/>
                    <a:pt x="61" y="223"/>
                  </a:cubicBezTo>
                  <a:cubicBezTo>
                    <a:pt x="64" y="224"/>
                    <a:pt x="65" y="223"/>
                    <a:pt x="65" y="226"/>
                  </a:cubicBezTo>
                  <a:cubicBezTo>
                    <a:pt x="64" y="229"/>
                    <a:pt x="62" y="229"/>
                    <a:pt x="68" y="229"/>
                  </a:cubicBezTo>
                  <a:cubicBezTo>
                    <a:pt x="75" y="229"/>
                    <a:pt x="74" y="226"/>
                    <a:pt x="77" y="230"/>
                  </a:cubicBezTo>
                  <a:cubicBezTo>
                    <a:pt x="81" y="234"/>
                    <a:pt x="83" y="234"/>
                    <a:pt x="87" y="239"/>
                  </a:cubicBezTo>
                  <a:cubicBezTo>
                    <a:pt x="90" y="243"/>
                    <a:pt x="93" y="247"/>
                    <a:pt x="96" y="250"/>
                  </a:cubicBezTo>
                  <a:cubicBezTo>
                    <a:pt x="98" y="253"/>
                    <a:pt x="102" y="255"/>
                    <a:pt x="97" y="263"/>
                  </a:cubicBezTo>
                  <a:cubicBezTo>
                    <a:pt x="92" y="271"/>
                    <a:pt x="88" y="280"/>
                    <a:pt x="79" y="279"/>
                  </a:cubicBezTo>
                  <a:cubicBezTo>
                    <a:pt x="71" y="278"/>
                    <a:pt x="59" y="270"/>
                    <a:pt x="53" y="270"/>
                  </a:cubicBezTo>
                  <a:cubicBezTo>
                    <a:pt x="48" y="269"/>
                    <a:pt x="42" y="266"/>
                    <a:pt x="39" y="264"/>
                  </a:cubicBezTo>
                  <a:cubicBezTo>
                    <a:pt x="36" y="263"/>
                    <a:pt x="35" y="258"/>
                    <a:pt x="33" y="260"/>
                  </a:cubicBezTo>
                  <a:cubicBezTo>
                    <a:pt x="32" y="261"/>
                    <a:pt x="28" y="264"/>
                    <a:pt x="31" y="265"/>
                  </a:cubicBezTo>
                  <a:cubicBezTo>
                    <a:pt x="34" y="266"/>
                    <a:pt x="36" y="267"/>
                    <a:pt x="33" y="268"/>
                  </a:cubicBezTo>
                  <a:cubicBezTo>
                    <a:pt x="31" y="268"/>
                    <a:pt x="27" y="267"/>
                    <a:pt x="30" y="269"/>
                  </a:cubicBezTo>
                  <a:cubicBezTo>
                    <a:pt x="33" y="271"/>
                    <a:pt x="34" y="271"/>
                    <a:pt x="36" y="271"/>
                  </a:cubicBezTo>
                  <a:cubicBezTo>
                    <a:pt x="39" y="270"/>
                    <a:pt x="38" y="267"/>
                    <a:pt x="40" y="270"/>
                  </a:cubicBezTo>
                  <a:cubicBezTo>
                    <a:pt x="43" y="274"/>
                    <a:pt x="45" y="273"/>
                    <a:pt x="48" y="275"/>
                  </a:cubicBezTo>
                  <a:cubicBezTo>
                    <a:pt x="51" y="278"/>
                    <a:pt x="48" y="280"/>
                    <a:pt x="51" y="281"/>
                  </a:cubicBezTo>
                  <a:cubicBezTo>
                    <a:pt x="54" y="282"/>
                    <a:pt x="57" y="280"/>
                    <a:pt x="55" y="284"/>
                  </a:cubicBezTo>
                  <a:cubicBezTo>
                    <a:pt x="53" y="287"/>
                    <a:pt x="51" y="288"/>
                    <a:pt x="51" y="288"/>
                  </a:cubicBezTo>
                  <a:cubicBezTo>
                    <a:pt x="51" y="288"/>
                    <a:pt x="48" y="288"/>
                    <a:pt x="49" y="290"/>
                  </a:cubicBezTo>
                  <a:cubicBezTo>
                    <a:pt x="51" y="293"/>
                    <a:pt x="46" y="298"/>
                    <a:pt x="49" y="300"/>
                  </a:cubicBezTo>
                  <a:cubicBezTo>
                    <a:pt x="53" y="302"/>
                    <a:pt x="53" y="300"/>
                    <a:pt x="56" y="304"/>
                  </a:cubicBezTo>
                  <a:cubicBezTo>
                    <a:pt x="58" y="308"/>
                    <a:pt x="61" y="306"/>
                    <a:pt x="64" y="311"/>
                  </a:cubicBezTo>
                  <a:cubicBezTo>
                    <a:pt x="68" y="316"/>
                    <a:pt x="70" y="317"/>
                    <a:pt x="73" y="316"/>
                  </a:cubicBezTo>
                  <a:cubicBezTo>
                    <a:pt x="75" y="314"/>
                    <a:pt x="76" y="312"/>
                    <a:pt x="76" y="312"/>
                  </a:cubicBezTo>
                  <a:cubicBezTo>
                    <a:pt x="76" y="312"/>
                    <a:pt x="74" y="305"/>
                    <a:pt x="72" y="307"/>
                  </a:cubicBezTo>
                  <a:cubicBezTo>
                    <a:pt x="69" y="308"/>
                    <a:pt x="69" y="300"/>
                    <a:pt x="71" y="301"/>
                  </a:cubicBezTo>
                  <a:cubicBezTo>
                    <a:pt x="73" y="302"/>
                    <a:pt x="76" y="298"/>
                    <a:pt x="78" y="301"/>
                  </a:cubicBezTo>
                  <a:cubicBezTo>
                    <a:pt x="79" y="304"/>
                    <a:pt x="78" y="305"/>
                    <a:pt x="81" y="305"/>
                  </a:cubicBezTo>
                  <a:cubicBezTo>
                    <a:pt x="84" y="305"/>
                    <a:pt x="81" y="300"/>
                    <a:pt x="86" y="303"/>
                  </a:cubicBezTo>
                  <a:cubicBezTo>
                    <a:pt x="90" y="306"/>
                    <a:pt x="88" y="305"/>
                    <a:pt x="92" y="303"/>
                  </a:cubicBezTo>
                  <a:cubicBezTo>
                    <a:pt x="96" y="302"/>
                    <a:pt x="97" y="300"/>
                    <a:pt x="94" y="298"/>
                  </a:cubicBezTo>
                  <a:cubicBezTo>
                    <a:pt x="91" y="296"/>
                    <a:pt x="88" y="296"/>
                    <a:pt x="90" y="294"/>
                  </a:cubicBezTo>
                  <a:cubicBezTo>
                    <a:pt x="91" y="292"/>
                    <a:pt x="89" y="291"/>
                    <a:pt x="90" y="289"/>
                  </a:cubicBezTo>
                  <a:cubicBezTo>
                    <a:pt x="92" y="287"/>
                    <a:pt x="90" y="286"/>
                    <a:pt x="93" y="285"/>
                  </a:cubicBezTo>
                  <a:cubicBezTo>
                    <a:pt x="97" y="284"/>
                    <a:pt x="102" y="280"/>
                    <a:pt x="104" y="278"/>
                  </a:cubicBezTo>
                  <a:cubicBezTo>
                    <a:pt x="106" y="275"/>
                    <a:pt x="105" y="270"/>
                    <a:pt x="107" y="273"/>
                  </a:cubicBezTo>
                  <a:cubicBezTo>
                    <a:pt x="109" y="276"/>
                    <a:pt x="105" y="275"/>
                    <a:pt x="109" y="276"/>
                  </a:cubicBezTo>
                  <a:cubicBezTo>
                    <a:pt x="113" y="276"/>
                    <a:pt x="113" y="273"/>
                    <a:pt x="114" y="279"/>
                  </a:cubicBezTo>
                  <a:cubicBezTo>
                    <a:pt x="114" y="285"/>
                    <a:pt x="113" y="286"/>
                    <a:pt x="117" y="285"/>
                  </a:cubicBezTo>
                  <a:cubicBezTo>
                    <a:pt x="120" y="283"/>
                    <a:pt x="117" y="286"/>
                    <a:pt x="120" y="279"/>
                  </a:cubicBezTo>
                  <a:cubicBezTo>
                    <a:pt x="124" y="271"/>
                    <a:pt x="122" y="272"/>
                    <a:pt x="122" y="267"/>
                  </a:cubicBezTo>
                  <a:cubicBezTo>
                    <a:pt x="123" y="262"/>
                    <a:pt x="128" y="264"/>
                    <a:pt x="123" y="259"/>
                  </a:cubicBezTo>
                  <a:cubicBezTo>
                    <a:pt x="118" y="254"/>
                    <a:pt x="117" y="251"/>
                    <a:pt x="118" y="249"/>
                  </a:cubicBezTo>
                  <a:cubicBezTo>
                    <a:pt x="119" y="246"/>
                    <a:pt x="121" y="248"/>
                    <a:pt x="119" y="242"/>
                  </a:cubicBezTo>
                  <a:cubicBezTo>
                    <a:pt x="117" y="236"/>
                    <a:pt x="118" y="237"/>
                    <a:pt x="115" y="234"/>
                  </a:cubicBezTo>
                  <a:cubicBezTo>
                    <a:pt x="112" y="232"/>
                    <a:pt x="113" y="229"/>
                    <a:pt x="117" y="231"/>
                  </a:cubicBezTo>
                  <a:cubicBezTo>
                    <a:pt x="121" y="232"/>
                    <a:pt x="123" y="235"/>
                    <a:pt x="125" y="234"/>
                  </a:cubicBezTo>
                  <a:cubicBezTo>
                    <a:pt x="127" y="234"/>
                    <a:pt x="128" y="231"/>
                    <a:pt x="131" y="234"/>
                  </a:cubicBezTo>
                  <a:cubicBezTo>
                    <a:pt x="134" y="237"/>
                    <a:pt x="130" y="236"/>
                    <a:pt x="134" y="239"/>
                  </a:cubicBezTo>
                  <a:cubicBezTo>
                    <a:pt x="139" y="242"/>
                    <a:pt x="144" y="244"/>
                    <a:pt x="140" y="247"/>
                  </a:cubicBezTo>
                  <a:cubicBezTo>
                    <a:pt x="135" y="249"/>
                    <a:pt x="134" y="249"/>
                    <a:pt x="131" y="250"/>
                  </a:cubicBezTo>
                  <a:cubicBezTo>
                    <a:pt x="128" y="250"/>
                    <a:pt x="125" y="247"/>
                    <a:pt x="127" y="251"/>
                  </a:cubicBezTo>
                  <a:cubicBezTo>
                    <a:pt x="128" y="254"/>
                    <a:pt x="129" y="254"/>
                    <a:pt x="131" y="256"/>
                  </a:cubicBezTo>
                  <a:cubicBezTo>
                    <a:pt x="132" y="258"/>
                    <a:pt x="132" y="257"/>
                    <a:pt x="132" y="260"/>
                  </a:cubicBezTo>
                  <a:cubicBezTo>
                    <a:pt x="132" y="263"/>
                    <a:pt x="133" y="261"/>
                    <a:pt x="135" y="262"/>
                  </a:cubicBezTo>
                  <a:cubicBezTo>
                    <a:pt x="137" y="264"/>
                    <a:pt x="131" y="264"/>
                    <a:pt x="137" y="264"/>
                  </a:cubicBezTo>
                  <a:cubicBezTo>
                    <a:pt x="143" y="264"/>
                    <a:pt x="143" y="260"/>
                    <a:pt x="143" y="257"/>
                  </a:cubicBezTo>
                  <a:cubicBezTo>
                    <a:pt x="144" y="254"/>
                    <a:pt x="140" y="252"/>
                    <a:pt x="144" y="251"/>
                  </a:cubicBezTo>
                  <a:cubicBezTo>
                    <a:pt x="148" y="249"/>
                    <a:pt x="144" y="246"/>
                    <a:pt x="148" y="246"/>
                  </a:cubicBezTo>
                  <a:cubicBezTo>
                    <a:pt x="152" y="246"/>
                    <a:pt x="153" y="245"/>
                    <a:pt x="153" y="245"/>
                  </a:cubicBezTo>
                  <a:cubicBezTo>
                    <a:pt x="153" y="245"/>
                    <a:pt x="156" y="246"/>
                    <a:pt x="160" y="242"/>
                  </a:cubicBezTo>
                  <a:cubicBezTo>
                    <a:pt x="164" y="237"/>
                    <a:pt x="162" y="232"/>
                    <a:pt x="168" y="234"/>
                  </a:cubicBezTo>
                  <a:cubicBezTo>
                    <a:pt x="174" y="236"/>
                    <a:pt x="171" y="234"/>
                    <a:pt x="175" y="233"/>
                  </a:cubicBezTo>
                  <a:cubicBezTo>
                    <a:pt x="179" y="232"/>
                    <a:pt x="180" y="231"/>
                    <a:pt x="180" y="231"/>
                  </a:cubicBezTo>
                  <a:cubicBezTo>
                    <a:pt x="180" y="231"/>
                    <a:pt x="179" y="226"/>
                    <a:pt x="182" y="226"/>
                  </a:cubicBezTo>
                  <a:cubicBezTo>
                    <a:pt x="185" y="226"/>
                    <a:pt x="182" y="225"/>
                    <a:pt x="185" y="226"/>
                  </a:cubicBezTo>
                  <a:cubicBezTo>
                    <a:pt x="188" y="227"/>
                    <a:pt x="188" y="228"/>
                    <a:pt x="187" y="233"/>
                  </a:cubicBezTo>
                  <a:cubicBezTo>
                    <a:pt x="187" y="238"/>
                    <a:pt x="192" y="235"/>
                    <a:pt x="186" y="242"/>
                  </a:cubicBezTo>
                  <a:cubicBezTo>
                    <a:pt x="181" y="249"/>
                    <a:pt x="179" y="252"/>
                    <a:pt x="182" y="249"/>
                  </a:cubicBezTo>
                  <a:cubicBezTo>
                    <a:pt x="186" y="247"/>
                    <a:pt x="183" y="245"/>
                    <a:pt x="189" y="243"/>
                  </a:cubicBezTo>
                  <a:cubicBezTo>
                    <a:pt x="194" y="241"/>
                    <a:pt x="195" y="241"/>
                    <a:pt x="196" y="239"/>
                  </a:cubicBezTo>
                  <a:cubicBezTo>
                    <a:pt x="197" y="237"/>
                    <a:pt x="197" y="234"/>
                    <a:pt x="197" y="234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34"/>
                    <a:pt x="205" y="236"/>
                    <a:pt x="208" y="233"/>
                  </a:cubicBezTo>
                  <a:cubicBezTo>
                    <a:pt x="212" y="231"/>
                    <a:pt x="214" y="230"/>
                    <a:pt x="217" y="228"/>
                  </a:cubicBezTo>
                  <a:cubicBezTo>
                    <a:pt x="219" y="226"/>
                    <a:pt x="222" y="222"/>
                    <a:pt x="222" y="227"/>
                  </a:cubicBezTo>
                  <a:cubicBezTo>
                    <a:pt x="223" y="231"/>
                    <a:pt x="220" y="239"/>
                    <a:pt x="223" y="238"/>
                  </a:cubicBezTo>
                  <a:cubicBezTo>
                    <a:pt x="226" y="237"/>
                    <a:pt x="222" y="233"/>
                    <a:pt x="228" y="232"/>
                  </a:cubicBezTo>
                  <a:cubicBezTo>
                    <a:pt x="234" y="231"/>
                    <a:pt x="234" y="228"/>
                    <a:pt x="235" y="227"/>
                  </a:cubicBezTo>
                  <a:cubicBezTo>
                    <a:pt x="236" y="226"/>
                    <a:pt x="232" y="230"/>
                    <a:pt x="232" y="222"/>
                  </a:cubicBezTo>
                  <a:cubicBezTo>
                    <a:pt x="232" y="214"/>
                    <a:pt x="229" y="213"/>
                    <a:pt x="232" y="212"/>
                  </a:cubicBezTo>
                  <a:cubicBezTo>
                    <a:pt x="236" y="211"/>
                    <a:pt x="235" y="209"/>
                    <a:pt x="239" y="209"/>
                  </a:cubicBezTo>
                  <a:cubicBezTo>
                    <a:pt x="243" y="210"/>
                    <a:pt x="247" y="205"/>
                    <a:pt x="249" y="209"/>
                  </a:cubicBezTo>
                  <a:cubicBezTo>
                    <a:pt x="251" y="213"/>
                    <a:pt x="249" y="214"/>
                    <a:pt x="254" y="214"/>
                  </a:cubicBezTo>
                  <a:cubicBezTo>
                    <a:pt x="259" y="215"/>
                    <a:pt x="263" y="215"/>
                    <a:pt x="263" y="219"/>
                  </a:cubicBezTo>
                  <a:cubicBezTo>
                    <a:pt x="264" y="222"/>
                    <a:pt x="263" y="220"/>
                    <a:pt x="263" y="223"/>
                  </a:cubicBezTo>
                  <a:cubicBezTo>
                    <a:pt x="262" y="226"/>
                    <a:pt x="264" y="225"/>
                    <a:pt x="266" y="225"/>
                  </a:cubicBezTo>
                  <a:cubicBezTo>
                    <a:pt x="267" y="225"/>
                    <a:pt x="268" y="220"/>
                    <a:pt x="269" y="224"/>
                  </a:cubicBezTo>
                  <a:cubicBezTo>
                    <a:pt x="270" y="228"/>
                    <a:pt x="269" y="227"/>
                    <a:pt x="272" y="228"/>
                  </a:cubicBezTo>
                  <a:cubicBezTo>
                    <a:pt x="275" y="230"/>
                    <a:pt x="279" y="231"/>
                    <a:pt x="279" y="231"/>
                  </a:cubicBezTo>
                  <a:cubicBezTo>
                    <a:pt x="283" y="237"/>
                    <a:pt x="283" y="237"/>
                    <a:pt x="283" y="237"/>
                  </a:cubicBezTo>
                  <a:cubicBezTo>
                    <a:pt x="283" y="237"/>
                    <a:pt x="286" y="242"/>
                    <a:pt x="288" y="238"/>
                  </a:cubicBezTo>
                  <a:cubicBezTo>
                    <a:pt x="289" y="234"/>
                    <a:pt x="290" y="232"/>
                    <a:pt x="290" y="232"/>
                  </a:cubicBezTo>
                  <a:cubicBezTo>
                    <a:pt x="290" y="232"/>
                    <a:pt x="292" y="231"/>
                    <a:pt x="294" y="233"/>
                  </a:cubicBezTo>
                  <a:cubicBezTo>
                    <a:pt x="294" y="233"/>
                    <a:pt x="290" y="229"/>
                    <a:pt x="289" y="229"/>
                  </a:cubicBezTo>
                  <a:cubicBezTo>
                    <a:pt x="288" y="228"/>
                    <a:pt x="285" y="225"/>
                    <a:pt x="285" y="224"/>
                  </a:cubicBezTo>
                  <a:cubicBezTo>
                    <a:pt x="284" y="223"/>
                    <a:pt x="283" y="219"/>
                    <a:pt x="283" y="219"/>
                  </a:cubicBezTo>
                  <a:cubicBezTo>
                    <a:pt x="284" y="215"/>
                    <a:pt x="288" y="210"/>
                    <a:pt x="284" y="213"/>
                  </a:cubicBezTo>
                  <a:cubicBezTo>
                    <a:pt x="280" y="216"/>
                    <a:pt x="276" y="214"/>
                    <a:pt x="276" y="214"/>
                  </a:cubicBezTo>
                  <a:cubicBezTo>
                    <a:pt x="276" y="210"/>
                    <a:pt x="276" y="210"/>
                    <a:pt x="276" y="210"/>
                  </a:cubicBezTo>
                  <a:cubicBezTo>
                    <a:pt x="277" y="205"/>
                    <a:pt x="277" y="205"/>
                    <a:pt x="277" y="205"/>
                  </a:cubicBezTo>
                  <a:cubicBezTo>
                    <a:pt x="277" y="205"/>
                    <a:pt x="279" y="203"/>
                    <a:pt x="278" y="201"/>
                  </a:cubicBezTo>
                  <a:cubicBezTo>
                    <a:pt x="278" y="198"/>
                    <a:pt x="279" y="196"/>
                    <a:pt x="277" y="196"/>
                  </a:cubicBezTo>
                  <a:cubicBezTo>
                    <a:pt x="276" y="196"/>
                    <a:pt x="278" y="190"/>
                    <a:pt x="277" y="188"/>
                  </a:cubicBezTo>
                  <a:cubicBezTo>
                    <a:pt x="277" y="187"/>
                    <a:pt x="275" y="186"/>
                    <a:pt x="275" y="186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8"/>
                    <a:pt x="275" y="175"/>
                    <a:pt x="280" y="173"/>
                  </a:cubicBezTo>
                  <a:cubicBezTo>
                    <a:pt x="285" y="172"/>
                    <a:pt x="286" y="168"/>
                    <a:pt x="286" y="168"/>
                  </a:cubicBezTo>
                  <a:cubicBezTo>
                    <a:pt x="286" y="168"/>
                    <a:pt x="286" y="165"/>
                    <a:pt x="288" y="162"/>
                  </a:cubicBezTo>
                  <a:cubicBezTo>
                    <a:pt x="290" y="159"/>
                    <a:pt x="291" y="157"/>
                    <a:pt x="290" y="155"/>
                  </a:cubicBezTo>
                  <a:cubicBezTo>
                    <a:pt x="288" y="153"/>
                    <a:pt x="287" y="154"/>
                    <a:pt x="289" y="151"/>
                  </a:cubicBezTo>
                  <a:cubicBezTo>
                    <a:pt x="292" y="149"/>
                    <a:pt x="283" y="155"/>
                    <a:pt x="291" y="146"/>
                  </a:cubicBezTo>
                  <a:cubicBezTo>
                    <a:pt x="299" y="137"/>
                    <a:pt x="298" y="135"/>
                    <a:pt x="301" y="136"/>
                  </a:cubicBezTo>
                  <a:cubicBezTo>
                    <a:pt x="305" y="137"/>
                    <a:pt x="301" y="136"/>
                    <a:pt x="307" y="138"/>
                  </a:cubicBezTo>
                  <a:cubicBezTo>
                    <a:pt x="312" y="140"/>
                    <a:pt x="314" y="136"/>
                    <a:pt x="314" y="141"/>
                  </a:cubicBezTo>
                  <a:cubicBezTo>
                    <a:pt x="315" y="145"/>
                    <a:pt x="312" y="152"/>
                    <a:pt x="312" y="152"/>
                  </a:cubicBezTo>
                  <a:cubicBezTo>
                    <a:pt x="312" y="152"/>
                    <a:pt x="315" y="159"/>
                    <a:pt x="314" y="161"/>
                  </a:cubicBezTo>
                  <a:cubicBezTo>
                    <a:pt x="312" y="163"/>
                    <a:pt x="310" y="164"/>
                    <a:pt x="309" y="167"/>
                  </a:cubicBezTo>
                  <a:cubicBezTo>
                    <a:pt x="307" y="170"/>
                    <a:pt x="308" y="171"/>
                    <a:pt x="310" y="172"/>
                  </a:cubicBezTo>
                  <a:cubicBezTo>
                    <a:pt x="312" y="172"/>
                    <a:pt x="314" y="175"/>
                    <a:pt x="314" y="175"/>
                  </a:cubicBezTo>
                  <a:cubicBezTo>
                    <a:pt x="314" y="175"/>
                    <a:pt x="316" y="179"/>
                    <a:pt x="317" y="184"/>
                  </a:cubicBezTo>
                  <a:cubicBezTo>
                    <a:pt x="318" y="189"/>
                    <a:pt x="318" y="189"/>
                    <a:pt x="318" y="193"/>
                  </a:cubicBezTo>
                  <a:cubicBezTo>
                    <a:pt x="319" y="196"/>
                    <a:pt x="317" y="194"/>
                    <a:pt x="316" y="202"/>
                  </a:cubicBezTo>
                  <a:cubicBezTo>
                    <a:pt x="316" y="211"/>
                    <a:pt x="313" y="208"/>
                    <a:pt x="315" y="216"/>
                  </a:cubicBezTo>
                  <a:cubicBezTo>
                    <a:pt x="317" y="225"/>
                    <a:pt x="316" y="225"/>
                    <a:pt x="318" y="229"/>
                  </a:cubicBezTo>
                  <a:cubicBezTo>
                    <a:pt x="320" y="233"/>
                    <a:pt x="321" y="236"/>
                    <a:pt x="321" y="236"/>
                  </a:cubicBezTo>
                  <a:cubicBezTo>
                    <a:pt x="321" y="236"/>
                    <a:pt x="323" y="243"/>
                    <a:pt x="320" y="250"/>
                  </a:cubicBezTo>
                  <a:cubicBezTo>
                    <a:pt x="317" y="258"/>
                    <a:pt x="311" y="260"/>
                    <a:pt x="309" y="262"/>
                  </a:cubicBezTo>
                  <a:cubicBezTo>
                    <a:pt x="308" y="264"/>
                    <a:pt x="309" y="266"/>
                    <a:pt x="308" y="267"/>
                  </a:cubicBezTo>
                  <a:cubicBezTo>
                    <a:pt x="306" y="269"/>
                    <a:pt x="303" y="267"/>
                    <a:pt x="303" y="267"/>
                  </a:cubicBezTo>
                  <a:cubicBezTo>
                    <a:pt x="300" y="264"/>
                    <a:pt x="300" y="264"/>
                    <a:pt x="300" y="264"/>
                  </a:cubicBezTo>
                  <a:cubicBezTo>
                    <a:pt x="298" y="265"/>
                    <a:pt x="298" y="265"/>
                    <a:pt x="298" y="265"/>
                  </a:cubicBezTo>
                  <a:cubicBezTo>
                    <a:pt x="294" y="264"/>
                    <a:pt x="294" y="264"/>
                    <a:pt x="294" y="264"/>
                  </a:cubicBezTo>
                  <a:cubicBezTo>
                    <a:pt x="291" y="266"/>
                    <a:pt x="291" y="266"/>
                    <a:pt x="291" y="266"/>
                  </a:cubicBezTo>
                  <a:cubicBezTo>
                    <a:pt x="291" y="266"/>
                    <a:pt x="294" y="270"/>
                    <a:pt x="294" y="272"/>
                  </a:cubicBezTo>
                  <a:cubicBezTo>
                    <a:pt x="295" y="273"/>
                    <a:pt x="296" y="272"/>
                    <a:pt x="297" y="272"/>
                  </a:cubicBezTo>
                  <a:cubicBezTo>
                    <a:pt x="299" y="272"/>
                    <a:pt x="301" y="269"/>
                    <a:pt x="301" y="272"/>
                  </a:cubicBezTo>
                  <a:cubicBezTo>
                    <a:pt x="301" y="275"/>
                    <a:pt x="298" y="278"/>
                    <a:pt x="301" y="277"/>
                  </a:cubicBezTo>
                  <a:cubicBezTo>
                    <a:pt x="303" y="276"/>
                    <a:pt x="304" y="274"/>
                    <a:pt x="304" y="274"/>
                  </a:cubicBezTo>
                  <a:cubicBezTo>
                    <a:pt x="306" y="277"/>
                    <a:pt x="306" y="277"/>
                    <a:pt x="306" y="277"/>
                  </a:cubicBezTo>
                  <a:cubicBezTo>
                    <a:pt x="306" y="277"/>
                    <a:pt x="307" y="270"/>
                    <a:pt x="309" y="274"/>
                  </a:cubicBezTo>
                  <a:cubicBezTo>
                    <a:pt x="311" y="279"/>
                    <a:pt x="310" y="275"/>
                    <a:pt x="313" y="280"/>
                  </a:cubicBezTo>
                  <a:cubicBezTo>
                    <a:pt x="316" y="286"/>
                    <a:pt x="318" y="283"/>
                    <a:pt x="318" y="287"/>
                  </a:cubicBezTo>
                  <a:cubicBezTo>
                    <a:pt x="318" y="291"/>
                    <a:pt x="321" y="292"/>
                    <a:pt x="322" y="291"/>
                  </a:cubicBezTo>
                  <a:cubicBezTo>
                    <a:pt x="323" y="290"/>
                    <a:pt x="323" y="286"/>
                    <a:pt x="323" y="286"/>
                  </a:cubicBezTo>
                  <a:cubicBezTo>
                    <a:pt x="323" y="286"/>
                    <a:pt x="321" y="283"/>
                    <a:pt x="321" y="282"/>
                  </a:cubicBezTo>
                  <a:cubicBezTo>
                    <a:pt x="322" y="280"/>
                    <a:pt x="319" y="275"/>
                    <a:pt x="319" y="27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3" y="266"/>
                    <a:pt x="323" y="266"/>
                    <a:pt x="323" y="266"/>
                  </a:cubicBezTo>
                  <a:cubicBezTo>
                    <a:pt x="323" y="266"/>
                    <a:pt x="328" y="258"/>
                    <a:pt x="328" y="255"/>
                  </a:cubicBezTo>
                  <a:cubicBezTo>
                    <a:pt x="327" y="252"/>
                    <a:pt x="326" y="249"/>
                    <a:pt x="329" y="250"/>
                  </a:cubicBezTo>
                  <a:cubicBezTo>
                    <a:pt x="332" y="250"/>
                    <a:pt x="332" y="252"/>
                    <a:pt x="333" y="249"/>
                  </a:cubicBezTo>
                  <a:cubicBezTo>
                    <a:pt x="334" y="245"/>
                    <a:pt x="332" y="241"/>
                    <a:pt x="332" y="241"/>
                  </a:cubicBezTo>
                  <a:cubicBezTo>
                    <a:pt x="332" y="241"/>
                    <a:pt x="330" y="235"/>
                    <a:pt x="332" y="235"/>
                  </a:cubicBezTo>
                  <a:cubicBezTo>
                    <a:pt x="335" y="235"/>
                    <a:pt x="327" y="235"/>
                    <a:pt x="334" y="232"/>
                  </a:cubicBezTo>
                  <a:cubicBezTo>
                    <a:pt x="341" y="230"/>
                    <a:pt x="342" y="229"/>
                    <a:pt x="342" y="229"/>
                  </a:cubicBezTo>
                  <a:cubicBezTo>
                    <a:pt x="342" y="229"/>
                    <a:pt x="348" y="228"/>
                    <a:pt x="347" y="233"/>
                  </a:cubicBezTo>
                  <a:cubicBezTo>
                    <a:pt x="345" y="239"/>
                    <a:pt x="343" y="239"/>
                    <a:pt x="346" y="242"/>
                  </a:cubicBezTo>
                  <a:cubicBezTo>
                    <a:pt x="348" y="245"/>
                    <a:pt x="350" y="246"/>
                    <a:pt x="350" y="246"/>
                  </a:cubicBezTo>
                  <a:cubicBezTo>
                    <a:pt x="350" y="246"/>
                    <a:pt x="345" y="250"/>
                    <a:pt x="348" y="252"/>
                  </a:cubicBezTo>
                  <a:cubicBezTo>
                    <a:pt x="350" y="253"/>
                    <a:pt x="350" y="253"/>
                    <a:pt x="350" y="253"/>
                  </a:cubicBezTo>
                  <a:cubicBezTo>
                    <a:pt x="350" y="253"/>
                    <a:pt x="351" y="258"/>
                    <a:pt x="353" y="260"/>
                  </a:cubicBezTo>
                  <a:cubicBezTo>
                    <a:pt x="355" y="263"/>
                    <a:pt x="355" y="262"/>
                    <a:pt x="355" y="262"/>
                  </a:cubicBezTo>
                  <a:cubicBezTo>
                    <a:pt x="356" y="255"/>
                    <a:pt x="356" y="255"/>
                    <a:pt x="356" y="255"/>
                  </a:cubicBezTo>
                  <a:cubicBezTo>
                    <a:pt x="356" y="255"/>
                    <a:pt x="357" y="252"/>
                    <a:pt x="358" y="253"/>
                  </a:cubicBezTo>
                  <a:cubicBezTo>
                    <a:pt x="359" y="253"/>
                    <a:pt x="359" y="254"/>
                    <a:pt x="362" y="256"/>
                  </a:cubicBezTo>
                  <a:cubicBezTo>
                    <a:pt x="364" y="258"/>
                    <a:pt x="365" y="253"/>
                    <a:pt x="365" y="253"/>
                  </a:cubicBezTo>
                  <a:cubicBezTo>
                    <a:pt x="365" y="253"/>
                    <a:pt x="365" y="249"/>
                    <a:pt x="364" y="249"/>
                  </a:cubicBezTo>
                  <a:cubicBezTo>
                    <a:pt x="362" y="249"/>
                    <a:pt x="359" y="249"/>
                    <a:pt x="359" y="249"/>
                  </a:cubicBezTo>
                  <a:cubicBezTo>
                    <a:pt x="355" y="249"/>
                    <a:pt x="355" y="249"/>
                    <a:pt x="355" y="249"/>
                  </a:cubicBezTo>
                  <a:cubicBezTo>
                    <a:pt x="355" y="249"/>
                    <a:pt x="352" y="244"/>
                    <a:pt x="353" y="243"/>
                  </a:cubicBezTo>
                  <a:cubicBezTo>
                    <a:pt x="355" y="242"/>
                    <a:pt x="354" y="241"/>
                    <a:pt x="353" y="238"/>
                  </a:cubicBezTo>
                  <a:cubicBezTo>
                    <a:pt x="353" y="234"/>
                    <a:pt x="353" y="228"/>
                    <a:pt x="347" y="227"/>
                  </a:cubicBezTo>
                  <a:cubicBezTo>
                    <a:pt x="341" y="225"/>
                    <a:pt x="340" y="222"/>
                    <a:pt x="337" y="223"/>
                  </a:cubicBezTo>
                  <a:cubicBezTo>
                    <a:pt x="334" y="224"/>
                    <a:pt x="331" y="225"/>
                    <a:pt x="328" y="225"/>
                  </a:cubicBezTo>
                  <a:cubicBezTo>
                    <a:pt x="325" y="224"/>
                    <a:pt x="323" y="221"/>
                    <a:pt x="324" y="219"/>
                  </a:cubicBezTo>
                  <a:cubicBezTo>
                    <a:pt x="324" y="216"/>
                    <a:pt x="326" y="213"/>
                    <a:pt x="326" y="213"/>
                  </a:cubicBezTo>
                  <a:cubicBezTo>
                    <a:pt x="324" y="210"/>
                    <a:pt x="324" y="210"/>
                    <a:pt x="324" y="210"/>
                  </a:cubicBezTo>
                  <a:cubicBezTo>
                    <a:pt x="323" y="206"/>
                    <a:pt x="323" y="206"/>
                    <a:pt x="323" y="206"/>
                  </a:cubicBezTo>
                  <a:cubicBezTo>
                    <a:pt x="323" y="206"/>
                    <a:pt x="322" y="201"/>
                    <a:pt x="324" y="201"/>
                  </a:cubicBezTo>
                  <a:cubicBezTo>
                    <a:pt x="325" y="201"/>
                    <a:pt x="325" y="200"/>
                    <a:pt x="325" y="199"/>
                  </a:cubicBezTo>
                  <a:cubicBezTo>
                    <a:pt x="325" y="199"/>
                    <a:pt x="328" y="195"/>
                    <a:pt x="328" y="194"/>
                  </a:cubicBezTo>
                  <a:cubicBezTo>
                    <a:pt x="328" y="193"/>
                    <a:pt x="328" y="190"/>
                    <a:pt x="327" y="190"/>
                  </a:cubicBezTo>
                  <a:cubicBezTo>
                    <a:pt x="326" y="190"/>
                    <a:pt x="325" y="187"/>
                    <a:pt x="325" y="187"/>
                  </a:cubicBezTo>
                  <a:cubicBezTo>
                    <a:pt x="325" y="187"/>
                    <a:pt x="322" y="183"/>
                    <a:pt x="322" y="181"/>
                  </a:cubicBezTo>
                  <a:cubicBezTo>
                    <a:pt x="322" y="180"/>
                    <a:pt x="322" y="177"/>
                    <a:pt x="322" y="177"/>
                  </a:cubicBezTo>
                  <a:cubicBezTo>
                    <a:pt x="322" y="172"/>
                    <a:pt x="322" y="172"/>
                    <a:pt x="322" y="172"/>
                  </a:cubicBezTo>
                  <a:cubicBezTo>
                    <a:pt x="322" y="172"/>
                    <a:pt x="323" y="166"/>
                    <a:pt x="325" y="165"/>
                  </a:cubicBezTo>
                  <a:cubicBezTo>
                    <a:pt x="326" y="163"/>
                    <a:pt x="331" y="157"/>
                    <a:pt x="332" y="155"/>
                  </a:cubicBezTo>
                  <a:cubicBezTo>
                    <a:pt x="332" y="153"/>
                    <a:pt x="334" y="147"/>
                    <a:pt x="334" y="146"/>
                  </a:cubicBezTo>
                  <a:cubicBezTo>
                    <a:pt x="334" y="144"/>
                    <a:pt x="330" y="141"/>
                    <a:pt x="330" y="141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7" y="135"/>
                    <a:pt x="330" y="130"/>
                    <a:pt x="331" y="134"/>
                  </a:cubicBezTo>
                  <a:cubicBezTo>
                    <a:pt x="331" y="138"/>
                    <a:pt x="331" y="139"/>
                    <a:pt x="332" y="140"/>
                  </a:cubicBezTo>
                  <a:cubicBezTo>
                    <a:pt x="334" y="141"/>
                    <a:pt x="336" y="143"/>
                    <a:pt x="336" y="143"/>
                  </a:cubicBezTo>
                  <a:cubicBezTo>
                    <a:pt x="336" y="143"/>
                    <a:pt x="337" y="144"/>
                    <a:pt x="338" y="146"/>
                  </a:cubicBezTo>
                  <a:cubicBezTo>
                    <a:pt x="338" y="149"/>
                    <a:pt x="337" y="149"/>
                    <a:pt x="338" y="154"/>
                  </a:cubicBezTo>
                  <a:cubicBezTo>
                    <a:pt x="338" y="158"/>
                    <a:pt x="339" y="161"/>
                    <a:pt x="338" y="164"/>
                  </a:cubicBezTo>
                  <a:cubicBezTo>
                    <a:pt x="338" y="168"/>
                    <a:pt x="336" y="171"/>
                    <a:pt x="337" y="174"/>
                  </a:cubicBezTo>
                  <a:cubicBezTo>
                    <a:pt x="338" y="177"/>
                    <a:pt x="337" y="174"/>
                    <a:pt x="340" y="176"/>
                  </a:cubicBezTo>
                  <a:cubicBezTo>
                    <a:pt x="343" y="178"/>
                    <a:pt x="342" y="173"/>
                    <a:pt x="346" y="177"/>
                  </a:cubicBezTo>
                  <a:cubicBezTo>
                    <a:pt x="350" y="181"/>
                    <a:pt x="351" y="184"/>
                    <a:pt x="351" y="184"/>
                  </a:cubicBezTo>
                  <a:cubicBezTo>
                    <a:pt x="351" y="184"/>
                    <a:pt x="355" y="184"/>
                    <a:pt x="358" y="184"/>
                  </a:cubicBezTo>
                  <a:cubicBezTo>
                    <a:pt x="360" y="184"/>
                    <a:pt x="361" y="179"/>
                    <a:pt x="359" y="179"/>
                  </a:cubicBezTo>
                  <a:cubicBezTo>
                    <a:pt x="358" y="178"/>
                    <a:pt x="356" y="175"/>
                    <a:pt x="354" y="175"/>
                  </a:cubicBezTo>
                  <a:cubicBezTo>
                    <a:pt x="351" y="174"/>
                    <a:pt x="347" y="170"/>
                    <a:pt x="347" y="170"/>
                  </a:cubicBezTo>
                  <a:cubicBezTo>
                    <a:pt x="347" y="170"/>
                    <a:pt x="341" y="170"/>
                    <a:pt x="343" y="166"/>
                  </a:cubicBezTo>
                  <a:cubicBezTo>
                    <a:pt x="346" y="162"/>
                    <a:pt x="346" y="158"/>
                    <a:pt x="348" y="161"/>
                  </a:cubicBezTo>
                  <a:cubicBezTo>
                    <a:pt x="351" y="164"/>
                    <a:pt x="351" y="164"/>
                    <a:pt x="351" y="164"/>
                  </a:cubicBezTo>
                  <a:cubicBezTo>
                    <a:pt x="351" y="164"/>
                    <a:pt x="354" y="163"/>
                    <a:pt x="356" y="161"/>
                  </a:cubicBezTo>
                  <a:cubicBezTo>
                    <a:pt x="358" y="158"/>
                    <a:pt x="357" y="156"/>
                    <a:pt x="357" y="156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3" y="152"/>
                    <a:pt x="353" y="149"/>
                    <a:pt x="356" y="148"/>
                  </a:cubicBezTo>
                  <a:cubicBezTo>
                    <a:pt x="359" y="148"/>
                    <a:pt x="361" y="147"/>
                    <a:pt x="361" y="147"/>
                  </a:cubicBezTo>
                  <a:cubicBezTo>
                    <a:pt x="366" y="155"/>
                    <a:pt x="366" y="155"/>
                    <a:pt x="366" y="155"/>
                  </a:cubicBezTo>
                  <a:cubicBezTo>
                    <a:pt x="366" y="155"/>
                    <a:pt x="371" y="152"/>
                    <a:pt x="371" y="157"/>
                  </a:cubicBezTo>
                  <a:cubicBezTo>
                    <a:pt x="372" y="162"/>
                    <a:pt x="372" y="164"/>
                    <a:pt x="374" y="165"/>
                  </a:cubicBezTo>
                  <a:cubicBezTo>
                    <a:pt x="377" y="166"/>
                    <a:pt x="377" y="165"/>
                    <a:pt x="379" y="165"/>
                  </a:cubicBezTo>
                  <a:cubicBezTo>
                    <a:pt x="382" y="165"/>
                    <a:pt x="382" y="165"/>
                    <a:pt x="384" y="164"/>
                  </a:cubicBezTo>
                  <a:cubicBezTo>
                    <a:pt x="386" y="163"/>
                    <a:pt x="386" y="160"/>
                    <a:pt x="388" y="164"/>
                  </a:cubicBezTo>
                  <a:cubicBezTo>
                    <a:pt x="389" y="167"/>
                    <a:pt x="388" y="170"/>
                    <a:pt x="388" y="170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2" y="174"/>
                    <a:pt x="385" y="176"/>
                    <a:pt x="385" y="182"/>
                  </a:cubicBezTo>
                  <a:cubicBezTo>
                    <a:pt x="384" y="188"/>
                    <a:pt x="381" y="188"/>
                    <a:pt x="382" y="192"/>
                  </a:cubicBezTo>
                  <a:cubicBezTo>
                    <a:pt x="383" y="197"/>
                    <a:pt x="384" y="196"/>
                    <a:pt x="385" y="194"/>
                  </a:cubicBezTo>
                  <a:cubicBezTo>
                    <a:pt x="385" y="192"/>
                    <a:pt x="383" y="190"/>
                    <a:pt x="386" y="190"/>
                  </a:cubicBezTo>
                  <a:cubicBezTo>
                    <a:pt x="388" y="190"/>
                    <a:pt x="388" y="185"/>
                    <a:pt x="388" y="190"/>
                  </a:cubicBezTo>
                  <a:cubicBezTo>
                    <a:pt x="388" y="195"/>
                    <a:pt x="387" y="197"/>
                    <a:pt x="387" y="197"/>
                  </a:cubicBezTo>
                  <a:cubicBezTo>
                    <a:pt x="385" y="200"/>
                    <a:pt x="385" y="200"/>
                    <a:pt x="385" y="200"/>
                  </a:cubicBezTo>
                  <a:cubicBezTo>
                    <a:pt x="385" y="200"/>
                    <a:pt x="387" y="204"/>
                    <a:pt x="390" y="204"/>
                  </a:cubicBezTo>
                  <a:cubicBezTo>
                    <a:pt x="393" y="203"/>
                    <a:pt x="393" y="200"/>
                    <a:pt x="394" y="198"/>
                  </a:cubicBezTo>
                  <a:cubicBezTo>
                    <a:pt x="395" y="195"/>
                    <a:pt x="394" y="191"/>
                    <a:pt x="394" y="191"/>
                  </a:cubicBezTo>
                  <a:cubicBezTo>
                    <a:pt x="392" y="184"/>
                    <a:pt x="392" y="184"/>
                    <a:pt x="392" y="184"/>
                  </a:cubicBezTo>
                  <a:cubicBezTo>
                    <a:pt x="392" y="176"/>
                    <a:pt x="392" y="176"/>
                    <a:pt x="392" y="176"/>
                  </a:cubicBezTo>
                  <a:cubicBezTo>
                    <a:pt x="392" y="176"/>
                    <a:pt x="396" y="173"/>
                    <a:pt x="397" y="170"/>
                  </a:cubicBezTo>
                  <a:cubicBezTo>
                    <a:pt x="397" y="168"/>
                    <a:pt x="396" y="164"/>
                    <a:pt x="396" y="164"/>
                  </a:cubicBezTo>
                  <a:cubicBezTo>
                    <a:pt x="389" y="155"/>
                    <a:pt x="389" y="155"/>
                    <a:pt x="389" y="155"/>
                  </a:cubicBezTo>
                  <a:cubicBezTo>
                    <a:pt x="389" y="155"/>
                    <a:pt x="378" y="148"/>
                    <a:pt x="376" y="146"/>
                  </a:cubicBezTo>
                  <a:cubicBezTo>
                    <a:pt x="374" y="145"/>
                    <a:pt x="369" y="140"/>
                    <a:pt x="373" y="139"/>
                  </a:cubicBezTo>
                  <a:cubicBezTo>
                    <a:pt x="378" y="137"/>
                    <a:pt x="377" y="133"/>
                    <a:pt x="377" y="133"/>
                  </a:cubicBezTo>
                  <a:cubicBezTo>
                    <a:pt x="377" y="133"/>
                    <a:pt x="374" y="135"/>
                    <a:pt x="374" y="129"/>
                  </a:cubicBezTo>
                  <a:cubicBezTo>
                    <a:pt x="374" y="123"/>
                    <a:pt x="374" y="121"/>
                    <a:pt x="377" y="120"/>
                  </a:cubicBezTo>
                  <a:cubicBezTo>
                    <a:pt x="379" y="120"/>
                    <a:pt x="381" y="117"/>
                    <a:pt x="381" y="117"/>
                  </a:cubicBezTo>
                  <a:cubicBezTo>
                    <a:pt x="381" y="117"/>
                    <a:pt x="382" y="117"/>
                    <a:pt x="385" y="118"/>
                  </a:cubicBezTo>
                  <a:cubicBezTo>
                    <a:pt x="389" y="120"/>
                    <a:pt x="391" y="116"/>
                    <a:pt x="391" y="116"/>
                  </a:cubicBezTo>
                  <a:cubicBezTo>
                    <a:pt x="391" y="116"/>
                    <a:pt x="392" y="110"/>
                    <a:pt x="397" y="114"/>
                  </a:cubicBezTo>
                  <a:cubicBezTo>
                    <a:pt x="403" y="118"/>
                    <a:pt x="401" y="115"/>
                    <a:pt x="405" y="116"/>
                  </a:cubicBezTo>
                  <a:cubicBezTo>
                    <a:pt x="409" y="116"/>
                    <a:pt x="412" y="116"/>
                    <a:pt x="412" y="116"/>
                  </a:cubicBezTo>
                  <a:cubicBezTo>
                    <a:pt x="412" y="116"/>
                    <a:pt x="416" y="114"/>
                    <a:pt x="414" y="120"/>
                  </a:cubicBezTo>
                  <a:cubicBezTo>
                    <a:pt x="412" y="125"/>
                    <a:pt x="413" y="127"/>
                    <a:pt x="413" y="127"/>
                  </a:cubicBezTo>
                  <a:cubicBezTo>
                    <a:pt x="413" y="127"/>
                    <a:pt x="416" y="126"/>
                    <a:pt x="418" y="125"/>
                  </a:cubicBezTo>
                  <a:cubicBezTo>
                    <a:pt x="421" y="124"/>
                    <a:pt x="421" y="123"/>
                    <a:pt x="421" y="121"/>
                  </a:cubicBezTo>
                  <a:cubicBezTo>
                    <a:pt x="422" y="119"/>
                    <a:pt x="422" y="115"/>
                    <a:pt x="422" y="115"/>
                  </a:cubicBezTo>
                  <a:cubicBezTo>
                    <a:pt x="422" y="115"/>
                    <a:pt x="420" y="111"/>
                    <a:pt x="418" y="110"/>
                  </a:cubicBezTo>
                  <a:cubicBezTo>
                    <a:pt x="416" y="109"/>
                    <a:pt x="414" y="107"/>
                    <a:pt x="413" y="105"/>
                  </a:cubicBezTo>
                  <a:cubicBezTo>
                    <a:pt x="412" y="102"/>
                    <a:pt x="409" y="96"/>
                    <a:pt x="414" y="99"/>
                  </a:cubicBezTo>
                  <a:cubicBezTo>
                    <a:pt x="420" y="101"/>
                    <a:pt x="421" y="100"/>
                    <a:pt x="420" y="98"/>
                  </a:cubicBezTo>
                  <a:cubicBezTo>
                    <a:pt x="419" y="96"/>
                    <a:pt x="418" y="93"/>
                    <a:pt x="416" y="94"/>
                  </a:cubicBezTo>
                  <a:cubicBezTo>
                    <a:pt x="415" y="94"/>
                    <a:pt x="413" y="95"/>
                    <a:pt x="413" y="95"/>
                  </a:cubicBezTo>
                  <a:cubicBezTo>
                    <a:pt x="413" y="95"/>
                    <a:pt x="408" y="92"/>
                    <a:pt x="410" y="90"/>
                  </a:cubicBezTo>
                  <a:cubicBezTo>
                    <a:pt x="412" y="88"/>
                    <a:pt x="412" y="88"/>
                    <a:pt x="412" y="88"/>
                  </a:cubicBezTo>
                  <a:cubicBezTo>
                    <a:pt x="412" y="88"/>
                    <a:pt x="415" y="84"/>
                    <a:pt x="417" y="86"/>
                  </a:cubicBezTo>
                  <a:cubicBezTo>
                    <a:pt x="420" y="89"/>
                    <a:pt x="420" y="89"/>
                    <a:pt x="420" y="89"/>
                  </a:cubicBezTo>
                  <a:cubicBezTo>
                    <a:pt x="420" y="89"/>
                    <a:pt x="425" y="90"/>
                    <a:pt x="425" y="88"/>
                  </a:cubicBezTo>
                  <a:cubicBezTo>
                    <a:pt x="424" y="86"/>
                    <a:pt x="423" y="84"/>
                    <a:pt x="422" y="84"/>
                  </a:cubicBezTo>
                  <a:cubicBezTo>
                    <a:pt x="420" y="85"/>
                    <a:pt x="422" y="81"/>
                    <a:pt x="422" y="81"/>
                  </a:cubicBezTo>
                  <a:cubicBezTo>
                    <a:pt x="422" y="81"/>
                    <a:pt x="423" y="78"/>
                    <a:pt x="425" y="81"/>
                  </a:cubicBezTo>
                  <a:cubicBezTo>
                    <a:pt x="427" y="85"/>
                    <a:pt x="432" y="82"/>
                    <a:pt x="432" y="82"/>
                  </a:cubicBezTo>
                  <a:cubicBezTo>
                    <a:pt x="432" y="82"/>
                    <a:pt x="433" y="81"/>
                    <a:pt x="435" y="78"/>
                  </a:cubicBezTo>
                  <a:cubicBezTo>
                    <a:pt x="437" y="76"/>
                    <a:pt x="443" y="74"/>
                    <a:pt x="443" y="74"/>
                  </a:cubicBezTo>
                  <a:cubicBezTo>
                    <a:pt x="443" y="74"/>
                    <a:pt x="449" y="70"/>
                    <a:pt x="451" y="68"/>
                  </a:cubicBezTo>
                  <a:cubicBezTo>
                    <a:pt x="453" y="66"/>
                    <a:pt x="454" y="62"/>
                    <a:pt x="457" y="62"/>
                  </a:cubicBezTo>
                  <a:cubicBezTo>
                    <a:pt x="459" y="63"/>
                    <a:pt x="459" y="61"/>
                    <a:pt x="461" y="61"/>
                  </a:cubicBezTo>
                  <a:cubicBezTo>
                    <a:pt x="464" y="61"/>
                    <a:pt x="465" y="58"/>
                    <a:pt x="465" y="58"/>
                  </a:cubicBezTo>
                  <a:cubicBezTo>
                    <a:pt x="463" y="55"/>
                    <a:pt x="463" y="55"/>
                    <a:pt x="463" y="55"/>
                  </a:cubicBezTo>
                  <a:cubicBezTo>
                    <a:pt x="459" y="55"/>
                    <a:pt x="459" y="55"/>
                    <a:pt x="459" y="55"/>
                  </a:cubicBezTo>
                  <a:cubicBezTo>
                    <a:pt x="461" y="51"/>
                    <a:pt x="461" y="51"/>
                    <a:pt x="461" y="51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8" y="48"/>
                    <a:pt x="468" y="47"/>
                    <a:pt x="473" y="48"/>
                  </a:cubicBezTo>
                  <a:cubicBezTo>
                    <a:pt x="477" y="48"/>
                    <a:pt x="475" y="45"/>
                    <a:pt x="479" y="47"/>
                  </a:cubicBezTo>
                  <a:cubicBezTo>
                    <a:pt x="482" y="48"/>
                    <a:pt x="476" y="59"/>
                    <a:pt x="476" y="59"/>
                  </a:cubicBezTo>
                  <a:cubicBezTo>
                    <a:pt x="477" y="63"/>
                    <a:pt x="475" y="63"/>
                    <a:pt x="480" y="61"/>
                  </a:cubicBezTo>
                  <a:cubicBezTo>
                    <a:pt x="485" y="58"/>
                    <a:pt x="484" y="56"/>
                    <a:pt x="486" y="55"/>
                  </a:cubicBezTo>
                  <a:cubicBezTo>
                    <a:pt x="489" y="55"/>
                    <a:pt x="489" y="54"/>
                    <a:pt x="490" y="51"/>
                  </a:cubicBezTo>
                  <a:cubicBezTo>
                    <a:pt x="492" y="49"/>
                    <a:pt x="491" y="45"/>
                    <a:pt x="495" y="47"/>
                  </a:cubicBezTo>
                  <a:cubicBezTo>
                    <a:pt x="499" y="48"/>
                    <a:pt x="501" y="48"/>
                    <a:pt x="502" y="50"/>
                  </a:cubicBezTo>
                  <a:cubicBezTo>
                    <a:pt x="502" y="51"/>
                    <a:pt x="503" y="56"/>
                    <a:pt x="502" y="59"/>
                  </a:cubicBezTo>
                  <a:cubicBezTo>
                    <a:pt x="501" y="61"/>
                    <a:pt x="500" y="61"/>
                    <a:pt x="502" y="62"/>
                  </a:cubicBezTo>
                  <a:cubicBezTo>
                    <a:pt x="504" y="63"/>
                    <a:pt x="509" y="59"/>
                    <a:pt x="509" y="56"/>
                  </a:cubicBezTo>
                  <a:cubicBezTo>
                    <a:pt x="509" y="53"/>
                    <a:pt x="508" y="51"/>
                    <a:pt x="506" y="50"/>
                  </a:cubicBezTo>
                  <a:cubicBezTo>
                    <a:pt x="505" y="49"/>
                    <a:pt x="502" y="46"/>
                    <a:pt x="502" y="46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6" y="38"/>
                    <a:pt x="500" y="35"/>
                    <a:pt x="503" y="36"/>
                  </a:cubicBezTo>
                  <a:cubicBezTo>
                    <a:pt x="505" y="36"/>
                    <a:pt x="506" y="36"/>
                    <a:pt x="509" y="37"/>
                  </a:cubicBezTo>
                  <a:cubicBezTo>
                    <a:pt x="512" y="39"/>
                    <a:pt x="511" y="35"/>
                    <a:pt x="514" y="37"/>
                  </a:cubicBezTo>
                  <a:cubicBezTo>
                    <a:pt x="518" y="39"/>
                    <a:pt x="519" y="37"/>
                    <a:pt x="519" y="37"/>
                  </a:cubicBezTo>
                  <a:cubicBezTo>
                    <a:pt x="519" y="37"/>
                    <a:pt x="520" y="31"/>
                    <a:pt x="518" y="29"/>
                  </a:cubicBezTo>
                  <a:cubicBezTo>
                    <a:pt x="517" y="27"/>
                    <a:pt x="518" y="23"/>
                    <a:pt x="518" y="23"/>
                  </a:cubicBezTo>
                  <a:cubicBezTo>
                    <a:pt x="518" y="23"/>
                    <a:pt x="517" y="20"/>
                    <a:pt x="520" y="16"/>
                  </a:cubicBezTo>
                  <a:cubicBezTo>
                    <a:pt x="524" y="13"/>
                    <a:pt x="530" y="8"/>
                    <a:pt x="532" y="6"/>
                  </a:cubicBezTo>
                  <a:cubicBezTo>
                    <a:pt x="534" y="3"/>
                    <a:pt x="536" y="0"/>
                    <a:pt x="539" y="1"/>
                  </a:cubicBezTo>
                  <a:cubicBezTo>
                    <a:pt x="542" y="2"/>
                    <a:pt x="540" y="7"/>
                    <a:pt x="540" y="7"/>
                  </a:cubicBezTo>
                  <a:cubicBezTo>
                    <a:pt x="540" y="7"/>
                    <a:pt x="548" y="4"/>
                    <a:pt x="546" y="9"/>
                  </a:cubicBezTo>
                  <a:cubicBezTo>
                    <a:pt x="544" y="13"/>
                    <a:pt x="536" y="13"/>
                    <a:pt x="539" y="14"/>
                  </a:cubicBezTo>
                  <a:cubicBezTo>
                    <a:pt x="542" y="16"/>
                    <a:pt x="540" y="20"/>
                    <a:pt x="540" y="20"/>
                  </a:cubicBezTo>
                  <a:cubicBezTo>
                    <a:pt x="546" y="24"/>
                    <a:pt x="546" y="24"/>
                    <a:pt x="546" y="24"/>
                  </a:cubicBezTo>
                  <a:cubicBezTo>
                    <a:pt x="546" y="24"/>
                    <a:pt x="558" y="25"/>
                    <a:pt x="559" y="28"/>
                  </a:cubicBezTo>
                  <a:cubicBezTo>
                    <a:pt x="559" y="31"/>
                    <a:pt x="562" y="29"/>
                    <a:pt x="556" y="35"/>
                  </a:cubicBezTo>
                  <a:cubicBezTo>
                    <a:pt x="551" y="42"/>
                    <a:pt x="554" y="40"/>
                    <a:pt x="554" y="40"/>
                  </a:cubicBezTo>
                  <a:cubicBezTo>
                    <a:pt x="554" y="40"/>
                    <a:pt x="557" y="39"/>
                    <a:pt x="560" y="39"/>
                  </a:cubicBezTo>
                  <a:cubicBezTo>
                    <a:pt x="562" y="38"/>
                    <a:pt x="565" y="34"/>
                    <a:pt x="565" y="34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74" y="26"/>
                    <a:pt x="574" y="26"/>
                    <a:pt x="574" y="26"/>
                  </a:cubicBezTo>
                  <a:cubicBezTo>
                    <a:pt x="574" y="26"/>
                    <a:pt x="581" y="28"/>
                    <a:pt x="586" y="30"/>
                  </a:cubicBezTo>
                  <a:cubicBezTo>
                    <a:pt x="591" y="33"/>
                    <a:pt x="594" y="37"/>
                    <a:pt x="594" y="40"/>
                  </a:cubicBezTo>
                  <a:cubicBezTo>
                    <a:pt x="594" y="43"/>
                    <a:pt x="592" y="43"/>
                    <a:pt x="595" y="46"/>
                  </a:cubicBezTo>
                  <a:cubicBezTo>
                    <a:pt x="599" y="48"/>
                    <a:pt x="602" y="51"/>
                    <a:pt x="602" y="51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0" y="60"/>
                    <a:pt x="601" y="67"/>
                    <a:pt x="599" y="66"/>
                  </a:cubicBezTo>
                  <a:cubicBezTo>
                    <a:pt x="597" y="64"/>
                    <a:pt x="597" y="58"/>
                    <a:pt x="596" y="62"/>
                  </a:cubicBezTo>
                  <a:cubicBezTo>
                    <a:pt x="594" y="65"/>
                    <a:pt x="595" y="68"/>
                    <a:pt x="597" y="70"/>
                  </a:cubicBezTo>
                  <a:cubicBezTo>
                    <a:pt x="599" y="71"/>
                    <a:pt x="600" y="71"/>
                    <a:pt x="600" y="71"/>
                  </a:cubicBezTo>
                  <a:cubicBezTo>
                    <a:pt x="600" y="71"/>
                    <a:pt x="602" y="74"/>
                    <a:pt x="602" y="77"/>
                  </a:cubicBezTo>
                  <a:cubicBezTo>
                    <a:pt x="601" y="79"/>
                    <a:pt x="600" y="84"/>
                    <a:pt x="600" y="84"/>
                  </a:cubicBezTo>
                  <a:cubicBezTo>
                    <a:pt x="600" y="84"/>
                    <a:pt x="598" y="81"/>
                    <a:pt x="596" y="86"/>
                  </a:cubicBezTo>
                  <a:cubicBezTo>
                    <a:pt x="594" y="91"/>
                    <a:pt x="595" y="93"/>
                    <a:pt x="590" y="95"/>
                  </a:cubicBezTo>
                  <a:cubicBezTo>
                    <a:pt x="584" y="97"/>
                    <a:pt x="577" y="100"/>
                    <a:pt x="577" y="100"/>
                  </a:cubicBezTo>
                  <a:cubicBezTo>
                    <a:pt x="577" y="100"/>
                    <a:pt x="572" y="106"/>
                    <a:pt x="572" y="108"/>
                  </a:cubicBezTo>
                  <a:cubicBezTo>
                    <a:pt x="572" y="111"/>
                    <a:pt x="570" y="112"/>
                    <a:pt x="567" y="113"/>
                  </a:cubicBezTo>
                  <a:cubicBezTo>
                    <a:pt x="565" y="114"/>
                    <a:pt x="564" y="117"/>
                    <a:pt x="564" y="117"/>
                  </a:cubicBezTo>
                  <a:cubicBezTo>
                    <a:pt x="564" y="117"/>
                    <a:pt x="562" y="122"/>
                    <a:pt x="560" y="123"/>
                  </a:cubicBezTo>
                  <a:cubicBezTo>
                    <a:pt x="559" y="124"/>
                    <a:pt x="560" y="123"/>
                    <a:pt x="558" y="126"/>
                  </a:cubicBezTo>
                  <a:cubicBezTo>
                    <a:pt x="556" y="128"/>
                    <a:pt x="552" y="130"/>
                    <a:pt x="552" y="130"/>
                  </a:cubicBezTo>
                  <a:cubicBezTo>
                    <a:pt x="546" y="134"/>
                    <a:pt x="546" y="134"/>
                    <a:pt x="546" y="134"/>
                  </a:cubicBezTo>
                  <a:cubicBezTo>
                    <a:pt x="543" y="138"/>
                    <a:pt x="543" y="138"/>
                    <a:pt x="543" y="138"/>
                  </a:cubicBezTo>
                  <a:cubicBezTo>
                    <a:pt x="543" y="138"/>
                    <a:pt x="540" y="138"/>
                    <a:pt x="538" y="141"/>
                  </a:cubicBezTo>
                  <a:cubicBezTo>
                    <a:pt x="537" y="144"/>
                    <a:pt x="536" y="146"/>
                    <a:pt x="534" y="147"/>
                  </a:cubicBezTo>
                  <a:cubicBezTo>
                    <a:pt x="532" y="148"/>
                    <a:pt x="529" y="152"/>
                    <a:pt x="529" y="152"/>
                  </a:cubicBezTo>
                  <a:cubicBezTo>
                    <a:pt x="529" y="152"/>
                    <a:pt x="525" y="151"/>
                    <a:pt x="527" y="155"/>
                  </a:cubicBezTo>
                  <a:cubicBezTo>
                    <a:pt x="529" y="159"/>
                    <a:pt x="533" y="157"/>
                    <a:pt x="536" y="155"/>
                  </a:cubicBezTo>
                  <a:cubicBezTo>
                    <a:pt x="538" y="153"/>
                    <a:pt x="541" y="151"/>
                    <a:pt x="543" y="148"/>
                  </a:cubicBezTo>
                  <a:cubicBezTo>
                    <a:pt x="544" y="145"/>
                    <a:pt x="545" y="144"/>
                    <a:pt x="548" y="143"/>
                  </a:cubicBezTo>
                  <a:cubicBezTo>
                    <a:pt x="551" y="143"/>
                    <a:pt x="548" y="141"/>
                    <a:pt x="553" y="138"/>
                  </a:cubicBezTo>
                  <a:cubicBezTo>
                    <a:pt x="559" y="135"/>
                    <a:pt x="561" y="131"/>
                    <a:pt x="562" y="133"/>
                  </a:cubicBezTo>
                  <a:cubicBezTo>
                    <a:pt x="562" y="135"/>
                    <a:pt x="564" y="134"/>
                    <a:pt x="566" y="133"/>
                  </a:cubicBezTo>
                  <a:cubicBezTo>
                    <a:pt x="568" y="132"/>
                    <a:pt x="564" y="129"/>
                    <a:pt x="570" y="128"/>
                  </a:cubicBezTo>
                  <a:cubicBezTo>
                    <a:pt x="576" y="127"/>
                    <a:pt x="577" y="124"/>
                    <a:pt x="579" y="123"/>
                  </a:cubicBezTo>
                  <a:cubicBezTo>
                    <a:pt x="581" y="123"/>
                    <a:pt x="583" y="121"/>
                    <a:pt x="583" y="121"/>
                  </a:cubicBezTo>
                  <a:cubicBezTo>
                    <a:pt x="583" y="121"/>
                    <a:pt x="580" y="124"/>
                    <a:pt x="579" y="121"/>
                  </a:cubicBezTo>
                  <a:cubicBezTo>
                    <a:pt x="578" y="116"/>
                    <a:pt x="578" y="115"/>
                    <a:pt x="578" y="115"/>
                  </a:cubicBezTo>
                  <a:cubicBezTo>
                    <a:pt x="578" y="115"/>
                    <a:pt x="581" y="112"/>
                    <a:pt x="582" y="114"/>
                  </a:cubicBezTo>
                  <a:cubicBezTo>
                    <a:pt x="584" y="116"/>
                    <a:pt x="586" y="116"/>
                    <a:pt x="586" y="116"/>
                  </a:cubicBezTo>
                  <a:cubicBezTo>
                    <a:pt x="586" y="116"/>
                    <a:pt x="586" y="121"/>
                    <a:pt x="589" y="122"/>
                  </a:cubicBezTo>
                  <a:cubicBezTo>
                    <a:pt x="591" y="123"/>
                    <a:pt x="599" y="124"/>
                    <a:pt x="598" y="122"/>
                  </a:cubicBezTo>
                  <a:cubicBezTo>
                    <a:pt x="597" y="121"/>
                    <a:pt x="600" y="126"/>
                    <a:pt x="600" y="128"/>
                  </a:cubicBezTo>
                  <a:cubicBezTo>
                    <a:pt x="600" y="131"/>
                    <a:pt x="600" y="131"/>
                    <a:pt x="599" y="134"/>
                  </a:cubicBezTo>
                  <a:cubicBezTo>
                    <a:pt x="598" y="137"/>
                    <a:pt x="601" y="140"/>
                    <a:pt x="601" y="140"/>
                  </a:cubicBezTo>
                  <a:cubicBezTo>
                    <a:pt x="604" y="139"/>
                    <a:pt x="604" y="139"/>
                    <a:pt x="604" y="139"/>
                  </a:cubicBezTo>
                  <a:cubicBezTo>
                    <a:pt x="604" y="133"/>
                    <a:pt x="604" y="133"/>
                    <a:pt x="604" y="133"/>
                  </a:cubicBezTo>
                  <a:cubicBezTo>
                    <a:pt x="604" y="133"/>
                    <a:pt x="603" y="131"/>
                    <a:pt x="605" y="129"/>
                  </a:cubicBezTo>
                  <a:cubicBezTo>
                    <a:pt x="606" y="126"/>
                    <a:pt x="609" y="123"/>
                    <a:pt x="609" y="123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5" y="119"/>
                    <a:pt x="619" y="116"/>
                    <a:pt x="622" y="119"/>
                  </a:cubicBezTo>
                  <a:cubicBezTo>
                    <a:pt x="624" y="121"/>
                    <a:pt x="629" y="124"/>
                    <a:pt x="631" y="124"/>
                  </a:cubicBezTo>
                  <a:cubicBezTo>
                    <a:pt x="633" y="125"/>
                    <a:pt x="638" y="124"/>
                    <a:pt x="638" y="124"/>
                  </a:cubicBezTo>
                  <a:cubicBezTo>
                    <a:pt x="638" y="124"/>
                    <a:pt x="637" y="127"/>
                    <a:pt x="636" y="131"/>
                  </a:cubicBezTo>
                  <a:cubicBezTo>
                    <a:pt x="635" y="135"/>
                    <a:pt x="640" y="135"/>
                    <a:pt x="640" y="135"/>
                  </a:cubicBezTo>
                  <a:cubicBezTo>
                    <a:pt x="640" y="135"/>
                    <a:pt x="643" y="131"/>
                    <a:pt x="651" y="135"/>
                  </a:cubicBezTo>
                  <a:cubicBezTo>
                    <a:pt x="658" y="140"/>
                    <a:pt x="659" y="135"/>
                    <a:pt x="662" y="137"/>
                  </a:cubicBezTo>
                  <a:cubicBezTo>
                    <a:pt x="666" y="139"/>
                    <a:pt x="662" y="138"/>
                    <a:pt x="666" y="139"/>
                  </a:cubicBezTo>
                  <a:cubicBezTo>
                    <a:pt x="670" y="139"/>
                    <a:pt x="671" y="137"/>
                    <a:pt x="671" y="137"/>
                  </a:cubicBezTo>
                  <a:cubicBezTo>
                    <a:pt x="671" y="137"/>
                    <a:pt x="674" y="133"/>
                    <a:pt x="671" y="132"/>
                  </a:cubicBezTo>
                  <a:cubicBezTo>
                    <a:pt x="667" y="131"/>
                    <a:pt x="669" y="132"/>
                    <a:pt x="667" y="128"/>
                  </a:cubicBezTo>
                  <a:cubicBezTo>
                    <a:pt x="666" y="124"/>
                    <a:pt x="668" y="120"/>
                    <a:pt x="668" y="120"/>
                  </a:cubicBezTo>
                  <a:cubicBezTo>
                    <a:pt x="676" y="117"/>
                    <a:pt x="676" y="117"/>
                    <a:pt x="676" y="117"/>
                  </a:cubicBezTo>
                  <a:cubicBezTo>
                    <a:pt x="683" y="119"/>
                    <a:pt x="683" y="119"/>
                    <a:pt x="683" y="119"/>
                  </a:cubicBezTo>
                  <a:cubicBezTo>
                    <a:pt x="683" y="119"/>
                    <a:pt x="680" y="118"/>
                    <a:pt x="688" y="126"/>
                  </a:cubicBezTo>
                  <a:cubicBezTo>
                    <a:pt x="696" y="133"/>
                    <a:pt x="700" y="131"/>
                    <a:pt x="703" y="132"/>
                  </a:cubicBezTo>
                  <a:cubicBezTo>
                    <a:pt x="707" y="133"/>
                    <a:pt x="709" y="131"/>
                    <a:pt x="711" y="138"/>
                  </a:cubicBezTo>
                  <a:cubicBezTo>
                    <a:pt x="712" y="144"/>
                    <a:pt x="710" y="147"/>
                    <a:pt x="710" y="147"/>
                  </a:cubicBezTo>
                  <a:cubicBezTo>
                    <a:pt x="705" y="155"/>
                    <a:pt x="705" y="155"/>
                    <a:pt x="705" y="155"/>
                  </a:cubicBezTo>
                  <a:cubicBezTo>
                    <a:pt x="705" y="155"/>
                    <a:pt x="700" y="162"/>
                    <a:pt x="704" y="164"/>
                  </a:cubicBezTo>
                  <a:cubicBezTo>
                    <a:pt x="707" y="166"/>
                    <a:pt x="706" y="163"/>
                    <a:pt x="709" y="166"/>
                  </a:cubicBezTo>
                  <a:cubicBezTo>
                    <a:pt x="711" y="169"/>
                    <a:pt x="709" y="169"/>
                    <a:pt x="711" y="174"/>
                  </a:cubicBezTo>
                  <a:cubicBezTo>
                    <a:pt x="714" y="179"/>
                    <a:pt x="711" y="176"/>
                    <a:pt x="716" y="181"/>
                  </a:cubicBezTo>
                  <a:cubicBezTo>
                    <a:pt x="720" y="186"/>
                    <a:pt x="728" y="190"/>
                    <a:pt x="727" y="194"/>
                  </a:cubicBezTo>
                  <a:cubicBezTo>
                    <a:pt x="727" y="194"/>
                    <a:pt x="730" y="192"/>
                    <a:pt x="731" y="187"/>
                  </a:cubicBezTo>
                  <a:cubicBezTo>
                    <a:pt x="732" y="181"/>
                    <a:pt x="733" y="178"/>
                    <a:pt x="733" y="176"/>
                  </a:cubicBezTo>
                  <a:cubicBezTo>
                    <a:pt x="733" y="173"/>
                    <a:pt x="733" y="170"/>
                    <a:pt x="734" y="168"/>
                  </a:cubicBezTo>
                  <a:cubicBezTo>
                    <a:pt x="735" y="166"/>
                    <a:pt x="732" y="165"/>
                    <a:pt x="735" y="164"/>
                  </a:cubicBezTo>
                  <a:cubicBezTo>
                    <a:pt x="738" y="163"/>
                    <a:pt x="737" y="163"/>
                    <a:pt x="739" y="166"/>
                  </a:cubicBezTo>
                  <a:cubicBezTo>
                    <a:pt x="740" y="169"/>
                    <a:pt x="737" y="167"/>
                    <a:pt x="741" y="171"/>
                  </a:cubicBezTo>
                  <a:cubicBezTo>
                    <a:pt x="744" y="176"/>
                    <a:pt x="747" y="174"/>
                    <a:pt x="747" y="174"/>
                  </a:cubicBezTo>
                  <a:cubicBezTo>
                    <a:pt x="747" y="174"/>
                    <a:pt x="752" y="172"/>
                    <a:pt x="752" y="170"/>
                  </a:cubicBezTo>
                  <a:cubicBezTo>
                    <a:pt x="753" y="169"/>
                    <a:pt x="754" y="166"/>
                    <a:pt x="754" y="166"/>
                  </a:cubicBezTo>
                  <a:cubicBezTo>
                    <a:pt x="761" y="170"/>
                    <a:pt x="761" y="170"/>
                    <a:pt x="761" y="170"/>
                  </a:cubicBezTo>
                  <a:cubicBezTo>
                    <a:pt x="761" y="170"/>
                    <a:pt x="763" y="166"/>
                    <a:pt x="767" y="173"/>
                  </a:cubicBezTo>
                  <a:cubicBezTo>
                    <a:pt x="771" y="179"/>
                    <a:pt x="777" y="184"/>
                    <a:pt x="776" y="180"/>
                  </a:cubicBezTo>
                  <a:cubicBezTo>
                    <a:pt x="776" y="177"/>
                    <a:pt x="776" y="174"/>
                    <a:pt x="775" y="173"/>
                  </a:cubicBezTo>
                  <a:cubicBezTo>
                    <a:pt x="774" y="171"/>
                    <a:pt x="776" y="169"/>
                    <a:pt x="776" y="169"/>
                  </a:cubicBezTo>
                  <a:cubicBezTo>
                    <a:pt x="776" y="169"/>
                    <a:pt x="779" y="166"/>
                    <a:pt x="781" y="170"/>
                  </a:cubicBezTo>
                  <a:cubicBezTo>
                    <a:pt x="782" y="175"/>
                    <a:pt x="786" y="174"/>
                    <a:pt x="786" y="174"/>
                  </a:cubicBezTo>
                  <a:cubicBezTo>
                    <a:pt x="786" y="174"/>
                    <a:pt x="789" y="170"/>
                    <a:pt x="787" y="168"/>
                  </a:cubicBezTo>
                  <a:cubicBezTo>
                    <a:pt x="785" y="166"/>
                    <a:pt x="784" y="164"/>
                    <a:pt x="784" y="164"/>
                  </a:cubicBezTo>
                  <a:cubicBezTo>
                    <a:pt x="784" y="164"/>
                    <a:pt x="782" y="157"/>
                    <a:pt x="786" y="158"/>
                  </a:cubicBezTo>
                  <a:cubicBezTo>
                    <a:pt x="789" y="159"/>
                    <a:pt x="790" y="156"/>
                    <a:pt x="790" y="156"/>
                  </a:cubicBezTo>
                  <a:cubicBezTo>
                    <a:pt x="790" y="156"/>
                    <a:pt x="790" y="158"/>
                    <a:pt x="786" y="155"/>
                  </a:cubicBezTo>
                  <a:cubicBezTo>
                    <a:pt x="782" y="152"/>
                    <a:pt x="782" y="148"/>
                    <a:pt x="782" y="148"/>
                  </a:cubicBezTo>
                  <a:cubicBezTo>
                    <a:pt x="782" y="148"/>
                    <a:pt x="787" y="143"/>
                    <a:pt x="788" y="147"/>
                  </a:cubicBezTo>
                  <a:cubicBezTo>
                    <a:pt x="789" y="152"/>
                    <a:pt x="789" y="152"/>
                    <a:pt x="789" y="152"/>
                  </a:cubicBezTo>
                  <a:cubicBezTo>
                    <a:pt x="789" y="152"/>
                    <a:pt x="792" y="149"/>
                    <a:pt x="792" y="145"/>
                  </a:cubicBezTo>
                  <a:cubicBezTo>
                    <a:pt x="792" y="142"/>
                    <a:pt x="792" y="142"/>
                    <a:pt x="792" y="142"/>
                  </a:cubicBezTo>
                  <a:cubicBezTo>
                    <a:pt x="792" y="142"/>
                    <a:pt x="798" y="142"/>
                    <a:pt x="802" y="145"/>
                  </a:cubicBezTo>
                  <a:cubicBezTo>
                    <a:pt x="805" y="148"/>
                    <a:pt x="807" y="146"/>
                    <a:pt x="807" y="146"/>
                  </a:cubicBezTo>
                  <a:cubicBezTo>
                    <a:pt x="807" y="146"/>
                    <a:pt x="810" y="141"/>
                    <a:pt x="812" y="144"/>
                  </a:cubicBezTo>
                  <a:cubicBezTo>
                    <a:pt x="813" y="148"/>
                    <a:pt x="816" y="142"/>
                    <a:pt x="816" y="147"/>
                  </a:cubicBezTo>
                  <a:cubicBezTo>
                    <a:pt x="816" y="152"/>
                    <a:pt x="813" y="154"/>
                    <a:pt x="813" y="154"/>
                  </a:cubicBezTo>
                  <a:cubicBezTo>
                    <a:pt x="813" y="154"/>
                    <a:pt x="807" y="158"/>
                    <a:pt x="817" y="157"/>
                  </a:cubicBezTo>
                  <a:cubicBezTo>
                    <a:pt x="827" y="156"/>
                    <a:pt x="825" y="160"/>
                    <a:pt x="825" y="160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820" y="163"/>
                    <a:pt x="813" y="164"/>
                    <a:pt x="817" y="167"/>
                  </a:cubicBezTo>
                  <a:cubicBezTo>
                    <a:pt x="820" y="170"/>
                    <a:pt x="818" y="169"/>
                    <a:pt x="823" y="168"/>
                  </a:cubicBezTo>
                  <a:cubicBezTo>
                    <a:pt x="829" y="167"/>
                    <a:pt x="830" y="170"/>
                    <a:pt x="832" y="165"/>
                  </a:cubicBezTo>
                  <a:cubicBezTo>
                    <a:pt x="834" y="160"/>
                    <a:pt x="835" y="158"/>
                    <a:pt x="835" y="158"/>
                  </a:cubicBezTo>
                  <a:cubicBezTo>
                    <a:pt x="835" y="158"/>
                    <a:pt x="840" y="148"/>
                    <a:pt x="846" y="152"/>
                  </a:cubicBezTo>
                  <a:cubicBezTo>
                    <a:pt x="853" y="157"/>
                    <a:pt x="858" y="154"/>
                    <a:pt x="856" y="159"/>
                  </a:cubicBezTo>
                  <a:cubicBezTo>
                    <a:pt x="853" y="164"/>
                    <a:pt x="853" y="166"/>
                    <a:pt x="853" y="166"/>
                  </a:cubicBezTo>
                  <a:cubicBezTo>
                    <a:pt x="853" y="166"/>
                    <a:pt x="846" y="162"/>
                    <a:pt x="847" y="165"/>
                  </a:cubicBezTo>
                  <a:cubicBezTo>
                    <a:pt x="847" y="167"/>
                    <a:pt x="850" y="170"/>
                    <a:pt x="854" y="171"/>
                  </a:cubicBezTo>
                  <a:cubicBezTo>
                    <a:pt x="858" y="172"/>
                    <a:pt x="862" y="174"/>
                    <a:pt x="863" y="177"/>
                  </a:cubicBezTo>
                  <a:cubicBezTo>
                    <a:pt x="863" y="180"/>
                    <a:pt x="868" y="179"/>
                    <a:pt x="869" y="181"/>
                  </a:cubicBezTo>
                  <a:cubicBezTo>
                    <a:pt x="871" y="184"/>
                    <a:pt x="869" y="191"/>
                    <a:pt x="869" y="191"/>
                  </a:cubicBezTo>
                  <a:cubicBezTo>
                    <a:pt x="869" y="191"/>
                    <a:pt x="874" y="189"/>
                    <a:pt x="878" y="190"/>
                  </a:cubicBezTo>
                  <a:cubicBezTo>
                    <a:pt x="882" y="190"/>
                    <a:pt x="899" y="188"/>
                    <a:pt x="899" y="188"/>
                  </a:cubicBezTo>
                  <a:cubicBezTo>
                    <a:pt x="899" y="188"/>
                    <a:pt x="908" y="187"/>
                    <a:pt x="912" y="187"/>
                  </a:cubicBezTo>
                  <a:cubicBezTo>
                    <a:pt x="916" y="187"/>
                    <a:pt x="919" y="188"/>
                    <a:pt x="921" y="191"/>
                  </a:cubicBezTo>
                  <a:cubicBezTo>
                    <a:pt x="924" y="195"/>
                    <a:pt x="927" y="195"/>
                    <a:pt x="925" y="203"/>
                  </a:cubicBezTo>
                  <a:cubicBezTo>
                    <a:pt x="922" y="210"/>
                    <a:pt x="923" y="215"/>
                    <a:pt x="926" y="217"/>
                  </a:cubicBezTo>
                  <a:cubicBezTo>
                    <a:pt x="929" y="219"/>
                    <a:pt x="928" y="214"/>
                    <a:pt x="931" y="223"/>
                  </a:cubicBezTo>
                  <a:cubicBezTo>
                    <a:pt x="933" y="233"/>
                    <a:pt x="936" y="234"/>
                    <a:pt x="936" y="234"/>
                  </a:cubicBezTo>
                  <a:cubicBezTo>
                    <a:pt x="939" y="224"/>
                    <a:pt x="939" y="224"/>
                    <a:pt x="939" y="224"/>
                  </a:cubicBezTo>
                  <a:cubicBezTo>
                    <a:pt x="939" y="224"/>
                    <a:pt x="935" y="222"/>
                    <a:pt x="936" y="218"/>
                  </a:cubicBezTo>
                  <a:cubicBezTo>
                    <a:pt x="938" y="214"/>
                    <a:pt x="940" y="212"/>
                    <a:pt x="940" y="212"/>
                  </a:cubicBezTo>
                  <a:cubicBezTo>
                    <a:pt x="940" y="212"/>
                    <a:pt x="940" y="212"/>
                    <a:pt x="945" y="214"/>
                  </a:cubicBezTo>
                  <a:cubicBezTo>
                    <a:pt x="950" y="216"/>
                    <a:pt x="948" y="210"/>
                    <a:pt x="952" y="214"/>
                  </a:cubicBezTo>
                  <a:cubicBezTo>
                    <a:pt x="956" y="218"/>
                    <a:pt x="952" y="217"/>
                    <a:pt x="960" y="216"/>
                  </a:cubicBezTo>
                  <a:cubicBezTo>
                    <a:pt x="969" y="216"/>
                    <a:pt x="975" y="223"/>
                    <a:pt x="977" y="219"/>
                  </a:cubicBezTo>
                  <a:cubicBezTo>
                    <a:pt x="978" y="215"/>
                    <a:pt x="976" y="211"/>
                    <a:pt x="980" y="213"/>
                  </a:cubicBezTo>
                  <a:cubicBezTo>
                    <a:pt x="984" y="215"/>
                    <a:pt x="985" y="220"/>
                    <a:pt x="985" y="220"/>
                  </a:cubicBezTo>
                  <a:cubicBezTo>
                    <a:pt x="985" y="220"/>
                    <a:pt x="980" y="224"/>
                    <a:pt x="983" y="226"/>
                  </a:cubicBezTo>
                  <a:cubicBezTo>
                    <a:pt x="987" y="229"/>
                    <a:pt x="987" y="229"/>
                    <a:pt x="990" y="232"/>
                  </a:cubicBezTo>
                  <a:cubicBezTo>
                    <a:pt x="992" y="235"/>
                    <a:pt x="994" y="234"/>
                    <a:pt x="997" y="232"/>
                  </a:cubicBezTo>
                  <a:cubicBezTo>
                    <a:pt x="999" y="231"/>
                    <a:pt x="1001" y="227"/>
                    <a:pt x="1001" y="227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996" y="215"/>
                    <a:pt x="996" y="215"/>
                    <a:pt x="996" y="215"/>
                  </a:cubicBezTo>
                  <a:cubicBezTo>
                    <a:pt x="996" y="215"/>
                    <a:pt x="995" y="210"/>
                    <a:pt x="997" y="210"/>
                  </a:cubicBezTo>
                  <a:cubicBezTo>
                    <a:pt x="999" y="209"/>
                    <a:pt x="999" y="204"/>
                    <a:pt x="1002" y="208"/>
                  </a:cubicBezTo>
                  <a:cubicBezTo>
                    <a:pt x="1006" y="211"/>
                    <a:pt x="1010" y="211"/>
                    <a:pt x="1010" y="211"/>
                  </a:cubicBezTo>
                  <a:cubicBezTo>
                    <a:pt x="1010" y="211"/>
                    <a:pt x="1012" y="209"/>
                    <a:pt x="1017" y="211"/>
                  </a:cubicBezTo>
                  <a:cubicBezTo>
                    <a:pt x="1022" y="212"/>
                    <a:pt x="1029" y="210"/>
                    <a:pt x="1029" y="210"/>
                  </a:cubicBezTo>
                  <a:cubicBezTo>
                    <a:pt x="1029" y="210"/>
                    <a:pt x="1037" y="207"/>
                    <a:pt x="1043" y="213"/>
                  </a:cubicBezTo>
                  <a:cubicBezTo>
                    <a:pt x="1048" y="220"/>
                    <a:pt x="1049" y="218"/>
                    <a:pt x="1053" y="221"/>
                  </a:cubicBezTo>
                  <a:cubicBezTo>
                    <a:pt x="1058" y="223"/>
                    <a:pt x="1063" y="223"/>
                    <a:pt x="1063" y="223"/>
                  </a:cubicBezTo>
                  <a:cubicBezTo>
                    <a:pt x="1063" y="223"/>
                    <a:pt x="1069" y="228"/>
                    <a:pt x="1072" y="232"/>
                  </a:cubicBezTo>
                  <a:cubicBezTo>
                    <a:pt x="1074" y="236"/>
                    <a:pt x="1080" y="238"/>
                    <a:pt x="1080" y="238"/>
                  </a:cubicBezTo>
                  <a:cubicBezTo>
                    <a:pt x="1080" y="238"/>
                    <a:pt x="1086" y="240"/>
                    <a:pt x="1090" y="246"/>
                  </a:cubicBezTo>
                  <a:cubicBezTo>
                    <a:pt x="1094" y="252"/>
                    <a:pt x="1097" y="254"/>
                    <a:pt x="1097" y="254"/>
                  </a:cubicBezTo>
                  <a:cubicBezTo>
                    <a:pt x="1097" y="254"/>
                    <a:pt x="1102" y="243"/>
                    <a:pt x="1101" y="258"/>
                  </a:cubicBezTo>
                  <a:cubicBezTo>
                    <a:pt x="1100" y="273"/>
                    <a:pt x="1105" y="273"/>
                    <a:pt x="1105" y="273"/>
                  </a:cubicBezTo>
                  <a:cubicBezTo>
                    <a:pt x="1105" y="273"/>
                    <a:pt x="1109" y="272"/>
                    <a:pt x="1108" y="269"/>
                  </a:cubicBezTo>
                  <a:cubicBezTo>
                    <a:pt x="1106" y="267"/>
                    <a:pt x="1102" y="266"/>
                    <a:pt x="1106" y="264"/>
                  </a:cubicBezTo>
                  <a:cubicBezTo>
                    <a:pt x="1111" y="262"/>
                    <a:pt x="1113" y="262"/>
                    <a:pt x="1113" y="262"/>
                  </a:cubicBezTo>
                  <a:cubicBezTo>
                    <a:pt x="1120" y="264"/>
                    <a:pt x="1120" y="264"/>
                    <a:pt x="1120" y="264"/>
                  </a:cubicBezTo>
                  <a:cubicBezTo>
                    <a:pt x="1124" y="265"/>
                    <a:pt x="1124" y="265"/>
                    <a:pt x="1124" y="265"/>
                  </a:cubicBezTo>
                  <a:cubicBezTo>
                    <a:pt x="1124" y="265"/>
                    <a:pt x="1128" y="272"/>
                    <a:pt x="1130" y="276"/>
                  </a:cubicBezTo>
                  <a:cubicBezTo>
                    <a:pt x="1132" y="281"/>
                    <a:pt x="1138" y="279"/>
                    <a:pt x="1136" y="285"/>
                  </a:cubicBezTo>
                  <a:cubicBezTo>
                    <a:pt x="1134" y="290"/>
                    <a:pt x="1133" y="289"/>
                    <a:pt x="1129" y="291"/>
                  </a:cubicBezTo>
                  <a:cubicBezTo>
                    <a:pt x="1126" y="293"/>
                    <a:pt x="1121" y="290"/>
                    <a:pt x="1121" y="290"/>
                  </a:cubicBezTo>
                  <a:cubicBezTo>
                    <a:pt x="1122" y="297"/>
                    <a:pt x="1129" y="295"/>
                    <a:pt x="1121" y="301"/>
                  </a:cubicBezTo>
                  <a:cubicBezTo>
                    <a:pt x="1114" y="306"/>
                    <a:pt x="1119" y="305"/>
                    <a:pt x="1116" y="308"/>
                  </a:cubicBezTo>
                  <a:cubicBezTo>
                    <a:pt x="1114" y="312"/>
                    <a:pt x="1111" y="313"/>
                    <a:pt x="1108" y="310"/>
                  </a:cubicBezTo>
                  <a:cubicBezTo>
                    <a:pt x="1105" y="306"/>
                    <a:pt x="1106" y="301"/>
                    <a:pt x="1102" y="302"/>
                  </a:cubicBezTo>
                  <a:cubicBezTo>
                    <a:pt x="1099" y="304"/>
                    <a:pt x="1095" y="303"/>
                    <a:pt x="1095" y="303"/>
                  </a:cubicBezTo>
                  <a:cubicBezTo>
                    <a:pt x="1091" y="294"/>
                    <a:pt x="1091" y="294"/>
                    <a:pt x="1091" y="294"/>
                  </a:cubicBezTo>
                  <a:cubicBezTo>
                    <a:pt x="1091" y="290"/>
                    <a:pt x="1091" y="290"/>
                    <a:pt x="1091" y="290"/>
                  </a:cubicBezTo>
                  <a:cubicBezTo>
                    <a:pt x="1078" y="293"/>
                    <a:pt x="1078" y="293"/>
                    <a:pt x="1078" y="293"/>
                  </a:cubicBezTo>
                  <a:cubicBezTo>
                    <a:pt x="1078" y="293"/>
                    <a:pt x="1072" y="294"/>
                    <a:pt x="1073" y="289"/>
                  </a:cubicBezTo>
                  <a:cubicBezTo>
                    <a:pt x="1075" y="284"/>
                    <a:pt x="1075" y="278"/>
                    <a:pt x="1075" y="278"/>
                  </a:cubicBezTo>
                  <a:cubicBezTo>
                    <a:pt x="1075" y="278"/>
                    <a:pt x="1066" y="277"/>
                    <a:pt x="1066" y="282"/>
                  </a:cubicBezTo>
                  <a:cubicBezTo>
                    <a:pt x="1066" y="286"/>
                    <a:pt x="1068" y="290"/>
                    <a:pt x="1068" y="290"/>
                  </a:cubicBezTo>
                  <a:cubicBezTo>
                    <a:pt x="1068" y="299"/>
                    <a:pt x="1068" y="299"/>
                    <a:pt x="1068" y="299"/>
                  </a:cubicBezTo>
                  <a:cubicBezTo>
                    <a:pt x="1068" y="299"/>
                    <a:pt x="1063" y="303"/>
                    <a:pt x="1058" y="305"/>
                  </a:cubicBezTo>
                  <a:cubicBezTo>
                    <a:pt x="1054" y="307"/>
                    <a:pt x="1051" y="308"/>
                    <a:pt x="1051" y="308"/>
                  </a:cubicBezTo>
                  <a:cubicBezTo>
                    <a:pt x="1051" y="308"/>
                    <a:pt x="1051" y="294"/>
                    <a:pt x="1046" y="301"/>
                  </a:cubicBezTo>
                  <a:cubicBezTo>
                    <a:pt x="1041" y="309"/>
                    <a:pt x="1045" y="311"/>
                    <a:pt x="1045" y="311"/>
                  </a:cubicBezTo>
                  <a:cubicBezTo>
                    <a:pt x="1045" y="311"/>
                    <a:pt x="1050" y="314"/>
                    <a:pt x="1052" y="317"/>
                  </a:cubicBezTo>
                  <a:cubicBezTo>
                    <a:pt x="1053" y="319"/>
                    <a:pt x="1053" y="322"/>
                    <a:pt x="1053" y="322"/>
                  </a:cubicBezTo>
                  <a:cubicBezTo>
                    <a:pt x="1053" y="322"/>
                    <a:pt x="1045" y="324"/>
                    <a:pt x="1050" y="328"/>
                  </a:cubicBezTo>
                  <a:cubicBezTo>
                    <a:pt x="1055" y="332"/>
                    <a:pt x="1054" y="329"/>
                    <a:pt x="1058" y="332"/>
                  </a:cubicBezTo>
                  <a:cubicBezTo>
                    <a:pt x="1063" y="335"/>
                    <a:pt x="1063" y="339"/>
                    <a:pt x="1063" y="339"/>
                  </a:cubicBezTo>
                  <a:cubicBezTo>
                    <a:pt x="1063" y="339"/>
                    <a:pt x="1055" y="339"/>
                    <a:pt x="1052" y="340"/>
                  </a:cubicBezTo>
                  <a:cubicBezTo>
                    <a:pt x="1048" y="341"/>
                    <a:pt x="1041" y="340"/>
                    <a:pt x="1041" y="340"/>
                  </a:cubicBezTo>
                  <a:cubicBezTo>
                    <a:pt x="1041" y="340"/>
                    <a:pt x="1033" y="343"/>
                    <a:pt x="1031" y="345"/>
                  </a:cubicBezTo>
                  <a:cubicBezTo>
                    <a:pt x="1029" y="348"/>
                    <a:pt x="1026" y="348"/>
                    <a:pt x="1021" y="353"/>
                  </a:cubicBezTo>
                  <a:cubicBezTo>
                    <a:pt x="1017" y="358"/>
                    <a:pt x="1003" y="363"/>
                    <a:pt x="1000" y="373"/>
                  </a:cubicBezTo>
                  <a:cubicBezTo>
                    <a:pt x="997" y="383"/>
                    <a:pt x="998" y="380"/>
                    <a:pt x="996" y="375"/>
                  </a:cubicBezTo>
                  <a:cubicBezTo>
                    <a:pt x="993" y="370"/>
                    <a:pt x="992" y="367"/>
                    <a:pt x="985" y="369"/>
                  </a:cubicBezTo>
                  <a:cubicBezTo>
                    <a:pt x="979" y="370"/>
                    <a:pt x="977" y="368"/>
                    <a:pt x="974" y="373"/>
                  </a:cubicBezTo>
                  <a:cubicBezTo>
                    <a:pt x="972" y="378"/>
                    <a:pt x="973" y="384"/>
                    <a:pt x="970" y="381"/>
                  </a:cubicBezTo>
                  <a:cubicBezTo>
                    <a:pt x="967" y="379"/>
                    <a:pt x="967" y="372"/>
                    <a:pt x="967" y="372"/>
                  </a:cubicBezTo>
                  <a:cubicBezTo>
                    <a:pt x="963" y="375"/>
                    <a:pt x="963" y="375"/>
                    <a:pt x="963" y="375"/>
                  </a:cubicBezTo>
                  <a:cubicBezTo>
                    <a:pt x="962" y="381"/>
                    <a:pt x="962" y="381"/>
                    <a:pt x="962" y="381"/>
                  </a:cubicBezTo>
                  <a:cubicBezTo>
                    <a:pt x="962" y="381"/>
                    <a:pt x="958" y="385"/>
                    <a:pt x="956" y="382"/>
                  </a:cubicBezTo>
                  <a:cubicBezTo>
                    <a:pt x="954" y="380"/>
                    <a:pt x="953" y="379"/>
                    <a:pt x="953" y="379"/>
                  </a:cubicBezTo>
                  <a:cubicBezTo>
                    <a:pt x="953" y="379"/>
                    <a:pt x="949" y="381"/>
                    <a:pt x="948" y="387"/>
                  </a:cubicBezTo>
                  <a:cubicBezTo>
                    <a:pt x="946" y="392"/>
                    <a:pt x="945" y="389"/>
                    <a:pt x="941" y="398"/>
                  </a:cubicBezTo>
                  <a:cubicBezTo>
                    <a:pt x="938" y="408"/>
                    <a:pt x="939" y="408"/>
                    <a:pt x="939" y="408"/>
                  </a:cubicBezTo>
                  <a:cubicBezTo>
                    <a:pt x="939" y="408"/>
                    <a:pt x="948" y="407"/>
                    <a:pt x="945" y="411"/>
                  </a:cubicBezTo>
                  <a:cubicBezTo>
                    <a:pt x="943" y="416"/>
                    <a:pt x="940" y="415"/>
                    <a:pt x="942" y="418"/>
                  </a:cubicBezTo>
                  <a:cubicBezTo>
                    <a:pt x="945" y="421"/>
                    <a:pt x="946" y="420"/>
                    <a:pt x="946" y="423"/>
                  </a:cubicBezTo>
                  <a:cubicBezTo>
                    <a:pt x="946" y="426"/>
                    <a:pt x="948" y="423"/>
                    <a:pt x="946" y="426"/>
                  </a:cubicBezTo>
                  <a:cubicBezTo>
                    <a:pt x="945" y="430"/>
                    <a:pt x="941" y="429"/>
                    <a:pt x="941" y="429"/>
                  </a:cubicBezTo>
                  <a:cubicBezTo>
                    <a:pt x="939" y="426"/>
                    <a:pt x="939" y="426"/>
                    <a:pt x="939" y="426"/>
                  </a:cubicBezTo>
                  <a:cubicBezTo>
                    <a:pt x="939" y="426"/>
                    <a:pt x="937" y="432"/>
                    <a:pt x="937" y="434"/>
                  </a:cubicBezTo>
                  <a:cubicBezTo>
                    <a:pt x="936" y="437"/>
                    <a:pt x="935" y="435"/>
                    <a:pt x="934" y="438"/>
                  </a:cubicBezTo>
                  <a:cubicBezTo>
                    <a:pt x="934" y="442"/>
                    <a:pt x="933" y="443"/>
                    <a:pt x="936" y="444"/>
                  </a:cubicBezTo>
                  <a:cubicBezTo>
                    <a:pt x="938" y="445"/>
                    <a:pt x="939" y="445"/>
                    <a:pt x="940" y="447"/>
                  </a:cubicBezTo>
                  <a:cubicBezTo>
                    <a:pt x="942" y="448"/>
                    <a:pt x="939" y="451"/>
                    <a:pt x="939" y="451"/>
                  </a:cubicBezTo>
                  <a:cubicBezTo>
                    <a:pt x="939" y="451"/>
                    <a:pt x="934" y="452"/>
                    <a:pt x="932" y="452"/>
                  </a:cubicBezTo>
                  <a:cubicBezTo>
                    <a:pt x="932" y="452"/>
                    <a:pt x="929" y="450"/>
                    <a:pt x="928" y="453"/>
                  </a:cubicBezTo>
                  <a:cubicBezTo>
                    <a:pt x="927" y="457"/>
                    <a:pt x="927" y="458"/>
                    <a:pt x="927" y="458"/>
                  </a:cubicBezTo>
                  <a:cubicBezTo>
                    <a:pt x="927" y="458"/>
                    <a:pt x="930" y="458"/>
                    <a:pt x="929" y="461"/>
                  </a:cubicBezTo>
                  <a:cubicBezTo>
                    <a:pt x="928" y="465"/>
                    <a:pt x="926" y="466"/>
                    <a:pt x="923" y="465"/>
                  </a:cubicBezTo>
                  <a:cubicBezTo>
                    <a:pt x="920" y="465"/>
                    <a:pt x="917" y="467"/>
                    <a:pt x="917" y="467"/>
                  </a:cubicBezTo>
                  <a:cubicBezTo>
                    <a:pt x="917" y="467"/>
                    <a:pt x="919" y="467"/>
                    <a:pt x="916" y="474"/>
                  </a:cubicBezTo>
                  <a:cubicBezTo>
                    <a:pt x="913" y="480"/>
                    <a:pt x="917" y="479"/>
                    <a:pt x="913" y="482"/>
                  </a:cubicBezTo>
                  <a:cubicBezTo>
                    <a:pt x="908" y="484"/>
                    <a:pt x="907" y="476"/>
                    <a:pt x="906" y="484"/>
                  </a:cubicBezTo>
                  <a:cubicBezTo>
                    <a:pt x="905" y="492"/>
                    <a:pt x="903" y="493"/>
                    <a:pt x="903" y="493"/>
                  </a:cubicBezTo>
                  <a:cubicBezTo>
                    <a:pt x="900" y="496"/>
                    <a:pt x="900" y="496"/>
                    <a:pt x="900" y="496"/>
                  </a:cubicBezTo>
                  <a:cubicBezTo>
                    <a:pt x="900" y="496"/>
                    <a:pt x="897" y="493"/>
                    <a:pt x="897" y="485"/>
                  </a:cubicBezTo>
                  <a:cubicBezTo>
                    <a:pt x="897" y="478"/>
                    <a:pt x="895" y="473"/>
                    <a:pt x="895" y="473"/>
                  </a:cubicBezTo>
                  <a:cubicBezTo>
                    <a:pt x="895" y="473"/>
                    <a:pt x="893" y="468"/>
                    <a:pt x="894" y="464"/>
                  </a:cubicBezTo>
                  <a:cubicBezTo>
                    <a:pt x="895" y="460"/>
                    <a:pt x="896" y="453"/>
                    <a:pt x="896" y="453"/>
                  </a:cubicBezTo>
                  <a:cubicBezTo>
                    <a:pt x="896" y="453"/>
                    <a:pt x="895" y="441"/>
                    <a:pt x="893" y="437"/>
                  </a:cubicBezTo>
                  <a:cubicBezTo>
                    <a:pt x="891" y="434"/>
                    <a:pt x="884" y="438"/>
                    <a:pt x="891" y="431"/>
                  </a:cubicBezTo>
                  <a:cubicBezTo>
                    <a:pt x="898" y="424"/>
                    <a:pt x="896" y="425"/>
                    <a:pt x="899" y="420"/>
                  </a:cubicBezTo>
                  <a:cubicBezTo>
                    <a:pt x="902" y="414"/>
                    <a:pt x="899" y="414"/>
                    <a:pt x="903" y="411"/>
                  </a:cubicBezTo>
                  <a:cubicBezTo>
                    <a:pt x="907" y="407"/>
                    <a:pt x="906" y="405"/>
                    <a:pt x="908" y="405"/>
                  </a:cubicBezTo>
                  <a:cubicBezTo>
                    <a:pt x="910" y="406"/>
                    <a:pt x="911" y="402"/>
                    <a:pt x="911" y="402"/>
                  </a:cubicBezTo>
                  <a:cubicBezTo>
                    <a:pt x="911" y="402"/>
                    <a:pt x="910" y="398"/>
                    <a:pt x="913" y="398"/>
                  </a:cubicBezTo>
                  <a:cubicBezTo>
                    <a:pt x="915" y="399"/>
                    <a:pt x="917" y="397"/>
                    <a:pt x="917" y="397"/>
                  </a:cubicBezTo>
                  <a:cubicBezTo>
                    <a:pt x="919" y="393"/>
                    <a:pt x="919" y="393"/>
                    <a:pt x="919" y="393"/>
                  </a:cubicBezTo>
                  <a:cubicBezTo>
                    <a:pt x="919" y="393"/>
                    <a:pt x="924" y="389"/>
                    <a:pt x="927" y="385"/>
                  </a:cubicBezTo>
                  <a:cubicBezTo>
                    <a:pt x="930" y="382"/>
                    <a:pt x="935" y="378"/>
                    <a:pt x="935" y="378"/>
                  </a:cubicBezTo>
                  <a:cubicBezTo>
                    <a:pt x="935" y="378"/>
                    <a:pt x="932" y="379"/>
                    <a:pt x="941" y="370"/>
                  </a:cubicBezTo>
                  <a:cubicBezTo>
                    <a:pt x="950" y="362"/>
                    <a:pt x="949" y="361"/>
                    <a:pt x="951" y="360"/>
                  </a:cubicBezTo>
                  <a:cubicBezTo>
                    <a:pt x="953" y="358"/>
                    <a:pt x="952" y="361"/>
                    <a:pt x="952" y="354"/>
                  </a:cubicBezTo>
                  <a:cubicBezTo>
                    <a:pt x="952" y="347"/>
                    <a:pt x="953" y="343"/>
                    <a:pt x="956" y="342"/>
                  </a:cubicBezTo>
                  <a:cubicBezTo>
                    <a:pt x="960" y="341"/>
                    <a:pt x="963" y="337"/>
                    <a:pt x="959" y="337"/>
                  </a:cubicBezTo>
                  <a:cubicBezTo>
                    <a:pt x="955" y="337"/>
                    <a:pt x="950" y="336"/>
                    <a:pt x="948" y="338"/>
                  </a:cubicBezTo>
                  <a:cubicBezTo>
                    <a:pt x="947" y="340"/>
                    <a:pt x="942" y="341"/>
                    <a:pt x="943" y="344"/>
                  </a:cubicBezTo>
                  <a:cubicBezTo>
                    <a:pt x="944" y="347"/>
                    <a:pt x="945" y="349"/>
                    <a:pt x="946" y="351"/>
                  </a:cubicBezTo>
                  <a:cubicBezTo>
                    <a:pt x="946" y="353"/>
                    <a:pt x="942" y="356"/>
                    <a:pt x="942" y="356"/>
                  </a:cubicBezTo>
                  <a:cubicBezTo>
                    <a:pt x="937" y="356"/>
                    <a:pt x="937" y="356"/>
                    <a:pt x="937" y="356"/>
                  </a:cubicBezTo>
                  <a:cubicBezTo>
                    <a:pt x="937" y="356"/>
                    <a:pt x="936" y="360"/>
                    <a:pt x="935" y="362"/>
                  </a:cubicBezTo>
                  <a:cubicBezTo>
                    <a:pt x="935" y="363"/>
                    <a:pt x="934" y="367"/>
                    <a:pt x="932" y="368"/>
                  </a:cubicBezTo>
                  <a:cubicBezTo>
                    <a:pt x="930" y="368"/>
                    <a:pt x="928" y="369"/>
                    <a:pt x="927" y="366"/>
                  </a:cubicBezTo>
                  <a:cubicBezTo>
                    <a:pt x="925" y="364"/>
                    <a:pt x="924" y="361"/>
                    <a:pt x="924" y="361"/>
                  </a:cubicBezTo>
                  <a:cubicBezTo>
                    <a:pt x="924" y="361"/>
                    <a:pt x="927" y="358"/>
                    <a:pt x="928" y="356"/>
                  </a:cubicBezTo>
                  <a:cubicBezTo>
                    <a:pt x="928" y="355"/>
                    <a:pt x="929" y="352"/>
                    <a:pt x="929" y="352"/>
                  </a:cubicBezTo>
                  <a:cubicBezTo>
                    <a:pt x="923" y="349"/>
                    <a:pt x="912" y="346"/>
                    <a:pt x="907" y="351"/>
                  </a:cubicBezTo>
                  <a:cubicBezTo>
                    <a:pt x="903" y="356"/>
                    <a:pt x="896" y="358"/>
                    <a:pt x="895" y="363"/>
                  </a:cubicBezTo>
                  <a:cubicBezTo>
                    <a:pt x="894" y="368"/>
                    <a:pt x="893" y="369"/>
                    <a:pt x="888" y="373"/>
                  </a:cubicBezTo>
                  <a:cubicBezTo>
                    <a:pt x="884" y="377"/>
                    <a:pt x="880" y="379"/>
                    <a:pt x="883" y="382"/>
                  </a:cubicBezTo>
                  <a:cubicBezTo>
                    <a:pt x="886" y="384"/>
                    <a:pt x="890" y="385"/>
                    <a:pt x="890" y="385"/>
                  </a:cubicBezTo>
                  <a:cubicBezTo>
                    <a:pt x="890" y="390"/>
                    <a:pt x="890" y="390"/>
                    <a:pt x="890" y="390"/>
                  </a:cubicBezTo>
                  <a:cubicBezTo>
                    <a:pt x="890" y="390"/>
                    <a:pt x="878" y="390"/>
                    <a:pt x="877" y="390"/>
                  </a:cubicBezTo>
                  <a:cubicBezTo>
                    <a:pt x="875" y="390"/>
                    <a:pt x="870" y="390"/>
                    <a:pt x="870" y="390"/>
                  </a:cubicBezTo>
                  <a:cubicBezTo>
                    <a:pt x="862" y="392"/>
                    <a:pt x="862" y="392"/>
                    <a:pt x="862" y="392"/>
                  </a:cubicBezTo>
                  <a:cubicBezTo>
                    <a:pt x="864" y="387"/>
                    <a:pt x="864" y="387"/>
                    <a:pt x="864" y="387"/>
                  </a:cubicBezTo>
                  <a:cubicBezTo>
                    <a:pt x="864" y="387"/>
                    <a:pt x="861" y="384"/>
                    <a:pt x="859" y="385"/>
                  </a:cubicBezTo>
                  <a:cubicBezTo>
                    <a:pt x="858" y="385"/>
                    <a:pt x="849" y="381"/>
                    <a:pt x="849" y="384"/>
                  </a:cubicBezTo>
                  <a:cubicBezTo>
                    <a:pt x="848" y="386"/>
                    <a:pt x="850" y="387"/>
                    <a:pt x="845" y="388"/>
                  </a:cubicBezTo>
                  <a:cubicBezTo>
                    <a:pt x="840" y="390"/>
                    <a:pt x="838" y="392"/>
                    <a:pt x="836" y="390"/>
                  </a:cubicBezTo>
                  <a:cubicBezTo>
                    <a:pt x="836" y="390"/>
                    <a:pt x="832" y="390"/>
                    <a:pt x="830" y="392"/>
                  </a:cubicBezTo>
                  <a:cubicBezTo>
                    <a:pt x="828" y="393"/>
                    <a:pt x="821" y="391"/>
                    <a:pt x="821" y="391"/>
                  </a:cubicBezTo>
                  <a:cubicBezTo>
                    <a:pt x="821" y="391"/>
                    <a:pt x="822" y="386"/>
                    <a:pt x="820" y="386"/>
                  </a:cubicBezTo>
                  <a:cubicBezTo>
                    <a:pt x="818" y="387"/>
                    <a:pt x="806" y="381"/>
                    <a:pt x="801" y="389"/>
                  </a:cubicBezTo>
                  <a:cubicBezTo>
                    <a:pt x="797" y="396"/>
                    <a:pt x="785" y="402"/>
                    <a:pt x="780" y="413"/>
                  </a:cubicBezTo>
                  <a:cubicBezTo>
                    <a:pt x="774" y="424"/>
                    <a:pt x="751" y="442"/>
                    <a:pt x="756" y="446"/>
                  </a:cubicBezTo>
                  <a:cubicBezTo>
                    <a:pt x="761" y="449"/>
                    <a:pt x="760" y="445"/>
                    <a:pt x="763" y="444"/>
                  </a:cubicBezTo>
                  <a:cubicBezTo>
                    <a:pt x="766" y="444"/>
                    <a:pt x="770" y="449"/>
                    <a:pt x="769" y="454"/>
                  </a:cubicBezTo>
                  <a:cubicBezTo>
                    <a:pt x="767" y="460"/>
                    <a:pt x="767" y="459"/>
                    <a:pt x="771" y="459"/>
                  </a:cubicBezTo>
                  <a:cubicBezTo>
                    <a:pt x="774" y="459"/>
                    <a:pt x="773" y="458"/>
                    <a:pt x="777" y="455"/>
                  </a:cubicBezTo>
                  <a:cubicBezTo>
                    <a:pt x="781" y="452"/>
                    <a:pt x="777" y="446"/>
                    <a:pt x="782" y="450"/>
                  </a:cubicBezTo>
                  <a:cubicBezTo>
                    <a:pt x="788" y="454"/>
                    <a:pt x="785" y="453"/>
                    <a:pt x="790" y="458"/>
                  </a:cubicBezTo>
                  <a:cubicBezTo>
                    <a:pt x="795" y="464"/>
                    <a:pt x="796" y="463"/>
                    <a:pt x="794" y="469"/>
                  </a:cubicBezTo>
                  <a:cubicBezTo>
                    <a:pt x="793" y="474"/>
                    <a:pt x="793" y="478"/>
                    <a:pt x="793" y="478"/>
                  </a:cubicBezTo>
                  <a:cubicBezTo>
                    <a:pt x="792" y="491"/>
                    <a:pt x="792" y="491"/>
                    <a:pt x="792" y="491"/>
                  </a:cubicBezTo>
                  <a:cubicBezTo>
                    <a:pt x="792" y="491"/>
                    <a:pt x="790" y="502"/>
                    <a:pt x="790" y="505"/>
                  </a:cubicBezTo>
                  <a:cubicBezTo>
                    <a:pt x="790" y="509"/>
                    <a:pt x="796" y="514"/>
                    <a:pt x="788" y="523"/>
                  </a:cubicBezTo>
                  <a:cubicBezTo>
                    <a:pt x="780" y="533"/>
                    <a:pt x="770" y="545"/>
                    <a:pt x="766" y="553"/>
                  </a:cubicBezTo>
                  <a:cubicBezTo>
                    <a:pt x="761" y="561"/>
                    <a:pt x="750" y="572"/>
                    <a:pt x="744" y="574"/>
                  </a:cubicBezTo>
                  <a:cubicBezTo>
                    <a:pt x="737" y="577"/>
                    <a:pt x="735" y="573"/>
                    <a:pt x="729" y="574"/>
                  </a:cubicBezTo>
                  <a:cubicBezTo>
                    <a:pt x="724" y="575"/>
                    <a:pt x="722" y="576"/>
                    <a:pt x="722" y="578"/>
                  </a:cubicBezTo>
                  <a:cubicBezTo>
                    <a:pt x="722" y="579"/>
                    <a:pt x="720" y="573"/>
                    <a:pt x="723" y="571"/>
                  </a:cubicBezTo>
                  <a:cubicBezTo>
                    <a:pt x="725" y="569"/>
                    <a:pt x="725" y="562"/>
                    <a:pt x="725" y="558"/>
                  </a:cubicBezTo>
                  <a:cubicBezTo>
                    <a:pt x="725" y="553"/>
                    <a:pt x="726" y="548"/>
                    <a:pt x="731" y="551"/>
                  </a:cubicBezTo>
                  <a:cubicBezTo>
                    <a:pt x="736" y="554"/>
                    <a:pt x="739" y="553"/>
                    <a:pt x="742" y="548"/>
                  </a:cubicBezTo>
                  <a:cubicBezTo>
                    <a:pt x="745" y="544"/>
                    <a:pt x="747" y="536"/>
                    <a:pt x="747" y="536"/>
                  </a:cubicBezTo>
                  <a:cubicBezTo>
                    <a:pt x="747" y="536"/>
                    <a:pt x="749" y="532"/>
                    <a:pt x="751" y="530"/>
                  </a:cubicBezTo>
                  <a:cubicBezTo>
                    <a:pt x="753" y="528"/>
                    <a:pt x="752" y="526"/>
                    <a:pt x="751" y="523"/>
                  </a:cubicBezTo>
                  <a:cubicBezTo>
                    <a:pt x="750" y="520"/>
                    <a:pt x="747" y="518"/>
                    <a:pt x="747" y="518"/>
                  </a:cubicBezTo>
                  <a:cubicBezTo>
                    <a:pt x="747" y="518"/>
                    <a:pt x="739" y="523"/>
                    <a:pt x="736" y="524"/>
                  </a:cubicBezTo>
                  <a:cubicBezTo>
                    <a:pt x="733" y="526"/>
                    <a:pt x="729" y="525"/>
                    <a:pt x="727" y="523"/>
                  </a:cubicBezTo>
                  <a:cubicBezTo>
                    <a:pt x="725" y="521"/>
                    <a:pt x="724" y="514"/>
                    <a:pt x="724" y="514"/>
                  </a:cubicBezTo>
                  <a:cubicBezTo>
                    <a:pt x="724" y="514"/>
                    <a:pt x="719" y="507"/>
                    <a:pt x="716" y="508"/>
                  </a:cubicBezTo>
                  <a:cubicBezTo>
                    <a:pt x="713" y="510"/>
                    <a:pt x="710" y="510"/>
                    <a:pt x="709" y="508"/>
                  </a:cubicBezTo>
                  <a:cubicBezTo>
                    <a:pt x="707" y="505"/>
                    <a:pt x="705" y="507"/>
                    <a:pt x="702" y="502"/>
                  </a:cubicBezTo>
                  <a:cubicBezTo>
                    <a:pt x="698" y="498"/>
                    <a:pt x="694" y="485"/>
                    <a:pt x="693" y="480"/>
                  </a:cubicBezTo>
                  <a:cubicBezTo>
                    <a:pt x="692" y="475"/>
                    <a:pt x="695" y="469"/>
                    <a:pt x="686" y="465"/>
                  </a:cubicBezTo>
                  <a:cubicBezTo>
                    <a:pt x="676" y="462"/>
                    <a:pt x="677" y="456"/>
                    <a:pt x="668" y="459"/>
                  </a:cubicBezTo>
                  <a:cubicBezTo>
                    <a:pt x="660" y="461"/>
                    <a:pt x="654" y="462"/>
                    <a:pt x="654" y="462"/>
                  </a:cubicBezTo>
                  <a:cubicBezTo>
                    <a:pt x="654" y="462"/>
                    <a:pt x="648" y="467"/>
                    <a:pt x="650" y="470"/>
                  </a:cubicBezTo>
                  <a:cubicBezTo>
                    <a:pt x="651" y="473"/>
                    <a:pt x="651" y="478"/>
                    <a:pt x="651" y="478"/>
                  </a:cubicBezTo>
                  <a:cubicBezTo>
                    <a:pt x="651" y="478"/>
                    <a:pt x="650" y="484"/>
                    <a:pt x="645" y="488"/>
                  </a:cubicBezTo>
                  <a:cubicBezTo>
                    <a:pt x="641" y="492"/>
                    <a:pt x="640" y="496"/>
                    <a:pt x="640" y="496"/>
                  </a:cubicBezTo>
                  <a:cubicBezTo>
                    <a:pt x="640" y="496"/>
                    <a:pt x="639" y="506"/>
                    <a:pt x="634" y="507"/>
                  </a:cubicBezTo>
                  <a:cubicBezTo>
                    <a:pt x="629" y="507"/>
                    <a:pt x="625" y="510"/>
                    <a:pt x="624" y="508"/>
                  </a:cubicBezTo>
                  <a:cubicBezTo>
                    <a:pt x="622" y="507"/>
                    <a:pt x="619" y="501"/>
                    <a:pt x="619" y="501"/>
                  </a:cubicBezTo>
                  <a:cubicBezTo>
                    <a:pt x="619" y="501"/>
                    <a:pt x="609" y="502"/>
                    <a:pt x="605" y="501"/>
                  </a:cubicBezTo>
                  <a:cubicBezTo>
                    <a:pt x="601" y="499"/>
                    <a:pt x="600" y="501"/>
                    <a:pt x="595" y="504"/>
                  </a:cubicBezTo>
                  <a:cubicBezTo>
                    <a:pt x="590" y="507"/>
                    <a:pt x="586" y="507"/>
                    <a:pt x="583" y="507"/>
                  </a:cubicBezTo>
                  <a:cubicBezTo>
                    <a:pt x="579" y="506"/>
                    <a:pt x="570" y="508"/>
                    <a:pt x="567" y="505"/>
                  </a:cubicBezTo>
                  <a:cubicBezTo>
                    <a:pt x="564" y="503"/>
                    <a:pt x="558" y="500"/>
                    <a:pt x="558" y="500"/>
                  </a:cubicBezTo>
                  <a:cubicBezTo>
                    <a:pt x="558" y="500"/>
                    <a:pt x="556" y="494"/>
                    <a:pt x="553" y="494"/>
                  </a:cubicBezTo>
                  <a:cubicBezTo>
                    <a:pt x="550" y="494"/>
                    <a:pt x="550" y="491"/>
                    <a:pt x="544" y="494"/>
                  </a:cubicBezTo>
                  <a:cubicBezTo>
                    <a:pt x="537" y="498"/>
                    <a:pt x="534" y="500"/>
                    <a:pt x="530" y="498"/>
                  </a:cubicBezTo>
                  <a:cubicBezTo>
                    <a:pt x="527" y="496"/>
                    <a:pt x="522" y="491"/>
                    <a:pt x="522" y="491"/>
                  </a:cubicBezTo>
                  <a:cubicBezTo>
                    <a:pt x="522" y="491"/>
                    <a:pt x="522" y="485"/>
                    <a:pt x="518" y="481"/>
                  </a:cubicBezTo>
                  <a:cubicBezTo>
                    <a:pt x="514" y="477"/>
                    <a:pt x="512" y="479"/>
                    <a:pt x="507" y="477"/>
                  </a:cubicBezTo>
                  <a:cubicBezTo>
                    <a:pt x="503" y="476"/>
                    <a:pt x="500" y="478"/>
                    <a:pt x="500" y="478"/>
                  </a:cubicBezTo>
                  <a:cubicBezTo>
                    <a:pt x="500" y="478"/>
                    <a:pt x="495" y="490"/>
                    <a:pt x="497" y="492"/>
                  </a:cubicBezTo>
                  <a:cubicBezTo>
                    <a:pt x="498" y="495"/>
                    <a:pt x="502" y="497"/>
                    <a:pt x="499" y="501"/>
                  </a:cubicBezTo>
                  <a:cubicBezTo>
                    <a:pt x="496" y="504"/>
                    <a:pt x="489" y="504"/>
                    <a:pt x="489" y="504"/>
                  </a:cubicBezTo>
                  <a:cubicBezTo>
                    <a:pt x="489" y="504"/>
                    <a:pt x="483" y="503"/>
                    <a:pt x="477" y="501"/>
                  </a:cubicBezTo>
                  <a:cubicBezTo>
                    <a:pt x="471" y="500"/>
                    <a:pt x="467" y="499"/>
                    <a:pt x="467" y="499"/>
                  </a:cubicBezTo>
                  <a:cubicBezTo>
                    <a:pt x="467" y="499"/>
                    <a:pt x="466" y="495"/>
                    <a:pt x="464" y="494"/>
                  </a:cubicBezTo>
                  <a:cubicBezTo>
                    <a:pt x="463" y="494"/>
                    <a:pt x="460" y="493"/>
                    <a:pt x="460" y="493"/>
                  </a:cubicBezTo>
                  <a:cubicBezTo>
                    <a:pt x="460" y="493"/>
                    <a:pt x="457" y="496"/>
                    <a:pt x="453" y="494"/>
                  </a:cubicBezTo>
                  <a:cubicBezTo>
                    <a:pt x="449" y="492"/>
                    <a:pt x="446" y="491"/>
                    <a:pt x="446" y="491"/>
                  </a:cubicBezTo>
                  <a:cubicBezTo>
                    <a:pt x="446" y="491"/>
                    <a:pt x="440" y="497"/>
                    <a:pt x="437" y="499"/>
                  </a:cubicBezTo>
                  <a:cubicBezTo>
                    <a:pt x="435" y="502"/>
                    <a:pt x="428" y="502"/>
                    <a:pt x="428" y="502"/>
                  </a:cubicBezTo>
                  <a:cubicBezTo>
                    <a:pt x="422" y="507"/>
                    <a:pt x="422" y="507"/>
                    <a:pt x="422" y="507"/>
                  </a:cubicBezTo>
                  <a:cubicBezTo>
                    <a:pt x="422" y="507"/>
                    <a:pt x="410" y="506"/>
                    <a:pt x="406" y="504"/>
                  </a:cubicBezTo>
                  <a:cubicBezTo>
                    <a:pt x="403" y="502"/>
                    <a:pt x="402" y="496"/>
                    <a:pt x="396" y="495"/>
                  </a:cubicBezTo>
                  <a:cubicBezTo>
                    <a:pt x="390" y="494"/>
                    <a:pt x="381" y="495"/>
                    <a:pt x="377" y="495"/>
                  </a:cubicBezTo>
                  <a:cubicBezTo>
                    <a:pt x="372" y="495"/>
                    <a:pt x="354" y="467"/>
                    <a:pt x="351" y="462"/>
                  </a:cubicBezTo>
                  <a:cubicBezTo>
                    <a:pt x="348" y="456"/>
                    <a:pt x="352" y="450"/>
                    <a:pt x="349" y="450"/>
                  </a:cubicBezTo>
                  <a:cubicBezTo>
                    <a:pt x="345" y="450"/>
                    <a:pt x="346" y="446"/>
                    <a:pt x="341" y="451"/>
                  </a:cubicBezTo>
                  <a:cubicBezTo>
                    <a:pt x="337" y="455"/>
                    <a:pt x="334" y="459"/>
                    <a:pt x="332" y="459"/>
                  </a:cubicBezTo>
                  <a:cubicBezTo>
                    <a:pt x="329" y="459"/>
                    <a:pt x="328" y="459"/>
                    <a:pt x="324" y="456"/>
                  </a:cubicBezTo>
                  <a:cubicBezTo>
                    <a:pt x="320" y="454"/>
                    <a:pt x="315" y="451"/>
                    <a:pt x="312" y="451"/>
                  </a:cubicBezTo>
                  <a:cubicBezTo>
                    <a:pt x="308" y="452"/>
                    <a:pt x="307" y="453"/>
                    <a:pt x="305" y="448"/>
                  </a:cubicBezTo>
                  <a:cubicBezTo>
                    <a:pt x="303" y="442"/>
                    <a:pt x="299" y="443"/>
                    <a:pt x="295" y="444"/>
                  </a:cubicBezTo>
                  <a:cubicBezTo>
                    <a:pt x="291" y="445"/>
                    <a:pt x="288" y="442"/>
                    <a:pt x="284" y="445"/>
                  </a:cubicBezTo>
                  <a:cubicBezTo>
                    <a:pt x="281" y="449"/>
                    <a:pt x="277" y="449"/>
                    <a:pt x="270" y="450"/>
                  </a:cubicBezTo>
                  <a:cubicBezTo>
                    <a:pt x="262" y="451"/>
                    <a:pt x="258" y="452"/>
                    <a:pt x="251" y="453"/>
                  </a:cubicBezTo>
                  <a:cubicBezTo>
                    <a:pt x="244" y="455"/>
                    <a:pt x="236" y="448"/>
                    <a:pt x="239" y="457"/>
                  </a:cubicBezTo>
                  <a:cubicBezTo>
                    <a:pt x="241" y="466"/>
                    <a:pt x="241" y="466"/>
                    <a:pt x="241" y="466"/>
                  </a:cubicBezTo>
                  <a:cubicBezTo>
                    <a:pt x="240" y="470"/>
                    <a:pt x="240" y="470"/>
                    <a:pt x="240" y="470"/>
                  </a:cubicBezTo>
                  <a:cubicBezTo>
                    <a:pt x="240" y="470"/>
                    <a:pt x="233" y="468"/>
                    <a:pt x="232" y="471"/>
                  </a:cubicBezTo>
                  <a:cubicBezTo>
                    <a:pt x="232" y="475"/>
                    <a:pt x="234" y="482"/>
                    <a:pt x="234" y="482"/>
                  </a:cubicBezTo>
                  <a:cubicBezTo>
                    <a:pt x="234" y="482"/>
                    <a:pt x="240" y="481"/>
                    <a:pt x="240" y="486"/>
                  </a:cubicBezTo>
                  <a:cubicBezTo>
                    <a:pt x="240" y="490"/>
                    <a:pt x="240" y="491"/>
                    <a:pt x="237" y="492"/>
                  </a:cubicBezTo>
                  <a:cubicBezTo>
                    <a:pt x="234" y="492"/>
                    <a:pt x="228" y="491"/>
                    <a:pt x="228" y="491"/>
                  </a:cubicBezTo>
                  <a:cubicBezTo>
                    <a:pt x="228" y="491"/>
                    <a:pt x="225" y="487"/>
                    <a:pt x="222" y="490"/>
                  </a:cubicBezTo>
                  <a:cubicBezTo>
                    <a:pt x="219" y="494"/>
                    <a:pt x="214" y="495"/>
                    <a:pt x="213" y="493"/>
                  </a:cubicBezTo>
                  <a:cubicBezTo>
                    <a:pt x="211" y="491"/>
                    <a:pt x="212" y="482"/>
                    <a:pt x="207" y="488"/>
                  </a:cubicBezTo>
                  <a:cubicBezTo>
                    <a:pt x="202" y="494"/>
                    <a:pt x="198" y="496"/>
                    <a:pt x="198" y="496"/>
                  </a:cubicBezTo>
                  <a:cubicBezTo>
                    <a:pt x="198" y="496"/>
                    <a:pt x="194" y="493"/>
                    <a:pt x="189" y="490"/>
                  </a:cubicBezTo>
                  <a:cubicBezTo>
                    <a:pt x="184" y="488"/>
                    <a:pt x="186" y="484"/>
                    <a:pt x="179" y="484"/>
                  </a:cubicBezTo>
                  <a:cubicBezTo>
                    <a:pt x="172" y="484"/>
                    <a:pt x="166" y="487"/>
                    <a:pt x="161" y="491"/>
                  </a:cubicBezTo>
                  <a:cubicBezTo>
                    <a:pt x="157" y="494"/>
                    <a:pt x="150" y="495"/>
                    <a:pt x="152" y="501"/>
                  </a:cubicBezTo>
                  <a:cubicBezTo>
                    <a:pt x="154" y="507"/>
                    <a:pt x="153" y="508"/>
                    <a:pt x="153" y="508"/>
                  </a:cubicBezTo>
                  <a:cubicBezTo>
                    <a:pt x="153" y="508"/>
                    <a:pt x="151" y="497"/>
                    <a:pt x="144" y="502"/>
                  </a:cubicBezTo>
                  <a:cubicBezTo>
                    <a:pt x="138" y="507"/>
                    <a:pt x="137" y="512"/>
                    <a:pt x="137" y="512"/>
                  </a:cubicBezTo>
                  <a:cubicBezTo>
                    <a:pt x="137" y="512"/>
                    <a:pt x="140" y="520"/>
                    <a:pt x="144" y="524"/>
                  </a:cubicBezTo>
                  <a:cubicBezTo>
                    <a:pt x="148" y="527"/>
                    <a:pt x="150" y="530"/>
                    <a:pt x="150" y="530"/>
                  </a:cubicBezTo>
                  <a:cubicBezTo>
                    <a:pt x="150" y="530"/>
                    <a:pt x="153" y="528"/>
                    <a:pt x="151" y="536"/>
                  </a:cubicBezTo>
                  <a:cubicBezTo>
                    <a:pt x="149" y="544"/>
                    <a:pt x="146" y="544"/>
                    <a:pt x="146" y="544"/>
                  </a:cubicBezTo>
                  <a:cubicBezTo>
                    <a:pt x="146" y="544"/>
                    <a:pt x="143" y="537"/>
                    <a:pt x="143" y="541"/>
                  </a:cubicBezTo>
                  <a:cubicBezTo>
                    <a:pt x="142" y="546"/>
                    <a:pt x="136" y="550"/>
                    <a:pt x="139" y="555"/>
                  </a:cubicBezTo>
                  <a:cubicBezTo>
                    <a:pt x="142" y="560"/>
                    <a:pt x="141" y="564"/>
                    <a:pt x="144" y="567"/>
                  </a:cubicBezTo>
                  <a:cubicBezTo>
                    <a:pt x="147" y="570"/>
                    <a:pt x="146" y="576"/>
                    <a:pt x="146" y="576"/>
                  </a:cubicBezTo>
                  <a:cubicBezTo>
                    <a:pt x="146" y="576"/>
                    <a:pt x="146" y="583"/>
                    <a:pt x="148" y="586"/>
                  </a:cubicBezTo>
                  <a:cubicBezTo>
                    <a:pt x="150" y="588"/>
                    <a:pt x="146" y="592"/>
                    <a:pt x="139" y="586"/>
                  </a:cubicBezTo>
                  <a:cubicBezTo>
                    <a:pt x="132" y="579"/>
                    <a:pt x="135" y="576"/>
                    <a:pt x="129" y="576"/>
                  </a:cubicBezTo>
                  <a:cubicBezTo>
                    <a:pt x="124" y="575"/>
                    <a:pt x="114" y="573"/>
                    <a:pt x="111" y="572"/>
                  </a:cubicBezTo>
                  <a:cubicBezTo>
                    <a:pt x="108" y="572"/>
                    <a:pt x="98" y="564"/>
                    <a:pt x="90" y="56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8C324800-C160-4FB1-A2E2-0E675928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196"/>
              <a:ext cx="355" cy="496"/>
            </a:xfrm>
            <a:custGeom>
              <a:avLst/>
              <a:gdLst>
                <a:gd name="T0" fmla="*/ 102 w 125"/>
                <a:gd name="T1" fmla="*/ 337 h 175"/>
                <a:gd name="T2" fmla="*/ 97 w 125"/>
                <a:gd name="T3" fmla="*/ 422 h 175"/>
                <a:gd name="T4" fmla="*/ 102 w 125"/>
                <a:gd name="T5" fmla="*/ 482 h 175"/>
                <a:gd name="T6" fmla="*/ 57 w 125"/>
                <a:gd name="T7" fmla="*/ 476 h 175"/>
                <a:gd name="T8" fmla="*/ 62 w 125"/>
                <a:gd name="T9" fmla="*/ 453 h 175"/>
                <a:gd name="T10" fmla="*/ 57 w 125"/>
                <a:gd name="T11" fmla="*/ 428 h 175"/>
                <a:gd name="T12" fmla="*/ 45 w 125"/>
                <a:gd name="T13" fmla="*/ 436 h 175"/>
                <a:gd name="T14" fmla="*/ 17 w 125"/>
                <a:gd name="T15" fmla="*/ 422 h 175"/>
                <a:gd name="T16" fmla="*/ 23 w 125"/>
                <a:gd name="T17" fmla="*/ 391 h 175"/>
                <a:gd name="T18" fmla="*/ 34 w 125"/>
                <a:gd name="T19" fmla="*/ 371 h 175"/>
                <a:gd name="T20" fmla="*/ 40 w 125"/>
                <a:gd name="T21" fmla="*/ 340 h 175"/>
                <a:gd name="T22" fmla="*/ 37 w 125"/>
                <a:gd name="T23" fmla="*/ 334 h 175"/>
                <a:gd name="T24" fmla="*/ 54 w 125"/>
                <a:gd name="T25" fmla="*/ 320 h 175"/>
                <a:gd name="T26" fmla="*/ 74 w 125"/>
                <a:gd name="T27" fmla="*/ 309 h 175"/>
                <a:gd name="T28" fmla="*/ 91 w 125"/>
                <a:gd name="T29" fmla="*/ 269 h 175"/>
                <a:gd name="T30" fmla="*/ 74 w 125"/>
                <a:gd name="T31" fmla="*/ 255 h 175"/>
                <a:gd name="T32" fmla="*/ 97 w 125"/>
                <a:gd name="T33" fmla="*/ 241 h 175"/>
                <a:gd name="T34" fmla="*/ 97 w 125"/>
                <a:gd name="T35" fmla="*/ 210 h 175"/>
                <a:gd name="T36" fmla="*/ 111 w 125"/>
                <a:gd name="T37" fmla="*/ 184 h 175"/>
                <a:gd name="T38" fmla="*/ 119 w 125"/>
                <a:gd name="T39" fmla="*/ 164 h 175"/>
                <a:gd name="T40" fmla="*/ 148 w 125"/>
                <a:gd name="T41" fmla="*/ 159 h 175"/>
                <a:gd name="T42" fmla="*/ 176 w 125"/>
                <a:gd name="T43" fmla="*/ 119 h 175"/>
                <a:gd name="T44" fmla="*/ 207 w 125"/>
                <a:gd name="T45" fmla="*/ 85 h 175"/>
                <a:gd name="T46" fmla="*/ 236 w 125"/>
                <a:gd name="T47" fmla="*/ 60 h 175"/>
                <a:gd name="T48" fmla="*/ 270 w 125"/>
                <a:gd name="T49" fmla="*/ 48 h 175"/>
                <a:gd name="T50" fmla="*/ 295 w 125"/>
                <a:gd name="T51" fmla="*/ 26 h 175"/>
                <a:gd name="T52" fmla="*/ 332 w 125"/>
                <a:gd name="T53" fmla="*/ 14 h 175"/>
                <a:gd name="T54" fmla="*/ 338 w 125"/>
                <a:gd name="T55" fmla="*/ 74 h 175"/>
                <a:gd name="T56" fmla="*/ 247 w 125"/>
                <a:gd name="T57" fmla="*/ 147 h 175"/>
                <a:gd name="T58" fmla="*/ 159 w 125"/>
                <a:gd name="T59" fmla="*/ 230 h 175"/>
                <a:gd name="T60" fmla="*/ 133 w 125"/>
                <a:gd name="T61" fmla="*/ 258 h 175"/>
                <a:gd name="T62" fmla="*/ 114 w 125"/>
                <a:gd name="T63" fmla="*/ 292 h 175"/>
                <a:gd name="T64" fmla="*/ 99 w 125"/>
                <a:gd name="T65" fmla="*/ 312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5" h="175">
                  <a:moveTo>
                    <a:pt x="35" y="110"/>
                  </a:moveTo>
                  <a:cubicBezTo>
                    <a:pt x="35" y="110"/>
                    <a:pt x="38" y="114"/>
                    <a:pt x="36" y="119"/>
                  </a:cubicBezTo>
                  <a:cubicBezTo>
                    <a:pt x="34" y="124"/>
                    <a:pt x="32" y="126"/>
                    <a:pt x="32" y="132"/>
                  </a:cubicBezTo>
                  <a:cubicBezTo>
                    <a:pt x="31" y="138"/>
                    <a:pt x="30" y="144"/>
                    <a:pt x="34" y="149"/>
                  </a:cubicBezTo>
                  <a:cubicBezTo>
                    <a:pt x="37" y="154"/>
                    <a:pt x="51" y="167"/>
                    <a:pt x="45" y="168"/>
                  </a:cubicBezTo>
                  <a:cubicBezTo>
                    <a:pt x="39" y="170"/>
                    <a:pt x="41" y="167"/>
                    <a:pt x="36" y="170"/>
                  </a:cubicBezTo>
                  <a:cubicBezTo>
                    <a:pt x="31" y="172"/>
                    <a:pt x="25" y="175"/>
                    <a:pt x="23" y="173"/>
                  </a:cubicBezTo>
                  <a:cubicBezTo>
                    <a:pt x="21" y="171"/>
                    <a:pt x="19" y="172"/>
                    <a:pt x="20" y="168"/>
                  </a:cubicBezTo>
                  <a:cubicBezTo>
                    <a:pt x="21" y="165"/>
                    <a:pt x="20" y="165"/>
                    <a:pt x="23" y="164"/>
                  </a:cubicBezTo>
                  <a:cubicBezTo>
                    <a:pt x="25" y="164"/>
                    <a:pt x="22" y="160"/>
                    <a:pt x="22" y="160"/>
                  </a:cubicBezTo>
                  <a:cubicBezTo>
                    <a:pt x="19" y="158"/>
                    <a:pt x="17" y="156"/>
                    <a:pt x="19" y="156"/>
                  </a:cubicBezTo>
                  <a:cubicBezTo>
                    <a:pt x="21" y="155"/>
                    <a:pt x="23" y="149"/>
                    <a:pt x="20" y="151"/>
                  </a:cubicBezTo>
                  <a:cubicBezTo>
                    <a:pt x="18" y="154"/>
                    <a:pt x="20" y="152"/>
                    <a:pt x="18" y="154"/>
                  </a:cubicBezTo>
                  <a:cubicBezTo>
                    <a:pt x="16" y="155"/>
                    <a:pt x="21" y="157"/>
                    <a:pt x="16" y="154"/>
                  </a:cubicBezTo>
                  <a:cubicBezTo>
                    <a:pt x="12" y="150"/>
                    <a:pt x="16" y="150"/>
                    <a:pt x="12" y="150"/>
                  </a:cubicBezTo>
                  <a:cubicBezTo>
                    <a:pt x="8" y="151"/>
                    <a:pt x="7" y="151"/>
                    <a:pt x="6" y="149"/>
                  </a:cubicBezTo>
                  <a:cubicBezTo>
                    <a:pt x="2" y="142"/>
                    <a:pt x="0" y="140"/>
                    <a:pt x="4" y="140"/>
                  </a:cubicBezTo>
                  <a:cubicBezTo>
                    <a:pt x="7" y="140"/>
                    <a:pt x="6" y="139"/>
                    <a:pt x="8" y="138"/>
                  </a:cubicBezTo>
                  <a:cubicBezTo>
                    <a:pt x="9" y="137"/>
                    <a:pt x="9" y="136"/>
                    <a:pt x="9" y="134"/>
                  </a:cubicBezTo>
                  <a:cubicBezTo>
                    <a:pt x="10" y="129"/>
                    <a:pt x="11" y="129"/>
                    <a:pt x="12" y="131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4" y="127"/>
                    <a:pt x="11" y="118"/>
                    <a:pt x="14" y="120"/>
                  </a:cubicBezTo>
                  <a:cubicBezTo>
                    <a:pt x="16" y="123"/>
                    <a:pt x="18" y="120"/>
                    <a:pt x="18" y="120"/>
                  </a:cubicBezTo>
                  <a:cubicBezTo>
                    <a:pt x="18" y="120"/>
                    <a:pt x="13" y="119"/>
                    <a:pt x="13" y="118"/>
                  </a:cubicBezTo>
                  <a:cubicBezTo>
                    <a:pt x="13" y="116"/>
                    <a:pt x="13" y="111"/>
                    <a:pt x="15" y="113"/>
                  </a:cubicBezTo>
                  <a:cubicBezTo>
                    <a:pt x="18" y="114"/>
                    <a:pt x="17" y="109"/>
                    <a:pt x="19" y="113"/>
                  </a:cubicBezTo>
                  <a:cubicBezTo>
                    <a:pt x="21" y="116"/>
                    <a:pt x="20" y="115"/>
                    <a:pt x="23" y="114"/>
                  </a:cubicBezTo>
                  <a:cubicBezTo>
                    <a:pt x="25" y="113"/>
                    <a:pt x="26" y="109"/>
                    <a:pt x="26" y="109"/>
                  </a:cubicBezTo>
                  <a:cubicBezTo>
                    <a:pt x="29" y="104"/>
                    <a:pt x="26" y="102"/>
                    <a:pt x="28" y="102"/>
                  </a:cubicBezTo>
                  <a:cubicBezTo>
                    <a:pt x="30" y="102"/>
                    <a:pt x="35" y="95"/>
                    <a:pt x="32" y="95"/>
                  </a:cubicBezTo>
                  <a:cubicBezTo>
                    <a:pt x="29" y="95"/>
                    <a:pt x="23" y="100"/>
                    <a:pt x="23" y="98"/>
                  </a:cubicBezTo>
                  <a:cubicBezTo>
                    <a:pt x="23" y="92"/>
                    <a:pt x="24" y="89"/>
                    <a:pt x="26" y="90"/>
                  </a:cubicBezTo>
                  <a:cubicBezTo>
                    <a:pt x="29" y="91"/>
                    <a:pt x="28" y="86"/>
                    <a:pt x="31" y="87"/>
                  </a:cubicBezTo>
                  <a:cubicBezTo>
                    <a:pt x="34" y="89"/>
                    <a:pt x="31" y="86"/>
                    <a:pt x="34" y="85"/>
                  </a:cubicBezTo>
                  <a:cubicBezTo>
                    <a:pt x="37" y="84"/>
                    <a:pt x="37" y="79"/>
                    <a:pt x="35" y="77"/>
                  </a:cubicBezTo>
                  <a:cubicBezTo>
                    <a:pt x="33" y="76"/>
                    <a:pt x="26" y="73"/>
                    <a:pt x="34" y="74"/>
                  </a:cubicBezTo>
                  <a:cubicBezTo>
                    <a:pt x="41" y="75"/>
                    <a:pt x="42" y="73"/>
                    <a:pt x="41" y="71"/>
                  </a:cubicBezTo>
                  <a:cubicBezTo>
                    <a:pt x="41" y="68"/>
                    <a:pt x="41" y="63"/>
                    <a:pt x="39" y="65"/>
                  </a:cubicBezTo>
                  <a:cubicBezTo>
                    <a:pt x="36" y="66"/>
                    <a:pt x="32" y="66"/>
                    <a:pt x="34" y="62"/>
                  </a:cubicBezTo>
                  <a:cubicBezTo>
                    <a:pt x="36" y="59"/>
                    <a:pt x="40" y="55"/>
                    <a:pt x="42" y="58"/>
                  </a:cubicBezTo>
                  <a:cubicBezTo>
                    <a:pt x="45" y="61"/>
                    <a:pt x="42" y="56"/>
                    <a:pt x="46" y="58"/>
                  </a:cubicBezTo>
                  <a:cubicBezTo>
                    <a:pt x="51" y="60"/>
                    <a:pt x="50" y="60"/>
                    <a:pt x="52" y="56"/>
                  </a:cubicBezTo>
                  <a:cubicBezTo>
                    <a:pt x="55" y="51"/>
                    <a:pt x="52" y="52"/>
                    <a:pt x="55" y="48"/>
                  </a:cubicBezTo>
                  <a:cubicBezTo>
                    <a:pt x="57" y="44"/>
                    <a:pt x="60" y="42"/>
                    <a:pt x="62" y="42"/>
                  </a:cubicBezTo>
                  <a:cubicBezTo>
                    <a:pt x="65" y="42"/>
                    <a:pt x="67" y="41"/>
                    <a:pt x="70" y="39"/>
                  </a:cubicBezTo>
                  <a:cubicBezTo>
                    <a:pt x="72" y="36"/>
                    <a:pt x="68" y="34"/>
                    <a:pt x="73" y="30"/>
                  </a:cubicBezTo>
                  <a:cubicBezTo>
                    <a:pt x="78" y="26"/>
                    <a:pt x="75" y="25"/>
                    <a:pt x="78" y="26"/>
                  </a:cubicBezTo>
                  <a:cubicBezTo>
                    <a:pt x="82" y="27"/>
                    <a:pt x="79" y="20"/>
                    <a:pt x="83" y="21"/>
                  </a:cubicBezTo>
                  <a:cubicBezTo>
                    <a:pt x="87" y="23"/>
                    <a:pt x="86" y="21"/>
                    <a:pt x="90" y="21"/>
                  </a:cubicBezTo>
                  <a:cubicBezTo>
                    <a:pt x="94" y="21"/>
                    <a:pt x="91" y="18"/>
                    <a:pt x="95" y="17"/>
                  </a:cubicBezTo>
                  <a:cubicBezTo>
                    <a:pt x="99" y="16"/>
                    <a:pt x="99" y="17"/>
                    <a:pt x="101" y="15"/>
                  </a:cubicBezTo>
                  <a:cubicBezTo>
                    <a:pt x="102" y="13"/>
                    <a:pt x="97" y="10"/>
                    <a:pt x="104" y="9"/>
                  </a:cubicBezTo>
                  <a:cubicBezTo>
                    <a:pt x="111" y="9"/>
                    <a:pt x="110" y="6"/>
                    <a:pt x="112" y="7"/>
                  </a:cubicBezTo>
                  <a:cubicBezTo>
                    <a:pt x="114" y="8"/>
                    <a:pt x="113" y="3"/>
                    <a:pt x="117" y="5"/>
                  </a:cubicBezTo>
                  <a:cubicBezTo>
                    <a:pt x="122" y="7"/>
                    <a:pt x="122" y="0"/>
                    <a:pt x="123" y="9"/>
                  </a:cubicBezTo>
                  <a:cubicBezTo>
                    <a:pt x="124" y="17"/>
                    <a:pt x="125" y="21"/>
                    <a:pt x="119" y="26"/>
                  </a:cubicBezTo>
                  <a:cubicBezTo>
                    <a:pt x="112" y="31"/>
                    <a:pt x="114" y="32"/>
                    <a:pt x="108" y="37"/>
                  </a:cubicBezTo>
                  <a:cubicBezTo>
                    <a:pt x="101" y="42"/>
                    <a:pt x="95" y="47"/>
                    <a:pt x="87" y="52"/>
                  </a:cubicBezTo>
                  <a:cubicBezTo>
                    <a:pt x="78" y="57"/>
                    <a:pt x="69" y="57"/>
                    <a:pt x="65" y="67"/>
                  </a:cubicBezTo>
                  <a:cubicBezTo>
                    <a:pt x="61" y="76"/>
                    <a:pt x="59" y="79"/>
                    <a:pt x="56" y="81"/>
                  </a:cubicBezTo>
                  <a:cubicBezTo>
                    <a:pt x="54" y="82"/>
                    <a:pt x="57" y="83"/>
                    <a:pt x="54" y="87"/>
                  </a:cubicBezTo>
                  <a:cubicBezTo>
                    <a:pt x="50" y="92"/>
                    <a:pt x="47" y="91"/>
                    <a:pt x="47" y="91"/>
                  </a:cubicBezTo>
                  <a:cubicBezTo>
                    <a:pt x="48" y="96"/>
                    <a:pt x="47" y="100"/>
                    <a:pt x="47" y="100"/>
                  </a:cubicBezTo>
                  <a:cubicBezTo>
                    <a:pt x="47" y="100"/>
                    <a:pt x="41" y="101"/>
                    <a:pt x="40" y="103"/>
                  </a:cubicBezTo>
                  <a:cubicBezTo>
                    <a:pt x="38" y="109"/>
                    <a:pt x="36" y="107"/>
                    <a:pt x="32" y="107"/>
                  </a:cubicBezTo>
                  <a:cubicBezTo>
                    <a:pt x="29" y="108"/>
                    <a:pt x="35" y="110"/>
                    <a:pt x="35" y="1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6E3C8E84-444F-41CA-8F12-B9377D210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681"/>
              <a:ext cx="48" cy="56"/>
            </a:xfrm>
            <a:custGeom>
              <a:avLst/>
              <a:gdLst>
                <a:gd name="T0" fmla="*/ 14 w 17"/>
                <a:gd name="T1" fmla="*/ 0 h 20"/>
                <a:gd name="T2" fmla="*/ 8 w 17"/>
                <a:gd name="T3" fmla="*/ 6 h 20"/>
                <a:gd name="T4" fmla="*/ 6 w 17"/>
                <a:gd name="T5" fmla="*/ 11 h 20"/>
                <a:gd name="T6" fmla="*/ 0 w 17"/>
                <a:gd name="T7" fmla="*/ 14 h 20"/>
                <a:gd name="T8" fmla="*/ 6 w 17"/>
                <a:gd name="T9" fmla="*/ 28 h 20"/>
                <a:gd name="T10" fmla="*/ 11 w 17"/>
                <a:gd name="T11" fmla="*/ 34 h 20"/>
                <a:gd name="T12" fmla="*/ 17 w 17"/>
                <a:gd name="T13" fmla="*/ 34 h 20"/>
                <a:gd name="T14" fmla="*/ 14 w 17"/>
                <a:gd name="T15" fmla="*/ 45 h 20"/>
                <a:gd name="T16" fmla="*/ 23 w 17"/>
                <a:gd name="T17" fmla="*/ 50 h 20"/>
                <a:gd name="T18" fmla="*/ 31 w 17"/>
                <a:gd name="T19" fmla="*/ 56 h 20"/>
                <a:gd name="T20" fmla="*/ 37 w 17"/>
                <a:gd name="T21" fmla="*/ 45 h 20"/>
                <a:gd name="T22" fmla="*/ 42 w 17"/>
                <a:gd name="T23" fmla="*/ 42 h 20"/>
                <a:gd name="T24" fmla="*/ 48 w 17"/>
                <a:gd name="T25" fmla="*/ 36 h 20"/>
                <a:gd name="T26" fmla="*/ 40 w 17"/>
                <a:gd name="T27" fmla="*/ 22 h 20"/>
                <a:gd name="T28" fmla="*/ 14 w 1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20">
                  <a:moveTo>
                    <a:pt x="5" y="0"/>
                  </a:moveTo>
                  <a:cubicBezTo>
                    <a:pt x="4" y="0"/>
                    <a:pt x="4" y="0"/>
                    <a:pt x="3" y="2"/>
                  </a:cubicBezTo>
                  <a:cubicBezTo>
                    <a:pt x="3" y="3"/>
                    <a:pt x="4" y="3"/>
                    <a:pt x="2" y="4"/>
                  </a:cubicBezTo>
                  <a:cubicBezTo>
                    <a:pt x="1" y="5"/>
                    <a:pt x="0" y="3"/>
                    <a:pt x="0" y="5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6" y="10"/>
                    <a:pt x="6" y="12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6" y="17"/>
                    <a:pt x="7" y="16"/>
                    <a:pt x="8" y="18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2" y="20"/>
                    <a:pt x="11" y="17"/>
                    <a:pt x="13" y="16"/>
                  </a:cubicBezTo>
                  <a:cubicBezTo>
                    <a:pt x="15" y="15"/>
                    <a:pt x="14" y="15"/>
                    <a:pt x="15" y="15"/>
                  </a:cubicBezTo>
                  <a:cubicBezTo>
                    <a:pt x="17" y="16"/>
                    <a:pt x="17" y="13"/>
                    <a:pt x="17" y="13"/>
                  </a:cubicBezTo>
                  <a:cubicBezTo>
                    <a:pt x="17" y="13"/>
                    <a:pt x="15" y="9"/>
                    <a:pt x="14" y="8"/>
                  </a:cubicBezTo>
                  <a:cubicBezTo>
                    <a:pt x="14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03F422B3-6A62-4C44-90EF-23CFD449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754"/>
              <a:ext cx="28" cy="37"/>
            </a:xfrm>
            <a:custGeom>
              <a:avLst/>
              <a:gdLst>
                <a:gd name="T0" fmla="*/ 11 w 10"/>
                <a:gd name="T1" fmla="*/ 0 h 13"/>
                <a:gd name="T2" fmla="*/ 0 w 10"/>
                <a:gd name="T3" fmla="*/ 11 h 13"/>
                <a:gd name="T4" fmla="*/ 14 w 10"/>
                <a:gd name="T5" fmla="*/ 31 h 13"/>
                <a:gd name="T6" fmla="*/ 28 w 10"/>
                <a:gd name="T7" fmla="*/ 20 h 13"/>
                <a:gd name="T8" fmla="*/ 11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1" y="0"/>
                    <a:pt x="0" y="0"/>
                    <a:pt x="0" y="4"/>
                  </a:cubicBezTo>
                  <a:cubicBezTo>
                    <a:pt x="0" y="9"/>
                    <a:pt x="3" y="13"/>
                    <a:pt x="5" y="11"/>
                  </a:cubicBezTo>
                  <a:cubicBezTo>
                    <a:pt x="7" y="10"/>
                    <a:pt x="9" y="9"/>
                    <a:pt x="10" y="7"/>
                  </a:cubicBezTo>
                  <a:cubicBezTo>
                    <a:pt x="10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6D804D72-794D-44B2-AAD7-043DB628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1491"/>
              <a:ext cx="34" cy="25"/>
            </a:xfrm>
            <a:custGeom>
              <a:avLst/>
              <a:gdLst>
                <a:gd name="T0" fmla="*/ 14 w 12"/>
                <a:gd name="T1" fmla="*/ 0 h 9"/>
                <a:gd name="T2" fmla="*/ 0 w 12"/>
                <a:gd name="T3" fmla="*/ 3 h 9"/>
                <a:gd name="T4" fmla="*/ 3 w 12"/>
                <a:gd name="T5" fmla="*/ 11 h 9"/>
                <a:gd name="T6" fmla="*/ 17 w 12"/>
                <a:gd name="T7" fmla="*/ 22 h 9"/>
                <a:gd name="T8" fmla="*/ 31 w 12"/>
                <a:gd name="T9" fmla="*/ 19 h 9"/>
                <a:gd name="T10" fmla="*/ 31 w 12"/>
                <a:gd name="T11" fmla="*/ 3 h 9"/>
                <a:gd name="T12" fmla="*/ 14 w 1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3"/>
                    <a:pt x="2" y="2"/>
                    <a:pt x="1" y="4"/>
                  </a:cubicBezTo>
                  <a:cubicBezTo>
                    <a:pt x="0" y="6"/>
                    <a:pt x="3" y="9"/>
                    <a:pt x="6" y="8"/>
                  </a:cubicBezTo>
                  <a:cubicBezTo>
                    <a:pt x="8" y="7"/>
                    <a:pt x="10" y="7"/>
                    <a:pt x="11" y="7"/>
                  </a:cubicBezTo>
                  <a:cubicBezTo>
                    <a:pt x="12" y="7"/>
                    <a:pt x="12" y="2"/>
                    <a:pt x="11" y="1"/>
                  </a:cubicBezTo>
                  <a:cubicBezTo>
                    <a:pt x="1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>
              <a:extLst>
                <a:ext uri="{FF2B5EF4-FFF2-40B4-BE49-F238E27FC236}">
                  <a16:creationId xmlns:a16="http://schemas.microsoft.com/office/drawing/2014/main" id="{966756AB-6A30-4795-B078-DB3D8119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969"/>
              <a:ext cx="131" cy="162"/>
            </a:xfrm>
            <a:custGeom>
              <a:avLst/>
              <a:gdLst>
                <a:gd name="T0" fmla="*/ 71 w 46"/>
                <a:gd name="T1" fmla="*/ 34 h 57"/>
                <a:gd name="T2" fmla="*/ 68 w 46"/>
                <a:gd name="T3" fmla="*/ 17 h 57"/>
                <a:gd name="T4" fmla="*/ 57 w 46"/>
                <a:gd name="T5" fmla="*/ 9 h 57"/>
                <a:gd name="T6" fmla="*/ 48 w 46"/>
                <a:gd name="T7" fmla="*/ 28 h 57"/>
                <a:gd name="T8" fmla="*/ 37 w 46"/>
                <a:gd name="T9" fmla="*/ 17 h 57"/>
                <a:gd name="T10" fmla="*/ 31 w 46"/>
                <a:gd name="T11" fmla="*/ 48 h 57"/>
                <a:gd name="T12" fmla="*/ 23 w 46"/>
                <a:gd name="T13" fmla="*/ 71 h 57"/>
                <a:gd name="T14" fmla="*/ 20 w 46"/>
                <a:gd name="T15" fmla="*/ 114 h 57"/>
                <a:gd name="T16" fmla="*/ 0 w 46"/>
                <a:gd name="T17" fmla="*/ 142 h 57"/>
                <a:gd name="T18" fmla="*/ 14 w 46"/>
                <a:gd name="T19" fmla="*/ 156 h 57"/>
                <a:gd name="T20" fmla="*/ 48 w 46"/>
                <a:gd name="T21" fmla="*/ 134 h 57"/>
                <a:gd name="T22" fmla="*/ 91 w 46"/>
                <a:gd name="T23" fmla="*/ 131 h 57"/>
                <a:gd name="T24" fmla="*/ 131 w 46"/>
                <a:gd name="T25" fmla="*/ 111 h 57"/>
                <a:gd name="T26" fmla="*/ 122 w 46"/>
                <a:gd name="T27" fmla="*/ 80 h 57"/>
                <a:gd name="T28" fmla="*/ 111 w 46"/>
                <a:gd name="T29" fmla="*/ 68 h 57"/>
                <a:gd name="T30" fmla="*/ 97 w 46"/>
                <a:gd name="T31" fmla="*/ 37 h 57"/>
                <a:gd name="T32" fmla="*/ 71 w 46"/>
                <a:gd name="T33" fmla="*/ 3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57">
                  <a:moveTo>
                    <a:pt x="25" y="12"/>
                  </a:moveTo>
                  <a:cubicBezTo>
                    <a:pt x="25" y="10"/>
                    <a:pt x="25" y="7"/>
                    <a:pt x="24" y="6"/>
                  </a:cubicBezTo>
                  <a:cubicBezTo>
                    <a:pt x="23" y="5"/>
                    <a:pt x="20" y="0"/>
                    <a:pt x="20" y="3"/>
                  </a:cubicBezTo>
                  <a:cubicBezTo>
                    <a:pt x="19" y="5"/>
                    <a:pt x="20" y="11"/>
                    <a:pt x="17" y="10"/>
                  </a:cubicBezTo>
                  <a:cubicBezTo>
                    <a:pt x="15" y="9"/>
                    <a:pt x="16" y="2"/>
                    <a:pt x="13" y="6"/>
                  </a:cubicBezTo>
                  <a:cubicBezTo>
                    <a:pt x="11" y="11"/>
                    <a:pt x="10" y="13"/>
                    <a:pt x="11" y="17"/>
                  </a:cubicBezTo>
                  <a:cubicBezTo>
                    <a:pt x="11" y="21"/>
                    <a:pt x="9" y="18"/>
                    <a:pt x="8" y="25"/>
                  </a:cubicBezTo>
                  <a:cubicBezTo>
                    <a:pt x="8" y="32"/>
                    <a:pt x="9" y="37"/>
                    <a:pt x="7" y="40"/>
                  </a:cubicBezTo>
                  <a:cubicBezTo>
                    <a:pt x="4" y="44"/>
                    <a:pt x="0" y="49"/>
                    <a:pt x="0" y="50"/>
                  </a:cubicBezTo>
                  <a:cubicBezTo>
                    <a:pt x="0" y="51"/>
                    <a:pt x="0" y="57"/>
                    <a:pt x="5" y="55"/>
                  </a:cubicBezTo>
                  <a:cubicBezTo>
                    <a:pt x="10" y="52"/>
                    <a:pt x="5" y="44"/>
                    <a:pt x="17" y="47"/>
                  </a:cubicBezTo>
                  <a:cubicBezTo>
                    <a:pt x="30" y="50"/>
                    <a:pt x="21" y="48"/>
                    <a:pt x="32" y="46"/>
                  </a:cubicBezTo>
                  <a:cubicBezTo>
                    <a:pt x="44" y="45"/>
                    <a:pt x="46" y="43"/>
                    <a:pt x="46" y="39"/>
                  </a:cubicBezTo>
                  <a:cubicBezTo>
                    <a:pt x="46" y="35"/>
                    <a:pt x="46" y="27"/>
                    <a:pt x="43" y="28"/>
                  </a:cubicBezTo>
                  <a:cubicBezTo>
                    <a:pt x="40" y="28"/>
                    <a:pt x="36" y="25"/>
                    <a:pt x="39" y="24"/>
                  </a:cubicBezTo>
                  <a:cubicBezTo>
                    <a:pt x="42" y="22"/>
                    <a:pt x="36" y="13"/>
                    <a:pt x="34" y="13"/>
                  </a:cubicBezTo>
                  <a:cubicBezTo>
                    <a:pt x="32" y="14"/>
                    <a:pt x="25" y="12"/>
                    <a:pt x="25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>
              <a:extLst>
                <a:ext uri="{FF2B5EF4-FFF2-40B4-BE49-F238E27FC236}">
                  <a16:creationId xmlns:a16="http://schemas.microsoft.com/office/drawing/2014/main" id="{4C9D7995-AF33-4AEC-96E0-BD21BB43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904"/>
              <a:ext cx="136" cy="150"/>
            </a:xfrm>
            <a:custGeom>
              <a:avLst/>
              <a:gdLst>
                <a:gd name="T0" fmla="*/ 88 w 48"/>
                <a:gd name="T1" fmla="*/ 31 h 53"/>
                <a:gd name="T2" fmla="*/ 77 w 48"/>
                <a:gd name="T3" fmla="*/ 3 h 53"/>
                <a:gd name="T4" fmla="*/ 48 w 48"/>
                <a:gd name="T5" fmla="*/ 8 h 53"/>
                <a:gd name="T6" fmla="*/ 23 w 48"/>
                <a:gd name="T7" fmla="*/ 28 h 53"/>
                <a:gd name="T8" fmla="*/ 6 w 48"/>
                <a:gd name="T9" fmla="*/ 57 h 53"/>
                <a:gd name="T10" fmla="*/ 37 w 48"/>
                <a:gd name="T11" fmla="*/ 85 h 53"/>
                <a:gd name="T12" fmla="*/ 48 w 48"/>
                <a:gd name="T13" fmla="*/ 113 h 53"/>
                <a:gd name="T14" fmla="*/ 82 w 48"/>
                <a:gd name="T15" fmla="*/ 130 h 53"/>
                <a:gd name="T16" fmla="*/ 119 w 48"/>
                <a:gd name="T17" fmla="*/ 79 h 53"/>
                <a:gd name="T18" fmla="*/ 130 w 48"/>
                <a:gd name="T19" fmla="*/ 28 h 53"/>
                <a:gd name="T20" fmla="*/ 111 w 48"/>
                <a:gd name="T21" fmla="*/ 8 h 53"/>
                <a:gd name="T22" fmla="*/ 88 w 48"/>
                <a:gd name="T23" fmla="*/ 31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53">
                  <a:moveTo>
                    <a:pt x="31" y="11"/>
                  </a:moveTo>
                  <a:cubicBezTo>
                    <a:pt x="30" y="7"/>
                    <a:pt x="30" y="1"/>
                    <a:pt x="27" y="1"/>
                  </a:cubicBezTo>
                  <a:cubicBezTo>
                    <a:pt x="24" y="0"/>
                    <a:pt x="18" y="1"/>
                    <a:pt x="17" y="3"/>
                  </a:cubicBezTo>
                  <a:cubicBezTo>
                    <a:pt x="15" y="4"/>
                    <a:pt x="8" y="7"/>
                    <a:pt x="8" y="10"/>
                  </a:cubicBezTo>
                  <a:cubicBezTo>
                    <a:pt x="7" y="14"/>
                    <a:pt x="0" y="14"/>
                    <a:pt x="2" y="20"/>
                  </a:cubicBezTo>
                  <a:cubicBezTo>
                    <a:pt x="3" y="26"/>
                    <a:pt x="7" y="23"/>
                    <a:pt x="13" y="30"/>
                  </a:cubicBezTo>
                  <a:cubicBezTo>
                    <a:pt x="19" y="36"/>
                    <a:pt x="17" y="40"/>
                    <a:pt x="17" y="40"/>
                  </a:cubicBezTo>
                  <a:cubicBezTo>
                    <a:pt x="17" y="40"/>
                    <a:pt x="22" y="39"/>
                    <a:pt x="29" y="46"/>
                  </a:cubicBezTo>
                  <a:cubicBezTo>
                    <a:pt x="36" y="53"/>
                    <a:pt x="41" y="29"/>
                    <a:pt x="42" y="28"/>
                  </a:cubicBezTo>
                  <a:cubicBezTo>
                    <a:pt x="42" y="27"/>
                    <a:pt x="48" y="13"/>
                    <a:pt x="46" y="10"/>
                  </a:cubicBezTo>
                  <a:cubicBezTo>
                    <a:pt x="45" y="6"/>
                    <a:pt x="40" y="2"/>
                    <a:pt x="39" y="3"/>
                  </a:cubicBezTo>
                  <a:cubicBezTo>
                    <a:pt x="39" y="4"/>
                    <a:pt x="31" y="11"/>
                    <a:pt x="31" y="1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>
              <a:extLst>
                <a:ext uri="{FF2B5EF4-FFF2-40B4-BE49-F238E27FC236}">
                  <a16:creationId xmlns:a16="http://schemas.microsoft.com/office/drawing/2014/main" id="{85E250BB-9781-4A86-A697-C305848B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782"/>
              <a:ext cx="133" cy="131"/>
            </a:xfrm>
            <a:custGeom>
              <a:avLst/>
              <a:gdLst>
                <a:gd name="T0" fmla="*/ 93 w 47"/>
                <a:gd name="T1" fmla="*/ 0 h 46"/>
                <a:gd name="T2" fmla="*/ 62 w 47"/>
                <a:gd name="T3" fmla="*/ 34 h 46"/>
                <a:gd name="T4" fmla="*/ 45 w 47"/>
                <a:gd name="T5" fmla="*/ 66 h 46"/>
                <a:gd name="T6" fmla="*/ 14 w 47"/>
                <a:gd name="T7" fmla="*/ 88 h 46"/>
                <a:gd name="T8" fmla="*/ 20 w 47"/>
                <a:gd name="T9" fmla="*/ 103 h 46"/>
                <a:gd name="T10" fmla="*/ 14 w 47"/>
                <a:gd name="T11" fmla="*/ 122 h 46"/>
                <a:gd name="T12" fmla="*/ 51 w 47"/>
                <a:gd name="T13" fmla="*/ 125 h 46"/>
                <a:gd name="T14" fmla="*/ 79 w 47"/>
                <a:gd name="T15" fmla="*/ 108 h 46"/>
                <a:gd name="T16" fmla="*/ 110 w 47"/>
                <a:gd name="T17" fmla="*/ 100 h 46"/>
                <a:gd name="T18" fmla="*/ 127 w 47"/>
                <a:gd name="T19" fmla="*/ 68 h 46"/>
                <a:gd name="T20" fmla="*/ 130 w 47"/>
                <a:gd name="T21" fmla="*/ 43 h 46"/>
                <a:gd name="T22" fmla="*/ 122 w 47"/>
                <a:gd name="T23" fmla="*/ 9 h 46"/>
                <a:gd name="T24" fmla="*/ 93 w 47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46">
                  <a:moveTo>
                    <a:pt x="33" y="0"/>
                  </a:moveTo>
                  <a:cubicBezTo>
                    <a:pt x="28" y="3"/>
                    <a:pt x="23" y="6"/>
                    <a:pt x="22" y="12"/>
                  </a:cubicBezTo>
                  <a:cubicBezTo>
                    <a:pt x="20" y="18"/>
                    <a:pt x="20" y="20"/>
                    <a:pt x="16" y="23"/>
                  </a:cubicBezTo>
                  <a:cubicBezTo>
                    <a:pt x="11" y="27"/>
                    <a:pt x="5" y="26"/>
                    <a:pt x="5" y="31"/>
                  </a:cubicBezTo>
                  <a:cubicBezTo>
                    <a:pt x="5" y="35"/>
                    <a:pt x="7" y="32"/>
                    <a:pt x="7" y="36"/>
                  </a:cubicBezTo>
                  <a:cubicBezTo>
                    <a:pt x="8" y="39"/>
                    <a:pt x="0" y="41"/>
                    <a:pt x="5" y="43"/>
                  </a:cubicBezTo>
                  <a:cubicBezTo>
                    <a:pt x="11" y="46"/>
                    <a:pt x="13" y="44"/>
                    <a:pt x="18" y="44"/>
                  </a:cubicBezTo>
                  <a:cubicBezTo>
                    <a:pt x="23" y="43"/>
                    <a:pt x="21" y="37"/>
                    <a:pt x="28" y="38"/>
                  </a:cubicBezTo>
                  <a:cubicBezTo>
                    <a:pt x="34" y="40"/>
                    <a:pt x="34" y="36"/>
                    <a:pt x="39" y="35"/>
                  </a:cubicBezTo>
                  <a:cubicBezTo>
                    <a:pt x="45" y="35"/>
                    <a:pt x="45" y="28"/>
                    <a:pt x="45" y="24"/>
                  </a:cubicBezTo>
                  <a:cubicBezTo>
                    <a:pt x="44" y="19"/>
                    <a:pt x="47" y="17"/>
                    <a:pt x="46" y="15"/>
                  </a:cubicBezTo>
                  <a:cubicBezTo>
                    <a:pt x="46" y="13"/>
                    <a:pt x="45" y="4"/>
                    <a:pt x="43" y="3"/>
                  </a:cubicBezTo>
                  <a:cubicBezTo>
                    <a:pt x="42" y="3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>
              <a:extLst>
                <a:ext uri="{FF2B5EF4-FFF2-40B4-BE49-F238E27FC236}">
                  <a16:creationId xmlns:a16="http://schemas.microsoft.com/office/drawing/2014/main" id="{79D094C5-151A-4AFF-9021-76CB8B15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907"/>
              <a:ext cx="60" cy="40"/>
            </a:xfrm>
            <a:custGeom>
              <a:avLst/>
              <a:gdLst>
                <a:gd name="T0" fmla="*/ 17 w 21"/>
                <a:gd name="T1" fmla="*/ 11 h 14"/>
                <a:gd name="T2" fmla="*/ 0 w 21"/>
                <a:gd name="T3" fmla="*/ 17 h 14"/>
                <a:gd name="T4" fmla="*/ 17 w 21"/>
                <a:gd name="T5" fmla="*/ 40 h 14"/>
                <a:gd name="T6" fmla="*/ 37 w 21"/>
                <a:gd name="T7" fmla="*/ 29 h 14"/>
                <a:gd name="T8" fmla="*/ 57 w 21"/>
                <a:gd name="T9" fmla="*/ 14 h 14"/>
                <a:gd name="T10" fmla="*/ 54 w 21"/>
                <a:gd name="T11" fmla="*/ 9 h 14"/>
                <a:gd name="T12" fmla="*/ 17 w 21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6" y="4"/>
                  </a:moveTo>
                  <a:cubicBezTo>
                    <a:pt x="3" y="4"/>
                    <a:pt x="0" y="0"/>
                    <a:pt x="0" y="6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11" y="14"/>
                    <a:pt x="9" y="11"/>
                    <a:pt x="13" y="10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4"/>
                    <a:pt x="21" y="2"/>
                    <a:pt x="19" y="3"/>
                  </a:cubicBezTo>
                  <a:cubicBezTo>
                    <a:pt x="17" y="3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>
              <a:extLst>
                <a:ext uri="{FF2B5EF4-FFF2-40B4-BE49-F238E27FC236}">
                  <a16:creationId xmlns:a16="http://schemas.microsoft.com/office/drawing/2014/main" id="{9F02F8A5-D412-4735-9B7F-11934EE2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1278"/>
              <a:ext cx="145" cy="142"/>
            </a:xfrm>
            <a:custGeom>
              <a:avLst/>
              <a:gdLst>
                <a:gd name="T0" fmla="*/ 94 w 51"/>
                <a:gd name="T1" fmla="*/ 34 h 50"/>
                <a:gd name="T2" fmla="*/ 71 w 51"/>
                <a:gd name="T3" fmla="*/ 11 h 50"/>
                <a:gd name="T4" fmla="*/ 51 w 51"/>
                <a:gd name="T5" fmla="*/ 9 h 50"/>
                <a:gd name="T6" fmla="*/ 26 w 51"/>
                <a:gd name="T7" fmla="*/ 45 h 50"/>
                <a:gd name="T8" fmla="*/ 9 w 51"/>
                <a:gd name="T9" fmla="*/ 57 h 50"/>
                <a:gd name="T10" fmla="*/ 37 w 51"/>
                <a:gd name="T11" fmla="*/ 105 h 50"/>
                <a:gd name="T12" fmla="*/ 119 w 51"/>
                <a:gd name="T13" fmla="*/ 108 h 50"/>
                <a:gd name="T14" fmla="*/ 145 w 51"/>
                <a:gd name="T15" fmla="*/ 114 h 50"/>
                <a:gd name="T16" fmla="*/ 131 w 51"/>
                <a:gd name="T17" fmla="*/ 77 h 50"/>
                <a:gd name="T18" fmla="*/ 125 w 51"/>
                <a:gd name="T19" fmla="*/ 31 h 50"/>
                <a:gd name="T20" fmla="*/ 114 w 51"/>
                <a:gd name="T21" fmla="*/ 9 h 50"/>
                <a:gd name="T22" fmla="*/ 94 w 51"/>
                <a:gd name="T23" fmla="*/ 34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" h="50">
                  <a:moveTo>
                    <a:pt x="33" y="12"/>
                  </a:moveTo>
                  <a:cubicBezTo>
                    <a:pt x="29" y="8"/>
                    <a:pt x="27" y="6"/>
                    <a:pt x="25" y="4"/>
                  </a:cubicBezTo>
                  <a:cubicBezTo>
                    <a:pt x="23" y="2"/>
                    <a:pt x="21" y="0"/>
                    <a:pt x="18" y="3"/>
                  </a:cubicBezTo>
                  <a:cubicBezTo>
                    <a:pt x="14" y="6"/>
                    <a:pt x="12" y="13"/>
                    <a:pt x="9" y="16"/>
                  </a:cubicBezTo>
                  <a:cubicBezTo>
                    <a:pt x="7" y="19"/>
                    <a:pt x="0" y="9"/>
                    <a:pt x="3" y="20"/>
                  </a:cubicBezTo>
                  <a:cubicBezTo>
                    <a:pt x="5" y="31"/>
                    <a:pt x="9" y="24"/>
                    <a:pt x="13" y="37"/>
                  </a:cubicBezTo>
                  <a:cubicBezTo>
                    <a:pt x="17" y="50"/>
                    <a:pt x="37" y="34"/>
                    <a:pt x="42" y="38"/>
                  </a:cubicBezTo>
                  <a:cubicBezTo>
                    <a:pt x="48" y="42"/>
                    <a:pt x="51" y="40"/>
                    <a:pt x="51" y="40"/>
                  </a:cubicBezTo>
                  <a:cubicBezTo>
                    <a:pt x="51" y="40"/>
                    <a:pt x="47" y="29"/>
                    <a:pt x="46" y="27"/>
                  </a:cubicBezTo>
                  <a:cubicBezTo>
                    <a:pt x="45" y="24"/>
                    <a:pt x="44" y="11"/>
                    <a:pt x="44" y="11"/>
                  </a:cubicBezTo>
                  <a:cubicBezTo>
                    <a:pt x="40" y="3"/>
                    <a:pt x="40" y="3"/>
                    <a:pt x="40" y="3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>
              <a:extLst>
                <a:ext uri="{FF2B5EF4-FFF2-40B4-BE49-F238E27FC236}">
                  <a16:creationId xmlns:a16="http://schemas.microsoft.com/office/drawing/2014/main" id="{964DC84C-FBC3-4288-BD4D-FBBCDB99B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304"/>
              <a:ext cx="43" cy="82"/>
            </a:xfrm>
            <a:custGeom>
              <a:avLst/>
              <a:gdLst>
                <a:gd name="T0" fmla="*/ 26 w 15"/>
                <a:gd name="T1" fmla="*/ 11 h 29"/>
                <a:gd name="T2" fmla="*/ 3 w 15"/>
                <a:gd name="T3" fmla="*/ 17 h 29"/>
                <a:gd name="T4" fmla="*/ 9 w 15"/>
                <a:gd name="T5" fmla="*/ 59 h 29"/>
                <a:gd name="T6" fmla="*/ 17 w 15"/>
                <a:gd name="T7" fmla="*/ 79 h 29"/>
                <a:gd name="T8" fmla="*/ 34 w 15"/>
                <a:gd name="T9" fmla="*/ 57 h 29"/>
                <a:gd name="T10" fmla="*/ 40 w 15"/>
                <a:gd name="T11" fmla="*/ 37 h 29"/>
                <a:gd name="T12" fmla="*/ 26 w 15"/>
                <a:gd name="T13" fmla="*/ 1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9">
                  <a:moveTo>
                    <a:pt x="9" y="4"/>
                  </a:moveTo>
                  <a:cubicBezTo>
                    <a:pt x="5" y="3"/>
                    <a:pt x="0" y="0"/>
                    <a:pt x="1" y="6"/>
                  </a:cubicBezTo>
                  <a:cubicBezTo>
                    <a:pt x="2" y="11"/>
                    <a:pt x="1" y="17"/>
                    <a:pt x="3" y="21"/>
                  </a:cubicBezTo>
                  <a:cubicBezTo>
                    <a:pt x="6" y="25"/>
                    <a:pt x="4" y="27"/>
                    <a:pt x="6" y="28"/>
                  </a:cubicBezTo>
                  <a:cubicBezTo>
                    <a:pt x="8" y="29"/>
                    <a:pt x="12" y="23"/>
                    <a:pt x="12" y="20"/>
                  </a:cubicBezTo>
                  <a:cubicBezTo>
                    <a:pt x="13" y="18"/>
                    <a:pt x="15" y="15"/>
                    <a:pt x="14" y="13"/>
                  </a:cubicBezTo>
                  <a:cubicBezTo>
                    <a:pt x="14" y="10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>
              <a:extLst>
                <a:ext uri="{FF2B5EF4-FFF2-40B4-BE49-F238E27FC236}">
                  <a16:creationId xmlns:a16="http://schemas.microsoft.com/office/drawing/2014/main" id="{38AE84BA-483C-4DD1-8BA8-EF26ACDB0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1326"/>
              <a:ext cx="82" cy="88"/>
            </a:xfrm>
            <a:custGeom>
              <a:avLst/>
              <a:gdLst>
                <a:gd name="T0" fmla="*/ 28 w 29"/>
                <a:gd name="T1" fmla="*/ 26 h 31"/>
                <a:gd name="T2" fmla="*/ 3 w 29"/>
                <a:gd name="T3" fmla="*/ 20 h 31"/>
                <a:gd name="T4" fmla="*/ 20 w 29"/>
                <a:gd name="T5" fmla="*/ 65 h 31"/>
                <a:gd name="T6" fmla="*/ 45 w 29"/>
                <a:gd name="T7" fmla="*/ 85 h 31"/>
                <a:gd name="T8" fmla="*/ 74 w 29"/>
                <a:gd name="T9" fmla="*/ 71 h 31"/>
                <a:gd name="T10" fmla="*/ 68 w 29"/>
                <a:gd name="T11" fmla="*/ 28 h 31"/>
                <a:gd name="T12" fmla="*/ 28 w 29"/>
                <a:gd name="T13" fmla="*/ 2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31">
                  <a:moveTo>
                    <a:pt x="10" y="9"/>
                  </a:moveTo>
                  <a:cubicBezTo>
                    <a:pt x="7" y="8"/>
                    <a:pt x="3" y="0"/>
                    <a:pt x="1" y="7"/>
                  </a:cubicBezTo>
                  <a:cubicBezTo>
                    <a:pt x="0" y="14"/>
                    <a:pt x="3" y="20"/>
                    <a:pt x="7" y="23"/>
                  </a:cubicBezTo>
                  <a:cubicBezTo>
                    <a:pt x="10" y="26"/>
                    <a:pt x="11" y="28"/>
                    <a:pt x="16" y="30"/>
                  </a:cubicBezTo>
                  <a:cubicBezTo>
                    <a:pt x="21" y="31"/>
                    <a:pt x="24" y="25"/>
                    <a:pt x="26" y="25"/>
                  </a:cubicBezTo>
                  <a:cubicBezTo>
                    <a:pt x="29" y="25"/>
                    <a:pt x="26" y="10"/>
                    <a:pt x="24" y="10"/>
                  </a:cubicBezTo>
                  <a:cubicBezTo>
                    <a:pt x="21" y="11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>
              <a:extLst>
                <a:ext uri="{FF2B5EF4-FFF2-40B4-BE49-F238E27FC236}">
                  <a16:creationId xmlns:a16="http://schemas.microsoft.com/office/drawing/2014/main" id="{ADF970B0-B8B6-4F50-ABE2-7711FD56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1465"/>
              <a:ext cx="88" cy="48"/>
            </a:xfrm>
            <a:custGeom>
              <a:avLst/>
              <a:gdLst>
                <a:gd name="T0" fmla="*/ 54 w 31"/>
                <a:gd name="T1" fmla="*/ 0 h 17"/>
                <a:gd name="T2" fmla="*/ 31 w 31"/>
                <a:gd name="T3" fmla="*/ 11 h 17"/>
                <a:gd name="T4" fmla="*/ 11 w 31"/>
                <a:gd name="T5" fmla="*/ 40 h 17"/>
                <a:gd name="T6" fmla="*/ 51 w 31"/>
                <a:gd name="T7" fmla="*/ 28 h 17"/>
                <a:gd name="T8" fmla="*/ 82 w 31"/>
                <a:gd name="T9" fmla="*/ 14 h 17"/>
                <a:gd name="T10" fmla="*/ 71 w 31"/>
                <a:gd name="T11" fmla="*/ 0 h 17"/>
                <a:gd name="T12" fmla="*/ 54 w 3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7">
                  <a:moveTo>
                    <a:pt x="19" y="0"/>
                  </a:moveTo>
                  <a:cubicBezTo>
                    <a:pt x="17" y="0"/>
                    <a:pt x="14" y="0"/>
                    <a:pt x="11" y="4"/>
                  </a:cubicBezTo>
                  <a:cubicBezTo>
                    <a:pt x="8" y="8"/>
                    <a:pt x="0" y="12"/>
                    <a:pt x="4" y="14"/>
                  </a:cubicBezTo>
                  <a:cubicBezTo>
                    <a:pt x="8" y="15"/>
                    <a:pt x="13" y="2"/>
                    <a:pt x="18" y="10"/>
                  </a:cubicBezTo>
                  <a:cubicBezTo>
                    <a:pt x="23" y="17"/>
                    <a:pt x="31" y="6"/>
                    <a:pt x="29" y="5"/>
                  </a:cubicBezTo>
                  <a:cubicBezTo>
                    <a:pt x="26" y="3"/>
                    <a:pt x="25" y="0"/>
                    <a:pt x="25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>
              <a:extLst>
                <a:ext uri="{FF2B5EF4-FFF2-40B4-BE49-F238E27FC236}">
                  <a16:creationId xmlns:a16="http://schemas.microsoft.com/office/drawing/2014/main" id="{B6F72CF5-43FC-41E6-9E28-A2488B293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1615"/>
              <a:ext cx="114" cy="60"/>
            </a:xfrm>
            <a:custGeom>
              <a:avLst/>
              <a:gdLst>
                <a:gd name="T0" fmla="*/ 63 w 40"/>
                <a:gd name="T1" fmla="*/ 6 h 21"/>
                <a:gd name="T2" fmla="*/ 26 w 40"/>
                <a:gd name="T3" fmla="*/ 17 h 21"/>
                <a:gd name="T4" fmla="*/ 14 w 40"/>
                <a:gd name="T5" fmla="*/ 57 h 21"/>
                <a:gd name="T6" fmla="*/ 63 w 40"/>
                <a:gd name="T7" fmla="*/ 37 h 21"/>
                <a:gd name="T8" fmla="*/ 105 w 40"/>
                <a:gd name="T9" fmla="*/ 14 h 21"/>
                <a:gd name="T10" fmla="*/ 63 w 40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1">
                  <a:moveTo>
                    <a:pt x="22" y="2"/>
                  </a:moveTo>
                  <a:cubicBezTo>
                    <a:pt x="18" y="0"/>
                    <a:pt x="16" y="1"/>
                    <a:pt x="9" y="6"/>
                  </a:cubicBezTo>
                  <a:cubicBezTo>
                    <a:pt x="2" y="12"/>
                    <a:pt x="0" y="21"/>
                    <a:pt x="5" y="20"/>
                  </a:cubicBezTo>
                  <a:cubicBezTo>
                    <a:pt x="10" y="18"/>
                    <a:pt x="16" y="10"/>
                    <a:pt x="22" y="13"/>
                  </a:cubicBezTo>
                  <a:cubicBezTo>
                    <a:pt x="28" y="16"/>
                    <a:pt x="40" y="6"/>
                    <a:pt x="37" y="5"/>
                  </a:cubicBezTo>
                  <a:cubicBezTo>
                    <a:pt x="35" y="5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>
              <a:extLst>
                <a:ext uri="{FF2B5EF4-FFF2-40B4-BE49-F238E27FC236}">
                  <a16:creationId xmlns:a16="http://schemas.microsoft.com/office/drawing/2014/main" id="{9D363BD4-69BA-4FA7-81DD-333671A8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1423"/>
              <a:ext cx="34" cy="37"/>
            </a:xfrm>
            <a:custGeom>
              <a:avLst/>
              <a:gdLst>
                <a:gd name="T0" fmla="*/ 26 w 12"/>
                <a:gd name="T1" fmla="*/ 0 h 13"/>
                <a:gd name="T2" fmla="*/ 6 w 12"/>
                <a:gd name="T3" fmla="*/ 11 h 13"/>
                <a:gd name="T4" fmla="*/ 28 w 12"/>
                <a:gd name="T5" fmla="*/ 31 h 13"/>
                <a:gd name="T6" fmla="*/ 34 w 12"/>
                <a:gd name="T7" fmla="*/ 11 h 13"/>
                <a:gd name="T8" fmla="*/ 26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cubicBezTo>
                    <a:pt x="5" y="0"/>
                    <a:pt x="0" y="0"/>
                    <a:pt x="2" y="4"/>
                  </a:cubicBezTo>
                  <a:cubicBezTo>
                    <a:pt x="3" y="7"/>
                    <a:pt x="8" y="13"/>
                    <a:pt x="10" y="11"/>
                  </a:cubicBezTo>
                  <a:cubicBezTo>
                    <a:pt x="12" y="9"/>
                    <a:pt x="12" y="4"/>
                    <a:pt x="12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>
              <a:extLst>
                <a:ext uri="{FF2B5EF4-FFF2-40B4-BE49-F238E27FC236}">
                  <a16:creationId xmlns:a16="http://schemas.microsoft.com/office/drawing/2014/main" id="{15DDCAF1-B9A0-4E7D-A66F-4DBCBDEA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508"/>
              <a:ext cx="26" cy="37"/>
            </a:xfrm>
            <a:custGeom>
              <a:avLst/>
              <a:gdLst>
                <a:gd name="T0" fmla="*/ 12 w 9"/>
                <a:gd name="T1" fmla="*/ 0 h 13"/>
                <a:gd name="T2" fmla="*/ 3 w 9"/>
                <a:gd name="T3" fmla="*/ 20 h 13"/>
                <a:gd name="T4" fmla="*/ 20 w 9"/>
                <a:gd name="T5" fmla="*/ 31 h 13"/>
                <a:gd name="T6" fmla="*/ 17 w 9"/>
                <a:gd name="T7" fmla="*/ 3 h 13"/>
                <a:gd name="T8" fmla="*/ 12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1" y="0"/>
                    <a:pt x="0" y="5"/>
                    <a:pt x="1" y="7"/>
                  </a:cubicBezTo>
                  <a:cubicBezTo>
                    <a:pt x="1" y="10"/>
                    <a:pt x="6" y="13"/>
                    <a:pt x="7" y="11"/>
                  </a:cubicBezTo>
                  <a:cubicBezTo>
                    <a:pt x="9" y="9"/>
                    <a:pt x="6" y="1"/>
                    <a:pt x="6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>
              <a:extLst>
                <a:ext uri="{FF2B5EF4-FFF2-40B4-BE49-F238E27FC236}">
                  <a16:creationId xmlns:a16="http://schemas.microsoft.com/office/drawing/2014/main" id="{69365A2F-F1BA-43FC-AD28-3260FCACC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751"/>
              <a:ext cx="56" cy="82"/>
            </a:xfrm>
            <a:custGeom>
              <a:avLst/>
              <a:gdLst>
                <a:gd name="T0" fmla="*/ 34 w 20"/>
                <a:gd name="T1" fmla="*/ 11 h 29"/>
                <a:gd name="T2" fmla="*/ 8 w 20"/>
                <a:gd name="T3" fmla="*/ 25 h 29"/>
                <a:gd name="T4" fmla="*/ 11 w 20"/>
                <a:gd name="T5" fmla="*/ 74 h 29"/>
                <a:gd name="T6" fmla="*/ 42 w 20"/>
                <a:gd name="T7" fmla="*/ 48 h 29"/>
                <a:gd name="T8" fmla="*/ 56 w 20"/>
                <a:gd name="T9" fmla="*/ 25 h 29"/>
                <a:gd name="T10" fmla="*/ 34 w 2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9">
                  <a:moveTo>
                    <a:pt x="12" y="4"/>
                  </a:moveTo>
                  <a:cubicBezTo>
                    <a:pt x="9" y="2"/>
                    <a:pt x="6" y="0"/>
                    <a:pt x="3" y="9"/>
                  </a:cubicBezTo>
                  <a:cubicBezTo>
                    <a:pt x="0" y="18"/>
                    <a:pt x="0" y="29"/>
                    <a:pt x="4" y="26"/>
                  </a:cubicBezTo>
                  <a:cubicBezTo>
                    <a:pt x="9" y="23"/>
                    <a:pt x="13" y="19"/>
                    <a:pt x="15" y="17"/>
                  </a:cubicBezTo>
                  <a:cubicBezTo>
                    <a:pt x="18" y="15"/>
                    <a:pt x="20" y="9"/>
                    <a:pt x="20" y="9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>
              <a:extLst>
                <a:ext uri="{FF2B5EF4-FFF2-40B4-BE49-F238E27FC236}">
                  <a16:creationId xmlns:a16="http://schemas.microsoft.com/office/drawing/2014/main" id="{C9577C76-C8DC-438B-9B31-4C8B7C27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805"/>
              <a:ext cx="46" cy="65"/>
            </a:xfrm>
            <a:custGeom>
              <a:avLst/>
              <a:gdLst>
                <a:gd name="T0" fmla="*/ 40 w 16"/>
                <a:gd name="T1" fmla="*/ 0 h 23"/>
                <a:gd name="T2" fmla="*/ 14 w 16"/>
                <a:gd name="T3" fmla="*/ 6 h 23"/>
                <a:gd name="T4" fmla="*/ 14 w 16"/>
                <a:gd name="T5" fmla="*/ 48 h 23"/>
                <a:gd name="T6" fmla="*/ 40 w 16"/>
                <a:gd name="T7" fmla="*/ 54 h 23"/>
                <a:gd name="T8" fmla="*/ 46 w 16"/>
                <a:gd name="T9" fmla="*/ 28 h 23"/>
                <a:gd name="T10" fmla="*/ 40 w 16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23">
                  <a:moveTo>
                    <a:pt x="14" y="0"/>
                  </a:moveTo>
                  <a:cubicBezTo>
                    <a:pt x="11" y="3"/>
                    <a:pt x="5" y="2"/>
                    <a:pt x="5" y="2"/>
                  </a:cubicBezTo>
                  <a:cubicBezTo>
                    <a:pt x="5" y="2"/>
                    <a:pt x="0" y="12"/>
                    <a:pt x="5" y="17"/>
                  </a:cubicBezTo>
                  <a:cubicBezTo>
                    <a:pt x="10" y="23"/>
                    <a:pt x="12" y="21"/>
                    <a:pt x="14" y="19"/>
                  </a:cubicBezTo>
                  <a:cubicBezTo>
                    <a:pt x="16" y="18"/>
                    <a:pt x="16" y="10"/>
                    <a:pt x="16" y="1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>
              <a:extLst>
                <a:ext uri="{FF2B5EF4-FFF2-40B4-BE49-F238E27FC236}">
                  <a16:creationId xmlns:a16="http://schemas.microsoft.com/office/drawing/2014/main" id="{4F14CCFB-E95A-4175-A159-E1579420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859"/>
              <a:ext cx="39" cy="31"/>
            </a:xfrm>
            <a:custGeom>
              <a:avLst/>
              <a:gdLst>
                <a:gd name="T0" fmla="*/ 20 w 14"/>
                <a:gd name="T1" fmla="*/ 0 h 11"/>
                <a:gd name="T2" fmla="*/ 8 w 14"/>
                <a:gd name="T3" fmla="*/ 28 h 11"/>
                <a:gd name="T4" fmla="*/ 33 w 14"/>
                <a:gd name="T5" fmla="*/ 23 h 11"/>
                <a:gd name="T6" fmla="*/ 36 w 14"/>
                <a:gd name="T7" fmla="*/ 8 h 11"/>
                <a:gd name="T8" fmla="*/ 2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4" y="0"/>
                    <a:pt x="0" y="9"/>
                    <a:pt x="3" y="10"/>
                  </a:cubicBezTo>
                  <a:cubicBezTo>
                    <a:pt x="6" y="11"/>
                    <a:pt x="9" y="9"/>
                    <a:pt x="12" y="8"/>
                  </a:cubicBezTo>
                  <a:cubicBezTo>
                    <a:pt x="14" y="7"/>
                    <a:pt x="13" y="3"/>
                    <a:pt x="13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>
              <a:extLst>
                <a:ext uri="{FF2B5EF4-FFF2-40B4-BE49-F238E27FC236}">
                  <a16:creationId xmlns:a16="http://schemas.microsoft.com/office/drawing/2014/main" id="{F25E6F76-E3EC-4106-9B7D-FEDA38373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791"/>
              <a:ext cx="139" cy="110"/>
            </a:xfrm>
            <a:custGeom>
              <a:avLst/>
              <a:gdLst>
                <a:gd name="T0" fmla="*/ 79 w 49"/>
                <a:gd name="T1" fmla="*/ 48 h 39"/>
                <a:gd name="T2" fmla="*/ 43 w 49"/>
                <a:gd name="T3" fmla="*/ 45 h 39"/>
                <a:gd name="T4" fmla="*/ 28 w 49"/>
                <a:gd name="T5" fmla="*/ 68 h 39"/>
                <a:gd name="T6" fmla="*/ 26 w 49"/>
                <a:gd name="T7" fmla="*/ 99 h 39"/>
                <a:gd name="T8" fmla="*/ 68 w 49"/>
                <a:gd name="T9" fmla="*/ 93 h 39"/>
                <a:gd name="T10" fmla="*/ 91 w 49"/>
                <a:gd name="T11" fmla="*/ 85 h 39"/>
                <a:gd name="T12" fmla="*/ 108 w 49"/>
                <a:gd name="T13" fmla="*/ 73 h 39"/>
                <a:gd name="T14" fmla="*/ 125 w 49"/>
                <a:gd name="T15" fmla="*/ 54 h 39"/>
                <a:gd name="T16" fmla="*/ 128 w 49"/>
                <a:gd name="T17" fmla="*/ 31 h 39"/>
                <a:gd name="T18" fmla="*/ 99 w 49"/>
                <a:gd name="T19" fmla="*/ 0 h 39"/>
                <a:gd name="T20" fmla="*/ 79 w 49"/>
                <a:gd name="T21" fmla="*/ 48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39">
                  <a:moveTo>
                    <a:pt x="28" y="17"/>
                  </a:moveTo>
                  <a:cubicBezTo>
                    <a:pt x="25" y="19"/>
                    <a:pt x="19" y="16"/>
                    <a:pt x="15" y="16"/>
                  </a:cubicBezTo>
                  <a:cubicBezTo>
                    <a:pt x="12" y="16"/>
                    <a:pt x="6" y="21"/>
                    <a:pt x="10" y="24"/>
                  </a:cubicBezTo>
                  <a:cubicBezTo>
                    <a:pt x="14" y="26"/>
                    <a:pt x="0" y="31"/>
                    <a:pt x="9" y="35"/>
                  </a:cubicBezTo>
                  <a:cubicBezTo>
                    <a:pt x="18" y="39"/>
                    <a:pt x="22" y="37"/>
                    <a:pt x="24" y="33"/>
                  </a:cubicBezTo>
                  <a:cubicBezTo>
                    <a:pt x="26" y="29"/>
                    <a:pt x="29" y="28"/>
                    <a:pt x="32" y="30"/>
                  </a:cubicBezTo>
                  <a:cubicBezTo>
                    <a:pt x="35" y="31"/>
                    <a:pt x="35" y="25"/>
                    <a:pt x="38" y="26"/>
                  </a:cubicBezTo>
                  <a:cubicBezTo>
                    <a:pt x="42" y="26"/>
                    <a:pt x="42" y="20"/>
                    <a:pt x="44" y="19"/>
                  </a:cubicBezTo>
                  <a:cubicBezTo>
                    <a:pt x="47" y="18"/>
                    <a:pt x="49" y="12"/>
                    <a:pt x="45" y="11"/>
                  </a:cubicBezTo>
                  <a:cubicBezTo>
                    <a:pt x="41" y="11"/>
                    <a:pt x="35" y="0"/>
                    <a:pt x="35" y="0"/>
                  </a:cubicBezTo>
                  <a:lnTo>
                    <a:pt x="28" y="17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>
              <a:extLst>
                <a:ext uri="{FF2B5EF4-FFF2-40B4-BE49-F238E27FC236}">
                  <a16:creationId xmlns:a16="http://schemas.microsoft.com/office/drawing/2014/main" id="{07677E7B-4987-46B5-AAD5-AD5A4D23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802"/>
              <a:ext cx="125" cy="63"/>
            </a:xfrm>
            <a:custGeom>
              <a:avLst/>
              <a:gdLst>
                <a:gd name="T0" fmla="*/ 102 w 44"/>
                <a:gd name="T1" fmla="*/ 0 h 22"/>
                <a:gd name="T2" fmla="*/ 71 w 44"/>
                <a:gd name="T3" fmla="*/ 14 h 22"/>
                <a:gd name="T4" fmla="*/ 40 w 44"/>
                <a:gd name="T5" fmla="*/ 26 h 22"/>
                <a:gd name="T6" fmla="*/ 26 w 44"/>
                <a:gd name="T7" fmla="*/ 52 h 22"/>
                <a:gd name="T8" fmla="*/ 77 w 44"/>
                <a:gd name="T9" fmla="*/ 43 h 22"/>
                <a:gd name="T10" fmla="*/ 105 w 44"/>
                <a:gd name="T11" fmla="*/ 14 h 22"/>
                <a:gd name="T12" fmla="*/ 125 w 44"/>
                <a:gd name="T13" fmla="*/ 14 h 22"/>
                <a:gd name="T14" fmla="*/ 102 w 44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22">
                  <a:moveTo>
                    <a:pt x="36" y="0"/>
                  </a:moveTo>
                  <a:cubicBezTo>
                    <a:pt x="34" y="2"/>
                    <a:pt x="30" y="4"/>
                    <a:pt x="25" y="5"/>
                  </a:cubicBezTo>
                  <a:cubicBezTo>
                    <a:pt x="20" y="7"/>
                    <a:pt x="17" y="6"/>
                    <a:pt x="14" y="9"/>
                  </a:cubicBezTo>
                  <a:cubicBezTo>
                    <a:pt x="10" y="13"/>
                    <a:pt x="0" y="15"/>
                    <a:pt x="9" y="18"/>
                  </a:cubicBezTo>
                  <a:cubicBezTo>
                    <a:pt x="17" y="22"/>
                    <a:pt x="22" y="18"/>
                    <a:pt x="27" y="15"/>
                  </a:cubicBezTo>
                  <a:cubicBezTo>
                    <a:pt x="31" y="11"/>
                    <a:pt x="33" y="2"/>
                    <a:pt x="37" y="5"/>
                  </a:cubicBezTo>
                  <a:cubicBezTo>
                    <a:pt x="40" y="9"/>
                    <a:pt x="44" y="5"/>
                    <a:pt x="44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>
              <a:extLst>
                <a:ext uri="{FF2B5EF4-FFF2-40B4-BE49-F238E27FC236}">
                  <a16:creationId xmlns:a16="http://schemas.microsoft.com/office/drawing/2014/main" id="{48EA6149-FAF5-43E2-8FFD-54455F1F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782"/>
              <a:ext cx="74" cy="51"/>
            </a:xfrm>
            <a:custGeom>
              <a:avLst/>
              <a:gdLst>
                <a:gd name="T0" fmla="*/ 31 w 26"/>
                <a:gd name="T1" fmla="*/ 0 h 18"/>
                <a:gd name="T2" fmla="*/ 57 w 26"/>
                <a:gd name="T3" fmla="*/ 11 h 18"/>
                <a:gd name="T4" fmla="*/ 74 w 26"/>
                <a:gd name="T5" fmla="*/ 43 h 18"/>
                <a:gd name="T6" fmla="*/ 51 w 26"/>
                <a:gd name="T7" fmla="*/ 51 h 18"/>
                <a:gd name="T8" fmla="*/ 34 w 26"/>
                <a:gd name="T9" fmla="*/ 45 h 18"/>
                <a:gd name="T10" fmla="*/ 6 w 26"/>
                <a:gd name="T11" fmla="*/ 40 h 18"/>
                <a:gd name="T12" fmla="*/ 20 w 26"/>
                <a:gd name="T13" fmla="*/ 26 h 18"/>
                <a:gd name="T14" fmla="*/ 51 w 26"/>
                <a:gd name="T15" fmla="*/ 40 h 18"/>
                <a:gd name="T16" fmla="*/ 40 w 26"/>
                <a:gd name="T17" fmla="*/ 11 h 18"/>
                <a:gd name="T18" fmla="*/ 31 w 2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18">
                  <a:moveTo>
                    <a:pt x="11" y="0"/>
                  </a:moveTo>
                  <a:cubicBezTo>
                    <a:pt x="11" y="0"/>
                    <a:pt x="18" y="0"/>
                    <a:pt x="20" y="4"/>
                  </a:cubicBezTo>
                  <a:cubicBezTo>
                    <a:pt x="23" y="8"/>
                    <a:pt x="26" y="15"/>
                    <a:pt x="26" y="15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5" y="14"/>
                    <a:pt x="12" y="16"/>
                  </a:cubicBezTo>
                  <a:cubicBezTo>
                    <a:pt x="9" y="18"/>
                    <a:pt x="4" y="16"/>
                    <a:pt x="2" y="14"/>
                  </a:cubicBezTo>
                  <a:cubicBezTo>
                    <a:pt x="0" y="12"/>
                    <a:pt x="3" y="7"/>
                    <a:pt x="7" y="9"/>
                  </a:cubicBezTo>
                  <a:cubicBezTo>
                    <a:pt x="11" y="12"/>
                    <a:pt x="18" y="14"/>
                    <a:pt x="18" y="14"/>
                  </a:cubicBezTo>
                  <a:cubicBezTo>
                    <a:pt x="14" y="4"/>
                    <a:pt x="14" y="4"/>
                    <a:pt x="14" y="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>
              <a:extLst>
                <a:ext uri="{FF2B5EF4-FFF2-40B4-BE49-F238E27FC236}">
                  <a16:creationId xmlns:a16="http://schemas.microsoft.com/office/drawing/2014/main" id="{87939EC1-32D1-4538-85C2-4B61633A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731"/>
              <a:ext cx="28" cy="32"/>
            </a:xfrm>
            <a:custGeom>
              <a:avLst/>
              <a:gdLst>
                <a:gd name="T0" fmla="*/ 17 w 10"/>
                <a:gd name="T1" fmla="*/ 9 h 11"/>
                <a:gd name="T2" fmla="*/ 3 w 10"/>
                <a:gd name="T3" fmla="*/ 23 h 11"/>
                <a:gd name="T4" fmla="*/ 17 w 10"/>
                <a:gd name="T5" fmla="*/ 29 h 11"/>
                <a:gd name="T6" fmla="*/ 28 w 10"/>
                <a:gd name="T7" fmla="*/ 15 h 11"/>
                <a:gd name="T8" fmla="*/ 28 w 10"/>
                <a:gd name="T9" fmla="*/ 0 h 11"/>
                <a:gd name="T10" fmla="*/ 17 w 10"/>
                <a:gd name="T11" fmla="*/ 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1">
                  <a:moveTo>
                    <a:pt x="6" y="3"/>
                  </a:moveTo>
                  <a:cubicBezTo>
                    <a:pt x="4" y="4"/>
                    <a:pt x="0" y="5"/>
                    <a:pt x="1" y="8"/>
                  </a:cubicBezTo>
                  <a:cubicBezTo>
                    <a:pt x="2" y="11"/>
                    <a:pt x="6" y="10"/>
                    <a:pt x="6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>
              <a:extLst>
                <a:ext uri="{FF2B5EF4-FFF2-40B4-BE49-F238E27FC236}">
                  <a16:creationId xmlns:a16="http://schemas.microsoft.com/office/drawing/2014/main" id="{B328AD6E-0D92-48E0-967C-BA02DAB2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765"/>
              <a:ext cx="23" cy="34"/>
            </a:xfrm>
            <a:custGeom>
              <a:avLst/>
              <a:gdLst>
                <a:gd name="T0" fmla="*/ 3 w 23"/>
                <a:gd name="T1" fmla="*/ 12 h 34"/>
                <a:gd name="T2" fmla="*/ 0 w 23"/>
                <a:gd name="T3" fmla="*/ 34 h 34"/>
                <a:gd name="T4" fmla="*/ 11 w 23"/>
                <a:gd name="T5" fmla="*/ 32 h 34"/>
                <a:gd name="T6" fmla="*/ 23 w 23"/>
                <a:gd name="T7" fmla="*/ 17 h 34"/>
                <a:gd name="T8" fmla="*/ 23 w 23"/>
                <a:gd name="T9" fmla="*/ 0 h 34"/>
                <a:gd name="T10" fmla="*/ 3 w 23"/>
                <a:gd name="T11" fmla="*/ 12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4">
                  <a:moveTo>
                    <a:pt x="3" y="12"/>
                  </a:moveTo>
                  <a:lnTo>
                    <a:pt x="0" y="34"/>
                  </a:lnTo>
                  <a:lnTo>
                    <a:pt x="11" y="32"/>
                  </a:lnTo>
                  <a:lnTo>
                    <a:pt x="23" y="17"/>
                  </a:lnTo>
                  <a:lnTo>
                    <a:pt x="23" y="0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>
              <a:extLst>
                <a:ext uri="{FF2B5EF4-FFF2-40B4-BE49-F238E27FC236}">
                  <a16:creationId xmlns:a16="http://schemas.microsoft.com/office/drawing/2014/main" id="{AF4F2B57-4223-4F40-A32E-DBED0716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714"/>
              <a:ext cx="22" cy="26"/>
            </a:xfrm>
            <a:custGeom>
              <a:avLst/>
              <a:gdLst>
                <a:gd name="T0" fmla="*/ 0 w 8"/>
                <a:gd name="T1" fmla="*/ 6 h 9"/>
                <a:gd name="T2" fmla="*/ 19 w 8"/>
                <a:gd name="T3" fmla="*/ 26 h 9"/>
                <a:gd name="T4" fmla="*/ 22 w 8"/>
                <a:gd name="T5" fmla="*/ 12 h 9"/>
                <a:gd name="T6" fmla="*/ 0 w 8"/>
                <a:gd name="T7" fmla="*/ 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7"/>
                    <a:pt x="7" y="9"/>
                    <a:pt x="7" y="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>
              <a:extLst>
                <a:ext uri="{FF2B5EF4-FFF2-40B4-BE49-F238E27FC236}">
                  <a16:creationId xmlns:a16="http://schemas.microsoft.com/office/drawing/2014/main" id="{1755AC8A-A3BB-4769-827C-5259AF484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709"/>
              <a:ext cx="34" cy="25"/>
            </a:xfrm>
            <a:custGeom>
              <a:avLst/>
              <a:gdLst>
                <a:gd name="T0" fmla="*/ 11 w 12"/>
                <a:gd name="T1" fmla="*/ 0 h 9"/>
                <a:gd name="T2" fmla="*/ 11 w 12"/>
                <a:gd name="T3" fmla="*/ 25 h 9"/>
                <a:gd name="T4" fmla="*/ 26 w 12"/>
                <a:gd name="T5" fmla="*/ 19 h 9"/>
                <a:gd name="T6" fmla="*/ 28 w 12"/>
                <a:gd name="T7" fmla="*/ 6 h 9"/>
                <a:gd name="T8" fmla="*/ 11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cubicBezTo>
                    <a:pt x="1" y="4"/>
                    <a:pt x="0" y="9"/>
                    <a:pt x="4" y="9"/>
                  </a:cubicBezTo>
                  <a:cubicBezTo>
                    <a:pt x="8" y="9"/>
                    <a:pt x="9" y="7"/>
                    <a:pt x="9" y="7"/>
                  </a:cubicBezTo>
                  <a:cubicBezTo>
                    <a:pt x="9" y="7"/>
                    <a:pt x="12" y="4"/>
                    <a:pt x="1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>
              <a:extLst>
                <a:ext uri="{FF2B5EF4-FFF2-40B4-BE49-F238E27FC236}">
                  <a16:creationId xmlns:a16="http://schemas.microsoft.com/office/drawing/2014/main" id="{6B8C9B81-7D8B-48E5-B01E-4D2F29DBC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865"/>
              <a:ext cx="31" cy="25"/>
            </a:xfrm>
            <a:custGeom>
              <a:avLst/>
              <a:gdLst>
                <a:gd name="T0" fmla="*/ 0 w 11"/>
                <a:gd name="T1" fmla="*/ 11 h 9"/>
                <a:gd name="T2" fmla="*/ 11 w 11"/>
                <a:gd name="T3" fmla="*/ 3 h 9"/>
                <a:gd name="T4" fmla="*/ 28 w 11"/>
                <a:gd name="T5" fmla="*/ 14 h 9"/>
                <a:gd name="T6" fmla="*/ 17 w 11"/>
                <a:gd name="T7" fmla="*/ 25 h 9"/>
                <a:gd name="T8" fmla="*/ 0 w 11"/>
                <a:gd name="T9" fmla="*/ 1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cubicBezTo>
                    <a:pt x="0" y="4"/>
                    <a:pt x="2" y="0"/>
                    <a:pt x="4" y="1"/>
                  </a:cubicBezTo>
                  <a:cubicBezTo>
                    <a:pt x="6" y="2"/>
                    <a:pt x="9" y="3"/>
                    <a:pt x="10" y="5"/>
                  </a:cubicBezTo>
                  <a:cubicBezTo>
                    <a:pt x="11" y="7"/>
                    <a:pt x="6" y="9"/>
                    <a:pt x="6" y="9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>
              <a:extLst>
                <a:ext uri="{FF2B5EF4-FFF2-40B4-BE49-F238E27FC236}">
                  <a16:creationId xmlns:a16="http://schemas.microsoft.com/office/drawing/2014/main" id="{E47A207C-FF52-4793-A27C-3C48D000D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884"/>
              <a:ext cx="25" cy="12"/>
            </a:xfrm>
            <a:custGeom>
              <a:avLst/>
              <a:gdLst>
                <a:gd name="T0" fmla="*/ 0 w 9"/>
                <a:gd name="T1" fmla="*/ 12 h 4"/>
                <a:gd name="T2" fmla="*/ 11 w 9"/>
                <a:gd name="T3" fmla="*/ 0 h 4"/>
                <a:gd name="T4" fmla="*/ 25 w 9"/>
                <a:gd name="T5" fmla="*/ 12 h 4"/>
                <a:gd name="T6" fmla="*/ 25 w 9"/>
                <a:gd name="T7" fmla="*/ 12 h 4"/>
                <a:gd name="T8" fmla="*/ 0 w 9"/>
                <a:gd name="T9" fmla="*/ 1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1" y="0"/>
                    <a:pt x="4" y="0"/>
                    <a:pt x="4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>
              <a:extLst>
                <a:ext uri="{FF2B5EF4-FFF2-40B4-BE49-F238E27FC236}">
                  <a16:creationId xmlns:a16="http://schemas.microsoft.com/office/drawing/2014/main" id="{A0A5D33F-7D39-4D49-B40C-65D728E3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386"/>
              <a:ext cx="812" cy="428"/>
            </a:xfrm>
            <a:custGeom>
              <a:avLst/>
              <a:gdLst>
                <a:gd name="T0" fmla="*/ 20 w 286"/>
                <a:gd name="T1" fmla="*/ 281 h 151"/>
                <a:gd name="T2" fmla="*/ 43 w 286"/>
                <a:gd name="T3" fmla="*/ 266 h 151"/>
                <a:gd name="T4" fmla="*/ 23 w 286"/>
                <a:gd name="T5" fmla="*/ 232 h 151"/>
                <a:gd name="T6" fmla="*/ 23 w 286"/>
                <a:gd name="T7" fmla="*/ 170 h 151"/>
                <a:gd name="T8" fmla="*/ 45 w 286"/>
                <a:gd name="T9" fmla="*/ 167 h 151"/>
                <a:gd name="T10" fmla="*/ 122 w 286"/>
                <a:gd name="T11" fmla="*/ 119 h 151"/>
                <a:gd name="T12" fmla="*/ 176 w 286"/>
                <a:gd name="T13" fmla="*/ 153 h 151"/>
                <a:gd name="T14" fmla="*/ 219 w 286"/>
                <a:gd name="T15" fmla="*/ 145 h 151"/>
                <a:gd name="T16" fmla="*/ 261 w 286"/>
                <a:gd name="T17" fmla="*/ 139 h 151"/>
                <a:gd name="T18" fmla="*/ 295 w 286"/>
                <a:gd name="T19" fmla="*/ 125 h 151"/>
                <a:gd name="T20" fmla="*/ 273 w 286"/>
                <a:gd name="T21" fmla="*/ 82 h 151"/>
                <a:gd name="T22" fmla="*/ 298 w 286"/>
                <a:gd name="T23" fmla="*/ 68 h 151"/>
                <a:gd name="T24" fmla="*/ 327 w 286"/>
                <a:gd name="T25" fmla="*/ 31 h 151"/>
                <a:gd name="T26" fmla="*/ 420 w 286"/>
                <a:gd name="T27" fmla="*/ 9 h 151"/>
                <a:gd name="T28" fmla="*/ 480 w 286"/>
                <a:gd name="T29" fmla="*/ 17 h 151"/>
                <a:gd name="T30" fmla="*/ 534 w 286"/>
                <a:gd name="T31" fmla="*/ 40 h 151"/>
                <a:gd name="T32" fmla="*/ 582 w 286"/>
                <a:gd name="T33" fmla="*/ 26 h 151"/>
                <a:gd name="T34" fmla="*/ 610 w 286"/>
                <a:gd name="T35" fmla="*/ 57 h 151"/>
                <a:gd name="T36" fmla="*/ 738 w 286"/>
                <a:gd name="T37" fmla="*/ 150 h 151"/>
                <a:gd name="T38" fmla="*/ 812 w 286"/>
                <a:gd name="T39" fmla="*/ 184 h 151"/>
                <a:gd name="T40" fmla="*/ 775 w 286"/>
                <a:gd name="T41" fmla="*/ 218 h 151"/>
                <a:gd name="T42" fmla="*/ 758 w 286"/>
                <a:gd name="T43" fmla="*/ 247 h 151"/>
                <a:gd name="T44" fmla="*/ 715 w 286"/>
                <a:gd name="T45" fmla="*/ 235 h 151"/>
                <a:gd name="T46" fmla="*/ 707 w 286"/>
                <a:gd name="T47" fmla="*/ 295 h 151"/>
                <a:gd name="T48" fmla="*/ 687 w 286"/>
                <a:gd name="T49" fmla="*/ 303 h 151"/>
                <a:gd name="T50" fmla="*/ 681 w 286"/>
                <a:gd name="T51" fmla="*/ 351 h 151"/>
                <a:gd name="T52" fmla="*/ 639 w 286"/>
                <a:gd name="T53" fmla="*/ 383 h 151"/>
                <a:gd name="T54" fmla="*/ 571 w 286"/>
                <a:gd name="T55" fmla="*/ 377 h 151"/>
                <a:gd name="T56" fmla="*/ 548 w 286"/>
                <a:gd name="T57" fmla="*/ 368 h 151"/>
                <a:gd name="T58" fmla="*/ 537 w 286"/>
                <a:gd name="T59" fmla="*/ 385 h 151"/>
                <a:gd name="T60" fmla="*/ 520 w 286"/>
                <a:gd name="T61" fmla="*/ 383 h 151"/>
                <a:gd name="T62" fmla="*/ 485 w 286"/>
                <a:gd name="T63" fmla="*/ 397 h 151"/>
                <a:gd name="T64" fmla="*/ 412 w 286"/>
                <a:gd name="T65" fmla="*/ 417 h 151"/>
                <a:gd name="T66" fmla="*/ 346 w 286"/>
                <a:gd name="T67" fmla="*/ 351 h 151"/>
                <a:gd name="T68" fmla="*/ 275 w 286"/>
                <a:gd name="T69" fmla="*/ 349 h 151"/>
                <a:gd name="T70" fmla="*/ 230 w 286"/>
                <a:gd name="T71" fmla="*/ 351 h 151"/>
                <a:gd name="T72" fmla="*/ 224 w 286"/>
                <a:gd name="T73" fmla="*/ 300 h 151"/>
                <a:gd name="T74" fmla="*/ 193 w 286"/>
                <a:gd name="T75" fmla="*/ 371 h 151"/>
                <a:gd name="T76" fmla="*/ 193 w 286"/>
                <a:gd name="T77" fmla="*/ 417 h 151"/>
                <a:gd name="T78" fmla="*/ 145 w 286"/>
                <a:gd name="T79" fmla="*/ 385 h 151"/>
                <a:gd name="T80" fmla="*/ 114 w 286"/>
                <a:gd name="T81" fmla="*/ 405 h 151"/>
                <a:gd name="T82" fmla="*/ 99 w 286"/>
                <a:gd name="T83" fmla="*/ 363 h 151"/>
                <a:gd name="T84" fmla="*/ 88 w 286"/>
                <a:gd name="T85" fmla="*/ 340 h 151"/>
                <a:gd name="T86" fmla="*/ 82 w 286"/>
                <a:gd name="T87" fmla="*/ 317 h 151"/>
                <a:gd name="T88" fmla="*/ 108 w 286"/>
                <a:gd name="T89" fmla="*/ 300 h 151"/>
                <a:gd name="T90" fmla="*/ 139 w 286"/>
                <a:gd name="T91" fmla="*/ 286 h 151"/>
                <a:gd name="T92" fmla="*/ 133 w 286"/>
                <a:gd name="T93" fmla="*/ 261 h 151"/>
                <a:gd name="T94" fmla="*/ 48 w 286"/>
                <a:gd name="T95" fmla="*/ 275 h 151"/>
                <a:gd name="T96" fmla="*/ 9 w 286"/>
                <a:gd name="T97" fmla="*/ 320 h 1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6" h="151">
                  <a:moveTo>
                    <a:pt x="3" y="113"/>
                  </a:moveTo>
                  <a:cubicBezTo>
                    <a:pt x="0" y="108"/>
                    <a:pt x="6" y="104"/>
                    <a:pt x="7" y="99"/>
                  </a:cubicBezTo>
                  <a:cubicBezTo>
                    <a:pt x="7" y="95"/>
                    <a:pt x="10" y="102"/>
                    <a:pt x="10" y="102"/>
                  </a:cubicBezTo>
                  <a:cubicBezTo>
                    <a:pt x="10" y="102"/>
                    <a:pt x="13" y="102"/>
                    <a:pt x="15" y="94"/>
                  </a:cubicBezTo>
                  <a:cubicBezTo>
                    <a:pt x="17" y="86"/>
                    <a:pt x="14" y="88"/>
                    <a:pt x="14" y="88"/>
                  </a:cubicBezTo>
                  <a:cubicBezTo>
                    <a:pt x="14" y="88"/>
                    <a:pt x="12" y="85"/>
                    <a:pt x="8" y="82"/>
                  </a:cubicBezTo>
                  <a:cubicBezTo>
                    <a:pt x="4" y="78"/>
                    <a:pt x="1" y="70"/>
                    <a:pt x="1" y="70"/>
                  </a:cubicBezTo>
                  <a:cubicBezTo>
                    <a:pt x="1" y="70"/>
                    <a:pt x="2" y="65"/>
                    <a:pt x="8" y="60"/>
                  </a:cubicBezTo>
                  <a:cubicBezTo>
                    <a:pt x="15" y="55"/>
                    <a:pt x="17" y="66"/>
                    <a:pt x="17" y="66"/>
                  </a:cubicBezTo>
                  <a:cubicBezTo>
                    <a:pt x="17" y="66"/>
                    <a:pt x="18" y="65"/>
                    <a:pt x="16" y="59"/>
                  </a:cubicBezTo>
                  <a:cubicBezTo>
                    <a:pt x="14" y="53"/>
                    <a:pt x="21" y="52"/>
                    <a:pt x="25" y="49"/>
                  </a:cubicBezTo>
                  <a:cubicBezTo>
                    <a:pt x="30" y="45"/>
                    <a:pt x="36" y="42"/>
                    <a:pt x="43" y="42"/>
                  </a:cubicBezTo>
                  <a:cubicBezTo>
                    <a:pt x="50" y="42"/>
                    <a:pt x="48" y="46"/>
                    <a:pt x="53" y="48"/>
                  </a:cubicBezTo>
                  <a:cubicBezTo>
                    <a:pt x="58" y="51"/>
                    <a:pt x="62" y="54"/>
                    <a:pt x="62" y="54"/>
                  </a:cubicBezTo>
                  <a:cubicBezTo>
                    <a:pt x="62" y="54"/>
                    <a:pt x="66" y="52"/>
                    <a:pt x="71" y="46"/>
                  </a:cubicBezTo>
                  <a:cubicBezTo>
                    <a:pt x="76" y="40"/>
                    <a:pt x="75" y="49"/>
                    <a:pt x="77" y="51"/>
                  </a:cubicBezTo>
                  <a:cubicBezTo>
                    <a:pt x="78" y="53"/>
                    <a:pt x="83" y="52"/>
                    <a:pt x="86" y="48"/>
                  </a:cubicBezTo>
                  <a:cubicBezTo>
                    <a:pt x="89" y="45"/>
                    <a:pt x="92" y="49"/>
                    <a:pt x="92" y="49"/>
                  </a:cubicBezTo>
                  <a:cubicBezTo>
                    <a:pt x="92" y="49"/>
                    <a:pt x="98" y="50"/>
                    <a:pt x="101" y="50"/>
                  </a:cubicBezTo>
                  <a:cubicBezTo>
                    <a:pt x="104" y="49"/>
                    <a:pt x="104" y="48"/>
                    <a:pt x="104" y="44"/>
                  </a:cubicBezTo>
                  <a:cubicBezTo>
                    <a:pt x="104" y="39"/>
                    <a:pt x="98" y="40"/>
                    <a:pt x="98" y="40"/>
                  </a:cubicBezTo>
                  <a:cubicBezTo>
                    <a:pt x="98" y="40"/>
                    <a:pt x="96" y="33"/>
                    <a:pt x="96" y="29"/>
                  </a:cubicBezTo>
                  <a:cubicBezTo>
                    <a:pt x="97" y="26"/>
                    <a:pt x="104" y="28"/>
                    <a:pt x="104" y="28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105" y="24"/>
                    <a:pt x="103" y="15"/>
                  </a:cubicBezTo>
                  <a:cubicBezTo>
                    <a:pt x="100" y="6"/>
                    <a:pt x="108" y="13"/>
                    <a:pt x="115" y="11"/>
                  </a:cubicBezTo>
                  <a:cubicBezTo>
                    <a:pt x="122" y="10"/>
                    <a:pt x="126" y="9"/>
                    <a:pt x="134" y="8"/>
                  </a:cubicBezTo>
                  <a:cubicBezTo>
                    <a:pt x="141" y="7"/>
                    <a:pt x="145" y="7"/>
                    <a:pt x="148" y="3"/>
                  </a:cubicBezTo>
                  <a:cubicBezTo>
                    <a:pt x="152" y="0"/>
                    <a:pt x="155" y="3"/>
                    <a:pt x="159" y="2"/>
                  </a:cubicBezTo>
                  <a:cubicBezTo>
                    <a:pt x="163" y="1"/>
                    <a:pt x="167" y="0"/>
                    <a:pt x="169" y="6"/>
                  </a:cubicBezTo>
                  <a:cubicBezTo>
                    <a:pt x="171" y="11"/>
                    <a:pt x="172" y="10"/>
                    <a:pt x="176" y="9"/>
                  </a:cubicBezTo>
                  <a:cubicBezTo>
                    <a:pt x="179" y="9"/>
                    <a:pt x="184" y="12"/>
                    <a:pt x="188" y="14"/>
                  </a:cubicBezTo>
                  <a:cubicBezTo>
                    <a:pt x="192" y="17"/>
                    <a:pt x="193" y="17"/>
                    <a:pt x="196" y="17"/>
                  </a:cubicBezTo>
                  <a:cubicBezTo>
                    <a:pt x="198" y="17"/>
                    <a:pt x="201" y="13"/>
                    <a:pt x="205" y="9"/>
                  </a:cubicBezTo>
                  <a:cubicBezTo>
                    <a:pt x="210" y="4"/>
                    <a:pt x="209" y="8"/>
                    <a:pt x="213" y="8"/>
                  </a:cubicBezTo>
                  <a:cubicBezTo>
                    <a:pt x="216" y="8"/>
                    <a:pt x="212" y="14"/>
                    <a:pt x="215" y="20"/>
                  </a:cubicBezTo>
                  <a:cubicBezTo>
                    <a:pt x="218" y="25"/>
                    <a:pt x="236" y="53"/>
                    <a:pt x="241" y="53"/>
                  </a:cubicBezTo>
                  <a:cubicBezTo>
                    <a:pt x="245" y="53"/>
                    <a:pt x="254" y="52"/>
                    <a:pt x="260" y="53"/>
                  </a:cubicBezTo>
                  <a:cubicBezTo>
                    <a:pt x="266" y="54"/>
                    <a:pt x="267" y="60"/>
                    <a:pt x="270" y="62"/>
                  </a:cubicBezTo>
                  <a:cubicBezTo>
                    <a:pt x="274" y="64"/>
                    <a:pt x="286" y="65"/>
                    <a:pt x="286" y="65"/>
                  </a:cubicBezTo>
                  <a:cubicBezTo>
                    <a:pt x="286" y="65"/>
                    <a:pt x="278" y="68"/>
                    <a:pt x="278" y="71"/>
                  </a:cubicBezTo>
                  <a:cubicBezTo>
                    <a:pt x="278" y="74"/>
                    <a:pt x="275" y="77"/>
                    <a:pt x="273" y="77"/>
                  </a:cubicBezTo>
                  <a:cubicBezTo>
                    <a:pt x="270" y="77"/>
                    <a:pt x="266" y="77"/>
                    <a:pt x="267" y="80"/>
                  </a:cubicBezTo>
                  <a:cubicBezTo>
                    <a:pt x="268" y="83"/>
                    <a:pt x="270" y="87"/>
                    <a:pt x="267" y="87"/>
                  </a:cubicBezTo>
                  <a:cubicBezTo>
                    <a:pt x="264" y="87"/>
                    <a:pt x="261" y="86"/>
                    <a:pt x="261" y="86"/>
                  </a:cubicBezTo>
                  <a:cubicBezTo>
                    <a:pt x="261" y="86"/>
                    <a:pt x="256" y="79"/>
                    <a:pt x="252" y="83"/>
                  </a:cubicBezTo>
                  <a:cubicBezTo>
                    <a:pt x="247" y="87"/>
                    <a:pt x="246" y="91"/>
                    <a:pt x="247" y="94"/>
                  </a:cubicBezTo>
                  <a:cubicBezTo>
                    <a:pt x="248" y="97"/>
                    <a:pt x="247" y="101"/>
                    <a:pt x="249" y="104"/>
                  </a:cubicBezTo>
                  <a:cubicBezTo>
                    <a:pt x="251" y="108"/>
                    <a:pt x="251" y="110"/>
                    <a:pt x="251" y="110"/>
                  </a:cubicBezTo>
                  <a:cubicBezTo>
                    <a:pt x="251" y="110"/>
                    <a:pt x="245" y="105"/>
                    <a:pt x="242" y="107"/>
                  </a:cubicBezTo>
                  <a:cubicBezTo>
                    <a:pt x="239" y="109"/>
                    <a:pt x="236" y="110"/>
                    <a:pt x="236" y="110"/>
                  </a:cubicBezTo>
                  <a:cubicBezTo>
                    <a:pt x="236" y="110"/>
                    <a:pt x="239" y="123"/>
                    <a:pt x="240" y="124"/>
                  </a:cubicBezTo>
                  <a:cubicBezTo>
                    <a:pt x="241" y="126"/>
                    <a:pt x="238" y="140"/>
                    <a:pt x="235" y="141"/>
                  </a:cubicBezTo>
                  <a:cubicBezTo>
                    <a:pt x="235" y="141"/>
                    <a:pt x="228" y="136"/>
                    <a:pt x="225" y="135"/>
                  </a:cubicBezTo>
                  <a:cubicBezTo>
                    <a:pt x="222" y="134"/>
                    <a:pt x="213" y="133"/>
                    <a:pt x="209" y="133"/>
                  </a:cubicBezTo>
                  <a:cubicBezTo>
                    <a:pt x="205" y="133"/>
                    <a:pt x="203" y="131"/>
                    <a:pt x="201" y="133"/>
                  </a:cubicBezTo>
                  <a:cubicBezTo>
                    <a:pt x="199" y="135"/>
                    <a:pt x="196" y="136"/>
                    <a:pt x="195" y="134"/>
                  </a:cubicBezTo>
                  <a:cubicBezTo>
                    <a:pt x="195" y="132"/>
                    <a:pt x="196" y="128"/>
                    <a:pt x="193" y="130"/>
                  </a:cubicBezTo>
                  <a:cubicBezTo>
                    <a:pt x="191" y="133"/>
                    <a:pt x="188" y="131"/>
                    <a:pt x="188" y="132"/>
                  </a:cubicBezTo>
                  <a:cubicBezTo>
                    <a:pt x="189" y="134"/>
                    <a:pt x="190" y="134"/>
                    <a:pt x="189" y="136"/>
                  </a:cubicBezTo>
                  <a:cubicBezTo>
                    <a:pt x="188" y="138"/>
                    <a:pt x="186" y="138"/>
                    <a:pt x="186" y="138"/>
                  </a:cubicBezTo>
                  <a:cubicBezTo>
                    <a:pt x="186" y="138"/>
                    <a:pt x="184" y="135"/>
                    <a:pt x="183" y="135"/>
                  </a:cubicBezTo>
                  <a:cubicBezTo>
                    <a:pt x="179" y="134"/>
                    <a:pt x="179" y="135"/>
                    <a:pt x="177" y="136"/>
                  </a:cubicBezTo>
                  <a:cubicBezTo>
                    <a:pt x="173" y="137"/>
                    <a:pt x="171" y="138"/>
                    <a:pt x="171" y="140"/>
                  </a:cubicBezTo>
                  <a:cubicBezTo>
                    <a:pt x="171" y="140"/>
                    <a:pt x="163" y="137"/>
                    <a:pt x="159" y="143"/>
                  </a:cubicBezTo>
                  <a:cubicBezTo>
                    <a:pt x="155" y="148"/>
                    <a:pt x="150" y="151"/>
                    <a:pt x="145" y="147"/>
                  </a:cubicBezTo>
                  <a:cubicBezTo>
                    <a:pt x="141" y="142"/>
                    <a:pt x="134" y="138"/>
                    <a:pt x="130" y="132"/>
                  </a:cubicBezTo>
                  <a:cubicBezTo>
                    <a:pt x="127" y="126"/>
                    <a:pt x="132" y="124"/>
                    <a:pt x="122" y="124"/>
                  </a:cubicBezTo>
                  <a:cubicBezTo>
                    <a:pt x="113" y="123"/>
                    <a:pt x="107" y="125"/>
                    <a:pt x="103" y="123"/>
                  </a:cubicBezTo>
                  <a:cubicBezTo>
                    <a:pt x="100" y="121"/>
                    <a:pt x="101" y="119"/>
                    <a:pt x="97" y="123"/>
                  </a:cubicBezTo>
                  <a:cubicBezTo>
                    <a:pt x="92" y="128"/>
                    <a:pt x="92" y="127"/>
                    <a:pt x="89" y="128"/>
                  </a:cubicBezTo>
                  <a:cubicBezTo>
                    <a:pt x="85" y="128"/>
                    <a:pt x="81" y="129"/>
                    <a:pt x="81" y="124"/>
                  </a:cubicBezTo>
                  <a:cubicBezTo>
                    <a:pt x="80" y="119"/>
                    <a:pt x="78" y="115"/>
                    <a:pt x="79" y="112"/>
                  </a:cubicBezTo>
                  <a:cubicBezTo>
                    <a:pt x="79" y="109"/>
                    <a:pt x="84" y="102"/>
                    <a:pt x="79" y="106"/>
                  </a:cubicBezTo>
                  <a:cubicBezTo>
                    <a:pt x="74" y="110"/>
                    <a:pt x="68" y="113"/>
                    <a:pt x="67" y="118"/>
                  </a:cubicBezTo>
                  <a:cubicBezTo>
                    <a:pt x="67" y="124"/>
                    <a:pt x="66" y="126"/>
                    <a:pt x="68" y="131"/>
                  </a:cubicBezTo>
                  <a:cubicBezTo>
                    <a:pt x="70" y="136"/>
                    <a:pt x="72" y="139"/>
                    <a:pt x="71" y="142"/>
                  </a:cubicBezTo>
                  <a:cubicBezTo>
                    <a:pt x="71" y="145"/>
                    <a:pt x="70" y="147"/>
                    <a:pt x="68" y="147"/>
                  </a:cubicBezTo>
                  <a:cubicBezTo>
                    <a:pt x="66" y="147"/>
                    <a:pt x="65" y="146"/>
                    <a:pt x="60" y="141"/>
                  </a:cubicBezTo>
                  <a:cubicBezTo>
                    <a:pt x="55" y="137"/>
                    <a:pt x="55" y="132"/>
                    <a:pt x="51" y="136"/>
                  </a:cubicBezTo>
                  <a:cubicBezTo>
                    <a:pt x="47" y="139"/>
                    <a:pt x="43" y="135"/>
                    <a:pt x="43" y="140"/>
                  </a:cubicBezTo>
                  <a:cubicBezTo>
                    <a:pt x="44" y="145"/>
                    <a:pt x="41" y="148"/>
                    <a:pt x="40" y="143"/>
                  </a:cubicBezTo>
                  <a:cubicBezTo>
                    <a:pt x="38" y="138"/>
                    <a:pt x="39" y="133"/>
                    <a:pt x="39" y="133"/>
                  </a:cubicBezTo>
                  <a:cubicBezTo>
                    <a:pt x="39" y="133"/>
                    <a:pt x="38" y="126"/>
                    <a:pt x="35" y="128"/>
                  </a:cubicBezTo>
                  <a:cubicBezTo>
                    <a:pt x="32" y="131"/>
                    <a:pt x="28" y="129"/>
                    <a:pt x="30" y="126"/>
                  </a:cubicBezTo>
                  <a:cubicBezTo>
                    <a:pt x="32" y="123"/>
                    <a:pt x="34" y="120"/>
                    <a:pt x="31" y="120"/>
                  </a:cubicBezTo>
                  <a:cubicBezTo>
                    <a:pt x="27" y="120"/>
                    <a:pt x="24" y="119"/>
                    <a:pt x="26" y="116"/>
                  </a:cubicBezTo>
                  <a:cubicBezTo>
                    <a:pt x="28" y="114"/>
                    <a:pt x="25" y="112"/>
                    <a:pt x="29" y="112"/>
                  </a:cubicBezTo>
                  <a:cubicBezTo>
                    <a:pt x="32" y="112"/>
                    <a:pt x="29" y="108"/>
                    <a:pt x="33" y="111"/>
                  </a:cubicBezTo>
                  <a:cubicBezTo>
                    <a:pt x="37" y="115"/>
                    <a:pt x="38" y="106"/>
                    <a:pt x="38" y="106"/>
                  </a:cubicBezTo>
                  <a:cubicBezTo>
                    <a:pt x="38" y="106"/>
                    <a:pt x="39" y="101"/>
                    <a:pt x="44" y="103"/>
                  </a:cubicBezTo>
                  <a:cubicBezTo>
                    <a:pt x="49" y="106"/>
                    <a:pt x="48" y="104"/>
                    <a:pt x="49" y="101"/>
                  </a:cubicBezTo>
                  <a:cubicBezTo>
                    <a:pt x="51" y="98"/>
                    <a:pt x="51" y="99"/>
                    <a:pt x="50" y="96"/>
                  </a:cubicBezTo>
                  <a:cubicBezTo>
                    <a:pt x="49" y="94"/>
                    <a:pt x="50" y="92"/>
                    <a:pt x="47" y="92"/>
                  </a:cubicBezTo>
                  <a:cubicBezTo>
                    <a:pt x="44" y="92"/>
                    <a:pt x="32" y="87"/>
                    <a:pt x="28" y="90"/>
                  </a:cubicBezTo>
                  <a:cubicBezTo>
                    <a:pt x="23" y="93"/>
                    <a:pt x="18" y="95"/>
                    <a:pt x="17" y="97"/>
                  </a:cubicBezTo>
                  <a:cubicBezTo>
                    <a:pt x="16" y="99"/>
                    <a:pt x="15" y="107"/>
                    <a:pt x="11" y="106"/>
                  </a:cubicBezTo>
                  <a:cubicBezTo>
                    <a:pt x="6" y="106"/>
                    <a:pt x="3" y="113"/>
                    <a:pt x="3" y="1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>
              <a:extLst>
                <a:ext uri="{FF2B5EF4-FFF2-40B4-BE49-F238E27FC236}">
                  <a16:creationId xmlns:a16="http://schemas.microsoft.com/office/drawing/2014/main" id="{705A06B6-E775-4F7E-ACBE-14BC7CEB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675"/>
              <a:ext cx="332" cy="238"/>
            </a:xfrm>
            <a:custGeom>
              <a:avLst/>
              <a:gdLst>
                <a:gd name="T0" fmla="*/ 6 w 117"/>
                <a:gd name="T1" fmla="*/ 128 h 84"/>
                <a:gd name="T2" fmla="*/ 14 w 117"/>
                <a:gd name="T3" fmla="*/ 113 h 84"/>
                <a:gd name="T4" fmla="*/ 6 w 117"/>
                <a:gd name="T5" fmla="*/ 82 h 84"/>
                <a:gd name="T6" fmla="*/ 3 w 117"/>
                <a:gd name="T7" fmla="*/ 45 h 84"/>
                <a:gd name="T8" fmla="*/ 37 w 117"/>
                <a:gd name="T9" fmla="*/ 11 h 84"/>
                <a:gd name="T10" fmla="*/ 37 w 117"/>
                <a:gd name="T11" fmla="*/ 28 h 84"/>
                <a:gd name="T12" fmla="*/ 43 w 117"/>
                <a:gd name="T13" fmla="*/ 62 h 84"/>
                <a:gd name="T14" fmla="*/ 65 w 117"/>
                <a:gd name="T15" fmla="*/ 74 h 84"/>
                <a:gd name="T16" fmla="*/ 88 w 117"/>
                <a:gd name="T17" fmla="*/ 60 h 84"/>
                <a:gd name="T18" fmla="*/ 105 w 117"/>
                <a:gd name="T19" fmla="*/ 60 h 84"/>
                <a:gd name="T20" fmla="*/ 159 w 117"/>
                <a:gd name="T21" fmla="*/ 62 h 84"/>
                <a:gd name="T22" fmla="*/ 182 w 117"/>
                <a:gd name="T23" fmla="*/ 85 h 84"/>
                <a:gd name="T24" fmla="*/ 224 w 117"/>
                <a:gd name="T25" fmla="*/ 128 h 84"/>
                <a:gd name="T26" fmla="*/ 264 w 117"/>
                <a:gd name="T27" fmla="*/ 116 h 84"/>
                <a:gd name="T28" fmla="*/ 298 w 117"/>
                <a:gd name="T29" fmla="*/ 108 h 84"/>
                <a:gd name="T30" fmla="*/ 289 w 117"/>
                <a:gd name="T31" fmla="*/ 125 h 84"/>
                <a:gd name="T32" fmla="*/ 301 w 117"/>
                <a:gd name="T33" fmla="*/ 130 h 84"/>
                <a:gd name="T34" fmla="*/ 315 w 117"/>
                <a:gd name="T35" fmla="*/ 128 h 84"/>
                <a:gd name="T36" fmla="*/ 329 w 117"/>
                <a:gd name="T37" fmla="*/ 136 h 84"/>
                <a:gd name="T38" fmla="*/ 323 w 117"/>
                <a:gd name="T39" fmla="*/ 147 h 84"/>
                <a:gd name="T40" fmla="*/ 309 w 117"/>
                <a:gd name="T41" fmla="*/ 156 h 84"/>
                <a:gd name="T42" fmla="*/ 301 w 117"/>
                <a:gd name="T43" fmla="*/ 162 h 84"/>
                <a:gd name="T44" fmla="*/ 292 w 117"/>
                <a:gd name="T45" fmla="*/ 150 h 84"/>
                <a:gd name="T46" fmla="*/ 298 w 117"/>
                <a:gd name="T47" fmla="*/ 139 h 84"/>
                <a:gd name="T48" fmla="*/ 281 w 117"/>
                <a:gd name="T49" fmla="*/ 139 h 84"/>
                <a:gd name="T50" fmla="*/ 267 w 117"/>
                <a:gd name="T51" fmla="*/ 142 h 84"/>
                <a:gd name="T52" fmla="*/ 255 w 117"/>
                <a:gd name="T53" fmla="*/ 162 h 84"/>
                <a:gd name="T54" fmla="*/ 255 w 117"/>
                <a:gd name="T55" fmla="*/ 176 h 84"/>
                <a:gd name="T56" fmla="*/ 236 w 117"/>
                <a:gd name="T57" fmla="*/ 179 h 84"/>
                <a:gd name="T58" fmla="*/ 224 w 117"/>
                <a:gd name="T59" fmla="*/ 184 h 84"/>
                <a:gd name="T60" fmla="*/ 227 w 117"/>
                <a:gd name="T61" fmla="*/ 201 h 84"/>
                <a:gd name="T62" fmla="*/ 221 w 117"/>
                <a:gd name="T63" fmla="*/ 238 h 84"/>
                <a:gd name="T64" fmla="*/ 201 w 117"/>
                <a:gd name="T65" fmla="*/ 232 h 84"/>
                <a:gd name="T66" fmla="*/ 199 w 117"/>
                <a:gd name="T67" fmla="*/ 215 h 84"/>
                <a:gd name="T68" fmla="*/ 182 w 117"/>
                <a:gd name="T69" fmla="*/ 207 h 84"/>
                <a:gd name="T70" fmla="*/ 187 w 117"/>
                <a:gd name="T71" fmla="*/ 196 h 84"/>
                <a:gd name="T72" fmla="*/ 196 w 117"/>
                <a:gd name="T73" fmla="*/ 198 h 84"/>
                <a:gd name="T74" fmla="*/ 193 w 117"/>
                <a:gd name="T75" fmla="*/ 190 h 84"/>
                <a:gd name="T76" fmla="*/ 182 w 117"/>
                <a:gd name="T77" fmla="*/ 190 h 84"/>
                <a:gd name="T78" fmla="*/ 159 w 117"/>
                <a:gd name="T79" fmla="*/ 190 h 84"/>
                <a:gd name="T80" fmla="*/ 142 w 117"/>
                <a:gd name="T81" fmla="*/ 179 h 84"/>
                <a:gd name="T82" fmla="*/ 128 w 117"/>
                <a:gd name="T83" fmla="*/ 164 h 84"/>
                <a:gd name="T84" fmla="*/ 119 w 117"/>
                <a:gd name="T85" fmla="*/ 153 h 84"/>
                <a:gd name="T86" fmla="*/ 116 w 117"/>
                <a:gd name="T87" fmla="*/ 136 h 84"/>
                <a:gd name="T88" fmla="*/ 111 w 117"/>
                <a:gd name="T89" fmla="*/ 130 h 84"/>
                <a:gd name="T90" fmla="*/ 94 w 117"/>
                <a:gd name="T91" fmla="*/ 133 h 84"/>
                <a:gd name="T92" fmla="*/ 79 w 117"/>
                <a:gd name="T93" fmla="*/ 116 h 84"/>
                <a:gd name="T94" fmla="*/ 48 w 117"/>
                <a:gd name="T95" fmla="*/ 105 h 84"/>
                <a:gd name="T96" fmla="*/ 31 w 117"/>
                <a:gd name="T97" fmla="*/ 122 h 84"/>
                <a:gd name="T98" fmla="*/ 26 w 117"/>
                <a:gd name="T99" fmla="*/ 133 h 84"/>
                <a:gd name="T100" fmla="*/ 6 w 117"/>
                <a:gd name="T101" fmla="*/ 128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7" h="84">
                  <a:moveTo>
                    <a:pt x="2" y="45"/>
                  </a:moveTo>
                  <a:cubicBezTo>
                    <a:pt x="4" y="45"/>
                    <a:pt x="5" y="43"/>
                    <a:pt x="5" y="40"/>
                  </a:cubicBezTo>
                  <a:cubicBezTo>
                    <a:pt x="6" y="37"/>
                    <a:pt x="4" y="34"/>
                    <a:pt x="2" y="29"/>
                  </a:cubicBezTo>
                  <a:cubicBezTo>
                    <a:pt x="0" y="24"/>
                    <a:pt x="1" y="22"/>
                    <a:pt x="1" y="16"/>
                  </a:cubicBezTo>
                  <a:cubicBezTo>
                    <a:pt x="2" y="11"/>
                    <a:pt x="8" y="8"/>
                    <a:pt x="13" y="4"/>
                  </a:cubicBezTo>
                  <a:cubicBezTo>
                    <a:pt x="18" y="0"/>
                    <a:pt x="13" y="7"/>
                    <a:pt x="13" y="10"/>
                  </a:cubicBezTo>
                  <a:cubicBezTo>
                    <a:pt x="12" y="13"/>
                    <a:pt x="14" y="17"/>
                    <a:pt x="15" y="22"/>
                  </a:cubicBezTo>
                  <a:cubicBezTo>
                    <a:pt x="15" y="27"/>
                    <a:pt x="19" y="26"/>
                    <a:pt x="23" y="26"/>
                  </a:cubicBezTo>
                  <a:cubicBezTo>
                    <a:pt x="26" y="25"/>
                    <a:pt x="26" y="26"/>
                    <a:pt x="31" y="21"/>
                  </a:cubicBezTo>
                  <a:cubicBezTo>
                    <a:pt x="35" y="17"/>
                    <a:pt x="34" y="19"/>
                    <a:pt x="37" y="21"/>
                  </a:cubicBezTo>
                  <a:cubicBezTo>
                    <a:pt x="41" y="23"/>
                    <a:pt x="47" y="21"/>
                    <a:pt x="56" y="22"/>
                  </a:cubicBezTo>
                  <a:cubicBezTo>
                    <a:pt x="66" y="22"/>
                    <a:pt x="61" y="24"/>
                    <a:pt x="64" y="30"/>
                  </a:cubicBezTo>
                  <a:cubicBezTo>
                    <a:pt x="68" y="36"/>
                    <a:pt x="75" y="40"/>
                    <a:pt x="79" y="45"/>
                  </a:cubicBezTo>
                  <a:cubicBezTo>
                    <a:pt x="84" y="49"/>
                    <a:pt x="89" y="46"/>
                    <a:pt x="93" y="41"/>
                  </a:cubicBezTo>
                  <a:cubicBezTo>
                    <a:pt x="97" y="35"/>
                    <a:pt x="105" y="38"/>
                    <a:pt x="105" y="38"/>
                  </a:cubicBezTo>
                  <a:cubicBezTo>
                    <a:pt x="105" y="38"/>
                    <a:pt x="100" y="43"/>
                    <a:pt x="102" y="44"/>
                  </a:cubicBezTo>
                  <a:cubicBezTo>
                    <a:pt x="103" y="45"/>
                    <a:pt x="104" y="46"/>
                    <a:pt x="106" y="46"/>
                  </a:cubicBezTo>
                  <a:cubicBezTo>
                    <a:pt x="108" y="45"/>
                    <a:pt x="110" y="44"/>
                    <a:pt x="111" y="45"/>
                  </a:cubicBezTo>
                  <a:cubicBezTo>
                    <a:pt x="113" y="46"/>
                    <a:pt x="115" y="46"/>
                    <a:pt x="116" y="48"/>
                  </a:cubicBezTo>
                  <a:cubicBezTo>
                    <a:pt x="117" y="50"/>
                    <a:pt x="116" y="51"/>
                    <a:pt x="114" y="52"/>
                  </a:cubicBezTo>
                  <a:cubicBezTo>
                    <a:pt x="113" y="54"/>
                    <a:pt x="110" y="54"/>
                    <a:pt x="109" y="55"/>
                  </a:cubicBezTo>
                  <a:cubicBezTo>
                    <a:pt x="109" y="56"/>
                    <a:pt x="106" y="57"/>
                    <a:pt x="106" y="57"/>
                  </a:cubicBezTo>
                  <a:cubicBezTo>
                    <a:pt x="106" y="57"/>
                    <a:pt x="101" y="56"/>
                    <a:pt x="103" y="53"/>
                  </a:cubicBezTo>
                  <a:cubicBezTo>
                    <a:pt x="106" y="51"/>
                    <a:pt x="105" y="49"/>
                    <a:pt x="105" y="49"/>
                  </a:cubicBezTo>
                  <a:cubicBezTo>
                    <a:pt x="105" y="49"/>
                    <a:pt x="101" y="49"/>
                    <a:pt x="99" y="49"/>
                  </a:cubicBezTo>
                  <a:cubicBezTo>
                    <a:pt x="96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2"/>
                    <a:pt x="85" y="63"/>
                    <a:pt x="83" y="63"/>
                  </a:cubicBezTo>
                  <a:cubicBezTo>
                    <a:pt x="81" y="62"/>
                    <a:pt x="79" y="65"/>
                    <a:pt x="79" y="65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9" y="83"/>
                    <a:pt x="78" y="84"/>
                  </a:cubicBezTo>
                  <a:cubicBezTo>
                    <a:pt x="77" y="84"/>
                    <a:pt x="72" y="83"/>
                    <a:pt x="71" y="82"/>
                  </a:cubicBezTo>
                  <a:cubicBezTo>
                    <a:pt x="71" y="82"/>
                    <a:pt x="72" y="76"/>
                    <a:pt x="70" y="76"/>
                  </a:cubicBezTo>
                  <a:cubicBezTo>
                    <a:pt x="67" y="76"/>
                    <a:pt x="64" y="74"/>
                    <a:pt x="64" y="73"/>
                  </a:cubicBezTo>
                  <a:cubicBezTo>
                    <a:pt x="63" y="72"/>
                    <a:pt x="63" y="67"/>
                    <a:pt x="66" y="69"/>
                  </a:cubicBezTo>
                  <a:cubicBezTo>
                    <a:pt x="68" y="71"/>
                    <a:pt x="69" y="70"/>
                    <a:pt x="69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5" y="67"/>
                    <a:pt x="64" y="67"/>
                  </a:cubicBezTo>
                  <a:cubicBezTo>
                    <a:pt x="63" y="68"/>
                    <a:pt x="56" y="68"/>
                    <a:pt x="56" y="67"/>
                  </a:cubicBezTo>
                  <a:cubicBezTo>
                    <a:pt x="55" y="66"/>
                    <a:pt x="50" y="63"/>
                    <a:pt x="50" y="63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2" y="55"/>
                    <a:pt x="42" y="54"/>
                  </a:cubicBezTo>
                  <a:cubicBezTo>
                    <a:pt x="41" y="53"/>
                    <a:pt x="42" y="50"/>
                    <a:pt x="41" y="48"/>
                  </a:cubicBezTo>
                  <a:cubicBezTo>
                    <a:pt x="40" y="47"/>
                    <a:pt x="41" y="44"/>
                    <a:pt x="39" y="46"/>
                  </a:cubicBezTo>
                  <a:cubicBezTo>
                    <a:pt x="36" y="47"/>
                    <a:pt x="35" y="48"/>
                    <a:pt x="33" y="47"/>
                  </a:cubicBezTo>
                  <a:cubicBezTo>
                    <a:pt x="31" y="45"/>
                    <a:pt x="28" y="41"/>
                    <a:pt x="28" y="41"/>
                  </a:cubicBezTo>
                  <a:cubicBezTo>
                    <a:pt x="28" y="41"/>
                    <a:pt x="20" y="34"/>
                    <a:pt x="17" y="37"/>
                  </a:cubicBezTo>
                  <a:cubicBezTo>
                    <a:pt x="14" y="40"/>
                    <a:pt x="10" y="42"/>
                    <a:pt x="11" y="43"/>
                  </a:cubicBezTo>
                  <a:cubicBezTo>
                    <a:pt x="11" y="44"/>
                    <a:pt x="11" y="47"/>
                    <a:pt x="9" y="47"/>
                  </a:cubicBezTo>
                  <a:cubicBezTo>
                    <a:pt x="6" y="47"/>
                    <a:pt x="2" y="45"/>
                    <a:pt x="2" y="4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>
              <a:extLst>
                <a:ext uri="{FF2B5EF4-FFF2-40B4-BE49-F238E27FC236}">
                  <a16:creationId xmlns:a16="http://schemas.microsoft.com/office/drawing/2014/main" id="{FC395189-6804-4B0F-8B8D-69051685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749"/>
              <a:ext cx="210" cy="110"/>
            </a:xfrm>
            <a:custGeom>
              <a:avLst/>
              <a:gdLst>
                <a:gd name="T0" fmla="*/ 210 w 74"/>
                <a:gd name="T1" fmla="*/ 37 h 39"/>
                <a:gd name="T2" fmla="*/ 182 w 74"/>
                <a:gd name="T3" fmla="*/ 20 h 39"/>
                <a:gd name="T4" fmla="*/ 136 w 74"/>
                <a:gd name="T5" fmla="*/ 14 h 39"/>
                <a:gd name="T6" fmla="*/ 114 w 74"/>
                <a:gd name="T7" fmla="*/ 14 h 39"/>
                <a:gd name="T8" fmla="*/ 96 w 74"/>
                <a:gd name="T9" fmla="*/ 17 h 39"/>
                <a:gd name="T10" fmla="*/ 91 w 74"/>
                <a:gd name="T11" fmla="*/ 6 h 39"/>
                <a:gd name="T12" fmla="*/ 77 w 74"/>
                <a:gd name="T13" fmla="*/ 11 h 39"/>
                <a:gd name="T14" fmla="*/ 79 w 74"/>
                <a:gd name="T15" fmla="*/ 23 h 39"/>
                <a:gd name="T16" fmla="*/ 71 w 74"/>
                <a:gd name="T17" fmla="*/ 28 h 39"/>
                <a:gd name="T18" fmla="*/ 62 w 74"/>
                <a:gd name="T19" fmla="*/ 20 h 39"/>
                <a:gd name="T20" fmla="*/ 45 w 74"/>
                <a:gd name="T21" fmla="*/ 23 h 39"/>
                <a:gd name="T22" fmla="*/ 28 w 74"/>
                <a:gd name="T23" fmla="*/ 34 h 39"/>
                <a:gd name="T24" fmla="*/ 20 w 74"/>
                <a:gd name="T25" fmla="*/ 51 h 39"/>
                <a:gd name="T26" fmla="*/ 31 w 74"/>
                <a:gd name="T27" fmla="*/ 56 h 39"/>
                <a:gd name="T28" fmla="*/ 45 w 74"/>
                <a:gd name="T29" fmla="*/ 54 h 39"/>
                <a:gd name="T30" fmla="*/ 60 w 74"/>
                <a:gd name="T31" fmla="*/ 62 h 39"/>
                <a:gd name="T32" fmla="*/ 54 w 74"/>
                <a:gd name="T33" fmla="*/ 73 h 39"/>
                <a:gd name="T34" fmla="*/ 40 w 74"/>
                <a:gd name="T35" fmla="*/ 82 h 39"/>
                <a:gd name="T36" fmla="*/ 31 w 74"/>
                <a:gd name="T37" fmla="*/ 87 h 39"/>
                <a:gd name="T38" fmla="*/ 23 w 74"/>
                <a:gd name="T39" fmla="*/ 93 h 39"/>
                <a:gd name="T40" fmla="*/ 11 w 74"/>
                <a:gd name="T41" fmla="*/ 96 h 39"/>
                <a:gd name="T42" fmla="*/ 3 w 74"/>
                <a:gd name="T43" fmla="*/ 96 h 39"/>
                <a:gd name="T44" fmla="*/ 6 w 74"/>
                <a:gd name="T45" fmla="*/ 107 h 39"/>
                <a:gd name="T46" fmla="*/ 26 w 74"/>
                <a:gd name="T47" fmla="*/ 107 h 39"/>
                <a:gd name="T48" fmla="*/ 37 w 74"/>
                <a:gd name="T49" fmla="*/ 104 h 39"/>
                <a:gd name="T50" fmla="*/ 48 w 74"/>
                <a:gd name="T51" fmla="*/ 102 h 39"/>
                <a:gd name="T52" fmla="*/ 79 w 74"/>
                <a:gd name="T53" fmla="*/ 102 h 39"/>
                <a:gd name="T54" fmla="*/ 102 w 74"/>
                <a:gd name="T55" fmla="*/ 79 h 39"/>
                <a:gd name="T56" fmla="*/ 119 w 74"/>
                <a:gd name="T57" fmla="*/ 76 h 39"/>
                <a:gd name="T58" fmla="*/ 139 w 74"/>
                <a:gd name="T59" fmla="*/ 73 h 39"/>
                <a:gd name="T60" fmla="*/ 153 w 74"/>
                <a:gd name="T61" fmla="*/ 65 h 39"/>
                <a:gd name="T62" fmla="*/ 170 w 74"/>
                <a:gd name="T63" fmla="*/ 59 h 39"/>
                <a:gd name="T64" fmla="*/ 182 w 74"/>
                <a:gd name="T65" fmla="*/ 56 h 39"/>
                <a:gd name="T66" fmla="*/ 187 w 74"/>
                <a:gd name="T67" fmla="*/ 48 h 39"/>
                <a:gd name="T68" fmla="*/ 196 w 74"/>
                <a:gd name="T69" fmla="*/ 48 h 39"/>
                <a:gd name="T70" fmla="*/ 204 w 74"/>
                <a:gd name="T71" fmla="*/ 45 h 39"/>
                <a:gd name="T72" fmla="*/ 210 w 74"/>
                <a:gd name="T73" fmla="*/ 37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39">
                  <a:moveTo>
                    <a:pt x="74" y="13"/>
                  </a:moveTo>
                  <a:cubicBezTo>
                    <a:pt x="74" y="13"/>
                    <a:pt x="67" y="8"/>
                    <a:pt x="64" y="7"/>
                  </a:cubicBezTo>
                  <a:cubicBezTo>
                    <a:pt x="61" y="6"/>
                    <a:pt x="52" y="5"/>
                    <a:pt x="48" y="5"/>
                  </a:cubicBezTo>
                  <a:cubicBezTo>
                    <a:pt x="44" y="5"/>
                    <a:pt x="42" y="3"/>
                    <a:pt x="40" y="5"/>
                  </a:cubicBezTo>
                  <a:cubicBezTo>
                    <a:pt x="38" y="7"/>
                    <a:pt x="35" y="8"/>
                    <a:pt x="34" y="6"/>
                  </a:cubicBezTo>
                  <a:cubicBezTo>
                    <a:pt x="34" y="4"/>
                    <a:pt x="35" y="0"/>
                    <a:pt x="32" y="2"/>
                  </a:cubicBezTo>
                  <a:cubicBezTo>
                    <a:pt x="30" y="5"/>
                    <a:pt x="27" y="3"/>
                    <a:pt x="27" y="4"/>
                  </a:cubicBezTo>
                  <a:cubicBezTo>
                    <a:pt x="28" y="6"/>
                    <a:pt x="29" y="6"/>
                    <a:pt x="28" y="8"/>
                  </a:cubicBezTo>
                  <a:cubicBezTo>
                    <a:pt x="27" y="10"/>
                    <a:pt x="25" y="10"/>
                    <a:pt x="25" y="10"/>
                  </a:cubicBezTo>
                  <a:cubicBezTo>
                    <a:pt x="25" y="10"/>
                    <a:pt x="23" y="7"/>
                    <a:pt x="22" y="7"/>
                  </a:cubicBezTo>
                  <a:cubicBezTo>
                    <a:pt x="18" y="6"/>
                    <a:pt x="18" y="7"/>
                    <a:pt x="16" y="8"/>
                  </a:cubicBezTo>
                  <a:cubicBezTo>
                    <a:pt x="12" y="9"/>
                    <a:pt x="10" y="10"/>
                    <a:pt x="10" y="12"/>
                  </a:cubicBezTo>
                  <a:cubicBezTo>
                    <a:pt x="10" y="12"/>
                    <a:pt x="5" y="17"/>
                    <a:pt x="7" y="18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3" y="19"/>
                    <a:pt x="15" y="18"/>
                    <a:pt x="16" y="19"/>
                  </a:cubicBezTo>
                  <a:cubicBezTo>
                    <a:pt x="18" y="20"/>
                    <a:pt x="20" y="20"/>
                    <a:pt x="21" y="22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18" y="28"/>
                    <a:pt x="15" y="28"/>
                    <a:pt x="14" y="29"/>
                  </a:cubicBezTo>
                  <a:cubicBezTo>
                    <a:pt x="14" y="30"/>
                    <a:pt x="11" y="31"/>
                    <a:pt x="11" y="31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7" y="33"/>
                    <a:pt x="4" y="34"/>
                    <a:pt x="4" y="34"/>
                  </a:cubicBezTo>
                  <a:cubicBezTo>
                    <a:pt x="3" y="34"/>
                    <a:pt x="2" y="31"/>
                    <a:pt x="1" y="34"/>
                  </a:cubicBezTo>
                  <a:cubicBezTo>
                    <a:pt x="0" y="37"/>
                    <a:pt x="0" y="38"/>
                    <a:pt x="2" y="38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1" y="39"/>
                    <a:pt x="13" y="37"/>
                    <a:pt x="13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25" y="37"/>
                    <a:pt x="28" y="36"/>
                  </a:cubicBezTo>
                  <a:cubicBezTo>
                    <a:pt x="30" y="35"/>
                    <a:pt x="33" y="28"/>
                    <a:pt x="36" y="28"/>
                  </a:cubicBezTo>
                  <a:cubicBezTo>
                    <a:pt x="38" y="27"/>
                    <a:pt x="39" y="27"/>
                    <a:pt x="42" y="27"/>
                  </a:cubicBezTo>
                  <a:cubicBezTo>
                    <a:pt x="46" y="27"/>
                    <a:pt x="47" y="27"/>
                    <a:pt x="49" y="26"/>
                  </a:cubicBezTo>
                  <a:cubicBezTo>
                    <a:pt x="51" y="25"/>
                    <a:pt x="54" y="23"/>
                    <a:pt x="54" y="23"/>
                  </a:cubicBezTo>
                  <a:cubicBezTo>
                    <a:pt x="54" y="23"/>
                    <a:pt x="57" y="19"/>
                    <a:pt x="60" y="21"/>
                  </a:cubicBezTo>
                  <a:cubicBezTo>
                    <a:pt x="62" y="22"/>
                    <a:pt x="63" y="21"/>
                    <a:pt x="64" y="20"/>
                  </a:cubicBezTo>
                  <a:cubicBezTo>
                    <a:pt x="65" y="19"/>
                    <a:pt x="65" y="18"/>
                    <a:pt x="66" y="17"/>
                  </a:cubicBezTo>
                  <a:cubicBezTo>
                    <a:pt x="67" y="17"/>
                    <a:pt x="69" y="17"/>
                    <a:pt x="69" y="17"/>
                  </a:cubicBezTo>
                  <a:cubicBezTo>
                    <a:pt x="69" y="17"/>
                    <a:pt x="71" y="16"/>
                    <a:pt x="72" y="16"/>
                  </a:cubicBezTo>
                  <a:cubicBezTo>
                    <a:pt x="72" y="16"/>
                    <a:pt x="74" y="13"/>
                    <a:pt x="74" y="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>
              <a:extLst>
                <a:ext uri="{FF2B5EF4-FFF2-40B4-BE49-F238E27FC236}">
                  <a16:creationId xmlns:a16="http://schemas.microsoft.com/office/drawing/2014/main" id="{F2AD8697-D82E-4805-BDAF-8539B943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426"/>
              <a:ext cx="1215" cy="866"/>
            </a:xfrm>
            <a:custGeom>
              <a:avLst/>
              <a:gdLst>
                <a:gd name="T0" fmla="*/ 221 w 428"/>
                <a:gd name="T1" fmla="*/ 207 h 306"/>
                <a:gd name="T2" fmla="*/ 176 w 428"/>
                <a:gd name="T3" fmla="*/ 272 h 306"/>
                <a:gd name="T4" fmla="*/ 125 w 428"/>
                <a:gd name="T5" fmla="*/ 368 h 306"/>
                <a:gd name="T6" fmla="*/ 74 w 428"/>
                <a:gd name="T7" fmla="*/ 388 h 306"/>
                <a:gd name="T8" fmla="*/ 9 w 428"/>
                <a:gd name="T9" fmla="*/ 427 h 306"/>
                <a:gd name="T10" fmla="*/ 51 w 428"/>
                <a:gd name="T11" fmla="*/ 501 h 306"/>
                <a:gd name="T12" fmla="*/ 111 w 428"/>
                <a:gd name="T13" fmla="*/ 560 h 306"/>
                <a:gd name="T14" fmla="*/ 111 w 428"/>
                <a:gd name="T15" fmla="*/ 603 h 306"/>
                <a:gd name="T16" fmla="*/ 136 w 428"/>
                <a:gd name="T17" fmla="*/ 637 h 306"/>
                <a:gd name="T18" fmla="*/ 247 w 428"/>
                <a:gd name="T19" fmla="*/ 696 h 306"/>
                <a:gd name="T20" fmla="*/ 329 w 428"/>
                <a:gd name="T21" fmla="*/ 696 h 306"/>
                <a:gd name="T22" fmla="*/ 400 w 428"/>
                <a:gd name="T23" fmla="*/ 679 h 306"/>
                <a:gd name="T24" fmla="*/ 457 w 428"/>
                <a:gd name="T25" fmla="*/ 705 h 306"/>
                <a:gd name="T26" fmla="*/ 477 w 428"/>
                <a:gd name="T27" fmla="*/ 756 h 306"/>
                <a:gd name="T28" fmla="*/ 508 w 428"/>
                <a:gd name="T29" fmla="*/ 809 h 306"/>
                <a:gd name="T30" fmla="*/ 556 w 428"/>
                <a:gd name="T31" fmla="*/ 818 h 306"/>
                <a:gd name="T32" fmla="*/ 627 w 428"/>
                <a:gd name="T33" fmla="*/ 804 h 306"/>
                <a:gd name="T34" fmla="*/ 678 w 428"/>
                <a:gd name="T35" fmla="*/ 838 h 306"/>
                <a:gd name="T36" fmla="*/ 727 w 428"/>
                <a:gd name="T37" fmla="*/ 863 h 306"/>
                <a:gd name="T38" fmla="*/ 772 w 428"/>
                <a:gd name="T39" fmla="*/ 829 h 306"/>
                <a:gd name="T40" fmla="*/ 826 w 428"/>
                <a:gd name="T41" fmla="*/ 812 h 306"/>
                <a:gd name="T42" fmla="*/ 863 w 428"/>
                <a:gd name="T43" fmla="*/ 792 h 306"/>
                <a:gd name="T44" fmla="*/ 914 w 428"/>
                <a:gd name="T45" fmla="*/ 736 h 306"/>
                <a:gd name="T46" fmla="*/ 940 w 428"/>
                <a:gd name="T47" fmla="*/ 705 h 306"/>
                <a:gd name="T48" fmla="*/ 942 w 428"/>
                <a:gd name="T49" fmla="*/ 671 h 306"/>
                <a:gd name="T50" fmla="*/ 920 w 428"/>
                <a:gd name="T51" fmla="*/ 642 h 306"/>
                <a:gd name="T52" fmla="*/ 940 w 428"/>
                <a:gd name="T53" fmla="*/ 614 h 306"/>
                <a:gd name="T54" fmla="*/ 940 w 428"/>
                <a:gd name="T55" fmla="*/ 586 h 306"/>
                <a:gd name="T56" fmla="*/ 920 w 428"/>
                <a:gd name="T57" fmla="*/ 552 h 306"/>
                <a:gd name="T58" fmla="*/ 971 w 428"/>
                <a:gd name="T59" fmla="*/ 490 h 306"/>
                <a:gd name="T60" fmla="*/ 925 w 428"/>
                <a:gd name="T61" fmla="*/ 464 h 306"/>
                <a:gd name="T62" fmla="*/ 872 w 428"/>
                <a:gd name="T63" fmla="*/ 458 h 306"/>
                <a:gd name="T64" fmla="*/ 928 w 428"/>
                <a:gd name="T65" fmla="*/ 396 h 306"/>
                <a:gd name="T66" fmla="*/ 951 w 428"/>
                <a:gd name="T67" fmla="*/ 416 h 306"/>
                <a:gd name="T68" fmla="*/ 1002 w 428"/>
                <a:gd name="T69" fmla="*/ 410 h 306"/>
                <a:gd name="T70" fmla="*/ 1056 w 428"/>
                <a:gd name="T71" fmla="*/ 365 h 306"/>
                <a:gd name="T72" fmla="*/ 1104 w 428"/>
                <a:gd name="T73" fmla="*/ 337 h 306"/>
                <a:gd name="T74" fmla="*/ 1153 w 428"/>
                <a:gd name="T75" fmla="*/ 269 h 306"/>
                <a:gd name="T76" fmla="*/ 1198 w 428"/>
                <a:gd name="T77" fmla="*/ 175 h 306"/>
                <a:gd name="T78" fmla="*/ 1090 w 428"/>
                <a:gd name="T79" fmla="*/ 147 h 306"/>
                <a:gd name="T80" fmla="*/ 934 w 428"/>
                <a:gd name="T81" fmla="*/ 17 h 306"/>
                <a:gd name="T82" fmla="*/ 877 w 428"/>
                <a:gd name="T83" fmla="*/ 144 h 306"/>
                <a:gd name="T84" fmla="*/ 852 w 428"/>
                <a:gd name="T85" fmla="*/ 195 h 306"/>
                <a:gd name="T86" fmla="*/ 908 w 428"/>
                <a:gd name="T87" fmla="*/ 209 h 306"/>
                <a:gd name="T88" fmla="*/ 866 w 428"/>
                <a:gd name="T89" fmla="*/ 255 h 306"/>
                <a:gd name="T90" fmla="*/ 826 w 428"/>
                <a:gd name="T91" fmla="*/ 269 h 306"/>
                <a:gd name="T92" fmla="*/ 766 w 428"/>
                <a:gd name="T93" fmla="*/ 275 h 306"/>
                <a:gd name="T94" fmla="*/ 752 w 428"/>
                <a:gd name="T95" fmla="*/ 308 h 306"/>
                <a:gd name="T96" fmla="*/ 701 w 428"/>
                <a:gd name="T97" fmla="*/ 331 h 306"/>
                <a:gd name="T98" fmla="*/ 622 w 428"/>
                <a:gd name="T99" fmla="*/ 382 h 306"/>
                <a:gd name="T100" fmla="*/ 562 w 428"/>
                <a:gd name="T101" fmla="*/ 342 h 306"/>
                <a:gd name="T102" fmla="*/ 474 w 428"/>
                <a:gd name="T103" fmla="*/ 340 h 306"/>
                <a:gd name="T104" fmla="*/ 389 w 428"/>
                <a:gd name="T105" fmla="*/ 269 h 306"/>
                <a:gd name="T106" fmla="*/ 307 w 428"/>
                <a:gd name="T107" fmla="*/ 173 h 3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28" h="306">
                  <a:moveTo>
                    <a:pt x="97" y="51"/>
                  </a:moveTo>
                  <a:cubicBezTo>
                    <a:pt x="97" y="51"/>
                    <a:pt x="89" y="54"/>
                    <a:pt x="89" y="57"/>
                  </a:cubicBezTo>
                  <a:cubicBezTo>
                    <a:pt x="89" y="60"/>
                    <a:pt x="86" y="63"/>
                    <a:pt x="84" y="63"/>
                  </a:cubicBezTo>
                  <a:cubicBezTo>
                    <a:pt x="81" y="63"/>
                    <a:pt x="77" y="63"/>
                    <a:pt x="78" y="66"/>
                  </a:cubicBezTo>
                  <a:cubicBezTo>
                    <a:pt x="79" y="69"/>
                    <a:pt x="81" y="73"/>
                    <a:pt x="78" y="73"/>
                  </a:cubicBezTo>
                  <a:cubicBezTo>
                    <a:pt x="75" y="73"/>
                    <a:pt x="72" y="72"/>
                    <a:pt x="72" y="72"/>
                  </a:cubicBezTo>
                  <a:cubicBezTo>
                    <a:pt x="72" y="72"/>
                    <a:pt x="67" y="65"/>
                    <a:pt x="63" y="69"/>
                  </a:cubicBezTo>
                  <a:cubicBezTo>
                    <a:pt x="58" y="73"/>
                    <a:pt x="57" y="77"/>
                    <a:pt x="58" y="80"/>
                  </a:cubicBezTo>
                  <a:cubicBezTo>
                    <a:pt x="59" y="83"/>
                    <a:pt x="58" y="87"/>
                    <a:pt x="60" y="90"/>
                  </a:cubicBezTo>
                  <a:cubicBezTo>
                    <a:pt x="62" y="94"/>
                    <a:pt x="62" y="96"/>
                    <a:pt x="62" y="96"/>
                  </a:cubicBezTo>
                  <a:cubicBezTo>
                    <a:pt x="62" y="96"/>
                    <a:pt x="56" y="91"/>
                    <a:pt x="53" y="93"/>
                  </a:cubicBezTo>
                  <a:cubicBezTo>
                    <a:pt x="50" y="95"/>
                    <a:pt x="47" y="96"/>
                    <a:pt x="47" y="96"/>
                  </a:cubicBezTo>
                  <a:cubicBezTo>
                    <a:pt x="47" y="96"/>
                    <a:pt x="50" y="109"/>
                    <a:pt x="51" y="110"/>
                  </a:cubicBezTo>
                  <a:cubicBezTo>
                    <a:pt x="52" y="112"/>
                    <a:pt x="49" y="126"/>
                    <a:pt x="46" y="127"/>
                  </a:cubicBezTo>
                  <a:cubicBezTo>
                    <a:pt x="46" y="127"/>
                    <a:pt x="44" y="130"/>
                    <a:pt x="44" y="130"/>
                  </a:cubicBezTo>
                  <a:cubicBezTo>
                    <a:pt x="43" y="130"/>
                    <a:pt x="41" y="131"/>
                    <a:pt x="41" y="131"/>
                  </a:cubicBezTo>
                  <a:cubicBezTo>
                    <a:pt x="41" y="131"/>
                    <a:pt x="39" y="131"/>
                    <a:pt x="38" y="131"/>
                  </a:cubicBezTo>
                  <a:cubicBezTo>
                    <a:pt x="37" y="132"/>
                    <a:pt x="37" y="133"/>
                    <a:pt x="36" y="134"/>
                  </a:cubicBezTo>
                  <a:cubicBezTo>
                    <a:pt x="35" y="135"/>
                    <a:pt x="34" y="136"/>
                    <a:pt x="32" y="135"/>
                  </a:cubicBezTo>
                  <a:cubicBezTo>
                    <a:pt x="29" y="133"/>
                    <a:pt x="26" y="137"/>
                    <a:pt x="26" y="137"/>
                  </a:cubicBezTo>
                  <a:cubicBezTo>
                    <a:pt x="26" y="137"/>
                    <a:pt x="23" y="139"/>
                    <a:pt x="21" y="140"/>
                  </a:cubicBezTo>
                  <a:cubicBezTo>
                    <a:pt x="19" y="141"/>
                    <a:pt x="18" y="141"/>
                    <a:pt x="14" y="141"/>
                  </a:cubicBezTo>
                  <a:cubicBezTo>
                    <a:pt x="11" y="141"/>
                    <a:pt x="10" y="141"/>
                    <a:pt x="8" y="142"/>
                  </a:cubicBezTo>
                  <a:cubicBezTo>
                    <a:pt x="5" y="142"/>
                    <a:pt x="2" y="149"/>
                    <a:pt x="0" y="150"/>
                  </a:cubicBezTo>
                  <a:cubicBezTo>
                    <a:pt x="0" y="150"/>
                    <a:pt x="3" y="150"/>
                    <a:pt x="3" y="151"/>
                  </a:cubicBezTo>
                  <a:cubicBezTo>
                    <a:pt x="4" y="152"/>
                    <a:pt x="2" y="157"/>
                    <a:pt x="4" y="158"/>
                  </a:cubicBezTo>
                  <a:cubicBezTo>
                    <a:pt x="5" y="159"/>
                    <a:pt x="7" y="158"/>
                    <a:pt x="9" y="159"/>
                  </a:cubicBezTo>
                  <a:cubicBezTo>
                    <a:pt x="11" y="161"/>
                    <a:pt x="11" y="166"/>
                    <a:pt x="11" y="166"/>
                  </a:cubicBezTo>
                  <a:cubicBezTo>
                    <a:pt x="11" y="166"/>
                    <a:pt x="11" y="168"/>
                    <a:pt x="12" y="171"/>
                  </a:cubicBezTo>
                  <a:cubicBezTo>
                    <a:pt x="13" y="173"/>
                    <a:pt x="18" y="177"/>
                    <a:pt x="18" y="177"/>
                  </a:cubicBezTo>
                  <a:cubicBezTo>
                    <a:pt x="18" y="177"/>
                    <a:pt x="27" y="182"/>
                    <a:pt x="28" y="182"/>
                  </a:cubicBezTo>
                  <a:cubicBezTo>
                    <a:pt x="30" y="182"/>
                    <a:pt x="32" y="183"/>
                    <a:pt x="32" y="183"/>
                  </a:cubicBezTo>
                  <a:cubicBezTo>
                    <a:pt x="32" y="183"/>
                    <a:pt x="37" y="185"/>
                    <a:pt x="38" y="187"/>
                  </a:cubicBezTo>
                  <a:cubicBezTo>
                    <a:pt x="39" y="190"/>
                    <a:pt x="45" y="192"/>
                    <a:pt x="41" y="194"/>
                  </a:cubicBezTo>
                  <a:cubicBezTo>
                    <a:pt x="38" y="195"/>
                    <a:pt x="37" y="196"/>
                    <a:pt x="39" y="198"/>
                  </a:cubicBezTo>
                  <a:cubicBezTo>
                    <a:pt x="41" y="200"/>
                    <a:pt x="44" y="200"/>
                    <a:pt x="43" y="202"/>
                  </a:cubicBezTo>
                  <a:cubicBezTo>
                    <a:pt x="42" y="204"/>
                    <a:pt x="38" y="203"/>
                    <a:pt x="39" y="205"/>
                  </a:cubicBezTo>
                  <a:cubicBezTo>
                    <a:pt x="41" y="206"/>
                    <a:pt x="42" y="204"/>
                    <a:pt x="43" y="207"/>
                  </a:cubicBezTo>
                  <a:cubicBezTo>
                    <a:pt x="44" y="209"/>
                    <a:pt x="44" y="210"/>
                    <a:pt x="43" y="211"/>
                  </a:cubicBezTo>
                  <a:cubicBezTo>
                    <a:pt x="41" y="212"/>
                    <a:pt x="40" y="213"/>
                    <a:pt x="39" y="213"/>
                  </a:cubicBezTo>
                  <a:cubicBezTo>
                    <a:pt x="38" y="212"/>
                    <a:pt x="39" y="210"/>
                    <a:pt x="37" y="211"/>
                  </a:cubicBezTo>
                  <a:cubicBezTo>
                    <a:pt x="36" y="212"/>
                    <a:pt x="34" y="213"/>
                    <a:pt x="36" y="215"/>
                  </a:cubicBezTo>
                  <a:cubicBezTo>
                    <a:pt x="39" y="217"/>
                    <a:pt x="41" y="213"/>
                    <a:pt x="41" y="217"/>
                  </a:cubicBezTo>
                  <a:cubicBezTo>
                    <a:pt x="42" y="221"/>
                    <a:pt x="37" y="221"/>
                    <a:pt x="40" y="223"/>
                  </a:cubicBezTo>
                  <a:cubicBezTo>
                    <a:pt x="43" y="224"/>
                    <a:pt x="45" y="224"/>
                    <a:pt x="48" y="225"/>
                  </a:cubicBezTo>
                  <a:cubicBezTo>
                    <a:pt x="51" y="226"/>
                    <a:pt x="52" y="223"/>
                    <a:pt x="54" y="228"/>
                  </a:cubicBezTo>
                  <a:cubicBezTo>
                    <a:pt x="56" y="232"/>
                    <a:pt x="54" y="229"/>
                    <a:pt x="59" y="233"/>
                  </a:cubicBezTo>
                  <a:cubicBezTo>
                    <a:pt x="64" y="237"/>
                    <a:pt x="70" y="240"/>
                    <a:pt x="70" y="240"/>
                  </a:cubicBezTo>
                  <a:cubicBezTo>
                    <a:pt x="78" y="245"/>
                    <a:pt x="78" y="245"/>
                    <a:pt x="78" y="245"/>
                  </a:cubicBezTo>
                  <a:cubicBezTo>
                    <a:pt x="78" y="245"/>
                    <a:pt x="84" y="244"/>
                    <a:pt x="87" y="246"/>
                  </a:cubicBezTo>
                  <a:cubicBezTo>
                    <a:pt x="91" y="248"/>
                    <a:pt x="92" y="242"/>
                    <a:pt x="95" y="247"/>
                  </a:cubicBezTo>
                  <a:cubicBezTo>
                    <a:pt x="97" y="252"/>
                    <a:pt x="95" y="253"/>
                    <a:pt x="99" y="253"/>
                  </a:cubicBezTo>
                  <a:cubicBezTo>
                    <a:pt x="103" y="253"/>
                    <a:pt x="97" y="249"/>
                    <a:pt x="104" y="251"/>
                  </a:cubicBezTo>
                  <a:cubicBezTo>
                    <a:pt x="111" y="252"/>
                    <a:pt x="112" y="250"/>
                    <a:pt x="112" y="250"/>
                  </a:cubicBezTo>
                  <a:cubicBezTo>
                    <a:pt x="112" y="250"/>
                    <a:pt x="112" y="243"/>
                    <a:pt x="116" y="246"/>
                  </a:cubicBezTo>
                  <a:cubicBezTo>
                    <a:pt x="119" y="249"/>
                    <a:pt x="120" y="249"/>
                    <a:pt x="121" y="250"/>
                  </a:cubicBezTo>
                  <a:cubicBezTo>
                    <a:pt x="122" y="251"/>
                    <a:pt x="124" y="249"/>
                    <a:pt x="124" y="249"/>
                  </a:cubicBezTo>
                  <a:cubicBezTo>
                    <a:pt x="124" y="249"/>
                    <a:pt x="128" y="247"/>
                    <a:pt x="131" y="246"/>
                  </a:cubicBezTo>
                  <a:cubicBezTo>
                    <a:pt x="134" y="245"/>
                    <a:pt x="135" y="244"/>
                    <a:pt x="137" y="243"/>
                  </a:cubicBezTo>
                  <a:cubicBezTo>
                    <a:pt x="139" y="243"/>
                    <a:pt x="138" y="237"/>
                    <a:pt x="141" y="240"/>
                  </a:cubicBezTo>
                  <a:cubicBezTo>
                    <a:pt x="144" y="242"/>
                    <a:pt x="140" y="242"/>
                    <a:pt x="145" y="243"/>
                  </a:cubicBezTo>
                  <a:cubicBezTo>
                    <a:pt x="149" y="245"/>
                    <a:pt x="147" y="245"/>
                    <a:pt x="149" y="244"/>
                  </a:cubicBezTo>
                  <a:cubicBezTo>
                    <a:pt x="152" y="242"/>
                    <a:pt x="151" y="238"/>
                    <a:pt x="154" y="240"/>
                  </a:cubicBezTo>
                  <a:cubicBezTo>
                    <a:pt x="158" y="242"/>
                    <a:pt x="158" y="243"/>
                    <a:pt x="158" y="245"/>
                  </a:cubicBezTo>
                  <a:cubicBezTo>
                    <a:pt x="158" y="248"/>
                    <a:pt x="160" y="249"/>
                    <a:pt x="161" y="249"/>
                  </a:cubicBezTo>
                  <a:cubicBezTo>
                    <a:pt x="162" y="248"/>
                    <a:pt x="165" y="246"/>
                    <a:pt x="165" y="246"/>
                  </a:cubicBezTo>
                  <a:cubicBezTo>
                    <a:pt x="165" y="246"/>
                    <a:pt x="167" y="244"/>
                    <a:pt x="169" y="246"/>
                  </a:cubicBezTo>
                  <a:cubicBezTo>
                    <a:pt x="172" y="248"/>
                    <a:pt x="173" y="246"/>
                    <a:pt x="173" y="251"/>
                  </a:cubicBezTo>
                  <a:cubicBezTo>
                    <a:pt x="173" y="257"/>
                    <a:pt x="173" y="261"/>
                    <a:pt x="173" y="261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8" y="267"/>
                    <a:pt x="165" y="269"/>
                    <a:pt x="166" y="273"/>
                  </a:cubicBezTo>
                  <a:cubicBezTo>
                    <a:pt x="167" y="277"/>
                    <a:pt x="165" y="279"/>
                    <a:pt x="168" y="279"/>
                  </a:cubicBezTo>
                  <a:cubicBezTo>
                    <a:pt x="172" y="280"/>
                    <a:pt x="171" y="275"/>
                    <a:pt x="175" y="278"/>
                  </a:cubicBezTo>
                  <a:cubicBezTo>
                    <a:pt x="179" y="280"/>
                    <a:pt x="177" y="281"/>
                    <a:pt x="178" y="284"/>
                  </a:cubicBezTo>
                  <a:cubicBezTo>
                    <a:pt x="179" y="286"/>
                    <a:pt x="183" y="284"/>
                    <a:pt x="179" y="286"/>
                  </a:cubicBezTo>
                  <a:cubicBezTo>
                    <a:pt x="176" y="289"/>
                    <a:pt x="174" y="285"/>
                    <a:pt x="176" y="289"/>
                  </a:cubicBezTo>
                  <a:cubicBezTo>
                    <a:pt x="177" y="294"/>
                    <a:pt x="175" y="292"/>
                    <a:pt x="178" y="293"/>
                  </a:cubicBezTo>
                  <a:cubicBezTo>
                    <a:pt x="181" y="294"/>
                    <a:pt x="178" y="291"/>
                    <a:pt x="185" y="294"/>
                  </a:cubicBezTo>
                  <a:cubicBezTo>
                    <a:pt x="192" y="298"/>
                    <a:pt x="194" y="296"/>
                    <a:pt x="194" y="294"/>
                  </a:cubicBezTo>
                  <a:cubicBezTo>
                    <a:pt x="195" y="292"/>
                    <a:pt x="194" y="290"/>
                    <a:pt x="196" y="289"/>
                  </a:cubicBezTo>
                  <a:cubicBezTo>
                    <a:pt x="198" y="288"/>
                    <a:pt x="204" y="290"/>
                    <a:pt x="204" y="290"/>
                  </a:cubicBezTo>
                  <a:cubicBezTo>
                    <a:pt x="204" y="290"/>
                    <a:pt x="206" y="290"/>
                    <a:pt x="208" y="291"/>
                  </a:cubicBezTo>
                  <a:cubicBezTo>
                    <a:pt x="211" y="292"/>
                    <a:pt x="214" y="291"/>
                    <a:pt x="214" y="291"/>
                  </a:cubicBezTo>
                  <a:cubicBezTo>
                    <a:pt x="214" y="291"/>
                    <a:pt x="216" y="289"/>
                    <a:pt x="217" y="287"/>
                  </a:cubicBezTo>
                  <a:cubicBezTo>
                    <a:pt x="218" y="284"/>
                    <a:pt x="217" y="282"/>
                    <a:pt x="221" y="284"/>
                  </a:cubicBezTo>
                  <a:cubicBezTo>
                    <a:pt x="225" y="285"/>
                    <a:pt x="226" y="287"/>
                    <a:pt x="226" y="287"/>
                  </a:cubicBezTo>
                  <a:cubicBezTo>
                    <a:pt x="226" y="287"/>
                    <a:pt x="227" y="286"/>
                    <a:pt x="230" y="288"/>
                  </a:cubicBezTo>
                  <a:cubicBezTo>
                    <a:pt x="233" y="290"/>
                    <a:pt x="231" y="291"/>
                    <a:pt x="231" y="293"/>
                  </a:cubicBezTo>
                  <a:cubicBezTo>
                    <a:pt x="231" y="295"/>
                    <a:pt x="232" y="294"/>
                    <a:pt x="234" y="296"/>
                  </a:cubicBezTo>
                  <a:cubicBezTo>
                    <a:pt x="236" y="297"/>
                    <a:pt x="239" y="296"/>
                    <a:pt x="239" y="296"/>
                  </a:cubicBezTo>
                  <a:cubicBezTo>
                    <a:pt x="239" y="296"/>
                    <a:pt x="243" y="296"/>
                    <a:pt x="245" y="296"/>
                  </a:cubicBezTo>
                  <a:cubicBezTo>
                    <a:pt x="247" y="296"/>
                    <a:pt x="248" y="296"/>
                    <a:pt x="250" y="297"/>
                  </a:cubicBezTo>
                  <a:cubicBezTo>
                    <a:pt x="253" y="297"/>
                    <a:pt x="254" y="299"/>
                    <a:pt x="254" y="299"/>
                  </a:cubicBezTo>
                  <a:cubicBezTo>
                    <a:pt x="254" y="299"/>
                    <a:pt x="250" y="300"/>
                    <a:pt x="252" y="303"/>
                  </a:cubicBezTo>
                  <a:cubicBezTo>
                    <a:pt x="254" y="306"/>
                    <a:pt x="254" y="305"/>
                    <a:pt x="256" y="305"/>
                  </a:cubicBezTo>
                  <a:cubicBezTo>
                    <a:pt x="257" y="305"/>
                    <a:pt x="258" y="306"/>
                    <a:pt x="258" y="304"/>
                  </a:cubicBezTo>
                  <a:cubicBezTo>
                    <a:pt x="258" y="302"/>
                    <a:pt x="257" y="300"/>
                    <a:pt x="257" y="300"/>
                  </a:cubicBezTo>
                  <a:cubicBezTo>
                    <a:pt x="257" y="300"/>
                    <a:pt x="259" y="299"/>
                    <a:pt x="263" y="298"/>
                  </a:cubicBezTo>
                  <a:cubicBezTo>
                    <a:pt x="266" y="297"/>
                    <a:pt x="267" y="296"/>
                    <a:pt x="267" y="296"/>
                  </a:cubicBezTo>
                  <a:cubicBezTo>
                    <a:pt x="267" y="296"/>
                    <a:pt x="268" y="292"/>
                    <a:pt x="272" y="293"/>
                  </a:cubicBezTo>
                  <a:cubicBezTo>
                    <a:pt x="275" y="293"/>
                    <a:pt x="276" y="292"/>
                    <a:pt x="276" y="290"/>
                  </a:cubicBezTo>
                  <a:cubicBezTo>
                    <a:pt x="277" y="288"/>
                    <a:pt x="278" y="285"/>
                    <a:pt x="278" y="285"/>
                  </a:cubicBezTo>
                  <a:cubicBezTo>
                    <a:pt x="278" y="285"/>
                    <a:pt x="281" y="287"/>
                    <a:pt x="281" y="289"/>
                  </a:cubicBezTo>
                  <a:cubicBezTo>
                    <a:pt x="281" y="289"/>
                    <a:pt x="286" y="291"/>
                    <a:pt x="287" y="289"/>
                  </a:cubicBezTo>
                  <a:cubicBezTo>
                    <a:pt x="289" y="288"/>
                    <a:pt x="290" y="286"/>
                    <a:pt x="291" y="287"/>
                  </a:cubicBezTo>
                  <a:cubicBezTo>
                    <a:pt x="293" y="288"/>
                    <a:pt x="295" y="287"/>
                    <a:pt x="295" y="287"/>
                  </a:cubicBezTo>
                  <a:cubicBezTo>
                    <a:pt x="295" y="287"/>
                    <a:pt x="295" y="287"/>
                    <a:pt x="299" y="288"/>
                  </a:cubicBezTo>
                  <a:cubicBezTo>
                    <a:pt x="302" y="288"/>
                    <a:pt x="302" y="289"/>
                    <a:pt x="304" y="287"/>
                  </a:cubicBezTo>
                  <a:cubicBezTo>
                    <a:pt x="305" y="286"/>
                    <a:pt x="305" y="282"/>
                    <a:pt x="305" y="282"/>
                  </a:cubicBezTo>
                  <a:cubicBezTo>
                    <a:pt x="305" y="282"/>
                    <a:pt x="302" y="281"/>
                    <a:pt x="304" y="280"/>
                  </a:cubicBezTo>
                  <a:cubicBezTo>
                    <a:pt x="306" y="279"/>
                    <a:pt x="305" y="278"/>
                    <a:pt x="307" y="277"/>
                  </a:cubicBezTo>
                  <a:cubicBezTo>
                    <a:pt x="309" y="276"/>
                    <a:pt x="309" y="275"/>
                    <a:pt x="309" y="275"/>
                  </a:cubicBezTo>
                  <a:cubicBezTo>
                    <a:pt x="309" y="275"/>
                    <a:pt x="311" y="271"/>
                    <a:pt x="313" y="271"/>
                  </a:cubicBezTo>
                  <a:cubicBezTo>
                    <a:pt x="316" y="271"/>
                    <a:pt x="321" y="266"/>
                    <a:pt x="321" y="266"/>
                  </a:cubicBezTo>
                  <a:cubicBezTo>
                    <a:pt x="321" y="266"/>
                    <a:pt x="322" y="261"/>
                    <a:pt x="322" y="260"/>
                  </a:cubicBezTo>
                  <a:cubicBezTo>
                    <a:pt x="321" y="259"/>
                    <a:pt x="321" y="257"/>
                    <a:pt x="320" y="257"/>
                  </a:cubicBezTo>
                  <a:cubicBezTo>
                    <a:pt x="319" y="257"/>
                    <a:pt x="316" y="254"/>
                    <a:pt x="320" y="254"/>
                  </a:cubicBezTo>
                  <a:cubicBezTo>
                    <a:pt x="324" y="254"/>
                    <a:pt x="323" y="252"/>
                    <a:pt x="325" y="254"/>
                  </a:cubicBezTo>
                  <a:cubicBezTo>
                    <a:pt x="327" y="257"/>
                    <a:pt x="327" y="255"/>
                    <a:pt x="329" y="254"/>
                  </a:cubicBezTo>
                  <a:cubicBezTo>
                    <a:pt x="330" y="252"/>
                    <a:pt x="330" y="251"/>
                    <a:pt x="331" y="249"/>
                  </a:cubicBezTo>
                  <a:cubicBezTo>
                    <a:pt x="331" y="247"/>
                    <a:pt x="330" y="245"/>
                    <a:pt x="332" y="246"/>
                  </a:cubicBezTo>
                  <a:cubicBezTo>
                    <a:pt x="335" y="247"/>
                    <a:pt x="334" y="248"/>
                    <a:pt x="335" y="246"/>
                  </a:cubicBezTo>
                  <a:cubicBezTo>
                    <a:pt x="337" y="244"/>
                    <a:pt x="337" y="242"/>
                    <a:pt x="335" y="241"/>
                  </a:cubicBezTo>
                  <a:cubicBezTo>
                    <a:pt x="333" y="240"/>
                    <a:pt x="332" y="238"/>
                    <a:pt x="332" y="238"/>
                  </a:cubicBezTo>
                  <a:cubicBezTo>
                    <a:pt x="332" y="238"/>
                    <a:pt x="329" y="237"/>
                    <a:pt x="332" y="237"/>
                  </a:cubicBezTo>
                  <a:cubicBezTo>
                    <a:pt x="335" y="236"/>
                    <a:pt x="336" y="235"/>
                    <a:pt x="335" y="234"/>
                  </a:cubicBezTo>
                  <a:cubicBezTo>
                    <a:pt x="334" y="233"/>
                    <a:pt x="333" y="231"/>
                    <a:pt x="333" y="231"/>
                  </a:cubicBezTo>
                  <a:cubicBezTo>
                    <a:pt x="333" y="231"/>
                    <a:pt x="334" y="230"/>
                    <a:pt x="331" y="231"/>
                  </a:cubicBezTo>
                  <a:cubicBezTo>
                    <a:pt x="327" y="233"/>
                    <a:pt x="326" y="233"/>
                    <a:pt x="325" y="231"/>
                  </a:cubicBezTo>
                  <a:cubicBezTo>
                    <a:pt x="323" y="230"/>
                    <a:pt x="321" y="228"/>
                    <a:pt x="324" y="227"/>
                  </a:cubicBezTo>
                  <a:cubicBezTo>
                    <a:pt x="326" y="226"/>
                    <a:pt x="324" y="222"/>
                    <a:pt x="328" y="225"/>
                  </a:cubicBezTo>
                  <a:cubicBezTo>
                    <a:pt x="332" y="229"/>
                    <a:pt x="330" y="227"/>
                    <a:pt x="332" y="226"/>
                  </a:cubicBezTo>
                  <a:cubicBezTo>
                    <a:pt x="335" y="226"/>
                    <a:pt x="337" y="222"/>
                    <a:pt x="337" y="222"/>
                  </a:cubicBezTo>
                  <a:cubicBezTo>
                    <a:pt x="337" y="222"/>
                    <a:pt x="336" y="219"/>
                    <a:pt x="334" y="219"/>
                  </a:cubicBezTo>
                  <a:cubicBezTo>
                    <a:pt x="332" y="219"/>
                    <a:pt x="334" y="218"/>
                    <a:pt x="331" y="217"/>
                  </a:cubicBezTo>
                  <a:cubicBezTo>
                    <a:pt x="328" y="216"/>
                    <a:pt x="327" y="217"/>
                    <a:pt x="327" y="215"/>
                  </a:cubicBezTo>
                  <a:cubicBezTo>
                    <a:pt x="327" y="213"/>
                    <a:pt x="328" y="212"/>
                    <a:pt x="328" y="212"/>
                  </a:cubicBezTo>
                  <a:cubicBezTo>
                    <a:pt x="328" y="212"/>
                    <a:pt x="330" y="212"/>
                    <a:pt x="332" y="213"/>
                  </a:cubicBezTo>
                  <a:cubicBezTo>
                    <a:pt x="334" y="213"/>
                    <a:pt x="334" y="210"/>
                    <a:pt x="334" y="210"/>
                  </a:cubicBezTo>
                  <a:cubicBezTo>
                    <a:pt x="334" y="210"/>
                    <a:pt x="332" y="207"/>
                    <a:pt x="331" y="207"/>
                  </a:cubicBezTo>
                  <a:cubicBezTo>
                    <a:pt x="329" y="207"/>
                    <a:pt x="328" y="205"/>
                    <a:pt x="328" y="205"/>
                  </a:cubicBezTo>
                  <a:cubicBezTo>
                    <a:pt x="328" y="205"/>
                    <a:pt x="326" y="200"/>
                    <a:pt x="328" y="198"/>
                  </a:cubicBezTo>
                  <a:cubicBezTo>
                    <a:pt x="329" y="196"/>
                    <a:pt x="332" y="194"/>
                    <a:pt x="329" y="195"/>
                  </a:cubicBezTo>
                  <a:cubicBezTo>
                    <a:pt x="327" y="195"/>
                    <a:pt x="327" y="195"/>
                    <a:pt x="327" y="195"/>
                  </a:cubicBezTo>
                  <a:cubicBezTo>
                    <a:pt x="327" y="195"/>
                    <a:pt x="323" y="197"/>
                    <a:pt x="324" y="195"/>
                  </a:cubicBezTo>
                  <a:cubicBezTo>
                    <a:pt x="325" y="193"/>
                    <a:pt x="329" y="192"/>
                    <a:pt x="325" y="191"/>
                  </a:cubicBezTo>
                  <a:cubicBezTo>
                    <a:pt x="321" y="191"/>
                    <a:pt x="311" y="202"/>
                    <a:pt x="319" y="191"/>
                  </a:cubicBezTo>
                  <a:cubicBezTo>
                    <a:pt x="328" y="180"/>
                    <a:pt x="328" y="176"/>
                    <a:pt x="331" y="177"/>
                  </a:cubicBezTo>
                  <a:cubicBezTo>
                    <a:pt x="335" y="177"/>
                    <a:pt x="335" y="173"/>
                    <a:pt x="337" y="175"/>
                  </a:cubicBezTo>
                  <a:cubicBezTo>
                    <a:pt x="339" y="176"/>
                    <a:pt x="342" y="174"/>
                    <a:pt x="342" y="173"/>
                  </a:cubicBezTo>
                  <a:cubicBezTo>
                    <a:pt x="342" y="171"/>
                    <a:pt x="343" y="170"/>
                    <a:pt x="342" y="169"/>
                  </a:cubicBezTo>
                  <a:cubicBezTo>
                    <a:pt x="341" y="168"/>
                    <a:pt x="339" y="166"/>
                    <a:pt x="338" y="166"/>
                  </a:cubicBezTo>
                  <a:cubicBezTo>
                    <a:pt x="336" y="167"/>
                    <a:pt x="333" y="168"/>
                    <a:pt x="333" y="168"/>
                  </a:cubicBezTo>
                  <a:cubicBezTo>
                    <a:pt x="333" y="168"/>
                    <a:pt x="329" y="168"/>
                    <a:pt x="329" y="166"/>
                  </a:cubicBezTo>
                  <a:cubicBezTo>
                    <a:pt x="328" y="164"/>
                    <a:pt x="328" y="161"/>
                    <a:pt x="326" y="164"/>
                  </a:cubicBezTo>
                  <a:cubicBezTo>
                    <a:pt x="325" y="166"/>
                    <a:pt x="324" y="167"/>
                    <a:pt x="323" y="169"/>
                  </a:cubicBezTo>
                  <a:cubicBezTo>
                    <a:pt x="322" y="171"/>
                    <a:pt x="319" y="171"/>
                    <a:pt x="319" y="171"/>
                  </a:cubicBezTo>
                  <a:cubicBezTo>
                    <a:pt x="319" y="171"/>
                    <a:pt x="316" y="170"/>
                    <a:pt x="315" y="168"/>
                  </a:cubicBezTo>
                  <a:cubicBezTo>
                    <a:pt x="315" y="166"/>
                    <a:pt x="317" y="163"/>
                    <a:pt x="313" y="164"/>
                  </a:cubicBezTo>
                  <a:cubicBezTo>
                    <a:pt x="309" y="165"/>
                    <a:pt x="308" y="165"/>
                    <a:pt x="307" y="162"/>
                  </a:cubicBezTo>
                  <a:cubicBezTo>
                    <a:pt x="306" y="160"/>
                    <a:pt x="306" y="158"/>
                    <a:pt x="307" y="156"/>
                  </a:cubicBezTo>
                  <a:cubicBezTo>
                    <a:pt x="308" y="153"/>
                    <a:pt x="309" y="150"/>
                    <a:pt x="312" y="152"/>
                  </a:cubicBezTo>
                  <a:cubicBezTo>
                    <a:pt x="316" y="154"/>
                    <a:pt x="318" y="151"/>
                    <a:pt x="320" y="149"/>
                  </a:cubicBezTo>
                  <a:cubicBezTo>
                    <a:pt x="322" y="147"/>
                    <a:pt x="324" y="146"/>
                    <a:pt x="325" y="144"/>
                  </a:cubicBezTo>
                  <a:cubicBezTo>
                    <a:pt x="325" y="142"/>
                    <a:pt x="325" y="139"/>
                    <a:pt x="327" y="140"/>
                  </a:cubicBezTo>
                  <a:cubicBezTo>
                    <a:pt x="330" y="141"/>
                    <a:pt x="331" y="140"/>
                    <a:pt x="331" y="138"/>
                  </a:cubicBezTo>
                  <a:cubicBezTo>
                    <a:pt x="331" y="136"/>
                    <a:pt x="331" y="135"/>
                    <a:pt x="331" y="135"/>
                  </a:cubicBezTo>
                  <a:cubicBezTo>
                    <a:pt x="331" y="135"/>
                    <a:pt x="330" y="129"/>
                    <a:pt x="335" y="134"/>
                  </a:cubicBezTo>
                  <a:cubicBezTo>
                    <a:pt x="340" y="140"/>
                    <a:pt x="339" y="142"/>
                    <a:pt x="339" y="142"/>
                  </a:cubicBezTo>
                  <a:cubicBezTo>
                    <a:pt x="339" y="142"/>
                    <a:pt x="336" y="143"/>
                    <a:pt x="335" y="147"/>
                  </a:cubicBezTo>
                  <a:cubicBezTo>
                    <a:pt x="334" y="151"/>
                    <a:pt x="336" y="148"/>
                    <a:pt x="335" y="151"/>
                  </a:cubicBezTo>
                  <a:cubicBezTo>
                    <a:pt x="334" y="154"/>
                    <a:pt x="333" y="154"/>
                    <a:pt x="333" y="154"/>
                  </a:cubicBezTo>
                  <a:cubicBezTo>
                    <a:pt x="333" y="154"/>
                    <a:pt x="335" y="158"/>
                    <a:pt x="339" y="154"/>
                  </a:cubicBezTo>
                  <a:cubicBezTo>
                    <a:pt x="343" y="149"/>
                    <a:pt x="346" y="148"/>
                    <a:pt x="347" y="147"/>
                  </a:cubicBezTo>
                  <a:cubicBezTo>
                    <a:pt x="349" y="145"/>
                    <a:pt x="353" y="145"/>
                    <a:pt x="353" y="145"/>
                  </a:cubicBezTo>
                  <a:cubicBezTo>
                    <a:pt x="353" y="145"/>
                    <a:pt x="356" y="143"/>
                    <a:pt x="358" y="141"/>
                  </a:cubicBezTo>
                  <a:cubicBezTo>
                    <a:pt x="359" y="140"/>
                    <a:pt x="362" y="137"/>
                    <a:pt x="362" y="137"/>
                  </a:cubicBezTo>
                  <a:cubicBezTo>
                    <a:pt x="362" y="137"/>
                    <a:pt x="365" y="138"/>
                    <a:pt x="367" y="137"/>
                  </a:cubicBezTo>
                  <a:cubicBezTo>
                    <a:pt x="368" y="136"/>
                    <a:pt x="370" y="136"/>
                    <a:pt x="371" y="133"/>
                  </a:cubicBezTo>
                  <a:cubicBezTo>
                    <a:pt x="371" y="130"/>
                    <a:pt x="368" y="128"/>
                    <a:pt x="372" y="129"/>
                  </a:cubicBezTo>
                  <a:cubicBezTo>
                    <a:pt x="376" y="131"/>
                    <a:pt x="378" y="133"/>
                    <a:pt x="378" y="133"/>
                  </a:cubicBezTo>
                  <a:cubicBezTo>
                    <a:pt x="378" y="133"/>
                    <a:pt x="381" y="133"/>
                    <a:pt x="381" y="131"/>
                  </a:cubicBezTo>
                  <a:cubicBezTo>
                    <a:pt x="381" y="129"/>
                    <a:pt x="380" y="126"/>
                    <a:pt x="381" y="125"/>
                  </a:cubicBezTo>
                  <a:cubicBezTo>
                    <a:pt x="383" y="124"/>
                    <a:pt x="385" y="122"/>
                    <a:pt x="385" y="122"/>
                  </a:cubicBezTo>
                  <a:cubicBezTo>
                    <a:pt x="385" y="122"/>
                    <a:pt x="386" y="120"/>
                    <a:pt x="389" y="119"/>
                  </a:cubicBezTo>
                  <a:cubicBezTo>
                    <a:pt x="392" y="119"/>
                    <a:pt x="393" y="119"/>
                    <a:pt x="393" y="119"/>
                  </a:cubicBezTo>
                  <a:cubicBezTo>
                    <a:pt x="397" y="122"/>
                    <a:pt x="397" y="122"/>
                    <a:pt x="397" y="122"/>
                  </a:cubicBezTo>
                  <a:cubicBezTo>
                    <a:pt x="397" y="121"/>
                    <a:pt x="395" y="118"/>
                    <a:pt x="398" y="115"/>
                  </a:cubicBezTo>
                  <a:cubicBezTo>
                    <a:pt x="400" y="113"/>
                    <a:pt x="400" y="106"/>
                    <a:pt x="400" y="102"/>
                  </a:cubicBezTo>
                  <a:cubicBezTo>
                    <a:pt x="400" y="97"/>
                    <a:pt x="401" y="92"/>
                    <a:pt x="406" y="95"/>
                  </a:cubicBezTo>
                  <a:cubicBezTo>
                    <a:pt x="411" y="98"/>
                    <a:pt x="414" y="97"/>
                    <a:pt x="417" y="92"/>
                  </a:cubicBezTo>
                  <a:cubicBezTo>
                    <a:pt x="420" y="88"/>
                    <a:pt x="422" y="80"/>
                    <a:pt x="422" y="80"/>
                  </a:cubicBezTo>
                  <a:cubicBezTo>
                    <a:pt x="422" y="80"/>
                    <a:pt x="424" y="76"/>
                    <a:pt x="426" y="74"/>
                  </a:cubicBezTo>
                  <a:cubicBezTo>
                    <a:pt x="428" y="72"/>
                    <a:pt x="427" y="70"/>
                    <a:pt x="426" y="67"/>
                  </a:cubicBezTo>
                  <a:cubicBezTo>
                    <a:pt x="425" y="64"/>
                    <a:pt x="422" y="62"/>
                    <a:pt x="422" y="62"/>
                  </a:cubicBezTo>
                  <a:cubicBezTo>
                    <a:pt x="422" y="62"/>
                    <a:pt x="414" y="67"/>
                    <a:pt x="411" y="68"/>
                  </a:cubicBezTo>
                  <a:cubicBezTo>
                    <a:pt x="408" y="70"/>
                    <a:pt x="404" y="69"/>
                    <a:pt x="402" y="67"/>
                  </a:cubicBezTo>
                  <a:cubicBezTo>
                    <a:pt x="400" y="65"/>
                    <a:pt x="399" y="58"/>
                    <a:pt x="399" y="58"/>
                  </a:cubicBezTo>
                  <a:cubicBezTo>
                    <a:pt x="399" y="58"/>
                    <a:pt x="394" y="51"/>
                    <a:pt x="391" y="52"/>
                  </a:cubicBezTo>
                  <a:cubicBezTo>
                    <a:pt x="388" y="54"/>
                    <a:pt x="385" y="54"/>
                    <a:pt x="384" y="52"/>
                  </a:cubicBezTo>
                  <a:cubicBezTo>
                    <a:pt x="382" y="49"/>
                    <a:pt x="380" y="51"/>
                    <a:pt x="377" y="46"/>
                  </a:cubicBezTo>
                  <a:cubicBezTo>
                    <a:pt x="373" y="42"/>
                    <a:pt x="369" y="29"/>
                    <a:pt x="368" y="24"/>
                  </a:cubicBezTo>
                  <a:cubicBezTo>
                    <a:pt x="367" y="19"/>
                    <a:pt x="370" y="13"/>
                    <a:pt x="361" y="9"/>
                  </a:cubicBezTo>
                  <a:cubicBezTo>
                    <a:pt x="351" y="6"/>
                    <a:pt x="352" y="0"/>
                    <a:pt x="343" y="3"/>
                  </a:cubicBezTo>
                  <a:cubicBezTo>
                    <a:pt x="335" y="5"/>
                    <a:pt x="329" y="6"/>
                    <a:pt x="329" y="6"/>
                  </a:cubicBezTo>
                  <a:cubicBezTo>
                    <a:pt x="329" y="6"/>
                    <a:pt x="323" y="11"/>
                    <a:pt x="325" y="14"/>
                  </a:cubicBezTo>
                  <a:cubicBezTo>
                    <a:pt x="326" y="17"/>
                    <a:pt x="326" y="22"/>
                    <a:pt x="326" y="22"/>
                  </a:cubicBezTo>
                  <a:cubicBezTo>
                    <a:pt x="326" y="22"/>
                    <a:pt x="325" y="28"/>
                    <a:pt x="320" y="32"/>
                  </a:cubicBezTo>
                  <a:cubicBezTo>
                    <a:pt x="316" y="36"/>
                    <a:pt x="315" y="40"/>
                    <a:pt x="315" y="40"/>
                  </a:cubicBezTo>
                  <a:cubicBezTo>
                    <a:pt x="315" y="40"/>
                    <a:pt x="314" y="50"/>
                    <a:pt x="309" y="51"/>
                  </a:cubicBezTo>
                  <a:cubicBezTo>
                    <a:pt x="304" y="51"/>
                    <a:pt x="300" y="54"/>
                    <a:pt x="299" y="52"/>
                  </a:cubicBezTo>
                  <a:cubicBezTo>
                    <a:pt x="299" y="52"/>
                    <a:pt x="297" y="57"/>
                    <a:pt x="297" y="59"/>
                  </a:cubicBezTo>
                  <a:cubicBezTo>
                    <a:pt x="296" y="62"/>
                    <a:pt x="294" y="60"/>
                    <a:pt x="294" y="64"/>
                  </a:cubicBezTo>
                  <a:cubicBezTo>
                    <a:pt x="293" y="67"/>
                    <a:pt x="294" y="68"/>
                    <a:pt x="296" y="69"/>
                  </a:cubicBezTo>
                  <a:cubicBezTo>
                    <a:pt x="298" y="69"/>
                    <a:pt x="298" y="67"/>
                    <a:pt x="300" y="69"/>
                  </a:cubicBezTo>
                  <a:cubicBezTo>
                    <a:pt x="302" y="72"/>
                    <a:pt x="303" y="71"/>
                    <a:pt x="304" y="71"/>
                  </a:cubicBezTo>
                  <a:cubicBezTo>
                    <a:pt x="304" y="70"/>
                    <a:pt x="308" y="72"/>
                    <a:pt x="309" y="69"/>
                  </a:cubicBezTo>
                  <a:cubicBezTo>
                    <a:pt x="309" y="67"/>
                    <a:pt x="310" y="67"/>
                    <a:pt x="312" y="67"/>
                  </a:cubicBezTo>
                  <a:cubicBezTo>
                    <a:pt x="314" y="67"/>
                    <a:pt x="315" y="66"/>
                    <a:pt x="316" y="69"/>
                  </a:cubicBezTo>
                  <a:cubicBezTo>
                    <a:pt x="317" y="72"/>
                    <a:pt x="316" y="71"/>
                    <a:pt x="320" y="74"/>
                  </a:cubicBezTo>
                  <a:cubicBezTo>
                    <a:pt x="323" y="77"/>
                    <a:pt x="325" y="77"/>
                    <a:pt x="326" y="80"/>
                  </a:cubicBezTo>
                  <a:cubicBezTo>
                    <a:pt x="326" y="84"/>
                    <a:pt x="325" y="86"/>
                    <a:pt x="325" y="86"/>
                  </a:cubicBezTo>
                  <a:cubicBezTo>
                    <a:pt x="325" y="86"/>
                    <a:pt x="318" y="85"/>
                    <a:pt x="316" y="86"/>
                  </a:cubicBezTo>
                  <a:cubicBezTo>
                    <a:pt x="314" y="88"/>
                    <a:pt x="312" y="88"/>
                    <a:pt x="312" y="88"/>
                  </a:cubicBezTo>
                  <a:cubicBezTo>
                    <a:pt x="312" y="88"/>
                    <a:pt x="305" y="87"/>
                    <a:pt x="305" y="90"/>
                  </a:cubicBezTo>
                  <a:cubicBezTo>
                    <a:pt x="305" y="94"/>
                    <a:pt x="304" y="96"/>
                    <a:pt x="304" y="96"/>
                  </a:cubicBezTo>
                  <a:cubicBezTo>
                    <a:pt x="304" y="96"/>
                    <a:pt x="301" y="94"/>
                    <a:pt x="300" y="96"/>
                  </a:cubicBezTo>
                  <a:cubicBezTo>
                    <a:pt x="299" y="98"/>
                    <a:pt x="299" y="97"/>
                    <a:pt x="297" y="97"/>
                  </a:cubicBezTo>
                  <a:cubicBezTo>
                    <a:pt x="294" y="97"/>
                    <a:pt x="293" y="95"/>
                    <a:pt x="293" y="95"/>
                  </a:cubicBezTo>
                  <a:cubicBezTo>
                    <a:pt x="293" y="95"/>
                    <a:pt x="292" y="94"/>
                    <a:pt x="291" y="95"/>
                  </a:cubicBezTo>
                  <a:cubicBezTo>
                    <a:pt x="289" y="96"/>
                    <a:pt x="287" y="95"/>
                    <a:pt x="287" y="97"/>
                  </a:cubicBezTo>
                  <a:cubicBezTo>
                    <a:pt x="287" y="98"/>
                    <a:pt x="286" y="100"/>
                    <a:pt x="286" y="100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1" y="100"/>
                    <a:pt x="275" y="100"/>
                    <a:pt x="274" y="98"/>
                  </a:cubicBezTo>
                  <a:cubicBezTo>
                    <a:pt x="273" y="97"/>
                    <a:pt x="271" y="96"/>
                    <a:pt x="270" y="97"/>
                  </a:cubicBezTo>
                  <a:cubicBezTo>
                    <a:pt x="268" y="98"/>
                    <a:pt x="266" y="97"/>
                    <a:pt x="266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58" y="102"/>
                    <a:pt x="261" y="103"/>
                  </a:cubicBezTo>
                  <a:cubicBezTo>
                    <a:pt x="264" y="104"/>
                    <a:pt x="266" y="104"/>
                    <a:pt x="266" y="104"/>
                  </a:cubicBezTo>
                  <a:cubicBezTo>
                    <a:pt x="266" y="104"/>
                    <a:pt x="267" y="107"/>
                    <a:pt x="265" y="109"/>
                  </a:cubicBezTo>
                  <a:cubicBezTo>
                    <a:pt x="264" y="111"/>
                    <a:pt x="261" y="112"/>
                    <a:pt x="260" y="112"/>
                  </a:cubicBezTo>
                  <a:cubicBezTo>
                    <a:pt x="259" y="112"/>
                    <a:pt x="256" y="110"/>
                    <a:pt x="257" y="113"/>
                  </a:cubicBezTo>
                  <a:cubicBezTo>
                    <a:pt x="257" y="117"/>
                    <a:pt x="255" y="118"/>
                    <a:pt x="255" y="118"/>
                  </a:cubicBezTo>
                  <a:cubicBezTo>
                    <a:pt x="255" y="118"/>
                    <a:pt x="253" y="118"/>
                    <a:pt x="250" y="118"/>
                  </a:cubicBezTo>
                  <a:cubicBezTo>
                    <a:pt x="248" y="118"/>
                    <a:pt x="247" y="117"/>
                    <a:pt x="247" y="117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0"/>
                    <a:pt x="236" y="121"/>
                    <a:pt x="232" y="121"/>
                  </a:cubicBezTo>
                  <a:cubicBezTo>
                    <a:pt x="228" y="121"/>
                    <a:pt x="224" y="125"/>
                    <a:pt x="224" y="125"/>
                  </a:cubicBezTo>
                  <a:cubicBezTo>
                    <a:pt x="224" y="125"/>
                    <a:pt x="221" y="128"/>
                    <a:pt x="221" y="130"/>
                  </a:cubicBezTo>
                  <a:cubicBezTo>
                    <a:pt x="222" y="133"/>
                    <a:pt x="220" y="135"/>
                    <a:pt x="219" y="135"/>
                  </a:cubicBezTo>
                  <a:cubicBezTo>
                    <a:pt x="217" y="135"/>
                    <a:pt x="216" y="131"/>
                    <a:pt x="216" y="131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26"/>
                    <a:pt x="211" y="124"/>
                    <a:pt x="209" y="124"/>
                  </a:cubicBezTo>
                  <a:cubicBezTo>
                    <a:pt x="207" y="125"/>
                    <a:pt x="202" y="124"/>
                    <a:pt x="202" y="124"/>
                  </a:cubicBezTo>
                  <a:cubicBezTo>
                    <a:pt x="202" y="124"/>
                    <a:pt x="199" y="123"/>
                    <a:pt x="198" y="121"/>
                  </a:cubicBezTo>
                  <a:cubicBezTo>
                    <a:pt x="197" y="119"/>
                    <a:pt x="195" y="117"/>
                    <a:pt x="195" y="117"/>
                  </a:cubicBezTo>
                  <a:cubicBezTo>
                    <a:pt x="195" y="117"/>
                    <a:pt x="191" y="114"/>
                    <a:pt x="190" y="118"/>
                  </a:cubicBezTo>
                  <a:cubicBezTo>
                    <a:pt x="189" y="122"/>
                    <a:pt x="183" y="123"/>
                    <a:pt x="183" y="123"/>
                  </a:cubicBezTo>
                  <a:cubicBezTo>
                    <a:pt x="183" y="123"/>
                    <a:pt x="181" y="120"/>
                    <a:pt x="177" y="121"/>
                  </a:cubicBezTo>
                  <a:cubicBezTo>
                    <a:pt x="173" y="121"/>
                    <a:pt x="167" y="120"/>
                    <a:pt x="167" y="120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1" y="116"/>
                    <a:pt x="159" y="113"/>
                    <a:pt x="158" y="111"/>
                  </a:cubicBezTo>
                  <a:cubicBezTo>
                    <a:pt x="156" y="109"/>
                    <a:pt x="151" y="103"/>
                    <a:pt x="151" y="103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2" y="95"/>
                    <a:pt x="129" y="93"/>
                  </a:cubicBezTo>
                  <a:cubicBezTo>
                    <a:pt x="126" y="91"/>
                    <a:pt x="125" y="86"/>
                    <a:pt x="125" y="86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4" y="72"/>
                    <a:pt x="120" y="68"/>
                  </a:cubicBezTo>
                  <a:cubicBezTo>
                    <a:pt x="116" y="64"/>
                    <a:pt x="108" y="61"/>
                    <a:pt x="108" y="61"/>
                  </a:cubicBezTo>
                  <a:cubicBezTo>
                    <a:pt x="108" y="61"/>
                    <a:pt x="101" y="58"/>
                    <a:pt x="101" y="56"/>
                  </a:cubicBezTo>
                  <a:cubicBezTo>
                    <a:pt x="100" y="53"/>
                    <a:pt x="97" y="51"/>
                    <a:pt x="97" y="5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>
              <a:extLst>
                <a:ext uri="{FF2B5EF4-FFF2-40B4-BE49-F238E27FC236}">
                  <a16:creationId xmlns:a16="http://schemas.microsoft.com/office/drawing/2014/main" id="{0FF880B4-A5DF-4356-9584-B380853E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763"/>
              <a:ext cx="165" cy="133"/>
            </a:xfrm>
            <a:custGeom>
              <a:avLst/>
              <a:gdLst>
                <a:gd name="T0" fmla="*/ 165 w 58"/>
                <a:gd name="T1" fmla="*/ 8 h 47"/>
                <a:gd name="T2" fmla="*/ 154 w 58"/>
                <a:gd name="T3" fmla="*/ 0 h 47"/>
                <a:gd name="T4" fmla="*/ 142 w 58"/>
                <a:gd name="T5" fmla="*/ 0 h 47"/>
                <a:gd name="T6" fmla="*/ 131 w 58"/>
                <a:gd name="T7" fmla="*/ 8 h 47"/>
                <a:gd name="T8" fmla="*/ 119 w 58"/>
                <a:gd name="T9" fmla="*/ 17 h 47"/>
                <a:gd name="T10" fmla="*/ 119 w 58"/>
                <a:gd name="T11" fmla="*/ 34 h 47"/>
                <a:gd name="T12" fmla="*/ 111 w 58"/>
                <a:gd name="T13" fmla="*/ 40 h 47"/>
                <a:gd name="T14" fmla="*/ 94 w 58"/>
                <a:gd name="T15" fmla="*/ 28 h 47"/>
                <a:gd name="T16" fmla="*/ 91 w 58"/>
                <a:gd name="T17" fmla="*/ 40 h 47"/>
                <a:gd name="T18" fmla="*/ 80 w 58"/>
                <a:gd name="T19" fmla="*/ 51 h 47"/>
                <a:gd name="T20" fmla="*/ 65 w 58"/>
                <a:gd name="T21" fmla="*/ 51 h 47"/>
                <a:gd name="T22" fmla="*/ 54 w 58"/>
                <a:gd name="T23" fmla="*/ 62 h 47"/>
                <a:gd name="T24" fmla="*/ 40 w 58"/>
                <a:gd name="T25" fmla="*/ 74 h 47"/>
                <a:gd name="T26" fmla="*/ 23 w 58"/>
                <a:gd name="T27" fmla="*/ 79 h 47"/>
                <a:gd name="T28" fmla="*/ 0 w 58"/>
                <a:gd name="T29" fmla="*/ 99 h 47"/>
                <a:gd name="T30" fmla="*/ 23 w 58"/>
                <a:gd name="T31" fmla="*/ 85 h 47"/>
                <a:gd name="T32" fmla="*/ 46 w 58"/>
                <a:gd name="T33" fmla="*/ 82 h 47"/>
                <a:gd name="T34" fmla="*/ 68 w 58"/>
                <a:gd name="T35" fmla="*/ 82 h 47"/>
                <a:gd name="T36" fmla="*/ 83 w 58"/>
                <a:gd name="T37" fmla="*/ 88 h 47"/>
                <a:gd name="T38" fmla="*/ 71 w 58"/>
                <a:gd name="T39" fmla="*/ 102 h 47"/>
                <a:gd name="T40" fmla="*/ 60 w 58"/>
                <a:gd name="T41" fmla="*/ 105 h 47"/>
                <a:gd name="T42" fmla="*/ 51 w 58"/>
                <a:gd name="T43" fmla="*/ 119 h 47"/>
                <a:gd name="T44" fmla="*/ 65 w 58"/>
                <a:gd name="T45" fmla="*/ 127 h 47"/>
                <a:gd name="T46" fmla="*/ 83 w 58"/>
                <a:gd name="T47" fmla="*/ 130 h 47"/>
                <a:gd name="T48" fmla="*/ 97 w 58"/>
                <a:gd name="T49" fmla="*/ 125 h 47"/>
                <a:gd name="T50" fmla="*/ 119 w 58"/>
                <a:gd name="T51" fmla="*/ 113 h 47"/>
                <a:gd name="T52" fmla="*/ 111 w 58"/>
                <a:gd name="T53" fmla="*/ 99 h 47"/>
                <a:gd name="T54" fmla="*/ 117 w 58"/>
                <a:gd name="T55" fmla="*/ 79 h 47"/>
                <a:gd name="T56" fmla="*/ 145 w 58"/>
                <a:gd name="T57" fmla="*/ 59 h 47"/>
                <a:gd name="T58" fmla="*/ 156 w 58"/>
                <a:gd name="T59" fmla="*/ 42 h 47"/>
                <a:gd name="T60" fmla="*/ 154 w 58"/>
                <a:gd name="T61" fmla="*/ 28 h 47"/>
                <a:gd name="T62" fmla="*/ 165 w 58"/>
                <a:gd name="T63" fmla="*/ 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47">
                  <a:moveTo>
                    <a:pt x="58" y="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0" y="0"/>
                  </a:cubicBezTo>
                  <a:cubicBezTo>
                    <a:pt x="47" y="1"/>
                    <a:pt x="46" y="3"/>
                    <a:pt x="46" y="3"/>
                  </a:cubicBezTo>
                  <a:cubicBezTo>
                    <a:pt x="46" y="3"/>
                    <a:pt x="44" y="5"/>
                    <a:pt x="42" y="6"/>
                  </a:cubicBezTo>
                  <a:cubicBezTo>
                    <a:pt x="41" y="7"/>
                    <a:pt x="42" y="10"/>
                    <a:pt x="42" y="12"/>
                  </a:cubicBezTo>
                  <a:cubicBezTo>
                    <a:pt x="42" y="14"/>
                    <a:pt x="39" y="14"/>
                    <a:pt x="39" y="14"/>
                  </a:cubicBezTo>
                  <a:cubicBezTo>
                    <a:pt x="39" y="14"/>
                    <a:pt x="37" y="12"/>
                    <a:pt x="33" y="10"/>
                  </a:cubicBezTo>
                  <a:cubicBezTo>
                    <a:pt x="29" y="9"/>
                    <a:pt x="32" y="11"/>
                    <a:pt x="32" y="14"/>
                  </a:cubicBezTo>
                  <a:cubicBezTo>
                    <a:pt x="31" y="17"/>
                    <a:pt x="29" y="17"/>
                    <a:pt x="28" y="18"/>
                  </a:cubicBezTo>
                  <a:cubicBezTo>
                    <a:pt x="26" y="19"/>
                    <a:pt x="23" y="18"/>
                    <a:pt x="23" y="18"/>
                  </a:cubicBezTo>
                  <a:cubicBezTo>
                    <a:pt x="23" y="18"/>
                    <a:pt x="20" y="21"/>
                    <a:pt x="19" y="22"/>
                  </a:cubicBezTo>
                  <a:cubicBezTo>
                    <a:pt x="17" y="24"/>
                    <a:pt x="14" y="26"/>
                    <a:pt x="14" y="26"/>
                  </a:cubicBezTo>
                  <a:cubicBezTo>
                    <a:pt x="14" y="26"/>
                    <a:pt x="10" y="26"/>
                    <a:pt x="8" y="28"/>
                  </a:cubicBezTo>
                  <a:cubicBezTo>
                    <a:pt x="7" y="29"/>
                    <a:pt x="4" y="30"/>
                    <a:pt x="0" y="35"/>
                  </a:cubicBezTo>
                  <a:cubicBezTo>
                    <a:pt x="0" y="35"/>
                    <a:pt x="6" y="31"/>
                    <a:pt x="8" y="30"/>
                  </a:cubicBezTo>
                  <a:cubicBezTo>
                    <a:pt x="10" y="29"/>
                    <a:pt x="14" y="29"/>
                    <a:pt x="16" y="29"/>
                  </a:cubicBezTo>
                  <a:cubicBezTo>
                    <a:pt x="18" y="29"/>
                    <a:pt x="23" y="30"/>
                    <a:pt x="24" y="29"/>
                  </a:cubicBezTo>
                  <a:cubicBezTo>
                    <a:pt x="24" y="29"/>
                    <a:pt x="29" y="29"/>
                    <a:pt x="29" y="31"/>
                  </a:cubicBezTo>
                  <a:cubicBezTo>
                    <a:pt x="29" y="34"/>
                    <a:pt x="25" y="35"/>
                    <a:pt x="25" y="36"/>
                  </a:cubicBezTo>
                  <a:cubicBezTo>
                    <a:pt x="24" y="37"/>
                    <a:pt x="23" y="35"/>
                    <a:pt x="21" y="37"/>
                  </a:cubicBezTo>
                  <a:cubicBezTo>
                    <a:pt x="19" y="39"/>
                    <a:pt x="18" y="41"/>
                    <a:pt x="18" y="42"/>
                  </a:cubicBezTo>
                  <a:cubicBezTo>
                    <a:pt x="19" y="44"/>
                    <a:pt x="20" y="45"/>
                    <a:pt x="23" y="45"/>
                  </a:cubicBezTo>
                  <a:cubicBezTo>
                    <a:pt x="26" y="45"/>
                    <a:pt x="27" y="45"/>
                    <a:pt x="29" y="46"/>
                  </a:cubicBezTo>
                  <a:cubicBezTo>
                    <a:pt x="32" y="47"/>
                    <a:pt x="32" y="45"/>
                    <a:pt x="34" y="44"/>
                  </a:cubicBezTo>
                  <a:cubicBezTo>
                    <a:pt x="37" y="43"/>
                    <a:pt x="40" y="40"/>
                    <a:pt x="42" y="40"/>
                  </a:cubicBezTo>
                  <a:cubicBezTo>
                    <a:pt x="44" y="41"/>
                    <a:pt x="40" y="36"/>
                    <a:pt x="39" y="35"/>
                  </a:cubicBezTo>
                  <a:cubicBezTo>
                    <a:pt x="38" y="33"/>
                    <a:pt x="39" y="28"/>
                    <a:pt x="41" y="28"/>
                  </a:cubicBezTo>
                  <a:cubicBezTo>
                    <a:pt x="44" y="28"/>
                    <a:pt x="49" y="22"/>
                    <a:pt x="51" y="21"/>
                  </a:cubicBezTo>
                  <a:cubicBezTo>
                    <a:pt x="53" y="20"/>
                    <a:pt x="55" y="16"/>
                    <a:pt x="55" y="15"/>
                  </a:cubicBezTo>
                  <a:cubicBezTo>
                    <a:pt x="55" y="14"/>
                    <a:pt x="54" y="10"/>
                    <a:pt x="54" y="10"/>
                  </a:cubicBezTo>
                  <a:lnTo>
                    <a:pt x="58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>
              <a:extLst>
                <a:ext uri="{FF2B5EF4-FFF2-40B4-BE49-F238E27FC236}">
                  <a16:creationId xmlns:a16="http://schemas.microsoft.com/office/drawing/2014/main" id="{BACFF970-7913-40F6-B3CB-C0B550BE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2873"/>
              <a:ext cx="59" cy="114"/>
            </a:xfrm>
            <a:custGeom>
              <a:avLst/>
              <a:gdLst>
                <a:gd name="T0" fmla="*/ 8 w 21"/>
                <a:gd name="T1" fmla="*/ 20 h 40"/>
                <a:gd name="T2" fmla="*/ 42 w 21"/>
                <a:gd name="T3" fmla="*/ 3 h 40"/>
                <a:gd name="T4" fmla="*/ 51 w 21"/>
                <a:gd name="T5" fmla="*/ 17 h 40"/>
                <a:gd name="T6" fmla="*/ 56 w 21"/>
                <a:gd name="T7" fmla="*/ 31 h 40"/>
                <a:gd name="T8" fmla="*/ 59 w 21"/>
                <a:gd name="T9" fmla="*/ 43 h 40"/>
                <a:gd name="T10" fmla="*/ 56 w 21"/>
                <a:gd name="T11" fmla="*/ 74 h 40"/>
                <a:gd name="T12" fmla="*/ 39 w 21"/>
                <a:gd name="T13" fmla="*/ 88 h 40"/>
                <a:gd name="T14" fmla="*/ 6 w 21"/>
                <a:gd name="T15" fmla="*/ 103 h 40"/>
                <a:gd name="T16" fmla="*/ 8 w 21"/>
                <a:gd name="T17" fmla="*/ 74 h 40"/>
                <a:gd name="T18" fmla="*/ 14 w 21"/>
                <a:gd name="T19" fmla="*/ 66 h 40"/>
                <a:gd name="T20" fmla="*/ 14 w 21"/>
                <a:gd name="T21" fmla="*/ 57 h 40"/>
                <a:gd name="T22" fmla="*/ 6 w 21"/>
                <a:gd name="T23" fmla="*/ 43 h 40"/>
                <a:gd name="T24" fmla="*/ 8 w 21"/>
                <a:gd name="T25" fmla="*/ 31 h 40"/>
                <a:gd name="T26" fmla="*/ 8 w 21"/>
                <a:gd name="T27" fmla="*/ 2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40">
                  <a:moveTo>
                    <a:pt x="3" y="7"/>
                  </a:moveTo>
                  <a:cubicBezTo>
                    <a:pt x="3" y="7"/>
                    <a:pt x="11" y="0"/>
                    <a:pt x="15" y="1"/>
                  </a:cubicBezTo>
                  <a:cubicBezTo>
                    <a:pt x="15" y="1"/>
                    <a:pt x="17" y="5"/>
                    <a:pt x="18" y="6"/>
                  </a:cubicBezTo>
                  <a:cubicBezTo>
                    <a:pt x="18" y="7"/>
                    <a:pt x="19" y="9"/>
                    <a:pt x="20" y="11"/>
                  </a:cubicBezTo>
                  <a:cubicBezTo>
                    <a:pt x="21" y="12"/>
                    <a:pt x="21" y="14"/>
                    <a:pt x="21" y="15"/>
                  </a:cubicBezTo>
                  <a:cubicBezTo>
                    <a:pt x="21" y="16"/>
                    <a:pt x="21" y="21"/>
                    <a:pt x="20" y="26"/>
                  </a:cubicBezTo>
                  <a:cubicBezTo>
                    <a:pt x="18" y="30"/>
                    <a:pt x="18" y="30"/>
                    <a:pt x="14" y="31"/>
                  </a:cubicBezTo>
                  <a:cubicBezTo>
                    <a:pt x="9" y="33"/>
                    <a:pt x="4" y="40"/>
                    <a:pt x="2" y="36"/>
                  </a:cubicBezTo>
                  <a:cubicBezTo>
                    <a:pt x="0" y="32"/>
                    <a:pt x="1" y="27"/>
                    <a:pt x="3" y="26"/>
                  </a:cubicBezTo>
                  <a:cubicBezTo>
                    <a:pt x="4" y="26"/>
                    <a:pt x="5" y="23"/>
                    <a:pt x="5" y="2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2" y="16"/>
                    <a:pt x="2" y="15"/>
                  </a:cubicBezTo>
                  <a:cubicBezTo>
                    <a:pt x="2" y="14"/>
                    <a:pt x="3" y="11"/>
                    <a:pt x="3" y="11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>
              <a:extLst>
                <a:ext uri="{FF2B5EF4-FFF2-40B4-BE49-F238E27FC236}">
                  <a16:creationId xmlns:a16="http://schemas.microsoft.com/office/drawing/2014/main" id="{10D21F8B-EC2E-4211-95FF-FFE4AD632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686"/>
              <a:ext cx="315" cy="368"/>
            </a:xfrm>
            <a:custGeom>
              <a:avLst/>
              <a:gdLst>
                <a:gd name="T0" fmla="*/ 233 w 111"/>
                <a:gd name="T1" fmla="*/ 17 h 130"/>
                <a:gd name="T2" fmla="*/ 213 w 111"/>
                <a:gd name="T3" fmla="*/ 59 h 130"/>
                <a:gd name="T4" fmla="*/ 210 w 111"/>
                <a:gd name="T5" fmla="*/ 99 h 130"/>
                <a:gd name="T6" fmla="*/ 227 w 111"/>
                <a:gd name="T7" fmla="*/ 116 h 130"/>
                <a:gd name="T8" fmla="*/ 207 w 111"/>
                <a:gd name="T9" fmla="*/ 122 h 130"/>
                <a:gd name="T10" fmla="*/ 204 w 111"/>
                <a:gd name="T11" fmla="*/ 156 h 130"/>
                <a:gd name="T12" fmla="*/ 201 w 111"/>
                <a:gd name="T13" fmla="*/ 178 h 130"/>
                <a:gd name="T14" fmla="*/ 187 w 111"/>
                <a:gd name="T15" fmla="*/ 204 h 130"/>
                <a:gd name="T16" fmla="*/ 167 w 111"/>
                <a:gd name="T17" fmla="*/ 224 h 130"/>
                <a:gd name="T18" fmla="*/ 150 w 111"/>
                <a:gd name="T19" fmla="*/ 238 h 130"/>
                <a:gd name="T20" fmla="*/ 150 w 111"/>
                <a:gd name="T21" fmla="*/ 221 h 130"/>
                <a:gd name="T22" fmla="*/ 136 w 111"/>
                <a:gd name="T23" fmla="*/ 226 h 130"/>
                <a:gd name="T24" fmla="*/ 131 w 111"/>
                <a:gd name="T25" fmla="*/ 249 h 130"/>
                <a:gd name="T26" fmla="*/ 119 w 111"/>
                <a:gd name="T27" fmla="*/ 266 h 130"/>
                <a:gd name="T28" fmla="*/ 94 w 111"/>
                <a:gd name="T29" fmla="*/ 260 h 130"/>
                <a:gd name="T30" fmla="*/ 74 w 111"/>
                <a:gd name="T31" fmla="*/ 260 h 130"/>
                <a:gd name="T32" fmla="*/ 40 w 111"/>
                <a:gd name="T33" fmla="*/ 292 h 130"/>
                <a:gd name="T34" fmla="*/ 31 w 111"/>
                <a:gd name="T35" fmla="*/ 303 h 130"/>
                <a:gd name="T36" fmla="*/ 9 w 111"/>
                <a:gd name="T37" fmla="*/ 311 h 130"/>
                <a:gd name="T38" fmla="*/ 20 w 111"/>
                <a:gd name="T39" fmla="*/ 323 h 130"/>
                <a:gd name="T40" fmla="*/ 26 w 111"/>
                <a:gd name="T41" fmla="*/ 343 h 130"/>
                <a:gd name="T42" fmla="*/ 17 w 111"/>
                <a:gd name="T43" fmla="*/ 357 h 130"/>
                <a:gd name="T44" fmla="*/ 37 w 111"/>
                <a:gd name="T45" fmla="*/ 362 h 130"/>
                <a:gd name="T46" fmla="*/ 43 w 111"/>
                <a:gd name="T47" fmla="*/ 334 h 130"/>
                <a:gd name="T48" fmla="*/ 43 w 111"/>
                <a:gd name="T49" fmla="*/ 317 h 130"/>
                <a:gd name="T50" fmla="*/ 43 w 111"/>
                <a:gd name="T51" fmla="*/ 300 h 130"/>
                <a:gd name="T52" fmla="*/ 71 w 111"/>
                <a:gd name="T53" fmla="*/ 289 h 130"/>
                <a:gd name="T54" fmla="*/ 85 w 111"/>
                <a:gd name="T55" fmla="*/ 283 h 130"/>
                <a:gd name="T56" fmla="*/ 116 w 111"/>
                <a:gd name="T57" fmla="*/ 283 h 130"/>
                <a:gd name="T58" fmla="*/ 133 w 111"/>
                <a:gd name="T59" fmla="*/ 300 h 130"/>
                <a:gd name="T60" fmla="*/ 150 w 111"/>
                <a:gd name="T61" fmla="*/ 275 h 130"/>
                <a:gd name="T62" fmla="*/ 156 w 111"/>
                <a:gd name="T63" fmla="*/ 292 h 130"/>
                <a:gd name="T64" fmla="*/ 187 w 111"/>
                <a:gd name="T65" fmla="*/ 260 h 130"/>
                <a:gd name="T66" fmla="*/ 207 w 111"/>
                <a:gd name="T67" fmla="*/ 252 h 130"/>
                <a:gd name="T68" fmla="*/ 224 w 111"/>
                <a:gd name="T69" fmla="*/ 232 h 130"/>
                <a:gd name="T70" fmla="*/ 230 w 111"/>
                <a:gd name="T71" fmla="*/ 204 h 130"/>
                <a:gd name="T72" fmla="*/ 241 w 111"/>
                <a:gd name="T73" fmla="*/ 198 h 130"/>
                <a:gd name="T74" fmla="*/ 247 w 111"/>
                <a:gd name="T75" fmla="*/ 167 h 130"/>
                <a:gd name="T76" fmla="*/ 233 w 111"/>
                <a:gd name="T77" fmla="*/ 139 h 130"/>
                <a:gd name="T78" fmla="*/ 224 w 111"/>
                <a:gd name="T79" fmla="*/ 93 h 130"/>
                <a:gd name="T80" fmla="*/ 227 w 111"/>
                <a:gd name="T81" fmla="*/ 79 h 130"/>
                <a:gd name="T82" fmla="*/ 244 w 111"/>
                <a:gd name="T83" fmla="*/ 76 h 130"/>
                <a:gd name="T84" fmla="*/ 258 w 111"/>
                <a:gd name="T85" fmla="*/ 91 h 130"/>
                <a:gd name="T86" fmla="*/ 284 w 111"/>
                <a:gd name="T87" fmla="*/ 88 h 130"/>
                <a:gd name="T88" fmla="*/ 309 w 111"/>
                <a:gd name="T89" fmla="*/ 48 h 130"/>
                <a:gd name="T90" fmla="*/ 289 w 111"/>
                <a:gd name="T91" fmla="*/ 40 h 130"/>
                <a:gd name="T92" fmla="*/ 267 w 111"/>
                <a:gd name="T93" fmla="*/ 34 h 130"/>
                <a:gd name="T94" fmla="*/ 247 w 111"/>
                <a:gd name="T95" fmla="*/ 3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30">
                  <a:moveTo>
                    <a:pt x="87" y="1"/>
                  </a:moveTo>
                  <a:cubicBezTo>
                    <a:pt x="84" y="1"/>
                    <a:pt x="80" y="0"/>
                    <a:pt x="82" y="6"/>
                  </a:cubicBezTo>
                  <a:cubicBezTo>
                    <a:pt x="84" y="12"/>
                    <a:pt x="88" y="14"/>
                    <a:pt x="83" y="17"/>
                  </a:cubicBezTo>
                  <a:cubicBezTo>
                    <a:pt x="79" y="20"/>
                    <a:pt x="77" y="19"/>
                    <a:pt x="75" y="21"/>
                  </a:cubicBezTo>
                  <a:cubicBezTo>
                    <a:pt x="73" y="23"/>
                    <a:pt x="71" y="27"/>
                    <a:pt x="72" y="29"/>
                  </a:cubicBezTo>
                  <a:cubicBezTo>
                    <a:pt x="73" y="32"/>
                    <a:pt x="75" y="31"/>
                    <a:pt x="74" y="35"/>
                  </a:cubicBezTo>
                  <a:cubicBezTo>
                    <a:pt x="74" y="38"/>
                    <a:pt x="74" y="30"/>
                    <a:pt x="77" y="35"/>
                  </a:cubicBezTo>
                  <a:cubicBezTo>
                    <a:pt x="81" y="40"/>
                    <a:pt x="81" y="39"/>
                    <a:pt x="80" y="41"/>
                  </a:cubicBezTo>
                  <a:cubicBezTo>
                    <a:pt x="80" y="43"/>
                    <a:pt x="79" y="45"/>
                    <a:pt x="77" y="44"/>
                  </a:cubicBezTo>
                  <a:cubicBezTo>
                    <a:pt x="76" y="43"/>
                    <a:pt x="76" y="41"/>
                    <a:pt x="73" y="43"/>
                  </a:cubicBezTo>
                  <a:cubicBezTo>
                    <a:pt x="70" y="45"/>
                    <a:pt x="69" y="44"/>
                    <a:pt x="71" y="48"/>
                  </a:cubicBezTo>
                  <a:cubicBezTo>
                    <a:pt x="73" y="52"/>
                    <a:pt x="71" y="53"/>
                    <a:pt x="72" y="55"/>
                  </a:cubicBezTo>
                  <a:cubicBezTo>
                    <a:pt x="73" y="57"/>
                    <a:pt x="75" y="56"/>
                    <a:pt x="73" y="59"/>
                  </a:cubicBezTo>
                  <a:cubicBezTo>
                    <a:pt x="72" y="62"/>
                    <a:pt x="71" y="61"/>
                    <a:pt x="71" y="63"/>
                  </a:cubicBezTo>
                  <a:cubicBezTo>
                    <a:pt x="70" y="66"/>
                    <a:pt x="68" y="69"/>
                    <a:pt x="68" y="70"/>
                  </a:cubicBezTo>
                  <a:cubicBezTo>
                    <a:pt x="68" y="71"/>
                    <a:pt x="67" y="70"/>
                    <a:pt x="66" y="72"/>
                  </a:cubicBezTo>
                  <a:cubicBezTo>
                    <a:pt x="65" y="74"/>
                    <a:pt x="66" y="75"/>
                    <a:pt x="64" y="77"/>
                  </a:cubicBezTo>
                  <a:cubicBezTo>
                    <a:pt x="62" y="79"/>
                    <a:pt x="61" y="76"/>
                    <a:pt x="59" y="79"/>
                  </a:cubicBezTo>
                  <a:cubicBezTo>
                    <a:pt x="58" y="81"/>
                    <a:pt x="58" y="80"/>
                    <a:pt x="56" y="82"/>
                  </a:cubicBezTo>
                  <a:cubicBezTo>
                    <a:pt x="55" y="84"/>
                    <a:pt x="54" y="85"/>
                    <a:pt x="53" y="84"/>
                  </a:cubicBezTo>
                  <a:cubicBezTo>
                    <a:pt x="52" y="84"/>
                    <a:pt x="50" y="84"/>
                    <a:pt x="51" y="82"/>
                  </a:cubicBezTo>
                  <a:cubicBezTo>
                    <a:pt x="53" y="80"/>
                    <a:pt x="54" y="79"/>
                    <a:pt x="53" y="78"/>
                  </a:cubicBezTo>
                  <a:cubicBezTo>
                    <a:pt x="52" y="78"/>
                    <a:pt x="51" y="77"/>
                    <a:pt x="50" y="78"/>
                  </a:cubicBezTo>
                  <a:cubicBezTo>
                    <a:pt x="50" y="79"/>
                    <a:pt x="49" y="76"/>
                    <a:pt x="48" y="80"/>
                  </a:cubicBezTo>
                  <a:cubicBezTo>
                    <a:pt x="48" y="83"/>
                    <a:pt x="48" y="85"/>
                    <a:pt x="48" y="86"/>
                  </a:cubicBezTo>
                  <a:cubicBezTo>
                    <a:pt x="48" y="87"/>
                    <a:pt x="47" y="86"/>
                    <a:pt x="46" y="88"/>
                  </a:cubicBezTo>
                  <a:cubicBezTo>
                    <a:pt x="45" y="90"/>
                    <a:pt x="44" y="90"/>
                    <a:pt x="45" y="93"/>
                  </a:cubicBezTo>
                  <a:cubicBezTo>
                    <a:pt x="46" y="95"/>
                    <a:pt x="43" y="97"/>
                    <a:pt x="42" y="94"/>
                  </a:cubicBezTo>
                  <a:cubicBezTo>
                    <a:pt x="41" y="92"/>
                    <a:pt x="41" y="90"/>
                    <a:pt x="39" y="90"/>
                  </a:cubicBezTo>
                  <a:cubicBezTo>
                    <a:pt x="37" y="90"/>
                    <a:pt x="34" y="91"/>
                    <a:pt x="33" y="92"/>
                  </a:cubicBezTo>
                  <a:cubicBezTo>
                    <a:pt x="33" y="93"/>
                    <a:pt x="31" y="94"/>
                    <a:pt x="29" y="93"/>
                  </a:cubicBezTo>
                  <a:cubicBezTo>
                    <a:pt x="27" y="92"/>
                    <a:pt x="27" y="90"/>
                    <a:pt x="26" y="92"/>
                  </a:cubicBezTo>
                  <a:cubicBezTo>
                    <a:pt x="24" y="95"/>
                    <a:pt x="23" y="94"/>
                    <a:pt x="21" y="94"/>
                  </a:cubicBezTo>
                  <a:cubicBezTo>
                    <a:pt x="18" y="95"/>
                    <a:pt x="15" y="101"/>
                    <a:pt x="14" y="103"/>
                  </a:cubicBezTo>
                  <a:cubicBezTo>
                    <a:pt x="14" y="105"/>
                    <a:pt x="10" y="102"/>
                    <a:pt x="10" y="105"/>
                  </a:cubicBezTo>
                  <a:cubicBezTo>
                    <a:pt x="10" y="107"/>
                    <a:pt x="11" y="107"/>
                    <a:pt x="11" y="107"/>
                  </a:cubicBezTo>
                  <a:cubicBezTo>
                    <a:pt x="11" y="107"/>
                    <a:pt x="10" y="109"/>
                    <a:pt x="8" y="108"/>
                  </a:cubicBezTo>
                  <a:cubicBezTo>
                    <a:pt x="6" y="108"/>
                    <a:pt x="5" y="107"/>
                    <a:pt x="3" y="110"/>
                  </a:cubicBezTo>
                  <a:cubicBezTo>
                    <a:pt x="1" y="113"/>
                    <a:pt x="0" y="117"/>
                    <a:pt x="3" y="116"/>
                  </a:cubicBezTo>
                  <a:cubicBezTo>
                    <a:pt x="6" y="115"/>
                    <a:pt x="6" y="114"/>
                    <a:pt x="7" y="114"/>
                  </a:cubicBezTo>
                  <a:cubicBezTo>
                    <a:pt x="9" y="115"/>
                    <a:pt x="11" y="115"/>
                    <a:pt x="10" y="117"/>
                  </a:cubicBezTo>
                  <a:cubicBezTo>
                    <a:pt x="9" y="120"/>
                    <a:pt x="10" y="120"/>
                    <a:pt x="9" y="121"/>
                  </a:cubicBezTo>
                  <a:cubicBezTo>
                    <a:pt x="9" y="123"/>
                    <a:pt x="8" y="123"/>
                    <a:pt x="7" y="124"/>
                  </a:cubicBezTo>
                  <a:cubicBezTo>
                    <a:pt x="6" y="125"/>
                    <a:pt x="5" y="125"/>
                    <a:pt x="6" y="126"/>
                  </a:cubicBezTo>
                  <a:cubicBezTo>
                    <a:pt x="7" y="128"/>
                    <a:pt x="7" y="125"/>
                    <a:pt x="9" y="127"/>
                  </a:cubicBezTo>
                  <a:cubicBezTo>
                    <a:pt x="10" y="130"/>
                    <a:pt x="12" y="129"/>
                    <a:pt x="13" y="128"/>
                  </a:cubicBezTo>
                  <a:cubicBezTo>
                    <a:pt x="13" y="127"/>
                    <a:pt x="14" y="124"/>
                    <a:pt x="14" y="122"/>
                  </a:cubicBezTo>
                  <a:cubicBezTo>
                    <a:pt x="13" y="120"/>
                    <a:pt x="14" y="118"/>
                    <a:pt x="15" y="118"/>
                  </a:cubicBezTo>
                  <a:cubicBezTo>
                    <a:pt x="16" y="118"/>
                    <a:pt x="17" y="118"/>
                    <a:pt x="17" y="116"/>
                  </a:cubicBezTo>
                  <a:cubicBezTo>
                    <a:pt x="17" y="115"/>
                    <a:pt x="16" y="111"/>
                    <a:pt x="15" y="112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1" y="107"/>
                    <a:pt x="15" y="106"/>
                  </a:cubicBezTo>
                  <a:cubicBezTo>
                    <a:pt x="19" y="106"/>
                    <a:pt x="20" y="104"/>
                    <a:pt x="21" y="104"/>
                  </a:cubicBezTo>
                  <a:cubicBezTo>
                    <a:pt x="23" y="103"/>
                    <a:pt x="25" y="102"/>
                    <a:pt x="25" y="102"/>
                  </a:cubicBezTo>
                  <a:cubicBezTo>
                    <a:pt x="25" y="102"/>
                    <a:pt x="27" y="101"/>
                    <a:pt x="28" y="102"/>
                  </a:cubicBezTo>
                  <a:cubicBezTo>
                    <a:pt x="29" y="103"/>
                    <a:pt x="28" y="100"/>
                    <a:pt x="30" y="100"/>
                  </a:cubicBezTo>
                  <a:cubicBezTo>
                    <a:pt x="32" y="99"/>
                    <a:pt x="34" y="101"/>
                    <a:pt x="36" y="101"/>
                  </a:cubicBezTo>
                  <a:cubicBezTo>
                    <a:pt x="38" y="102"/>
                    <a:pt x="40" y="96"/>
                    <a:pt x="41" y="100"/>
                  </a:cubicBezTo>
                  <a:cubicBezTo>
                    <a:pt x="43" y="104"/>
                    <a:pt x="39" y="104"/>
                    <a:pt x="42" y="106"/>
                  </a:cubicBezTo>
                  <a:cubicBezTo>
                    <a:pt x="45" y="108"/>
                    <a:pt x="47" y="106"/>
                    <a:pt x="47" y="106"/>
                  </a:cubicBezTo>
                  <a:cubicBezTo>
                    <a:pt x="47" y="106"/>
                    <a:pt x="47" y="99"/>
                    <a:pt x="49" y="98"/>
                  </a:cubicBezTo>
                  <a:cubicBezTo>
                    <a:pt x="51" y="96"/>
                    <a:pt x="53" y="95"/>
                    <a:pt x="53" y="97"/>
                  </a:cubicBezTo>
                  <a:cubicBezTo>
                    <a:pt x="54" y="98"/>
                    <a:pt x="54" y="99"/>
                    <a:pt x="54" y="100"/>
                  </a:cubicBezTo>
                  <a:cubicBezTo>
                    <a:pt x="54" y="102"/>
                    <a:pt x="55" y="103"/>
                    <a:pt x="55" y="103"/>
                  </a:cubicBezTo>
                  <a:cubicBezTo>
                    <a:pt x="55" y="103"/>
                    <a:pt x="61" y="103"/>
                    <a:pt x="63" y="100"/>
                  </a:cubicBezTo>
                  <a:cubicBezTo>
                    <a:pt x="64" y="98"/>
                    <a:pt x="64" y="92"/>
                    <a:pt x="66" y="92"/>
                  </a:cubicBezTo>
                  <a:cubicBezTo>
                    <a:pt x="68" y="92"/>
                    <a:pt x="67" y="94"/>
                    <a:pt x="70" y="94"/>
                  </a:cubicBezTo>
                  <a:cubicBezTo>
                    <a:pt x="73" y="94"/>
                    <a:pt x="73" y="89"/>
                    <a:pt x="73" y="89"/>
                  </a:cubicBezTo>
                  <a:cubicBezTo>
                    <a:pt x="73" y="89"/>
                    <a:pt x="79" y="89"/>
                    <a:pt x="79" y="87"/>
                  </a:cubicBezTo>
                  <a:cubicBezTo>
                    <a:pt x="79" y="86"/>
                    <a:pt x="76" y="83"/>
                    <a:pt x="79" y="82"/>
                  </a:cubicBezTo>
                  <a:cubicBezTo>
                    <a:pt x="82" y="80"/>
                    <a:pt x="81" y="76"/>
                    <a:pt x="81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5"/>
                    <a:pt x="86" y="60"/>
                    <a:pt x="87" y="59"/>
                  </a:cubicBezTo>
                  <a:cubicBezTo>
                    <a:pt x="88" y="58"/>
                    <a:pt x="88" y="53"/>
                    <a:pt x="86" y="53"/>
                  </a:cubicBezTo>
                  <a:cubicBezTo>
                    <a:pt x="84" y="53"/>
                    <a:pt x="81" y="53"/>
                    <a:pt x="82" y="49"/>
                  </a:cubicBezTo>
                  <a:cubicBezTo>
                    <a:pt x="83" y="46"/>
                    <a:pt x="84" y="45"/>
                    <a:pt x="83" y="42"/>
                  </a:cubicBezTo>
                  <a:cubicBezTo>
                    <a:pt x="82" y="39"/>
                    <a:pt x="79" y="33"/>
                    <a:pt x="79" y="33"/>
                  </a:cubicBezTo>
                  <a:cubicBezTo>
                    <a:pt x="79" y="33"/>
                    <a:pt x="77" y="30"/>
                    <a:pt x="77" y="29"/>
                  </a:cubicBezTo>
                  <a:cubicBezTo>
                    <a:pt x="77" y="28"/>
                    <a:pt x="77" y="27"/>
                    <a:pt x="80" y="28"/>
                  </a:cubicBezTo>
                  <a:cubicBezTo>
                    <a:pt x="83" y="28"/>
                    <a:pt x="83" y="31"/>
                    <a:pt x="84" y="30"/>
                  </a:cubicBezTo>
                  <a:cubicBezTo>
                    <a:pt x="85" y="30"/>
                    <a:pt x="84" y="28"/>
                    <a:pt x="86" y="27"/>
                  </a:cubicBezTo>
                  <a:cubicBezTo>
                    <a:pt x="88" y="26"/>
                    <a:pt x="91" y="27"/>
                    <a:pt x="91" y="29"/>
                  </a:cubicBezTo>
                  <a:cubicBezTo>
                    <a:pt x="91" y="31"/>
                    <a:pt x="88" y="31"/>
                    <a:pt x="91" y="32"/>
                  </a:cubicBezTo>
                  <a:cubicBezTo>
                    <a:pt x="94" y="32"/>
                    <a:pt x="93" y="28"/>
                    <a:pt x="95" y="32"/>
                  </a:cubicBezTo>
                  <a:cubicBezTo>
                    <a:pt x="98" y="36"/>
                    <a:pt x="97" y="37"/>
                    <a:pt x="100" y="31"/>
                  </a:cubicBezTo>
                  <a:cubicBezTo>
                    <a:pt x="104" y="26"/>
                    <a:pt x="100" y="29"/>
                    <a:pt x="105" y="24"/>
                  </a:cubicBezTo>
                  <a:cubicBezTo>
                    <a:pt x="111" y="19"/>
                    <a:pt x="109" y="17"/>
                    <a:pt x="109" y="1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4" y="13"/>
                    <a:pt x="102" y="14"/>
                  </a:cubicBezTo>
                  <a:cubicBezTo>
                    <a:pt x="100" y="15"/>
                    <a:pt x="97" y="14"/>
                    <a:pt x="97" y="14"/>
                  </a:cubicBezTo>
                  <a:cubicBezTo>
                    <a:pt x="97" y="14"/>
                    <a:pt x="94" y="14"/>
                    <a:pt x="94" y="12"/>
                  </a:cubicBezTo>
                  <a:cubicBezTo>
                    <a:pt x="93" y="10"/>
                    <a:pt x="91" y="8"/>
                    <a:pt x="91" y="8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>
              <a:extLst>
                <a:ext uri="{FF2B5EF4-FFF2-40B4-BE49-F238E27FC236}">
                  <a16:creationId xmlns:a16="http://schemas.microsoft.com/office/drawing/2014/main" id="{C898096E-20EC-4A65-82B5-6D81558D5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2975"/>
              <a:ext cx="45" cy="43"/>
            </a:xfrm>
            <a:custGeom>
              <a:avLst/>
              <a:gdLst>
                <a:gd name="T0" fmla="*/ 17 w 16"/>
                <a:gd name="T1" fmla="*/ 9 h 15"/>
                <a:gd name="T2" fmla="*/ 6 w 16"/>
                <a:gd name="T3" fmla="*/ 17 h 15"/>
                <a:gd name="T4" fmla="*/ 6 w 16"/>
                <a:gd name="T5" fmla="*/ 32 h 15"/>
                <a:gd name="T6" fmla="*/ 14 w 16"/>
                <a:gd name="T7" fmla="*/ 32 h 15"/>
                <a:gd name="T8" fmla="*/ 14 w 16"/>
                <a:gd name="T9" fmla="*/ 40 h 15"/>
                <a:gd name="T10" fmla="*/ 25 w 16"/>
                <a:gd name="T11" fmla="*/ 23 h 15"/>
                <a:gd name="T12" fmla="*/ 34 w 16"/>
                <a:gd name="T13" fmla="*/ 17 h 15"/>
                <a:gd name="T14" fmla="*/ 45 w 16"/>
                <a:gd name="T15" fmla="*/ 11 h 15"/>
                <a:gd name="T16" fmla="*/ 42 w 16"/>
                <a:gd name="T17" fmla="*/ 3 h 15"/>
                <a:gd name="T18" fmla="*/ 25 w 16"/>
                <a:gd name="T19" fmla="*/ 3 h 15"/>
                <a:gd name="T20" fmla="*/ 17 w 16"/>
                <a:gd name="T21" fmla="*/ 9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5">
                  <a:moveTo>
                    <a:pt x="6" y="3"/>
                  </a:moveTo>
                  <a:cubicBezTo>
                    <a:pt x="5" y="4"/>
                    <a:pt x="3" y="3"/>
                    <a:pt x="2" y="6"/>
                  </a:cubicBezTo>
                  <a:cubicBezTo>
                    <a:pt x="1" y="8"/>
                    <a:pt x="0" y="11"/>
                    <a:pt x="2" y="11"/>
                  </a:cubicBezTo>
                  <a:cubicBezTo>
                    <a:pt x="4" y="11"/>
                    <a:pt x="5" y="10"/>
                    <a:pt x="5" y="11"/>
                  </a:cubicBezTo>
                  <a:cubicBezTo>
                    <a:pt x="6" y="12"/>
                    <a:pt x="3" y="15"/>
                    <a:pt x="5" y="14"/>
                  </a:cubicBezTo>
                  <a:cubicBezTo>
                    <a:pt x="7" y="13"/>
                    <a:pt x="8" y="10"/>
                    <a:pt x="9" y="8"/>
                  </a:cubicBezTo>
                  <a:cubicBezTo>
                    <a:pt x="10" y="6"/>
                    <a:pt x="10" y="5"/>
                    <a:pt x="12" y="6"/>
                  </a:cubicBezTo>
                  <a:cubicBezTo>
                    <a:pt x="15" y="7"/>
                    <a:pt x="16" y="4"/>
                    <a:pt x="16" y="4"/>
                  </a:cubicBezTo>
                  <a:cubicBezTo>
                    <a:pt x="16" y="4"/>
                    <a:pt x="16" y="0"/>
                    <a:pt x="15" y="1"/>
                  </a:cubicBezTo>
                  <a:cubicBezTo>
                    <a:pt x="14" y="1"/>
                    <a:pt x="9" y="1"/>
                    <a:pt x="9" y="1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>
              <a:extLst>
                <a:ext uri="{FF2B5EF4-FFF2-40B4-BE49-F238E27FC236}">
                  <a16:creationId xmlns:a16="http://schemas.microsoft.com/office/drawing/2014/main" id="{8A650DA5-9433-4C39-961D-067E79DE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2403"/>
              <a:ext cx="80" cy="275"/>
            </a:xfrm>
            <a:custGeom>
              <a:avLst/>
              <a:gdLst>
                <a:gd name="T0" fmla="*/ 34 w 28"/>
                <a:gd name="T1" fmla="*/ 3 h 97"/>
                <a:gd name="T2" fmla="*/ 23 w 28"/>
                <a:gd name="T3" fmla="*/ 23 h 97"/>
                <a:gd name="T4" fmla="*/ 20 w 28"/>
                <a:gd name="T5" fmla="*/ 45 h 97"/>
                <a:gd name="T6" fmla="*/ 14 w 28"/>
                <a:gd name="T7" fmla="*/ 71 h 97"/>
                <a:gd name="T8" fmla="*/ 17 w 28"/>
                <a:gd name="T9" fmla="*/ 88 h 97"/>
                <a:gd name="T10" fmla="*/ 17 w 28"/>
                <a:gd name="T11" fmla="*/ 111 h 97"/>
                <a:gd name="T12" fmla="*/ 29 w 28"/>
                <a:gd name="T13" fmla="*/ 133 h 97"/>
                <a:gd name="T14" fmla="*/ 26 w 28"/>
                <a:gd name="T15" fmla="*/ 159 h 97"/>
                <a:gd name="T16" fmla="*/ 23 w 28"/>
                <a:gd name="T17" fmla="*/ 181 h 97"/>
                <a:gd name="T18" fmla="*/ 9 w 28"/>
                <a:gd name="T19" fmla="*/ 184 h 97"/>
                <a:gd name="T20" fmla="*/ 23 w 28"/>
                <a:gd name="T21" fmla="*/ 204 h 97"/>
                <a:gd name="T22" fmla="*/ 26 w 28"/>
                <a:gd name="T23" fmla="*/ 232 h 97"/>
                <a:gd name="T24" fmla="*/ 23 w 28"/>
                <a:gd name="T25" fmla="*/ 252 h 97"/>
                <a:gd name="T26" fmla="*/ 20 w 28"/>
                <a:gd name="T27" fmla="*/ 264 h 97"/>
                <a:gd name="T28" fmla="*/ 34 w 28"/>
                <a:gd name="T29" fmla="*/ 258 h 97"/>
                <a:gd name="T30" fmla="*/ 46 w 28"/>
                <a:gd name="T31" fmla="*/ 252 h 97"/>
                <a:gd name="T32" fmla="*/ 51 w 28"/>
                <a:gd name="T33" fmla="*/ 275 h 97"/>
                <a:gd name="T34" fmla="*/ 57 w 28"/>
                <a:gd name="T35" fmla="*/ 249 h 97"/>
                <a:gd name="T36" fmla="*/ 43 w 28"/>
                <a:gd name="T37" fmla="*/ 232 h 97"/>
                <a:gd name="T38" fmla="*/ 40 w 28"/>
                <a:gd name="T39" fmla="*/ 210 h 97"/>
                <a:gd name="T40" fmla="*/ 43 w 28"/>
                <a:gd name="T41" fmla="*/ 184 h 97"/>
                <a:gd name="T42" fmla="*/ 54 w 28"/>
                <a:gd name="T43" fmla="*/ 167 h 97"/>
                <a:gd name="T44" fmla="*/ 74 w 28"/>
                <a:gd name="T45" fmla="*/ 184 h 97"/>
                <a:gd name="T46" fmla="*/ 77 w 28"/>
                <a:gd name="T47" fmla="*/ 167 h 97"/>
                <a:gd name="T48" fmla="*/ 60 w 28"/>
                <a:gd name="T49" fmla="*/ 156 h 97"/>
                <a:gd name="T50" fmla="*/ 54 w 28"/>
                <a:gd name="T51" fmla="*/ 136 h 97"/>
                <a:gd name="T52" fmla="*/ 49 w 28"/>
                <a:gd name="T53" fmla="*/ 105 h 97"/>
                <a:gd name="T54" fmla="*/ 46 w 28"/>
                <a:gd name="T55" fmla="*/ 74 h 97"/>
                <a:gd name="T56" fmla="*/ 43 w 28"/>
                <a:gd name="T57" fmla="*/ 45 h 97"/>
                <a:gd name="T58" fmla="*/ 43 w 28"/>
                <a:gd name="T59" fmla="*/ 17 h 97"/>
                <a:gd name="T60" fmla="*/ 40 w 28"/>
                <a:gd name="T61" fmla="*/ 3 h 97"/>
                <a:gd name="T62" fmla="*/ 34 w 28"/>
                <a:gd name="T63" fmla="*/ 3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" h="97">
                  <a:moveTo>
                    <a:pt x="12" y="1"/>
                  </a:moveTo>
                  <a:cubicBezTo>
                    <a:pt x="9" y="1"/>
                    <a:pt x="7" y="3"/>
                    <a:pt x="8" y="8"/>
                  </a:cubicBezTo>
                  <a:cubicBezTo>
                    <a:pt x="8" y="13"/>
                    <a:pt x="10" y="12"/>
                    <a:pt x="7" y="16"/>
                  </a:cubicBezTo>
                  <a:cubicBezTo>
                    <a:pt x="4" y="20"/>
                    <a:pt x="4" y="23"/>
                    <a:pt x="5" y="25"/>
                  </a:cubicBezTo>
                  <a:cubicBezTo>
                    <a:pt x="6" y="26"/>
                    <a:pt x="8" y="27"/>
                    <a:pt x="6" y="31"/>
                  </a:cubicBezTo>
                  <a:cubicBezTo>
                    <a:pt x="4" y="36"/>
                    <a:pt x="3" y="35"/>
                    <a:pt x="6" y="39"/>
                  </a:cubicBezTo>
                  <a:cubicBezTo>
                    <a:pt x="9" y="43"/>
                    <a:pt x="12" y="41"/>
                    <a:pt x="10" y="47"/>
                  </a:cubicBezTo>
                  <a:cubicBezTo>
                    <a:pt x="8" y="53"/>
                    <a:pt x="9" y="51"/>
                    <a:pt x="9" y="56"/>
                  </a:cubicBezTo>
                  <a:cubicBezTo>
                    <a:pt x="9" y="61"/>
                    <a:pt x="11" y="63"/>
                    <a:pt x="8" y="64"/>
                  </a:cubicBezTo>
                  <a:cubicBezTo>
                    <a:pt x="5" y="65"/>
                    <a:pt x="0" y="60"/>
                    <a:pt x="3" y="65"/>
                  </a:cubicBezTo>
                  <a:cubicBezTo>
                    <a:pt x="7" y="71"/>
                    <a:pt x="8" y="68"/>
                    <a:pt x="8" y="72"/>
                  </a:cubicBezTo>
                  <a:cubicBezTo>
                    <a:pt x="8" y="76"/>
                    <a:pt x="9" y="77"/>
                    <a:pt x="9" y="82"/>
                  </a:cubicBezTo>
                  <a:cubicBezTo>
                    <a:pt x="10" y="86"/>
                    <a:pt x="8" y="88"/>
                    <a:pt x="8" y="89"/>
                  </a:cubicBezTo>
                  <a:cubicBezTo>
                    <a:pt x="7" y="91"/>
                    <a:pt x="4" y="91"/>
                    <a:pt x="7" y="93"/>
                  </a:cubicBezTo>
                  <a:cubicBezTo>
                    <a:pt x="10" y="95"/>
                    <a:pt x="10" y="93"/>
                    <a:pt x="12" y="91"/>
                  </a:cubicBezTo>
                  <a:cubicBezTo>
                    <a:pt x="14" y="90"/>
                    <a:pt x="14" y="86"/>
                    <a:pt x="16" y="89"/>
                  </a:cubicBezTo>
                  <a:cubicBezTo>
                    <a:pt x="18" y="93"/>
                    <a:pt x="16" y="97"/>
                    <a:pt x="18" y="97"/>
                  </a:cubicBezTo>
                  <a:cubicBezTo>
                    <a:pt x="20" y="96"/>
                    <a:pt x="21" y="89"/>
                    <a:pt x="20" y="88"/>
                  </a:cubicBezTo>
                  <a:cubicBezTo>
                    <a:pt x="19" y="86"/>
                    <a:pt x="17" y="87"/>
                    <a:pt x="15" y="82"/>
                  </a:cubicBezTo>
                  <a:cubicBezTo>
                    <a:pt x="14" y="77"/>
                    <a:pt x="13" y="77"/>
                    <a:pt x="14" y="74"/>
                  </a:cubicBezTo>
                  <a:cubicBezTo>
                    <a:pt x="16" y="70"/>
                    <a:pt x="14" y="68"/>
                    <a:pt x="15" y="65"/>
                  </a:cubicBezTo>
                  <a:cubicBezTo>
                    <a:pt x="17" y="62"/>
                    <a:pt x="17" y="58"/>
                    <a:pt x="19" y="59"/>
                  </a:cubicBezTo>
                  <a:cubicBezTo>
                    <a:pt x="21" y="60"/>
                    <a:pt x="24" y="65"/>
                    <a:pt x="26" y="65"/>
                  </a:cubicBezTo>
                  <a:cubicBezTo>
                    <a:pt x="28" y="64"/>
                    <a:pt x="28" y="60"/>
                    <a:pt x="27" y="59"/>
                  </a:cubicBezTo>
                  <a:cubicBezTo>
                    <a:pt x="25" y="59"/>
                    <a:pt x="23" y="57"/>
                    <a:pt x="21" y="55"/>
                  </a:cubicBezTo>
                  <a:cubicBezTo>
                    <a:pt x="20" y="53"/>
                    <a:pt x="19" y="51"/>
                    <a:pt x="19" y="48"/>
                  </a:cubicBezTo>
                  <a:cubicBezTo>
                    <a:pt x="19" y="45"/>
                    <a:pt x="17" y="40"/>
                    <a:pt x="17" y="37"/>
                  </a:cubicBezTo>
                  <a:cubicBezTo>
                    <a:pt x="17" y="34"/>
                    <a:pt x="17" y="29"/>
                    <a:pt x="16" y="26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7" y="12"/>
                    <a:pt x="15" y="10"/>
                    <a:pt x="15" y="6"/>
                  </a:cubicBezTo>
                  <a:cubicBezTo>
                    <a:pt x="15" y="2"/>
                    <a:pt x="16" y="0"/>
                    <a:pt x="14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>
              <a:extLst>
                <a:ext uri="{FF2B5EF4-FFF2-40B4-BE49-F238E27FC236}">
                  <a16:creationId xmlns:a16="http://schemas.microsoft.com/office/drawing/2014/main" id="{CE6296A4-1FB1-437F-B989-AC94C3EB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2672"/>
              <a:ext cx="59" cy="57"/>
            </a:xfrm>
            <a:custGeom>
              <a:avLst/>
              <a:gdLst>
                <a:gd name="T0" fmla="*/ 34 w 21"/>
                <a:gd name="T1" fmla="*/ 14 h 20"/>
                <a:gd name="T2" fmla="*/ 22 w 21"/>
                <a:gd name="T3" fmla="*/ 31 h 20"/>
                <a:gd name="T4" fmla="*/ 11 w 21"/>
                <a:gd name="T5" fmla="*/ 43 h 20"/>
                <a:gd name="T6" fmla="*/ 6 w 21"/>
                <a:gd name="T7" fmla="*/ 43 h 20"/>
                <a:gd name="T8" fmla="*/ 22 w 21"/>
                <a:gd name="T9" fmla="*/ 51 h 20"/>
                <a:gd name="T10" fmla="*/ 34 w 21"/>
                <a:gd name="T11" fmla="*/ 31 h 20"/>
                <a:gd name="T12" fmla="*/ 45 w 21"/>
                <a:gd name="T13" fmla="*/ 26 h 20"/>
                <a:gd name="T14" fmla="*/ 56 w 21"/>
                <a:gd name="T15" fmla="*/ 14 h 20"/>
                <a:gd name="T16" fmla="*/ 53 w 21"/>
                <a:gd name="T17" fmla="*/ 0 h 20"/>
                <a:gd name="T18" fmla="*/ 34 w 21"/>
                <a:gd name="T19" fmla="*/ 1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2" y="5"/>
                  </a:moveTo>
                  <a:cubicBezTo>
                    <a:pt x="11" y="6"/>
                    <a:pt x="9" y="9"/>
                    <a:pt x="8" y="11"/>
                  </a:cubicBezTo>
                  <a:cubicBezTo>
                    <a:pt x="7" y="13"/>
                    <a:pt x="5" y="15"/>
                    <a:pt x="4" y="15"/>
                  </a:cubicBezTo>
                  <a:cubicBezTo>
                    <a:pt x="3" y="15"/>
                    <a:pt x="0" y="12"/>
                    <a:pt x="2" y="15"/>
                  </a:cubicBezTo>
                  <a:cubicBezTo>
                    <a:pt x="4" y="19"/>
                    <a:pt x="7" y="20"/>
                    <a:pt x="8" y="18"/>
                  </a:cubicBezTo>
                  <a:cubicBezTo>
                    <a:pt x="10" y="16"/>
                    <a:pt x="10" y="12"/>
                    <a:pt x="12" y="11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7" y="9"/>
                    <a:pt x="19" y="7"/>
                    <a:pt x="20" y="5"/>
                  </a:cubicBezTo>
                  <a:cubicBezTo>
                    <a:pt x="21" y="4"/>
                    <a:pt x="19" y="0"/>
                    <a:pt x="19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>
              <a:extLst>
                <a:ext uri="{FF2B5EF4-FFF2-40B4-BE49-F238E27FC236}">
                  <a16:creationId xmlns:a16="http://schemas.microsoft.com/office/drawing/2014/main" id="{23D7CBDB-C1B5-47B6-9858-DA674010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2655"/>
              <a:ext cx="23" cy="31"/>
            </a:xfrm>
            <a:custGeom>
              <a:avLst/>
              <a:gdLst>
                <a:gd name="T0" fmla="*/ 14 w 8"/>
                <a:gd name="T1" fmla="*/ 11 h 11"/>
                <a:gd name="T2" fmla="*/ 3 w 8"/>
                <a:gd name="T3" fmla="*/ 14 h 11"/>
                <a:gd name="T4" fmla="*/ 14 w 8"/>
                <a:gd name="T5" fmla="*/ 20 h 11"/>
                <a:gd name="T6" fmla="*/ 23 w 8"/>
                <a:gd name="T7" fmla="*/ 14 h 11"/>
                <a:gd name="T8" fmla="*/ 14 w 8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3" y="4"/>
                    <a:pt x="2" y="0"/>
                    <a:pt x="1" y="5"/>
                  </a:cubicBezTo>
                  <a:cubicBezTo>
                    <a:pt x="0" y="11"/>
                    <a:pt x="5" y="7"/>
                    <a:pt x="5" y="7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>
              <a:extLst>
                <a:ext uri="{FF2B5EF4-FFF2-40B4-BE49-F238E27FC236}">
                  <a16:creationId xmlns:a16="http://schemas.microsoft.com/office/drawing/2014/main" id="{86F0ECED-54AE-4902-B625-003BD331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632"/>
              <a:ext cx="17" cy="17"/>
            </a:xfrm>
            <a:custGeom>
              <a:avLst/>
              <a:gdLst>
                <a:gd name="T0" fmla="*/ 9 w 6"/>
                <a:gd name="T1" fmla="*/ 6 h 6"/>
                <a:gd name="T2" fmla="*/ 6 w 6"/>
                <a:gd name="T3" fmla="*/ 14 h 6"/>
                <a:gd name="T4" fmla="*/ 14 w 6"/>
                <a:gd name="T5" fmla="*/ 11 h 6"/>
                <a:gd name="T6" fmla="*/ 17 w 6"/>
                <a:gd name="T7" fmla="*/ 0 h 6"/>
                <a:gd name="T8" fmla="*/ 9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3" y="2"/>
                  </a:moveTo>
                  <a:cubicBezTo>
                    <a:pt x="2" y="3"/>
                    <a:pt x="0" y="5"/>
                    <a:pt x="2" y="5"/>
                  </a:cubicBezTo>
                  <a:cubicBezTo>
                    <a:pt x="4" y="6"/>
                    <a:pt x="5" y="4"/>
                    <a:pt x="5" y="4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>
              <a:extLst>
                <a:ext uri="{FF2B5EF4-FFF2-40B4-BE49-F238E27FC236}">
                  <a16:creationId xmlns:a16="http://schemas.microsoft.com/office/drawing/2014/main" id="{B592B491-5BD1-41DD-96C7-1FD656B8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2615"/>
              <a:ext cx="11" cy="6"/>
            </a:xfrm>
            <a:custGeom>
              <a:avLst/>
              <a:gdLst>
                <a:gd name="T0" fmla="*/ 8 w 4"/>
                <a:gd name="T1" fmla="*/ 0 h 2"/>
                <a:gd name="T2" fmla="*/ 6 w 4"/>
                <a:gd name="T3" fmla="*/ 6 h 2"/>
                <a:gd name="T4" fmla="*/ 11 w 4"/>
                <a:gd name="T5" fmla="*/ 0 h 2"/>
                <a:gd name="T6" fmla="*/ 8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4" y="2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>
              <a:extLst>
                <a:ext uri="{FF2B5EF4-FFF2-40B4-BE49-F238E27FC236}">
                  <a16:creationId xmlns:a16="http://schemas.microsoft.com/office/drawing/2014/main" id="{78BFDBA1-0F81-4256-B435-E21CA11FE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2564"/>
              <a:ext cx="14" cy="17"/>
            </a:xfrm>
            <a:custGeom>
              <a:avLst/>
              <a:gdLst>
                <a:gd name="T0" fmla="*/ 6 w 5"/>
                <a:gd name="T1" fmla="*/ 0 h 6"/>
                <a:gd name="T2" fmla="*/ 0 w 5"/>
                <a:gd name="T3" fmla="*/ 9 h 6"/>
                <a:gd name="T4" fmla="*/ 6 w 5"/>
                <a:gd name="T5" fmla="*/ 17 h 6"/>
                <a:gd name="T6" fmla="*/ 14 w 5"/>
                <a:gd name="T7" fmla="*/ 9 h 6"/>
                <a:gd name="T8" fmla="*/ 6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2" y="6"/>
                    <a:pt x="2" y="6"/>
                  </a:cubicBezTo>
                  <a:cubicBezTo>
                    <a:pt x="2" y="6"/>
                    <a:pt x="5" y="5"/>
                    <a:pt x="5" y="3"/>
                  </a:cubicBezTo>
                  <a:cubicBezTo>
                    <a:pt x="5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>
              <a:extLst>
                <a:ext uri="{FF2B5EF4-FFF2-40B4-BE49-F238E27FC236}">
                  <a16:creationId xmlns:a16="http://schemas.microsoft.com/office/drawing/2014/main" id="{F6A80218-A433-4812-8BE2-2658B7460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2539"/>
              <a:ext cx="26" cy="23"/>
            </a:xfrm>
            <a:custGeom>
              <a:avLst/>
              <a:gdLst>
                <a:gd name="T0" fmla="*/ 17 w 9"/>
                <a:gd name="T1" fmla="*/ 0 h 8"/>
                <a:gd name="T2" fmla="*/ 9 w 9"/>
                <a:gd name="T3" fmla="*/ 3 h 8"/>
                <a:gd name="T4" fmla="*/ 6 w 9"/>
                <a:gd name="T5" fmla="*/ 17 h 8"/>
                <a:gd name="T6" fmla="*/ 17 w 9"/>
                <a:gd name="T7" fmla="*/ 17 h 8"/>
                <a:gd name="T8" fmla="*/ 26 w 9"/>
                <a:gd name="T9" fmla="*/ 9 h 8"/>
                <a:gd name="T10" fmla="*/ 17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2" y="3"/>
                    <a:pt x="0" y="5"/>
                    <a:pt x="2" y="6"/>
                  </a:cubicBezTo>
                  <a:cubicBezTo>
                    <a:pt x="4" y="7"/>
                    <a:pt x="5" y="8"/>
                    <a:pt x="6" y="6"/>
                  </a:cubicBezTo>
                  <a:cubicBezTo>
                    <a:pt x="7" y="5"/>
                    <a:pt x="9" y="3"/>
                    <a:pt x="9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50">
              <a:extLst>
                <a:ext uri="{FF2B5EF4-FFF2-40B4-BE49-F238E27FC236}">
                  <a16:creationId xmlns:a16="http://schemas.microsoft.com/office/drawing/2014/main" id="{CB3B50CA-E4B4-4D20-96C4-DEC10E4B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173"/>
              <a:ext cx="66" cy="77"/>
            </a:xfrm>
            <a:custGeom>
              <a:avLst/>
              <a:gdLst>
                <a:gd name="T0" fmla="*/ 60 w 23"/>
                <a:gd name="T1" fmla="*/ 9 h 27"/>
                <a:gd name="T2" fmla="*/ 29 w 23"/>
                <a:gd name="T3" fmla="*/ 17 h 27"/>
                <a:gd name="T4" fmla="*/ 17 w 23"/>
                <a:gd name="T5" fmla="*/ 46 h 27"/>
                <a:gd name="T6" fmla="*/ 9 w 23"/>
                <a:gd name="T7" fmla="*/ 66 h 27"/>
                <a:gd name="T8" fmla="*/ 32 w 23"/>
                <a:gd name="T9" fmla="*/ 77 h 27"/>
                <a:gd name="T10" fmla="*/ 52 w 23"/>
                <a:gd name="T11" fmla="*/ 31 h 27"/>
                <a:gd name="T12" fmla="*/ 60 w 23"/>
                <a:gd name="T13" fmla="*/ 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7">
                  <a:moveTo>
                    <a:pt x="21" y="3"/>
                  </a:moveTo>
                  <a:cubicBezTo>
                    <a:pt x="16" y="0"/>
                    <a:pt x="11" y="1"/>
                    <a:pt x="10" y="6"/>
                  </a:cubicBezTo>
                  <a:cubicBezTo>
                    <a:pt x="9" y="10"/>
                    <a:pt x="9" y="15"/>
                    <a:pt x="6" y="16"/>
                  </a:cubicBezTo>
                  <a:cubicBezTo>
                    <a:pt x="4" y="18"/>
                    <a:pt x="0" y="20"/>
                    <a:pt x="3" y="23"/>
                  </a:cubicBezTo>
                  <a:cubicBezTo>
                    <a:pt x="6" y="26"/>
                    <a:pt x="6" y="26"/>
                    <a:pt x="11" y="27"/>
                  </a:cubicBezTo>
                  <a:cubicBezTo>
                    <a:pt x="16" y="27"/>
                    <a:pt x="18" y="11"/>
                    <a:pt x="18" y="11"/>
                  </a:cubicBezTo>
                  <a:cubicBezTo>
                    <a:pt x="18" y="11"/>
                    <a:pt x="23" y="5"/>
                    <a:pt x="21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1">
              <a:extLst>
                <a:ext uri="{FF2B5EF4-FFF2-40B4-BE49-F238E27FC236}">
                  <a16:creationId xmlns:a16="http://schemas.microsoft.com/office/drawing/2014/main" id="{32801D1F-6CC8-4AD7-8E07-D9804B6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321"/>
              <a:ext cx="91" cy="153"/>
            </a:xfrm>
            <a:custGeom>
              <a:avLst/>
              <a:gdLst>
                <a:gd name="T0" fmla="*/ 34 w 32"/>
                <a:gd name="T1" fmla="*/ 11 h 54"/>
                <a:gd name="T2" fmla="*/ 14 w 32"/>
                <a:gd name="T3" fmla="*/ 9 h 54"/>
                <a:gd name="T4" fmla="*/ 11 w 32"/>
                <a:gd name="T5" fmla="*/ 71 h 54"/>
                <a:gd name="T6" fmla="*/ 28 w 32"/>
                <a:gd name="T7" fmla="*/ 85 h 54"/>
                <a:gd name="T8" fmla="*/ 23 w 32"/>
                <a:gd name="T9" fmla="*/ 102 h 54"/>
                <a:gd name="T10" fmla="*/ 34 w 32"/>
                <a:gd name="T11" fmla="*/ 116 h 54"/>
                <a:gd name="T12" fmla="*/ 48 w 32"/>
                <a:gd name="T13" fmla="*/ 116 h 54"/>
                <a:gd name="T14" fmla="*/ 71 w 32"/>
                <a:gd name="T15" fmla="*/ 133 h 54"/>
                <a:gd name="T16" fmla="*/ 68 w 32"/>
                <a:gd name="T17" fmla="*/ 147 h 54"/>
                <a:gd name="T18" fmla="*/ 80 w 32"/>
                <a:gd name="T19" fmla="*/ 150 h 54"/>
                <a:gd name="T20" fmla="*/ 80 w 32"/>
                <a:gd name="T21" fmla="*/ 139 h 54"/>
                <a:gd name="T22" fmla="*/ 77 w 32"/>
                <a:gd name="T23" fmla="*/ 133 h 54"/>
                <a:gd name="T24" fmla="*/ 85 w 32"/>
                <a:gd name="T25" fmla="*/ 128 h 54"/>
                <a:gd name="T26" fmla="*/ 88 w 32"/>
                <a:gd name="T27" fmla="*/ 122 h 54"/>
                <a:gd name="T28" fmla="*/ 80 w 32"/>
                <a:gd name="T29" fmla="*/ 111 h 54"/>
                <a:gd name="T30" fmla="*/ 65 w 32"/>
                <a:gd name="T31" fmla="*/ 108 h 54"/>
                <a:gd name="T32" fmla="*/ 57 w 32"/>
                <a:gd name="T33" fmla="*/ 96 h 54"/>
                <a:gd name="T34" fmla="*/ 43 w 32"/>
                <a:gd name="T35" fmla="*/ 105 h 54"/>
                <a:gd name="T36" fmla="*/ 34 w 32"/>
                <a:gd name="T37" fmla="*/ 102 h 54"/>
                <a:gd name="T38" fmla="*/ 34 w 32"/>
                <a:gd name="T39" fmla="*/ 85 h 54"/>
                <a:gd name="T40" fmla="*/ 40 w 32"/>
                <a:gd name="T41" fmla="*/ 77 h 54"/>
                <a:gd name="T42" fmla="*/ 46 w 32"/>
                <a:gd name="T43" fmla="*/ 51 h 54"/>
                <a:gd name="T44" fmla="*/ 54 w 32"/>
                <a:gd name="T45" fmla="*/ 34 h 54"/>
                <a:gd name="T46" fmla="*/ 51 w 32"/>
                <a:gd name="T47" fmla="*/ 17 h 54"/>
                <a:gd name="T48" fmla="*/ 46 w 32"/>
                <a:gd name="T49" fmla="*/ 6 h 54"/>
                <a:gd name="T50" fmla="*/ 34 w 32"/>
                <a:gd name="T51" fmla="*/ 1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" h="54">
                  <a:moveTo>
                    <a:pt x="12" y="4"/>
                  </a:moveTo>
                  <a:cubicBezTo>
                    <a:pt x="10" y="5"/>
                    <a:pt x="5" y="0"/>
                    <a:pt x="5" y="3"/>
                  </a:cubicBezTo>
                  <a:cubicBezTo>
                    <a:pt x="4" y="7"/>
                    <a:pt x="0" y="22"/>
                    <a:pt x="4" y="25"/>
                  </a:cubicBezTo>
                  <a:cubicBezTo>
                    <a:pt x="8" y="28"/>
                    <a:pt x="10" y="27"/>
                    <a:pt x="10" y="30"/>
                  </a:cubicBezTo>
                  <a:cubicBezTo>
                    <a:pt x="10" y="33"/>
                    <a:pt x="7" y="33"/>
                    <a:pt x="8" y="36"/>
                  </a:cubicBezTo>
                  <a:cubicBezTo>
                    <a:pt x="9" y="38"/>
                    <a:pt x="10" y="39"/>
                    <a:pt x="12" y="41"/>
                  </a:cubicBezTo>
                  <a:cubicBezTo>
                    <a:pt x="14" y="42"/>
                    <a:pt x="14" y="40"/>
                    <a:pt x="17" y="41"/>
                  </a:cubicBezTo>
                  <a:cubicBezTo>
                    <a:pt x="20" y="42"/>
                    <a:pt x="25" y="44"/>
                    <a:pt x="25" y="47"/>
                  </a:cubicBezTo>
                  <a:cubicBezTo>
                    <a:pt x="26" y="49"/>
                    <a:pt x="23" y="51"/>
                    <a:pt x="24" y="52"/>
                  </a:cubicBezTo>
                  <a:cubicBezTo>
                    <a:pt x="25" y="53"/>
                    <a:pt x="24" y="52"/>
                    <a:pt x="28" y="53"/>
                  </a:cubicBezTo>
                  <a:cubicBezTo>
                    <a:pt x="32" y="54"/>
                    <a:pt x="30" y="50"/>
                    <a:pt x="28" y="49"/>
                  </a:cubicBezTo>
                  <a:cubicBezTo>
                    <a:pt x="26" y="49"/>
                    <a:pt x="27" y="47"/>
                    <a:pt x="27" y="47"/>
                  </a:cubicBezTo>
                  <a:cubicBezTo>
                    <a:pt x="27" y="47"/>
                    <a:pt x="29" y="45"/>
                    <a:pt x="30" y="45"/>
                  </a:cubicBezTo>
                  <a:cubicBezTo>
                    <a:pt x="31" y="46"/>
                    <a:pt x="31" y="43"/>
                    <a:pt x="31" y="43"/>
                  </a:cubicBezTo>
                  <a:cubicBezTo>
                    <a:pt x="31" y="43"/>
                    <a:pt x="30" y="39"/>
                    <a:pt x="28" y="39"/>
                  </a:cubicBezTo>
                  <a:cubicBezTo>
                    <a:pt x="26" y="39"/>
                    <a:pt x="24" y="39"/>
                    <a:pt x="23" y="38"/>
                  </a:cubicBezTo>
                  <a:cubicBezTo>
                    <a:pt x="22" y="37"/>
                    <a:pt x="22" y="32"/>
                    <a:pt x="20" y="34"/>
                  </a:cubicBezTo>
                  <a:cubicBezTo>
                    <a:pt x="18" y="36"/>
                    <a:pt x="15" y="37"/>
                    <a:pt x="15" y="37"/>
                  </a:cubicBezTo>
                  <a:cubicBezTo>
                    <a:pt x="15" y="37"/>
                    <a:pt x="12" y="37"/>
                    <a:pt x="12" y="36"/>
                  </a:cubicBezTo>
                  <a:cubicBezTo>
                    <a:pt x="12" y="34"/>
                    <a:pt x="10" y="31"/>
                    <a:pt x="12" y="30"/>
                  </a:cubicBezTo>
                  <a:cubicBezTo>
                    <a:pt x="14" y="30"/>
                    <a:pt x="13" y="33"/>
                    <a:pt x="14" y="27"/>
                  </a:cubicBezTo>
                  <a:cubicBezTo>
                    <a:pt x="15" y="21"/>
                    <a:pt x="12" y="21"/>
                    <a:pt x="16" y="18"/>
                  </a:cubicBezTo>
                  <a:cubicBezTo>
                    <a:pt x="19" y="16"/>
                    <a:pt x="19" y="15"/>
                    <a:pt x="19" y="12"/>
                  </a:cubicBezTo>
                  <a:cubicBezTo>
                    <a:pt x="19" y="10"/>
                    <a:pt x="19" y="7"/>
                    <a:pt x="18" y="6"/>
                  </a:cubicBezTo>
                  <a:cubicBezTo>
                    <a:pt x="18" y="4"/>
                    <a:pt x="16" y="2"/>
                    <a:pt x="16" y="2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2">
              <a:extLst>
                <a:ext uri="{FF2B5EF4-FFF2-40B4-BE49-F238E27FC236}">
                  <a16:creationId xmlns:a16="http://schemas.microsoft.com/office/drawing/2014/main" id="{AA2677F5-EDA0-4279-8099-38E1A6137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485"/>
              <a:ext cx="51" cy="57"/>
            </a:xfrm>
            <a:custGeom>
              <a:avLst/>
              <a:gdLst>
                <a:gd name="T0" fmla="*/ 51 w 18"/>
                <a:gd name="T1" fmla="*/ 3 h 20"/>
                <a:gd name="T2" fmla="*/ 43 w 18"/>
                <a:gd name="T3" fmla="*/ 11 h 20"/>
                <a:gd name="T4" fmla="*/ 31 w 18"/>
                <a:gd name="T5" fmla="*/ 37 h 20"/>
                <a:gd name="T6" fmla="*/ 14 w 18"/>
                <a:gd name="T7" fmla="*/ 48 h 20"/>
                <a:gd name="T8" fmla="*/ 0 w 18"/>
                <a:gd name="T9" fmla="*/ 48 h 20"/>
                <a:gd name="T10" fmla="*/ 23 w 18"/>
                <a:gd name="T11" fmla="*/ 51 h 20"/>
                <a:gd name="T12" fmla="*/ 45 w 18"/>
                <a:gd name="T13" fmla="*/ 31 h 20"/>
                <a:gd name="T14" fmla="*/ 51 w 18"/>
                <a:gd name="T15" fmla="*/ 14 h 20"/>
                <a:gd name="T16" fmla="*/ 51 w 18"/>
                <a:gd name="T17" fmla="*/ 3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0">
                  <a:moveTo>
                    <a:pt x="18" y="1"/>
                  </a:moveTo>
                  <a:cubicBezTo>
                    <a:pt x="16" y="0"/>
                    <a:pt x="16" y="0"/>
                    <a:pt x="15" y="4"/>
                  </a:cubicBezTo>
                  <a:cubicBezTo>
                    <a:pt x="14" y="8"/>
                    <a:pt x="13" y="12"/>
                    <a:pt x="11" y="13"/>
                  </a:cubicBezTo>
                  <a:cubicBezTo>
                    <a:pt x="8" y="14"/>
                    <a:pt x="7" y="16"/>
                    <a:pt x="5" y="17"/>
                  </a:cubicBezTo>
                  <a:cubicBezTo>
                    <a:pt x="4" y="18"/>
                    <a:pt x="0" y="15"/>
                    <a:pt x="0" y="17"/>
                  </a:cubicBezTo>
                  <a:cubicBezTo>
                    <a:pt x="1" y="20"/>
                    <a:pt x="3" y="20"/>
                    <a:pt x="8" y="18"/>
                  </a:cubicBezTo>
                  <a:cubicBezTo>
                    <a:pt x="14" y="16"/>
                    <a:pt x="16" y="11"/>
                    <a:pt x="16" y="11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3">
              <a:extLst>
                <a:ext uri="{FF2B5EF4-FFF2-40B4-BE49-F238E27FC236}">
                  <a16:creationId xmlns:a16="http://schemas.microsoft.com/office/drawing/2014/main" id="{296A42CB-3E30-452A-9140-DE63A62B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468"/>
              <a:ext cx="62" cy="62"/>
            </a:xfrm>
            <a:custGeom>
              <a:avLst/>
              <a:gdLst>
                <a:gd name="T0" fmla="*/ 20 w 22"/>
                <a:gd name="T1" fmla="*/ 8 h 22"/>
                <a:gd name="T2" fmla="*/ 8 w 22"/>
                <a:gd name="T3" fmla="*/ 6 h 22"/>
                <a:gd name="T4" fmla="*/ 8 w 22"/>
                <a:gd name="T5" fmla="*/ 28 h 22"/>
                <a:gd name="T6" fmla="*/ 23 w 22"/>
                <a:gd name="T7" fmla="*/ 20 h 22"/>
                <a:gd name="T8" fmla="*/ 25 w 22"/>
                <a:gd name="T9" fmla="*/ 31 h 22"/>
                <a:gd name="T10" fmla="*/ 28 w 22"/>
                <a:gd name="T11" fmla="*/ 39 h 22"/>
                <a:gd name="T12" fmla="*/ 17 w 22"/>
                <a:gd name="T13" fmla="*/ 48 h 22"/>
                <a:gd name="T14" fmla="*/ 34 w 22"/>
                <a:gd name="T15" fmla="*/ 56 h 22"/>
                <a:gd name="T16" fmla="*/ 37 w 22"/>
                <a:gd name="T17" fmla="*/ 39 h 22"/>
                <a:gd name="T18" fmla="*/ 45 w 22"/>
                <a:gd name="T19" fmla="*/ 42 h 22"/>
                <a:gd name="T20" fmla="*/ 62 w 22"/>
                <a:gd name="T21" fmla="*/ 34 h 22"/>
                <a:gd name="T22" fmla="*/ 56 w 22"/>
                <a:gd name="T23" fmla="*/ 25 h 22"/>
                <a:gd name="T24" fmla="*/ 42 w 22"/>
                <a:gd name="T25" fmla="*/ 28 h 22"/>
                <a:gd name="T26" fmla="*/ 28 w 22"/>
                <a:gd name="T27" fmla="*/ 17 h 22"/>
                <a:gd name="T28" fmla="*/ 20 w 22"/>
                <a:gd name="T29" fmla="*/ 8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2">
                  <a:moveTo>
                    <a:pt x="7" y="3"/>
                  </a:moveTo>
                  <a:cubicBezTo>
                    <a:pt x="6" y="3"/>
                    <a:pt x="5" y="0"/>
                    <a:pt x="3" y="2"/>
                  </a:cubicBezTo>
                  <a:cubicBezTo>
                    <a:pt x="2" y="5"/>
                    <a:pt x="0" y="11"/>
                    <a:pt x="3" y="10"/>
                  </a:cubicBezTo>
                  <a:cubicBezTo>
                    <a:pt x="6" y="10"/>
                    <a:pt x="7" y="5"/>
                    <a:pt x="8" y="7"/>
                  </a:cubicBezTo>
                  <a:cubicBezTo>
                    <a:pt x="10" y="9"/>
                    <a:pt x="7" y="9"/>
                    <a:pt x="9" y="11"/>
                  </a:cubicBezTo>
                  <a:cubicBezTo>
                    <a:pt x="10" y="12"/>
                    <a:pt x="12" y="13"/>
                    <a:pt x="10" y="14"/>
                  </a:cubicBezTo>
                  <a:cubicBezTo>
                    <a:pt x="8" y="15"/>
                    <a:pt x="5" y="15"/>
                    <a:pt x="6" y="17"/>
                  </a:cubicBezTo>
                  <a:cubicBezTo>
                    <a:pt x="7" y="20"/>
                    <a:pt x="11" y="22"/>
                    <a:pt x="12" y="20"/>
                  </a:cubicBezTo>
                  <a:cubicBezTo>
                    <a:pt x="13" y="17"/>
                    <a:pt x="12" y="16"/>
                    <a:pt x="13" y="14"/>
                  </a:cubicBezTo>
                  <a:cubicBezTo>
                    <a:pt x="14" y="13"/>
                    <a:pt x="15" y="13"/>
                    <a:pt x="16" y="15"/>
                  </a:cubicBezTo>
                  <a:cubicBezTo>
                    <a:pt x="17" y="18"/>
                    <a:pt x="22" y="12"/>
                    <a:pt x="22" y="12"/>
                  </a:cubicBezTo>
                  <a:cubicBezTo>
                    <a:pt x="22" y="12"/>
                    <a:pt x="22" y="7"/>
                    <a:pt x="20" y="9"/>
                  </a:cubicBezTo>
                  <a:cubicBezTo>
                    <a:pt x="18" y="11"/>
                    <a:pt x="16" y="11"/>
                    <a:pt x="15" y="10"/>
                  </a:cubicBezTo>
                  <a:cubicBezTo>
                    <a:pt x="13" y="8"/>
                    <a:pt x="9" y="9"/>
                    <a:pt x="10" y="6"/>
                  </a:cubicBezTo>
                  <a:cubicBezTo>
                    <a:pt x="10" y="4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4">
              <a:extLst>
                <a:ext uri="{FF2B5EF4-FFF2-40B4-BE49-F238E27FC236}">
                  <a16:creationId xmlns:a16="http://schemas.microsoft.com/office/drawing/2014/main" id="{85059B24-26CD-4C7B-A416-84FBB626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3451"/>
              <a:ext cx="34" cy="54"/>
            </a:xfrm>
            <a:custGeom>
              <a:avLst/>
              <a:gdLst>
                <a:gd name="T0" fmla="*/ 14 w 12"/>
                <a:gd name="T1" fmla="*/ 11 h 19"/>
                <a:gd name="T2" fmla="*/ 6 w 12"/>
                <a:gd name="T3" fmla="*/ 28 h 19"/>
                <a:gd name="T4" fmla="*/ 17 w 12"/>
                <a:gd name="T5" fmla="*/ 37 h 19"/>
                <a:gd name="T6" fmla="*/ 14 w 12"/>
                <a:gd name="T7" fmla="*/ 51 h 19"/>
                <a:gd name="T8" fmla="*/ 26 w 12"/>
                <a:gd name="T9" fmla="*/ 37 h 19"/>
                <a:gd name="T10" fmla="*/ 26 w 12"/>
                <a:gd name="T11" fmla="*/ 26 h 19"/>
                <a:gd name="T12" fmla="*/ 31 w 12"/>
                <a:gd name="T13" fmla="*/ 17 h 19"/>
                <a:gd name="T14" fmla="*/ 26 w 12"/>
                <a:gd name="T15" fmla="*/ 6 h 19"/>
                <a:gd name="T16" fmla="*/ 17 w 12"/>
                <a:gd name="T17" fmla="*/ 17 h 19"/>
                <a:gd name="T18" fmla="*/ 14 w 12"/>
                <a:gd name="T19" fmla="*/ 1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9">
                  <a:moveTo>
                    <a:pt x="5" y="4"/>
                  </a:moveTo>
                  <a:cubicBezTo>
                    <a:pt x="4" y="5"/>
                    <a:pt x="0" y="8"/>
                    <a:pt x="2" y="10"/>
                  </a:cubicBezTo>
                  <a:cubicBezTo>
                    <a:pt x="4" y="12"/>
                    <a:pt x="5" y="11"/>
                    <a:pt x="6" y="13"/>
                  </a:cubicBezTo>
                  <a:cubicBezTo>
                    <a:pt x="6" y="15"/>
                    <a:pt x="3" y="17"/>
                    <a:pt x="5" y="18"/>
                  </a:cubicBezTo>
                  <a:cubicBezTo>
                    <a:pt x="8" y="19"/>
                    <a:pt x="10" y="15"/>
                    <a:pt x="9" y="13"/>
                  </a:cubicBezTo>
                  <a:cubicBezTo>
                    <a:pt x="9" y="12"/>
                    <a:pt x="6" y="9"/>
                    <a:pt x="9" y="9"/>
                  </a:cubicBezTo>
                  <a:cubicBezTo>
                    <a:pt x="12" y="9"/>
                    <a:pt x="12" y="7"/>
                    <a:pt x="11" y="6"/>
                  </a:cubicBezTo>
                  <a:cubicBezTo>
                    <a:pt x="11" y="5"/>
                    <a:pt x="10" y="0"/>
                    <a:pt x="9" y="2"/>
                  </a:cubicBezTo>
                  <a:cubicBezTo>
                    <a:pt x="8" y="5"/>
                    <a:pt x="6" y="6"/>
                    <a:pt x="6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5">
              <a:extLst>
                <a:ext uri="{FF2B5EF4-FFF2-40B4-BE49-F238E27FC236}">
                  <a16:creationId xmlns:a16="http://schemas.microsoft.com/office/drawing/2014/main" id="{959F1DA0-8DA2-4364-BBEE-F25CF35E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508"/>
              <a:ext cx="88" cy="93"/>
            </a:xfrm>
            <a:custGeom>
              <a:avLst/>
              <a:gdLst>
                <a:gd name="T0" fmla="*/ 43 w 31"/>
                <a:gd name="T1" fmla="*/ 28 h 33"/>
                <a:gd name="T2" fmla="*/ 23 w 31"/>
                <a:gd name="T3" fmla="*/ 34 h 33"/>
                <a:gd name="T4" fmla="*/ 14 w 31"/>
                <a:gd name="T5" fmla="*/ 34 h 33"/>
                <a:gd name="T6" fmla="*/ 0 w 31"/>
                <a:gd name="T7" fmla="*/ 45 h 33"/>
                <a:gd name="T8" fmla="*/ 11 w 31"/>
                <a:gd name="T9" fmla="*/ 54 h 33"/>
                <a:gd name="T10" fmla="*/ 28 w 31"/>
                <a:gd name="T11" fmla="*/ 45 h 33"/>
                <a:gd name="T12" fmla="*/ 40 w 31"/>
                <a:gd name="T13" fmla="*/ 48 h 33"/>
                <a:gd name="T14" fmla="*/ 51 w 31"/>
                <a:gd name="T15" fmla="*/ 59 h 33"/>
                <a:gd name="T16" fmla="*/ 45 w 31"/>
                <a:gd name="T17" fmla="*/ 85 h 33"/>
                <a:gd name="T18" fmla="*/ 60 w 31"/>
                <a:gd name="T19" fmla="*/ 82 h 33"/>
                <a:gd name="T20" fmla="*/ 74 w 31"/>
                <a:gd name="T21" fmla="*/ 82 h 33"/>
                <a:gd name="T22" fmla="*/ 74 w 31"/>
                <a:gd name="T23" fmla="*/ 65 h 33"/>
                <a:gd name="T24" fmla="*/ 68 w 31"/>
                <a:gd name="T25" fmla="*/ 54 h 33"/>
                <a:gd name="T26" fmla="*/ 79 w 31"/>
                <a:gd name="T27" fmla="*/ 48 h 33"/>
                <a:gd name="T28" fmla="*/ 82 w 31"/>
                <a:gd name="T29" fmla="*/ 65 h 33"/>
                <a:gd name="T30" fmla="*/ 85 w 31"/>
                <a:gd name="T31" fmla="*/ 39 h 33"/>
                <a:gd name="T32" fmla="*/ 85 w 31"/>
                <a:gd name="T33" fmla="*/ 20 h 33"/>
                <a:gd name="T34" fmla="*/ 79 w 31"/>
                <a:gd name="T35" fmla="*/ 6 h 33"/>
                <a:gd name="T36" fmla="*/ 65 w 31"/>
                <a:gd name="T37" fmla="*/ 14 h 33"/>
                <a:gd name="T38" fmla="*/ 51 w 31"/>
                <a:gd name="T39" fmla="*/ 28 h 33"/>
                <a:gd name="T40" fmla="*/ 45 w 31"/>
                <a:gd name="T41" fmla="*/ 23 h 33"/>
                <a:gd name="T42" fmla="*/ 43 w 31"/>
                <a:gd name="T43" fmla="*/ 28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33">
                  <a:moveTo>
                    <a:pt x="15" y="10"/>
                  </a:moveTo>
                  <a:cubicBezTo>
                    <a:pt x="13" y="12"/>
                    <a:pt x="10" y="13"/>
                    <a:pt x="8" y="12"/>
                  </a:cubicBezTo>
                  <a:cubicBezTo>
                    <a:pt x="7" y="11"/>
                    <a:pt x="8" y="8"/>
                    <a:pt x="5" y="12"/>
                  </a:cubicBezTo>
                  <a:cubicBezTo>
                    <a:pt x="3" y="16"/>
                    <a:pt x="1" y="13"/>
                    <a:pt x="0" y="16"/>
                  </a:cubicBezTo>
                  <a:cubicBezTo>
                    <a:pt x="0" y="19"/>
                    <a:pt x="1" y="21"/>
                    <a:pt x="4" y="19"/>
                  </a:cubicBezTo>
                  <a:cubicBezTo>
                    <a:pt x="7" y="18"/>
                    <a:pt x="7" y="15"/>
                    <a:pt x="10" y="16"/>
                  </a:cubicBezTo>
                  <a:cubicBezTo>
                    <a:pt x="13" y="17"/>
                    <a:pt x="12" y="18"/>
                    <a:pt x="14" y="17"/>
                  </a:cubicBezTo>
                  <a:cubicBezTo>
                    <a:pt x="16" y="17"/>
                    <a:pt x="19" y="17"/>
                    <a:pt x="18" y="21"/>
                  </a:cubicBezTo>
                  <a:cubicBezTo>
                    <a:pt x="16" y="25"/>
                    <a:pt x="14" y="30"/>
                    <a:pt x="16" y="30"/>
                  </a:cubicBezTo>
                  <a:cubicBezTo>
                    <a:pt x="18" y="30"/>
                    <a:pt x="19" y="25"/>
                    <a:pt x="21" y="29"/>
                  </a:cubicBezTo>
                  <a:cubicBezTo>
                    <a:pt x="24" y="33"/>
                    <a:pt x="24" y="31"/>
                    <a:pt x="26" y="29"/>
                  </a:cubicBezTo>
                  <a:cubicBezTo>
                    <a:pt x="27" y="27"/>
                    <a:pt x="27" y="23"/>
                    <a:pt x="26" y="23"/>
                  </a:cubicBezTo>
                  <a:cubicBezTo>
                    <a:pt x="24" y="22"/>
                    <a:pt x="22" y="19"/>
                    <a:pt x="24" y="19"/>
                  </a:cubicBezTo>
                  <a:cubicBezTo>
                    <a:pt x="26" y="18"/>
                    <a:pt x="27" y="14"/>
                    <a:pt x="28" y="17"/>
                  </a:cubicBezTo>
                  <a:cubicBezTo>
                    <a:pt x="28" y="21"/>
                    <a:pt x="28" y="24"/>
                    <a:pt x="29" y="23"/>
                  </a:cubicBezTo>
                  <a:cubicBezTo>
                    <a:pt x="31" y="21"/>
                    <a:pt x="30" y="17"/>
                    <a:pt x="30" y="14"/>
                  </a:cubicBezTo>
                  <a:cubicBezTo>
                    <a:pt x="30" y="11"/>
                    <a:pt x="30" y="7"/>
                    <a:pt x="30" y="7"/>
                  </a:cubicBezTo>
                  <a:cubicBezTo>
                    <a:pt x="30" y="7"/>
                    <a:pt x="31" y="0"/>
                    <a:pt x="28" y="2"/>
                  </a:cubicBezTo>
                  <a:cubicBezTo>
                    <a:pt x="26" y="4"/>
                    <a:pt x="24" y="2"/>
                    <a:pt x="23" y="5"/>
                  </a:cubicBezTo>
                  <a:cubicBezTo>
                    <a:pt x="22" y="7"/>
                    <a:pt x="19" y="9"/>
                    <a:pt x="18" y="10"/>
                  </a:cubicBezTo>
                  <a:cubicBezTo>
                    <a:pt x="17" y="11"/>
                    <a:pt x="17" y="7"/>
                    <a:pt x="16" y="8"/>
                  </a:cubicBezTo>
                  <a:cubicBezTo>
                    <a:pt x="15" y="9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6">
              <a:extLst>
                <a:ext uri="{FF2B5EF4-FFF2-40B4-BE49-F238E27FC236}">
                  <a16:creationId xmlns:a16="http://schemas.microsoft.com/office/drawing/2014/main" id="{3FF99938-562B-43C2-BEB2-9E440633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482"/>
              <a:ext cx="649" cy="326"/>
            </a:xfrm>
            <a:custGeom>
              <a:avLst/>
              <a:gdLst>
                <a:gd name="T0" fmla="*/ 11 w 229"/>
                <a:gd name="T1" fmla="*/ 102 h 115"/>
                <a:gd name="T2" fmla="*/ 65 w 229"/>
                <a:gd name="T3" fmla="*/ 136 h 115"/>
                <a:gd name="T4" fmla="*/ 79 w 229"/>
                <a:gd name="T5" fmla="*/ 187 h 115"/>
                <a:gd name="T6" fmla="*/ 113 w 229"/>
                <a:gd name="T7" fmla="*/ 213 h 115"/>
                <a:gd name="T8" fmla="*/ 153 w 229"/>
                <a:gd name="T9" fmla="*/ 235 h 115"/>
                <a:gd name="T10" fmla="*/ 181 w 229"/>
                <a:gd name="T11" fmla="*/ 272 h 115"/>
                <a:gd name="T12" fmla="*/ 227 w 229"/>
                <a:gd name="T13" fmla="*/ 286 h 115"/>
                <a:gd name="T14" fmla="*/ 264 w 229"/>
                <a:gd name="T15" fmla="*/ 278 h 115"/>
                <a:gd name="T16" fmla="*/ 286 w 229"/>
                <a:gd name="T17" fmla="*/ 286 h 115"/>
                <a:gd name="T18" fmla="*/ 317 w 229"/>
                <a:gd name="T19" fmla="*/ 295 h 115"/>
                <a:gd name="T20" fmla="*/ 337 w 229"/>
                <a:gd name="T21" fmla="*/ 315 h 115"/>
                <a:gd name="T22" fmla="*/ 351 w 229"/>
                <a:gd name="T23" fmla="*/ 312 h 115"/>
                <a:gd name="T24" fmla="*/ 383 w 229"/>
                <a:gd name="T25" fmla="*/ 286 h 115"/>
                <a:gd name="T26" fmla="*/ 425 w 229"/>
                <a:gd name="T27" fmla="*/ 275 h 115"/>
                <a:gd name="T28" fmla="*/ 448 w 229"/>
                <a:gd name="T29" fmla="*/ 278 h 115"/>
                <a:gd name="T30" fmla="*/ 462 w 229"/>
                <a:gd name="T31" fmla="*/ 261 h 115"/>
                <a:gd name="T32" fmla="*/ 479 w 229"/>
                <a:gd name="T33" fmla="*/ 238 h 115"/>
                <a:gd name="T34" fmla="*/ 473 w 229"/>
                <a:gd name="T35" fmla="*/ 215 h 115"/>
                <a:gd name="T36" fmla="*/ 490 w 229"/>
                <a:gd name="T37" fmla="*/ 218 h 115"/>
                <a:gd name="T38" fmla="*/ 521 w 229"/>
                <a:gd name="T39" fmla="*/ 227 h 115"/>
                <a:gd name="T40" fmla="*/ 538 w 229"/>
                <a:gd name="T41" fmla="*/ 218 h 115"/>
                <a:gd name="T42" fmla="*/ 555 w 229"/>
                <a:gd name="T43" fmla="*/ 213 h 115"/>
                <a:gd name="T44" fmla="*/ 575 w 229"/>
                <a:gd name="T45" fmla="*/ 215 h 115"/>
                <a:gd name="T46" fmla="*/ 589 w 229"/>
                <a:gd name="T47" fmla="*/ 198 h 115"/>
                <a:gd name="T48" fmla="*/ 621 w 229"/>
                <a:gd name="T49" fmla="*/ 187 h 115"/>
                <a:gd name="T50" fmla="*/ 649 w 229"/>
                <a:gd name="T51" fmla="*/ 170 h 115"/>
                <a:gd name="T52" fmla="*/ 621 w 229"/>
                <a:gd name="T53" fmla="*/ 139 h 115"/>
                <a:gd name="T54" fmla="*/ 601 w 229"/>
                <a:gd name="T55" fmla="*/ 139 h 115"/>
                <a:gd name="T56" fmla="*/ 575 w 229"/>
                <a:gd name="T57" fmla="*/ 139 h 115"/>
                <a:gd name="T58" fmla="*/ 558 w 229"/>
                <a:gd name="T59" fmla="*/ 125 h 115"/>
                <a:gd name="T60" fmla="*/ 572 w 229"/>
                <a:gd name="T61" fmla="*/ 91 h 115"/>
                <a:gd name="T62" fmla="*/ 519 w 229"/>
                <a:gd name="T63" fmla="*/ 71 h 115"/>
                <a:gd name="T64" fmla="*/ 456 w 229"/>
                <a:gd name="T65" fmla="*/ 88 h 115"/>
                <a:gd name="T66" fmla="*/ 385 w 229"/>
                <a:gd name="T67" fmla="*/ 68 h 115"/>
                <a:gd name="T68" fmla="*/ 346 w 229"/>
                <a:gd name="T69" fmla="*/ 51 h 115"/>
                <a:gd name="T70" fmla="*/ 283 w 229"/>
                <a:gd name="T71" fmla="*/ 43 h 115"/>
                <a:gd name="T72" fmla="*/ 241 w 229"/>
                <a:gd name="T73" fmla="*/ 3 h 115"/>
                <a:gd name="T74" fmla="*/ 213 w 229"/>
                <a:gd name="T75" fmla="*/ 45 h 115"/>
                <a:gd name="T76" fmla="*/ 190 w 229"/>
                <a:gd name="T77" fmla="*/ 79 h 115"/>
                <a:gd name="T78" fmla="*/ 128 w 229"/>
                <a:gd name="T79" fmla="*/ 65 h 115"/>
                <a:gd name="T80" fmla="*/ 108 w 229"/>
                <a:gd name="T81" fmla="*/ 48 h 115"/>
                <a:gd name="T82" fmla="*/ 68 w 229"/>
                <a:gd name="T83" fmla="*/ 43 h 115"/>
                <a:gd name="T84" fmla="*/ 17 w 229"/>
                <a:gd name="T85" fmla="*/ 74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" h="115">
                  <a:moveTo>
                    <a:pt x="0" y="31"/>
                  </a:moveTo>
                  <a:cubicBezTo>
                    <a:pt x="0" y="31"/>
                    <a:pt x="3" y="33"/>
                    <a:pt x="4" y="36"/>
                  </a:cubicBezTo>
                  <a:cubicBezTo>
                    <a:pt x="4" y="38"/>
                    <a:pt x="11" y="41"/>
                    <a:pt x="11" y="41"/>
                  </a:cubicBezTo>
                  <a:cubicBezTo>
                    <a:pt x="11" y="41"/>
                    <a:pt x="19" y="44"/>
                    <a:pt x="23" y="48"/>
                  </a:cubicBezTo>
                  <a:cubicBezTo>
                    <a:pt x="27" y="52"/>
                    <a:pt x="29" y="59"/>
                    <a:pt x="29" y="5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9" y="71"/>
                    <a:pt x="32" y="73"/>
                  </a:cubicBezTo>
                  <a:cubicBezTo>
                    <a:pt x="35" y="75"/>
                    <a:pt x="40" y="75"/>
                    <a:pt x="40" y="75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9" y="89"/>
                    <a:pt x="61" y="91"/>
                  </a:cubicBezTo>
                  <a:cubicBezTo>
                    <a:pt x="62" y="93"/>
                    <a:pt x="64" y="96"/>
                    <a:pt x="64" y="96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0"/>
                    <a:pt x="76" y="101"/>
                    <a:pt x="80" y="101"/>
                  </a:cubicBezTo>
                  <a:cubicBezTo>
                    <a:pt x="84" y="100"/>
                    <a:pt x="86" y="103"/>
                    <a:pt x="86" y="103"/>
                  </a:cubicBezTo>
                  <a:cubicBezTo>
                    <a:pt x="86" y="103"/>
                    <a:pt x="92" y="102"/>
                    <a:pt x="93" y="98"/>
                  </a:cubicBezTo>
                  <a:cubicBezTo>
                    <a:pt x="94" y="94"/>
                    <a:pt x="98" y="97"/>
                    <a:pt x="98" y="97"/>
                  </a:cubicBezTo>
                  <a:cubicBezTo>
                    <a:pt x="98" y="97"/>
                    <a:pt x="100" y="99"/>
                    <a:pt x="101" y="101"/>
                  </a:cubicBezTo>
                  <a:cubicBezTo>
                    <a:pt x="102" y="103"/>
                    <a:pt x="105" y="104"/>
                    <a:pt x="105" y="104"/>
                  </a:cubicBezTo>
                  <a:cubicBezTo>
                    <a:pt x="105" y="104"/>
                    <a:pt x="110" y="105"/>
                    <a:pt x="112" y="104"/>
                  </a:cubicBezTo>
                  <a:cubicBezTo>
                    <a:pt x="114" y="104"/>
                    <a:pt x="117" y="106"/>
                    <a:pt x="117" y="106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20" y="115"/>
                    <a:pt x="122" y="115"/>
                  </a:cubicBezTo>
                  <a:cubicBezTo>
                    <a:pt x="123" y="115"/>
                    <a:pt x="125" y="113"/>
                    <a:pt x="124" y="110"/>
                  </a:cubicBezTo>
                  <a:cubicBezTo>
                    <a:pt x="124" y="108"/>
                    <a:pt x="127" y="105"/>
                    <a:pt x="127" y="105"/>
                  </a:cubicBezTo>
                  <a:cubicBezTo>
                    <a:pt x="127" y="105"/>
                    <a:pt x="131" y="101"/>
                    <a:pt x="135" y="101"/>
                  </a:cubicBezTo>
                  <a:cubicBezTo>
                    <a:pt x="139" y="101"/>
                    <a:pt x="143" y="100"/>
                    <a:pt x="143" y="100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1" y="98"/>
                    <a:pt x="153" y="98"/>
                  </a:cubicBezTo>
                  <a:cubicBezTo>
                    <a:pt x="156" y="98"/>
                    <a:pt x="158" y="98"/>
                    <a:pt x="158" y="98"/>
                  </a:cubicBezTo>
                  <a:cubicBezTo>
                    <a:pt x="158" y="98"/>
                    <a:pt x="160" y="97"/>
                    <a:pt x="160" y="93"/>
                  </a:cubicBezTo>
                  <a:cubicBezTo>
                    <a:pt x="159" y="90"/>
                    <a:pt x="162" y="92"/>
                    <a:pt x="163" y="92"/>
                  </a:cubicBezTo>
                  <a:cubicBezTo>
                    <a:pt x="164" y="92"/>
                    <a:pt x="167" y="91"/>
                    <a:pt x="168" y="89"/>
                  </a:cubicBezTo>
                  <a:cubicBezTo>
                    <a:pt x="170" y="87"/>
                    <a:pt x="169" y="84"/>
                    <a:pt x="169" y="84"/>
                  </a:cubicBezTo>
                  <a:cubicBezTo>
                    <a:pt x="169" y="84"/>
                    <a:pt x="167" y="84"/>
                    <a:pt x="164" y="83"/>
                  </a:cubicBezTo>
                  <a:cubicBezTo>
                    <a:pt x="161" y="82"/>
                    <a:pt x="167" y="76"/>
                    <a:pt x="167" y="76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69" y="77"/>
                    <a:pt x="171" y="78"/>
                    <a:pt x="173" y="77"/>
                  </a:cubicBezTo>
                  <a:cubicBezTo>
                    <a:pt x="174" y="76"/>
                    <a:pt x="176" y="77"/>
                    <a:pt x="177" y="78"/>
                  </a:cubicBezTo>
                  <a:cubicBezTo>
                    <a:pt x="178" y="80"/>
                    <a:pt x="184" y="80"/>
                    <a:pt x="184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80"/>
                    <a:pt x="190" y="78"/>
                    <a:pt x="190" y="77"/>
                  </a:cubicBezTo>
                  <a:cubicBezTo>
                    <a:pt x="190" y="75"/>
                    <a:pt x="192" y="76"/>
                    <a:pt x="194" y="75"/>
                  </a:cubicBezTo>
                  <a:cubicBezTo>
                    <a:pt x="195" y="74"/>
                    <a:pt x="196" y="75"/>
                    <a:pt x="196" y="75"/>
                  </a:cubicBezTo>
                  <a:cubicBezTo>
                    <a:pt x="196" y="75"/>
                    <a:pt x="197" y="77"/>
                    <a:pt x="200" y="77"/>
                  </a:cubicBezTo>
                  <a:cubicBezTo>
                    <a:pt x="202" y="77"/>
                    <a:pt x="202" y="78"/>
                    <a:pt x="203" y="76"/>
                  </a:cubicBezTo>
                  <a:cubicBezTo>
                    <a:pt x="204" y="74"/>
                    <a:pt x="207" y="76"/>
                    <a:pt x="207" y="76"/>
                  </a:cubicBezTo>
                  <a:cubicBezTo>
                    <a:pt x="207" y="76"/>
                    <a:pt x="208" y="74"/>
                    <a:pt x="208" y="70"/>
                  </a:cubicBezTo>
                  <a:cubicBezTo>
                    <a:pt x="208" y="67"/>
                    <a:pt x="215" y="68"/>
                    <a:pt x="215" y="68"/>
                  </a:cubicBezTo>
                  <a:cubicBezTo>
                    <a:pt x="215" y="68"/>
                    <a:pt x="217" y="68"/>
                    <a:pt x="219" y="66"/>
                  </a:cubicBezTo>
                  <a:cubicBezTo>
                    <a:pt x="221" y="65"/>
                    <a:pt x="228" y="66"/>
                    <a:pt x="228" y="66"/>
                  </a:cubicBezTo>
                  <a:cubicBezTo>
                    <a:pt x="228" y="66"/>
                    <a:pt x="229" y="64"/>
                    <a:pt x="229" y="60"/>
                  </a:cubicBezTo>
                  <a:cubicBezTo>
                    <a:pt x="228" y="57"/>
                    <a:pt x="226" y="57"/>
                    <a:pt x="223" y="54"/>
                  </a:cubicBezTo>
                  <a:cubicBezTo>
                    <a:pt x="219" y="51"/>
                    <a:pt x="220" y="52"/>
                    <a:pt x="219" y="49"/>
                  </a:cubicBezTo>
                  <a:cubicBezTo>
                    <a:pt x="218" y="46"/>
                    <a:pt x="217" y="47"/>
                    <a:pt x="215" y="47"/>
                  </a:cubicBezTo>
                  <a:cubicBezTo>
                    <a:pt x="213" y="47"/>
                    <a:pt x="212" y="47"/>
                    <a:pt x="212" y="49"/>
                  </a:cubicBezTo>
                  <a:cubicBezTo>
                    <a:pt x="211" y="52"/>
                    <a:pt x="207" y="50"/>
                    <a:pt x="207" y="51"/>
                  </a:cubicBezTo>
                  <a:cubicBezTo>
                    <a:pt x="206" y="51"/>
                    <a:pt x="205" y="52"/>
                    <a:pt x="203" y="49"/>
                  </a:cubicBezTo>
                  <a:cubicBezTo>
                    <a:pt x="201" y="47"/>
                    <a:pt x="201" y="49"/>
                    <a:pt x="199" y="49"/>
                  </a:cubicBezTo>
                  <a:cubicBezTo>
                    <a:pt x="197" y="48"/>
                    <a:pt x="196" y="47"/>
                    <a:pt x="197" y="44"/>
                  </a:cubicBezTo>
                  <a:cubicBezTo>
                    <a:pt x="197" y="40"/>
                    <a:pt x="199" y="42"/>
                    <a:pt x="200" y="39"/>
                  </a:cubicBezTo>
                  <a:cubicBezTo>
                    <a:pt x="200" y="37"/>
                    <a:pt x="202" y="32"/>
                    <a:pt x="202" y="32"/>
                  </a:cubicBezTo>
                  <a:cubicBezTo>
                    <a:pt x="200" y="31"/>
                    <a:pt x="197" y="25"/>
                    <a:pt x="197" y="25"/>
                  </a:cubicBezTo>
                  <a:cubicBezTo>
                    <a:pt x="197" y="25"/>
                    <a:pt x="187" y="26"/>
                    <a:pt x="183" y="25"/>
                  </a:cubicBezTo>
                  <a:cubicBezTo>
                    <a:pt x="179" y="23"/>
                    <a:pt x="178" y="25"/>
                    <a:pt x="173" y="28"/>
                  </a:cubicBezTo>
                  <a:cubicBezTo>
                    <a:pt x="168" y="31"/>
                    <a:pt x="164" y="31"/>
                    <a:pt x="161" y="31"/>
                  </a:cubicBezTo>
                  <a:cubicBezTo>
                    <a:pt x="157" y="30"/>
                    <a:pt x="148" y="32"/>
                    <a:pt x="145" y="29"/>
                  </a:cubicBezTo>
                  <a:cubicBezTo>
                    <a:pt x="142" y="27"/>
                    <a:pt x="136" y="24"/>
                    <a:pt x="136" y="24"/>
                  </a:cubicBezTo>
                  <a:cubicBezTo>
                    <a:pt x="136" y="24"/>
                    <a:pt x="134" y="18"/>
                    <a:pt x="131" y="18"/>
                  </a:cubicBezTo>
                  <a:cubicBezTo>
                    <a:pt x="128" y="18"/>
                    <a:pt x="128" y="15"/>
                    <a:pt x="122" y="18"/>
                  </a:cubicBezTo>
                  <a:cubicBezTo>
                    <a:pt x="115" y="22"/>
                    <a:pt x="112" y="24"/>
                    <a:pt x="108" y="22"/>
                  </a:cubicBezTo>
                  <a:cubicBezTo>
                    <a:pt x="105" y="20"/>
                    <a:pt x="100" y="15"/>
                    <a:pt x="100" y="15"/>
                  </a:cubicBezTo>
                  <a:cubicBezTo>
                    <a:pt x="100" y="15"/>
                    <a:pt x="100" y="9"/>
                    <a:pt x="96" y="5"/>
                  </a:cubicBezTo>
                  <a:cubicBezTo>
                    <a:pt x="92" y="1"/>
                    <a:pt x="90" y="3"/>
                    <a:pt x="85" y="1"/>
                  </a:cubicBezTo>
                  <a:cubicBezTo>
                    <a:pt x="81" y="0"/>
                    <a:pt x="78" y="2"/>
                    <a:pt x="78" y="2"/>
                  </a:cubicBezTo>
                  <a:cubicBezTo>
                    <a:pt x="78" y="2"/>
                    <a:pt x="73" y="14"/>
                    <a:pt x="75" y="16"/>
                  </a:cubicBezTo>
                  <a:cubicBezTo>
                    <a:pt x="76" y="19"/>
                    <a:pt x="80" y="21"/>
                    <a:pt x="77" y="25"/>
                  </a:cubicBezTo>
                  <a:cubicBezTo>
                    <a:pt x="74" y="28"/>
                    <a:pt x="67" y="28"/>
                    <a:pt x="67" y="28"/>
                  </a:cubicBezTo>
                  <a:cubicBezTo>
                    <a:pt x="67" y="28"/>
                    <a:pt x="61" y="27"/>
                    <a:pt x="55" y="25"/>
                  </a:cubicBezTo>
                  <a:cubicBezTo>
                    <a:pt x="49" y="24"/>
                    <a:pt x="45" y="23"/>
                    <a:pt x="45" y="23"/>
                  </a:cubicBezTo>
                  <a:cubicBezTo>
                    <a:pt x="45" y="23"/>
                    <a:pt x="44" y="19"/>
                    <a:pt x="42" y="18"/>
                  </a:cubicBezTo>
                  <a:cubicBezTo>
                    <a:pt x="41" y="18"/>
                    <a:pt x="38" y="17"/>
                    <a:pt x="38" y="17"/>
                  </a:cubicBezTo>
                  <a:cubicBezTo>
                    <a:pt x="38" y="17"/>
                    <a:pt x="35" y="20"/>
                    <a:pt x="31" y="18"/>
                  </a:cubicBezTo>
                  <a:cubicBezTo>
                    <a:pt x="27" y="16"/>
                    <a:pt x="24" y="15"/>
                    <a:pt x="24" y="15"/>
                  </a:cubicBezTo>
                  <a:cubicBezTo>
                    <a:pt x="24" y="15"/>
                    <a:pt x="18" y="21"/>
                    <a:pt x="15" y="23"/>
                  </a:cubicBezTo>
                  <a:cubicBezTo>
                    <a:pt x="13" y="26"/>
                    <a:pt x="6" y="26"/>
                    <a:pt x="6" y="26"/>
                  </a:cubicBezTo>
                  <a:cubicBezTo>
                    <a:pt x="0" y="31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7">
              <a:extLst>
                <a:ext uri="{FF2B5EF4-FFF2-40B4-BE49-F238E27FC236}">
                  <a16:creationId xmlns:a16="http://schemas.microsoft.com/office/drawing/2014/main" id="{731E5703-7801-4C95-8C8C-251B0964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760"/>
              <a:ext cx="287" cy="221"/>
            </a:xfrm>
            <a:custGeom>
              <a:avLst/>
              <a:gdLst>
                <a:gd name="T0" fmla="*/ 6 w 101"/>
                <a:gd name="T1" fmla="*/ 3 h 78"/>
                <a:gd name="T2" fmla="*/ 9 w 101"/>
                <a:gd name="T3" fmla="*/ 31 h 78"/>
                <a:gd name="T4" fmla="*/ 17 w 101"/>
                <a:gd name="T5" fmla="*/ 23 h 78"/>
                <a:gd name="T6" fmla="*/ 40 w 101"/>
                <a:gd name="T7" fmla="*/ 11 h 78"/>
                <a:gd name="T8" fmla="*/ 65 w 101"/>
                <a:gd name="T9" fmla="*/ 26 h 78"/>
                <a:gd name="T10" fmla="*/ 88 w 101"/>
                <a:gd name="T11" fmla="*/ 43 h 78"/>
                <a:gd name="T12" fmla="*/ 108 w 101"/>
                <a:gd name="T13" fmla="*/ 48 h 78"/>
                <a:gd name="T14" fmla="*/ 114 w 101"/>
                <a:gd name="T15" fmla="*/ 37 h 78"/>
                <a:gd name="T16" fmla="*/ 131 w 101"/>
                <a:gd name="T17" fmla="*/ 20 h 78"/>
                <a:gd name="T18" fmla="*/ 162 w 101"/>
                <a:gd name="T19" fmla="*/ 31 h 78"/>
                <a:gd name="T20" fmla="*/ 176 w 101"/>
                <a:gd name="T21" fmla="*/ 48 h 78"/>
                <a:gd name="T22" fmla="*/ 193 w 101"/>
                <a:gd name="T23" fmla="*/ 45 h 78"/>
                <a:gd name="T24" fmla="*/ 199 w 101"/>
                <a:gd name="T25" fmla="*/ 51 h 78"/>
                <a:gd name="T26" fmla="*/ 202 w 101"/>
                <a:gd name="T27" fmla="*/ 68 h 78"/>
                <a:gd name="T28" fmla="*/ 210 w 101"/>
                <a:gd name="T29" fmla="*/ 79 h 78"/>
                <a:gd name="T30" fmla="*/ 224 w 101"/>
                <a:gd name="T31" fmla="*/ 94 h 78"/>
                <a:gd name="T32" fmla="*/ 242 w 101"/>
                <a:gd name="T33" fmla="*/ 105 h 78"/>
                <a:gd name="T34" fmla="*/ 264 w 101"/>
                <a:gd name="T35" fmla="*/ 105 h 78"/>
                <a:gd name="T36" fmla="*/ 276 w 101"/>
                <a:gd name="T37" fmla="*/ 105 h 78"/>
                <a:gd name="T38" fmla="*/ 278 w 101"/>
                <a:gd name="T39" fmla="*/ 113 h 78"/>
                <a:gd name="T40" fmla="*/ 270 w 101"/>
                <a:gd name="T41" fmla="*/ 111 h 78"/>
                <a:gd name="T42" fmla="*/ 264 w 101"/>
                <a:gd name="T43" fmla="*/ 122 h 78"/>
                <a:gd name="T44" fmla="*/ 281 w 101"/>
                <a:gd name="T45" fmla="*/ 130 h 78"/>
                <a:gd name="T46" fmla="*/ 284 w 101"/>
                <a:gd name="T47" fmla="*/ 147 h 78"/>
                <a:gd name="T48" fmla="*/ 267 w 101"/>
                <a:gd name="T49" fmla="*/ 153 h 78"/>
                <a:gd name="T50" fmla="*/ 253 w 101"/>
                <a:gd name="T51" fmla="*/ 164 h 78"/>
                <a:gd name="T52" fmla="*/ 244 w 101"/>
                <a:gd name="T53" fmla="*/ 184 h 78"/>
                <a:gd name="T54" fmla="*/ 224 w 101"/>
                <a:gd name="T55" fmla="*/ 193 h 78"/>
                <a:gd name="T56" fmla="*/ 207 w 101"/>
                <a:gd name="T57" fmla="*/ 198 h 78"/>
                <a:gd name="T58" fmla="*/ 193 w 101"/>
                <a:gd name="T59" fmla="*/ 204 h 78"/>
                <a:gd name="T60" fmla="*/ 193 w 101"/>
                <a:gd name="T61" fmla="*/ 184 h 78"/>
                <a:gd name="T62" fmla="*/ 193 w 101"/>
                <a:gd name="T63" fmla="*/ 176 h 78"/>
                <a:gd name="T64" fmla="*/ 170 w 101"/>
                <a:gd name="T65" fmla="*/ 164 h 78"/>
                <a:gd name="T66" fmla="*/ 134 w 101"/>
                <a:gd name="T67" fmla="*/ 147 h 78"/>
                <a:gd name="T68" fmla="*/ 117 w 101"/>
                <a:gd name="T69" fmla="*/ 136 h 78"/>
                <a:gd name="T70" fmla="*/ 94 w 101"/>
                <a:gd name="T71" fmla="*/ 130 h 78"/>
                <a:gd name="T72" fmla="*/ 77 w 101"/>
                <a:gd name="T73" fmla="*/ 130 h 78"/>
                <a:gd name="T74" fmla="*/ 40 w 101"/>
                <a:gd name="T75" fmla="*/ 147 h 78"/>
                <a:gd name="T76" fmla="*/ 40 w 101"/>
                <a:gd name="T77" fmla="*/ 122 h 78"/>
                <a:gd name="T78" fmla="*/ 45 w 101"/>
                <a:gd name="T79" fmla="*/ 99 h 78"/>
                <a:gd name="T80" fmla="*/ 57 w 101"/>
                <a:gd name="T81" fmla="*/ 91 h 78"/>
                <a:gd name="T82" fmla="*/ 51 w 101"/>
                <a:gd name="T83" fmla="*/ 82 h 78"/>
                <a:gd name="T84" fmla="*/ 37 w 101"/>
                <a:gd name="T85" fmla="*/ 79 h 78"/>
                <a:gd name="T86" fmla="*/ 26 w 101"/>
                <a:gd name="T87" fmla="*/ 85 h 78"/>
                <a:gd name="T88" fmla="*/ 11 w 101"/>
                <a:gd name="T89" fmla="*/ 77 h 78"/>
                <a:gd name="T90" fmla="*/ 17 w 101"/>
                <a:gd name="T91" fmla="*/ 60 h 78"/>
                <a:gd name="T92" fmla="*/ 28 w 101"/>
                <a:gd name="T93" fmla="*/ 57 h 78"/>
                <a:gd name="T94" fmla="*/ 45 w 101"/>
                <a:gd name="T95" fmla="*/ 57 h 78"/>
                <a:gd name="T96" fmla="*/ 48 w 101"/>
                <a:gd name="T97" fmla="*/ 45 h 78"/>
                <a:gd name="T98" fmla="*/ 37 w 101"/>
                <a:gd name="T99" fmla="*/ 23 h 78"/>
                <a:gd name="T100" fmla="*/ 23 w 101"/>
                <a:gd name="T101" fmla="*/ 40 h 78"/>
                <a:gd name="T102" fmla="*/ 3 w 101"/>
                <a:gd name="T103" fmla="*/ 31 h 78"/>
                <a:gd name="T104" fmla="*/ 6 w 101"/>
                <a:gd name="T105" fmla="*/ 3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1" h="78">
                  <a:moveTo>
                    <a:pt x="2" y="1"/>
                  </a:moveTo>
                  <a:cubicBezTo>
                    <a:pt x="2" y="1"/>
                    <a:pt x="1" y="6"/>
                    <a:pt x="3" y="11"/>
                  </a:cubicBezTo>
                  <a:cubicBezTo>
                    <a:pt x="4" y="16"/>
                    <a:pt x="7" y="13"/>
                    <a:pt x="6" y="8"/>
                  </a:cubicBezTo>
                  <a:cubicBezTo>
                    <a:pt x="6" y="3"/>
                    <a:pt x="10" y="7"/>
                    <a:pt x="14" y="4"/>
                  </a:cubicBezTo>
                  <a:cubicBezTo>
                    <a:pt x="18" y="0"/>
                    <a:pt x="18" y="5"/>
                    <a:pt x="23" y="9"/>
                  </a:cubicBezTo>
                  <a:cubicBezTo>
                    <a:pt x="28" y="14"/>
                    <a:pt x="29" y="15"/>
                    <a:pt x="31" y="15"/>
                  </a:cubicBezTo>
                  <a:cubicBezTo>
                    <a:pt x="31" y="15"/>
                    <a:pt x="35" y="17"/>
                    <a:pt x="38" y="17"/>
                  </a:cubicBezTo>
                  <a:cubicBezTo>
                    <a:pt x="40" y="17"/>
                    <a:pt x="40" y="14"/>
                    <a:pt x="40" y="13"/>
                  </a:cubicBezTo>
                  <a:cubicBezTo>
                    <a:pt x="39" y="12"/>
                    <a:pt x="43" y="10"/>
                    <a:pt x="46" y="7"/>
                  </a:cubicBezTo>
                  <a:cubicBezTo>
                    <a:pt x="49" y="4"/>
                    <a:pt x="57" y="11"/>
                    <a:pt x="57" y="11"/>
                  </a:cubicBezTo>
                  <a:cubicBezTo>
                    <a:pt x="57" y="11"/>
                    <a:pt x="60" y="15"/>
                    <a:pt x="62" y="17"/>
                  </a:cubicBezTo>
                  <a:cubicBezTo>
                    <a:pt x="64" y="18"/>
                    <a:pt x="65" y="17"/>
                    <a:pt x="68" y="16"/>
                  </a:cubicBezTo>
                  <a:cubicBezTo>
                    <a:pt x="70" y="14"/>
                    <a:pt x="69" y="17"/>
                    <a:pt x="70" y="18"/>
                  </a:cubicBezTo>
                  <a:cubicBezTo>
                    <a:pt x="71" y="20"/>
                    <a:pt x="70" y="23"/>
                    <a:pt x="71" y="24"/>
                  </a:cubicBezTo>
                  <a:cubicBezTo>
                    <a:pt x="71" y="25"/>
                    <a:pt x="74" y="28"/>
                    <a:pt x="74" y="28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84" y="36"/>
                    <a:pt x="85" y="37"/>
                  </a:cubicBezTo>
                  <a:cubicBezTo>
                    <a:pt x="85" y="38"/>
                    <a:pt x="92" y="38"/>
                    <a:pt x="93" y="37"/>
                  </a:cubicBezTo>
                  <a:cubicBezTo>
                    <a:pt x="94" y="37"/>
                    <a:pt x="97" y="37"/>
                    <a:pt x="97" y="37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7" y="41"/>
                    <a:pt x="95" y="39"/>
                  </a:cubicBezTo>
                  <a:cubicBezTo>
                    <a:pt x="92" y="37"/>
                    <a:pt x="92" y="42"/>
                    <a:pt x="93" y="43"/>
                  </a:cubicBezTo>
                  <a:cubicBezTo>
                    <a:pt x="93" y="44"/>
                    <a:pt x="96" y="46"/>
                    <a:pt x="99" y="46"/>
                  </a:cubicBezTo>
                  <a:cubicBezTo>
                    <a:pt x="101" y="46"/>
                    <a:pt x="100" y="52"/>
                    <a:pt x="100" y="52"/>
                  </a:cubicBezTo>
                  <a:cubicBezTo>
                    <a:pt x="100" y="52"/>
                    <a:pt x="96" y="53"/>
                    <a:pt x="94" y="54"/>
                  </a:cubicBezTo>
                  <a:cubicBezTo>
                    <a:pt x="92" y="54"/>
                    <a:pt x="90" y="56"/>
                    <a:pt x="89" y="58"/>
                  </a:cubicBezTo>
                  <a:cubicBezTo>
                    <a:pt x="89" y="61"/>
                    <a:pt x="88" y="63"/>
                    <a:pt x="86" y="65"/>
                  </a:cubicBezTo>
                  <a:cubicBezTo>
                    <a:pt x="83" y="67"/>
                    <a:pt x="80" y="67"/>
                    <a:pt x="79" y="68"/>
                  </a:cubicBezTo>
                  <a:cubicBezTo>
                    <a:pt x="77" y="69"/>
                    <a:pt x="75" y="68"/>
                    <a:pt x="73" y="70"/>
                  </a:cubicBezTo>
                  <a:cubicBezTo>
                    <a:pt x="71" y="72"/>
                    <a:pt x="70" y="78"/>
                    <a:pt x="68" y="72"/>
                  </a:cubicBezTo>
                  <a:cubicBezTo>
                    <a:pt x="65" y="67"/>
                    <a:pt x="68" y="65"/>
                    <a:pt x="68" y="65"/>
                  </a:cubicBezTo>
                  <a:cubicBezTo>
                    <a:pt x="68" y="65"/>
                    <a:pt x="70" y="62"/>
                    <a:pt x="68" y="62"/>
                  </a:cubicBezTo>
                  <a:cubicBezTo>
                    <a:pt x="67" y="62"/>
                    <a:pt x="63" y="58"/>
                    <a:pt x="60" y="58"/>
                  </a:cubicBezTo>
                  <a:cubicBezTo>
                    <a:pt x="57" y="58"/>
                    <a:pt x="49" y="54"/>
                    <a:pt x="47" y="52"/>
                  </a:cubicBezTo>
                  <a:cubicBezTo>
                    <a:pt x="46" y="51"/>
                    <a:pt x="42" y="48"/>
                    <a:pt x="41" y="48"/>
                  </a:cubicBezTo>
                  <a:cubicBezTo>
                    <a:pt x="39" y="48"/>
                    <a:pt x="35" y="47"/>
                    <a:pt x="33" y="46"/>
                  </a:cubicBezTo>
                  <a:cubicBezTo>
                    <a:pt x="31" y="45"/>
                    <a:pt x="27" y="46"/>
                    <a:pt x="27" y="46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47"/>
                    <a:pt x="14" y="43"/>
                  </a:cubicBezTo>
                  <a:cubicBezTo>
                    <a:pt x="14" y="40"/>
                    <a:pt x="14" y="36"/>
                    <a:pt x="16" y="35"/>
                  </a:cubicBezTo>
                  <a:cubicBezTo>
                    <a:pt x="18" y="33"/>
                    <a:pt x="19" y="33"/>
                    <a:pt x="20" y="32"/>
                  </a:cubicBezTo>
                  <a:cubicBezTo>
                    <a:pt x="21" y="31"/>
                    <a:pt x="21" y="29"/>
                    <a:pt x="18" y="29"/>
                  </a:cubicBezTo>
                  <a:cubicBezTo>
                    <a:pt x="15" y="29"/>
                    <a:pt x="14" y="26"/>
                    <a:pt x="13" y="28"/>
                  </a:cubicBezTo>
                  <a:cubicBezTo>
                    <a:pt x="12" y="29"/>
                    <a:pt x="10" y="30"/>
                    <a:pt x="9" y="30"/>
                  </a:cubicBezTo>
                  <a:cubicBezTo>
                    <a:pt x="7" y="30"/>
                    <a:pt x="4" y="29"/>
                    <a:pt x="4" y="27"/>
                  </a:cubicBezTo>
                  <a:cubicBezTo>
                    <a:pt x="4" y="25"/>
                    <a:pt x="5" y="22"/>
                    <a:pt x="6" y="21"/>
                  </a:cubicBezTo>
                  <a:cubicBezTo>
                    <a:pt x="8" y="21"/>
                    <a:pt x="7" y="18"/>
                    <a:pt x="10" y="20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8" y="20"/>
                    <a:pt x="19" y="18"/>
                    <a:pt x="17" y="16"/>
                  </a:cubicBezTo>
                  <a:cubicBezTo>
                    <a:pt x="16" y="15"/>
                    <a:pt x="13" y="8"/>
                    <a:pt x="13" y="8"/>
                  </a:cubicBezTo>
                  <a:cubicBezTo>
                    <a:pt x="13" y="8"/>
                    <a:pt x="10" y="12"/>
                    <a:pt x="8" y="14"/>
                  </a:cubicBezTo>
                  <a:cubicBezTo>
                    <a:pt x="6" y="17"/>
                    <a:pt x="1" y="16"/>
                    <a:pt x="1" y="11"/>
                  </a:cubicBezTo>
                  <a:cubicBezTo>
                    <a:pt x="0" y="7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8">
              <a:extLst>
                <a:ext uri="{FF2B5EF4-FFF2-40B4-BE49-F238E27FC236}">
                  <a16:creationId xmlns:a16="http://schemas.microsoft.com/office/drawing/2014/main" id="{AE56A5DC-BEB3-4638-A2E7-31E41215D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814"/>
              <a:ext cx="161" cy="110"/>
            </a:xfrm>
            <a:custGeom>
              <a:avLst/>
              <a:gdLst>
                <a:gd name="T0" fmla="*/ 161 w 57"/>
                <a:gd name="T1" fmla="*/ 96 h 39"/>
                <a:gd name="T2" fmla="*/ 158 w 57"/>
                <a:gd name="T3" fmla="*/ 82 h 39"/>
                <a:gd name="T4" fmla="*/ 153 w 57"/>
                <a:gd name="T5" fmla="*/ 62 h 39"/>
                <a:gd name="T6" fmla="*/ 138 w 57"/>
                <a:gd name="T7" fmla="*/ 59 h 39"/>
                <a:gd name="T8" fmla="*/ 136 w 57"/>
                <a:gd name="T9" fmla="*/ 39 h 39"/>
                <a:gd name="T10" fmla="*/ 127 w 57"/>
                <a:gd name="T11" fmla="*/ 37 h 39"/>
                <a:gd name="T12" fmla="*/ 96 w 57"/>
                <a:gd name="T13" fmla="*/ 37 h 39"/>
                <a:gd name="T14" fmla="*/ 85 w 57"/>
                <a:gd name="T15" fmla="*/ 39 h 39"/>
                <a:gd name="T16" fmla="*/ 73 w 57"/>
                <a:gd name="T17" fmla="*/ 42 h 39"/>
                <a:gd name="T18" fmla="*/ 54 w 57"/>
                <a:gd name="T19" fmla="*/ 42 h 39"/>
                <a:gd name="T20" fmla="*/ 51 w 57"/>
                <a:gd name="T21" fmla="*/ 31 h 39"/>
                <a:gd name="T22" fmla="*/ 59 w 57"/>
                <a:gd name="T23" fmla="*/ 31 h 39"/>
                <a:gd name="T24" fmla="*/ 71 w 57"/>
                <a:gd name="T25" fmla="*/ 28 h 39"/>
                <a:gd name="T26" fmla="*/ 79 w 57"/>
                <a:gd name="T27" fmla="*/ 23 h 39"/>
                <a:gd name="T28" fmla="*/ 71 w 57"/>
                <a:gd name="T29" fmla="*/ 11 h 39"/>
                <a:gd name="T30" fmla="*/ 76 w 57"/>
                <a:gd name="T31" fmla="*/ 0 h 39"/>
                <a:gd name="T32" fmla="*/ 59 w 57"/>
                <a:gd name="T33" fmla="*/ 0 h 39"/>
                <a:gd name="T34" fmla="*/ 45 w 57"/>
                <a:gd name="T35" fmla="*/ 3 h 39"/>
                <a:gd name="T36" fmla="*/ 34 w 57"/>
                <a:gd name="T37" fmla="*/ 23 h 39"/>
                <a:gd name="T38" fmla="*/ 34 w 57"/>
                <a:gd name="T39" fmla="*/ 37 h 39"/>
                <a:gd name="T40" fmla="*/ 14 w 57"/>
                <a:gd name="T41" fmla="*/ 39 h 39"/>
                <a:gd name="T42" fmla="*/ 3 w 57"/>
                <a:gd name="T43" fmla="*/ 45 h 39"/>
                <a:gd name="T44" fmla="*/ 6 w 57"/>
                <a:gd name="T45" fmla="*/ 62 h 39"/>
                <a:gd name="T46" fmla="*/ 0 w 57"/>
                <a:gd name="T47" fmla="*/ 99 h 39"/>
                <a:gd name="T48" fmla="*/ 8 w 57"/>
                <a:gd name="T49" fmla="*/ 102 h 39"/>
                <a:gd name="T50" fmla="*/ 25 w 57"/>
                <a:gd name="T51" fmla="*/ 107 h 39"/>
                <a:gd name="T52" fmla="*/ 51 w 57"/>
                <a:gd name="T53" fmla="*/ 87 h 39"/>
                <a:gd name="T54" fmla="*/ 73 w 57"/>
                <a:gd name="T55" fmla="*/ 82 h 39"/>
                <a:gd name="T56" fmla="*/ 93 w 57"/>
                <a:gd name="T57" fmla="*/ 102 h 39"/>
                <a:gd name="T58" fmla="*/ 116 w 57"/>
                <a:gd name="T59" fmla="*/ 93 h 39"/>
                <a:gd name="T60" fmla="*/ 133 w 57"/>
                <a:gd name="T61" fmla="*/ 102 h 39"/>
                <a:gd name="T62" fmla="*/ 161 w 57"/>
                <a:gd name="T63" fmla="*/ 96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39">
                  <a:moveTo>
                    <a:pt x="57" y="34"/>
                  </a:moveTo>
                  <a:cubicBezTo>
                    <a:pt x="56" y="31"/>
                    <a:pt x="56" y="29"/>
                    <a:pt x="56" y="29"/>
                  </a:cubicBezTo>
                  <a:cubicBezTo>
                    <a:pt x="56" y="29"/>
                    <a:pt x="56" y="24"/>
                    <a:pt x="54" y="22"/>
                  </a:cubicBezTo>
                  <a:cubicBezTo>
                    <a:pt x="52" y="21"/>
                    <a:pt x="50" y="22"/>
                    <a:pt x="49" y="21"/>
                  </a:cubicBezTo>
                  <a:cubicBezTo>
                    <a:pt x="47" y="20"/>
                    <a:pt x="49" y="15"/>
                    <a:pt x="48" y="14"/>
                  </a:cubicBezTo>
                  <a:cubicBezTo>
                    <a:pt x="48" y="13"/>
                    <a:pt x="45" y="13"/>
                    <a:pt x="45" y="13"/>
                  </a:cubicBezTo>
                  <a:cubicBezTo>
                    <a:pt x="42" y="14"/>
                    <a:pt x="34" y="13"/>
                    <a:pt x="34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8" y="16"/>
                    <a:pt x="26" y="15"/>
                  </a:cubicBezTo>
                  <a:cubicBezTo>
                    <a:pt x="24" y="15"/>
                    <a:pt x="22" y="15"/>
                    <a:pt x="19" y="15"/>
                  </a:cubicBezTo>
                  <a:cubicBezTo>
                    <a:pt x="17" y="15"/>
                    <a:pt x="17" y="14"/>
                    <a:pt x="18" y="11"/>
                  </a:cubicBezTo>
                  <a:cubicBezTo>
                    <a:pt x="19" y="8"/>
                    <a:pt x="20" y="11"/>
                    <a:pt x="21" y="11"/>
                  </a:cubicBezTo>
                  <a:cubicBezTo>
                    <a:pt x="21" y="11"/>
                    <a:pt x="24" y="10"/>
                    <a:pt x="25" y="10"/>
                  </a:cubicBezTo>
                  <a:cubicBezTo>
                    <a:pt x="26" y="9"/>
                    <a:pt x="28" y="8"/>
                    <a:pt x="28" y="8"/>
                  </a:cubicBezTo>
                  <a:cubicBezTo>
                    <a:pt x="28" y="8"/>
                    <a:pt x="23" y="7"/>
                    <a:pt x="25" y="4"/>
                  </a:cubicBezTo>
                  <a:cubicBezTo>
                    <a:pt x="28" y="2"/>
                    <a:pt x="27" y="0"/>
                    <a:pt x="27" y="0"/>
                  </a:cubicBezTo>
                  <a:cubicBezTo>
                    <a:pt x="27" y="0"/>
                    <a:pt x="23" y="0"/>
                    <a:pt x="21" y="0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7" y="14"/>
                    <a:pt x="5" y="14"/>
                  </a:cubicBezTo>
                  <a:cubicBezTo>
                    <a:pt x="3" y="13"/>
                    <a:pt x="1" y="16"/>
                    <a:pt x="1" y="1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35"/>
                    <a:pt x="0" y="35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4" y="36"/>
                    <a:pt x="7" y="39"/>
                    <a:pt x="9" y="38"/>
                  </a:cubicBezTo>
                  <a:cubicBezTo>
                    <a:pt x="11" y="37"/>
                    <a:pt x="17" y="33"/>
                    <a:pt x="18" y="31"/>
                  </a:cubicBezTo>
                  <a:cubicBezTo>
                    <a:pt x="20" y="30"/>
                    <a:pt x="24" y="26"/>
                    <a:pt x="26" y="29"/>
                  </a:cubicBezTo>
                  <a:cubicBezTo>
                    <a:pt x="27" y="32"/>
                    <a:pt x="29" y="34"/>
                    <a:pt x="33" y="36"/>
                  </a:cubicBezTo>
                  <a:cubicBezTo>
                    <a:pt x="36" y="39"/>
                    <a:pt x="40" y="34"/>
                    <a:pt x="41" y="33"/>
                  </a:cubicBezTo>
                  <a:cubicBezTo>
                    <a:pt x="43" y="33"/>
                    <a:pt x="45" y="35"/>
                    <a:pt x="47" y="36"/>
                  </a:cubicBezTo>
                  <a:cubicBezTo>
                    <a:pt x="49" y="36"/>
                    <a:pt x="54" y="38"/>
                    <a:pt x="57" y="3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9">
              <a:extLst>
                <a:ext uri="{FF2B5EF4-FFF2-40B4-BE49-F238E27FC236}">
                  <a16:creationId xmlns:a16="http://schemas.microsoft.com/office/drawing/2014/main" id="{AC7C7BD2-13D1-43CD-8A81-E7BECE13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2887"/>
              <a:ext cx="298" cy="221"/>
            </a:xfrm>
            <a:custGeom>
              <a:avLst/>
              <a:gdLst>
                <a:gd name="T0" fmla="*/ 298 w 105"/>
                <a:gd name="T1" fmla="*/ 23 h 78"/>
                <a:gd name="T2" fmla="*/ 270 w 105"/>
                <a:gd name="T3" fmla="*/ 28 h 78"/>
                <a:gd name="T4" fmla="*/ 253 w 105"/>
                <a:gd name="T5" fmla="*/ 20 h 78"/>
                <a:gd name="T6" fmla="*/ 230 w 105"/>
                <a:gd name="T7" fmla="*/ 28 h 78"/>
                <a:gd name="T8" fmla="*/ 210 w 105"/>
                <a:gd name="T9" fmla="*/ 9 h 78"/>
                <a:gd name="T10" fmla="*/ 187 w 105"/>
                <a:gd name="T11" fmla="*/ 14 h 78"/>
                <a:gd name="T12" fmla="*/ 162 w 105"/>
                <a:gd name="T13" fmla="*/ 34 h 78"/>
                <a:gd name="T14" fmla="*/ 145 w 105"/>
                <a:gd name="T15" fmla="*/ 28 h 78"/>
                <a:gd name="T16" fmla="*/ 136 w 105"/>
                <a:gd name="T17" fmla="*/ 26 h 78"/>
                <a:gd name="T18" fmla="*/ 116 w 105"/>
                <a:gd name="T19" fmla="*/ 20 h 78"/>
                <a:gd name="T20" fmla="*/ 99 w 105"/>
                <a:gd name="T21" fmla="*/ 26 h 78"/>
                <a:gd name="T22" fmla="*/ 85 w 105"/>
                <a:gd name="T23" fmla="*/ 37 h 78"/>
                <a:gd name="T24" fmla="*/ 77 w 105"/>
                <a:gd name="T25" fmla="*/ 57 h 78"/>
                <a:gd name="T26" fmla="*/ 57 w 105"/>
                <a:gd name="T27" fmla="*/ 65 h 78"/>
                <a:gd name="T28" fmla="*/ 40 w 105"/>
                <a:gd name="T29" fmla="*/ 71 h 78"/>
                <a:gd name="T30" fmla="*/ 26 w 105"/>
                <a:gd name="T31" fmla="*/ 77 h 78"/>
                <a:gd name="T32" fmla="*/ 26 w 105"/>
                <a:gd name="T33" fmla="*/ 57 h 78"/>
                <a:gd name="T34" fmla="*/ 14 w 105"/>
                <a:gd name="T35" fmla="*/ 82 h 78"/>
                <a:gd name="T36" fmla="*/ 11 w 105"/>
                <a:gd name="T37" fmla="*/ 111 h 78"/>
                <a:gd name="T38" fmla="*/ 3 w 105"/>
                <a:gd name="T39" fmla="*/ 128 h 78"/>
                <a:gd name="T40" fmla="*/ 14 w 105"/>
                <a:gd name="T41" fmla="*/ 153 h 78"/>
                <a:gd name="T42" fmla="*/ 28 w 105"/>
                <a:gd name="T43" fmla="*/ 176 h 78"/>
                <a:gd name="T44" fmla="*/ 23 w 105"/>
                <a:gd name="T45" fmla="*/ 190 h 78"/>
                <a:gd name="T46" fmla="*/ 9 w 105"/>
                <a:gd name="T47" fmla="*/ 207 h 78"/>
                <a:gd name="T48" fmla="*/ 23 w 105"/>
                <a:gd name="T49" fmla="*/ 218 h 78"/>
                <a:gd name="T50" fmla="*/ 85 w 105"/>
                <a:gd name="T51" fmla="*/ 213 h 78"/>
                <a:gd name="T52" fmla="*/ 119 w 105"/>
                <a:gd name="T53" fmla="*/ 204 h 78"/>
                <a:gd name="T54" fmla="*/ 125 w 105"/>
                <a:gd name="T55" fmla="*/ 179 h 78"/>
                <a:gd name="T56" fmla="*/ 136 w 105"/>
                <a:gd name="T57" fmla="*/ 159 h 78"/>
                <a:gd name="T58" fmla="*/ 153 w 105"/>
                <a:gd name="T59" fmla="*/ 156 h 78"/>
                <a:gd name="T60" fmla="*/ 182 w 105"/>
                <a:gd name="T61" fmla="*/ 133 h 78"/>
                <a:gd name="T62" fmla="*/ 196 w 105"/>
                <a:gd name="T63" fmla="*/ 105 h 78"/>
                <a:gd name="T64" fmla="*/ 213 w 105"/>
                <a:gd name="T65" fmla="*/ 91 h 78"/>
                <a:gd name="T66" fmla="*/ 227 w 105"/>
                <a:gd name="T67" fmla="*/ 74 h 78"/>
                <a:gd name="T68" fmla="*/ 227 w 105"/>
                <a:gd name="T69" fmla="*/ 57 h 78"/>
                <a:gd name="T70" fmla="*/ 227 w 105"/>
                <a:gd name="T71" fmla="*/ 45 h 78"/>
                <a:gd name="T72" fmla="*/ 238 w 105"/>
                <a:gd name="T73" fmla="*/ 37 h 78"/>
                <a:gd name="T74" fmla="*/ 253 w 105"/>
                <a:gd name="T75" fmla="*/ 34 h 78"/>
                <a:gd name="T76" fmla="*/ 267 w 105"/>
                <a:gd name="T77" fmla="*/ 34 h 78"/>
                <a:gd name="T78" fmla="*/ 298 w 105"/>
                <a:gd name="T79" fmla="*/ 23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78">
                  <a:moveTo>
                    <a:pt x="105" y="8"/>
                  </a:moveTo>
                  <a:cubicBezTo>
                    <a:pt x="102" y="12"/>
                    <a:pt x="97" y="10"/>
                    <a:pt x="95" y="10"/>
                  </a:cubicBezTo>
                  <a:cubicBezTo>
                    <a:pt x="93" y="9"/>
                    <a:pt x="91" y="7"/>
                    <a:pt x="89" y="7"/>
                  </a:cubicBezTo>
                  <a:cubicBezTo>
                    <a:pt x="88" y="8"/>
                    <a:pt x="84" y="13"/>
                    <a:pt x="81" y="10"/>
                  </a:cubicBezTo>
                  <a:cubicBezTo>
                    <a:pt x="77" y="8"/>
                    <a:pt x="75" y="6"/>
                    <a:pt x="74" y="3"/>
                  </a:cubicBezTo>
                  <a:cubicBezTo>
                    <a:pt x="72" y="0"/>
                    <a:pt x="68" y="4"/>
                    <a:pt x="66" y="5"/>
                  </a:cubicBezTo>
                  <a:cubicBezTo>
                    <a:pt x="65" y="7"/>
                    <a:pt x="59" y="11"/>
                    <a:pt x="57" y="12"/>
                  </a:cubicBezTo>
                  <a:cubicBezTo>
                    <a:pt x="55" y="13"/>
                    <a:pt x="52" y="10"/>
                    <a:pt x="51" y="10"/>
                  </a:cubicBezTo>
                  <a:cubicBezTo>
                    <a:pt x="50" y="10"/>
                    <a:pt x="48" y="9"/>
                    <a:pt x="48" y="9"/>
                  </a:cubicBezTo>
                  <a:cubicBezTo>
                    <a:pt x="47" y="9"/>
                    <a:pt x="42" y="8"/>
                    <a:pt x="41" y="7"/>
                  </a:cubicBezTo>
                  <a:cubicBezTo>
                    <a:pt x="41" y="7"/>
                    <a:pt x="37" y="8"/>
                    <a:pt x="35" y="9"/>
                  </a:cubicBezTo>
                  <a:cubicBezTo>
                    <a:pt x="33" y="9"/>
                    <a:pt x="31" y="11"/>
                    <a:pt x="30" y="13"/>
                  </a:cubicBezTo>
                  <a:cubicBezTo>
                    <a:pt x="30" y="16"/>
                    <a:pt x="29" y="18"/>
                    <a:pt x="27" y="20"/>
                  </a:cubicBezTo>
                  <a:cubicBezTo>
                    <a:pt x="24" y="22"/>
                    <a:pt x="21" y="22"/>
                    <a:pt x="20" y="23"/>
                  </a:cubicBezTo>
                  <a:cubicBezTo>
                    <a:pt x="18" y="24"/>
                    <a:pt x="16" y="23"/>
                    <a:pt x="14" y="25"/>
                  </a:cubicBezTo>
                  <a:cubicBezTo>
                    <a:pt x="12" y="27"/>
                    <a:pt x="11" y="33"/>
                    <a:pt x="9" y="27"/>
                  </a:cubicBezTo>
                  <a:cubicBezTo>
                    <a:pt x="6" y="22"/>
                    <a:pt x="9" y="20"/>
                    <a:pt x="9" y="20"/>
                  </a:cubicBezTo>
                  <a:cubicBezTo>
                    <a:pt x="9" y="20"/>
                    <a:pt x="4" y="24"/>
                    <a:pt x="5" y="29"/>
                  </a:cubicBezTo>
                  <a:cubicBezTo>
                    <a:pt x="7" y="33"/>
                    <a:pt x="6" y="37"/>
                    <a:pt x="4" y="39"/>
                  </a:cubicBezTo>
                  <a:cubicBezTo>
                    <a:pt x="1" y="40"/>
                    <a:pt x="0" y="41"/>
                    <a:pt x="1" y="45"/>
                  </a:cubicBezTo>
                  <a:cubicBezTo>
                    <a:pt x="2" y="48"/>
                    <a:pt x="3" y="51"/>
                    <a:pt x="5" y="54"/>
                  </a:cubicBezTo>
                  <a:cubicBezTo>
                    <a:pt x="8" y="58"/>
                    <a:pt x="10" y="61"/>
                    <a:pt x="10" y="62"/>
                  </a:cubicBezTo>
                  <a:cubicBezTo>
                    <a:pt x="10" y="64"/>
                    <a:pt x="10" y="65"/>
                    <a:pt x="8" y="67"/>
                  </a:cubicBezTo>
                  <a:cubicBezTo>
                    <a:pt x="6" y="70"/>
                    <a:pt x="3" y="73"/>
                    <a:pt x="3" y="73"/>
                  </a:cubicBezTo>
                  <a:cubicBezTo>
                    <a:pt x="3" y="73"/>
                    <a:pt x="4" y="76"/>
                    <a:pt x="8" y="77"/>
                  </a:cubicBezTo>
                  <a:cubicBezTo>
                    <a:pt x="12" y="78"/>
                    <a:pt x="25" y="76"/>
                    <a:pt x="30" y="75"/>
                  </a:cubicBezTo>
                  <a:cubicBezTo>
                    <a:pt x="35" y="74"/>
                    <a:pt x="40" y="74"/>
                    <a:pt x="42" y="72"/>
                  </a:cubicBezTo>
                  <a:cubicBezTo>
                    <a:pt x="43" y="69"/>
                    <a:pt x="43" y="68"/>
                    <a:pt x="44" y="63"/>
                  </a:cubicBezTo>
                  <a:cubicBezTo>
                    <a:pt x="45" y="59"/>
                    <a:pt x="45" y="55"/>
                    <a:pt x="48" y="56"/>
                  </a:cubicBezTo>
                  <a:cubicBezTo>
                    <a:pt x="50" y="57"/>
                    <a:pt x="48" y="56"/>
                    <a:pt x="54" y="55"/>
                  </a:cubicBezTo>
                  <a:cubicBezTo>
                    <a:pt x="60" y="53"/>
                    <a:pt x="62" y="48"/>
                    <a:pt x="64" y="47"/>
                  </a:cubicBezTo>
                  <a:cubicBezTo>
                    <a:pt x="66" y="46"/>
                    <a:pt x="69" y="39"/>
                    <a:pt x="69" y="37"/>
                  </a:cubicBezTo>
                  <a:cubicBezTo>
                    <a:pt x="70" y="35"/>
                    <a:pt x="73" y="33"/>
                    <a:pt x="75" y="32"/>
                  </a:cubicBezTo>
                  <a:cubicBezTo>
                    <a:pt x="78" y="32"/>
                    <a:pt x="79" y="29"/>
                    <a:pt x="80" y="26"/>
                  </a:cubicBezTo>
                  <a:cubicBezTo>
                    <a:pt x="81" y="24"/>
                    <a:pt x="81" y="21"/>
                    <a:pt x="80" y="20"/>
                  </a:cubicBezTo>
                  <a:cubicBezTo>
                    <a:pt x="78" y="19"/>
                    <a:pt x="78" y="17"/>
                    <a:pt x="80" y="16"/>
                  </a:cubicBezTo>
                  <a:cubicBezTo>
                    <a:pt x="82" y="16"/>
                    <a:pt x="82" y="13"/>
                    <a:pt x="84" y="13"/>
                  </a:cubicBezTo>
                  <a:cubicBezTo>
                    <a:pt x="85" y="14"/>
                    <a:pt x="87" y="13"/>
                    <a:pt x="89" y="12"/>
                  </a:cubicBezTo>
                  <a:cubicBezTo>
                    <a:pt x="91" y="12"/>
                    <a:pt x="90" y="11"/>
                    <a:pt x="94" y="12"/>
                  </a:cubicBezTo>
                  <a:cubicBezTo>
                    <a:pt x="97" y="13"/>
                    <a:pt x="105" y="12"/>
                    <a:pt x="105" y="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60">
              <a:extLst>
                <a:ext uri="{FF2B5EF4-FFF2-40B4-BE49-F238E27FC236}">
                  <a16:creationId xmlns:a16="http://schemas.microsoft.com/office/drawing/2014/main" id="{8B91DC21-D6F4-406A-8F6B-2C5A1106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732"/>
              <a:ext cx="141" cy="82"/>
            </a:xfrm>
            <a:custGeom>
              <a:avLst/>
              <a:gdLst>
                <a:gd name="T0" fmla="*/ 138 w 50"/>
                <a:gd name="T1" fmla="*/ 62 h 29"/>
                <a:gd name="T2" fmla="*/ 110 w 50"/>
                <a:gd name="T3" fmla="*/ 34 h 29"/>
                <a:gd name="T4" fmla="*/ 59 w 50"/>
                <a:gd name="T5" fmla="*/ 23 h 29"/>
                <a:gd name="T6" fmla="*/ 0 w 50"/>
                <a:gd name="T7" fmla="*/ 8 h 29"/>
                <a:gd name="T8" fmla="*/ 11 w 50"/>
                <a:gd name="T9" fmla="*/ 23 h 29"/>
                <a:gd name="T10" fmla="*/ 31 w 50"/>
                <a:gd name="T11" fmla="*/ 42 h 29"/>
                <a:gd name="T12" fmla="*/ 23 w 50"/>
                <a:gd name="T13" fmla="*/ 65 h 29"/>
                <a:gd name="T14" fmla="*/ 51 w 50"/>
                <a:gd name="T15" fmla="*/ 76 h 29"/>
                <a:gd name="T16" fmla="*/ 82 w 50"/>
                <a:gd name="T17" fmla="*/ 74 h 29"/>
                <a:gd name="T18" fmla="*/ 99 w 50"/>
                <a:gd name="T19" fmla="*/ 76 h 29"/>
                <a:gd name="T20" fmla="*/ 118 w 50"/>
                <a:gd name="T21" fmla="*/ 79 h 29"/>
                <a:gd name="T22" fmla="*/ 138 w 50"/>
                <a:gd name="T23" fmla="*/ 76 h 29"/>
                <a:gd name="T24" fmla="*/ 138 w 50"/>
                <a:gd name="T25" fmla="*/ 62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29">
                  <a:moveTo>
                    <a:pt x="49" y="22"/>
                  </a:moveTo>
                  <a:cubicBezTo>
                    <a:pt x="42" y="15"/>
                    <a:pt x="45" y="12"/>
                    <a:pt x="39" y="12"/>
                  </a:cubicBezTo>
                  <a:cubicBezTo>
                    <a:pt x="34" y="11"/>
                    <a:pt x="24" y="9"/>
                    <a:pt x="21" y="8"/>
                  </a:cubicBezTo>
                  <a:cubicBezTo>
                    <a:pt x="18" y="8"/>
                    <a:pt x="8" y="0"/>
                    <a:pt x="0" y="3"/>
                  </a:cubicBezTo>
                  <a:cubicBezTo>
                    <a:pt x="0" y="3"/>
                    <a:pt x="2" y="7"/>
                    <a:pt x="4" y="8"/>
                  </a:cubicBezTo>
                  <a:cubicBezTo>
                    <a:pt x="6" y="9"/>
                    <a:pt x="10" y="13"/>
                    <a:pt x="11" y="15"/>
                  </a:cubicBezTo>
                  <a:cubicBezTo>
                    <a:pt x="11" y="17"/>
                    <a:pt x="6" y="20"/>
                    <a:pt x="8" y="23"/>
                  </a:cubicBezTo>
                  <a:cubicBezTo>
                    <a:pt x="10" y="26"/>
                    <a:pt x="16" y="27"/>
                    <a:pt x="18" y="27"/>
                  </a:cubicBezTo>
                  <a:cubicBezTo>
                    <a:pt x="21" y="26"/>
                    <a:pt x="25" y="26"/>
                    <a:pt x="29" y="26"/>
                  </a:cubicBezTo>
                  <a:cubicBezTo>
                    <a:pt x="33" y="26"/>
                    <a:pt x="32" y="25"/>
                    <a:pt x="35" y="27"/>
                  </a:cubicBezTo>
                  <a:cubicBezTo>
                    <a:pt x="38" y="29"/>
                    <a:pt x="41" y="29"/>
                    <a:pt x="42" y="28"/>
                  </a:cubicBezTo>
                  <a:cubicBezTo>
                    <a:pt x="42" y="26"/>
                    <a:pt x="50" y="29"/>
                    <a:pt x="49" y="27"/>
                  </a:cubicBezTo>
                  <a:cubicBezTo>
                    <a:pt x="48" y="25"/>
                    <a:pt x="49" y="22"/>
                    <a:pt x="49" y="2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61">
              <a:extLst>
                <a:ext uri="{FF2B5EF4-FFF2-40B4-BE49-F238E27FC236}">
                  <a16:creationId xmlns:a16="http://schemas.microsoft.com/office/drawing/2014/main" id="{20DFD466-E261-4150-BA15-0F50592D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766"/>
              <a:ext cx="113" cy="124"/>
            </a:xfrm>
            <a:custGeom>
              <a:avLst/>
              <a:gdLst>
                <a:gd name="T0" fmla="*/ 0 w 40"/>
                <a:gd name="T1" fmla="*/ 42 h 44"/>
                <a:gd name="T2" fmla="*/ 20 w 40"/>
                <a:gd name="T3" fmla="*/ 45 h 44"/>
                <a:gd name="T4" fmla="*/ 40 w 40"/>
                <a:gd name="T5" fmla="*/ 42 h 44"/>
                <a:gd name="T6" fmla="*/ 40 w 40"/>
                <a:gd name="T7" fmla="*/ 28 h 44"/>
                <a:gd name="T8" fmla="*/ 65 w 40"/>
                <a:gd name="T9" fmla="*/ 28 h 44"/>
                <a:gd name="T10" fmla="*/ 59 w 40"/>
                <a:gd name="T11" fmla="*/ 0 h 44"/>
                <a:gd name="T12" fmla="*/ 76 w 40"/>
                <a:gd name="T13" fmla="*/ 25 h 44"/>
                <a:gd name="T14" fmla="*/ 93 w 40"/>
                <a:gd name="T15" fmla="*/ 48 h 44"/>
                <a:gd name="T16" fmla="*/ 110 w 40"/>
                <a:gd name="T17" fmla="*/ 59 h 44"/>
                <a:gd name="T18" fmla="*/ 102 w 40"/>
                <a:gd name="T19" fmla="*/ 70 h 44"/>
                <a:gd name="T20" fmla="*/ 93 w 40"/>
                <a:gd name="T21" fmla="*/ 79 h 44"/>
                <a:gd name="T22" fmla="*/ 88 w 40"/>
                <a:gd name="T23" fmla="*/ 96 h 44"/>
                <a:gd name="T24" fmla="*/ 85 w 40"/>
                <a:gd name="T25" fmla="*/ 118 h 44"/>
                <a:gd name="T26" fmla="*/ 68 w 40"/>
                <a:gd name="T27" fmla="*/ 118 h 44"/>
                <a:gd name="T28" fmla="*/ 59 w 40"/>
                <a:gd name="T29" fmla="*/ 96 h 44"/>
                <a:gd name="T30" fmla="*/ 57 w 40"/>
                <a:gd name="T31" fmla="*/ 90 h 44"/>
                <a:gd name="T32" fmla="*/ 40 w 40"/>
                <a:gd name="T33" fmla="*/ 93 h 44"/>
                <a:gd name="T34" fmla="*/ 31 w 40"/>
                <a:gd name="T35" fmla="*/ 82 h 44"/>
                <a:gd name="T36" fmla="*/ 14 w 40"/>
                <a:gd name="T37" fmla="*/ 65 h 44"/>
                <a:gd name="T38" fmla="*/ 0 w 40"/>
                <a:gd name="T39" fmla="*/ 42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" h="44">
                  <a:moveTo>
                    <a:pt x="0" y="15"/>
                  </a:moveTo>
                  <a:cubicBezTo>
                    <a:pt x="3" y="17"/>
                    <a:pt x="6" y="17"/>
                    <a:pt x="7" y="16"/>
                  </a:cubicBezTo>
                  <a:cubicBezTo>
                    <a:pt x="7" y="14"/>
                    <a:pt x="15" y="17"/>
                    <a:pt x="14" y="15"/>
                  </a:cubicBezTo>
                  <a:cubicBezTo>
                    <a:pt x="13" y="13"/>
                    <a:pt x="14" y="10"/>
                    <a:pt x="14" y="10"/>
                  </a:cubicBezTo>
                  <a:cubicBezTo>
                    <a:pt x="21" y="16"/>
                    <a:pt x="25" y="12"/>
                    <a:pt x="23" y="10"/>
                  </a:cubicBezTo>
                  <a:cubicBezTo>
                    <a:pt x="21" y="7"/>
                    <a:pt x="21" y="0"/>
                    <a:pt x="21" y="0"/>
                  </a:cubicBezTo>
                  <a:cubicBezTo>
                    <a:pt x="21" y="0"/>
                    <a:pt x="25" y="7"/>
                    <a:pt x="27" y="9"/>
                  </a:cubicBezTo>
                  <a:cubicBezTo>
                    <a:pt x="29" y="11"/>
                    <a:pt x="31" y="16"/>
                    <a:pt x="33" y="17"/>
                  </a:cubicBezTo>
                  <a:cubicBezTo>
                    <a:pt x="35" y="18"/>
                    <a:pt x="38" y="20"/>
                    <a:pt x="39" y="21"/>
                  </a:cubicBezTo>
                  <a:cubicBezTo>
                    <a:pt x="40" y="23"/>
                    <a:pt x="37" y="24"/>
                    <a:pt x="36" y="25"/>
                  </a:cubicBezTo>
                  <a:cubicBezTo>
                    <a:pt x="35" y="26"/>
                    <a:pt x="33" y="25"/>
                    <a:pt x="33" y="28"/>
                  </a:cubicBezTo>
                  <a:cubicBezTo>
                    <a:pt x="33" y="31"/>
                    <a:pt x="32" y="32"/>
                    <a:pt x="31" y="34"/>
                  </a:cubicBezTo>
                  <a:cubicBezTo>
                    <a:pt x="30" y="37"/>
                    <a:pt x="30" y="40"/>
                    <a:pt x="30" y="42"/>
                  </a:cubicBezTo>
                  <a:cubicBezTo>
                    <a:pt x="30" y="44"/>
                    <a:pt x="26" y="43"/>
                    <a:pt x="24" y="42"/>
                  </a:cubicBezTo>
                  <a:cubicBezTo>
                    <a:pt x="23" y="41"/>
                    <a:pt x="21" y="36"/>
                    <a:pt x="21" y="34"/>
                  </a:cubicBezTo>
                  <a:cubicBezTo>
                    <a:pt x="22" y="33"/>
                    <a:pt x="22" y="31"/>
                    <a:pt x="20" y="32"/>
                  </a:cubicBezTo>
                  <a:cubicBezTo>
                    <a:pt x="17" y="33"/>
                    <a:pt x="15" y="34"/>
                    <a:pt x="14" y="33"/>
                  </a:cubicBezTo>
                  <a:cubicBezTo>
                    <a:pt x="13" y="32"/>
                    <a:pt x="12" y="29"/>
                    <a:pt x="11" y="29"/>
                  </a:cubicBezTo>
                  <a:cubicBezTo>
                    <a:pt x="11" y="28"/>
                    <a:pt x="6" y="24"/>
                    <a:pt x="5" y="23"/>
                  </a:cubicBezTo>
                  <a:cubicBezTo>
                    <a:pt x="4" y="22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2">
              <a:extLst>
                <a:ext uri="{FF2B5EF4-FFF2-40B4-BE49-F238E27FC236}">
                  <a16:creationId xmlns:a16="http://schemas.microsoft.com/office/drawing/2014/main" id="{F2838F44-07E7-4D3A-9B61-348F33B7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802"/>
              <a:ext cx="88" cy="66"/>
            </a:xfrm>
            <a:custGeom>
              <a:avLst/>
              <a:gdLst>
                <a:gd name="T0" fmla="*/ 88 w 31"/>
                <a:gd name="T1" fmla="*/ 57 h 23"/>
                <a:gd name="T2" fmla="*/ 79 w 31"/>
                <a:gd name="T3" fmla="*/ 46 h 23"/>
                <a:gd name="T4" fmla="*/ 62 w 31"/>
                <a:gd name="T5" fmla="*/ 29 h 23"/>
                <a:gd name="T6" fmla="*/ 48 w 31"/>
                <a:gd name="T7" fmla="*/ 6 h 23"/>
                <a:gd name="T8" fmla="*/ 31 w 31"/>
                <a:gd name="T9" fmla="*/ 3 h 23"/>
                <a:gd name="T10" fmla="*/ 0 w 31"/>
                <a:gd name="T11" fmla="*/ 6 h 23"/>
                <a:gd name="T12" fmla="*/ 17 w 31"/>
                <a:gd name="T13" fmla="*/ 26 h 23"/>
                <a:gd name="T14" fmla="*/ 26 w 31"/>
                <a:gd name="T15" fmla="*/ 43 h 23"/>
                <a:gd name="T16" fmla="*/ 31 w 31"/>
                <a:gd name="T17" fmla="*/ 55 h 23"/>
                <a:gd name="T18" fmla="*/ 48 w 31"/>
                <a:gd name="T19" fmla="*/ 55 h 23"/>
                <a:gd name="T20" fmla="*/ 62 w 31"/>
                <a:gd name="T21" fmla="*/ 60 h 23"/>
                <a:gd name="T22" fmla="*/ 88 w 31"/>
                <a:gd name="T23" fmla="*/ 5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23">
                  <a:moveTo>
                    <a:pt x="31" y="20"/>
                  </a:moveTo>
                  <a:cubicBezTo>
                    <a:pt x="30" y="19"/>
                    <a:pt x="29" y="16"/>
                    <a:pt x="28" y="16"/>
                  </a:cubicBezTo>
                  <a:cubicBezTo>
                    <a:pt x="28" y="15"/>
                    <a:pt x="23" y="11"/>
                    <a:pt x="22" y="10"/>
                  </a:cubicBezTo>
                  <a:cubicBezTo>
                    <a:pt x="21" y="9"/>
                    <a:pt x="17" y="2"/>
                    <a:pt x="17" y="2"/>
                  </a:cubicBezTo>
                  <a:cubicBezTo>
                    <a:pt x="14" y="0"/>
                    <a:pt x="15" y="1"/>
                    <a:pt x="11" y="1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0" y="2"/>
                    <a:pt x="4" y="8"/>
                    <a:pt x="6" y="9"/>
                  </a:cubicBezTo>
                  <a:cubicBezTo>
                    <a:pt x="7" y="10"/>
                    <a:pt x="9" y="12"/>
                    <a:pt x="9" y="15"/>
                  </a:cubicBezTo>
                  <a:cubicBezTo>
                    <a:pt x="9" y="18"/>
                    <a:pt x="10" y="19"/>
                    <a:pt x="11" y="19"/>
                  </a:cubicBezTo>
                  <a:cubicBezTo>
                    <a:pt x="13" y="20"/>
                    <a:pt x="14" y="18"/>
                    <a:pt x="17" y="19"/>
                  </a:cubicBezTo>
                  <a:cubicBezTo>
                    <a:pt x="19" y="20"/>
                    <a:pt x="19" y="20"/>
                    <a:pt x="22" y="21"/>
                  </a:cubicBezTo>
                  <a:cubicBezTo>
                    <a:pt x="24" y="22"/>
                    <a:pt x="31" y="23"/>
                    <a:pt x="31" y="2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63">
              <a:extLst>
                <a:ext uri="{FF2B5EF4-FFF2-40B4-BE49-F238E27FC236}">
                  <a16:creationId xmlns:a16="http://schemas.microsoft.com/office/drawing/2014/main" id="{EB097AF5-88E6-4674-8D45-109E9E01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777"/>
              <a:ext cx="383" cy="164"/>
            </a:xfrm>
            <a:custGeom>
              <a:avLst/>
              <a:gdLst>
                <a:gd name="T0" fmla="*/ 383 w 135"/>
                <a:gd name="T1" fmla="*/ 79 h 58"/>
                <a:gd name="T2" fmla="*/ 366 w 135"/>
                <a:gd name="T3" fmla="*/ 79 h 58"/>
                <a:gd name="T4" fmla="*/ 360 w 135"/>
                <a:gd name="T5" fmla="*/ 68 h 58"/>
                <a:gd name="T6" fmla="*/ 352 w 135"/>
                <a:gd name="T7" fmla="*/ 51 h 58"/>
                <a:gd name="T8" fmla="*/ 335 w 135"/>
                <a:gd name="T9" fmla="*/ 31 h 58"/>
                <a:gd name="T10" fmla="*/ 306 w 135"/>
                <a:gd name="T11" fmla="*/ 20 h 58"/>
                <a:gd name="T12" fmla="*/ 289 w 135"/>
                <a:gd name="T13" fmla="*/ 28 h 58"/>
                <a:gd name="T14" fmla="*/ 255 w 135"/>
                <a:gd name="T15" fmla="*/ 31 h 58"/>
                <a:gd name="T16" fmla="*/ 235 w 135"/>
                <a:gd name="T17" fmla="*/ 31 h 58"/>
                <a:gd name="T18" fmla="*/ 224 w 135"/>
                <a:gd name="T19" fmla="*/ 25 h 58"/>
                <a:gd name="T20" fmla="*/ 221 w 135"/>
                <a:gd name="T21" fmla="*/ 17 h 58"/>
                <a:gd name="T22" fmla="*/ 216 w 135"/>
                <a:gd name="T23" fmla="*/ 14 h 58"/>
                <a:gd name="T24" fmla="*/ 199 w 135"/>
                <a:gd name="T25" fmla="*/ 11 h 58"/>
                <a:gd name="T26" fmla="*/ 187 w 135"/>
                <a:gd name="T27" fmla="*/ 3 h 58"/>
                <a:gd name="T28" fmla="*/ 179 w 135"/>
                <a:gd name="T29" fmla="*/ 6 h 58"/>
                <a:gd name="T30" fmla="*/ 167 w 135"/>
                <a:gd name="T31" fmla="*/ 3 h 58"/>
                <a:gd name="T32" fmla="*/ 153 w 135"/>
                <a:gd name="T33" fmla="*/ 0 h 58"/>
                <a:gd name="T34" fmla="*/ 148 w 135"/>
                <a:gd name="T35" fmla="*/ 6 h 58"/>
                <a:gd name="T36" fmla="*/ 148 w 135"/>
                <a:gd name="T37" fmla="*/ 8 h 58"/>
                <a:gd name="T38" fmla="*/ 133 w 135"/>
                <a:gd name="T39" fmla="*/ 14 h 58"/>
                <a:gd name="T40" fmla="*/ 122 w 135"/>
                <a:gd name="T41" fmla="*/ 14 h 58"/>
                <a:gd name="T42" fmla="*/ 113 w 135"/>
                <a:gd name="T43" fmla="*/ 23 h 58"/>
                <a:gd name="T44" fmla="*/ 105 w 135"/>
                <a:gd name="T45" fmla="*/ 25 h 58"/>
                <a:gd name="T46" fmla="*/ 88 w 135"/>
                <a:gd name="T47" fmla="*/ 23 h 58"/>
                <a:gd name="T48" fmla="*/ 71 w 135"/>
                <a:gd name="T49" fmla="*/ 23 h 58"/>
                <a:gd name="T50" fmla="*/ 68 w 135"/>
                <a:gd name="T51" fmla="*/ 34 h 58"/>
                <a:gd name="T52" fmla="*/ 40 w 135"/>
                <a:gd name="T53" fmla="*/ 45 h 58"/>
                <a:gd name="T54" fmla="*/ 23 w 135"/>
                <a:gd name="T55" fmla="*/ 45 h 58"/>
                <a:gd name="T56" fmla="*/ 11 w 135"/>
                <a:gd name="T57" fmla="*/ 45 h 58"/>
                <a:gd name="T58" fmla="*/ 6 w 135"/>
                <a:gd name="T59" fmla="*/ 59 h 58"/>
                <a:gd name="T60" fmla="*/ 6 w 135"/>
                <a:gd name="T61" fmla="*/ 65 h 58"/>
                <a:gd name="T62" fmla="*/ 17 w 135"/>
                <a:gd name="T63" fmla="*/ 68 h 58"/>
                <a:gd name="T64" fmla="*/ 20 w 135"/>
                <a:gd name="T65" fmla="*/ 79 h 58"/>
                <a:gd name="T66" fmla="*/ 23 w 135"/>
                <a:gd name="T67" fmla="*/ 88 h 58"/>
                <a:gd name="T68" fmla="*/ 6 w 135"/>
                <a:gd name="T69" fmla="*/ 99 h 58"/>
                <a:gd name="T70" fmla="*/ 20 w 135"/>
                <a:gd name="T71" fmla="*/ 107 h 58"/>
                <a:gd name="T72" fmla="*/ 26 w 135"/>
                <a:gd name="T73" fmla="*/ 122 h 58"/>
                <a:gd name="T74" fmla="*/ 37 w 135"/>
                <a:gd name="T75" fmla="*/ 130 h 58"/>
                <a:gd name="T76" fmla="*/ 57 w 135"/>
                <a:gd name="T77" fmla="*/ 141 h 58"/>
                <a:gd name="T78" fmla="*/ 68 w 135"/>
                <a:gd name="T79" fmla="*/ 144 h 58"/>
                <a:gd name="T80" fmla="*/ 79 w 135"/>
                <a:gd name="T81" fmla="*/ 156 h 58"/>
                <a:gd name="T82" fmla="*/ 111 w 135"/>
                <a:gd name="T83" fmla="*/ 144 h 58"/>
                <a:gd name="T84" fmla="*/ 122 w 135"/>
                <a:gd name="T85" fmla="*/ 150 h 58"/>
                <a:gd name="T86" fmla="*/ 145 w 135"/>
                <a:gd name="T87" fmla="*/ 158 h 58"/>
                <a:gd name="T88" fmla="*/ 162 w 135"/>
                <a:gd name="T89" fmla="*/ 156 h 58"/>
                <a:gd name="T90" fmla="*/ 167 w 135"/>
                <a:gd name="T91" fmla="*/ 147 h 58"/>
                <a:gd name="T92" fmla="*/ 182 w 135"/>
                <a:gd name="T93" fmla="*/ 144 h 58"/>
                <a:gd name="T94" fmla="*/ 190 w 135"/>
                <a:gd name="T95" fmla="*/ 139 h 58"/>
                <a:gd name="T96" fmla="*/ 207 w 135"/>
                <a:gd name="T97" fmla="*/ 150 h 58"/>
                <a:gd name="T98" fmla="*/ 213 w 135"/>
                <a:gd name="T99" fmla="*/ 161 h 58"/>
                <a:gd name="T100" fmla="*/ 230 w 135"/>
                <a:gd name="T101" fmla="*/ 147 h 58"/>
                <a:gd name="T102" fmla="*/ 241 w 135"/>
                <a:gd name="T103" fmla="*/ 141 h 58"/>
                <a:gd name="T104" fmla="*/ 264 w 135"/>
                <a:gd name="T105" fmla="*/ 139 h 58"/>
                <a:gd name="T106" fmla="*/ 306 w 135"/>
                <a:gd name="T107" fmla="*/ 139 h 58"/>
                <a:gd name="T108" fmla="*/ 329 w 135"/>
                <a:gd name="T109" fmla="*/ 133 h 58"/>
                <a:gd name="T110" fmla="*/ 346 w 135"/>
                <a:gd name="T111" fmla="*/ 133 h 58"/>
                <a:gd name="T112" fmla="*/ 374 w 135"/>
                <a:gd name="T113" fmla="*/ 136 h 58"/>
                <a:gd name="T114" fmla="*/ 374 w 135"/>
                <a:gd name="T115" fmla="*/ 107 h 58"/>
                <a:gd name="T116" fmla="*/ 369 w 135"/>
                <a:gd name="T117" fmla="*/ 90 h 58"/>
                <a:gd name="T118" fmla="*/ 383 w 135"/>
                <a:gd name="T119" fmla="*/ 7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5" h="58">
                  <a:moveTo>
                    <a:pt x="135" y="28"/>
                  </a:moveTo>
                  <a:cubicBezTo>
                    <a:pt x="132" y="27"/>
                    <a:pt x="131" y="29"/>
                    <a:pt x="129" y="28"/>
                  </a:cubicBezTo>
                  <a:cubicBezTo>
                    <a:pt x="128" y="28"/>
                    <a:pt x="127" y="27"/>
                    <a:pt x="127" y="24"/>
                  </a:cubicBezTo>
                  <a:cubicBezTo>
                    <a:pt x="127" y="21"/>
                    <a:pt x="125" y="19"/>
                    <a:pt x="124" y="18"/>
                  </a:cubicBezTo>
                  <a:cubicBezTo>
                    <a:pt x="122" y="17"/>
                    <a:pt x="118" y="11"/>
                    <a:pt x="118" y="11"/>
                  </a:cubicBezTo>
                  <a:cubicBezTo>
                    <a:pt x="116" y="11"/>
                    <a:pt x="110" y="10"/>
                    <a:pt x="108" y="7"/>
                  </a:cubicBezTo>
                  <a:cubicBezTo>
                    <a:pt x="108" y="7"/>
                    <a:pt x="104" y="9"/>
                    <a:pt x="102" y="10"/>
                  </a:cubicBezTo>
                  <a:cubicBezTo>
                    <a:pt x="101" y="11"/>
                    <a:pt x="92" y="11"/>
                    <a:pt x="90" y="11"/>
                  </a:cubicBezTo>
                  <a:cubicBezTo>
                    <a:pt x="88" y="11"/>
                    <a:pt x="85" y="12"/>
                    <a:pt x="83" y="11"/>
                  </a:cubicBezTo>
                  <a:cubicBezTo>
                    <a:pt x="82" y="11"/>
                    <a:pt x="80" y="12"/>
                    <a:pt x="79" y="9"/>
                  </a:cubicBezTo>
                  <a:cubicBezTo>
                    <a:pt x="79" y="7"/>
                    <a:pt x="78" y="6"/>
                    <a:pt x="78" y="6"/>
                  </a:cubicBezTo>
                  <a:cubicBezTo>
                    <a:pt x="78" y="6"/>
                    <a:pt x="76" y="4"/>
                    <a:pt x="76" y="5"/>
                  </a:cubicBezTo>
                  <a:cubicBezTo>
                    <a:pt x="75" y="6"/>
                    <a:pt x="71" y="6"/>
                    <a:pt x="70" y="4"/>
                  </a:cubicBezTo>
                  <a:cubicBezTo>
                    <a:pt x="68" y="3"/>
                    <a:pt x="67" y="1"/>
                    <a:pt x="66" y="1"/>
                  </a:cubicBezTo>
                  <a:cubicBezTo>
                    <a:pt x="65" y="2"/>
                    <a:pt x="64" y="1"/>
                    <a:pt x="63" y="2"/>
                  </a:cubicBezTo>
                  <a:cubicBezTo>
                    <a:pt x="62" y="2"/>
                    <a:pt x="59" y="0"/>
                    <a:pt x="59" y="1"/>
                  </a:cubicBezTo>
                  <a:cubicBezTo>
                    <a:pt x="59" y="2"/>
                    <a:pt x="55" y="1"/>
                    <a:pt x="54" y="0"/>
                  </a:cubicBezTo>
                  <a:cubicBezTo>
                    <a:pt x="53" y="0"/>
                    <a:pt x="52" y="2"/>
                    <a:pt x="52" y="2"/>
                  </a:cubicBezTo>
                  <a:cubicBezTo>
                    <a:pt x="52" y="2"/>
                    <a:pt x="53" y="3"/>
                    <a:pt x="52" y="3"/>
                  </a:cubicBezTo>
                  <a:cubicBezTo>
                    <a:pt x="51" y="4"/>
                    <a:pt x="48" y="4"/>
                    <a:pt x="47" y="5"/>
                  </a:cubicBezTo>
                  <a:cubicBezTo>
                    <a:pt x="46" y="6"/>
                    <a:pt x="45" y="5"/>
                    <a:pt x="43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4" y="9"/>
                    <a:pt x="33" y="8"/>
                    <a:pt x="31" y="8"/>
                  </a:cubicBezTo>
                  <a:cubicBezTo>
                    <a:pt x="29" y="9"/>
                    <a:pt x="27" y="6"/>
                    <a:pt x="25" y="8"/>
                  </a:cubicBezTo>
                  <a:cubicBezTo>
                    <a:pt x="23" y="11"/>
                    <a:pt x="30" y="10"/>
                    <a:pt x="24" y="12"/>
                  </a:cubicBezTo>
                  <a:cubicBezTo>
                    <a:pt x="17" y="15"/>
                    <a:pt x="16" y="16"/>
                    <a:pt x="14" y="16"/>
                  </a:cubicBezTo>
                  <a:cubicBezTo>
                    <a:pt x="11" y="16"/>
                    <a:pt x="10" y="15"/>
                    <a:pt x="8" y="16"/>
                  </a:cubicBezTo>
                  <a:cubicBezTo>
                    <a:pt x="5" y="16"/>
                    <a:pt x="5" y="14"/>
                    <a:pt x="4" y="16"/>
                  </a:cubicBezTo>
                  <a:cubicBezTo>
                    <a:pt x="3" y="19"/>
                    <a:pt x="1" y="19"/>
                    <a:pt x="2" y="21"/>
                  </a:cubicBezTo>
                  <a:cubicBezTo>
                    <a:pt x="2" y="23"/>
                    <a:pt x="0" y="21"/>
                    <a:pt x="2" y="23"/>
                  </a:cubicBezTo>
                  <a:cubicBezTo>
                    <a:pt x="3" y="24"/>
                    <a:pt x="5" y="21"/>
                    <a:pt x="6" y="24"/>
                  </a:cubicBezTo>
                  <a:cubicBezTo>
                    <a:pt x="8" y="27"/>
                    <a:pt x="7" y="25"/>
                    <a:pt x="7" y="28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0" y="33"/>
                    <a:pt x="2" y="35"/>
                  </a:cubicBezTo>
                  <a:cubicBezTo>
                    <a:pt x="4" y="38"/>
                    <a:pt x="5" y="35"/>
                    <a:pt x="7" y="38"/>
                  </a:cubicBezTo>
                  <a:cubicBezTo>
                    <a:pt x="9" y="41"/>
                    <a:pt x="5" y="41"/>
                    <a:pt x="9" y="43"/>
                  </a:cubicBezTo>
                  <a:cubicBezTo>
                    <a:pt x="12" y="46"/>
                    <a:pt x="10" y="39"/>
                    <a:pt x="13" y="46"/>
                  </a:cubicBezTo>
                  <a:cubicBezTo>
                    <a:pt x="16" y="52"/>
                    <a:pt x="18" y="50"/>
                    <a:pt x="20" y="50"/>
                  </a:cubicBezTo>
                  <a:cubicBezTo>
                    <a:pt x="22" y="51"/>
                    <a:pt x="22" y="46"/>
                    <a:pt x="24" y="51"/>
                  </a:cubicBezTo>
                  <a:cubicBezTo>
                    <a:pt x="26" y="55"/>
                    <a:pt x="18" y="58"/>
                    <a:pt x="28" y="55"/>
                  </a:cubicBezTo>
                  <a:cubicBezTo>
                    <a:pt x="38" y="51"/>
                    <a:pt x="39" y="49"/>
                    <a:pt x="39" y="51"/>
                  </a:cubicBezTo>
                  <a:cubicBezTo>
                    <a:pt x="40" y="53"/>
                    <a:pt x="40" y="50"/>
                    <a:pt x="43" y="53"/>
                  </a:cubicBezTo>
                  <a:cubicBezTo>
                    <a:pt x="47" y="56"/>
                    <a:pt x="49" y="57"/>
                    <a:pt x="51" y="56"/>
                  </a:cubicBezTo>
                  <a:cubicBezTo>
                    <a:pt x="53" y="56"/>
                    <a:pt x="56" y="55"/>
                    <a:pt x="57" y="55"/>
                  </a:cubicBezTo>
                  <a:cubicBezTo>
                    <a:pt x="57" y="54"/>
                    <a:pt x="57" y="52"/>
                    <a:pt x="59" y="52"/>
                  </a:cubicBezTo>
                  <a:cubicBezTo>
                    <a:pt x="62" y="53"/>
                    <a:pt x="64" y="52"/>
                    <a:pt x="64" y="51"/>
                  </a:cubicBezTo>
                  <a:cubicBezTo>
                    <a:pt x="65" y="50"/>
                    <a:pt x="65" y="48"/>
                    <a:pt x="67" y="49"/>
                  </a:cubicBezTo>
                  <a:cubicBezTo>
                    <a:pt x="68" y="49"/>
                    <a:pt x="73" y="51"/>
                    <a:pt x="73" y="53"/>
                  </a:cubicBezTo>
                  <a:cubicBezTo>
                    <a:pt x="73" y="55"/>
                    <a:pt x="73" y="58"/>
                    <a:pt x="75" y="57"/>
                  </a:cubicBezTo>
                  <a:cubicBezTo>
                    <a:pt x="77" y="56"/>
                    <a:pt x="79" y="53"/>
                    <a:pt x="81" y="52"/>
                  </a:cubicBezTo>
                  <a:cubicBezTo>
                    <a:pt x="83" y="51"/>
                    <a:pt x="82" y="48"/>
                    <a:pt x="85" y="50"/>
                  </a:cubicBezTo>
                  <a:cubicBezTo>
                    <a:pt x="89" y="53"/>
                    <a:pt x="88" y="49"/>
                    <a:pt x="93" y="49"/>
                  </a:cubicBezTo>
                  <a:cubicBezTo>
                    <a:pt x="98" y="49"/>
                    <a:pt x="105" y="48"/>
                    <a:pt x="108" y="49"/>
                  </a:cubicBezTo>
                  <a:cubicBezTo>
                    <a:pt x="110" y="49"/>
                    <a:pt x="113" y="48"/>
                    <a:pt x="116" y="47"/>
                  </a:cubicBezTo>
                  <a:cubicBezTo>
                    <a:pt x="119" y="47"/>
                    <a:pt x="121" y="45"/>
                    <a:pt x="122" y="47"/>
                  </a:cubicBezTo>
                  <a:cubicBezTo>
                    <a:pt x="124" y="49"/>
                    <a:pt x="131" y="47"/>
                    <a:pt x="132" y="48"/>
                  </a:cubicBezTo>
                  <a:cubicBezTo>
                    <a:pt x="133" y="49"/>
                    <a:pt x="135" y="42"/>
                    <a:pt x="132" y="38"/>
                  </a:cubicBezTo>
                  <a:cubicBezTo>
                    <a:pt x="128" y="34"/>
                    <a:pt x="128" y="32"/>
                    <a:pt x="130" y="32"/>
                  </a:cubicBezTo>
                  <a:cubicBezTo>
                    <a:pt x="131" y="32"/>
                    <a:pt x="135" y="28"/>
                    <a:pt x="135" y="2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64">
              <a:extLst>
                <a:ext uri="{FF2B5EF4-FFF2-40B4-BE49-F238E27FC236}">
                  <a16:creationId xmlns:a16="http://schemas.microsoft.com/office/drawing/2014/main" id="{15B1DA25-F128-4C29-A410-E313BD38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853"/>
              <a:ext cx="377" cy="332"/>
            </a:xfrm>
            <a:custGeom>
              <a:avLst/>
              <a:gdLst>
                <a:gd name="T0" fmla="*/ 346 w 133"/>
                <a:gd name="T1" fmla="*/ 253 h 117"/>
                <a:gd name="T2" fmla="*/ 332 w 133"/>
                <a:gd name="T3" fmla="*/ 241 h 117"/>
                <a:gd name="T4" fmla="*/ 346 w 133"/>
                <a:gd name="T5" fmla="*/ 224 h 117"/>
                <a:gd name="T6" fmla="*/ 351 w 133"/>
                <a:gd name="T7" fmla="*/ 210 h 117"/>
                <a:gd name="T8" fmla="*/ 337 w 133"/>
                <a:gd name="T9" fmla="*/ 187 h 117"/>
                <a:gd name="T10" fmla="*/ 326 w 133"/>
                <a:gd name="T11" fmla="*/ 162 h 117"/>
                <a:gd name="T12" fmla="*/ 334 w 133"/>
                <a:gd name="T13" fmla="*/ 145 h 117"/>
                <a:gd name="T14" fmla="*/ 337 w 133"/>
                <a:gd name="T15" fmla="*/ 116 h 117"/>
                <a:gd name="T16" fmla="*/ 349 w 133"/>
                <a:gd name="T17" fmla="*/ 91 h 117"/>
                <a:gd name="T18" fmla="*/ 349 w 133"/>
                <a:gd name="T19" fmla="*/ 82 h 117"/>
                <a:gd name="T20" fmla="*/ 326 w 133"/>
                <a:gd name="T21" fmla="*/ 71 h 117"/>
                <a:gd name="T22" fmla="*/ 289 w 133"/>
                <a:gd name="T23" fmla="*/ 54 h 117"/>
                <a:gd name="T24" fmla="*/ 272 w 133"/>
                <a:gd name="T25" fmla="*/ 43 h 117"/>
                <a:gd name="T26" fmla="*/ 249 w 133"/>
                <a:gd name="T27" fmla="*/ 37 h 117"/>
                <a:gd name="T28" fmla="*/ 232 w 133"/>
                <a:gd name="T29" fmla="*/ 37 h 117"/>
                <a:gd name="T30" fmla="*/ 196 w 133"/>
                <a:gd name="T31" fmla="*/ 54 h 117"/>
                <a:gd name="T32" fmla="*/ 181 w 133"/>
                <a:gd name="T33" fmla="*/ 65 h 117"/>
                <a:gd name="T34" fmla="*/ 164 w 133"/>
                <a:gd name="T35" fmla="*/ 71 h 117"/>
                <a:gd name="T36" fmla="*/ 139 w 133"/>
                <a:gd name="T37" fmla="*/ 71 h 117"/>
                <a:gd name="T38" fmla="*/ 119 w 133"/>
                <a:gd name="T39" fmla="*/ 60 h 117"/>
                <a:gd name="T40" fmla="*/ 105 w 133"/>
                <a:gd name="T41" fmla="*/ 31 h 117"/>
                <a:gd name="T42" fmla="*/ 88 w 133"/>
                <a:gd name="T43" fmla="*/ 31 h 117"/>
                <a:gd name="T44" fmla="*/ 79 w 133"/>
                <a:gd name="T45" fmla="*/ 9 h 117"/>
                <a:gd name="T46" fmla="*/ 77 w 133"/>
                <a:gd name="T47" fmla="*/ 3 h 117"/>
                <a:gd name="T48" fmla="*/ 60 w 133"/>
                <a:gd name="T49" fmla="*/ 6 h 117"/>
                <a:gd name="T50" fmla="*/ 34 w 133"/>
                <a:gd name="T51" fmla="*/ 9 h 117"/>
                <a:gd name="T52" fmla="*/ 20 w 133"/>
                <a:gd name="T53" fmla="*/ 3 h 117"/>
                <a:gd name="T54" fmla="*/ 6 w 133"/>
                <a:gd name="T55" fmla="*/ 14 h 117"/>
                <a:gd name="T56" fmla="*/ 11 w 133"/>
                <a:gd name="T57" fmla="*/ 31 h 117"/>
                <a:gd name="T58" fmla="*/ 11 w 133"/>
                <a:gd name="T59" fmla="*/ 60 h 117"/>
                <a:gd name="T60" fmla="*/ 20 w 133"/>
                <a:gd name="T61" fmla="*/ 77 h 117"/>
                <a:gd name="T62" fmla="*/ 37 w 133"/>
                <a:gd name="T63" fmla="*/ 99 h 117"/>
                <a:gd name="T64" fmla="*/ 45 w 133"/>
                <a:gd name="T65" fmla="*/ 108 h 117"/>
                <a:gd name="T66" fmla="*/ 37 w 133"/>
                <a:gd name="T67" fmla="*/ 133 h 117"/>
                <a:gd name="T68" fmla="*/ 31 w 133"/>
                <a:gd name="T69" fmla="*/ 145 h 117"/>
                <a:gd name="T70" fmla="*/ 48 w 133"/>
                <a:gd name="T71" fmla="*/ 159 h 117"/>
                <a:gd name="T72" fmla="*/ 60 w 133"/>
                <a:gd name="T73" fmla="*/ 176 h 117"/>
                <a:gd name="T74" fmla="*/ 79 w 133"/>
                <a:gd name="T75" fmla="*/ 196 h 117"/>
                <a:gd name="T76" fmla="*/ 85 w 133"/>
                <a:gd name="T77" fmla="*/ 224 h 117"/>
                <a:gd name="T78" fmla="*/ 91 w 133"/>
                <a:gd name="T79" fmla="*/ 230 h 117"/>
                <a:gd name="T80" fmla="*/ 119 w 133"/>
                <a:gd name="T81" fmla="*/ 230 h 117"/>
                <a:gd name="T82" fmla="*/ 142 w 133"/>
                <a:gd name="T83" fmla="*/ 253 h 117"/>
                <a:gd name="T84" fmla="*/ 159 w 133"/>
                <a:gd name="T85" fmla="*/ 278 h 117"/>
                <a:gd name="T86" fmla="*/ 179 w 133"/>
                <a:gd name="T87" fmla="*/ 295 h 117"/>
                <a:gd name="T88" fmla="*/ 201 w 133"/>
                <a:gd name="T89" fmla="*/ 301 h 117"/>
                <a:gd name="T90" fmla="*/ 227 w 133"/>
                <a:gd name="T91" fmla="*/ 301 h 117"/>
                <a:gd name="T92" fmla="*/ 269 w 133"/>
                <a:gd name="T93" fmla="*/ 318 h 117"/>
                <a:gd name="T94" fmla="*/ 286 w 133"/>
                <a:gd name="T95" fmla="*/ 329 h 117"/>
                <a:gd name="T96" fmla="*/ 315 w 133"/>
                <a:gd name="T97" fmla="*/ 326 h 117"/>
                <a:gd name="T98" fmla="*/ 332 w 133"/>
                <a:gd name="T99" fmla="*/ 332 h 117"/>
                <a:gd name="T100" fmla="*/ 354 w 133"/>
                <a:gd name="T101" fmla="*/ 318 h 117"/>
                <a:gd name="T102" fmla="*/ 360 w 133"/>
                <a:gd name="T103" fmla="*/ 301 h 117"/>
                <a:gd name="T104" fmla="*/ 368 w 133"/>
                <a:gd name="T105" fmla="*/ 272 h 117"/>
                <a:gd name="T106" fmla="*/ 346 w 133"/>
                <a:gd name="T107" fmla="*/ 253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3" h="117">
                  <a:moveTo>
                    <a:pt x="122" y="89"/>
                  </a:moveTo>
                  <a:cubicBezTo>
                    <a:pt x="118" y="88"/>
                    <a:pt x="117" y="85"/>
                    <a:pt x="117" y="85"/>
                  </a:cubicBezTo>
                  <a:cubicBezTo>
                    <a:pt x="117" y="85"/>
                    <a:pt x="120" y="82"/>
                    <a:pt x="122" y="79"/>
                  </a:cubicBezTo>
                  <a:cubicBezTo>
                    <a:pt x="124" y="77"/>
                    <a:pt x="124" y="76"/>
                    <a:pt x="124" y="74"/>
                  </a:cubicBezTo>
                  <a:cubicBezTo>
                    <a:pt x="124" y="73"/>
                    <a:pt x="122" y="70"/>
                    <a:pt x="119" y="66"/>
                  </a:cubicBezTo>
                  <a:cubicBezTo>
                    <a:pt x="117" y="63"/>
                    <a:pt x="116" y="60"/>
                    <a:pt x="115" y="57"/>
                  </a:cubicBezTo>
                  <a:cubicBezTo>
                    <a:pt x="114" y="53"/>
                    <a:pt x="115" y="52"/>
                    <a:pt x="118" y="51"/>
                  </a:cubicBezTo>
                  <a:cubicBezTo>
                    <a:pt x="120" y="49"/>
                    <a:pt x="121" y="45"/>
                    <a:pt x="119" y="41"/>
                  </a:cubicBezTo>
                  <a:cubicBezTo>
                    <a:pt x="118" y="36"/>
                    <a:pt x="123" y="32"/>
                    <a:pt x="123" y="32"/>
                  </a:cubicBezTo>
                  <a:cubicBezTo>
                    <a:pt x="123" y="32"/>
                    <a:pt x="125" y="29"/>
                    <a:pt x="123" y="29"/>
                  </a:cubicBezTo>
                  <a:cubicBezTo>
                    <a:pt x="122" y="29"/>
                    <a:pt x="118" y="25"/>
                    <a:pt x="115" y="25"/>
                  </a:cubicBezTo>
                  <a:cubicBezTo>
                    <a:pt x="112" y="25"/>
                    <a:pt x="104" y="21"/>
                    <a:pt x="102" y="19"/>
                  </a:cubicBezTo>
                  <a:cubicBezTo>
                    <a:pt x="101" y="18"/>
                    <a:pt x="97" y="15"/>
                    <a:pt x="96" y="15"/>
                  </a:cubicBezTo>
                  <a:cubicBezTo>
                    <a:pt x="94" y="15"/>
                    <a:pt x="90" y="14"/>
                    <a:pt x="88" y="13"/>
                  </a:cubicBezTo>
                  <a:cubicBezTo>
                    <a:pt x="86" y="12"/>
                    <a:pt x="82" y="13"/>
                    <a:pt x="82" y="13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5" y="23"/>
                    <a:pt x="64" y="23"/>
                  </a:cubicBezTo>
                  <a:cubicBezTo>
                    <a:pt x="63" y="24"/>
                    <a:pt x="59" y="25"/>
                    <a:pt x="58" y="25"/>
                  </a:cubicBezTo>
                  <a:cubicBezTo>
                    <a:pt x="58" y="25"/>
                    <a:pt x="51" y="26"/>
                    <a:pt x="49" y="25"/>
                  </a:cubicBezTo>
                  <a:cubicBezTo>
                    <a:pt x="48" y="25"/>
                    <a:pt x="43" y="23"/>
                    <a:pt x="42" y="21"/>
                  </a:cubicBezTo>
                  <a:cubicBezTo>
                    <a:pt x="41" y="20"/>
                    <a:pt x="37" y="11"/>
                    <a:pt x="37" y="11"/>
                  </a:cubicBezTo>
                  <a:cubicBezTo>
                    <a:pt x="37" y="13"/>
                    <a:pt x="33" y="12"/>
                    <a:pt x="31" y="11"/>
                  </a:cubicBezTo>
                  <a:cubicBezTo>
                    <a:pt x="30" y="10"/>
                    <a:pt x="28" y="5"/>
                    <a:pt x="28" y="3"/>
                  </a:cubicBezTo>
                  <a:cubicBezTo>
                    <a:pt x="29" y="2"/>
                    <a:pt x="29" y="0"/>
                    <a:pt x="27" y="1"/>
                  </a:cubicBezTo>
                  <a:cubicBezTo>
                    <a:pt x="24" y="2"/>
                    <a:pt x="22" y="3"/>
                    <a:pt x="21" y="2"/>
                  </a:cubicBezTo>
                  <a:cubicBezTo>
                    <a:pt x="21" y="5"/>
                    <a:pt x="14" y="4"/>
                    <a:pt x="12" y="3"/>
                  </a:cubicBezTo>
                  <a:cubicBezTo>
                    <a:pt x="9" y="2"/>
                    <a:pt x="9" y="2"/>
                    <a:pt x="7" y="1"/>
                  </a:cubicBezTo>
                  <a:cubicBezTo>
                    <a:pt x="7" y="1"/>
                    <a:pt x="3" y="5"/>
                    <a:pt x="2" y="5"/>
                  </a:cubicBezTo>
                  <a:cubicBezTo>
                    <a:pt x="0" y="5"/>
                    <a:pt x="0" y="7"/>
                    <a:pt x="4" y="11"/>
                  </a:cubicBezTo>
                  <a:cubicBezTo>
                    <a:pt x="7" y="15"/>
                    <a:pt x="5" y="22"/>
                    <a:pt x="4" y="21"/>
                  </a:cubicBezTo>
                  <a:cubicBezTo>
                    <a:pt x="4" y="21"/>
                    <a:pt x="5" y="25"/>
                    <a:pt x="7" y="27"/>
                  </a:cubicBezTo>
                  <a:cubicBezTo>
                    <a:pt x="8" y="29"/>
                    <a:pt x="11" y="34"/>
                    <a:pt x="13" y="35"/>
                  </a:cubicBezTo>
                  <a:cubicBezTo>
                    <a:pt x="14" y="35"/>
                    <a:pt x="15" y="36"/>
                    <a:pt x="16" y="38"/>
                  </a:cubicBezTo>
                  <a:cubicBezTo>
                    <a:pt x="17" y="40"/>
                    <a:pt x="15" y="45"/>
                    <a:pt x="13" y="47"/>
                  </a:cubicBezTo>
                  <a:cubicBezTo>
                    <a:pt x="11" y="49"/>
                    <a:pt x="11" y="51"/>
                    <a:pt x="11" y="51"/>
                  </a:cubicBezTo>
                  <a:cubicBezTo>
                    <a:pt x="11" y="51"/>
                    <a:pt x="15" y="53"/>
                    <a:pt x="17" y="56"/>
                  </a:cubicBezTo>
                  <a:cubicBezTo>
                    <a:pt x="19" y="58"/>
                    <a:pt x="17" y="58"/>
                    <a:pt x="21" y="62"/>
                  </a:cubicBezTo>
                  <a:cubicBezTo>
                    <a:pt x="25" y="65"/>
                    <a:pt x="27" y="66"/>
                    <a:pt x="28" y="69"/>
                  </a:cubicBezTo>
                  <a:cubicBezTo>
                    <a:pt x="29" y="72"/>
                    <a:pt x="29" y="78"/>
                    <a:pt x="30" y="79"/>
                  </a:cubicBezTo>
                  <a:cubicBezTo>
                    <a:pt x="31" y="81"/>
                    <a:pt x="30" y="81"/>
                    <a:pt x="32" y="81"/>
                  </a:cubicBezTo>
                  <a:cubicBezTo>
                    <a:pt x="34" y="82"/>
                    <a:pt x="38" y="79"/>
                    <a:pt x="42" y="81"/>
                  </a:cubicBezTo>
                  <a:cubicBezTo>
                    <a:pt x="47" y="82"/>
                    <a:pt x="49" y="85"/>
                    <a:pt x="50" y="89"/>
                  </a:cubicBezTo>
                  <a:cubicBezTo>
                    <a:pt x="51" y="93"/>
                    <a:pt x="56" y="98"/>
                    <a:pt x="56" y="98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4"/>
                    <a:pt x="67" y="106"/>
                    <a:pt x="71" y="106"/>
                  </a:cubicBezTo>
                  <a:cubicBezTo>
                    <a:pt x="76" y="106"/>
                    <a:pt x="71" y="106"/>
                    <a:pt x="80" y="106"/>
                  </a:cubicBezTo>
                  <a:cubicBezTo>
                    <a:pt x="90" y="106"/>
                    <a:pt x="93" y="108"/>
                    <a:pt x="95" y="112"/>
                  </a:cubicBezTo>
                  <a:cubicBezTo>
                    <a:pt x="96" y="115"/>
                    <a:pt x="97" y="115"/>
                    <a:pt x="101" y="116"/>
                  </a:cubicBezTo>
                  <a:cubicBezTo>
                    <a:pt x="105" y="116"/>
                    <a:pt x="111" y="115"/>
                    <a:pt x="111" y="11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17" y="117"/>
                    <a:pt x="123" y="114"/>
                    <a:pt x="125" y="112"/>
                  </a:cubicBezTo>
                  <a:cubicBezTo>
                    <a:pt x="127" y="110"/>
                    <a:pt x="121" y="111"/>
                    <a:pt x="127" y="106"/>
                  </a:cubicBezTo>
                  <a:cubicBezTo>
                    <a:pt x="133" y="100"/>
                    <a:pt x="131" y="96"/>
                    <a:pt x="130" y="96"/>
                  </a:cubicBezTo>
                  <a:lnTo>
                    <a:pt x="122" y="89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65">
              <a:extLst>
                <a:ext uri="{FF2B5EF4-FFF2-40B4-BE49-F238E27FC236}">
                  <a16:creationId xmlns:a16="http://schemas.microsoft.com/office/drawing/2014/main" id="{31C5FBCF-2D14-47D7-8A46-5B5ECF1D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910"/>
              <a:ext cx="193" cy="207"/>
            </a:xfrm>
            <a:custGeom>
              <a:avLst/>
              <a:gdLst>
                <a:gd name="T0" fmla="*/ 91 w 68"/>
                <a:gd name="T1" fmla="*/ 0 h 73"/>
                <a:gd name="T2" fmla="*/ 119 w 68"/>
                <a:gd name="T3" fmla="*/ 3 h 73"/>
                <a:gd name="T4" fmla="*/ 128 w 68"/>
                <a:gd name="T5" fmla="*/ 20 h 73"/>
                <a:gd name="T6" fmla="*/ 145 w 68"/>
                <a:gd name="T7" fmla="*/ 43 h 73"/>
                <a:gd name="T8" fmla="*/ 153 w 68"/>
                <a:gd name="T9" fmla="*/ 51 h 73"/>
                <a:gd name="T10" fmla="*/ 145 w 68"/>
                <a:gd name="T11" fmla="*/ 77 h 73"/>
                <a:gd name="T12" fmla="*/ 139 w 68"/>
                <a:gd name="T13" fmla="*/ 88 h 73"/>
                <a:gd name="T14" fmla="*/ 156 w 68"/>
                <a:gd name="T15" fmla="*/ 102 h 73"/>
                <a:gd name="T16" fmla="*/ 167 w 68"/>
                <a:gd name="T17" fmla="*/ 119 h 73"/>
                <a:gd name="T18" fmla="*/ 187 w 68"/>
                <a:gd name="T19" fmla="*/ 139 h 73"/>
                <a:gd name="T20" fmla="*/ 193 w 68"/>
                <a:gd name="T21" fmla="*/ 167 h 73"/>
                <a:gd name="T22" fmla="*/ 184 w 68"/>
                <a:gd name="T23" fmla="*/ 181 h 73"/>
                <a:gd name="T24" fmla="*/ 173 w 68"/>
                <a:gd name="T25" fmla="*/ 196 h 73"/>
                <a:gd name="T26" fmla="*/ 159 w 68"/>
                <a:gd name="T27" fmla="*/ 207 h 73"/>
                <a:gd name="T28" fmla="*/ 133 w 68"/>
                <a:gd name="T29" fmla="*/ 201 h 73"/>
                <a:gd name="T30" fmla="*/ 108 w 68"/>
                <a:gd name="T31" fmla="*/ 193 h 73"/>
                <a:gd name="T32" fmla="*/ 85 w 68"/>
                <a:gd name="T33" fmla="*/ 162 h 73"/>
                <a:gd name="T34" fmla="*/ 68 w 68"/>
                <a:gd name="T35" fmla="*/ 145 h 73"/>
                <a:gd name="T36" fmla="*/ 31 w 68"/>
                <a:gd name="T37" fmla="*/ 128 h 73"/>
                <a:gd name="T38" fmla="*/ 9 w 68"/>
                <a:gd name="T39" fmla="*/ 125 h 73"/>
                <a:gd name="T40" fmla="*/ 0 w 68"/>
                <a:gd name="T41" fmla="*/ 96 h 73"/>
                <a:gd name="T42" fmla="*/ 20 w 68"/>
                <a:gd name="T43" fmla="*/ 85 h 73"/>
                <a:gd name="T44" fmla="*/ 48 w 68"/>
                <a:gd name="T45" fmla="*/ 60 h 73"/>
                <a:gd name="T46" fmla="*/ 60 w 68"/>
                <a:gd name="T47" fmla="*/ 31 h 73"/>
                <a:gd name="T48" fmla="*/ 79 w 68"/>
                <a:gd name="T49" fmla="*/ 9 h 73"/>
                <a:gd name="T50" fmla="*/ 91 w 68"/>
                <a:gd name="T51" fmla="*/ 0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" h="73">
                  <a:moveTo>
                    <a:pt x="32" y="0"/>
                  </a:moveTo>
                  <a:cubicBezTo>
                    <a:pt x="34" y="2"/>
                    <a:pt x="41" y="0"/>
                    <a:pt x="42" y="1"/>
                  </a:cubicBezTo>
                  <a:cubicBezTo>
                    <a:pt x="42" y="1"/>
                    <a:pt x="43" y="5"/>
                    <a:pt x="45" y="7"/>
                  </a:cubicBezTo>
                  <a:cubicBezTo>
                    <a:pt x="46" y="9"/>
                    <a:pt x="49" y="14"/>
                    <a:pt x="51" y="15"/>
                  </a:cubicBezTo>
                  <a:cubicBezTo>
                    <a:pt x="52" y="15"/>
                    <a:pt x="53" y="16"/>
                    <a:pt x="54" y="18"/>
                  </a:cubicBezTo>
                  <a:cubicBezTo>
                    <a:pt x="55" y="20"/>
                    <a:pt x="53" y="25"/>
                    <a:pt x="51" y="27"/>
                  </a:cubicBezTo>
                  <a:cubicBezTo>
                    <a:pt x="49" y="29"/>
                    <a:pt x="49" y="31"/>
                    <a:pt x="49" y="31"/>
                  </a:cubicBezTo>
                  <a:cubicBezTo>
                    <a:pt x="49" y="31"/>
                    <a:pt x="53" y="33"/>
                    <a:pt x="55" y="36"/>
                  </a:cubicBezTo>
                  <a:cubicBezTo>
                    <a:pt x="57" y="38"/>
                    <a:pt x="55" y="38"/>
                    <a:pt x="59" y="42"/>
                  </a:cubicBezTo>
                  <a:cubicBezTo>
                    <a:pt x="63" y="45"/>
                    <a:pt x="65" y="46"/>
                    <a:pt x="66" y="49"/>
                  </a:cubicBezTo>
                  <a:cubicBezTo>
                    <a:pt x="67" y="52"/>
                    <a:pt x="67" y="58"/>
                    <a:pt x="68" y="59"/>
                  </a:cubicBezTo>
                  <a:cubicBezTo>
                    <a:pt x="68" y="59"/>
                    <a:pt x="67" y="63"/>
                    <a:pt x="65" y="64"/>
                  </a:cubicBezTo>
                  <a:cubicBezTo>
                    <a:pt x="63" y="65"/>
                    <a:pt x="62" y="66"/>
                    <a:pt x="61" y="69"/>
                  </a:cubicBezTo>
                  <a:cubicBezTo>
                    <a:pt x="61" y="71"/>
                    <a:pt x="58" y="73"/>
                    <a:pt x="56" y="73"/>
                  </a:cubicBezTo>
                  <a:cubicBezTo>
                    <a:pt x="53" y="72"/>
                    <a:pt x="50" y="71"/>
                    <a:pt x="47" y="71"/>
                  </a:cubicBezTo>
                  <a:cubicBezTo>
                    <a:pt x="43" y="71"/>
                    <a:pt x="40" y="70"/>
                    <a:pt x="38" y="68"/>
                  </a:cubicBezTo>
                  <a:cubicBezTo>
                    <a:pt x="36" y="66"/>
                    <a:pt x="32" y="59"/>
                    <a:pt x="30" y="57"/>
                  </a:cubicBezTo>
                  <a:cubicBezTo>
                    <a:pt x="29" y="54"/>
                    <a:pt x="26" y="51"/>
                    <a:pt x="24" y="51"/>
                  </a:cubicBezTo>
                  <a:cubicBezTo>
                    <a:pt x="23" y="51"/>
                    <a:pt x="13" y="45"/>
                    <a:pt x="11" y="45"/>
                  </a:cubicBezTo>
                  <a:cubicBezTo>
                    <a:pt x="8" y="45"/>
                    <a:pt x="4" y="44"/>
                    <a:pt x="3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0" y="34"/>
                    <a:pt x="3" y="32"/>
                    <a:pt x="7" y="30"/>
                  </a:cubicBezTo>
                  <a:cubicBezTo>
                    <a:pt x="11" y="27"/>
                    <a:pt x="16" y="24"/>
                    <a:pt x="17" y="21"/>
                  </a:cubicBezTo>
                  <a:cubicBezTo>
                    <a:pt x="19" y="19"/>
                    <a:pt x="21" y="16"/>
                    <a:pt x="21" y="11"/>
                  </a:cubicBezTo>
                  <a:cubicBezTo>
                    <a:pt x="21" y="6"/>
                    <a:pt x="26" y="2"/>
                    <a:pt x="28" y="3"/>
                  </a:cubicBezTo>
                  <a:cubicBezTo>
                    <a:pt x="30" y="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66">
              <a:extLst>
                <a:ext uri="{FF2B5EF4-FFF2-40B4-BE49-F238E27FC236}">
                  <a16:creationId xmlns:a16="http://schemas.microsoft.com/office/drawing/2014/main" id="{C79AD9A4-5FED-4066-9404-0D09D7AF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904"/>
              <a:ext cx="153" cy="131"/>
            </a:xfrm>
            <a:custGeom>
              <a:avLst/>
              <a:gdLst>
                <a:gd name="T0" fmla="*/ 20 w 54"/>
                <a:gd name="T1" fmla="*/ 34 h 46"/>
                <a:gd name="T2" fmla="*/ 37 w 54"/>
                <a:gd name="T3" fmla="*/ 20 h 46"/>
                <a:gd name="T4" fmla="*/ 48 w 54"/>
                <a:gd name="T5" fmla="*/ 14 h 46"/>
                <a:gd name="T6" fmla="*/ 71 w 54"/>
                <a:gd name="T7" fmla="*/ 11 h 46"/>
                <a:gd name="T8" fmla="*/ 113 w 54"/>
                <a:gd name="T9" fmla="*/ 11 h 46"/>
                <a:gd name="T10" fmla="*/ 136 w 54"/>
                <a:gd name="T11" fmla="*/ 6 h 46"/>
                <a:gd name="T12" fmla="*/ 153 w 54"/>
                <a:gd name="T13" fmla="*/ 6 h 46"/>
                <a:gd name="T14" fmla="*/ 142 w 54"/>
                <a:gd name="T15" fmla="*/ 14 h 46"/>
                <a:gd name="T16" fmla="*/ 122 w 54"/>
                <a:gd name="T17" fmla="*/ 37 h 46"/>
                <a:gd name="T18" fmla="*/ 111 w 54"/>
                <a:gd name="T19" fmla="*/ 66 h 46"/>
                <a:gd name="T20" fmla="*/ 82 w 54"/>
                <a:gd name="T21" fmla="*/ 91 h 46"/>
                <a:gd name="T22" fmla="*/ 62 w 54"/>
                <a:gd name="T23" fmla="*/ 103 h 46"/>
                <a:gd name="T24" fmla="*/ 48 w 54"/>
                <a:gd name="T25" fmla="*/ 111 h 46"/>
                <a:gd name="T26" fmla="*/ 34 w 54"/>
                <a:gd name="T27" fmla="*/ 128 h 46"/>
                <a:gd name="T28" fmla="*/ 17 w 54"/>
                <a:gd name="T29" fmla="*/ 125 h 46"/>
                <a:gd name="T30" fmla="*/ 6 w 54"/>
                <a:gd name="T31" fmla="*/ 105 h 46"/>
                <a:gd name="T32" fmla="*/ 11 w 54"/>
                <a:gd name="T33" fmla="*/ 94 h 46"/>
                <a:gd name="T34" fmla="*/ 20 w 54"/>
                <a:gd name="T35" fmla="*/ 77 h 46"/>
                <a:gd name="T36" fmla="*/ 9 w 54"/>
                <a:gd name="T37" fmla="*/ 68 h 46"/>
                <a:gd name="T38" fmla="*/ 20 w 54"/>
                <a:gd name="T39" fmla="*/ 34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46">
                  <a:moveTo>
                    <a:pt x="7" y="12"/>
                  </a:moveTo>
                  <a:cubicBezTo>
                    <a:pt x="9" y="11"/>
                    <a:pt x="11" y="8"/>
                    <a:pt x="13" y="7"/>
                  </a:cubicBezTo>
                  <a:cubicBezTo>
                    <a:pt x="15" y="6"/>
                    <a:pt x="14" y="3"/>
                    <a:pt x="17" y="5"/>
                  </a:cubicBezTo>
                  <a:cubicBezTo>
                    <a:pt x="21" y="8"/>
                    <a:pt x="20" y="4"/>
                    <a:pt x="25" y="4"/>
                  </a:cubicBezTo>
                  <a:cubicBezTo>
                    <a:pt x="30" y="4"/>
                    <a:pt x="37" y="3"/>
                    <a:pt x="40" y="4"/>
                  </a:cubicBezTo>
                  <a:cubicBezTo>
                    <a:pt x="42" y="4"/>
                    <a:pt x="45" y="3"/>
                    <a:pt x="48" y="2"/>
                  </a:cubicBezTo>
                  <a:cubicBezTo>
                    <a:pt x="51" y="2"/>
                    <a:pt x="53" y="0"/>
                    <a:pt x="54" y="2"/>
                  </a:cubicBezTo>
                  <a:cubicBezTo>
                    <a:pt x="54" y="2"/>
                    <a:pt x="52" y="6"/>
                    <a:pt x="50" y="5"/>
                  </a:cubicBezTo>
                  <a:cubicBezTo>
                    <a:pt x="48" y="4"/>
                    <a:pt x="43" y="8"/>
                    <a:pt x="43" y="13"/>
                  </a:cubicBezTo>
                  <a:cubicBezTo>
                    <a:pt x="43" y="18"/>
                    <a:pt x="41" y="21"/>
                    <a:pt x="39" y="23"/>
                  </a:cubicBezTo>
                  <a:cubicBezTo>
                    <a:pt x="38" y="26"/>
                    <a:pt x="33" y="29"/>
                    <a:pt x="29" y="32"/>
                  </a:cubicBezTo>
                  <a:cubicBezTo>
                    <a:pt x="25" y="34"/>
                    <a:pt x="22" y="36"/>
                    <a:pt x="22" y="36"/>
                  </a:cubicBezTo>
                  <a:cubicBezTo>
                    <a:pt x="22" y="36"/>
                    <a:pt x="18" y="38"/>
                    <a:pt x="17" y="39"/>
                  </a:cubicBezTo>
                  <a:cubicBezTo>
                    <a:pt x="16" y="40"/>
                    <a:pt x="14" y="45"/>
                    <a:pt x="12" y="45"/>
                  </a:cubicBezTo>
                  <a:cubicBezTo>
                    <a:pt x="10" y="46"/>
                    <a:pt x="7" y="46"/>
                    <a:pt x="6" y="44"/>
                  </a:cubicBezTo>
                  <a:cubicBezTo>
                    <a:pt x="5" y="41"/>
                    <a:pt x="4" y="37"/>
                    <a:pt x="2" y="37"/>
                  </a:cubicBezTo>
                  <a:cubicBezTo>
                    <a:pt x="0" y="37"/>
                    <a:pt x="3" y="35"/>
                    <a:pt x="4" y="33"/>
                  </a:cubicBezTo>
                  <a:cubicBezTo>
                    <a:pt x="5" y="32"/>
                    <a:pt x="8" y="29"/>
                    <a:pt x="7" y="27"/>
                  </a:cubicBezTo>
                  <a:cubicBezTo>
                    <a:pt x="5" y="25"/>
                    <a:pt x="3" y="24"/>
                    <a:pt x="3" y="24"/>
                  </a:cubicBezTo>
                  <a:cubicBezTo>
                    <a:pt x="3" y="24"/>
                    <a:pt x="3" y="14"/>
                    <a:pt x="7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67">
              <a:extLst>
                <a:ext uri="{FF2B5EF4-FFF2-40B4-BE49-F238E27FC236}">
                  <a16:creationId xmlns:a16="http://schemas.microsoft.com/office/drawing/2014/main" id="{6E5426F4-4834-4493-988F-070CA91BB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972"/>
              <a:ext cx="23" cy="37"/>
            </a:xfrm>
            <a:custGeom>
              <a:avLst/>
              <a:gdLst>
                <a:gd name="T0" fmla="*/ 9 w 8"/>
                <a:gd name="T1" fmla="*/ 0 h 13"/>
                <a:gd name="T2" fmla="*/ 20 w 8"/>
                <a:gd name="T3" fmla="*/ 14 h 13"/>
                <a:gd name="T4" fmla="*/ 3 w 8"/>
                <a:gd name="T5" fmla="*/ 37 h 13"/>
                <a:gd name="T6" fmla="*/ 9 w 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3" y="0"/>
                    <a:pt x="8" y="3"/>
                    <a:pt x="7" y="5"/>
                  </a:cubicBezTo>
                  <a:cubicBezTo>
                    <a:pt x="7" y="7"/>
                    <a:pt x="1" y="13"/>
                    <a:pt x="1" y="13"/>
                  </a:cubicBezTo>
                  <a:cubicBezTo>
                    <a:pt x="1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68">
              <a:extLst>
                <a:ext uri="{FF2B5EF4-FFF2-40B4-BE49-F238E27FC236}">
                  <a16:creationId xmlns:a16="http://schemas.microsoft.com/office/drawing/2014/main" id="{1D898652-F0A9-40B1-AA16-1CB2312A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004"/>
              <a:ext cx="34" cy="87"/>
            </a:xfrm>
            <a:custGeom>
              <a:avLst/>
              <a:gdLst>
                <a:gd name="T0" fmla="*/ 34 w 12"/>
                <a:gd name="T1" fmla="*/ 6 h 31"/>
                <a:gd name="T2" fmla="*/ 20 w 12"/>
                <a:gd name="T3" fmla="*/ 36 h 31"/>
                <a:gd name="T4" fmla="*/ 20 w 12"/>
                <a:gd name="T5" fmla="*/ 87 h 31"/>
                <a:gd name="T6" fmla="*/ 3 w 12"/>
                <a:gd name="T7" fmla="*/ 53 h 31"/>
                <a:gd name="T8" fmla="*/ 6 w 12"/>
                <a:gd name="T9" fmla="*/ 28 h 31"/>
                <a:gd name="T10" fmla="*/ 17 w 12"/>
                <a:gd name="T11" fmla="*/ 14 h 31"/>
                <a:gd name="T12" fmla="*/ 34 w 12"/>
                <a:gd name="T13" fmla="*/ 6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1">
                  <a:moveTo>
                    <a:pt x="12" y="2"/>
                  </a:moveTo>
                  <a:cubicBezTo>
                    <a:pt x="12" y="2"/>
                    <a:pt x="6" y="11"/>
                    <a:pt x="7" y="13"/>
                  </a:cubicBezTo>
                  <a:cubicBezTo>
                    <a:pt x="9" y="16"/>
                    <a:pt x="9" y="29"/>
                    <a:pt x="7" y="31"/>
                  </a:cubicBezTo>
                  <a:cubicBezTo>
                    <a:pt x="7" y="31"/>
                    <a:pt x="2" y="25"/>
                    <a:pt x="1" y="19"/>
                  </a:cubicBezTo>
                  <a:cubicBezTo>
                    <a:pt x="1" y="14"/>
                    <a:pt x="0" y="12"/>
                    <a:pt x="2" y="10"/>
                  </a:cubicBezTo>
                  <a:cubicBezTo>
                    <a:pt x="5" y="8"/>
                    <a:pt x="5" y="7"/>
                    <a:pt x="6" y="5"/>
                  </a:cubicBezTo>
                  <a:cubicBezTo>
                    <a:pt x="7" y="2"/>
                    <a:pt x="9" y="0"/>
                    <a:pt x="12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69">
              <a:extLst>
                <a:ext uri="{FF2B5EF4-FFF2-40B4-BE49-F238E27FC236}">
                  <a16:creationId xmlns:a16="http://schemas.microsoft.com/office/drawing/2014/main" id="{CE694351-51C5-423A-A38A-3D84368E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3006"/>
              <a:ext cx="85" cy="102"/>
            </a:xfrm>
            <a:custGeom>
              <a:avLst/>
              <a:gdLst>
                <a:gd name="T0" fmla="*/ 85 w 30"/>
                <a:gd name="T1" fmla="*/ 28 h 36"/>
                <a:gd name="T2" fmla="*/ 77 w 30"/>
                <a:gd name="T3" fmla="*/ 0 h 36"/>
                <a:gd name="T4" fmla="*/ 62 w 30"/>
                <a:gd name="T5" fmla="*/ 9 h 36"/>
                <a:gd name="T6" fmla="*/ 48 w 30"/>
                <a:gd name="T7" fmla="*/ 26 h 36"/>
                <a:gd name="T8" fmla="*/ 31 w 30"/>
                <a:gd name="T9" fmla="*/ 23 h 36"/>
                <a:gd name="T10" fmla="*/ 20 w 30"/>
                <a:gd name="T11" fmla="*/ 3 h 36"/>
                <a:gd name="T12" fmla="*/ 17 w 30"/>
                <a:gd name="T13" fmla="*/ 3 h 36"/>
                <a:gd name="T14" fmla="*/ 3 w 30"/>
                <a:gd name="T15" fmla="*/ 34 h 36"/>
                <a:gd name="T16" fmla="*/ 3 w 30"/>
                <a:gd name="T17" fmla="*/ 85 h 36"/>
                <a:gd name="T18" fmla="*/ 14 w 30"/>
                <a:gd name="T19" fmla="*/ 99 h 36"/>
                <a:gd name="T20" fmla="*/ 37 w 30"/>
                <a:gd name="T21" fmla="*/ 99 h 36"/>
                <a:gd name="T22" fmla="*/ 57 w 30"/>
                <a:gd name="T23" fmla="*/ 74 h 36"/>
                <a:gd name="T24" fmla="*/ 65 w 30"/>
                <a:gd name="T25" fmla="*/ 62 h 36"/>
                <a:gd name="T26" fmla="*/ 74 w 30"/>
                <a:gd name="T27" fmla="*/ 54 h 36"/>
                <a:gd name="T28" fmla="*/ 85 w 30"/>
                <a:gd name="T29" fmla="*/ 2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36">
                  <a:moveTo>
                    <a:pt x="30" y="10"/>
                  </a:moveTo>
                  <a:cubicBezTo>
                    <a:pt x="29" y="9"/>
                    <a:pt x="27" y="0"/>
                    <a:pt x="27" y="0"/>
                  </a:cubicBezTo>
                  <a:cubicBezTo>
                    <a:pt x="27" y="0"/>
                    <a:pt x="23" y="2"/>
                    <a:pt x="22" y="3"/>
                  </a:cubicBezTo>
                  <a:cubicBezTo>
                    <a:pt x="21" y="4"/>
                    <a:pt x="19" y="9"/>
                    <a:pt x="17" y="9"/>
                  </a:cubicBezTo>
                  <a:cubicBezTo>
                    <a:pt x="15" y="10"/>
                    <a:pt x="12" y="10"/>
                    <a:pt x="11" y="8"/>
                  </a:cubicBezTo>
                  <a:cubicBezTo>
                    <a:pt x="10" y="5"/>
                    <a:pt x="9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3" y="15"/>
                    <a:pt x="3" y="28"/>
                    <a:pt x="1" y="3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12" y="36"/>
                    <a:pt x="13" y="35"/>
                  </a:cubicBezTo>
                  <a:cubicBezTo>
                    <a:pt x="14" y="33"/>
                    <a:pt x="18" y="28"/>
                    <a:pt x="20" y="26"/>
                  </a:cubicBezTo>
                  <a:cubicBezTo>
                    <a:pt x="21" y="24"/>
                    <a:pt x="21" y="23"/>
                    <a:pt x="23" y="22"/>
                  </a:cubicBezTo>
                  <a:cubicBezTo>
                    <a:pt x="25" y="22"/>
                    <a:pt x="26" y="20"/>
                    <a:pt x="26" y="19"/>
                  </a:cubicBezTo>
                  <a:cubicBezTo>
                    <a:pt x="26" y="17"/>
                    <a:pt x="29" y="10"/>
                    <a:pt x="30" y="1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70">
              <a:extLst>
                <a:ext uri="{FF2B5EF4-FFF2-40B4-BE49-F238E27FC236}">
                  <a16:creationId xmlns:a16="http://schemas.microsoft.com/office/drawing/2014/main" id="{86A69939-7A3C-4FC8-88E8-3DED01ECF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3035"/>
              <a:ext cx="411" cy="351"/>
            </a:xfrm>
            <a:custGeom>
              <a:avLst/>
              <a:gdLst>
                <a:gd name="T0" fmla="*/ 241 w 145"/>
                <a:gd name="T1" fmla="*/ 82 h 124"/>
                <a:gd name="T2" fmla="*/ 190 w 145"/>
                <a:gd name="T3" fmla="*/ 68 h 124"/>
                <a:gd name="T4" fmla="*/ 150 w 145"/>
                <a:gd name="T5" fmla="*/ 20 h 124"/>
                <a:gd name="T6" fmla="*/ 91 w 145"/>
                <a:gd name="T7" fmla="*/ 0 h 124"/>
                <a:gd name="T8" fmla="*/ 71 w 145"/>
                <a:gd name="T9" fmla="*/ 34 h 124"/>
                <a:gd name="T10" fmla="*/ 43 w 145"/>
                <a:gd name="T11" fmla="*/ 71 h 124"/>
                <a:gd name="T12" fmla="*/ 9 w 145"/>
                <a:gd name="T13" fmla="*/ 57 h 124"/>
                <a:gd name="T14" fmla="*/ 23 w 145"/>
                <a:gd name="T15" fmla="*/ 99 h 124"/>
                <a:gd name="T16" fmla="*/ 43 w 145"/>
                <a:gd name="T17" fmla="*/ 125 h 124"/>
                <a:gd name="T18" fmla="*/ 54 w 145"/>
                <a:gd name="T19" fmla="*/ 164 h 124"/>
                <a:gd name="T20" fmla="*/ 65 w 145"/>
                <a:gd name="T21" fmla="*/ 170 h 124"/>
                <a:gd name="T22" fmla="*/ 79 w 145"/>
                <a:gd name="T23" fmla="*/ 181 h 124"/>
                <a:gd name="T24" fmla="*/ 88 w 145"/>
                <a:gd name="T25" fmla="*/ 187 h 124"/>
                <a:gd name="T26" fmla="*/ 82 w 145"/>
                <a:gd name="T27" fmla="*/ 207 h 124"/>
                <a:gd name="T28" fmla="*/ 91 w 145"/>
                <a:gd name="T29" fmla="*/ 224 h 124"/>
                <a:gd name="T30" fmla="*/ 119 w 145"/>
                <a:gd name="T31" fmla="*/ 269 h 124"/>
                <a:gd name="T32" fmla="*/ 139 w 145"/>
                <a:gd name="T33" fmla="*/ 283 h 124"/>
                <a:gd name="T34" fmla="*/ 170 w 145"/>
                <a:gd name="T35" fmla="*/ 334 h 124"/>
                <a:gd name="T36" fmla="*/ 218 w 145"/>
                <a:gd name="T37" fmla="*/ 334 h 124"/>
                <a:gd name="T38" fmla="*/ 244 w 145"/>
                <a:gd name="T39" fmla="*/ 334 h 124"/>
                <a:gd name="T40" fmla="*/ 264 w 145"/>
                <a:gd name="T41" fmla="*/ 309 h 124"/>
                <a:gd name="T42" fmla="*/ 303 w 145"/>
                <a:gd name="T43" fmla="*/ 292 h 124"/>
                <a:gd name="T44" fmla="*/ 340 w 145"/>
                <a:gd name="T45" fmla="*/ 283 h 124"/>
                <a:gd name="T46" fmla="*/ 391 w 145"/>
                <a:gd name="T47" fmla="*/ 260 h 124"/>
                <a:gd name="T48" fmla="*/ 408 w 145"/>
                <a:gd name="T49" fmla="*/ 221 h 124"/>
                <a:gd name="T50" fmla="*/ 366 w 145"/>
                <a:gd name="T51" fmla="*/ 201 h 124"/>
                <a:gd name="T52" fmla="*/ 329 w 145"/>
                <a:gd name="T53" fmla="*/ 159 h 124"/>
                <a:gd name="T54" fmla="*/ 315 w 145"/>
                <a:gd name="T55" fmla="*/ 142 h 124"/>
                <a:gd name="T56" fmla="*/ 306 w 145"/>
                <a:gd name="T57" fmla="*/ 130 h 124"/>
                <a:gd name="T58" fmla="*/ 303 w 145"/>
                <a:gd name="T59" fmla="*/ 108 h 124"/>
                <a:gd name="T60" fmla="*/ 289 w 145"/>
                <a:gd name="T61" fmla="*/ 96 h 124"/>
                <a:gd name="T62" fmla="*/ 255 w 145"/>
                <a:gd name="T63" fmla="*/ 71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5" h="124">
                  <a:moveTo>
                    <a:pt x="90" y="25"/>
                  </a:moveTo>
                  <a:cubicBezTo>
                    <a:pt x="90" y="27"/>
                    <a:pt x="87" y="29"/>
                    <a:pt x="85" y="29"/>
                  </a:cubicBezTo>
                  <a:cubicBezTo>
                    <a:pt x="82" y="28"/>
                    <a:pt x="79" y="27"/>
                    <a:pt x="76" y="27"/>
                  </a:cubicBezTo>
                  <a:cubicBezTo>
                    <a:pt x="72" y="27"/>
                    <a:pt x="69" y="26"/>
                    <a:pt x="67" y="24"/>
                  </a:cubicBezTo>
                  <a:cubicBezTo>
                    <a:pt x="65" y="22"/>
                    <a:pt x="61" y="15"/>
                    <a:pt x="59" y="13"/>
                  </a:cubicBezTo>
                  <a:cubicBezTo>
                    <a:pt x="58" y="10"/>
                    <a:pt x="55" y="7"/>
                    <a:pt x="53" y="7"/>
                  </a:cubicBezTo>
                  <a:cubicBezTo>
                    <a:pt x="52" y="7"/>
                    <a:pt x="42" y="1"/>
                    <a:pt x="40" y="1"/>
                  </a:cubicBezTo>
                  <a:cubicBezTo>
                    <a:pt x="37" y="1"/>
                    <a:pt x="33" y="0"/>
                    <a:pt x="32" y="0"/>
                  </a:cubicBezTo>
                  <a:cubicBezTo>
                    <a:pt x="31" y="0"/>
                    <a:pt x="28" y="7"/>
                    <a:pt x="28" y="9"/>
                  </a:cubicBezTo>
                  <a:cubicBezTo>
                    <a:pt x="28" y="10"/>
                    <a:pt x="27" y="12"/>
                    <a:pt x="25" y="12"/>
                  </a:cubicBezTo>
                  <a:cubicBezTo>
                    <a:pt x="23" y="13"/>
                    <a:pt x="23" y="14"/>
                    <a:pt x="22" y="16"/>
                  </a:cubicBezTo>
                  <a:cubicBezTo>
                    <a:pt x="20" y="18"/>
                    <a:pt x="16" y="23"/>
                    <a:pt x="15" y="25"/>
                  </a:cubicBezTo>
                  <a:cubicBezTo>
                    <a:pt x="14" y="26"/>
                    <a:pt x="7" y="25"/>
                    <a:pt x="7" y="2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0" y="29"/>
                    <a:pt x="2" y="31"/>
                  </a:cubicBezTo>
                  <a:cubicBezTo>
                    <a:pt x="4" y="32"/>
                    <a:pt x="7" y="34"/>
                    <a:pt x="8" y="35"/>
                  </a:cubicBezTo>
                  <a:cubicBezTo>
                    <a:pt x="8" y="36"/>
                    <a:pt x="8" y="38"/>
                    <a:pt x="9" y="40"/>
                  </a:cubicBezTo>
                  <a:cubicBezTo>
                    <a:pt x="11" y="42"/>
                    <a:pt x="14" y="43"/>
                    <a:pt x="15" y="44"/>
                  </a:cubicBezTo>
                  <a:cubicBezTo>
                    <a:pt x="15" y="45"/>
                    <a:pt x="16" y="46"/>
                    <a:pt x="17" y="49"/>
                  </a:cubicBezTo>
                  <a:cubicBezTo>
                    <a:pt x="18" y="51"/>
                    <a:pt x="20" y="57"/>
                    <a:pt x="19" y="58"/>
                  </a:cubicBezTo>
                  <a:cubicBezTo>
                    <a:pt x="19" y="59"/>
                    <a:pt x="18" y="61"/>
                    <a:pt x="20" y="61"/>
                  </a:cubicBezTo>
                  <a:cubicBezTo>
                    <a:pt x="21" y="61"/>
                    <a:pt x="22" y="60"/>
                    <a:pt x="23" y="60"/>
                  </a:cubicBezTo>
                  <a:cubicBezTo>
                    <a:pt x="25" y="60"/>
                    <a:pt x="24" y="60"/>
                    <a:pt x="26" y="60"/>
                  </a:cubicBezTo>
                  <a:cubicBezTo>
                    <a:pt x="27" y="61"/>
                    <a:pt x="28" y="64"/>
                    <a:pt x="28" y="64"/>
                  </a:cubicBezTo>
                  <a:cubicBezTo>
                    <a:pt x="28" y="64"/>
                    <a:pt x="24" y="66"/>
                    <a:pt x="27" y="66"/>
                  </a:cubicBezTo>
                  <a:cubicBezTo>
                    <a:pt x="30" y="66"/>
                    <a:pt x="30" y="64"/>
                    <a:pt x="31" y="66"/>
                  </a:cubicBezTo>
                  <a:cubicBezTo>
                    <a:pt x="32" y="68"/>
                    <a:pt x="28" y="70"/>
                    <a:pt x="28" y="71"/>
                  </a:cubicBezTo>
                  <a:cubicBezTo>
                    <a:pt x="28" y="72"/>
                    <a:pt x="27" y="72"/>
                    <a:pt x="29" y="73"/>
                  </a:cubicBezTo>
                  <a:cubicBezTo>
                    <a:pt x="30" y="74"/>
                    <a:pt x="32" y="72"/>
                    <a:pt x="32" y="75"/>
                  </a:cubicBezTo>
                  <a:cubicBezTo>
                    <a:pt x="32" y="77"/>
                    <a:pt x="30" y="76"/>
                    <a:pt x="32" y="79"/>
                  </a:cubicBezTo>
                  <a:cubicBezTo>
                    <a:pt x="33" y="83"/>
                    <a:pt x="36" y="87"/>
                    <a:pt x="38" y="88"/>
                  </a:cubicBezTo>
                  <a:cubicBezTo>
                    <a:pt x="40" y="90"/>
                    <a:pt x="42" y="95"/>
                    <a:pt x="42" y="95"/>
                  </a:cubicBezTo>
                  <a:cubicBezTo>
                    <a:pt x="42" y="95"/>
                    <a:pt x="41" y="95"/>
                    <a:pt x="44" y="96"/>
                  </a:cubicBezTo>
                  <a:cubicBezTo>
                    <a:pt x="47" y="98"/>
                    <a:pt x="48" y="97"/>
                    <a:pt x="49" y="100"/>
                  </a:cubicBezTo>
                  <a:cubicBezTo>
                    <a:pt x="51" y="103"/>
                    <a:pt x="51" y="103"/>
                    <a:pt x="53" y="107"/>
                  </a:cubicBezTo>
                  <a:cubicBezTo>
                    <a:pt x="54" y="110"/>
                    <a:pt x="58" y="117"/>
                    <a:pt x="60" y="118"/>
                  </a:cubicBezTo>
                  <a:cubicBezTo>
                    <a:pt x="61" y="119"/>
                    <a:pt x="62" y="112"/>
                    <a:pt x="65" y="114"/>
                  </a:cubicBezTo>
                  <a:cubicBezTo>
                    <a:pt x="69" y="115"/>
                    <a:pt x="77" y="117"/>
                    <a:pt x="77" y="118"/>
                  </a:cubicBezTo>
                  <a:cubicBezTo>
                    <a:pt x="78" y="119"/>
                    <a:pt x="81" y="124"/>
                    <a:pt x="82" y="123"/>
                  </a:cubicBezTo>
                  <a:cubicBezTo>
                    <a:pt x="84" y="121"/>
                    <a:pt x="85" y="119"/>
                    <a:pt x="86" y="118"/>
                  </a:cubicBezTo>
                  <a:cubicBezTo>
                    <a:pt x="88" y="117"/>
                    <a:pt x="90" y="115"/>
                    <a:pt x="91" y="114"/>
                  </a:cubicBezTo>
                  <a:cubicBezTo>
                    <a:pt x="92" y="113"/>
                    <a:pt x="90" y="110"/>
                    <a:pt x="93" y="109"/>
                  </a:cubicBezTo>
                  <a:cubicBezTo>
                    <a:pt x="97" y="107"/>
                    <a:pt x="95" y="104"/>
                    <a:pt x="100" y="105"/>
                  </a:cubicBezTo>
                  <a:cubicBezTo>
                    <a:pt x="104" y="107"/>
                    <a:pt x="103" y="103"/>
                    <a:pt x="107" y="103"/>
                  </a:cubicBezTo>
                  <a:cubicBezTo>
                    <a:pt x="111" y="103"/>
                    <a:pt x="114" y="102"/>
                    <a:pt x="114" y="102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100"/>
                    <a:pt x="125" y="99"/>
                    <a:pt x="128" y="98"/>
                  </a:cubicBezTo>
                  <a:cubicBezTo>
                    <a:pt x="132" y="97"/>
                    <a:pt x="135" y="92"/>
                    <a:pt x="138" y="92"/>
                  </a:cubicBezTo>
                  <a:cubicBezTo>
                    <a:pt x="141" y="93"/>
                    <a:pt x="143" y="88"/>
                    <a:pt x="143" y="88"/>
                  </a:cubicBezTo>
                  <a:cubicBezTo>
                    <a:pt x="143" y="88"/>
                    <a:pt x="145" y="81"/>
                    <a:pt x="144" y="78"/>
                  </a:cubicBezTo>
                  <a:cubicBezTo>
                    <a:pt x="143" y="76"/>
                    <a:pt x="139" y="74"/>
                    <a:pt x="138" y="74"/>
                  </a:cubicBezTo>
                  <a:cubicBezTo>
                    <a:pt x="137" y="75"/>
                    <a:pt x="132" y="70"/>
                    <a:pt x="129" y="71"/>
                  </a:cubicBezTo>
                  <a:cubicBezTo>
                    <a:pt x="126" y="71"/>
                    <a:pt x="122" y="74"/>
                    <a:pt x="120" y="70"/>
                  </a:cubicBezTo>
                  <a:cubicBezTo>
                    <a:pt x="118" y="66"/>
                    <a:pt x="116" y="56"/>
                    <a:pt x="116" y="56"/>
                  </a:cubicBezTo>
                  <a:cubicBezTo>
                    <a:pt x="116" y="56"/>
                    <a:pt x="115" y="52"/>
                    <a:pt x="112" y="51"/>
                  </a:cubicBezTo>
                  <a:cubicBezTo>
                    <a:pt x="112" y="51"/>
                    <a:pt x="112" y="50"/>
                    <a:pt x="111" y="50"/>
                  </a:cubicBezTo>
                  <a:cubicBezTo>
                    <a:pt x="110" y="50"/>
                    <a:pt x="109" y="49"/>
                    <a:pt x="108" y="48"/>
                  </a:cubicBezTo>
                  <a:cubicBezTo>
                    <a:pt x="108" y="48"/>
                    <a:pt x="107" y="47"/>
                    <a:pt x="108" y="46"/>
                  </a:cubicBezTo>
                  <a:cubicBezTo>
                    <a:pt x="108" y="44"/>
                    <a:pt x="110" y="40"/>
                    <a:pt x="109" y="40"/>
                  </a:cubicBezTo>
                  <a:cubicBezTo>
                    <a:pt x="108" y="40"/>
                    <a:pt x="107" y="38"/>
                    <a:pt x="107" y="38"/>
                  </a:cubicBezTo>
                  <a:cubicBezTo>
                    <a:pt x="107" y="38"/>
                    <a:pt x="106" y="34"/>
                    <a:pt x="105" y="35"/>
                  </a:cubicBezTo>
                  <a:cubicBezTo>
                    <a:pt x="103" y="35"/>
                    <a:pt x="102" y="34"/>
                    <a:pt x="102" y="34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91" y="30"/>
                    <a:pt x="90" y="2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71">
              <a:extLst>
                <a:ext uri="{FF2B5EF4-FFF2-40B4-BE49-F238E27FC236}">
                  <a16:creationId xmlns:a16="http://schemas.microsoft.com/office/drawing/2014/main" id="{60FBF2DC-FB8E-4E68-B871-7C944E01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312"/>
              <a:ext cx="212" cy="139"/>
            </a:xfrm>
            <a:custGeom>
              <a:avLst/>
              <a:gdLst>
                <a:gd name="T0" fmla="*/ 6 w 75"/>
                <a:gd name="T1" fmla="*/ 57 h 49"/>
                <a:gd name="T2" fmla="*/ 20 w 75"/>
                <a:gd name="T3" fmla="*/ 45 h 49"/>
                <a:gd name="T4" fmla="*/ 54 w 75"/>
                <a:gd name="T5" fmla="*/ 57 h 49"/>
                <a:gd name="T6" fmla="*/ 68 w 75"/>
                <a:gd name="T7" fmla="*/ 71 h 49"/>
                <a:gd name="T8" fmla="*/ 79 w 75"/>
                <a:gd name="T9" fmla="*/ 57 h 49"/>
                <a:gd name="T10" fmla="*/ 93 w 75"/>
                <a:gd name="T11" fmla="*/ 45 h 49"/>
                <a:gd name="T12" fmla="*/ 99 w 75"/>
                <a:gd name="T13" fmla="*/ 31 h 49"/>
                <a:gd name="T14" fmla="*/ 119 w 75"/>
                <a:gd name="T15" fmla="*/ 20 h 49"/>
                <a:gd name="T16" fmla="*/ 139 w 75"/>
                <a:gd name="T17" fmla="*/ 14 h 49"/>
                <a:gd name="T18" fmla="*/ 158 w 75"/>
                <a:gd name="T19" fmla="*/ 11 h 49"/>
                <a:gd name="T20" fmla="*/ 175 w 75"/>
                <a:gd name="T21" fmla="*/ 6 h 49"/>
                <a:gd name="T22" fmla="*/ 198 w 75"/>
                <a:gd name="T23" fmla="*/ 0 h 49"/>
                <a:gd name="T24" fmla="*/ 201 w 75"/>
                <a:gd name="T25" fmla="*/ 20 h 49"/>
                <a:gd name="T26" fmla="*/ 209 w 75"/>
                <a:gd name="T27" fmla="*/ 45 h 49"/>
                <a:gd name="T28" fmla="*/ 204 w 75"/>
                <a:gd name="T29" fmla="*/ 65 h 49"/>
                <a:gd name="T30" fmla="*/ 187 w 75"/>
                <a:gd name="T31" fmla="*/ 74 h 49"/>
                <a:gd name="T32" fmla="*/ 175 w 75"/>
                <a:gd name="T33" fmla="*/ 79 h 49"/>
                <a:gd name="T34" fmla="*/ 150 w 75"/>
                <a:gd name="T35" fmla="*/ 99 h 49"/>
                <a:gd name="T36" fmla="*/ 136 w 75"/>
                <a:gd name="T37" fmla="*/ 99 h 49"/>
                <a:gd name="T38" fmla="*/ 110 w 75"/>
                <a:gd name="T39" fmla="*/ 111 h 49"/>
                <a:gd name="T40" fmla="*/ 96 w 75"/>
                <a:gd name="T41" fmla="*/ 105 h 49"/>
                <a:gd name="T42" fmla="*/ 93 w 75"/>
                <a:gd name="T43" fmla="*/ 116 h 49"/>
                <a:gd name="T44" fmla="*/ 76 w 75"/>
                <a:gd name="T45" fmla="*/ 122 h 49"/>
                <a:gd name="T46" fmla="*/ 65 w 75"/>
                <a:gd name="T47" fmla="*/ 119 h 49"/>
                <a:gd name="T48" fmla="*/ 51 w 75"/>
                <a:gd name="T49" fmla="*/ 139 h 49"/>
                <a:gd name="T50" fmla="*/ 20 w 75"/>
                <a:gd name="T51" fmla="*/ 116 h 49"/>
                <a:gd name="T52" fmla="*/ 8 w 75"/>
                <a:gd name="T53" fmla="*/ 99 h 49"/>
                <a:gd name="T54" fmla="*/ 0 w 75"/>
                <a:gd name="T55" fmla="*/ 82 h 49"/>
                <a:gd name="T56" fmla="*/ 6 w 75"/>
                <a:gd name="T57" fmla="*/ 5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49">
                  <a:moveTo>
                    <a:pt x="2" y="20"/>
                  </a:moveTo>
                  <a:cubicBezTo>
                    <a:pt x="3" y="21"/>
                    <a:pt x="4" y="14"/>
                    <a:pt x="7" y="16"/>
                  </a:cubicBezTo>
                  <a:cubicBezTo>
                    <a:pt x="11" y="17"/>
                    <a:pt x="19" y="19"/>
                    <a:pt x="19" y="20"/>
                  </a:cubicBezTo>
                  <a:cubicBezTo>
                    <a:pt x="20" y="21"/>
                    <a:pt x="23" y="26"/>
                    <a:pt x="24" y="25"/>
                  </a:cubicBezTo>
                  <a:cubicBezTo>
                    <a:pt x="26" y="23"/>
                    <a:pt x="27" y="21"/>
                    <a:pt x="28" y="20"/>
                  </a:cubicBezTo>
                  <a:cubicBezTo>
                    <a:pt x="30" y="19"/>
                    <a:pt x="32" y="17"/>
                    <a:pt x="33" y="16"/>
                  </a:cubicBezTo>
                  <a:cubicBezTo>
                    <a:pt x="34" y="15"/>
                    <a:pt x="32" y="12"/>
                    <a:pt x="35" y="11"/>
                  </a:cubicBezTo>
                  <a:cubicBezTo>
                    <a:pt x="39" y="9"/>
                    <a:pt x="37" y="6"/>
                    <a:pt x="42" y="7"/>
                  </a:cubicBezTo>
                  <a:cubicBezTo>
                    <a:pt x="46" y="9"/>
                    <a:pt x="45" y="5"/>
                    <a:pt x="49" y="5"/>
                  </a:cubicBezTo>
                  <a:cubicBezTo>
                    <a:pt x="53" y="5"/>
                    <a:pt x="56" y="4"/>
                    <a:pt x="56" y="4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7" y="1"/>
                    <a:pt x="70" y="0"/>
                  </a:cubicBezTo>
                  <a:cubicBezTo>
                    <a:pt x="70" y="0"/>
                    <a:pt x="70" y="5"/>
                    <a:pt x="71" y="7"/>
                  </a:cubicBezTo>
                  <a:cubicBezTo>
                    <a:pt x="73" y="10"/>
                    <a:pt x="73" y="14"/>
                    <a:pt x="74" y="16"/>
                  </a:cubicBezTo>
                  <a:cubicBezTo>
                    <a:pt x="75" y="18"/>
                    <a:pt x="74" y="21"/>
                    <a:pt x="72" y="23"/>
                  </a:cubicBezTo>
                  <a:cubicBezTo>
                    <a:pt x="70" y="26"/>
                    <a:pt x="66" y="22"/>
                    <a:pt x="66" y="26"/>
                  </a:cubicBezTo>
                  <a:cubicBezTo>
                    <a:pt x="66" y="29"/>
                    <a:pt x="63" y="23"/>
                    <a:pt x="62" y="28"/>
                  </a:cubicBezTo>
                  <a:cubicBezTo>
                    <a:pt x="60" y="34"/>
                    <a:pt x="55" y="34"/>
                    <a:pt x="53" y="35"/>
                  </a:cubicBezTo>
                  <a:cubicBezTo>
                    <a:pt x="51" y="35"/>
                    <a:pt x="50" y="33"/>
                    <a:pt x="48" y="35"/>
                  </a:cubicBezTo>
                  <a:cubicBezTo>
                    <a:pt x="46" y="37"/>
                    <a:pt x="40" y="39"/>
                    <a:pt x="39" y="39"/>
                  </a:cubicBezTo>
                  <a:cubicBezTo>
                    <a:pt x="37" y="39"/>
                    <a:pt x="35" y="35"/>
                    <a:pt x="34" y="37"/>
                  </a:cubicBezTo>
                  <a:cubicBezTo>
                    <a:pt x="34" y="39"/>
                    <a:pt x="34" y="39"/>
                    <a:pt x="33" y="41"/>
                  </a:cubicBezTo>
                  <a:cubicBezTo>
                    <a:pt x="33" y="42"/>
                    <a:pt x="29" y="42"/>
                    <a:pt x="27" y="43"/>
                  </a:cubicBezTo>
                  <a:cubicBezTo>
                    <a:pt x="26" y="44"/>
                    <a:pt x="24" y="40"/>
                    <a:pt x="23" y="42"/>
                  </a:cubicBezTo>
                  <a:cubicBezTo>
                    <a:pt x="23" y="45"/>
                    <a:pt x="27" y="49"/>
                    <a:pt x="18" y="49"/>
                  </a:cubicBezTo>
                  <a:cubicBezTo>
                    <a:pt x="9" y="48"/>
                    <a:pt x="7" y="43"/>
                    <a:pt x="7" y="41"/>
                  </a:cubicBezTo>
                  <a:cubicBezTo>
                    <a:pt x="6" y="39"/>
                    <a:pt x="4" y="35"/>
                    <a:pt x="3" y="35"/>
                  </a:cubicBezTo>
                  <a:cubicBezTo>
                    <a:pt x="2" y="34"/>
                    <a:pt x="0" y="30"/>
                    <a:pt x="0" y="29"/>
                  </a:cubicBezTo>
                  <a:cubicBezTo>
                    <a:pt x="1" y="28"/>
                    <a:pt x="2" y="20"/>
                    <a:pt x="2" y="2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72">
              <a:extLst>
                <a:ext uri="{FF2B5EF4-FFF2-40B4-BE49-F238E27FC236}">
                  <a16:creationId xmlns:a16="http://schemas.microsoft.com/office/drawing/2014/main" id="{E0351284-0AFE-4BC1-AF54-D436BF2F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3190"/>
              <a:ext cx="139" cy="179"/>
            </a:xfrm>
            <a:custGeom>
              <a:avLst/>
              <a:gdLst>
                <a:gd name="T0" fmla="*/ 45 w 49"/>
                <a:gd name="T1" fmla="*/ 65 h 63"/>
                <a:gd name="T2" fmla="*/ 43 w 49"/>
                <a:gd name="T3" fmla="*/ 94 h 63"/>
                <a:gd name="T4" fmla="*/ 28 w 49"/>
                <a:gd name="T5" fmla="*/ 105 h 63"/>
                <a:gd name="T6" fmla="*/ 0 w 49"/>
                <a:gd name="T7" fmla="*/ 122 h 63"/>
                <a:gd name="T8" fmla="*/ 3 w 49"/>
                <a:gd name="T9" fmla="*/ 142 h 63"/>
                <a:gd name="T10" fmla="*/ 11 w 49"/>
                <a:gd name="T11" fmla="*/ 168 h 63"/>
                <a:gd name="T12" fmla="*/ 26 w 49"/>
                <a:gd name="T13" fmla="*/ 176 h 63"/>
                <a:gd name="T14" fmla="*/ 54 w 49"/>
                <a:gd name="T15" fmla="*/ 170 h 63"/>
                <a:gd name="T16" fmla="*/ 74 w 49"/>
                <a:gd name="T17" fmla="*/ 162 h 63"/>
                <a:gd name="T18" fmla="*/ 79 w 49"/>
                <a:gd name="T19" fmla="*/ 142 h 63"/>
                <a:gd name="T20" fmla="*/ 102 w 49"/>
                <a:gd name="T21" fmla="*/ 122 h 63"/>
                <a:gd name="T22" fmla="*/ 108 w 49"/>
                <a:gd name="T23" fmla="*/ 122 h 63"/>
                <a:gd name="T24" fmla="*/ 122 w 49"/>
                <a:gd name="T25" fmla="*/ 97 h 63"/>
                <a:gd name="T26" fmla="*/ 136 w 49"/>
                <a:gd name="T27" fmla="*/ 74 h 63"/>
                <a:gd name="T28" fmla="*/ 122 w 49"/>
                <a:gd name="T29" fmla="*/ 48 h 63"/>
                <a:gd name="T30" fmla="*/ 105 w 49"/>
                <a:gd name="T31" fmla="*/ 28 h 63"/>
                <a:gd name="T32" fmla="*/ 85 w 49"/>
                <a:gd name="T33" fmla="*/ 20 h 63"/>
                <a:gd name="T34" fmla="*/ 71 w 49"/>
                <a:gd name="T35" fmla="*/ 9 h 63"/>
                <a:gd name="T36" fmla="*/ 62 w 49"/>
                <a:gd name="T37" fmla="*/ 6 h 63"/>
                <a:gd name="T38" fmla="*/ 62 w 49"/>
                <a:gd name="T39" fmla="*/ 26 h 63"/>
                <a:gd name="T40" fmla="*/ 51 w 49"/>
                <a:gd name="T41" fmla="*/ 37 h 63"/>
                <a:gd name="T42" fmla="*/ 45 w 49"/>
                <a:gd name="T43" fmla="*/ 65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63">
                  <a:moveTo>
                    <a:pt x="16" y="23"/>
                  </a:moveTo>
                  <a:cubicBezTo>
                    <a:pt x="17" y="26"/>
                    <a:pt x="15" y="33"/>
                    <a:pt x="15" y="33"/>
                  </a:cubicBezTo>
                  <a:cubicBezTo>
                    <a:pt x="15" y="33"/>
                    <a:pt x="13" y="38"/>
                    <a:pt x="10" y="37"/>
                  </a:cubicBezTo>
                  <a:cubicBezTo>
                    <a:pt x="7" y="37"/>
                    <a:pt x="4" y="42"/>
                    <a:pt x="0" y="43"/>
                  </a:cubicBezTo>
                  <a:cubicBezTo>
                    <a:pt x="0" y="43"/>
                    <a:pt x="0" y="48"/>
                    <a:pt x="1" y="50"/>
                  </a:cubicBezTo>
                  <a:cubicBezTo>
                    <a:pt x="3" y="53"/>
                    <a:pt x="3" y="57"/>
                    <a:pt x="4" y="59"/>
                  </a:cubicBezTo>
                  <a:cubicBezTo>
                    <a:pt x="4" y="59"/>
                    <a:pt x="6" y="63"/>
                    <a:pt x="9" y="62"/>
                  </a:cubicBezTo>
                  <a:cubicBezTo>
                    <a:pt x="12" y="61"/>
                    <a:pt x="16" y="60"/>
                    <a:pt x="19" y="60"/>
                  </a:cubicBezTo>
                  <a:cubicBezTo>
                    <a:pt x="22" y="59"/>
                    <a:pt x="26" y="58"/>
                    <a:pt x="26" y="57"/>
                  </a:cubicBezTo>
                  <a:cubicBezTo>
                    <a:pt x="27" y="56"/>
                    <a:pt x="24" y="53"/>
                    <a:pt x="28" y="50"/>
                  </a:cubicBezTo>
                  <a:cubicBezTo>
                    <a:pt x="32" y="47"/>
                    <a:pt x="33" y="43"/>
                    <a:pt x="36" y="43"/>
                  </a:cubicBezTo>
                  <a:cubicBezTo>
                    <a:pt x="38" y="43"/>
                    <a:pt x="38" y="45"/>
                    <a:pt x="38" y="43"/>
                  </a:cubicBezTo>
                  <a:cubicBezTo>
                    <a:pt x="38" y="40"/>
                    <a:pt x="42" y="35"/>
                    <a:pt x="43" y="34"/>
                  </a:cubicBezTo>
                  <a:cubicBezTo>
                    <a:pt x="44" y="32"/>
                    <a:pt x="47" y="28"/>
                    <a:pt x="48" y="26"/>
                  </a:cubicBezTo>
                  <a:cubicBezTo>
                    <a:pt x="49" y="25"/>
                    <a:pt x="45" y="17"/>
                    <a:pt x="43" y="17"/>
                  </a:cubicBezTo>
                  <a:cubicBezTo>
                    <a:pt x="42" y="16"/>
                    <a:pt x="39" y="10"/>
                    <a:pt x="37" y="10"/>
                  </a:cubicBezTo>
                  <a:cubicBezTo>
                    <a:pt x="35" y="10"/>
                    <a:pt x="31" y="9"/>
                    <a:pt x="30" y="7"/>
                  </a:cubicBezTo>
                  <a:cubicBezTo>
                    <a:pt x="29" y="5"/>
                    <a:pt x="26" y="4"/>
                    <a:pt x="25" y="3"/>
                  </a:cubicBezTo>
                  <a:cubicBezTo>
                    <a:pt x="24" y="2"/>
                    <a:pt x="22" y="0"/>
                    <a:pt x="22" y="2"/>
                  </a:cubicBezTo>
                  <a:cubicBezTo>
                    <a:pt x="22" y="3"/>
                    <a:pt x="22" y="9"/>
                    <a:pt x="22" y="9"/>
                  </a:cubicBezTo>
                  <a:cubicBezTo>
                    <a:pt x="22" y="9"/>
                    <a:pt x="19" y="12"/>
                    <a:pt x="18" y="13"/>
                  </a:cubicBezTo>
                  <a:cubicBezTo>
                    <a:pt x="18" y="14"/>
                    <a:pt x="16" y="23"/>
                    <a:pt x="16" y="2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73">
              <a:extLst>
                <a:ext uri="{FF2B5EF4-FFF2-40B4-BE49-F238E27FC236}">
                  <a16:creationId xmlns:a16="http://schemas.microsoft.com/office/drawing/2014/main" id="{69A6448F-BDD6-4F8E-B843-36103E7E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3165"/>
              <a:ext cx="116" cy="91"/>
            </a:xfrm>
            <a:custGeom>
              <a:avLst/>
              <a:gdLst>
                <a:gd name="T0" fmla="*/ 0 w 41"/>
                <a:gd name="T1" fmla="*/ 14 h 32"/>
                <a:gd name="T2" fmla="*/ 11 w 41"/>
                <a:gd name="T3" fmla="*/ 28 h 32"/>
                <a:gd name="T4" fmla="*/ 23 w 41"/>
                <a:gd name="T5" fmla="*/ 68 h 32"/>
                <a:gd name="T6" fmla="*/ 48 w 41"/>
                <a:gd name="T7" fmla="*/ 71 h 32"/>
                <a:gd name="T8" fmla="*/ 74 w 41"/>
                <a:gd name="T9" fmla="*/ 80 h 32"/>
                <a:gd name="T10" fmla="*/ 91 w 41"/>
                <a:gd name="T11" fmla="*/ 91 h 32"/>
                <a:gd name="T12" fmla="*/ 96 w 41"/>
                <a:gd name="T13" fmla="*/ 63 h 32"/>
                <a:gd name="T14" fmla="*/ 108 w 41"/>
                <a:gd name="T15" fmla="*/ 51 h 32"/>
                <a:gd name="T16" fmla="*/ 108 w 41"/>
                <a:gd name="T17" fmla="*/ 31 h 32"/>
                <a:gd name="T18" fmla="*/ 113 w 41"/>
                <a:gd name="T19" fmla="*/ 20 h 32"/>
                <a:gd name="T20" fmla="*/ 116 w 41"/>
                <a:gd name="T21" fmla="*/ 6 h 32"/>
                <a:gd name="T22" fmla="*/ 113 w 41"/>
                <a:gd name="T23" fmla="*/ 0 h 32"/>
                <a:gd name="T24" fmla="*/ 102 w 41"/>
                <a:gd name="T25" fmla="*/ 11 h 32"/>
                <a:gd name="T26" fmla="*/ 91 w 41"/>
                <a:gd name="T27" fmla="*/ 23 h 32"/>
                <a:gd name="T28" fmla="*/ 85 w 41"/>
                <a:gd name="T29" fmla="*/ 31 h 32"/>
                <a:gd name="T30" fmla="*/ 51 w 41"/>
                <a:gd name="T31" fmla="*/ 43 h 32"/>
                <a:gd name="T32" fmla="*/ 34 w 41"/>
                <a:gd name="T33" fmla="*/ 40 h 32"/>
                <a:gd name="T34" fmla="*/ 23 w 41"/>
                <a:gd name="T35" fmla="*/ 34 h 32"/>
                <a:gd name="T36" fmla="*/ 0 w 41"/>
                <a:gd name="T37" fmla="*/ 14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32">
                  <a:moveTo>
                    <a:pt x="0" y="5"/>
                  </a:moveTo>
                  <a:cubicBezTo>
                    <a:pt x="3" y="6"/>
                    <a:pt x="4" y="10"/>
                    <a:pt x="4" y="10"/>
                  </a:cubicBezTo>
                  <a:cubicBezTo>
                    <a:pt x="4" y="10"/>
                    <a:pt x="6" y="20"/>
                    <a:pt x="8" y="24"/>
                  </a:cubicBezTo>
                  <a:cubicBezTo>
                    <a:pt x="10" y="28"/>
                    <a:pt x="14" y="25"/>
                    <a:pt x="17" y="25"/>
                  </a:cubicBezTo>
                  <a:cubicBezTo>
                    <a:pt x="20" y="24"/>
                    <a:pt x="25" y="29"/>
                    <a:pt x="26" y="28"/>
                  </a:cubicBezTo>
                  <a:cubicBezTo>
                    <a:pt x="27" y="28"/>
                    <a:pt x="31" y="30"/>
                    <a:pt x="32" y="32"/>
                  </a:cubicBezTo>
                  <a:cubicBezTo>
                    <a:pt x="32" y="32"/>
                    <a:pt x="34" y="23"/>
                    <a:pt x="34" y="22"/>
                  </a:cubicBezTo>
                  <a:cubicBezTo>
                    <a:pt x="35" y="21"/>
                    <a:pt x="38" y="18"/>
                    <a:pt x="38" y="18"/>
                  </a:cubicBezTo>
                  <a:cubicBezTo>
                    <a:pt x="38" y="18"/>
                    <a:pt x="38" y="12"/>
                    <a:pt x="38" y="11"/>
                  </a:cubicBezTo>
                  <a:cubicBezTo>
                    <a:pt x="38" y="11"/>
                    <a:pt x="40" y="8"/>
                    <a:pt x="40" y="7"/>
                  </a:cubicBezTo>
                  <a:cubicBezTo>
                    <a:pt x="41" y="6"/>
                    <a:pt x="41" y="3"/>
                    <a:pt x="41" y="2"/>
                  </a:cubicBezTo>
                  <a:cubicBezTo>
                    <a:pt x="41" y="2"/>
                    <a:pt x="40" y="0"/>
                    <a:pt x="40" y="0"/>
                  </a:cubicBezTo>
                  <a:cubicBezTo>
                    <a:pt x="40" y="0"/>
                    <a:pt x="37" y="3"/>
                    <a:pt x="36" y="4"/>
                  </a:cubicBezTo>
                  <a:cubicBezTo>
                    <a:pt x="35" y="5"/>
                    <a:pt x="34" y="6"/>
                    <a:pt x="32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9" y="12"/>
                    <a:pt x="19" y="15"/>
                    <a:pt x="18" y="15"/>
                  </a:cubicBezTo>
                  <a:cubicBezTo>
                    <a:pt x="17" y="14"/>
                    <a:pt x="13" y="14"/>
                    <a:pt x="12" y="14"/>
                  </a:cubicBezTo>
                  <a:cubicBezTo>
                    <a:pt x="12" y="13"/>
                    <a:pt x="9" y="13"/>
                    <a:pt x="8" y="12"/>
                  </a:cubicBezTo>
                  <a:cubicBezTo>
                    <a:pt x="8" y="11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74">
              <a:extLst>
                <a:ext uri="{FF2B5EF4-FFF2-40B4-BE49-F238E27FC236}">
                  <a16:creationId xmlns:a16="http://schemas.microsoft.com/office/drawing/2014/main" id="{636D3153-56E7-4A0E-8C90-B5007DFC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910"/>
              <a:ext cx="335" cy="317"/>
            </a:xfrm>
            <a:custGeom>
              <a:avLst/>
              <a:gdLst>
                <a:gd name="T0" fmla="*/ 0 w 118"/>
                <a:gd name="T1" fmla="*/ 275 h 112"/>
                <a:gd name="T2" fmla="*/ 23 w 118"/>
                <a:gd name="T3" fmla="*/ 260 h 112"/>
                <a:gd name="T4" fmla="*/ 28 w 118"/>
                <a:gd name="T5" fmla="*/ 243 h 112"/>
                <a:gd name="T6" fmla="*/ 37 w 118"/>
                <a:gd name="T7" fmla="*/ 215 h 112"/>
                <a:gd name="T8" fmla="*/ 14 w 118"/>
                <a:gd name="T9" fmla="*/ 195 h 112"/>
                <a:gd name="T10" fmla="*/ 77 w 118"/>
                <a:gd name="T11" fmla="*/ 190 h 112"/>
                <a:gd name="T12" fmla="*/ 111 w 118"/>
                <a:gd name="T13" fmla="*/ 181 h 112"/>
                <a:gd name="T14" fmla="*/ 116 w 118"/>
                <a:gd name="T15" fmla="*/ 156 h 112"/>
                <a:gd name="T16" fmla="*/ 128 w 118"/>
                <a:gd name="T17" fmla="*/ 136 h 112"/>
                <a:gd name="T18" fmla="*/ 145 w 118"/>
                <a:gd name="T19" fmla="*/ 133 h 112"/>
                <a:gd name="T20" fmla="*/ 173 w 118"/>
                <a:gd name="T21" fmla="*/ 110 h 112"/>
                <a:gd name="T22" fmla="*/ 187 w 118"/>
                <a:gd name="T23" fmla="*/ 82 h 112"/>
                <a:gd name="T24" fmla="*/ 204 w 118"/>
                <a:gd name="T25" fmla="*/ 68 h 112"/>
                <a:gd name="T26" fmla="*/ 219 w 118"/>
                <a:gd name="T27" fmla="*/ 51 h 112"/>
                <a:gd name="T28" fmla="*/ 219 w 118"/>
                <a:gd name="T29" fmla="*/ 34 h 112"/>
                <a:gd name="T30" fmla="*/ 219 w 118"/>
                <a:gd name="T31" fmla="*/ 23 h 112"/>
                <a:gd name="T32" fmla="*/ 230 w 118"/>
                <a:gd name="T33" fmla="*/ 14 h 112"/>
                <a:gd name="T34" fmla="*/ 244 w 118"/>
                <a:gd name="T35" fmla="*/ 11 h 112"/>
                <a:gd name="T36" fmla="*/ 258 w 118"/>
                <a:gd name="T37" fmla="*/ 11 h 112"/>
                <a:gd name="T38" fmla="*/ 290 w 118"/>
                <a:gd name="T39" fmla="*/ 0 h 112"/>
                <a:gd name="T40" fmla="*/ 290 w 118"/>
                <a:gd name="T41" fmla="*/ 0 h 112"/>
                <a:gd name="T42" fmla="*/ 307 w 118"/>
                <a:gd name="T43" fmla="*/ 17 h 112"/>
                <a:gd name="T44" fmla="*/ 335 w 118"/>
                <a:gd name="T45" fmla="*/ 31 h 112"/>
                <a:gd name="T46" fmla="*/ 329 w 118"/>
                <a:gd name="T47" fmla="*/ 48 h 112"/>
                <a:gd name="T48" fmla="*/ 324 w 118"/>
                <a:gd name="T49" fmla="*/ 65 h 112"/>
                <a:gd name="T50" fmla="*/ 295 w 118"/>
                <a:gd name="T51" fmla="*/ 62 h 112"/>
                <a:gd name="T52" fmla="*/ 278 w 118"/>
                <a:gd name="T53" fmla="*/ 59 h 112"/>
                <a:gd name="T54" fmla="*/ 258 w 118"/>
                <a:gd name="T55" fmla="*/ 74 h 112"/>
                <a:gd name="T56" fmla="*/ 275 w 118"/>
                <a:gd name="T57" fmla="*/ 108 h 112"/>
                <a:gd name="T58" fmla="*/ 292 w 118"/>
                <a:gd name="T59" fmla="*/ 116 h 112"/>
                <a:gd name="T60" fmla="*/ 287 w 118"/>
                <a:gd name="T61" fmla="*/ 142 h 112"/>
                <a:gd name="T62" fmla="*/ 273 w 118"/>
                <a:gd name="T63" fmla="*/ 159 h 112"/>
                <a:gd name="T64" fmla="*/ 247 w 118"/>
                <a:gd name="T65" fmla="*/ 190 h 112"/>
                <a:gd name="T66" fmla="*/ 221 w 118"/>
                <a:gd name="T67" fmla="*/ 218 h 112"/>
                <a:gd name="T68" fmla="*/ 196 w 118"/>
                <a:gd name="T69" fmla="*/ 229 h 112"/>
                <a:gd name="T70" fmla="*/ 176 w 118"/>
                <a:gd name="T71" fmla="*/ 235 h 112"/>
                <a:gd name="T72" fmla="*/ 193 w 118"/>
                <a:gd name="T73" fmla="*/ 269 h 112"/>
                <a:gd name="T74" fmla="*/ 202 w 118"/>
                <a:gd name="T75" fmla="*/ 277 h 112"/>
                <a:gd name="T76" fmla="*/ 213 w 118"/>
                <a:gd name="T77" fmla="*/ 289 h 112"/>
                <a:gd name="T78" fmla="*/ 196 w 118"/>
                <a:gd name="T79" fmla="*/ 297 h 112"/>
                <a:gd name="T80" fmla="*/ 176 w 118"/>
                <a:gd name="T81" fmla="*/ 294 h 112"/>
                <a:gd name="T82" fmla="*/ 162 w 118"/>
                <a:gd name="T83" fmla="*/ 306 h 112"/>
                <a:gd name="T84" fmla="*/ 153 w 118"/>
                <a:gd name="T85" fmla="*/ 317 h 112"/>
                <a:gd name="T86" fmla="*/ 133 w 118"/>
                <a:gd name="T87" fmla="*/ 300 h 112"/>
                <a:gd name="T88" fmla="*/ 122 w 118"/>
                <a:gd name="T89" fmla="*/ 280 h 112"/>
                <a:gd name="T90" fmla="*/ 97 w 118"/>
                <a:gd name="T91" fmla="*/ 272 h 112"/>
                <a:gd name="T92" fmla="*/ 74 w 118"/>
                <a:gd name="T93" fmla="*/ 280 h 112"/>
                <a:gd name="T94" fmla="*/ 54 w 118"/>
                <a:gd name="T95" fmla="*/ 277 h 112"/>
                <a:gd name="T96" fmla="*/ 0 w 118"/>
                <a:gd name="T97" fmla="*/ 27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8" h="112">
                  <a:moveTo>
                    <a:pt x="0" y="97"/>
                  </a:moveTo>
                  <a:cubicBezTo>
                    <a:pt x="0" y="97"/>
                    <a:pt x="6" y="94"/>
                    <a:pt x="8" y="92"/>
                  </a:cubicBezTo>
                  <a:cubicBezTo>
                    <a:pt x="10" y="90"/>
                    <a:pt x="4" y="91"/>
                    <a:pt x="10" y="86"/>
                  </a:cubicBezTo>
                  <a:cubicBezTo>
                    <a:pt x="16" y="80"/>
                    <a:pt x="14" y="76"/>
                    <a:pt x="13" y="7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9" y="70"/>
                    <a:pt x="22" y="68"/>
                    <a:pt x="27" y="67"/>
                  </a:cubicBezTo>
                  <a:cubicBezTo>
                    <a:pt x="32" y="66"/>
                    <a:pt x="37" y="66"/>
                    <a:pt x="39" y="64"/>
                  </a:cubicBezTo>
                  <a:cubicBezTo>
                    <a:pt x="40" y="61"/>
                    <a:pt x="40" y="60"/>
                    <a:pt x="41" y="55"/>
                  </a:cubicBezTo>
                  <a:cubicBezTo>
                    <a:pt x="42" y="51"/>
                    <a:pt x="42" y="47"/>
                    <a:pt x="45" y="48"/>
                  </a:cubicBezTo>
                  <a:cubicBezTo>
                    <a:pt x="47" y="49"/>
                    <a:pt x="45" y="48"/>
                    <a:pt x="51" y="47"/>
                  </a:cubicBezTo>
                  <a:cubicBezTo>
                    <a:pt x="57" y="45"/>
                    <a:pt x="59" y="40"/>
                    <a:pt x="61" y="39"/>
                  </a:cubicBezTo>
                  <a:cubicBezTo>
                    <a:pt x="63" y="38"/>
                    <a:pt x="66" y="31"/>
                    <a:pt x="66" y="29"/>
                  </a:cubicBezTo>
                  <a:cubicBezTo>
                    <a:pt x="67" y="27"/>
                    <a:pt x="70" y="25"/>
                    <a:pt x="72" y="24"/>
                  </a:cubicBezTo>
                  <a:cubicBezTo>
                    <a:pt x="75" y="24"/>
                    <a:pt x="76" y="21"/>
                    <a:pt x="77" y="18"/>
                  </a:cubicBezTo>
                  <a:cubicBezTo>
                    <a:pt x="78" y="16"/>
                    <a:pt x="78" y="13"/>
                    <a:pt x="77" y="12"/>
                  </a:cubicBezTo>
                  <a:cubicBezTo>
                    <a:pt x="75" y="11"/>
                    <a:pt x="75" y="9"/>
                    <a:pt x="77" y="8"/>
                  </a:cubicBezTo>
                  <a:cubicBezTo>
                    <a:pt x="79" y="8"/>
                    <a:pt x="79" y="5"/>
                    <a:pt x="81" y="5"/>
                  </a:cubicBezTo>
                  <a:cubicBezTo>
                    <a:pt x="82" y="6"/>
                    <a:pt x="84" y="5"/>
                    <a:pt x="86" y="4"/>
                  </a:cubicBezTo>
                  <a:cubicBezTo>
                    <a:pt x="88" y="4"/>
                    <a:pt x="87" y="3"/>
                    <a:pt x="91" y="4"/>
                  </a:cubicBezTo>
                  <a:cubicBezTo>
                    <a:pt x="94" y="5"/>
                    <a:pt x="102" y="5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2"/>
                    <a:pt x="108" y="6"/>
                    <a:pt x="108" y="6"/>
                  </a:cubicBezTo>
                  <a:cubicBezTo>
                    <a:pt x="108" y="6"/>
                    <a:pt x="117" y="11"/>
                    <a:pt x="118" y="11"/>
                  </a:cubicBezTo>
                  <a:cubicBezTo>
                    <a:pt x="118" y="11"/>
                    <a:pt x="117" y="16"/>
                    <a:pt x="116" y="17"/>
                  </a:cubicBezTo>
                  <a:cubicBezTo>
                    <a:pt x="115" y="18"/>
                    <a:pt x="116" y="22"/>
                    <a:pt x="114" y="23"/>
                  </a:cubicBezTo>
                  <a:cubicBezTo>
                    <a:pt x="113" y="24"/>
                    <a:pt x="106" y="23"/>
                    <a:pt x="104" y="22"/>
                  </a:cubicBezTo>
                  <a:cubicBezTo>
                    <a:pt x="102" y="22"/>
                    <a:pt x="102" y="21"/>
                    <a:pt x="98" y="21"/>
                  </a:cubicBezTo>
                  <a:cubicBezTo>
                    <a:pt x="94" y="22"/>
                    <a:pt x="89" y="23"/>
                    <a:pt x="91" y="26"/>
                  </a:cubicBezTo>
                  <a:cubicBezTo>
                    <a:pt x="92" y="30"/>
                    <a:pt x="95" y="37"/>
                    <a:pt x="97" y="38"/>
                  </a:cubicBezTo>
                  <a:cubicBezTo>
                    <a:pt x="98" y="38"/>
                    <a:pt x="101" y="40"/>
                    <a:pt x="103" y="41"/>
                  </a:cubicBezTo>
                  <a:cubicBezTo>
                    <a:pt x="104" y="43"/>
                    <a:pt x="102" y="48"/>
                    <a:pt x="101" y="50"/>
                  </a:cubicBezTo>
                  <a:cubicBezTo>
                    <a:pt x="99" y="52"/>
                    <a:pt x="98" y="52"/>
                    <a:pt x="96" y="56"/>
                  </a:cubicBezTo>
                  <a:cubicBezTo>
                    <a:pt x="94" y="59"/>
                    <a:pt x="88" y="64"/>
                    <a:pt x="87" y="67"/>
                  </a:cubicBezTo>
                  <a:cubicBezTo>
                    <a:pt x="86" y="70"/>
                    <a:pt x="80" y="77"/>
                    <a:pt x="78" y="77"/>
                  </a:cubicBezTo>
                  <a:cubicBezTo>
                    <a:pt x="76" y="78"/>
                    <a:pt x="72" y="81"/>
                    <a:pt x="69" y="81"/>
                  </a:cubicBezTo>
                  <a:cubicBezTo>
                    <a:pt x="66" y="81"/>
                    <a:pt x="61" y="79"/>
                    <a:pt x="62" y="83"/>
                  </a:cubicBezTo>
                  <a:cubicBezTo>
                    <a:pt x="63" y="88"/>
                    <a:pt x="66" y="94"/>
                    <a:pt x="68" y="95"/>
                  </a:cubicBezTo>
                  <a:cubicBezTo>
                    <a:pt x="71" y="96"/>
                    <a:pt x="69" y="98"/>
                    <a:pt x="71" y="98"/>
                  </a:cubicBezTo>
                  <a:cubicBezTo>
                    <a:pt x="73" y="98"/>
                    <a:pt x="76" y="99"/>
                    <a:pt x="75" y="102"/>
                  </a:cubicBezTo>
                  <a:cubicBezTo>
                    <a:pt x="75" y="106"/>
                    <a:pt x="71" y="106"/>
                    <a:pt x="69" y="105"/>
                  </a:cubicBezTo>
                  <a:cubicBezTo>
                    <a:pt x="66" y="105"/>
                    <a:pt x="63" y="101"/>
                    <a:pt x="62" y="104"/>
                  </a:cubicBezTo>
                  <a:cubicBezTo>
                    <a:pt x="60" y="106"/>
                    <a:pt x="58" y="106"/>
                    <a:pt x="57" y="108"/>
                  </a:cubicBezTo>
                  <a:cubicBezTo>
                    <a:pt x="56" y="111"/>
                    <a:pt x="54" y="112"/>
                    <a:pt x="54" y="112"/>
                  </a:cubicBezTo>
                  <a:cubicBezTo>
                    <a:pt x="54" y="112"/>
                    <a:pt x="48" y="108"/>
                    <a:pt x="47" y="106"/>
                  </a:cubicBezTo>
                  <a:cubicBezTo>
                    <a:pt x="45" y="104"/>
                    <a:pt x="44" y="101"/>
                    <a:pt x="43" y="99"/>
                  </a:cubicBezTo>
                  <a:cubicBezTo>
                    <a:pt x="42" y="97"/>
                    <a:pt x="37" y="94"/>
                    <a:pt x="34" y="96"/>
                  </a:cubicBezTo>
                  <a:cubicBezTo>
                    <a:pt x="32" y="98"/>
                    <a:pt x="28" y="98"/>
                    <a:pt x="26" y="99"/>
                  </a:cubicBezTo>
                  <a:cubicBezTo>
                    <a:pt x="24" y="99"/>
                    <a:pt x="22" y="97"/>
                    <a:pt x="19" y="98"/>
                  </a:cubicBezTo>
                  <a:cubicBezTo>
                    <a:pt x="16" y="100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75">
              <a:extLst>
                <a:ext uri="{FF2B5EF4-FFF2-40B4-BE49-F238E27FC236}">
                  <a16:creationId xmlns:a16="http://schemas.microsoft.com/office/drawing/2014/main" id="{0DAC9732-1892-49B6-A7E9-B2A8710C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3071"/>
              <a:ext cx="156" cy="100"/>
            </a:xfrm>
            <a:custGeom>
              <a:avLst/>
              <a:gdLst>
                <a:gd name="T0" fmla="*/ 20 w 55"/>
                <a:gd name="T1" fmla="*/ 0 h 35"/>
                <a:gd name="T2" fmla="*/ 34 w 55"/>
                <a:gd name="T3" fmla="*/ 14 h 35"/>
                <a:gd name="T4" fmla="*/ 65 w 55"/>
                <a:gd name="T5" fmla="*/ 34 h 35"/>
                <a:gd name="T6" fmla="*/ 88 w 55"/>
                <a:gd name="T7" fmla="*/ 49 h 35"/>
                <a:gd name="T8" fmla="*/ 113 w 55"/>
                <a:gd name="T9" fmla="*/ 51 h 35"/>
                <a:gd name="T10" fmla="*/ 136 w 55"/>
                <a:gd name="T11" fmla="*/ 54 h 35"/>
                <a:gd name="T12" fmla="*/ 147 w 55"/>
                <a:gd name="T13" fmla="*/ 71 h 35"/>
                <a:gd name="T14" fmla="*/ 156 w 55"/>
                <a:gd name="T15" fmla="*/ 86 h 35"/>
                <a:gd name="T16" fmla="*/ 150 w 55"/>
                <a:gd name="T17" fmla="*/ 97 h 35"/>
                <a:gd name="T18" fmla="*/ 119 w 55"/>
                <a:gd name="T19" fmla="*/ 91 h 35"/>
                <a:gd name="T20" fmla="*/ 85 w 55"/>
                <a:gd name="T21" fmla="*/ 74 h 35"/>
                <a:gd name="T22" fmla="*/ 34 w 55"/>
                <a:gd name="T23" fmla="*/ 54 h 35"/>
                <a:gd name="T24" fmla="*/ 6 w 55"/>
                <a:gd name="T25" fmla="*/ 34 h 35"/>
                <a:gd name="T26" fmla="*/ 9 w 55"/>
                <a:gd name="T27" fmla="*/ 11 h 35"/>
                <a:gd name="T28" fmla="*/ 20 w 55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" h="35">
                  <a:moveTo>
                    <a:pt x="7" y="0"/>
                  </a:moveTo>
                  <a:cubicBezTo>
                    <a:pt x="9" y="4"/>
                    <a:pt x="7" y="1"/>
                    <a:pt x="12" y="5"/>
                  </a:cubicBezTo>
                  <a:cubicBezTo>
                    <a:pt x="17" y="9"/>
                    <a:pt x="23" y="12"/>
                    <a:pt x="23" y="1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7" y="16"/>
                    <a:pt x="40" y="18"/>
                  </a:cubicBezTo>
                  <a:cubicBezTo>
                    <a:pt x="44" y="20"/>
                    <a:pt x="45" y="14"/>
                    <a:pt x="48" y="19"/>
                  </a:cubicBezTo>
                  <a:cubicBezTo>
                    <a:pt x="50" y="24"/>
                    <a:pt x="48" y="25"/>
                    <a:pt x="52" y="25"/>
                  </a:cubicBezTo>
                  <a:cubicBezTo>
                    <a:pt x="52" y="25"/>
                    <a:pt x="55" y="29"/>
                    <a:pt x="55" y="30"/>
                  </a:cubicBezTo>
                  <a:cubicBezTo>
                    <a:pt x="55" y="31"/>
                    <a:pt x="53" y="34"/>
                    <a:pt x="53" y="34"/>
                  </a:cubicBezTo>
                  <a:cubicBezTo>
                    <a:pt x="53" y="34"/>
                    <a:pt x="44" y="35"/>
                    <a:pt x="42" y="32"/>
                  </a:cubicBezTo>
                  <a:cubicBezTo>
                    <a:pt x="39" y="29"/>
                    <a:pt x="37" y="29"/>
                    <a:pt x="30" y="26"/>
                  </a:cubicBezTo>
                  <a:cubicBezTo>
                    <a:pt x="23" y="23"/>
                    <a:pt x="15" y="21"/>
                    <a:pt x="12" y="19"/>
                  </a:cubicBezTo>
                  <a:cubicBezTo>
                    <a:pt x="8" y="17"/>
                    <a:pt x="4" y="15"/>
                    <a:pt x="2" y="12"/>
                  </a:cubicBezTo>
                  <a:cubicBezTo>
                    <a:pt x="0" y="8"/>
                    <a:pt x="0" y="5"/>
                    <a:pt x="3" y="4"/>
                  </a:cubicBezTo>
                  <a:cubicBezTo>
                    <a:pt x="5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76">
              <a:extLst>
                <a:ext uri="{FF2B5EF4-FFF2-40B4-BE49-F238E27FC236}">
                  <a16:creationId xmlns:a16="http://schemas.microsoft.com/office/drawing/2014/main" id="{A213B0DE-51E3-4F56-AA43-FF0821ED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097"/>
              <a:ext cx="181" cy="170"/>
            </a:xfrm>
            <a:custGeom>
              <a:avLst/>
              <a:gdLst>
                <a:gd name="T0" fmla="*/ 181 w 64"/>
                <a:gd name="T1" fmla="*/ 34 h 60"/>
                <a:gd name="T2" fmla="*/ 173 w 64"/>
                <a:gd name="T3" fmla="*/ 23 h 60"/>
                <a:gd name="T4" fmla="*/ 161 w 64"/>
                <a:gd name="T5" fmla="*/ 9 h 60"/>
                <a:gd name="T6" fmla="*/ 147 w 64"/>
                <a:gd name="T7" fmla="*/ 20 h 60"/>
                <a:gd name="T8" fmla="*/ 136 w 64"/>
                <a:gd name="T9" fmla="*/ 17 h 60"/>
                <a:gd name="T10" fmla="*/ 124 w 64"/>
                <a:gd name="T11" fmla="*/ 9 h 60"/>
                <a:gd name="T12" fmla="*/ 113 w 64"/>
                <a:gd name="T13" fmla="*/ 17 h 60"/>
                <a:gd name="T14" fmla="*/ 96 w 64"/>
                <a:gd name="T15" fmla="*/ 26 h 60"/>
                <a:gd name="T16" fmla="*/ 76 w 64"/>
                <a:gd name="T17" fmla="*/ 34 h 60"/>
                <a:gd name="T18" fmla="*/ 68 w 64"/>
                <a:gd name="T19" fmla="*/ 37 h 60"/>
                <a:gd name="T20" fmla="*/ 54 w 64"/>
                <a:gd name="T21" fmla="*/ 26 h 60"/>
                <a:gd name="T22" fmla="*/ 42 w 64"/>
                <a:gd name="T23" fmla="*/ 37 h 60"/>
                <a:gd name="T24" fmla="*/ 20 w 64"/>
                <a:gd name="T25" fmla="*/ 40 h 60"/>
                <a:gd name="T26" fmla="*/ 6 w 64"/>
                <a:gd name="T27" fmla="*/ 45 h 60"/>
                <a:gd name="T28" fmla="*/ 14 w 64"/>
                <a:gd name="T29" fmla="*/ 60 h 60"/>
                <a:gd name="T30" fmla="*/ 34 w 64"/>
                <a:gd name="T31" fmla="*/ 68 h 60"/>
                <a:gd name="T32" fmla="*/ 57 w 64"/>
                <a:gd name="T33" fmla="*/ 74 h 60"/>
                <a:gd name="T34" fmla="*/ 57 w 64"/>
                <a:gd name="T35" fmla="*/ 85 h 60"/>
                <a:gd name="T36" fmla="*/ 82 w 64"/>
                <a:gd name="T37" fmla="*/ 85 h 60"/>
                <a:gd name="T38" fmla="*/ 96 w 64"/>
                <a:gd name="T39" fmla="*/ 91 h 60"/>
                <a:gd name="T40" fmla="*/ 85 w 64"/>
                <a:gd name="T41" fmla="*/ 113 h 60"/>
                <a:gd name="T42" fmla="*/ 79 w 64"/>
                <a:gd name="T43" fmla="*/ 125 h 60"/>
                <a:gd name="T44" fmla="*/ 93 w 64"/>
                <a:gd name="T45" fmla="*/ 128 h 60"/>
                <a:gd name="T46" fmla="*/ 99 w 64"/>
                <a:gd name="T47" fmla="*/ 147 h 60"/>
                <a:gd name="T48" fmla="*/ 105 w 64"/>
                <a:gd name="T49" fmla="*/ 167 h 60"/>
                <a:gd name="T50" fmla="*/ 113 w 64"/>
                <a:gd name="T51" fmla="*/ 150 h 60"/>
                <a:gd name="T52" fmla="*/ 113 w 64"/>
                <a:gd name="T53" fmla="*/ 128 h 60"/>
                <a:gd name="T54" fmla="*/ 130 w 64"/>
                <a:gd name="T55" fmla="*/ 119 h 60"/>
                <a:gd name="T56" fmla="*/ 139 w 64"/>
                <a:gd name="T57" fmla="*/ 108 h 60"/>
                <a:gd name="T58" fmla="*/ 139 w 64"/>
                <a:gd name="T59" fmla="*/ 85 h 60"/>
                <a:gd name="T60" fmla="*/ 150 w 64"/>
                <a:gd name="T61" fmla="*/ 62 h 60"/>
                <a:gd name="T62" fmla="*/ 173 w 64"/>
                <a:gd name="T63" fmla="*/ 45 h 60"/>
                <a:gd name="T64" fmla="*/ 181 w 64"/>
                <a:gd name="T65" fmla="*/ 34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0">
                  <a:moveTo>
                    <a:pt x="64" y="12"/>
                  </a:moveTo>
                  <a:cubicBezTo>
                    <a:pt x="63" y="12"/>
                    <a:pt x="61" y="11"/>
                    <a:pt x="61" y="8"/>
                  </a:cubicBezTo>
                  <a:cubicBezTo>
                    <a:pt x="61" y="6"/>
                    <a:pt x="61" y="5"/>
                    <a:pt x="57" y="3"/>
                  </a:cubicBezTo>
                  <a:cubicBezTo>
                    <a:pt x="54" y="1"/>
                    <a:pt x="55" y="5"/>
                    <a:pt x="52" y="7"/>
                  </a:cubicBezTo>
                  <a:cubicBezTo>
                    <a:pt x="50" y="8"/>
                    <a:pt x="52" y="8"/>
                    <a:pt x="48" y="6"/>
                  </a:cubicBezTo>
                  <a:cubicBezTo>
                    <a:pt x="43" y="5"/>
                    <a:pt x="47" y="5"/>
                    <a:pt x="44" y="3"/>
                  </a:cubicBezTo>
                  <a:cubicBezTo>
                    <a:pt x="41" y="0"/>
                    <a:pt x="42" y="6"/>
                    <a:pt x="40" y="6"/>
                  </a:cubicBezTo>
                  <a:cubicBezTo>
                    <a:pt x="38" y="7"/>
                    <a:pt x="37" y="8"/>
                    <a:pt x="34" y="9"/>
                  </a:cubicBezTo>
                  <a:cubicBezTo>
                    <a:pt x="31" y="10"/>
                    <a:pt x="27" y="12"/>
                    <a:pt x="27" y="12"/>
                  </a:cubicBezTo>
                  <a:cubicBezTo>
                    <a:pt x="27" y="12"/>
                    <a:pt x="25" y="14"/>
                    <a:pt x="24" y="13"/>
                  </a:cubicBezTo>
                  <a:cubicBezTo>
                    <a:pt x="23" y="12"/>
                    <a:pt x="22" y="12"/>
                    <a:pt x="19" y="9"/>
                  </a:cubicBezTo>
                  <a:cubicBezTo>
                    <a:pt x="15" y="6"/>
                    <a:pt x="15" y="13"/>
                    <a:pt x="15" y="13"/>
                  </a:cubicBezTo>
                  <a:cubicBezTo>
                    <a:pt x="15" y="13"/>
                    <a:pt x="14" y="15"/>
                    <a:pt x="7" y="14"/>
                  </a:cubicBezTo>
                  <a:cubicBezTo>
                    <a:pt x="0" y="12"/>
                    <a:pt x="6" y="16"/>
                    <a:pt x="2" y="16"/>
                  </a:cubicBezTo>
                  <a:cubicBezTo>
                    <a:pt x="2" y="16"/>
                    <a:pt x="5" y="20"/>
                    <a:pt x="5" y="21"/>
                  </a:cubicBezTo>
                  <a:cubicBezTo>
                    <a:pt x="5" y="21"/>
                    <a:pt x="10" y="24"/>
                    <a:pt x="12" y="24"/>
                  </a:cubicBezTo>
                  <a:cubicBezTo>
                    <a:pt x="15" y="25"/>
                    <a:pt x="19" y="25"/>
                    <a:pt x="20" y="26"/>
                  </a:cubicBezTo>
                  <a:cubicBezTo>
                    <a:pt x="21" y="28"/>
                    <a:pt x="17" y="30"/>
                    <a:pt x="20" y="30"/>
                  </a:cubicBezTo>
                  <a:cubicBezTo>
                    <a:pt x="23" y="30"/>
                    <a:pt x="25" y="30"/>
                    <a:pt x="29" y="30"/>
                  </a:cubicBezTo>
                  <a:cubicBezTo>
                    <a:pt x="32" y="30"/>
                    <a:pt x="33" y="31"/>
                    <a:pt x="34" y="32"/>
                  </a:cubicBezTo>
                  <a:cubicBezTo>
                    <a:pt x="35" y="32"/>
                    <a:pt x="31" y="39"/>
                    <a:pt x="30" y="40"/>
                  </a:cubicBezTo>
                  <a:cubicBezTo>
                    <a:pt x="30" y="41"/>
                    <a:pt x="25" y="40"/>
                    <a:pt x="28" y="44"/>
                  </a:cubicBezTo>
                  <a:cubicBezTo>
                    <a:pt x="31" y="47"/>
                    <a:pt x="32" y="44"/>
                    <a:pt x="33" y="45"/>
                  </a:cubicBezTo>
                  <a:cubicBezTo>
                    <a:pt x="34" y="47"/>
                    <a:pt x="34" y="51"/>
                    <a:pt x="35" y="52"/>
                  </a:cubicBezTo>
                  <a:cubicBezTo>
                    <a:pt x="35" y="53"/>
                    <a:pt x="37" y="59"/>
                    <a:pt x="37" y="59"/>
                  </a:cubicBezTo>
                  <a:cubicBezTo>
                    <a:pt x="37" y="60"/>
                    <a:pt x="41" y="55"/>
                    <a:pt x="40" y="53"/>
                  </a:cubicBezTo>
                  <a:cubicBezTo>
                    <a:pt x="40" y="51"/>
                    <a:pt x="38" y="47"/>
                    <a:pt x="40" y="45"/>
                  </a:cubicBezTo>
                  <a:cubicBezTo>
                    <a:pt x="43" y="42"/>
                    <a:pt x="44" y="41"/>
                    <a:pt x="46" y="42"/>
                  </a:cubicBezTo>
                  <a:cubicBezTo>
                    <a:pt x="47" y="42"/>
                    <a:pt x="49" y="40"/>
                    <a:pt x="49" y="38"/>
                  </a:cubicBezTo>
                  <a:cubicBezTo>
                    <a:pt x="50" y="37"/>
                    <a:pt x="48" y="33"/>
                    <a:pt x="49" y="30"/>
                  </a:cubicBezTo>
                  <a:cubicBezTo>
                    <a:pt x="49" y="28"/>
                    <a:pt x="51" y="23"/>
                    <a:pt x="53" y="22"/>
                  </a:cubicBezTo>
                  <a:cubicBezTo>
                    <a:pt x="54" y="21"/>
                    <a:pt x="60" y="16"/>
                    <a:pt x="61" y="16"/>
                  </a:cubicBezTo>
                  <a:cubicBezTo>
                    <a:pt x="61" y="16"/>
                    <a:pt x="64" y="12"/>
                    <a:pt x="64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77">
              <a:extLst>
                <a:ext uri="{FF2B5EF4-FFF2-40B4-BE49-F238E27FC236}">
                  <a16:creationId xmlns:a16="http://schemas.microsoft.com/office/drawing/2014/main" id="{A166725D-51DD-4B7E-9E78-B0106E04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3156"/>
              <a:ext cx="96" cy="128"/>
            </a:xfrm>
            <a:custGeom>
              <a:avLst/>
              <a:gdLst>
                <a:gd name="T0" fmla="*/ 0 w 34"/>
                <a:gd name="T1" fmla="*/ 11 h 45"/>
                <a:gd name="T2" fmla="*/ 6 w 34"/>
                <a:gd name="T3" fmla="*/ 0 h 45"/>
                <a:gd name="T4" fmla="*/ 25 w 34"/>
                <a:gd name="T5" fmla="*/ 9 h 45"/>
                <a:gd name="T6" fmla="*/ 48 w 34"/>
                <a:gd name="T7" fmla="*/ 14 h 45"/>
                <a:gd name="T8" fmla="*/ 48 w 34"/>
                <a:gd name="T9" fmla="*/ 26 h 45"/>
                <a:gd name="T10" fmla="*/ 73 w 34"/>
                <a:gd name="T11" fmla="*/ 26 h 45"/>
                <a:gd name="T12" fmla="*/ 88 w 34"/>
                <a:gd name="T13" fmla="*/ 31 h 45"/>
                <a:gd name="T14" fmla="*/ 76 w 34"/>
                <a:gd name="T15" fmla="*/ 54 h 45"/>
                <a:gd name="T16" fmla="*/ 71 w 34"/>
                <a:gd name="T17" fmla="*/ 65 h 45"/>
                <a:gd name="T18" fmla="*/ 85 w 34"/>
                <a:gd name="T19" fmla="*/ 68 h 45"/>
                <a:gd name="T20" fmla="*/ 90 w 34"/>
                <a:gd name="T21" fmla="*/ 88 h 45"/>
                <a:gd name="T22" fmla="*/ 96 w 34"/>
                <a:gd name="T23" fmla="*/ 108 h 45"/>
                <a:gd name="T24" fmla="*/ 90 w 34"/>
                <a:gd name="T25" fmla="*/ 122 h 45"/>
                <a:gd name="T26" fmla="*/ 79 w 34"/>
                <a:gd name="T27" fmla="*/ 122 h 45"/>
                <a:gd name="T28" fmla="*/ 76 w 34"/>
                <a:gd name="T29" fmla="*/ 102 h 45"/>
                <a:gd name="T30" fmla="*/ 71 w 34"/>
                <a:gd name="T31" fmla="*/ 88 h 45"/>
                <a:gd name="T32" fmla="*/ 51 w 34"/>
                <a:gd name="T33" fmla="*/ 97 h 45"/>
                <a:gd name="T34" fmla="*/ 34 w 34"/>
                <a:gd name="T35" fmla="*/ 111 h 45"/>
                <a:gd name="T36" fmla="*/ 25 w 34"/>
                <a:gd name="T37" fmla="*/ 100 h 45"/>
                <a:gd name="T38" fmla="*/ 20 w 34"/>
                <a:gd name="T39" fmla="*/ 71 h 45"/>
                <a:gd name="T40" fmla="*/ 14 w 34"/>
                <a:gd name="T41" fmla="*/ 60 h 45"/>
                <a:gd name="T42" fmla="*/ 17 w 34"/>
                <a:gd name="T43" fmla="*/ 43 h 45"/>
                <a:gd name="T44" fmla="*/ 17 w 34"/>
                <a:gd name="T45" fmla="*/ 28 h 45"/>
                <a:gd name="T46" fmla="*/ 11 w 34"/>
                <a:gd name="T47" fmla="*/ 26 h 45"/>
                <a:gd name="T48" fmla="*/ 3 w 34"/>
                <a:gd name="T49" fmla="*/ 26 h 45"/>
                <a:gd name="T50" fmla="*/ 0 w 34"/>
                <a:gd name="T51" fmla="*/ 11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4" h="45">
                  <a:moveTo>
                    <a:pt x="0" y="4"/>
                  </a:moveTo>
                  <a:cubicBezTo>
                    <a:pt x="0" y="4"/>
                    <a:pt x="2" y="1"/>
                    <a:pt x="2" y="0"/>
                  </a:cubicBezTo>
                  <a:cubicBezTo>
                    <a:pt x="2" y="0"/>
                    <a:pt x="7" y="3"/>
                    <a:pt x="9" y="3"/>
                  </a:cubicBezTo>
                  <a:cubicBezTo>
                    <a:pt x="12" y="4"/>
                    <a:pt x="16" y="4"/>
                    <a:pt x="17" y="5"/>
                  </a:cubicBezTo>
                  <a:cubicBezTo>
                    <a:pt x="18" y="7"/>
                    <a:pt x="14" y="9"/>
                    <a:pt x="17" y="9"/>
                  </a:cubicBezTo>
                  <a:cubicBezTo>
                    <a:pt x="20" y="9"/>
                    <a:pt x="22" y="9"/>
                    <a:pt x="26" y="9"/>
                  </a:cubicBezTo>
                  <a:cubicBezTo>
                    <a:pt x="29" y="9"/>
                    <a:pt x="30" y="10"/>
                    <a:pt x="31" y="11"/>
                  </a:cubicBezTo>
                  <a:cubicBezTo>
                    <a:pt x="32" y="11"/>
                    <a:pt x="28" y="18"/>
                    <a:pt x="27" y="19"/>
                  </a:cubicBezTo>
                  <a:cubicBezTo>
                    <a:pt x="27" y="20"/>
                    <a:pt x="22" y="19"/>
                    <a:pt x="25" y="23"/>
                  </a:cubicBezTo>
                  <a:cubicBezTo>
                    <a:pt x="28" y="26"/>
                    <a:pt x="29" y="23"/>
                    <a:pt x="30" y="24"/>
                  </a:cubicBezTo>
                  <a:cubicBezTo>
                    <a:pt x="31" y="26"/>
                    <a:pt x="31" y="30"/>
                    <a:pt x="32" y="31"/>
                  </a:cubicBezTo>
                  <a:cubicBezTo>
                    <a:pt x="32" y="32"/>
                    <a:pt x="34" y="38"/>
                    <a:pt x="34" y="38"/>
                  </a:cubicBezTo>
                  <a:cubicBezTo>
                    <a:pt x="34" y="38"/>
                    <a:pt x="32" y="42"/>
                    <a:pt x="32" y="43"/>
                  </a:cubicBezTo>
                  <a:cubicBezTo>
                    <a:pt x="32" y="43"/>
                    <a:pt x="28" y="45"/>
                    <a:pt x="28" y="43"/>
                  </a:cubicBezTo>
                  <a:cubicBezTo>
                    <a:pt x="28" y="42"/>
                    <a:pt x="27" y="37"/>
                    <a:pt x="27" y="36"/>
                  </a:cubicBezTo>
                  <a:cubicBezTo>
                    <a:pt x="27" y="35"/>
                    <a:pt x="26" y="32"/>
                    <a:pt x="25" y="31"/>
                  </a:cubicBezTo>
                  <a:cubicBezTo>
                    <a:pt x="23" y="31"/>
                    <a:pt x="18" y="32"/>
                    <a:pt x="18" y="34"/>
                  </a:cubicBezTo>
                  <a:cubicBezTo>
                    <a:pt x="18" y="36"/>
                    <a:pt x="13" y="39"/>
                    <a:pt x="12" y="39"/>
                  </a:cubicBezTo>
                  <a:cubicBezTo>
                    <a:pt x="11" y="39"/>
                    <a:pt x="9" y="36"/>
                    <a:pt x="9" y="35"/>
                  </a:cubicBezTo>
                  <a:cubicBezTo>
                    <a:pt x="10" y="33"/>
                    <a:pt x="8" y="25"/>
                    <a:pt x="7" y="25"/>
                  </a:cubicBezTo>
                  <a:cubicBezTo>
                    <a:pt x="7" y="24"/>
                    <a:pt x="5" y="22"/>
                    <a:pt x="5" y="21"/>
                  </a:cubicBezTo>
                  <a:cubicBezTo>
                    <a:pt x="5" y="19"/>
                    <a:pt x="6" y="15"/>
                    <a:pt x="6" y="15"/>
                  </a:cubicBezTo>
                  <a:cubicBezTo>
                    <a:pt x="6" y="14"/>
                    <a:pt x="7" y="11"/>
                    <a:pt x="6" y="10"/>
                  </a:cubicBezTo>
                  <a:cubicBezTo>
                    <a:pt x="5" y="10"/>
                    <a:pt x="5" y="9"/>
                    <a:pt x="4" y="9"/>
                  </a:cubicBezTo>
                  <a:cubicBezTo>
                    <a:pt x="3" y="9"/>
                    <a:pt x="2" y="11"/>
                    <a:pt x="1" y="9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78">
              <a:extLst>
                <a:ext uri="{FF2B5EF4-FFF2-40B4-BE49-F238E27FC236}">
                  <a16:creationId xmlns:a16="http://schemas.microsoft.com/office/drawing/2014/main" id="{A2D86769-80CA-4EB7-AC0D-948FB8967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117"/>
              <a:ext cx="176" cy="385"/>
            </a:xfrm>
            <a:custGeom>
              <a:avLst/>
              <a:gdLst>
                <a:gd name="T0" fmla="*/ 0 w 62"/>
                <a:gd name="T1" fmla="*/ 161 h 136"/>
                <a:gd name="T2" fmla="*/ 6 w 62"/>
                <a:gd name="T3" fmla="*/ 147 h 136"/>
                <a:gd name="T4" fmla="*/ 14 w 62"/>
                <a:gd name="T5" fmla="*/ 130 h 136"/>
                <a:gd name="T6" fmla="*/ 14 w 62"/>
                <a:gd name="T7" fmla="*/ 108 h 136"/>
                <a:gd name="T8" fmla="*/ 31 w 62"/>
                <a:gd name="T9" fmla="*/ 99 h 136"/>
                <a:gd name="T10" fmla="*/ 40 w 62"/>
                <a:gd name="T11" fmla="*/ 88 h 136"/>
                <a:gd name="T12" fmla="*/ 40 w 62"/>
                <a:gd name="T13" fmla="*/ 65 h 136"/>
                <a:gd name="T14" fmla="*/ 51 w 62"/>
                <a:gd name="T15" fmla="*/ 42 h 136"/>
                <a:gd name="T16" fmla="*/ 74 w 62"/>
                <a:gd name="T17" fmla="*/ 25 h 136"/>
                <a:gd name="T18" fmla="*/ 82 w 62"/>
                <a:gd name="T19" fmla="*/ 14 h 136"/>
                <a:gd name="T20" fmla="*/ 94 w 62"/>
                <a:gd name="T21" fmla="*/ 6 h 136"/>
                <a:gd name="T22" fmla="*/ 105 w 62"/>
                <a:gd name="T23" fmla="*/ 6 h 136"/>
                <a:gd name="T24" fmla="*/ 116 w 62"/>
                <a:gd name="T25" fmla="*/ 20 h 136"/>
                <a:gd name="T26" fmla="*/ 116 w 62"/>
                <a:gd name="T27" fmla="*/ 48 h 136"/>
                <a:gd name="T28" fmla="*/ 102 w 62"/>
                <a:gd name="T29" fmla="*/ 65 h 136"/>
                <a:gd name="T30" fmla="*/ 97 w 62"/>
                <a:gd name="T31" fmla="*/ 82 h 136"/>
                <a:gd name="T32" fmla="*/ 102 w 62"/>
                <a:gd name="T33" fmla="*/ 99 h 136"/>
                <a:gd name="T34" fmla="*/ 122 w 62"/>
                <a:gd name="T35" fmla="*/ 96 h 136"/>
                <a:gd name="T36" fmla="*/ 131 w 62"/>
                <a:gd name="T37" fmla="*/ 113 h 136"/>
                <a:gd name="T38" fmla="*/ 133 w 62"/>
                <a:gd name="T39" fmla="*/ 119 h 136"/>
                <a:gd name="T40" fmla="*/ 125 w 62"/>
                <a:gd name="T41" fmla="*/ 127 h 136"/>
                <a:gd name="T42" fmla="*/ 131 w 62"/>
                <a:gd name="T43" fmla="*/ 139 h 136"/>
                <a:gd name="T44" fmla="*/ 150 w 62"/>
                <a:gd name="T45" fmla="*/ 142 h 136"/>
                <a:gd name="T46" fmla="*/ 176 w 62"/>
                <a:gd name="T47" fmla="*/ 142 h 136"/>
                <a:gd name="T48" fmla="*/ 167 w 62"/>
                <a:gd name="T49" fmla="*/ 164 h 136"/>
                <a:gd name="T50" fmla="*/ 150 w 62"/>
                <a:gd name="T51" fmla="*/ 170 h 136"/>
                <a:gd name="T52" fmla="*/ 139 w 62"/>
                <a:gd name="T53" fmla="*/ 176 h 136"/>
                <a:gd name="T54" fmla="*/ 128 w 62"/>
                <a:gd name="T55" fmla="*/ 176 h 136"/>
                <a:gd name="T56" fmla="*/ 105 w 62"/>
                <a:gd name="T57" fmla="*/ 204 h 136"/>
                <a:gd name="T58" fmla="*/ 97 w 62"/>
                <a:gd name="T59" fmla="*/ 215 h 136"/>
                <a:gd name="T60" fmla="*/ 97 w 62"/>
                <a:gd name="T61" fmla="*/ 224 h 136"/>
                <a:gd name="T62" fmla="*/ 116 w 62"/>
                <a:gd name="T63" fmla="*/ 243 h 136"/>
                <a:gd name="T64" fmla="*/ 119 w 62"/>
                <a:gd name="T65" fmla="*/ 263 h 136"/>
                <a:gd name="T66" fmla="*/ 116 w 62"/>
                <a:gd name="T67" fmla="*/ 289 h 136"/>
                <a:gd name="T68" fmla="*/ 131 w 62"/>
                <a:gd name="T69" fmla="*/ 314 h 136"/>
                <a:gd name="T70" fmla="*/ 136 w 62"/>
                <a:gd name="T71" fmla="*/ 328 h 136"/>
                <a:gd name="T72" fmla="*/ 133 w 62"/>
                <a:gd name="T73" fmla="*/ 348 h 136"/>
                <a:gd name="T74" fmla="*/ 133 w 62"/>
                <a:gd name="T75" fmla="*/ 374 h 136"/>
                <a:gd name="T76" fmla="*/ 128 w 62"/>
                <a:gd name="T77" fmla="*/ 382 h 136"/>
                <a:gd name="T78" fmla="*/ 116 w 62"/>
                <a:gd name="T79" fmla="*/ 385 h 136"/>
                <a:gd name="T80" fmla="*/ 122 w 62"/>
                <a:gd name="T81" fmla="*/ 357 h 136"/>
                <a:gd name="T82" fmla="*/ 114 w 62"/>
                <a:gd name="T83" fmla="*/ 334 h 136"/>
                <a:gd name="T84" fmla="*/ 116 w 62"/>
                <a:gd name="T85" fmla="*/ 320 h 136"/>
                <a:gd name="T86" fmla="*/ 102 w 62"/>
                <a:gd name="T87" fmla="*/ 309 h 136"/>
                <a:gd name="T88" fmla="*/ 94 w 62"/>
                <a:gd name="T89" fmla="*/ 286 h 136"/>
                <a:gd name="T90" fmla="*/ 94 w 62"/>
                <a:gd name="T91" fmla="*/ 272 h 136"/>
                <a:gd name="T92" fmla="*/ 88 w 62"/>
                <a:gd name="T93" fmla="*/ 255 h 136"/>
                <a:gd name="T94" fmla="*/ 77 w 62"/>
                <a:gd name="T95" fmla="*/ 249 h 136"/>
                <a:gd name="T96" fmla="*/ 57 w 62"/>
                <a:gd name="T97" fmla="*/ 275 h 136"/>
                <a:gd name="T98" fmla="*/ 28 w 62"/>
                <a:gd name="T99" fmla="*/ 266 h 136"/>
                <a:gd name="T100" fmla="*/ 23 w 62"/>
                <a:gd name="T101" fmla="*/ 243 h 136"/>
                <a:gd name="T102" fmla="*/ 37 w 62"/>
                <a:gd name="T103" fmla="*/ 232 h 136"/>
                <a:gd name="T104" fmla="*/ 34 w 62"/>
                <a:gd name="T105" fmla="*/ 215 h 136"/>
                <a:gd name="T106" fmla="*/ 17 w 62"/>
                <a:gd name="T107" fmla="*/ 209 h 136"/>
                <a:gd name="T108" fmla="*/ 23 w 62"/>
                <a:gd name="T109" fmla="*/ 198 h 136"/>
                <a:gd name="T110" fmla="*/ 28 w 62"/>
                <a:gd name="T111" fmla="*/ 187 h 136"/>
                <a:gd name="T112" fmla="*/ 20 w 62"/>
                <a:gd name="T113" fmla="*/ 184 h 136"/>
                <a:gd name="T114" fmla="*/ 9 w 62"/>
                <a:gd name="T115" fmla="*/ 173 h 136"/>
                <a:gd name="T116" fmla="*/ 0 w 62"/>
                <a:gd name="T117" fmla="*/ 161 h 1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2" h="136">
                  <a:moveTo>
                    <a:pt x="0" y="57"/>
                  </a:moveTo>
                  <a:cubicBezTo>
                    <a:pt x="0" y="56"/>
                    <a:pt x="2" y="52"/>
                    <a:pt x="2" y="52"/>
                  </a:cubicBezTo>
                  <a:cubicBezTo>
                    <a:pt x="2" y="53"/>
                    <a:pt x="6" y="48"/>
                    <a:pt x="5" y="46"/>
                  </a:cubicBezTo>
                  <a:cubicBezTo>
                    <a:pt x="5" y="44"/>
                    <a:pt x="3" y="40"/>
                    <a:pt x="5" y="38"/>
                  </a:cubicBezTo>
                  <a:cubicBezTo>
                    <a:pt x="8" y="35"/>
                    <a:pt x="9" y="34"/>
                    <a:pt x="11" y="35"/>
                  </a:cubicBezTo>
                  <a:cubicBezTo>
                    <a:pt x="12" y="35"/>
                    <a:pt x="14" y="33"/>
                    <a:pt x="14" y="31"/>
                  </a:cubicBezTo>
                  <a:cubicBezTo>
                    <a:pt x="15" y="30"/>
                    <a:pt x="13" y="26"/>
                    <a:pt x="14" y="23"/>
                  </a:cubicBezTo>
                  <a:cubicBezTo>
                    <a:pt x="14" y="21"/>
                    <a:pt x="16" y="16"/>
                    <a:pt x="18" y="15"/>
                  </a:cubicBezTo>
                  <a:cubicBezTo>
                    <a:pt x="19" y="14"/>
                    <a:pt x="25" y="9"/>
                    <a:pt x="26" y="9"/>
                  </a:cubicBezTo>
                  <a:cubicBezTo>
                    <a:pt x="26" y="9"/>
                    <a:pt x="29" y="5"/>
                    <a:pt x="29" y="5"/>
                  </a:cubicBezTo>
                  <a:cubicBezTo>
                    <a:pt x="30" y="4"/>
                    <a:pt x="33" y="2"/>
                    <a:pt x="33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40" y="4"/>
                    <a:pt x="41" y="2"/>
                    <a:pt x="41" y="7"/>
                  </a:cubicBezTo>
                  <a:cubicBezTo>
                    <a:pt x="41" y="13"/>
                    <a:pt x="41" y="17"/>
                    <a:pt x="41" y="17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3" y="25"/>
                    <a:pt x="34" y="29"/>
                  </a:cubicBezTo>
                  <a:cubicBezTo>
                    <a:pt x="35" y="33"/>
                    <a:pt x="33" y="35"/>
                    <a:pt x="36" y="35"/>
                  </a:cubicBezTo>
                  <a:cubicBezTo>
                    <a:pt x="40" y="36"/>
                    <a:pt x="39" y="31"/>
                    <a:pt x="43" y="34"/>
                  </a:cubicBezTo>
                  <a:cubicBezTo>
                    <a:pt x="47" y="36"/>
                    <a:pt x="45" y="37"/>
                    <a:pt x="46" y="40"/>
                  </a:cubicBezTo>
                  <a:cubicBezTo>
                    <a:pt x="47" y="42"/>
                    <a:pt x="51" y="40"/>
                    <a:pt x="47" y="42"/>
                  </a:cubicBezTo>
                  <a:cubicBezTo>
                    <a:pt x="44" y="45"/>
                    <a:pt x="42" y="41"/>
                    <a:pt x="44" y="45"/>
                  </a:cubicBezTo>
                  <a:cubicBezTo>
                    <a:pt x="45" y="50"/>
                    <a:pt x="43" y="48"/>
                    <a:pt x="46" y="49"/>
                  </a:cubicBezTo>
                  <a:cubicBezTo>
                    <a:pt x="49" y="50"/>
                    <a:pt x="46" y="47"/>
                    <a:pt x="53" y="50"/>
                  </a:cubicBezTo>
                  <a:cubicBezTo>
                    <a:pt x="60" y="54"/>
                    <a:pt x="62" y="52"/>
                    <a:pt x="62" y="50"/>
                  </a:cubicBezTo>
                  <a:cubicBezTo>
                    <a:pt x="62" y="50"/>
                    <a:pt x="62" y="57"/>
                    <a:pt x="59" y="58"/>
                  </a:cubicBezTo>
                  <a:cubicBezTo>
                    <a:pt x="56" y="58"/>
                    <a:pt x="53" y="58"/>
                    <a:pt x="53" y="60"/>
                  </a:cubicBezTo>
                  <a:cubicBezTo>
                    <a:pt x="53" y="62"/>
                    <a:pt x="50" y="62"/>
                    <a:pt x="49" y="62"/>
                  </a:cubicBezTo>
                  <a:cubicBezTo>
                    <a:pt x="47" y="62"/>
                    <a:pt x="47" y="59"/>
                    <a:pt x="45" y="62"/>
                  </a:cubicBezTo>
                  <a:cubicBezTo>
                    <a:pt x="42" y="66"/>
                    <a:pt x="37" y="70"/>
                    <a:pt x="37" y="72"/>
                  </a:cubicBezTo>
                  <a:cubicBezTo>
                    <a:pt x="37" y="74"/>
                    <a:pt x="36" y="75"/>
                    <a:pt x="34" y="76"/>
                  </a:cubicBezTo>
                  <a:cubicBezTo>
                    <a:pt x="33" y="77"/>
                    <a:pt x="32" y="78"/>
                    <a:pt x="34" y="79"/>
                  </a:cubicBezTo>
                  <a:cubicBezTo>
                    <a:pt x="36" y="81"/>
                    <a:pt x="39" y="83"/>
                    <a:pt x="41" y="86"/>
                  </a:cubicBezTo>
                  <a:cubicBezTo>
                    <a:pt x="42" y="88"/>
                    <a:pt x="41" y="89"/>
                    <a:pt x="42" y="93"/>
                  </a:cubicBezTo>
                  <a:cubicBezTo>
                    <a:pt x="43" y="97"/>
                    <a:pt x="38" y="98"/>
                    <a:pt x="41" y="102"/>
                  </a:cubicBezTo>
                  <a:cubicBezTo>
                    <a:pt x="43" y="105"/>
                    <a:pt x="45" y="109"/>
                    <a:pt x="46" y="111"/>
                  </a:cubicBezTo>
                  <a:cubicBezTo>
                    <a:pt x="47" y="112"/>
                    <a:pt x="49" y="113"/>
                    <a:pt x="48" y="116"/>
                  </a:cubicBezTo>
                  <a:cubicBezTo>
                    <a:pt x="48" y="120"/>
                    <a:pt x="46" y="121"/>
                    <a:pt x="47" y="123"/>
                  </a:cubicBezTo>
                  <a:cubicBezTo>
                    <a:pt x="48" y="125"/>
                    <a:pt x="48" y="130"/>
                    <a:pt x="47" y="132"/>
                  </a:cubicBezTo>
                  <a:cubicBezTo>
                    <a:pt x="46" y="133"/>
                    <a:pt x="46" y="134"/>
                    <a:pt x="45" y="135"/>
                  </a:cubicBezTo>
                  <a:cubicBezTo>
                    <a:pt x="43" y="136"/>
                    <a:pt x="41" y="136"/>
                    <a:pt x="41" y="136"/>
                  </a:cubicBezTo>
                  <a:cubicBezTo>
                    <a:pt x="41" y="136"/>
                    <a:pt x="43" y="130"/>
                    <a:pt x="43" y="126"/>
                  </a:cubicBezTo>
                  <a:cubicBezTo>
                    <a:pt x="42" y="122"/>
                    <a:pt x="40" y="120"/>
                    <a:pt x="40" y="118"/>
                  </a:cubicBezTo>
                  <a:cubicBezTo>
                    <a:pt x="40" y="116"/>
                    <a:pt x="42" y="114"/>
                    <a:pt x="41" y="113"/>
                  </a:cubicBezTo>
                  <a:cubicBezTo>
                    <a:pt x="39" y="112"/>
                    <a:pt x="37" y="112"/>
                    <a:pt x="36" y="109"/>
                  </a:cubicBezTo>
                  <a:cubicBezTo>
                    <a:pt x="34" y="105"/>
                    <a:pt x="33" y="103"/>
                    <a:pt x="33" y="101"/>
                  </a:cubicBezTo>
                  <a:cubicBezTo>
                    <a:pt x="33" y="98"/>
                    <a:pt x="34" y="99"/>
                    <a:pt x="33" y="96"/>
                  </a:cubicBezTo>
                  <a:cubicBezTo>
                    <a:pt x="33" y="93"/>
                    <a:pt x="33" y="91"/>
                    <a:pt x="31" y="90"/>
                  </a:cubicBezTo>
                  <a:cubicBezTo>
                    <a:pt x="29" y="90"/>
                    <a:pt x="29" y="86"/>
                    <a:pt x="27" y="88"/>
                  </a:cubicBezTo>
                  <a:cubicBezTo>
                    <a:pt x="25" y="90"/>
                    <a:pt x="21" y="96"/>
                    <a:pt x="20" y="97"/>
                  </a:cubicBezTo>
                  <a:cubicBezTo>
                    <a:pt x="18" y="97"/>
                    <a:pt x="10" y="96"/>
                    <a:pt x="10" y="94"/>
                  </a:cubicBezTo>
                  <a:cubicBezTo>
                    <a:pt x="9" y="92"/>
                    <a:pt x="7" y="88"/>
                    <a:pt x="8" y="86"/>
                  </a:cubicBezTo>
                  <a:cubicBezTo>
                    <a:pt x="9" y="84"/>
                    <a:pt x="12" y="84"/>
                    <a:pt x="13" y="82"/>
                  </a:cubicBezTo>
                  <a:cubicBezTo>
                    <a:pt x="14" y="81"/>
                    <a:pt x="14" y="76"/>
                    <a:pt x="12" y="76"/>
                  </a:cubicBezTo>
                  <a:cubicBezTo>
                    <a:pt x="11" y="76"/>
                    <a:pt x="6" y="74"/>
                    <a:pt x="6" y="74"/>
                  </a:cubicBezTo>
                  <a:cubicBezTo>
                    <a:pt x="6" y="74"/>
                    <a:pt x="7" y="70"/>
                    <a:pt x="8" y="70"/>
                  </a:cubicBezTo>
                  <a:cubicBezTo>
                    <a:pt x="10" y="70"/>
                    <a:pt x="11" y="66"/>
                    <a:pt x="10" y="66"/>
                  </a:cubicBezTo>
                  <a:cubicBezTo>
                    <a:pt x="8" y="66"/>
                    <a:pt x="8" y="66"/>
                    <a:pt x="7" y="65"/>
                  </a:cubicBezTo>
                  <a:cubicBezTo>
                    <a:pt x="6" y="63"/>
                    <a:pt x="5" y="60"/>
                    <a:pt x="3" y="61"/>
                  </a:cubicBezTo>
                  <a:cubicBezTo>
                    <a:pt x="1" y="61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79">
              <a:extLst>
                <a:ext uri="{FF2B5EF4-FFF2-40B4-BE49-F238E27FC236}">
                  <a16:creationId xmlns:a16="http://schemas.microsoft.com/office/drawing/2014/main" id="{37D5CD2E-333A-4F1F-BF9C-C0633FF9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3224"/>
              <a:ext cx="159" cy="315"/>
            </a:xfrm>
            <a:custGeom>
              <a:avLst/>
              <a:gdLst>
                <a:gd name="T0" fmla="*/ 6 w 56"/>
                <a:gd name="T1" fmla="*/ 20 h 111"/>
                <a:gd name="T2" fmla="*/ 40 w 56"/>
                <a:gd name="T3" fmla="*/ 26 h 111"/>
                <a:gd name="T4" fmla="*/ 65 w 56"/>
                <a:gd name="T5" fmla="*/ 14 h 111"/>
                <a:gd name="T6" fmla="*/ 91 w 56"/>
                <a:gd name="T7" fmla="*/ 14 h 111"/>
                <a:gd name="T8" fmla="*/ 105 w 56"/>
                <a:gd name="T9" fmla="*/ 31 h 111"/>
                <a:gd name="T10" fmla="*/ 128 w 56"/>
                <a:gd name="T11" fmla="*/ 40 h 111"/>
                <a:gd name="T12" fmla="*/ 102 w 56"/>
                <a:gd name="T13" fmla="*/ 60 h 111"/>
                <a:gd name="T14" fmla="*/ 91 w 56"/>
                <a:gd name="T15" fmla="*/ 105 h 111"/>
                <a:gd name="T16" fmla="*/ 102 w 56"/>
                <a:gd name="T17" fmla="*/ 139 h 111"/>
                <a:gd name="T18" fmla="*/ 128 w 56"/>
                <a:gd name="T19" fmla="*/ 159 h 111"/>
                <a:gd name="T20" fmla="*/ 150 w 56"/>
                <a:gd name="T21" fmla="*/ 179 h 111"/>
                <a:gd name="T22" fmla="*/ 156 w 56"/>
                <a:gd name="T23" fmla="*/ 213 h 111"/>
                <a:gd name="T24" fmla="*/ 159 w 56"/>
                <a:gd name="T25" fmla="*/ 241 h 111"/>
                <a:gd name="T26" fmla="*/ 153 w 56"/>
                <a:gd name="T27" fmla="*/ 258 h 111"/>
                <a:gd name="T28" fmla="*/ 131 w 56"/>
                <a:gd name="T29" fmla="*/ 270 h 111"/>
                <a:gd name="T30" fmla="*/ 116 w 56"/>
                <a:gd name="T31" fmla="*/ 275 h 111"/>
                <a:gd name="T32" fmla="*/ 105 w 56"/>
                <a:gd name="T33" fmla="*/ 281 h 111"/>
                <a:gd name="T34" fmla="*/ 94 w 56"/>
                <a:gd name="T35" fmla="*/ 287 h 111"/>
                <a:gd name="T36" fmla="*/ 82 w 56"/>
                <a:gd name="T37" fmla="*/ 306 h 111"/>
                <a:gd name="T38" fmla="*/ 71 w 56"/>
                <a:gd name="T39" fmla="*/ 312 h 111"/>
                <a:gd name="T40" fmla="*/ 68 w 56"/>
                <a:gd name="T41" fmla="*/ 295 h 111"/>
                <a:gd name="T42" fmla="*/ 62 w 56"/>
                <a:gd name="T43" fmla="*/ 284 h 111"/>
                <a:gd name="T44" fmla="*/ 74 w 56"/>
                <a:gd name="T45" fmla="*/ 267 h 111"/>
                <a:gd name="T46" fmla="*/ 94 w 56"/>
                <a:gd name="T47" fmla="*/ 244 h 111"/>
                <a:gd name="T48" fmla="*/ 122 w 56"/>
                <a:gd name="T49" fmla="*/ 227 h 111"/>
                <a:gd name="T50" fmla="*/ 114 w 56"/>
                <a:gd name="T51" fmla="*/ 193 h 111"/>
                <a:gd name="T52" fmla="*/ 111 w 56"/>
                <a:gd name="T53" fmla="*/ 167 h 111"/>
                <a:gd name="T54" fmla="*/ 99 w 56"/>
                <a:gd name="T55" fmla="*/ 153 h 111"/>
                <a:gd name="T56" fmla="*/ 85 w 56"/>
                <a:gd name="T57" fmla="*/ 139 h 111"/>
                <a:gd name="T58" fmla="*/ 60 w 56"/>
                <a:gd name="T59" fmla="*/ 96 h 111"/>
                <a:gd name="T60" fmla="*/ 54 w 56"/>
                <a:gd name="T61" fmla="*/ 74 h 111"/>
                <a:gd name="T62" fmla="*/ 40 w 56"/>
                <a:gd name="T63" fmla="*/ 51 h 111"/>
                <a:gd name="T64" fmla="*/ 20 w 56"/>
                <a:gd name="T65" fmla="*/ 45 h 111"/>
                <a:gd name="T66" fmla="*/ 0 w 56"/>
                <a:gd name="T67" fmla="*/ 34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111">
                  <a:moveTo>
                    <a:pt x="0" y="12"/>
                  </a:moveTo>
                  <a:cubicBezTo>
                    <a:pt x="1" y="10"/>
                    <a:pt x="0" y="8"/>
                    <a:pt x="2" y="7"/>
                  </a:cubicBezTo>
                  <a:cubicBezTo>
                    <a:pt x="4" y="6"/>
                    <a:pt x="10" y="8"/>
                    <a:pt x="10" y="8"/>
                  </a:cubicBezTo>
                  <a:cubicBezTo>
                    <a:pt x="10" y="8"/>
                    <a:pt x="12" y="8"/>
                    <a:pt x="14" y="9"/>
                  </a:cubicBezTo>
                  <a:cubicBezTo>
                    <a:pt x="17" y="10"/>
                    <a:pt x="20" y="9"/>
                    <a:pt x="20" y="9"/>
                  </a:cubicBezTo>
                  <a:cubicBezTo>
                    <a:pt x="20" y="9"/>
                    <a:pt x="22" y="7"/>
                    <a:pt x="23" y="5"/>
                  </a:cubicBezTo>
                  <a:cubicBezTo>
                    <a:pt x="24" y="2"/>
                    <a:pt x="23" y="0"/>
                    <a:pt x="27" y="2"/>
                  </a:cubicBezTo>
                  <a:cubicBezTo>
                    <a:pt x="31" y="3"/>
                    <a:pt x="32" y="5"/>
                    <a:pt x="32" y="5"/>
                  </a:cubicBezTo>
                  <a:cubicBezTo>
                    <a:pt x="32" y="5"/>
                    <a:pt x="33" y="4"/>
                    <a:pt x="36" y="6"/>
                  </a:cubicBezTo>
                  <a:cubicBezTo>
                    <a:pt x="39" y="8"/>
                    <a:pt x="37" y="9"/>
                    <a:pt x="37" y="11"/>
                  </a:cubicBezTo>
                  <a:cubicBezTo>
                    <a:pt x="37" y="13"/>
                    <a:pt x="38" y="12"/>
                    <a:pt x="40" y="14"/>
                  </a:cubicBezTo>
                  <a:cubicBezTo>
                    <a:pt x="42" y="15"/>
                    <a:pt x="45" y="14"/>
                    <a:pt x="45" y="14"/>
                  </a:cubicBezTo>
                  <a:cubicBezTo>
                    <a:pt x="45" y="14"/>
                    <a:pt x="42" y="17"/>
                    <a:pt x="41" y="18"/>
                  </a:cubicBezTo>
                  <a:cubicBezTo>
                    <a:pt x="39" y="19"/>
                    <a:pt x="36" y="20"/>
                    <a:pt x="36" y="21"/>
                  </a:cubicBezTo>
                  <a:cubicBezTo>
                    <a:pt x="36" y="23"/>
                    <a:pt x="32" y="26"/>
                    <a:pt x="31" y="28"/>
                  </a:cubicBezTo>
                  <a:cubicBezTo>
                    <a:pt x="31" y="30"/>
                    <a:pt x="30" y="35"/>
                    <a:pt x="32" y="37"/>
                  </a:cubicBezTo>
                  <a:cubicBezTo>
                    <a:pt x="34" y="38"/>
                    <a:pt x="36" y="41"/>
                    <a:pt x="35" y="44"/>
                  </a:cubicBezTo>
                  <a:cubicBezTo>
                    <a:pt x="34" y="46"/>
                    <a:pt x="33" y="47"/>
                    <a:pt x="36" y="49"/>
                  </a:cubicBezTo>
                  <a:cubicBezTo>
                    <a:pt x="38" y="50"/>
                    <a:pt x="39" y="50"/>
                    <a:pt x="41" y="51"/>
                  </a:cubicBezTo>
                  <a:cubicBezTo>
                    <a:pt x="43" y="52"/>
                    <a:pt x="44" y="55"/>
                    <a:pt x="45" y="56"/>
                  </a:cubicBezTo>
                  <a:cubicBezTo>
                    <a:pt x="47" y="57"/>
                    <a:pt x="48" y="59"/>
                    <a:pt x="50" y="60"/>
                  </a:cubicBezTo>
                  <a:cubicBezTo>
                    <a:pt x="52" y="61"/>
                    <a:pt x="53" y="62"/>
                    <a:pt x="53" y="63"/>
                  </a:cubicBezTo>
                  <a:cubicBezTo>
                    <a:pt x="53" y="64"/>
                    <a:pt x="51" y="66"/>
                    <a:pt x="52" y="69"/>
                  </a:cubicBezTo>
                  <a:cubicBezTo>
                    <a:pt x="53" y="71"/>
                    <a:pt x="55" y="74"/>
                    <a:pt x="55" y="75"/>
                  </a:cubicBezTo>
                  <a:cubicBezTo>
                    <a:pt x="54" y="77"/>
                    <a:pt x="53" y="78"/>
                    <a:pt x="54" y="79"/>
                  </a:cubicBezTo>
                  <a:cubicBezTo>
                    <a:pt x="55" y="80"/>
                    <a:pt x="56" y="83"/>
                    <a:pt x="56" y="85"/>
                  </a:cubicBezTo>
                  <a:cubicBezTo>
                    <a:pt x="55" y="87"/>
                    <a:pt x="55" y="90"/>
                    <a:pt x="55" y="89"/>
                  </a:cubicBezTo>
                  <a:cubicBezTo>
                    <a:pt x="54" y="89"/>
                    <a:pt x="55" y="90"/>
                    <a:pt x="54" y="91"/>
                  </a:cubicBezTo>
                  <a:cubicBezTo>
                    <a:pt x="53" y="93"/>
                    <a:pt x="50" y="94"/>
                    <a:pt x="50" y="93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5"/>
                    <a:pt x="43" y="92"/>
                    <a:pt x="43" y="94"/>
                  </a:cubicBezTo>
                  <a:cubicBezTo>
                    <a:pt x="43" y="96"/>
                    <a:pt x="41" y="97"/>
                    <a:pt x="41" y="97"/>
                  </a:cubicBezTo>
                  <a:cubicBezTo>
                    <a:pt x="41" y="97"/>
                    <a:pt x="38" y="95"/>
                    <a:pt x="38" y="96"/>
                  </a:cubicBezTo>
                  <a:cubicBezTo>
                    <a:pt x="38" y="97"/>
                    <a:pt x="37" y="99"/>
                    <a:pt x="37" y="99"/>
                  </a:cubicBezTo>
                  <a:cubicBezTo>
                    <a:pt x="37" y="99"/>
                    <a:pt x="36" y="102"/>
                    <a:pt x="35" y="102"/>
                  </a:cubicBezTo>
                  <a:cubicBezTo>
                    <a:pt x="34" y="102"/>
                    <a:pt x="33" y="100"/>
                    <a:pt x="33" y="101"/>
                  </a:cubicBezTo>
                  <a:cubicBezTo>
                    <a:pt x="32" y="102"/>
                    <a:pt x="33" y="106"/>
                    <a:pt x="33" y="106"/>
                  </a:cubicBezTo>
                  <a:cubicBezTo>
                    <a:pt x="33" y="106"/>
                    <a:pt x="30" y="108"/>
                    <a:pt x="29" y="108"/>
                  </a:cubicBezTo>
                  <a:cubicBezTo>
                    <a:pt x="28" y="108"/>
                    <a:pt x="27" y="106"/>
                    <a:pt x="27" y="108"/>
                  </a:cubicBezTo>
                  <a:cubicBezTo>
                    <a:pt x="27" y="109"/>
                    <a:pt x="26" y="110"/>
                    <a:pt x="25" y="110"/>
                  </a:cubicBezTo>
                  <a:cubicBezTo>
                    <a:pt x="25" y="111"/>
                    <a:pt x="22" y="110"/>
                    <a:pt x="22" y="110"/>
                  </a:cubicBezTo>
                  <a:cubicBezTo>
                    <a:pt x="22" y="107"/>
                    <a:pt x="23" y="106"/>
                    <a:pt x="24" y="104"/>
                  </a:cubicBezTo>
                  <a:cubicBezTo>
                    <a:pt x="25" y="103"/>
                    <a:pt x="27" y="102"/>
                    <a:pt x="25" y="101"/>
                  </a:cubicBezTo>
                  <a:cubicBezTo>
                    <a:pt x="23" y="101"/>
                    <a:pt x="22" y="100"/>
                    <a:pt x="22" y="100"/>
                  </a:cubicBezTo>
                  <a:cubicBezTo>
                    <a:pt x="22" y="100"/>
                    <a:pt x="21" y="98"/>
                    <a:pt x="23" y="96"/>
                  </a:cubicBezTo>
                  <a:cubicBezTo>
                    <a:pt x="25" y="95"/>
                    <a:pt x="24" y="93"/>
                    <a:pt x="26" y="94"/>
                  </a:cubicBezTo>
                  <a:cubicBezTo>
                    <a:pt x="29" y="96"/>
                    <a:pt x="29" y="94"/>
                    <a:pt x="30" y="93"/>
                  </a:cubicBezTo>
                  <a:cubicBezTo>
                    <a:pt x="31" y="93"/>
                    <a:pt x="31" y="87"/>
                    <a:pt x="33" y="86"/>
                  </a:cubicBezTo>
                  <a:cubicBezTo>
                    <a:pt x="35" y="85"/>
                    <a:pt x="36" y="85"/>
                    <a:pt x="38" y="85"/>
                  </a:cubicBezTo>
                  <a:cubicBezTo>
                    <a:pt x="40" y="84"/>
                    <a:pt x="43" y="84"/>
                    <a:pt x="43" y="80"/>
                  </a:cubicBezTo>
                  <a:cubicBezTo>
                    <a:pt x="43" y="77"/>
                    <a:pt x="42" y="77"/>
                    <a:pt x="42" y="74"/>
                  </a:cubicBezTo>
                  <a:cubicBezTo>
                    <a:pt x="42" y="71"/>
                    <a:pt x="42" y="68"/>
                    <a:pt x="40" y="68"/>
                  </a:cubicBezTo>
                  <a:cubicBezTo>
                    <a:pt x="39" y="68"/>
                    <a:pt x="37" y="68"/>
                    <a:pt x="38" y="65"/>
                  </a:cubicBezTo>
                  <a:cubicBezTo>
                    <a:pt x="39" y="61"/>
                    <a:pt x="39" y="59"/>
                    <a:pt x="39" y="59"/>
                  </a:cubicBezTo>
                  <a:cubicBezTo>
                    <a:pt x="39" y="57"/>
                    <a:pt x="40" y="55"/>
                    <a:pt x="38" y="55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5" y="52"/>
                    <a:pt x="36" y="50"/>
                    <a:pt x="34" y="51"/>
                  </a:cubicBezTo>
                  <a:cubicBezTo>
                    <a:pt x="32" y="52"/>
                    <a:pt x="31" y="50"/>
                    <a:pt x="30" y="49"/>
                  </a:cubicBezTo>
                  <a:cubicBezTo>
                    <a:pt x="29" y="48"/>
                    <a:pt x="27" y="47"/>
                    <a:pt x="26" y="43"/>
                  </a:cubicBezTo>
                  <a:cubicBezTo>
                    <a:pt x="24" y="38"/>
                    <a:pt x="25" y="36"/>
                    <a:pt x="21" y="34"/>
                  </a:cubicBezTo>
                  <a:cubicBezTo>
                    <a:pt x="18" y="32"/>
                    <a:pt x="15" y="28"/>
                    <a:pt x="17" y="28"/>
                  </a:cubicBezTo>
                  <a:cubicBezTo>
                    <a:pt x="18" y="28"/>
                    <a:pt x="18" y="26"/>
                    <a:pt x="19" y="26"/>
                  </a:cubicBezTo>
                  <a:cubicBezTo>
                    <a:pt x="21" y="26"/>
                    <a:pt x="20" y="21"/>
                    <a:pt x="18" y="20"/>
                  </a:cubicBezTo>
                  <a:cubicBezTo>
                    <a:pt x="16" y="20"/>
                    <a:pt x="16" y="17"/>
                    <a:pt x="14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9" y="19"/>
                    <a:pt x="7" y="18"/>
                    <a:pt x="7" y="16"/>
                  </a:cubicBezTo>
                  <a:cubicBezTo>
                    <a:pt x="7" y="14"/>
                    <a:pt x="7" y="12"/>
                    <a:pt x="6" y="11"/>
                  </a:cubicBezTo>
                  <a:cubicBezTo>
                    <a:pt x="5" y="1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80">
              <a:extLst>
                <a:ext uri="{FF2B5EF4-FFF2-40B4-BE49-F238E27FC236}">
                  <a16:creationId xmlns:a16="http://schemas.microsoft.com/office/drawing/2014/main" id="{0A194E01-C99A-4A26-BB02-9F32E0A0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256"/>
              <a:ext cx="150" cy="158"/>
            </a:xfrm>
            <a:custGeom>
              <a:avLst/>
              <a:gdLst>
                <a:gd name="T0" fmla="*/ 0 w 53"/>
                <a:gd name="T1" fmla="*/ 37 h 56"/>
                <a:gd name="T2" fmla="*/ 11 w 53"/>
                <a:gd name="T3" fmla="*/ 31 h 56"/>
                <a:gd name="T4" fmla="*/ 28 w 53"/>
                <a:gd name="T5" fmla="*/ 25 h 56"/>
                <a:gd name="T6" fmla="*/ 37 w 53"/>
                <a:gd name="T7" fmla="*/ 3 h 56"/>
                <a:gd name="T8" fmla="*/ 37 w 53"/>
                <a:gd name="T9" fmla="*/ 3 h 56"/>
                <a:gd name="T10" fmla="*/ 54 w 53"/>
                <a:gd name="T11" fmla="*/ 0 h 56"/>
                <a:gd name="T12" fmla="*/ 57 w 53"/>
                <a:gd name="T13" fmla="*/ 14 h 56"/>
                <a:gd name="T14" fmla="*/ 65 w 53"/>
                <a:gd name="T15" fmla="*/ 25 h 56"/>
                <a:gd name="T16" fmla="*/ 76 w 53"/>
                <a:gd name="T17" fmla="*/ 20 h 56"/>
                <a:gd name="T18" fmla="*/ 88 w 53"/>
                <a:gd name="T19" fmla="*/ 28 h 56"/>
                <a:gd name="T20" fmla="*/ 91 w 53"/>
                <a:gd name="T21" fmla="*/ 42 h 56"/>
                <a:gd name="T22" fmla="*/ 82 w 53"/>
                <a:gd name="T23" fmla="*/ 48 h 56"/>
                <a:gd name="T24" fmla="*/ 96 w 53"/>
                <a:gd name="T25" fmla="*/ 65 h 56"/>
                <a:gd name="T26" fmla="*/ 110 w 53"/>
                <a:gd name="T27" fmla="*/ 90 h 56"/>
                <a:gd name="T28" fmla="*/ 122 w 53"/>
                <a:gd name="T29" fmla="*/ 107 h 56"/>
                <a:gd name="T30" fmla="*/ 133 w 53"/>
                <a:gd name="T31" fmla="*/ 113 h 56"/>
                <a:gd name="T32" fmla="*/ 136 w 53"/>
                <a:gd name="T33" fmla="*/ 121 h 56"/>
                <a:gd name="T34" fmla="*/ 144 w 53"/>
                <a:gd name="T35" fmla="*/ 127 h 56"/>
                <a:gd name="T36" fmla="*/ 147 w 53"/>
                <a:gd name="T37" fmla="*/ 135 h 56"/>
                <a:gd name="T38" fmla="*/ 144 w 53"/>
                <a:gd name="T39" fmla="*/ 152 h 56"/>
                <a:gd name="T40" fmla="*/ 139 w 53"/>
                <a:gd name="T41" fmla="*/ 158 h 56"/>
                <a:gd name="T42" fmla="*/ 130 w 53"/>
                <a:gd name="T43" fmla="*/ 155 h 56"/>
                <a:gd name="T44" fmla="*/ 127 w 53"/>
                <a:gd name="T45" fmla="*/ 152 h 56"/>
                <a:gd name="T46" fmla="*/ 116 w 53"/>
                <a:gd name="T47" fmla="*/ 152 h 56"/>
                <a:gd name="T48" fmla="*/ 116 w 53"/>
                <a:gd name="T49" fmla="*/ 144 h 56"/>
                <a:gd name="T50" fmla="*/ 116 w 53"/>
                <a:gd name="T51" fmla="*/ 130 h 56"/>
                <a:gd name="T52" fmla="*/ 108 w 53"/>
                <a:gd name="T53" fmla="*/ 121 h 56"/>
                <a:gd name="T54" fmla="*/ 102 w 53"/>
                <a:gd name="T55" fmla="*/ 116 h 56"/>
                <a:gd name="T56" fmla="*/ 93 w 53"/>
                <a:gd name="T57" fmla="*/ 110 h 56"/>
                <a:gd name="T58" fmla="*/ 91 w 53"/>
                <a:gd name="T59" fmla="*/ 99 h 56"/>
                <a:gd name="T60" fmla="*/ 82 w 53"/>
                <a:gd name="T61" fmla="*/ 79 h 56"/>
                <a:gd name="T62" fmla="*/ 76 w 53"/>
                <a:gd name="T63" fmla="*/ 79 h 56"/>
                <a:gd name="T64" fmla="*/ 68 w 53"/>
                <a:gd name="T65" fmla="*/ 82 h 56"/>
                <a:gd name="T66" fmla="*/ 57 w 53"/>
                <a:gd name="T67" fmla="*/ 96 h 56"/>
                <a:gd name="T68" fmla="*/ 51 w 53"/>
                <a:gd name="T69" fmla="*/ 85 h 56"/>
                <a:gd name="T70" fmla="*/ 45 w 53"/>
                <a:gd name="T71" fmla="*/ 90 h 56"/>
                <a:gd name="T72" fmla="*/ 40 w 53"/>
                <a:gd name="T73" fmla="*/ 96 h 56"/>
                <a:gd name="T74" fmla="*/ 31 w 53"/>
                <a:gd name="T75" fmla="*/ 96 h 56"/>
                <a:gd name="T76" fmla="*/ 25 w 53"/>
                <a:gd name="T77" fmla="*/ 87 h 56"/>
                <a:gd name="T78" fmla="*/ 34 w 53"/>
                <a:gd name="T79" fmla="*/ 71 h 56"/>
                <a:gd name="T80" fmla="*/ 34 w 53"/>
                <a:gd name="T81" fmla="*/ 62 h 56"/>
                <a:gd name="T82" fmla="*/ 28 w 53"/>
                <a:gd name="T83" fmla="*/ 54 h 56"/>
                <a:gd name="T84" fmla="*/ 20 w 53"/>
                <a:gd name="T85" fmla="*/ 48 h 56"/>
                <a:gd name="T86" fmla="*/ 11 w 53"/>
                <a:gd name="T87" fmla="*/ 42 h 56"/>
                <a:gd name="T88" fmla="*/ 0 w 53"/>
                <a:gd name="T89" fmla="*/ 37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3" h="56">
                  <a:moveTo>
                    <a:pt x="0" y="13"/>
                  </a:moveTo>
                  <a:cubicBezTo>
                    <a:pt x="1" y="13"/>
                    <a:pt x="4" y="13"/>
                    <a:pt x="4" y="11"/>
                  </a:cubicBezTo>
                  <a:cubicBezTo>
                    <a:pt x="4" y="9"/>
                    <a:pt x="7" y="9"/>
                    <a:pt x="10" y="9"/>
                  </a:cubicBezTo>
                  <a:cubicBezTo>
                    <a:pt x="13" y="8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8" y="0"/>
                    <a:pt x="19" y="0"/>
                  </a:cubicBezTo>
                  <a:cubicBezTo>
                    <a:pt x="20" y="1"/>
                    <a:pt x="20" y="4"/>
                    <a:pt x="20" y="5"/>
                  </a:cubicBezTo>
                  <a:cubicBezTo>
                    <a:pt x="20" y="7"/>
                    <a:pt x="22" y="8"/>
                    <a:pt x="23" y="9"/>
                  </a:cubicBezTo>
                  <a:cubicBezTo>
                    <a:pt x="24" y="10"/>
                    <a:pt x="25" y="8"/>
                    <a:pt x="27" y="7"/>
                  </a:cubicBezTo>
                  <a:cubicBezTo>
                    <a:pt x="29" y="6"/>
                    <a:pt x="29" y="9"/>
                    <a:pt x="31" y="10"/>
                  </a:cubicBezTo>
                  <a:cubicBezTo>
                    <a:pt x="33" y="10"/>
                    <a:pt x="34" y="15"/>
                    <a:pt x="32" y="15"/>
                  </a:cubicBezTo>
                  <a:cubicBezTo>
                    <a:pt x="31" y="15"/>
                    <a:pt x="31" y="17"/>
                    <a:pt x="29" y="17"/>
                  </a:cubicBezTo>
                  <a:cubicBezTo>
                    <a:pt x="28" y="17"/>
                    <a:pt x="30" y="22"/>
                    <a:pt x="34" y="23"/>
                  </a:cubicBezTo>
                  <a:cubicBezTo>
                    <a:pt x="37" y="25"/>
                    <a:pt x="37" y="27"/>
                    <a:pt x="39" y="32"/>
                  </a:cubicBezTo>
                  <a:cubicBezTo>
                    <a:pt x="40" y="36"/>
                    <a:pt x="41" y="37"/>
                    <a:pt x="43" y="38"/>
                  </a:cubicBezTo>
                  <a:cubicBezTo>
                    <a:pt x="44" y="39"/>
                    <a:pt x="45" y="41"/>
                    <a:pt x="47" y="40"/>
                  </a:cubicBezTo>
                  <a:cubicBezTo>
                    <a:pt x="48" y="39"/>
                    <a:pt x="48" y="41"/>
                    <a:pt x="48" y="43"/>
                  </a:cubicBezTo>
                  <a:cubicBezTo>
                    <a:pt x="48" y="45"/>
                    <a:pt x="50" y="45"/>
                    <a:pt x="51" y="45"/>
                  </a:cubicBezTo>
                  <a:cubicBezTo>
                    <a:pt x="53" y="44"/>
                    <a:pt x="52" y="46"/>
                    <a:pt x="52" y="48"/>
                  </a:cubicBezTo>
                  <a:cubicBezTo>
                    <a:pt x="52" y="48"/>
                    <a:pt x="52" y="50"/>
                    <a:pt x="51" y="54"/>
                  </a:cubicBezTo>
                  <a:cubicBezTo>
                    <a:pt x="51" y="54"/>
                    <a:pt x="50" y="55"/>
                    <a:pt x="49" y="56"/>
                  </a:cubicBezTo>
                  <a:cubicBezTo>
                    <a:pt x="48" y="56"/>
                    <a:pt x="46" y="55"/>
                    <a:pt x="46" y="55"/>
                  </a:cubicBezTo>
                  <a:cubicBezTo>
                    <a:pt x="46" y="55"/>
                    <a:pt x="45" y="54"/>
                    <a:pt x="45" y="54"/>
                  </a:cubicBezTo>
                  <a:cubicBezTo>
                    <a:pt x="44" y="55"/>
                    <a:pt x="42" y="55"/>
                    <a:pt x="41" y="54"/>
                  </a:cubicBezTo>
                  <a:cubicBezTo>
                    <a:pt x="41" y="53"/>
                    <a:pt x="40" y="52"/>
                    <a:pt x="41" y="51"/>
                  </a:cubicBezTo>
                  <a:cubicBezTo>
                    <a:pt x="42" y="50"/>
                    <a:pt x="42" y="47"/>
                    <a:pt x="41" y="46"/>
                  </a:cubicBezTo>
                  <a:cubicBezTo>
                    <a:pt x="40" y="45"/>
                    <a:pt x="38" y="44"/>
                    <a:pt x="38" y="43"/>
                  </a:cubicBezTo>
                  <a:cubicBezTo>
                    <a:pt x="38" y="42"/>
                    <a:pt x="37" y="41"/>
                    <a:pt x="36" y="41"/>
                  </a:cubicBezTo>
                  <a:cubicBezTo>
                    <a:pt x="36" y="42"/>
                    <a:pt x="33" y="41"/>
                    <a:pt x="33" y="39"/>
                  </a:cubicBezTo>
                  <a:cubicBezTo>
                    <a:pt x="33" y="38"/>
                    <a:pt x="34" y="35"/>
                    <a:pt x="32" y="35"/>
                  </a:cubicBezTo>
                  <a:cubicBezTo>
                    <a:pt x="31" y="35"/>
                    <a:pt x="29" y="28"/>
                    <a:pt x="29" y="28"/>
                  </a:cubicBezTo>
                  <a:cubicBezTo>
                    <a:pt x="29" y="28"/>
                    <a:pt x="28" y="28"/>
                    <a:pt x="27" y="28"/>
                  </a:cubicBezTo>
                  <a:cubicBezTo>
                    <a:pt x="26" y="28"/>
                    <a:pt x="25" y="28"/>
                    <a:pt x="24" y="29"/>
                  </a:cubicBezTo>
                  <a:cubicBezTo>
                    <a:pt x="24" y="31"/>
                    <a:pt x="20" y="34"/>
                    <a:pt x="20" y="3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6" y="31"/>
                    <a:pt x="16" y="32"/>
                  </a:cubicBezTo>
                  <a:cubicBezTo>
                    <a:pt x="16" y="33"/>
                    <a:pt x="16" y="34"/>
                    <a:pt x="14" y="34"/>
                  </a:cubicBezTo>
                  <a:cubicBezTo>
                    <a:pt x="13" y="34"/>
                    <a:pt x="12" y="36"/>
                    <a:pt x="11" y="34"/>
                  </a:cubicBezTo>
                  <a:cubicBezTo>
                    <a:pt x="10" y="32"/>
                    <a:pt x="9" y="31"/>
                    <a:pt x="9" y="31"/>
                  </a:cubicBezTo>
                  <a:cubicBezTo>
                    <a:pt x="10" y="30"/>
                    <a:pt x="12" y="26"/>
                    <a:pt x="12" y="25"/>
                  </a:cubicBezTo>
                  <a:cubicBezTo>
                    <a:pt x="12" y="24"/>
                    <a:pt x="13" y="22"/>
                    <a:pt x="12" y="22"/>
                  </a:cubicBezTo>
                  <a:cubicBezTo>
                    <a:pt x="11" y="21"/>
                    <a:pt x="11" y="19"/>
                    <a:pt x="10" y="19"/>
                  </a:cubicBezTo>
                  <a:cubicBezTo>
                    <a:pt x="9" y="19"/>
                    <a:pt x="8" y="17"/>
                    <a:pt x="7" y="17"/>
                  </a:cubicBezTo>
                  <a:cubicBezTo>
                    <a:pt x="6" y="17"/>
                    <a:pt x="4" y="16"/>
                    <a:pt x="4" y="15"/>
                  </a:cubicBezTo>
                  <a:cubicBezTo>
                    <a:pt x="4" y="1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81">
              <a:extLst>
                <a:ext uri="{FF2B5EF4-FFF2-40B4-BE49-F238E27FC236}">
                  <a16:creationId xmlns:a16="http://schemas.microsoft.com/office/drawing/2014/main" id="{4B471BDC-FD03-427F-AA76-5F532D3F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3409"/>
              <a:ext cx="108" cy="104"/>
            </a:xfrm>
            <a:custGeom>
              <a:avLst/>
              <a:gdLst>
                <a:gd name="T0" fmla="*/ 48 w 38"/>
                <a:gd name="T1" fmla="*/ 98 h 37"/>
                <a:gd name="T2" fmla="*/ 51 w 38"/>
                <a:gd name="T3" fmla="*/ 87 h 37"/>
                <a:gd name="T4" fmla="*/ 60 w 38"/>
                <a:gd name="T5" fmla="*/ 82 h 37"/>
                <a:gd name="T6" fmla="*/ 71 w 38"/>
                <a:gd name="T7" fmla="*/ 79 h 37"/>
                <a:gd name="T8" fmla="*/ 80 w 38"/>
                <a:gd name="T9" fmla="*/ 59 h 37"/>
                <a:gd name="T10" fmla="*/ 94 w 38"/>
                <a:gd name="T11" fmla="*/ 56 h 37"/>
                <a:gd name="T12" fmla="*/ 108 w 38"/>
                <a:gd name="T13" fmla="*/ 42 h 37"/>
                <a:gd name="T14" fmla="*/ 105 w 38"/>
                <a:gd name="T15" fmla="*/ 25 h 37"/>
                <a:gd name="T16" fmla="*/ 99 w 38"/>
                <a:gd name="T17" fmla="*/ 8 h 37"/>
                <a:gd name="T18" fmla="*/ 94 w 38"/>
                <a:gd name="T19" fmla="*/ 0 h 37"/>
                <a:gd name="T20" fmla="*/ 94 w 38"/>
                <a:gd name="T21" fmla="*/ 0 h 37"/>
                <a:gd name="T22" fmla="*/ 88 w 38"/>
                <a:gd name="T23" fmla="*/ 6 h 37"/>
                <a:gd name="T24" fmla="*/ 80 w 38"/>
                <a:gd name="T25" fmla="*/ 3 h 37"/>
                <a:gd name="T26" fmla="*/ 77 w 38"/>
                <a:gd name="T27" fmla="*/ 0 h 37"/>
                <a:gd name="T28" fmla="*/ 65 w 38"/>
                <a:gd name="T29" fmla="*/ 0 h 37"/>
                <a:gd name="T30" fmla="*/ 54 w 38"/>
                <a:gd name="T31" fmla="*/ 6 h 37"/>
                <a:gd name="T32" fmla="*/ 40 w 38"/>
                <a:gd name="T33" fmla="*/ 8 h 37"/>
                <a:gd name="T34" fmla="*/ 23 w 38"/>
                <a:gd name="T35" fmla="*/ 8 h 37"/>
                <a:gd name="T36" fmla="*/ 11 w 38"/>
                <a:gd name="T37" fmla="*/ 11 h 37"/>
                <a:gd name="T38" fmla="*/ 6 w 38"/>
                <a:gd name="T39" fmla="*/ 25 h 37"/>
                <a:gd name="T40" fmla="*/ 14 w 38"/>
                <a:gd name="T41" fmla="*/ 45 h 37"/>
                <a:gd name="T42" fmla="*/ 17 w 38"/>
                <a:gd name="T43" fmla="*/ 62 h 37"/>
                <a:gd name="T44" fmla="*/ 17 w 38"/>
                <a:gd name="T45" fmla="*/ 73 h 37"/>
                <a:gd name="T46" fmla="*/ 23 w 38"/>
                <a:gd name="T47" fmla="*/ 93 h 37"/>
                <a:gd name="T48" fmla="*/ 34 w 38"/>
                <a:gd name="T49" fmla="*/ 90 h 37"/>
                <a:gd name="T50" fmla="*/ 48 w 38"/>
                <a:gd name="T51" fmla="*/ 9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37">
                  <a:moveTo>
                    <a:pt x="17" y="35"/>
                  </a:moveTo>
                  <a:cubicBezTo>
                    <a:pt x="17" y="35"/>
                    <a:pt x="16" y="33"/>
                    <a:pt x="18" y="31"/>
                  </a:cubicBezTo>
                  <a:cubicBezTo>
                    <a:pt x="20" y="30"/>
                    <a:pt x="18" y="28"/>
                    <a:pt x="21" y="29"/>
                  </a:cubicBezTo>
                  <a:cubicBezTo>
                    <a:pt x="23" y="31"/>
                    <a:pt x="23" y="29"/>
                    <a:pt x="25" y="28"/>
                  </a:cubicBezTo>
                  <a:cubicBezTo>
                    <a:pt x="26" y="28"/>
                    <a:pt x="26" y="22"/>
                    <a:pt x="28" y="21"/>
                  </a:cubicBezTo>
                  <a:cubicBezTo>
                    <a:pt x="29" y="21"/>
                    <a:pt x="30" y="21"/>
                    <a:pt x="33" y="20"/>
                  </a:cubicBezTo>
                  <a:cubicBezTo>
                    <a:pt x="35" y="19"/>
                    <a:pt x="38" y="19"/>
                    <a:pt x="38" y="15"/>
                  </a:cubicBezTo>
                  <a:cubicBezTo>
                    <a:pt x="38" y="12"/>
                    <a:pt x="37" y="12"/>
                    <a:pt x="37" y="9"/>
                  </a:cubicBezTo>
                  <a:cubicBezTo>
                    <a:pt x="37" y="6"/>
                    <a:pt x="37" y="3"/>
                    <a:pt x="35" y="3"/>
                  </a:cubicBezTo>
                  <a:cubicBezTo>
                    <a:pt x="34" y="3"/>
                    <a:pt x="32" y="3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1" y="1"/>
                    <a:pt x="31" y="2"/>
                  </a:cubicBezTo>
                  <a:cubicBezTo>
                    <a:pt x="30" y="2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ubicBezTo>
                    <a:pt x="26" y="1"/>
                    <a:pt x="24" y="1"/>
                    <a:pt x="23" y="0"/>
                  </a:cubicBezTo>
                  <a:cubicBezTo>
                    <a:pt x="23" y="0"/>
                    <a:pt x="20" y="1"/>
                    <a:pt x="19" y="2"/>
                  </a:cubicBezTo>
                  <a:cubicBezTo>
                    <a:pt x="18" y="2"/>
                    <a:pt x="14" y="3"/>
                    <a:pt x="14" y="3"/>
                  </a:cubicBezTo>
                  <a:cubicBezTo>
                    <a:pt x="14" y="3"/>
                    <a:pt x="9" y="2"/>
                    <a:pt x="8" y="3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4" y="5"/>
                    <a:pt x="0" y="6"/>
                    <a:pt x="2" y="9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6" y="17"/>
                    <a:pt x="6" y="21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7" y="27"/>
                    <a:pt x="6" y="32"/>
                    <a:pt x="8" y="33"/>
                  </a:cubicBezTo>
                  <a:cubicBezTo>
                    <a:pt x="9" y="34"/>
                    <a:pt x="12" y="32"/>
                    <a:pt x="12" y="32"/>
                  </a:cubicBezTo>
                  <a:cubicBezTo>
                    <a:pt x="12" y="32"/>
                    <a:pt x="15" y="37"/>
                    <a:pt x="17" y="3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82">
              <a:extLst>
                <a:ext uri="{FF2B5EF4-FFF2-40B4-BE49-F238E27FC236}">
                  <a16:creationId xmlns:a16="http://schemas.microsoft.com/office/drawing/2014/main" id="{C0AE956E-A79D-4113-BE14-699AC586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3284"/>
              <a:ext cx="167" cy="306"/>
            </a:xfrm>
            <a:custGeom>
              <a:avLst/>
              <a:gdLst>
                <a:gd name="T0" fmla="*/ 116 w 59"/>
                <a:gd name="T1" fmla="*/ 198 h 108"/>
                <a:gd name="T2" fmla="*/ 113 w 59"/>
                <a:gd name="T3" fmla="*/ 170 h 108"/>
                <a:gd name="T4" fmla="*/ 110 w 59"/>
                <a:gd name="T5" fmla="*/ 136 h 108"/>
                <a:gd name="T6" fmla="*/ 139 w 59"/>
                <a:gd name="T7" fmla="*/ 133 h 108"/>
                <a:gd name="T8" fmla="*/ 164 w 59"/>
                <a:gd name="T9" fmla="*/ 125 h 108"/>
                <a:gd name="T10" fmla="*/ 164 w 59"/>
                <a:gd name="T11" fmla="*/ 116 h 108"/>
                <a:gd name="T12" fmla="*/ 156 w 59"/>
                <a:gd name="T13" fmla="*/ 94 h 108"/>
                <a:gd name="T14" fmla="*/ 142 w 59"/>
                <a:gd name="T15" fmla="*/ 82 h 108"/>
                <a:gd name="T16" fmla="*/ 130 w 59"/>
                <a:gd name="T17" fmla="*/ 51 h 108"/>
                <a:gd name="T18" fmla="*/ 116 w 59"/>
                <a:gd name="T19" fmla="*/ 54 h 108"/>
                <a:gd name="T20" fmla="*/ 99 w 59"/>
                <a:gd name="T21" fmla="*/ 57 h 108"/>
                <a:gd name="T22" fmla="*/ 88 w 59"/>
                <a:gd name="T23" fmla="*/ 68 h 108"/>
                <a:gd name="T24" fmla="*/ 74 w 59"/>
                <a:gd name="T25" fmla="*/ 60 h 108"/>
                <a:gd name="T26" fmla="*/ 82 w 59"/>
                <a:gd name="T27" fmla="*/ 34 h 108"/>
                <a:gd name="T28" fmla="*/ 68 w 59"/>
                <a:gd name="T29" fmla="*/ 20 h 108"/>
                <a:gd name="T30" fmla="*/ 48 w 59"/>
                <a:gd name="T31" fmla="*/ 9 h 108"/>
                <a:gd name="T32" fmla="*/ 37 w 59"/>
                <a:gd name="T33" fmla="*/ 9 h 108"/>
                <a:gd name="T34" fmla="*/ 6 w 59"/>
                <a:gd name="T35" fmla="*/ 48 h 108"/>
                <a:gd name="T36" fmla="*/ 25 w 59"/>
                <a:gd name="T37" fmla="*/ 77 h 108"/>
                <a:gd name="T38" fmla="*/ 25 w 59"/>
                <a:gd name="T39" fmla="*/ 122 h 108"/>
                <a:gd name="T40" fmla="*/ 45 w 59"/>
                <a:gd name="T41" fmla="*/ 162 h 108"/>
                <a:gd name="T42" fmla="*/ 42 w 59"/>
                <a:gd name="T43" fmla="*/ 207 h 108"/>
                <a:gd name="T44" fmla="*/ 25 w 59"/>
                <a:gd name="T45" fmla="*/ 218 h 108"/>
                <a:gd name="T46" fmla="*/ 20 w 59"/>
                <a:gd name="T47" fmla="*/ 255 h 108"/>
                <a:gd name="T48" fmla="*/ 40 w 59"/>
                <a:gd name="T49" fmla="*/ 278 h 108"/>
                <a:gd name="T50" fmla="*/ 74 w 59"/>
                <a:gd name="T51" fmla="*/ 298 h 108"/>
                <a:gd name="T52" fmla="*/ 96 w 59"/>
                <a:gd name="T53" fmla="*/ 303 h 108"/>
                <a:gd name="T54" fmla="*/ 71 w 59"/>
                <a:gd name="T55" fmla="*/ 283 h 108"/>
                <a:gd name="T56" fmla="*/ 59 w 59"/>
                <a:gd name="T57" fmla="*/ 252 h 108"/>
                <a:gd name="T58" fmla="*/ 40 w 59"/>
                <a:gd name="T59" fmla="*/ 235 h 108"/>
                <a:gd name="T60" fmla="*/ 54 w 59"/>
                <a:gd name="T61" fmla="*/ 173 h 108"/>
                <a:gd name="T62" fmla="*/ 76 w 59"/>
                <a:gd name="T63" fmla="*/ 162 h 108"/>
                <a:gd name="T64" fmla="*/ 102 w 59"/>
                <a:gd name="T65" fmla="*/ 184 h 108"/>
                <a:gd name="T66" fmla="*/ 122 w 59"/>
                <a:gd name="T67" fmla="*/ 218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" h="108">
                  <a:moveTo>
                    <a:pt x="43" y="77"/>
                  </a:moveTo>
                  <a:cubicBezTo>
                    <a:pt x="41" y="76"/>
                    <a:pt x="42" y="71"/>
                    <a:pt x="41" y="70"/>
                  </a:cubicBezTo>
                  <a:cubicBezTo>
                    <a:pt x="41" y="69"/>
                    <a:pt x="41" y="67"/>
                    <a:pt x="41" y="66"/>
                  </a:cubicBezTo>
                  <a:cubicBezTo>
                    <a:pt x="41" y="65"/>
                    <a:pt x="41" y="61"/>
                    <a:pt x="40" y="60"/>
                  </a:cubicBezTo>
                  <a:cubicBezTo>
                    <a:pt x="40" y="58"/>
                    <a:pt x="39" y="55"/>
                    <a:pt x="37" y="53"/>
                  </a:cubicBezTo>
                  <a:cubicBezTo>
                    <a:pt x="35" y="50"/>
                    <a:pt x="39" y="49"/>
                    <a:pt x="39" y="48"/>
                  </a:cubicBezTo>
                  <a:cubicBezTo>
                    <a:pt x="40" y="47"/>
                    <a:pt x="42" y="47"/>
                    <a:pt x="43" y="47"/>
                  </a:cubicBezTo>
                  <a:cubicBezTo>
                    <a:pt x="44" y="46"/>
                    <a:pt x="49" y="47"/>
                    <a:pt x="49" y="47"/>
                  </a:cubicBezTo>
                  <a:cubicBezTo>
                    <a:pt x="49" y="47"/>
                    <a:pt x="53" y="46"/>
                    <a:pt x="54" y="46"/>
                  </a:cubicBezTo>
                  <a:cubicBezTo>
                    <a:pt x="55" y="45"/>
                    <a:pt x="58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3"/>
                    <a:pt x="57" y="42"/>
                    <a:pt x="58" y="41"/>
                  </a:cubicBezTo>
                  <a:cubicBezTo>
                    <a:pt x="59" y="40"/>
                    <a:pt x="59" y="37"/>
                    <a:pt x="58" y="36"/>
                  </a:cubicBezTo>
                  <a:cubicBezTo>
                    <a:pt x="57" y="35"/>
                    <a:pt x="55" y="34"/>
                    <a:pt x="55" y="33"/>
                  </a:cubicBezTo>
                  <a:cubicBezTo>
                    <a:pt x="55" y="32"/>
                    <a:pt x="54" y="31"/>
                    <a:pt x="53" y="31"/>
                  </a:cubicBezTo>
                  <a:cubicBezTo>
                    <a:pt x="53" y="32"/>
                    <a:pt x="50" y="31"/>
                    <a:pt x="50" y="29"/>
                  </a:cubicBezTo>
                  <a:cubicBezTo>
                    <a:pt x="50" y="28"/>
                    <a:pt x="51" y="25"/>
                    <a:pt x="49" y="25"/>
                  </a:cubicBezTo>
                  <a:cubicBezTo>
                    <a:pt x="48" y="25"/>
                    <a:pt x="46" y="18"/>
                    <a:pt x="46" y="18"/>
                  </a:cubicBezTo>
                  <a:cubicBezTo>
                    <a:pt x="46" y="18"/>
                    <a:pt x="45" y="18"/>
                    <a:pt x="44" y="18"/>
                  </a:cubicBezTo>
                  <a:cubicBezTo>
                    <a:pt x="43" y="18"/>
                    <a:pt x="42" y="18"/>
                    <a:pt x="41" y="19"/>
                  </a:cubicBezTo>
                  <a:cubicBezTo>
                    <a:pt x="41" y="21"/>
                    <a:pt x="37" y="24"/>
                    <a:pt x="37" y="24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1"/>
                    <a:pt x="33" y="22"/>
                  </a:cubicBezTo>
                  <a:cubicBezTo>
                    <a:pt x="33" y="23"/>
                    <a:pt x="33" y="24"/>
                    <a:pt x="31" y="24"/>
                  </a:cubicBezTo>
                  <a:cubicBezTo>
                    <a:pt x="30" y="24"/>
                    <a:pt x="29" y="26"/>
                    <a:pt x="28" y="24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7" y="20"/>
                    <a:pt x="29" y="16"/>
                    <a:pt x="29" y="15"/>
                  </a:cubicBezTo>
                  <a:cubicBezTo>
                    <a:pt x="29" y="14"/>
                    <a:pt x="30" y="12"/>
                    <a:pt x="29" y="12"/>
                  </a:cubicBezTo>
                  <a:cubicBezTo>
                    <a:pt x="28" y="11"/>
                    <a:pt x="28" y="9"/>
                    <a:pt x="27" y="9"/>
                  </a:cubicBezTo>
                  <a:cubicBezTo>
                    <a:pt x="26" y="9"/>
                    <a:pt x="25" y="7"/>
                    <a:pt x="24" y="7"/>
                  </a:cubicBezTo>
                  <a:cubicBezTo>
                    <a:pt x="23" y="7"/>
                    <a:pt x="21" y="6"/>
                    <a:pt x="21" y="5"/>
                  </a:cubicBezTo>
                  <a:cubicBezTo>
                    <a:pt x="21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0"/>
                    <a:pt x="13" y="3"/>
                  </a:cubicBezTo>
                  <a:cubicBezTo>
                    <a:pt x="10" y="7"/>
                    <a:pt x="5" y="11"/>
                    <a:pt x="5" y="13"/>
                  </a:cubicBezTo>
                  <a:cubicBezTo>
                    <a:pt x="5" y="15"/>
                    <a:pt x="4" y="16"/>
                    <a:pt x="2" y="17"/>
                  </a:cubicBezTo>
                  <a:cubicBezTo>
                    <a:pt x="1" y="18"/>
                    <a:pt x="0" y="19"/>
                    <a:pt x="2" y="20"/>
                  </a:cubicBezTo>
                  <a:cubicBezTo>
                    <a:pt x="4" y="22"/>
                    <a:pt x="7" y="24"/>
                    <a:pt x="9" y="27"/>
                  </a:cubicBezTo>
                  <a:cubicBezTo>
                    <a:pt x="10" y="29"/>
                    <a:pt x="9" y="30"/>
                    <a:pt x="10" y="34"/>
                  </a:cubicBezTo>
                  <a:cubicBezTo>
                    <a:pt x="11" y="38"/>
                    <a:pt x="6" y="39"/>
                    <a:pt x="9" y="43"/>
                  </a:cubicBezTo>
                  <a:cubicBezTo>
                    <a:pt x="11" y="46"/>
                    <a:pt x="13" y="50"/>
                    <a:pt x="14" y="52"/>
                  </a:cubicBezTo>
                  <a:cubicBezTo>
                    <a:pt x="15" y="53"/>
                    <a:pt x="17" y="54"/>
                    <a:pt x="16" y="57"/>
                  </a:cubicBezTo>
                  <a:cubicBezTo>
                    <a:pt x="16" y="61"/>
                    <a:pt x="14" y="62"/>
                    <a:pt x="15" y="64"/>
                  </a:cubicBezTo>
                  <a:cubicBezTo>
                    <a:pt x="16" y="66"/>
                    <a:pt x="16" y="71"/>
                    <a:pt x="15" y="73"/>
                  </a:cubicBezTo>
                  <a:cubicBezTo>
                    <a:pt x="14" y="74"/>
                    <a:pt x="14" y="75"/>
                    <a:pt x="13" y="76"/>
                  </a:cubicBezTo>
                  <a:cubicBezTo>
                    <a:pt x="11" y="77"/>
                    <a:pt x="9" y="77"/>
                    <a:pt x="9" y="77"/>
                  </a:cubicBezTo>
                  <a:cubicBezTo>
                    <a:pt x="9" y="77"/>
                    <a:pt x="9" y="83"/>
                    <a:pt x="9" y="84"/>
                  </a:cubicBezTo>
                  <a:cubicBezTo>
                    <a:pt x="8" y="86"/>
                    <a:pt x="7" y="88"/>
                    <a:pt x="7" y="90"/>
                  </a:cubicBezTo>
                  <a:cubicBezTo>
                    <a:pt x="7" y="91"/>
                    <a:pt x="7" y="91"/>
                    <a:pt x="8" y="93"/>
                  </a:cubicBezTo>
                  <a:cubicBezTo>
                    <a:pt x="10" y="95"/>
                    <a:pt x="13" y="96"/>
                    <a:pt x="14" y="98"/>
                  </a:cubicBezTo>
                  <a:cubicBezTo>
                    <a:pt x="16" y="99"/>
                    <a:pt x="16" y="101"/>
                    <a:pt x="17" y="102"/>
                  </a:cubicBezTo>
                  <a:cubicBezTo>
                    <a:pt x="19" y="103"/>
                    <a:pt x="24" y="104"/>
                    <a:pt x="26" y="105"/>
                  </a:cubicBezTo>
                  <a:cubicBezTo>
                    <a:pt x="29" y="107"/>
                    <a:pt x="30" y="108"/>
                    <a:pt x="31" y="108"/>
                  </a:cubicBezTo>
                  <a:cubicBezTo>
                    <a:pt x="33" y="108"/>
                    <a:pt x="34" y="107"/>
                    <a:pt x="34" y="107"/>
                  </a:cubicBezTo>
                  <a:cubicBezTo>
                    <a:pt x="34" y="106"/>
                    <a:pt x="32" y="103"/>
                    <a:pt x="31" y="103"/>
                  </a:cubicBezTo>
                  <a:cubicBezTo>
                    <a:pt x="29" y="103"/>
                    <a:pt x="25" y="100"/>
                    <a:pt x="25" y="100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1" y="91"/>
                    <a:pt x="21" y="89"/>
                  </a:cubicBezTo>
                  <a:cubicBezTo>
                    <a:pt x="20" y="88"/>
                    <a:pt x="20" y="86"/>
                    <a:pt x="18" y="86"/>
                  </a:cubicBezTo>
                  <a:cubicBezTo>
                    <a:pt x="16" y="85"/>
                    <a:pt x="14" y="84"/>
                    <a:pt x="14" y="83"/>
                  </a:cubicBezTo>
                  <a:cubicBezTo>
                    <a:pt x="14" y="82"/>
                    <a:pt x="16" y="76"/>
                    <a:pt x="17" y="72"/>
                  </a:cubicBezTo>
                  <a:cubicBezTo>
                    <a:pt x="18" y="67"/>
                    <a:pt x="19" y="64"/>
                    <a:pt x="19" y="61"/>
                  </a:cubicBezTo>
                  <a:cubicBezTo>
                    <a:pt x="20" y="57"/>
                    <a:pt x="18" y="54"/>
                    <a:pt x="21" y="54"/>
                  </a:cubicBezTo>
                  <a:cubicBezTo>
                    <a:pt x="24" y="55"/>
                    <a:pt x="27" y="54"/>
                    <a:pt x="27" y="57"/>
                  </a:cubicBezTo>
                  <a:cubicBezTo>
                    <a:pt x="27" y="60"/>
                    <a:pt x="30" y="63"/>
                    <a:pt x="32" y="63"/>
                  </a:cubicBezTo>
                  <a:cubicBezTo>
                    <a:pt x="34" y="64"/>
                    <a:pt x="35" y="64"/>
                    <a:pt x="36" y="65"/>
                  </a:cubicBezTo>
                  <a:cubicBezTo>
                    <a:pt x="38" y="66"/>
                    <a:pt x="39" y="66"/>
                    <a:pt x="40" y="70"/>
                  </a:cubicBezTo>
                  <a:cubicBezTo>
                    <a:pt x="40" y="74"/>
                    <a:pt x="41" y="77"/>
                    <a:pt x="43" y="77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83">
              <a:extLst>
                <a:ext uri="{FF2B5EF4-FFF2-40B4-BE49-F238E27FC236}">
                  <a16:creationId xmlns:a16="http://schemas.microsoft.com/office/drawing/2014/main" id="{F493D3FB-6954-4423-8E76-3491C1AA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573"/>
              <a:ext cx="93" cy="113"/>
            </a:xfrm>
            <a:custGeom>
              <a:avLst/>
              <a:gdLst>
                <a:gd name="T0" fmla="*/ 0 w 33"/>
                <a:gd name="T1" fmla="*/ 0 h 40"/>
                <a:gd name="T2" fmla="*/ 28 w 33"/>
                <a:gd name="T3" fmla="*/ 8 h 40"/>
                <a:gd name="T4" fmla="*/ 42 w 33"/>
                <a:gd name="T5" fmla="*/ 17 h 40"/>
                <a:gd name="T6" fmla="*/ 48 w 33"/>
                <a:gd name="T7" fmla="*/ 14 h 40"/>
                <a:gd name="T8" fmla="*/ 56 w 33"/>
                <a:gd name="T9" fmla="*/ 23 h 40"/>
                <a:gd name="T10" fmla="*/ 68 w 33"/>
                <a:gd name="T11" fmla="*/ 34 h 40"/>
                <a:gd name="T12" fmla="*/ 73 w 33"/>
                <a:gd name="T13" fmla="*/ 45 h 40"/>
                <a:gd name="T14" fmla="*/ 73 w 33"/>
                <a:gd name="T15" fmla="*/ 62 h 40"/>
                <a:gd name="T16" fmla="*/ 76 w 33"/>
                <a:gd name="T17" fmla="*/ 82 h 40"/>
                <a:gd name="T18" fmla="*/ 85 w 33"/>
                <a:gd name="T19" fmla="*/ 90 h 40"/>
                <a:gd name="T20" fmla="*/ 87 w 33"/>
                <a:gd name="T21" fmla="*/ 96 h 40"/>
                <a:gd name="T22" fmla="*/ 93 w 33"/>
                <a:gd name="T23" fmla="*/ 102 h 40"/>
                <a:gd name="T24" fmla="*/ 87 w 33"/>
                <a:gd name="T25" fmla="*/ 105 h 40"/>
                <a:gd name="T26" fmla="*/ 85 w 33"/>
                <a:gd name="T27" fmla="*/ 107 h 40"/>
                <a:gd name="T28" fmla="*/ 76 w 33"/>
                <a:gd name="T29" fmla="*/ 110 h 40"/>
                <a:gd name="T30" fmla="*/ 70 w 33"/>
                <a:gd name="T31" fmla="*/ 102 h 40"/>
                <a:gd name="T32" fmla="*/ 62 w 33"/>
                <a:gd name="T33" fmla="*/ 93 h 40"/>
                <a:gd name="T34" fmla="*/ 42 w 33"/>
                <a:gd name="T35" fmla="*/ 82 h 40"/>
                <a:gd name="T36" fmla="*/ 28 w 33"/>
                <a:gd name="T37" fmla="*/ 71 h 40"/>
                <a:gd name="T38" fmla="*/ 23 w 33"/>
                <a:gd name="T39" fmla="*/ 59 h 40"/>
                <a:gd name="T40" fmla="*/ 20 w 33"/>
                <a:gd name="T41" fmla="*/ 45 h 40"/>
                <a:gd name="T42" fmla="*/ 11 w 33"/>
                <a:gd name="T43" fmla="*/ 37 h 40"/>
                <a:gd name="T44" fmla="*/ 11 w 33"/>
                <a:gd name="T45" fmla="*/ 23 h 40"/>
                <a:gd name="T46" fmla="*/ 0 w 33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" h="40">
                  <a:moveTo>
                    <a:pt x="0" y="0"/>
                  </a:moveTo>
                  <a:cubicBezTo>
                    <a:pt x="2" y="1"/>
                    <a:pt x="7" y="2"/>
                    <a:pt x="10" y="3"/>
                  </a:cubicBezTo>
                  <a:cubicBezTo>
                    <a:pt x="12" y="5"/>
                    <a:pt x="13" y="6"/>
                    <a:pt x="15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9" y="7"/>
                    <a:pt x="20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4"/>
                    <a:pt x="26" y="14"/>
                    <a:pt x="26" y="16"/>
                  </a:cubicBezTo>
                  <a:cubicBezTo>
                    <a:pt x="27" y="19"/>
                    <a:pt x="25" y="19"/>
                    <a:pt x="26" y="22"/>
                  </a:cubicBezTo>
                  <a:cubicBezTo>
                    <a:pt x="26" y="25"/>
                    <a:pt x="25" y="27"/>
                    <a:pt x="27" y="29"/>
                  </a:cubicBezTo>
                  <a:cubicBezTo>
                    <a:pt x="28" y="31"/>
                    <a:pt x="29" y="31"/>
                    <a:pt x="30" y="32"/>
                  </a:cubicBezTo>
                  <a:cubicBezTo>
                    <a:pt x="31" y="33"/>
                    <a:pt x="30" y="33"/>
                    <a:pt x="31" y="34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3" y="36"/>
                    <a:pt x="31" y="35"/>
                    <a:pt x="31" y="37"/>
                  </a:cubicBezTo>
                  <a:cubicBezTo>
                    <a:pt x="31" y="38"/>
                    <a:pt x="30" y="37"/>
                    <a:pt x="30" y="38"/>
                  </a:cubicBezTo>
                  <a:cubicBezTo>
                    <a:pt x="29" y="39"/>
                    <a:pt x="29" y="40"/>
                    <a:pt x="27" y="39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2" y="33"/>
                  </a:cubicBezTo>
                  <a:cubicBezTo>
                    <a:pt x="20" y="32"/>
                    <a:pt x="16" y="30"/>
                    <a:pt x="15" y="29"/>
                  </a:cubicBezTo>
                  <a:cubicBezTo>
                    <a:pt x="13" y="28"/>
                    <a:pt x="11" y="26"/>
                    <a:pt x="10" y="25"/>
                  </a:cubicBezTo>
                  <a:cubicBezTo>
                    <a:pt x="10" y="23"/>
                    <a:pt x="8" y="22"/>
                    <a:pt x="8" y="21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2"/>
                    <a:pt x="4" y="9"/>
                    <a:pt x="4" y="8"/>
                  </a:cubicBezTo>
                  <a:cubicBezTo>
                    <a:pt x="4" y="7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84">
              <a:extLst>
                <a:ext uri="{FF2B5EF4-FFF2-40B4-BE49-F238E27FC236}">
                  <a16:creationId xmlns:a16="http://schemas.microsoft.com/office/drawing/2014/main" id="{2275FF37-0A40-4C73-923D-10C43C71E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2941"/>
              <a:ext cx="414" cy="615"/>
            </a:xfrm>
            <a:custGeom>
              <a:avLst/>
              <a:gdLst>
                <a:gd name="T0" fmla="*/ 23 w 146"/>
                <a:gd name="T1" fmla="*/ 264 h 217"/>
                <a:gd name="T2" fmla="*/ 48 w 146"/>
                <a:gd name="T3" fmla="*/ 247 h 217"/>
                <a:gd name="T4" fmla="*/ 43 w 146"/>
                <a:gd name="T5" fmla="*/ 198 h 217"/>
                <a:gd name="T6" fmla="*/ 119 w 146"/>
                <a:gd name="T7" fmla="*/ 128 h 217"/>
                <a:gd name="T8" fmla="*/ 122 w 146"/>
                <a:gd name="T9" fmla="*/ 77 h 217"/>
                <a:gd name="T10" fmla="*/ 142 w 146"/>
                <a:gd name="T11" fmla="*/ 31 h 217"/>
                <a:gd name="T12" fmla="*/ 181 w 146"/>
                <a:gd name="T13" fmla="*/ 0 h 217"/>
                <a:gd name="T14" fmla="*/ 218 w 146"/>
                <a:gd name="T15" fmla="*/ 34 h 217"/>
                <a:gd name="T16" fmla="*/ 213 w 146"/>
                <a:gd name="T17" fmla="*/ 65 h 217"/>
                <a:gd name="T18" fmla="*/ 213 w 146"/>
                <a:gd name="T19" fmla="*/ 88 h 217"/>
                <a:gd name="T20" fmla="*/ 218 w 146"/>
                <a:gd name="T21" fmla="*/ 99 h 217"/>
                <a:gd name="T22" fmla="*/ 255 w 146"/>
                <a:gd name="T23" fmla="*/ 130 h 217"/>
                <a:gd name="T24" fmla="*/ 269 w 146"/>
                <a:gd name="T25" fmla="*/ 184 h 217"/>
                <a:gd name="T26" fmla="*/ 386 w 146"/>
                <a:gd name="T27" fmla="*/ 227 h 217"/>
                <a:gd name="T28" fmla="*/ 403 w 146"/>
                <a:gd name="T29" fmla="*/ 244 h 217"/>
                <a:gd name="T30" fmla="*/ 405 w 146"/>
                <a:gd name="T31" fmla="*/ 286 h 217"/>
                <a:gd name="T32" fmla="*/ 388 w 146"/>
                <a:gd name="T33" fmla="*/ 329 h 217"/>
                <a:gd name="T34" fmla="*/ 366 w 146"/>
                <a:gd name="T35" fmla="*/ 334 h 217"/>
                <a:gd name="T36" fmla="*/ 354 w 146"/>
                <a:gd name="T37" fmla="*/ 363 h 217"/>
                <a:gd name="T38" fmla="*/ 337 w 146"/>
                <a:gd name="T39" fmla="*/ 371 h 217"/>
                <a:gd name="T40" fmla="*/ 323 w 146"/>
                <a:gd name="T41" fmla="*/ 385 h 217"/>
                <a:gd name="T42" fmla="*/ 286 w 146"/>
                <a:gd name="T43" fmla="*/ 405 h 217"/>
                <a:gd name="T44" fmla="*/ 269 w 146"/>
                <a:gd name="T45" fmla="*/ 431 h 217"/>
                <a:gd name="T46" fmla="*/ 252 w 146"/>
                <a:gd name="T47" fmla="*/ 445 h 217"/>
                <a:gd name="T48" fmla="*/ 238 w 146"/>
                <a:gd name="T49" fmla="*/ 459 h 217"/>
                <a:gd name="T50" fmla="*/ 238 w 146"/>
                <a:gd name="T51" fmla="*/ 485 h 217"/>
                <a:gd name="T52" fmla="*/ 233 w 146"/>
                <a:gd name="T53" fmla="*/ 516 h 217"/>
                <a:gd name="T54" fmla="*/ 224 w 146"/>
                <a:gd name="T55" fmla="*/ 536 h 217"/>
                <a:gd name="T56" fmla="*/ 230 w 146"/>
                <a:gd name="T57" fmla="*/ 555 h 217"/>
                <a:gd name="T58" fmla="*/ 216 w 146"/>
                <a:gd name="T59" fmla="*/ 570 h 217"/>
                <a:gd name="T60" fmla="*/ 196 w 146"/>
                <a:gd name="T61" fmla="*/ 589 h 217"/>
                <a:gd name="T62" fmla="*/ 181 w 146"/>
                <a:gd name="T63" fmla="*/ 609 h 217"/>
                <a:gd name="T64" fmla="*/ 164 w 146"/>
                <a:gd name="T65" fmla="*/ 589 h 217"/>
                <a:gd name="T66" fmla="*/ 153 w 146"/>
                <a:gd name="T67" fmla="*/ 555 h 217"/>
                <a:gd name="T68" fmla="*/ 142 w 146"/>
                <a:gd name="T69" fmla="*/ 519 h 217"/>
                <a:gd name="T70" fmla="*/ 128 w 146"/>
                <a:gd name="T71" fmla="*/ 490 h 217"/>
                <a:gd name="T72" fmla="*/ 113 w 146"/>
                <a:gd name="T73" fmla="*/ 462 h 217"/>
                <a:gd name="T74" fmla="*/ 85 w 146"/>
                <a:gd name="T75" fmla="*/ 391 h 217"/>
                <a:gd name="T76" fmla="*/ 88 w 146"/>
                <a:gd name="T77" fmla="*/ 309 h 217"/>
                <a:gd name="T78" fmla="*/ 71 w 146"/>
                <a:gd name="T79" fmla="*/ 340 h 217"/>
                <a:gd name="T80" fmla="*/ 28 w 146"/>
                <a:gd name="T81" fmla="*/ 337 h 217"/>
                <a:gd name="T82" fmla="*/ 45 w 146"/>
                <a:gd name="T83" fmla="*/ 292 h 217"/>
                <a:gd name="T84" fmla="*/ 3 w 146"/>
                <a:gd name="T85" fmla="*/ 298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6" h="217">
                  <a:moveTo>
                    <a:pt x="0" y="101"/>
                  </a:moveTo>
                  <a:cubicBezTo>
                    <a:pt x="0" y="101"/>
                    <a:pt x="2" y="100"/>
                    <a:pt x="3" y="97"/>
                  </a:cubicBezTo>
                  <a:cubicBezTo>
                    <a:pt x="4" y="95"/>
                    <a:pt x="6" y="95"/>
                    <a:pt x="8" y="93"/>
                  </a:cubicBezTo>
                  <a:cubicBezTo>
                    <a:pt x="9" y="90"/>
                    <a:pt x="12" y="94"/>
                    <a:pt x="15" y="94"/>
                  </a:cubicBezTo>
                  <a:cubicBezTo>
                    <a:pt x="17" y="95"/>
                    <a:pt x="21" y="95"/>
                    <a:pt x="21" y="91"/>
                  </a:cubicBezTo>
                  <a:cubicBezTo>
                    <a:pt x="22" y="88"/>
                    <a:pt x="19" y="87"/>
                    <a:pt x="17" y="87"/>
                  </a:cubicBezTo>
                  <a:cubicBezTo>
                    <a:pt x="15" y="87"/>
                    <a:pt x="17" y="85"/>
                    <a:pt x="14" y="84"/>
                  </a:cubicBezTo>
                  <a:cubicBezTo>
                    <a:pt x="12" y="83"/>
                    <a:pt x="9" y="77"/>
                    <a:pt x="8" y="72"/>
                  </a:cubicBezTo>
                  <a:cubicBezTo>
                    <a:pt x="7" y="68"/>
                    <a:pt x="12" y="70"/>
                    <a:pt x="15" y="70"/>
                  </a:cubicBezTo>
                  <a:cubicBezTo>
                    <a:pt x="18" y="70"/>
                    <a:pt x="22" y="67"/>
                    <a:pt x="24" y="66"/>
                  </a:cubicBezTo>
                  <a:cubicBezTo>
                    <a:pt x="26" y="66"/>
                    <a:pt x="32" y="59"/>
                    <a:pt x="33" y="56"/>
                  </a:cubicBezTo>
                  <a:cubicBezTo>
                    <a:pt x="34" y="53"/>
                    <a:pt x="40" y="48"/>
                    <a:pt x="42" y="45"/>
                  </a:cubicBezTo>
                  <a:cubicBezTo>
                    <a:pt x="44" y="41"/>
                    <a:pt x="45" y="41"/>
                    <a:pt x="47" y="39"/>
                  </a:cubicBezTo>
                  <a:cubicBezTo>
                    <a:pt x="48" y="37"/>
                    <a:pt x="50" y="32"/>
                    <a:pt x="49" y="30"/>
                  </a:cubicBezTo>
                  <a:cubicBezTo>
                    <a:pt x="47" y="29"/>
                    <a:pt x="44" y="27"/>
                    <a:pt x="43" y="27"/>
                  </a:cubicBezTo>
                  <a:cubicBezTo>
                    <a:pt x="41" y="26"/>
                    <a:pt x="38" y="19"/>
                    <a:pt x="37" y="15"/>
                  </a:cubicBezTo>
                  <a:cubicBezTo>
                    <a:pt x="35" y="12"/>
                    <a:pt x="40" y="11"/>
                    <a:pt x="44" y="10"/>
                  </a:cubicBezTo>
                  <a:cubicBezTo>
                    <a:pt x="48" y="10"/>
                    <a:pt x="48" y="11"/>
                    <a:pt x="50" y="11"/>
                  </a:cubicBezTo>
                  <a:cubicBezTo>
                    <a:pt x="52" y="12"/>
                    <a:pt x="59" y="13"/>
                    <a:pt x="60" y="12"/>
                  </a:cubicBezTo>
                  <a:cubicBezTo>
                    <a:pt x="62" y="11"/>
                    <a:pt x="61" y="7"/>
                    <a:pt x="62" y="6"/>
                  </a:cubicBezTo>
                  <a:cubicBezTo>
                    <a:pt x="63" y="5"/>
                    <a:pt x="64" y="0"/>
                    <a:pt x="64" y="0"/>
                  </a:cubicBezTo>
                  <a:cubicBezTo>
                    <a:pt x="66" y="0"/>
                    <a:pt x="68" y="1"/>
                    <a:pt x="68" y="1"/>
                  </a:cubicBezTo>
                  <a:cubicBezTo>
                    <a:pt x="68" y="1"/>
                    <a:pt x="73" y="3"/>
                    <a:pt x="74" y="5"/>
                  </a:cubicBezTo>
                  <a:cubicBezTo>
                    <a:pt x="75" y="8"/>
                    <a:pt x="81" y="10"/>
                    <a:pt x="77" y="12"/>
                  </a:cubicBezTo>
                  <a:cubicBezTo>
                    <a:pt x="74" y="13"/>
                    <a:pt x="73" y="14"/>
                    <a:pt x="75" y="16"/>
                  </a:cubicBezTo>
                  <a:cubicBezTo>
                    <a:pt x="77" y="18"/>
                    <a:pt x="80" y="18"/>
                    <a:pt x="79" y="20"/>
                  </a:cubicBezTo>
                  <a:cubicBezTo>
                    <a:pt x="78" y="22"/>
                    <a:pt x="74" y="21"/>
                    <a:pt x="75" y="23"/>
                  </a:cubicBezTo>
                  <a:cubicBezTo>
                    <a:pt x="77" y="24"/>
                    <a:pt x="78" y="22"/>
                    <a:pt x="79" y="25"/>
                  </a:cubicBezTo>
                  <a:cubicBezTo>
                    <a:pt x="80" y="27"/>
                    <a:pt x="80" y="28"/>
                    <a:pt x="79" y="29"/>
                  </a:cubicBezTo>
                  <a:cubicBezTo>
                    <a:pt x="77" y="30"/>
                    <a:pt x="76" y="31"/>
                    <a:pt x="75" y="31"/>
                  </a:cubicBezTo>
                  <a:cubicBezTo>
                    <a:pt x="74" y="30"/>
                    <a:pt x="75" y="28"/>
                    <a:pt x="73" y="29"/>
                  </a:cubicBezTo>
                  <a:cubicBezTo>
                    <a:pt x="72" y="30"/>
                    <a:pt x="70" y="31"/>
                    <a:pt x="72" y="33"/>
                  </a:cubicBezTo>
                  <a:cubicBezTo>
                    <a:pt x="75" y="35"/>
                    <a:pt x="77" y="31"/>
                    <a:pt x="77" y="35"/>
                  </a:cubicBezTo>
                  <a:cubicBezTo>
                    <a:pt x="78" y="39"/>
                    <a:pt x="73" y="39"/>
                    <a:pt x="76" y="41"/>
                  </a:cubicBezTo>
                  <a:cubicBezTo>
                    <a:pt x="79" y="42"/>
                    <a:pt x="81" y="42"/>
                    <a:pt x="84" y="43"/>
                  </a:cubicBezTo>
                  <a:cubicBezTo>
                    <a:pt x="87" y="44"/>
                    <a:pt x="88" y="41"/>
                    <a:pt x="90" y="46"/>
                  </a:cubicBezTo>
                  <a:cubicBezTo>
                    <a:pt x="90" y="46"/>
                    <a:pt x="88" y="50"/>
                    <a:pt x="86" y="50"/>
                  </a:cubicBezTo>
                  <a:cubicBezTo>
                    <a:pt x="83" y="51"/>
                    <a:pt x="83" y="54"/>
                    <a:pt x="85" y="58"/>
                  </a:cubicBezTo>
                  <a:cubicBezTo>
                    <a:pt x="87" y="61"/>
                    <a:pt x="91" y="63"/>
                    <a:pt x="95" y="65"/>
                  </a:cubicBezTo>
                  <a:cubicBezTo>
                    <a:pt x="98" y="67"/>
                    <a:pt x="106" y="69"/>
                    <a:pt x="113" y="72"/>
                  </a:cubicBezTo>
                  <a:cubicBezTo>
                    <a:pt x="120" y="75"/>
                    <a:pt x="122" y="75"/>
                    <a:pt x="125" y="78"/>
                  </a:cubicBezTo>
                  <a:cubicBezTo>
                    <a:pt x="127" y="81"/>
                    <a:pt x="136" y="80"/>
                    <a:pt x="136" y="80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8" y="87"/>
                    <a:pt x="139" y="85"/>
                    <a:pt x="140" y="85"/>
                  </a:cubicBezTo>
                  <a:cubicBezTo>
                    <a:pt x="141" y="85"/>
                    <a:pt x="141" y="86"/>
                    <a:pt x="142" y="86"/>
                  </a:cubicBezTo>
                  <a:cubicBezTo>
                    <a:pt x="143" y="87"/>
                    <a:pt x="142" y="90"/>
                    <a:pt x="142" y="91"/>
                  </a:cubicBezTo>
                  <a:cubicBezTo>
                    <a:pt x="142" y="91"/>
                    <a:pt x="141" y="95"/>
                    <a:pt x="141" y="97"/>
                  </a:cubicBezTo>
                  <a:cubicBezTo>
                    <a:pt x="141" y="98"/>
                    <a:pt x="143" y="100"/>
                    <a:pt x="143" y="101"/>
                  </a:cubicBezTo>
                  <a:cubicBezTo>
                    <a:pt x="144" y="101"/>
                    <a:pt x="146" y="109"/>
                    <a:pt x="145" y="111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5"/>
                    <a:pt x="136" y="117"/>
                    <a:pt x="137" y="116"/>
                  </a:cubicBezTo>
                  <a:cubicBezTo>
                    <a:pt x="137" y="113"/>
                    <a:pt x="136" y="112"/>
                    <a:pt x="136" y="112"/>
                  </a:cubicBezTo>
                  <a:cubicBezTo>
                    <a:pt x="136" y="112"/>
                    <a:pt x="131" y="114"/>
                    <a:pt x="132" y="115"/>
                  </a:cubicBezTo>
                  <a:cubicBezTo>
                    <a:pt x="132" y="116"/>
                    <a:pt x="128" y="116"/>
                    <a:pt x="129" y="118"/>
                  </a:cubicBezTo>
                  <a:cubicBezTo>
                    <a:pt x="130" y="119"/>
                    <a:pt x="127" y="123"/>
                    <a:pt x="127" y="123"/>
                  </a:cubicBezTo>
                  <a:cubicBezTo>
                    <a:pt x="127" y="123"/>
                    <a:pt x="128" y="125"/>
                    <a:pt x="128" y="127"/>
                  </a:cubicBezTo>
                  <a:cubicBezTo>
                    <a:pt x="128" y="128"/>
                    <a:pt x="127" y="130"/>
                    <a:pt x="125" y="128"/>
                  </a:cubicBezTo>
                  <a:cubicBezTo>
                    <a:pt x="124" y="126"/>
                    <a:pt x="121" y="128"/>
                    <a:pt x="121" y="128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3" y="133"/>
                    <a:pt x="114" y="136"/>
                    <a:pt x="114" y="136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7" y="144"/>
                    <a:pt x="105" y="143"/>
                  </a:cubicBezTo>
                  <a:cubicBezTo>
                    <a:pt x="103" y="141"/>
                    <a:pt x="101" y="139"/>
                    <a:pt x="101" y="143"/>
                  </a:cubicBezTo>
                  <a:cubicBezTo>
                    <a:pt x="101" y="146"/>
                    <a:pt x="101" y="148"/>
                    <a:pt x="100" y="149"/>
                  </a:cubicBezTo>
                  <a:cubicBezTo>
                    <a:pt x="98" y="150"/>
                    <a:pt x="95" y="149"/>
                    <a:pt x="95" y="149"/>
                  </a:cubicBezTo>
                  <a:cubicBezTo>
                    <a:pt x="95" y="149"/>
                    <a:pt x="94" y="151"/>
                    <a:pt x="95" y="152"/>
                  </a:cubicBezTo>
                  <a:cubicBezTo>
                    <a:pt x="96" y="154"/>
                    <a:pt x="96" y="154"/>
                    <a:pt x="95" y="155"/>
                  </a:cubicBezTo>
                  <a:cubicBezTo>
                    <a:pt x="94" y="157"/>
                    <a:pt x="92" y="156"/>
                    <a:pt x="92" y="156"/>
                  </a:cubicBezTo>
                  <a:cubicBezTo>
                    <a:pt x="92" y="156"/>
                    <a:pt x="90" y="156"/>
                    <a:pt x="89" y="157"/>
                  </a:cubicBezTo>
                  <a:cubicBezTo>
                    <a:pt x="88" y="158"/>
                    <a:pt x="87" y="156"/>
                    <a:pt x="86" y="156"/>
                  </a:cubicBezTo>
                  <a:cubicBezTo>
                    <a:pt x="85" y="156"/>
                    <a:pt x="84" y="154"/>
                    <a:pt x="83" y="156"/>
                  </a:cubicBezTo>
                  <a:cubicBezTo>
                    <a:pt x="83" y="159"/>
                    <a:pt x="84" y="162"/>
                    <a:pt x="84" y="162"/>
                  </a:cubicBezTo>
                  <a:cubicBezTo>
                    <a:pt x="84" y="162"/>
                    <a:pt x="82" y="162"/>
                    <a:pt x="82" y="164"/>
                  </a:cubicBezTo>
                  <a:cubicBezTo>
                    <a:pt x="82" y="166"/>
                    <a:pt x="84" y="168"/>
                    <a:pt x="84" y="168"/>
                  </a:cubicBezTo>
                  <a:cubicBezTo>
                    <a:pt x="84" y="168"/>
                    <a:pt x="85" y="168"/>
                    <a:pt x="84" y="171"/>
                  </a:cubicBezTo>
                  <a:cubicBezTo>
                    <a:pt x="84" y="173"/>
                    <a:pt x="83" y="174"/>
                    <a:pt x="84" y="176"/>
                  </a:cubicBezTo>
                  <a:cubicBezTo>
                    <a:pt x="85" y="177"/>
                    <a:pt x="87" y="175"/>
                    <a:pt x="86" y="178"/>
                  </a:cubicBezTo>
                  <a:cubicBezTo>
                    <a:pt x="85" y="181"/>
                    <a:pt x="83" y="181"/>
                    <a:pt x="82" y="182"/>
                  </a:cubicBezTo>
                  <a:cubicBezTo>
                    <a:pt x="80" y="186"/>
                    <a:pt x="84" y="183"/>
                    <a:pt x="80" y="186"/>
                  </a:cubicBezTo>
                  <a:cubicBezTo>
                    <a:pt x="75" y="188"/>
                    <a:pt x="75" y="188"/>
                    <a:pt x="75" y="188"/>
                  </a:cubicBezTo>
                  <a:cubicBezTo>
                    <a:pt x="75" y="188"/>
                    <a:pt x="77" y="188"/>
                    <a:pt x="79" y="189"/>
                  </a:cubicBezTo>
                  <a:cubicBezTo>
                    <a:pt x="81" y="191"/>
                    <a:pt x="81" y="188"/>
                    <a:pt x="81" y="191"/>
                  </a:cubicBezTo>
                  <a:cubicBezTo>
                    <a:pt x="81" y="193"/>
                    <a:pt x="81" y="191"/>
                    <a:pt x="81" y="191"/>
                  </a:cubicBezTo>
                  <a:cubicBezTo>
                    <a:pt x="81" y="191"/>
                    <a:pt x="83" y="196"/>
                    <a:pt x="81" y="196"/>
                  </a:cubicBezTo>
                  <a:cubicBezTo>
                    <a:pt x="80" y="196"/>
                    <a:pt x="81" y="195"/>
                    <a:pt x="80" y="196"/>
                  </a:cubicBezTo>
                  <a:cubicBezTo>
                    <a:pt x="78" y="197"/>
                    <a:pt x="79" y="198"/>
                    <a:pt x="79" y="198"/>
                  </a:cubicBezTo>
                  <a:cubicBezTo>
                    <a:pt x="76" y="201"/>
                    <a:pt x="76" y="201"/>
                    <a:pt x="76" y="201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5" y="203"/>
                    <a:pt x="72" y="203"/>
                    <a:pt x="73" y="205"/>
                  </a:cubicBezTo>
                  <a:cubicBezTo>
                    <a:pt x="74" y="207"/>
                    <a:pt x="71" y="209"/>
                    <a:pt x="69" y="208"/>
                  </a:cubicBezTo>
                  <a:cubicBezTo>
                    <a:pt x="68" y="207"/>
                    <a:pt x="66" y="206"/>
                    <a:pt x="67" y="209"/>
                  </a:cubicBezTo>
                  <a:cubicBezTo>
                    <a:pt x="67" y="211"/>
                    <a:pt x="71" y="213"/>
                    <a:pt x="69" y="214"/>
                  </a:cubicBezTo>
                  <a:cubicBezTo>
                    <a:pt x="67" y="216"/>
                    <a:pt x="65" y="213"/>
                    <a:pt x="64" y="215"/>
                  </a:cubicBezTo>
                  <a:cubicBezTo>
                    <a:pt x="63" y="217"/>
                    <a:pt x="60" y="216"/>
                    <a:pt x="60" y="216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59" y="211"/>
                    <a:pt x="60" y="207"/>
                    <a:pt x="58" y="208"/>
                  </a:cubicBezTo>
                  <a:cubicBezTo>
                    <a:pt x="58" y="208"/>
                    <a:pt x="59" y="202"/>
                    <a:pt x="57" y="202"/>
                  </a:cubicBezTo>
                  <a:cubicBezTo>
                    <a:pt x="55" y="202"/>
                    <a:pt x="53" y="202"/>
                    <a:pt x="53" y="200"/>
                  </a:cubicBezTo>
                  <a:cubicBezTo>
                    <a:pt x="54" y="199"/>
                    <a:pt x="54" y="196"/>
                    <a:pt x="54" y="196"/>
                  </a:cubicBezTo>
                  <a:cubicBezTo>
                    <a:pt x="54" y="196"/>
                    <a:pt x="52" y="194"/>
                    <a:pt x="52" y="193"/>
                  </a:cubicBezTo>
                  <a:cubicBezTo>
                    <a:pt x="51" y="192"/>
                    <a:pt x="52" y="188"/>
                    <a:pt x="52" y="188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50" y="183"/>
                    <a:pt x="47" y="184"/>
                    <a:pt x="45" y="180"/>
                  </a:cubicBezTo>
                  <a:cubicBezTo>
                    <a:pt x="43" y="177"/>
                    <a:pt x="43" y="177"/>
                    <a:pt x="44" y="176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0" y="168"/>
                    <a:pt x="41" y="167"/>
                  </a:cubicBezTo>
                  <a:cubicBezTo>
                    <a:pt x="42" y="166"/>
                    <a:pt x="42" y="165"/>
                    <a:pt x="40" y="163"/>
                  </a:cubicBezTo>
                  <a:cubicBezTo>
                    <a:pt x="38" y="162"/>
                    <a:pt x="36" y="156"/>
                    <a:pt x="36" y="156"/>
                  </a:cubicBezTo>
                  <a:cubicBezTo>
                    <a:pt x="36" y="156"/>
                    <a:pt x="37" y="150"/>
                    <a:pt x="35" y="146"/>
                  </a:cubicBezTo>
                  <a:cubicBezTo>
                    <a:pt x="33" y="142"/>
                    <a:pt x="30" y="141"/>
                    <a:pt x="30" y="138"/>
                  </a:cubicBezTo>
                  <a:cubicBezTo>
                    <a:pt x="30" y="134"/>
                    <a:pt x="30" y="131"/>
                    <a:pt x="31" y="128"/>
                  </a:cubicBezTo>
                  <a:cubicBezTo>
                    <a:pt x="32" y="125"/>
                    <a:pt x="31" y="130"/>
                    <a:pt x="32" y="121"/>
                  </a:cubicBezTo>
                  <a:cubicBezTo>
                    <a:pt x="33" y="112"/>
                    <a:pt x="35" y="110"/>
                    <a:pt x="31" y="109"/>
                  </a:cubicBezTo>
                  <a:cubicBezTo>
                    <a:pt x="27" y="108"/>
                    <a:pt x="25" y="107"/>
                    <a:pt x="26" y="109"/>
                  </a:cubicBezTo>
                  <a:cubicBezTo>
                    <a:pt x="27" y="112"/>
                    <a:pt x="26" y="115"/>
                    <a:pt x="26" y="115"/>
                  </a:cubicBezTo>
                  <a:cubicBezTo>
                    <a:pt x="26" y="115"/>
                    <a:pt x="27" y="119"/>
                    <a:pt x="25" y="120"/>
                  </a:cubicBezTo>
                  <a:cubicBezTo>
                    <a:pt x="23" y="121"/>
                    <a:pt x="21" y="125"/>
                    <a:pt x="19" y="123"/>
                  </a:cubicBezTo>
                  <a:cubicBezTo>
                    <a:pt x="16" y="120"/>
                    <a:pt x="17" y="117"/>
                    <a:pt x="15" y="119"/>
                  </a:cubicBezTo>
                  <a:cubicBezTo>
                    <a:pt x="13" y="121"/>
                    <a:pt x="11" y="122"/>
                    <a:pt x="10" y="119"/>
                  </a:cubicBezTo>
                  <a:cubicBezTo>
                    <a:pt x="8" y="116"/>
                    <a:pt x="2" y="114"/>
                    <a:pt x="5" y="111"/>
                  </a:cubicBezTo>
                  <a:cubicBezTo>
                    <a:pt x="8" y="109"/>
                    <a:pt x="9" y="109"/>
                    <a:pt x="12" y="108"/>
                  </a:cubicBezTo>
                  <a:cubicBezTo>
                    <a:pt x="15" y="106"/>
                    <a:pt x="16" y="103"/>
                    <a:pt x="16" y="103"/>
                  </a:cubicBezTo>
                  <a:cubicBezTo>
                    <a:pt x="16" y="103"/>
                    <a:pt x="16" y="104"/>
                    <a:pt x="13" y="104"/>
                  </a:cubicBezTo>
                  <a:cubicBezTo>
                    <a:pt x="10" y="104"/>
                    <a:pt x="8" y="104"/>
                    <a:pt x="6" y="105"/>
                  </a:cubicBezTo>
                  <a:cubicBezTo>
                    <a:pt x="5" y="107"/>
                    <a:pt x="1" y="107"/>
                    <a:pt x="1" y="105"/>
                  </a:cubicBezTo>
                  <a:cubicBezTo>
                    <a:pt x="1" y="103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85">
              <a:extLst>
                <a:ext uri="{FF2B5EF4-FFF2-40B4-BE49-F238E27FC236}">
                  <a16:creationId xmlns:a16="http://schemas.microsoft.com/office/drawing/2014/main" id="{3BDA25FE-3878-4997-AA4F-255ED604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3564"/>
              <a:ext cx="201" cy="134"/>
            </a:xfrm>
            <a:custGeom>
              <a:avLst/>
              <a:gdLst>
                <a:gd name="T0" fmla="*/ 161 w 71"/>
                <a:gd name="T1" fmla="*/ 6 h 47"/>
                <a:gd name="T2" fmla="*/ 144 w 71"/>
                <a:gd name="T3" fmla="*/ 6 h 47"/>
                <a:gd name="T4" fmla="*/ 127 w 71"/>
                <a:gd name="T5" fmla="*/ 26 h 47"/>
                <a:gd name="T6" fmla="*/ 110 w 71"/>
                <a:gd name="T7" fmla="*/ 43 h 47"/>
                <a:gd name="T8" fmla="*/ 99 w 71"/>
                <a:gd name="T9" fmla="*/ 57 h 47"/>
                <a:gd name="T10" fmla="*/ 74 w 71"/>
                <a:gd name="T11" fmla="*/ 86 h 47"/>
                <a:gd name="T12" fmla="*/ 48 w 71"/>
                <a:gd name="T13" fmla="*/ 114 h 47"/>
                <a:gd name="T14" fmla="*/ 37 w 71"/>
                <a:gd name="T15" fmla="*/ 120 h 47"/>
                <a:gd name="T16" fmla="*/ 25 w 71"/>
                <a:gd name="T17" fmla="*/ 111 h 47"/>
                <a:gd name="T18" fmla="*/ 6 w 71"/>
                <a:gd name="T19" fmla="*/ 103 h 47"/>
                <a:gd name="T20" fmla="*/ 0 w 71"/>
                <a:gd name="T21" fmla="*/ 105 h 47"/>
                <a:gd name="T22" fmla="*/ 14 w 71"/>
                <a:gd name="T23" fmla="*/ 117 h 47"/>
                <a:gd name="T24" fmla="*/ 25 w 71"/>
                <a:gd name="T25" fmla="*/ 125 h 47"/>
                <a:gd name="T26" fmla="*/ 42 w 71"/>
                <a:gd name="T27" fmla="*/ 134 h 47"/>
                <a:gd name="T28" fmla="*/ 59 w 71"/>
                <a:gd name="T29" fmla="*/ 125 h 47"/>
                <a:gd name="T30" fmla="*/ 74 w 71"/>
                <a:gd name="T31" fmla="*/ 117 h 47"/>
                <a:gd name="T32" fmla="*/ 93 w 71"/>
                <a:gd name="T33" fmla="*/ 117 h 47"/>
                <a:gd name="T34" fmla="*/ 113 w 71"/>
                <a:gd name="T35" fmla="*/ 100 h 47"/>
                <a:gd name="T36" fmla="*/ 113 w 71"/>
                <a:gd name="T37" fmla="*/ 83 h 47"/>
                <a:gd name="T38" fmla="*/ 142 w 71"/>
                <a:gd name="T39" fmla="*/ 54 h 47"/>
                <a:gd name="T40" fmla="*/ 156 w 71"/>
                <a:gd name="T41" fmla="*/ 63 h 47"/>
                <a:gd name="T42" fmla="*/ 167 w 71"/>
                <a:gd name="T43" fmla="*/ 54 h 47"/>
                <a:gd name="T44" fmla="*/ 181 w 71"/>
                <a:gd name="T45" fmla="*/ 51 h 47"/>
                <a:gd name="T46" fmla="*/ 190 w 71"/>
                <a:gd name="T47" fmla="*/ 43 h 47"/>
                <a:gd name="T48" fmla="*/ 184 w 71"/>
                <a:gd name="T49" fmla="*/ 40 h 47"/>
                <a:gd name="T50" fmla="*/ 181 w 71"/>
                <a:gd name="T51" fmla="*/ 34 h 47"/>
                <a:gd name="T52" fmla="*/ 190 w 71"/>
                <a:gd name="T53" fmla="*/ 31 h 47"/>
                <a:gd name="T54" fmla="*/ 198 w 71"/>
                <a:gd name="T55" fmla="*/ 34 h 47"/>
                <a:gd name="T56" fmla="*/ 195 w 71"/>
                <a:gd name="T57" fmla="*/ 26 h 47"/>
                <a:gd name="T58" fmla="*/ 187 w 71"/>
                <a:gd name="T59" fmla="*/ 23 h 47"/>
                <a:gd name="T60" fmla="*/ 178 w 71"/>
                <a:gd name="T61" fmla="*/ 26 h 47"/>
                <a:gd name="T62" fmla="*/ 167 w 71"/>
                <a:gd name="T63" fmla="*/ 23 h 47"/>
                <a:gd name="T64" fmla="*/ 161 w 71"/>
                <a:gd name="T65" fmla="*/ 17 h 47"/>
                <a:gd name="T66" fmla="*/ 161 w 71"/>
                <a:gd name="T67" fmla="*/ 6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1" h="47">
                  <a:moveTo>
                    <a:pt x="57" y="2"/>
                  </a:moveTo>
                  <a:cubicBezTo>
                    <a:pt x="55" y="1"/>
                    <a:pt x="52" y="0"/>
                    <a:pt x="51" y="2"/>
                  </a:cubicBezTo>
                  <a:cubicBezTo>
                    <a:pt x="50" y="4"/>
                    <a:pt x="47" y="6"/>
                    <a:pt x="45" y="9"/>
                  </a:cubicBezTo>
                  <a:cubicBezTo>
                    <a:pt x="44" y="11"/>
                    <a:pt x="40" y="12"/>
                    <a:pt x="39" y="15"/>
                  </a:cubicBezTo>
                  <a:cubicBezTo>
                    <a:pt x="39" y="18"/>
                    <a:pt x="39" y="18"/>
                    <a:pt x="35" y="20"/>
                  </a:cubicBezTo>
                  <a:cubicBezTo>
                    <a:pt x="31" y="22"/>
                    <a:pt x="28" y="28"/>
                    <a:pt x="26" y="30"/>
                  </a:cubicBezTo>
                  <a:cubicBezTo>
                    <a:pt x="24" y="31"/>
                    <a:pt x="17" y="39"/>
                    <a:pt x="17" y="40"/>
                  </a:cubicBezTo>
                  <a:cubicBezTo>
                    <a:pt x="17" y="41"/>
                    <a:pt x="15" y="42"/>
                    <a:pt x="13" y="42"/>
                  </a:cubicBezTo>
                  <a:cubicBezTo>
                    <a:pt x="12" y="42"/>
                    <a:pt x="12" y="41"/>
                    <a:pt x="9" y="39"/>
                  </a:cubicBezTo>
                  <a:cubicBezTo>
                    <a:pt x="6" y="38"/>
                    <a:pt x="4" y="36"/>
                    <a:pt x="2" y="36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4" y="40"/>
                    <a:pt x="5" y="41"/>
                  </a:cubicBezTo>
                  <a:cubicBezTo>
                    <a:pt x="7" y="41"/>
                    <a:pt x="7" y="43"/>
                    <a:pt x="9" y="44"/>
                  </a:cubicBezTo>
                  <a:cubicBezTo>
                    <a:pt x="11" y="46"/>
                    <a:pt x="12" y="47"/>
                    <a:pt x="15" y="47"/>
                  </a:cubicBezTo>
                  <a:cubicBezTo>
                    <a:pt x="19" y="46"/>
                    <a:pt x="17" y="44"/>
                    <a:pt x="21" y="44"/>
                  </a:cubicBezTo>
                  <a:cubicBezTo>
                    <a:pt x="25" y="44"/>
                    <a:pt x="22" y="41"/>
                    <a:pt x="26" y="41"/>
                  </a:cubicBezTo>
                  <a:cubicBezTo>
                    <a:pt x="30" y="42"/>
                    <a:pt x="29" y="41"/>
                    <a:pt x="33" y="41"/>
                  </a:cubicBezTo>
                  <a:cubicBezTo>
                    <a:pt x="38" y="40"/>
                    <a:pt x="40" y="37"/>
                    <a:pt x="40" y="35"/>
                  </a:cubicBezTo>
                  <a:cubicBezTo>
                    <a:pt x="40" y="32"/>
                    <a:pt x="38" y="31"/>
                    <a:pt x="40" y="29"/>
                  </a:cubicBezTo>
                  <a:cubicBezTo>
                    <a:pt x="42" y="26"/>
                    <a:pt x="47" y="18"/>
                    <a:pt x="50" y="19"/>
                  </a:cubicBezTo>
                  <a:cubicBezTo>
                    <a:pt x="52" y="20"/>
                    <a:pt x="52" y="22"/>
                    <a:pt x="55" y="22"/>
                  </a:cubicBezTo>
                  <a:cubicBezTo>
                    <a:pt x="58" y="22"/>
                    <a:pt x="56" y="20"/>
                    <a:pt x="59" y="19"/>
                  </a:cubicBezTo>
                  <a:cubicBezTo>
                    <a:pt x="62" y="18"/>
                    <a:pt x="61" y="17"/>
                    <a:pt x="64" y="18"/>
                  </a:cubicBezTo>
                  <a:cubicBezTo>
                    <a:pt x="66" y="19"/>
                    <a:pt x="65" y="16"/>
                    <a:pt x="67" y="15"/>
                  </a:cubicBezTo>
                  <a:cubicBezTo>
                    <a:pt x="70" y="15"/>
                    <a:pt x="67" y="14"/>
                    <a:pt x="65" y="14"/>
                  </a:cubicBezTo>
                  <a:cubicBezTo>
                    <a:pt x="63" y="14"/>
                    <a:pt x="63" y="12"/>
                    <a:pt x="64" y="12"/>
                  </a:cubicBezTo>
                  <a:cubicBezTo>
                    <a:pt x="66" y="12"/>
                    <a:pt x="65" y="10"/>
                    <a:pt x="67" y="11"/>
                  </a:cubicBezTo>
                  <a:cubicBezTo>
                    <a:pt x="69" y="13"/>
                    <a:pt x="68" y="13"/>
                    <a:pt x="70" y="12"/>
                  </a:cubicBezTo>
                  <a:cubicBezTo>
                    <a:pt x="71" y="11"/>
                    <a:pt x="70" y="9"/>
                    <a:pt x="69" y="9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65" y="9"/>
                    <a:pt x="64" y="9"/>
                    <a:pt x="63" y="9"/>
                  </a:cubicBezTo>
                  <a:cubicBezTo>
                    <a:pt x="62" y="10"/>
                    <a:pt x="60" y="9"/>
                    <a:pt x="59" y="8"/>
                  </a:cubicBezTo>
                  <a:cubicBezTo>
                    <a:pt x="58" y="8"/>
                    <a:pt x="58" y="6"/>
                    <a:pt x="57" y="6"/>
                  </a:cubicBezTo>
                  <a:cubicBezTo>
                    <a:pt x="57" y="5"/>
                    <a:pt x="57" y="2"/>
                    <a:pt x="57" y="2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86">
              <a:extLst>
                <a:ext uri="{FF2B5EF4-FFF2-40B4-BE49-F238E27FC236}">
                  <a16:creationId xmlns:a16="http://schemas.microsoft.com/office/drawing/2014/main" id="{5A91C461-E78F-4D21-AE8B-59DC45818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3615"/>
              <a:ext cx="207" cy="182"/>
            </a:xfrm>
            <a:custGeom>
              <a:avLst/>
              <a:gdLst>
                <a:gd name="T0" fmla="*/ 162 w 73"/>
                <a:gd name="T1" fmla="*/ 11 h 64"/>
                <a:gd name="T2" fmla="*/ 147 w 73"/>
                <a:gd name="T3" fmla="*/ 3 h 64"/>
                <a:gd name="T4" fmla="*/ 119 w 73"/>
                <a:gd name="T5" fmla="*/ 31 h 64"/>
                <a:gd name="T6" fmla="*/ 119 w 73"/>
                <a:gd name="T7" fmla="*/ 48 h 64"/>
                <a:gd name="T8" fmla="*/ 99 w 73"/>
                <a:gd name="T9" fmla="*/ 65 h 64"/>
                <a:gd name="T10" fmla="*/ 79 w 73"/>
                <a:gd name="T11" fmla="*/ 65 h 64"/>
                <a:gd name="T12" fmla="*/ 65 w 73"/>
                <a:gd name="T13" fmla="*/ 74 h 64"/>
                <a:gd name="T14" fmla="*/ 48 w 73"/>
                <a:gd name="T15" fmla="*/ 82 h 64"/>
                <a:gd name="T16" fmla="*/ 31 w 73"/>
                <a:gd name="T17" fmla="*/ 74 h 64"/>
                <a:gd name="T18" fmla="*/ 20 w 73"/>
                <a:gd name="T19" fmla="*/ 65 h 64"/>
                <a:gd name="T20" fmla="*/ 6 w 73"/>
                <a:gd name="T21" fmla="*/ 54 h 64"/>
                <a:gd name="T22" fmla="*/ 6 w 73"/>
                <a:gd name="T23" fmla="*/ 68 h 64"/>
                <a:gd name="T24" fmla="*/ 3 w 73"/>
                <a:gd name="T25" fmla="*/ 82 h 64"/>
                <a:gd name="T26" fmla="*/ 11 w 73"/>
                <a:gd name="T27" fmla="*/ 102 h 64"/>
                <a:gd name="T28" fmla="*/ 11 w 73"/>
                <a:gd name="T29" fmla="*/ 114 h 64"/>
                <a:gd name="T30" fmla="*/ 23 w 73"/>
                <a:gd name="T31" fmla="*/ 119 h 64"/>
                <a:gd name="T32" fmla="*/ 28 w 73"/>
                <a:gd name="T33" fmla="*/ 125 h 64"/>
                <a:gd name="T34" fmla="*/ 28 w 73"/>
                <a:gd name="T35" fmla="*/ 142 h 64"/>
                <a:gd name="T36" fmla="*/ 28 w 73"/>
                <a:gd name="T37" fmla="*/ 151 h 64"/>
                <a:gd name="T38" fmla="*/ 37 w 73"/>
                <a:gd name="T39" fmla="*/ 154 h 64"/>
                <a:gd name="T40" fmla="*/ 45 w 73"/>
                <a:gd name="T41" fmla="*/ 154 h 64"/>
                <a:gd name="T42" fmla="*/ 45 w 73"/>
                <a:gd name="T43" fmla="*/ 162 h 64"/>
                <a:gd name="T44" fmla="*/ 54 w 73"/>
                <a:gd name="T45" fmla="*/ 156 h 64"/>
                <a:gd name="T46" fmla="*/ 60 w 73"/>
                <a:gd name="T47" fmla="*/ 159 h 64"/>
                <a:gd name="T48" fmla="*/ 62 w 73"/>
                <a:gd name="T49" fmla="*/ 159 h 64"/>
                <a:gd name="T50" fmla="*/ 60 w 73"/>
                <a:gd name="T51" fmla="*/ 168 h 64"/>
                <a:gd name="T52" fmla="*/ 68 w 73"/>
                <a:gd name="T53" fmla="*/ 165 h 64"/>
                <a:gd name="T54" fmla="*/ 74 w 73"/>
                <a:gd name="T55" fmla="*/ 159 h 64"/>
                <a:gd name="T56" fmla="*/ 85 w 73"/>
                <a:gd name="T57" fmla="*/ 154 h 64"/>
                <a:gd name="T58" fmla="*/ 94 w 73"/>
                <a:gd name="T59" fmla="*/ 159 h 64"/>
                <a:gd name="T60" fmla="*/ 102 w 73"/>
                <a:gd name="T61" fmla="*/ 159 h 64"/>
                <a:gd name="T62" fmla="*/ 105 w 73"/>
                <a:gd name="T63" fmla="*/ 168 h 64"/>
                <a:gd name="T64" fmla="*/ 108 w 73"/>
                <a:gd name="T65" fmla="*/ 176 h 64"/>
                <a:gd name="T66" fmla="*/ 119 w 73"/>
                <a:gd name="T67" fmla="*/ 176 h 64"/>
                <a:gd name="T68" fmla="*/ 122 w 73"/>
                <a:gd name="T69" fmla="*/ 168 h 64"/>
                <a:gd name="T70" fmla="*/ 130 w 73"/>
                <a:gd name="T71" fmla="*/ 171 h 64"/>
                <a:gd name="T72" fmla="*/ 145 w 73"/>
                <a:gd name="T73" fmla="*/ 171 h 64"/>
                <a:gd name="T74" fmla="*/ 145 w 73"/>
                <a:gd name="T75" fmla="*/ 156 h 64"/>
                <a:gd name="T76" fmla="*/ 142 w 73"/>
                <a:gd name="T77" fmla="*/ 142 h 64"/>
                <a:gd name="T78" fmla="*/ 147 w 73"/>
                <a:gd name="T79" fmla="*/ 125 h 64"/>
                <a:gd name="T80" fmla="*/ 150 w 73"/>
                <a:gd name="T81" fmla="*/ 114 h 64"/>
                <a:gd name="T82" fmla="*/ 164 w 73"/>
                <a:gd name="T83" fmla="*/ 117 h 64"/>
                <a:gd name="T84" fmla="*/ 173 w 73"/>
                <a:gd name="T85" fmla="*/ 102 h 64"/>
                <a:gd name="T86" fmla="*/ 179 w 73"/>
                <a:gd name="T87" fmla="*/ 74 h 64"/>
                <a:gd name="T88" fmla="*/ 190 w 73"/>
                <a:gd name="T89" fmla="*/ 74 h 64"/>
                <a:gd name="T90" fmla="*/ 207 w 73"/>
                <a:gd name="T91" fmla="*/ 77 h 64"/>
                <a:gd name="T92" fmla="*/ 193 w 73"/>
                <a:gd name="T93" fmla="*/ 65 h 64"/>
                <a:gd name="T94" fmla="*/ 181 w 73"/>
                <a:gd name="T95" fmla="*/ 60 h 64"/>
                <a:gd name="T96" fmla="*/ 173 w 73"/>
                <a:gd name="T97" fmla="*/ 54 h 64"/>
                <a:gd name="T98" fmla="*/ 170 w 73"/>
                <a:gd name="T99" fmla="*/ 43 h 64"/>
                <a:gd name="T100" fmla="*/ 173 w 73"/>
                <a:gd name="T101" fmla="*/ 26 h 64"/>
                <a:gd name="T102" fmla="*/ 173 w 73"/>
                <a:gd name="T103" fmla="*/ 17 h 64"/>
                <a:gd name="T104" fmla="*/ 162 w 73"/>
                <a:gd name="T105" fmla="*/ 11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" h="64">
                  <a:moveTo>
                    <a:pt x="57" y="4"/>
                  </a:moveTo>
                  <a:cubicBezTo>
                    <a:pt x="54" y="4"/>
                    <a:pt x="54" y="2"/>
                    <a:pt x="52" y="1"/>
                  </a:cubicBezTo>
                  <a:cubicBezTo>
                    <a:pt x="49" y="0"/>
                    <a:pt x="44" y="8"/>
                    <a:pt x="42" y="11"/>
                  </a:cubicBezTo>
                  <a:cubicBezTo>
                    <a:pt x="40" y="13"/>
                    <a:pt x="42" y="14"/>
                    <a:pt x="42" y="17"/>
                  </a:cubicBezTo>
                  <a:cubicBezTo>
                    <a:pt x="42" y="19"/>
                    <a:pt x="40" y="22"/>
                    <a:pt x="35" y="23"/>
                  </a:cubicBezTo>
                  <a:cubicBezTo>
                    <a:pt x="31" y="23"/>
                    <a:pt x="32" y="24"/>
                    <a:pt x="28" y="23"/>
                  </a:cubicBezTo>
                  <a:cubicBezTo>
                    <a:pt x="24" y="23"/>
                    <a:pt x="27" y="26"/>
                    <a:pt x="23" y="26"/>
                  </a:cubicBezTo>
                  <a:cubicBezTo>
                    <a:pt x="19" y="26"/>
                    <a:pt x="21" y="28"/>
                    <a:pt x="17" y="29"/>
                  </a:cubicBezTo>
                  <a:cubicBezTo>
                    <a:pt x="14" y="29"/>
                    <a:pt x="13" y="28"/>
                    <a:pt x="11" y="26"/>
                  </a:cubicBezTo>
                  <a:cubicBezTo>
                    <a:pt x="9" y="25"/>
                    <a:pt x="9" y="23"/>
                    <a:pt x="7" y="23"/>
                  </a:cubicBezTo>
                  <a:cubicBezTo>
                    <a:pt x="6" y="22"/>
                    <a:pt x="2" y="19"/>
                    <a:pt x="2" y="19"/>
                  </a:cubicBezTo>
                  <a:cubicBezTo>
                    <a:pt x="2" y="19"/>
                    <a:pt x="3" y="23"/>
                    <a:pt x="2" y="24"/>
                  </a:cubicBezTo>
                  <a:cubicBezTo>
                    <a:pt x="1" y="24"/>
                    <a:pt x="0" y="27"/>
                    <a:pt x="1" y="29"/>
                  </a:cubicBezTo>
                  <a:cubicBezTo>
                    <a:pt x="3" y="32"/>
                    <a:pt x="4" y="35"/>
                    <a:pt x="4" y="36"/>
                  </a:cubicBezTo>
                  <a:cubicBezTo>
                    <a:pt x="4" y="37"/>
                    <a:pt x="4" y="38"/>
                    <a:pt x="4" y="40"/>
                  </a:cubicBezTo>
                  <a:cubicBezTo>
                    <a:pt x="5" y="41"/>
                    <a:pt x="7" y="42"/>
                    <a:pt x="8" y="42"/>
                  </a:cubicBezTo>
                  <a:cubicBezTo>
                    <a:pt x="9" y="43"/>
                    <a:pt x="10" y="43"/>
                    <a:pt x="10" y="44"/>
                  </a:cubicBezTo>
                  <a:cubicBezTo>
                    <a:pt x="10" y="45"/>
                    <a:pt x="10" y="48"/>
                    <a:pt x="10" y="50"/>
                  </a:cubicBezTo>
                  <a:cubicBezTo>
                    <a:pt x="10" y="52"/>
                    <a:pt x="10" y="51"/>
                    <a:pt x="10" y="53"/>
                  </a:cubicBezTo>
                  <a:cubicBezTo>
                    <a:pt x="11" y="55"/>
                    <a:pt x="12" y="55"/>
                    <a:pt x="13" y="54"/>
                  </a:cubicBezTo>
                  <a:cubicBezTo>
                    <a:pt x="14" y="54"/>
                    <a:pt x="15" y="52"/>
                    <a:pt x="16" y="54"/>
                  </a:cubicBezTo>
                  <a:cubicBezTo>
                    <a:pt x="16" y="55"/>
                    <a:pt x="14" y="58"/>
                    <a:pt x="16" y="57"/>
                  </a:cubicBezTo>
                  <a:cubicBezTo>
                    <a:pt x="18" y="57"/>
                    <a:pt x="17" y="55"/>
                    <a:pt x="19" y="55"/>
                  </a:cubicBezTo>
                  <a:cubicBezTo>
                    <a:pt x="21" y="56"/>
                    <a:pt x="20" y="55"/>
                    <a:pt x="21" y="56"/>
                  </a:cubicBezTo>
                  <a:cubicBezTo>
                    <a:pt x="22" y="56"/>
                    <a:pt x="22" y="54"/>
                    <a:pt x="22" y="56"/>
                  </a:cubicBezTo>
                  <a:cubicBezTo>
                    <a:pt x="22" y="58"/>
                    <a:pt x="20" y="57"/>
                    <a:pt x="21" y="59"/>
                  </a:cubicBezTo>
                  <a:cubicBezTo>
                    <a:pt x="22" y="60"/>
                    <a:pt x="24" y="59"/>
                    <a:pt x="24" y="58"/>
                  </a:cubicBezTo>
                  <a:cubicBezTo>
                    <a:pt x="25" y="58"/>
                    <a:pt x="24" y="55"/>
                    <a:pt x="26" y="56"/>
                  </a:cubicBezTo>
                  <a:cubicBezTo>
                    <a:pt x="29" y="58"/>
                    <a:pt x="28" y="53"/>
                    <a:pt x="30" y="54"/>
                  </a:cubicBezTo>
                  <a:cubicBezTo>
                    <a:pt x="32" y="54"/>
                    <a:pt x="32" y="54"/>
                    <a:pt x="33" y="56"/>
                  </a:cubicBezTo>
                  <a:cubicBezTo>
                    <a:pt x="34" y="58"/>
                    <a:pt x="34" y="55"/>
                    <a:pt x="36" y="56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8" y="61"/>
                    <a:pt x="37" y="60"/>
                    <a:pt x="38" y="62"/>
                  </a:cubicBezTo>
                  <a:cubicBezTo>
                    <a:pt x="40" y="64"/>
                    <a:pt x="42" y="62"/>
                    <a:pt x="42" y="62"/>
                  </a:cubicBezTo>
                  <a:cubicBezTo>
                    <a:pt x="42" y="62"/>
                    <a:pt x="41" y="58"/>
                    <a:pt x="43" y="59"/>
                  </a:cubicBezTo>
                  <a:cubicBezTo>
                    <a:pt x="45" y="59"/>
                    <a:pt x="46" y="60"/>
                    <a:pt x="46" y="60"/>
                  </a:cubicBezTo>
                  <a:cubicBezTo>
                    <a:pt x="46" y="60"/>
                    <a:pt x="50" y="62"/>
                    <a:pt x="51" y="60"/>
                  </a:cubicBezTo>
                  <a:cubicBezTo>
                    <a:pt x="52" y="58"/>
                    <a:pt x="53" y="55"/>
                    <a:pt x="51" y="55"/>
                  </a:cubicBezTo>
                  <a:cubicBezTo>
                    <a:pt x="50" y="54"/>
                    <a:pt x="48" y="52"/>
                    <a:pt x="50" y="50"/>
                  </a:cubicBezTo>
                  <a:cubicBezTo>
                    <a:pt x="52" y="49"/>
                    <a:pt x="51" y="46"/>
                    <a:pt x="52" y="44"/>
                  </a:cubicBezTo>
                  <a:cubicBezTo>
                    <a:pt x="52" y="43"/>
                    <a:pt x="51" y="39"/>
                    <a:pt x="53" y="40"/>
                  </a:cubicBezTo>
                  <a:cubicBezTo>
                    <a:pt x="56" y="41"/>
                    <a:pt x="55" y="40"/>
                    <a:pt x="58" y="41"/>
                  </a:cubicBezTo>
                  <a:cubicBezTo>
                    <a:pt x="60" y="42"/>
                    <a:pt x="59" y="42"/>
                    <a:pt x="61" y="36"/>
                  </a:cubicBezTo>
                  <a:cubicBezTo>
                    <a:pt x="62" y="30"/>
                    <a:pt x="61" y="26"/>
                    <a:pt x="63" y="26"/>
                  </a:cubicBezTo>
                  <a:cubicBezTo>
                    <a:pt x="66" y="26"/>
                    <a:pt x="64" y="24"/>
                    <a:pt x="67" y="26"/>
                  </a:cubicBezTo>
                  <a:cubicBezTo>
                    <a:pt x="70" y="27"/>
                    <a:pt x="72" y="28"/>
                    <a:pt x="73" y="27"/>
                  </a:cubicBezTo>
                  <a:cubicBezTo>
                    <a:pt x="73" y="26"/>
                    <a:pt x="69" y="23"/>
                    <a:pt x="68" y="23"/>
                  </a:cubicBezTo>
                  <a:cubicBezTo>
                    <a:pt x="67" y="23"/>
                    <a:pt x="65" y="22"/>
                    <a:pt x="64" y="21"/>
                  </a:cubicBezTo>
                  <a:cubicBezTo>
                    <a:pt x="63" y="20"/>
                    <a:pt x="61" y="19"/>
                    <a:pt x="61" y="19"/>
                  </a:cubicBezTo>
                  <a:cubicBezTo>
                    <a:pt x="60" y="18"/>
                    <a:pt x="59" y="17"/>
                    <a:pt x="60" y="15"/>
                  </a:cubicBezTo>
                  <a:cubicBezTo>
                    <a:pt x="62" y="13"/>
                    <a:pt x="61" y="11"/>
                    <a:pt x="61" y="9"/>
                  </a:cubicBezTo>
                  <a:cubicBezTo>
                    <a:pt x="60" y="8"/>
                    <a:pt x="60" y="7"/>
                    <a:pt x="61" y="6"/>
                  </a:cubicBezTo>
                  <a:cubicBezTo>
                    <a:pt x="61" y="5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87">
              <a:extLst>
                <a:ext uri="{FF2B5EF4-FFF2-40B4-BE49-F238E27FC236}">
                  <a16:creationId xmlns:a16="http://schemas.microsoft.com/office/drawing/2014/main" id="{379503AD-7827-4712-BF66-64DC52E2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664"/>
              <a:ext cx="136" cy="164"/>
            </a:xfrm>
            <a:custGeom>
              <a:avLst/>
              <a:gdLst>
                <a:gd name="T0" fmla="*/ 128 w 48"/>
                <a:gd name="T1" fmla="*/ 3 h 58"/>
                <a:gd name="T2" fmla="*/ 116 w 48"/>
                <a:gd name="T3" fmla="*/ 8 h 58"/>
                <a:gd name="T4" fmla="*/ 102 w 48"/>
                <a:gd name="T5" fmla="*/ 25 h 58"/>
                <a:gd name="T6" fmla="*/ 77 w 48"/>
                <a:gd name="T7" fmla="*/ 28 h 58"/>
                <a:gd name="T8" fmla="*/ 48 w 48"/>
                <a:gd name="T9" fmla="*/ 20 h 58"/>
                <a:gd name="T10" fmla="*/ 26 w 48"/>
                <a:gd name="T11" fmla="*/ 40 h 58"/>
                <a:gd name="T12" fmla="*/ 11 w 48"/>
                <a:gd name="T13" fmla="*/ 59 h 58"/>
                <a:gd name="T14" fmla="*/ 9 w 48"/>
                <a:gd name="T15" fmla="*/ 85 h 58"/>
                <a:gd name="T16" fmla="*/ 9 w 48"/>
                <a:gd name="T17" fmla="*/ 102 h 58"/>
                <a:gd name="T18" fmla="*/ 6 w 48"/>
                <a:gd name="T19" fmla="*/ 119 h 58"/>
                <a:gd name="T20" fmla="*/ 17 w 48"/>
                <a:gd name="T21" fmla="*/ 122 h 58"/>
                <a:gd name="T22" fmla="*/ 14 w 48"/>
                <a:gd name="T23" fmla="*/ 144 h 58"/>
                <a:gd name="T24" fmla="*/ 26 w 48"/>
                <a:gd name="T25" fmla="*/ 158 h 58"/>
                <a:gd name="T26" fmla="*/ 37 w 48"/>
                <a:gd name="T27" fmla="*/ 158 h 58"/>
                <a:gd name="T28" fmla="*/ 37 w 48"/>
                <a:gd name="T29" fmla="*/ 150 h 58"/>
                <a:gd name="T30" fmla="*/ 31 w 48"/>
                <a:gd name="T31" fmla="*/ 139 h 58"/>
                <a:gd name="T32" fmla="*/ 34 w 48"/>
                <a:gd name="T33" fmla="*/ 124 h 58"/>
                <a:gd name="T34" fmla="*/ 31 w 48"/>
                <a:gd name="T35" fmla="*/ 107 h 58"/>
                <a:gd name="T36" fmla="*/ 34 w 48"/>
                <a:gd name="T37" fmla="*/ 99 h 58"/>
                <a:gd name="T38" fmla="*/ 45 w 48"/>
                <a:gd name="T39" fmla="*/ 107 h 58"/>
                <a:gd name="T40" fmla="*/ 45 w 48"/>
                <a:gd name="T41" fmla="*/ 122 h 58"/>
                <a:gd name="T42" fmla="*/ 60 w 48"/>
                <a:gd name="T43" fmla="*/ 124 h 58"/>
                <a:gd name="T44" fmla="*/ 57 w 48"/>
                <a:gd name="T45" fmla="*/ 133 h 58"/>
                <a:gd name="T46" fmla="*/ 60 w 48"/>
                <a:gd name="T47" fmla="*/ 141 h 58"/>
                <a:gd name="T48" fmla="*/ 54 w 48"/>
                <a:gd name="T49" fmla="*/ 150 h 58"/>
                <a:gd name="T50" fmla="*/ 68 w 48"/>
                <a:gd name="T51" fmla="*/ 141 h 58"/>
                <a:gd name="T52" fmla="*/ 79 w 48"/>
                <a:gd name="T53" fmla="*/ 150 h 58"/>
                <a:gd name="T54" fmla="*/ 88 w 48"/>
                <a:gd name="T55" fmla="*/ 153 h 58"/>
                <a:gd name="T56" fmla="*/ 91 w 48"/>
                <a:gd name="T57" fmla="*/ 139 h 58"/>
                <a:gd name="T58" fmla="*/ 77 w 48"/>
                <a:gd name="T59" fmla="*/ 130 h 58"/>
                <a:gd name="T60" fmla="*/ 68 w 48"/>
                <a:gd name="T61" fmla="*/ 124 h 58"/>
                <a:gd name="T62" fmla="*/ 68 w 48"/>
                <a:gd name="T63" fmla="*/ 113 h 58"/>
                <a:gd name="T64" fmla="*/ 65 w 48"/>
                <a:gd name="T65" fmla="*/ 99 h 58"/>
                <a:gd name="T66" fmla="*/ 57 w 48"/>
                <a:gd name="T67" fmla="*/ 93 h 58"/>
                <a:gd name="T68" fmla="*/ 48 w 48"/>
                <a:gd name="T69" fmla="*/ 88 h 58"/>
                <a:gd name="T70" fmla="*/ 65 w 48"/>
                <a:gd name="T71" fmla="*/ 79 h 58"/>
                <a:gd name="T72" fmla="*/ 74 w 48"/>
                <a:gd name="T73" fmla="*/ 74 h 58"/>
                <a:gd name="T74" fmla="*/ 85 w 48"/>
                <a:gd name="T75" fmla="*/ 76 h 58"/>
                <a:gd name="T76" fmla="*/ 91 w 48"/>
                <a:gd name="T77" fmla="*/ 71 h 58"/>
                <a:gd name="T78" fmla="*/ 82 w 48"/>
                <a:gd name="T79" fmla="*/ 59 h 58"/>
                <a:gd name="T80" fmla="*/ 74 w 48"/>
                <a:gd name="T81" fmla="*/ 65 h 58"/>
                <a:gd name="T82" fmla="*/ 65 w 48"/>
                <a:gd name="T83" fmla="*/ 62 h 58"/>
                <a:gd name="T84" fmla="*/ 60 w 48"/>
                <a:gd name="T85" fmla="*/ 65 h 58"/>
                <a:gd name="T86" fmla="*/ 51 w 48"/>
                <a:gd name="T87" fmla="*/ 68 h 58"/>
                <a:gd name="T88" fmla="*/ 43 w 48"/>
                <a:gd name="T89" fmla="*/ 71 h 58"/>
                <a:gd name="T90" fmla="*/ 28 w 48"/>
                <a:gd name="T91" fmla="*/ 71 h 58"/>
                <a:gd name="T92" fmla="*/ 26 w 48"/>
                <a:gd name="T93" fmla="*/ 57 h 58"/>
                <a:gd name="T94" fmla="*/ 34 w 48"/>
                <a:gd name="T95" fmla="*/ 45 h 58"/>
                <a:gd name="T96" fmla="*/ 43 w 48"/>
                <a:gd name="T97" fmla="*/ 37 h 58"/>
                <a:gd name="T98" fmla="*/ 62 w 48"/>
                <a:gd name="T99" fmla="*/ 34 h 58"/>
                <a:gd name="T100" fmla="*/ 85 w 48"/>
                <a:gd name="T101" fmla="*/ 45 h 58"/>
                <a:gd name="T102" fmla="*/ 111 w 48"/>
                <a:gd name="T103" fmla="*/ 40 h 58"/>
                <a:gd name="T104" fmla="*/ 119 w 48"/>
                <a:gd name="T105" fmla="*/ 25 h 58"/>
                <a:gd name="T106" fmla="*/ 128 w 48"/>
                <a:gd name="T107" fmla="*/ 6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58">
                  <a:moveTo>
                    <a:pt x="45" y="1"/>
                  </a:moveTo>
                  <a:cubicBezTo>
                    <a:pt x="43" y="0"/>
                    <a:pt x="42" y="1"/>
                    <a:pt x="41" y="3"/>
                  </a:cubicBezTo>
                  <a:cubicBezTo>
                    <a:pt x="40" y="5"/>
                    <a:pt x="37" y="8"/>
                    <a:pt x="36" y="9"/>
                  </a:cubicBezTo>
                  <a:cubicBezTo>
                    <a:pt x="35" y="10"/>
                    <a:pt x="31" y="12"/>
                    <a:pt x="27" y="10"/>
                  </a:cubicBezTo>
                  <a:cubicBezTo>
                    <a:pt x="24" y="8"/>
                    <a:pt x="21" y="6"/>
                    <a:pt x="17" y="7"/>
                  </a:cubicBezTo>
                  <a:cubicBezTo>
                    <a:pt x="14" y="9"/>
                    <a:pt x="10" y="11"/>
                    <a:pt x="9" y="14"/>
                  </a:cubicBezTo>
                  <a:cubicBezTo>
                    <a:pt x="7" y="17"/>
                    <a:pt x="5" y="19"/>
                    <a:pt x="4" y="21"/>
                  </a:cubicBezTo>
                  <a:cubicBezTo>
                    <a:pt x="4" y="23"/>
                    <a:pt x="2" y="28"/>
                    <a:pt x="3" y="30"/>
                  </a:cubicBezTo>
                  <a:cubicBezTo>
                    <a:pt x="4" y="32"/>
                    <a:pt x="5" y="34"/>
                    <a:pt x="3" y="36"/>
                  </a:cubicBezTo>
                  <a:cubicBezTo>
                    <a:pt x="1" y="38"/>
                    <a:pt x="0" y="41"/>
                    <a:pt x="2" y="42"/>
                  </a:cubicBezTo>
                  <a:cubicBezTo>
                    <a:pt x="4" y="43"/>
                    <a:pt x="4" y="42"/>
                    <a:pt x="6" y="43"/>
                  </a:cubicBezTo>
                  <a:cubicBezTo>
                    <a:pt x="7" y="44"/>
                    <a:pt x="5" y="51"/>
                    <a:pt x="5" y="51"/>
                  </a:cubicBezTo>
                  <a:cubicBezTo>
                    <a:pt x="7" y="55"/>
                    <a:pt x="7" y="54"/>
                    <a:pt x="9" y="56"/>
                  </a:cubicBezTo>
                  <a:cubicBezTo>
                    <a:pt x="10" y="57"/>
                    <a:pt x="12" y="58"/>
                    <a:pt x="13" y="56"/>
                  </a:cubicBezTo>
                  <a:cubicBezTo>
                    <a:pt x="15" y="55"/>
                    <a:pt x="15" y="54"/>
                    <a:pt x="13" y="53"/>
                  </a:cubicBezTo>
                  <a:cubicBezTo>
                    <a:pt x="11" y="51"/>
                    <a:pt x="10" y="51"/>
                    <a:pt x="11" y="49"/>
                  </a:cubicBezTo>
                  <a:cubicBezTo>
                    <a:pt x="12" y="47"/>
                    <a:pt x="13" y="46"/>
                    <a:pt x="12" y="44"/>
                  </a:cubicBezTo>
                  <a:cubicBezTo>
                    <a:pt x="11" y="42"/>
                    <a:pt x="10" y="40"/>
                    <a:pt x="11" y="38"/>
                  </a:cubicBezTo>
                  <a:cubicBezTo>
                    <a:pt x="11" y="36"/>
                    <a:pt x="10" y="34"/>
                    <a:pt x="12" y="35"/>
                  </a:cubicBezTo>
                  <a:cubicBezTo>
                    <a:pt x="14" y="35"/>
                    <a:pt x="17" y="36"/>
                    <a:pt x="16" y="38"/>
                  </a:cubicBezTo>
                  <a:cubicBezTo>
                    <a:pt x="15" y="40"/>
                    <a:pt x="13" y="42"/>
                    <a:pt x="16" y="43"/>
                  </a:cubicBezTo>
                  <a:cubicBezTo>
                    <a:pt x="19" y="43"/>
                    <a:pt x="20" y="43"/>
                    <a:pt x="21" y="44"/>
                  </a:cubicBezTo>
                  <a:cubicBezTo>
                    <a:pt x="22" y="45"/>
                    <a:pt x="20" y="45"/>
                    <a:pt x="20" y="47"/>
                  </a:cubicBezTo>
                  <a:cubicBezTo>
                    <a:pt x="20" y="49"/>
                    <a:pt x="21" y="50"/>
                    <a:pt x="21" y="50"/>
                  </a:cubicBezTo>
                  <a:cubicBezTo>
                    <a:pt x="21" y="50"/>
                    <a:pt x="15" y="52"/>
                    <a:pt x="19" y="53"/>
                  </a:cubicBezTo>
                  <a:cubicBezTo>
                    <a:pt x="23" y="54"/>
                    <a:pt x="23" y="51"/>
                    <a:pt x="24" y="50"/>
                  </a:cubicBezTo>
                  <a:cubicBezTo>
                    <a:pt x="24" y="48"/>
                    <a:pt x="27" y="51"/>
                    <a:pt x="28" y="53"/>
                  </a:cubicBezTo>
                  <a:cubicBezTo>
                    <a:pt x="29" y="55"/>
                    <a:pt x="29" y="56"/>
                    <a:pt x="31" y="54"/>
                  </a:cubicBezTo>
                  <a:cubicBezTo>
                    <a:pt x="33" y="53"/>
                    <a:pt x="34" y="49"/>
                    <a:pt x="32" y="49"/>
                  </a:cubicBezTo>
                  <a:cubicBezTo>
                    <a:pt x="30" y="48"/>
                    <a:pt x="27" y="46"/>
                    <a:pt x="27" y="46"/>
                  </a:cubicBezTo>
                  <a:cubicBezTo>
                    <a:pt x="27" y="46"/>
                    <a:pt x="24" y="47"/>
                    <a:pt x="24" y="44"/>
                  </a:cubicBezTo>
                  <a:cubicBezTo>
                    <a:pt x="24" y="42"/>
                    <a:pt x="24" y="42"/>
                    <a:pt x="24" y="40"/>
                  </a:cubicBezTo>
                  <a:cubicBezTo>
                    <a:pt x="25" y="39"/>
                    <a:pt x="24" y="35"/>
                    <a:pt x="23" y="35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19" y="32"/>
                    <a:pt x="17" y="31"/>
                    <a:pt x="17" y="31"/>
                  </a:cubicBezTo>
                  <a:cubicBezTo>
                    <a:pt x="17" y="31"/>
                    <a:pt x="20" y="27"/>
                    <a:pt x="23" y="28"/>
                  </a:cubicBezTo>
                  <a:cubicBezTo>
                    <a:pt x="25" y="29"/>
                    <a:pt x="24" y="26"/>
                    <a:pt x="26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1" y="28"/>
                    <a:pt x="31" y="25"/>
                    <a:pt x="32" y="25"/>
                  </a:cubicBezTo>
                  <a:cubicBezTo>
                    <a:pt x="34" y="25"/>
                    <a:pt x="29" y="18"/>
                    <a:pt x="29" y="21"/>
                  </a:cubicBezTo>
                  <a:cubicBezTo>
                    <a:pt x="29" y="24"/>
                    <a:pt x="27" y="23"/>
                    <a:pt x="26" y="23"/>
                  </a:cubicBezTo>
                  <a:cubicBezTo>
                    <a:pt x="25" y="23"/>
                    <a:pt x="24" y="21"/>
                    <a:pt x="23" y="22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7" y="25"/>
                    <a:pt x="15" y="25"/>
                    <a:pt x="15" y="25"/>
                  </a:cubicBezTo>
                  <a:cubicBezTo>
                    <a:pt x="15" y="25"/>
                    <a:pt x="11" y="26"/>
                    <a:pt x="10" y="25"/>
                  </a:cubicBezTo>
                  <a:cubicBezTo>
                    <a:pt x="10" y="23"/>
                    <a:pt x="8" y="22"/>
                    <a:pt x="9" y="20"/>
                  </a:cubicBezTo>
                  <a:cubicBezTo>
                    <a:pt x="10" y="19"/>
                    <a:pt x="11" y="17"/>
                    <a:pt x="12" y="16"/>
                  </a:cubicBezTo>
                  <a:cubicBezTo>
                    <a:pt x="13" y="14"/>
                    <a:pt x="12" y="13"/>
                    <a:pt x="15" y="13"/>
                  </a:cubicBezTo>
                  <a:cubicBezTo>
                    <a:pt x="18" y="12"/>
                    <a:pt x="20" y="10"/>
                    <a:pt x="22" y="12"/>
                  </a:cubicBezTo>
                  <a:cubicBezTo>
                    <a:pt x="24" y="14"/>
                    <a:pt x="25" y="16"/>
                    <a:pt x="30" y="16"/>
                  </a:cubicBezTo>
                  <a:cubicBezTo>
                    <a:pt x="35" y="16"/>
                    <a:pt x="38" y="17"/>
                    <a:pt x="39" y="14"/>
                  </a:cubicBezTo>
                  <a:cubicBezTo>
                    <a:pt x="40" y="11"/>
                    <a:pt x="40" y="10"/>
                    <a:pt x="42" y="9"/>
                  </a:cubicBezTo>
                  <a:cubicBezTo>
                    <a:pt x="45" y="8"/>
                    <a:pt x="48" y="7"/>
                    <a:pt x="45" y="2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88">
              <a:extLst>
                <a:ext uri="{FF2B5EF4-FFF2-40B4-BE49-F238E27FC236}">
                  <a16:creationId xmlns:a16="http://schemas.microsoft.com/office/drawing/2014/main" id="{E47CDBC2-9520-4B85-8A77-CEECD868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3664"/>
              <a:ext cx="136" cy="164"/>
            </a:xfrm>
            <a:custGeom>
              <a:avLst/>
              <a:gdLst>
                <a:gd name="T0" fmla="*/ 128 w 48"/>
                <a:gd name="T1" fmla="*/ 3 h 58"/>
                <a:gd name="T2" fmla="*/ 116 w 48"/>
                <a:gd name="T3" fmla="*/ 8 h 58"/>
                <a:gd name="T4" fmla="*/ 102 w 48"/>
                <a:gd name="T5" fmla="*/ 25 h 58"/>
                <a:gd name="T6" fmla="*/ 77 w 48"/>
                <a:gd name="T7" fmla="*/ 28 h 58"/>
                <a:gd name="T8" fmla="*/ 48 w 48"/>
                <a:gd name="T9" fmla="*/ 20 h 58"/>
                <a:gd name="T10" fmla="*/ 26 w 48"/>
                <a:gd name="T11" fmla="*/ 40 h 58"/>
                <a:gd name="T12" fmla="*/ 11 w 48"/>
                <a:gd name="T13" fmla="*/ 59 h 58"/>
                <a:gd name="T14" fmla="*/ 9 w 48"/>
                <a:gd name="T15" fmla="*/ 85 h 58"/>
                <a:gd name="T16" fmla="*/ 9 w 48"/>
                <a:gd name="T17" fmla="*/ 102 h 58"/>
                <a:gd name="T18" fmla="*/ 6 w 48"/>
                <a:gd name="T19" fmla="*/ 119 h 58"/>
                <a:gd name="T20" fmla="*/ 17 w 48"/>
                <a:gd name="T21" fmla="*/ 122 h 58"/>
                <a:gd name="T22" fmla="*/ 14 w 48"/>
                <a:gd name="T23" fmla="*/ 144 h 58"/>
                <a:gd name="T24" fmla="*/ 26 w 48"/>
                <a:gd name="T25" fmla="*/ 158 h 58"/>
                <a:gd name="T26" fmla="*/ 37 w 48"/>
                <a:gd name="T27" fmla="*/ 158 h 58"/>
                <a:gd name="T28" fmla="*/ 37 w 48"/>
                <a:gd name="T29" fmla="*/ 150 h 58"/>
                <a:gd name="T30" fmla="*/ 31 w 48"/>
                <a:gd name="T31" fmla="*/ 139 h 58"/>
                <a:gd name="T32" fmla="*/ 34 w 48"/>
                <a:gd name="T33" fmla="*/ 124 h 58"/>
                <a:gd name="T34" fmla="*/ 31 w 48"/>
                <a:gd name="T35" fmla="*/ 107 h 58"/>
                <a:gd name="T36" fmla="*/ 34 w 48"/>
                <a:gd name="T37" fmla="*/ 99 h 58"/>
                <a:gd name="T38" fmla="*/ 45 w 48"/>
                <a:gd name="T39" fmla="*/ 107 h 58"/>
                <a:gd name="T40" fmla="*/ 45 w 48"/>
                <a:gd name="T41" fmla="*/ 122 h 58"/>
                <a:gd name="T42" fmla="*/ 60 w 48"/>
                <a:gd name="T43" fmla="*/ 124 h 58"/>
                <a:gd name="T44" fmla="*/ 57 w 48"/>
                <a:gd name="T45" fmla="*/ 133 h 58"/>
                <a:gd name="T46" fmla="*/ 60 w 48"/>
                <a:gd name="T47" fmla="*/ 141 h 58"/>
                <a:gd name="T48" fmla="*/ 54 w 48"/>
                <a:gd name="T49" fmla="*/ 150 h 58"/>
                <a:gd name="T50" fmla="*/ 68 w 48"/>
                <a:gd name="T51" fmla="*/ 141 h 58"/>
                <a:gd name="T52" fmla="*/ 79 w 48"/>
                <a:gd name="T53" fmla="*/ 150 h 58"/>
                <a:gd name="T54" fmla="*/ 88 w 48"/>
                <a:gd name="T55" fmla="*/ 153 h 58"/>
                <a:gd name="T56" fmla="*/ 91 w 48"/>
                <a:gd name="T57" fmla="*/ 139 h 58"/>
                <a:gd name="T58" fmla="*/ 77 w 48"/>
                <a:gd name="T59" fmla="*/ 130 h 58"/>
                <a:gd name="T60" fmla="*/ 68 w 48"/>
                <a:gd name="T61" fmla="*/ 124 h 58"/>
                <a:gd name="T62" fmla="*/ 68 w 48"/>
                <a:gd name="T63" fmla="*/ 113 h 58"/>
                <a:gd name="T64" fmla="*/ 65 w 48"/>
                <a:gd name="T65" fmla="*/ 99 h 58"/>
                <a:gd name="T66" fmla="*/ 57 w 48"/>
                <a:gd name="T67" fmla="*/ 93 h 58"/>
                <a:gd name="T68" fmla="*/ 48 w 48"/>
                <a:gd name="T69" fmla="*/ 88 h 58"/>
                <a:gd name="T70" fmla="*/ 65 w 48"/>
                <a:gd name="T71" fmla="*/ 79 h 58"/>
                <a:gd name="T72" fmla="*/ 74 w 48"/>
                <a:gd name="T73" fmla="*/ 74 h 58"/>
                <a:gd name="T74" fmla="*/ 85 w 48"/>
                <a:gd name="T75" fmla="*/ 76 h 58"/>
                <a:gd name="T76" fmla="*/ 91 w 48"/>
                <a:gd name="T77" fmla="*/ 71 h 58"/>
                <a:gd name="T78" fmla="*/ 82 w 48"/>
                <a:gd name="T79" fmla="*/ 59 h 58"/>
                <a:gd name="T80" fmla="*/ 74 w 48"/>
                <a:gd name="T81" fmla="*/ 65 h 58"/>
                <a:gd name="T82" fmla="*/ 65 w 48"/>
                <a:gd name="T83" fmla="*/ 62 h 58"/>
                <a:gd name="T84" fmla="*/ 60 w 48"/>
                <a:gd name="T85" fmla="*/ 65 h 58"/>
                <a:gd name="T86" fmla="*/ 51 w 48"/>
                <a:gd name="T87" fmla="*/ 68 h 58"/>
                <a:gd name="T88" fmla="*/ 43 w 48"/>
                <a:gd name="T89" fmla="*/ 71 h 58"/>
                <a:gd name="T90" fmla="*/ 28 w 48"/>
                <a:gd name="T91" fmla="*/ 71 h 58"/>
                <a:gd name="T92" fmla="*/ 26 w 48"/>
                <a:gd name="T93" fmla="*/ 57 h 58"/>
                <a:gd name="T94" fmla="*/ 34 w 48"/>
                <a:gd name="T95" fmla="*/ 45 h 58"/>
                <a:gd name="T96" fmla="*/ 43 w 48"/>
                <a:gd name="T97" fmla="*/ 37 h 58"/>
                <a:gd name="T98" fmla="*/ 62 w 48"/>
                <a:gd name="T99" fmla="*/ 34 h 58"/>
                <a:gd name="T100" fmla="*/ 85 w 48"/>
                <a:gd name="T101" fmla="*/ 45 h 58"/>
                <a:gd name="T102" fmla="*/ 111 w 48"/>
                <a:gd name="T103" fmla="*/ 40 h 58"/>
                <a:gd name="T104" fmla="*/ 119 w 48"/>
                <a:gd name="T105" fmla="*/ 25 h 58"/>
                <a:gd name="T106" fmla="*/ 128 w 48"/>
                <a:gd name="T107" fmla="*/ 6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58">
                  <a:moveTo>
                    <a:pt x="45" y="1"/>
                  </a:moveTo>
                  <a:cubicBezTo>
                    <a:pt x="43" y="0"/>
                    <a:pt x="42" y="1"/>
                    <a:pt x="41" y="3"/>
                  </a:cubicBezTo>
                  <a:cubicBezTo>
                    <a:pt x="40" y="5"/>
                    <a:pt x="37" y="8"/>
                    <a:pt x="36" y="9"/>
                  </a:cubicBezTo>
                  <a:cubicBezTo>
                    <a:pt x="35" y="10"/>
                    <a:pt x="31" y="12"/>
                    <a:pt x="27" y="10"/>
                  </a:cubicBezTo>
                  <a:cubicBezTo>
                    <a:pt x="24" y="8"/>
                    <a:pt x="21" y="6"/>
                    <a:pt x="17" y="7"/>
                  </a:cubicBezTo>
                  <a:cubicBezTo>
                    <a:pt x="14" y="9"/>
                    <a:pt x="10" y="11"/>
                    <a:pt x="9" y="14"/>
                  </a:cubicBezTo>
                  <a:cubicBezTo>
                    <a:pt x="7" y="17"/>
                    <a:pt x="5" y="19"/>
                    <a:pt x="4" y="21"/>
                  </a:cubicBezTo>
                  <a:cubicBezTo>
                    <a:pt x="4" y="23"/>
                    <a:pt x="2" y="28"/>
                    <a:pt x="3" y="30"/>
                  </a:cubicBezTo>
                  <a:cubicBezTo>
                    <a:pt x="4" y="32"/>
                    <a:pt x="5" y="34"/>
                    <a:pt x="3" y="36"/>
                  </a:cubicBezTo>
                  <a:cubicBezTo>
                    <a:pt x="1" y="38"/>
                    <a:pt x="0" y="41"/>
                    <a:pt x="2" y="42"/>
                  </a:cubicBezTo>
                  <a:cubicBezTo>
                    <a:pt x="4" y="43"/>
                    <a:pt x="4" y="42"/>
                    <a:pt x="6" y="43"/>
                  </a:cubicBezTo>
                  <a:cubicBezTo>
                    <a:pt x="7" y="44"/>
                    <a:pt x="5" y="51"/>
                    <a:pt x="5" y="51"/>
                  </a:cubicBezTo>
                  <a:cubicBezTo>
                    <a:pt x="7" y="55"/>
                    <a:pt x="7" y="54"/>
                    <a:pt x="9" y="56"/>
                  </a:cubicBezTo>
                  <a:cubicBezTo>
                    <a:pt x="10" y="57"/>
                    <a:pt x="12" y="58"/>
                    <a:pt x="13" y="56"/>
                  </a:cubicBezTo>
                  <a:cubicBezTo>
                    <a:pt x="15" y="55"/>
                    <a:pt x="15" y="54"/>
                    <a:pt x="13" y="53"/>
                  </a:cubicBezTo>
                  <a:cubicBezTo>
                    <a:pt x="11" y="51"/>
                    <a:pt x="10" y="51"/>
                    <a:pt x="11" y="49"/>
                  </a:cubicBezTo>
                  <a:cubicBezTo>
                    <a:pt x="12" y="47"/>
                    <a:pt x="13" y="46"/>
                    <a:pt x="12" y="44"/>
                  </a:cubicBezTo>
                  <a:cubicBezTo>
                    <a:pt x="11" y="42"/>
                    <a:pt x="10" y="40"/>
                    <a:pt x="11" y="38"/>
                  </a:cubicBezTo>
                  <a:cubicBezTo>
                    <a:pt x="11" y="36"/>
                    <a:pt x="10" y="34"/>
                    <a:pt x="12" y="35"/>
                  </a:cubicBezTo>
                  <a:cubicBezTo>
                    <a:pt x="14" y="35"/>
                    <a:pt x="17" y="36"/>
                    <a:pt x="16" y="38"/>
                  </a:cubicBezTo>
                  <a:cubicBezTo>
                    <a:pt x="15" y="40"/>
                    <a:pt x="13" y="42"/>
                    <a:pt x="16" y="43"/>
                  </a:cubicBezTo>
                  <a:cubicBezTo>
                    <a:pt x="19" y="43"/>
                    <a:pt x="20" y="43"/>
                    <a:pt x="21" y="44"/>
                  </a:cubicBezTo>
                  <a:cubicBezTo>
                    <a:pt x="22" y="45"/>
                    <a:pt x="20" y="45"/>
                    <a:pt x="20" y="47"/>
                  </a:cubicBezTo>
                  <a:cubicBezTo>
                    <a:pt x="20" y="49"/>
                    <a:pt x="21" y="50"/>
                    <a:pt x="21" y="50"/>
                  </a:cubicBezTo>
                  <a:cubicBezTo>
                    <a:pt x="21" y="50"/>
                    <a:pt x="15" y="52"/>
                    <a:pt x="19" y="53"/>
                  </a:cubicBezTo>
                  <a:cubicBezTo>
                    <a:pt x="23" y="54"/>
                    <a:pt x="23" y="51"/>
                    <a:pt x="24" y="50"/>
                  </a:cubicBezTo>
                  <a:cubicBezTo>
                    <a:pt x="24" y="48"/>
                    <a:pt x="27" y="51"/>
                    <a:pt x="28" y="53"/>
                  </a:cubicBezTo>
                  <a:cubicBezTo>
                    <a:pt x="29" y="55"/>
                    <a:pt x="29" y="56"/>
                    <a:pt x="31" y="54"/>
                  </a:cubicBezTo>
                  <a:cubicBezTo>
                    <a:pt x="33" y="53"/>
                    <a:pt x="34" y="49"/>
                    <a:pt x="32" y="49"/>
                  </a:cubicBezTo>
                  <a:cubicBezTo>
                    <a:pt x="30" y="48"/>
                    <a:pt x="27" y="46"/>
                    <a:pt x="27" y="46"/>
                  </a:cubicBezTo>
                  <a:cubicBezTo>
                    <a:pt x="27" y="46"/>
                    <a:pt x="24" y="47"/>
                    <a:pt x="24" y="44"/>
                  </a:cubicBezTo>
                  <a:cubicBezTo>
                    <a:pt x="24" y="42"/>
                    <a:pt x="24" y="42"/>
                    <a:pt x="24" y="40"/>
                  </a:cubicBezTo>
                  <a:cubicBezTo>
                    <a:pt x="25" y="39"/>
                    <a:pt x="24" y="35"/>
                    <a:pt x="23" y="35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19" y="32"/>
                    <a:pt x="17" y="31"/>
                    <a:pt x="17" y="31"/>
                  </a:cubicBezTo>
                  <a:cubicBezTo>
                    <a:pt x="17" y="31"/>
                    <a:pt x="20" y="27"/>
                    <a:pt x="23" y="28"/>
                  </a:cubicBezTo>
                  <a:cubicBezTo>
                    <a:pt x="25" y="29"/>
                    <a:pt x="24" y="26"/>
                    <a:pt x="26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1" y="28"/>
                    <a:pt x="31" y="25"/>
                    <a:pt x="32" y="25"/>
                  </a:cubicBezTo>
                  <a:cubicBezTo>
                    <a:pt x="34" y="25"/>
                    <a:pt x="29" y="18"/>
                    <a:pt x="29" y="21"/>
                  </a:cubicBezTo>
                  <a:cubicBezTo>
                    <a:pt x="29" y="24"/>
                    <a:pt x="27" y="23"/>
                    <a:pt x="26" y="23"/>
                  </a:cubicBezTo>
                  <a:cubicBezTo>
                    <a:pt x="25" y="23"/>
                    <a:pt x="24" y="21"/>
                    <a:pt x="23" y="22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7" y="25"/>
                    <a:pt x="15" y="25"/>
                    <a:pt x="15" y="25"/>
                  </a:cubicBezTo>
                  <a:cubicBezTo>
                    <a:pt x="15" y="25"/>
                    <a:pt x="11" y="26"/>
                    <a:pt x="10" y="25"/>
                  </a:cubicBezTo>
                  <a:cubicBezTo>
                    <a:pt x="10" y="23"/>
                    <a:pt x="8" y="22"/>
                    <a:pt x="9" y="20"/>
                  </a:cubicBezTo>
                  <a:cubicBezTo>
                    <a:pt x="10" y="19"/>
                    <a:pt x="11" y="17"/>
                    <a:pt x="12" y="16"/>
                  </a:cubicBezTo>
                  <a:cubicBezTo>
                    <a:pt x="13" y="14"/>
                    <a:pt x="12" y="13"/>
                    <a:pt x="15" y="13"/>
                  </a:cubicBezTo>
                  <a:cubicBezTo>
                    <a:pt x="18" y="12"/>
                    <a:pt x="20" y="10"/>
                    <a:pt x="22" y="12"/>
                  </a:cubicBezTo>
                  <a:cubicBezTo>
                    <a:pt x="24" y="14"/>
                    <a:pt x="25" y="16"/>
                    <a:pt x="30" y="16"/>
                  </a:cubicBezTo>
                  <a:cubicBezTo>
                    <a:pt x="35" y="16"/>
                    <a:pt x="38" y="17"/>
                    <a:pt x="39" y="14"/>
                  </a:cubicBezTo>
                  <a:cubicBezTo>
                    <a:pt x="40" y="11"/>
                    <a:pt x="40" y="10"/>
                    <a:pt x="42" y="9"/>
                  </a:cubicBezTo>
                  <a:cubicBezTo>
                    <a:pt x="45" y="8"/>
                    <a:pt x="48" y="7"/>
                    <a:pt x="45" y="2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89">
              <a:extLst>
                <a:ext uri="{FF2B5EF4-FFF2-40B4-BE49-F238E27FC236}">
                  <a16:creationId xmlns:a16="http://schemas.microsoft.com/office/drawing/2014/main" id="{9663E525-C17B-495F-B5CA-56FF37628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3655"/>
              <a:ext cx="37" cy="74"/>
            </a:xfrm>
            <a:custGeom>
              <a:avLst/>
              <a:gdLst>
                <a:gd name="T0" fmla="*/ 20 w 13"/>
                <a:gd name="T1" fmla="*/ 0 h 26"/>
                <a:gd name="T2" fmla="*/ 6 w 13"/>
                <a:gd name="T3" fmla="*/ 14 h 26"/>
                <a:gd name="T4" fmla="*/ 6 w 13"/>
                <a:gd name="T5" fmla="*/ 26 h 26"/>
                <a:gd name="T6" fmla="*/ 9 w 13"/>
                <a:gd name="T7" fmla="*/ 37 h 26"/>
                <a:gd name="T8" fmla="*/ 6 w 13"/>
                <a:gd name="T9" fmla="*/ 46 h 26"/>
                <a:gd name="T10" fmla="*/ 3 w 13"/>
                <a:gd name="T11" fmla="*/ 57 h 26"/>
                <a:gd name="T12" fmla="*/ 17 w 13"/>
                <a:gd name="T13" fmla="*/ 68 h 26"/>
                <a:gd name="T14" fmla="*/ 14 w 13"/>
                <a:gd name="T15" fmla="*/ 51 h 26"/>
                <a:gd name="T16" fmla="*/ 31 w 13"/>
                <a:gd name="T17" fmla="*/ 51 h 26"/>
                <a:gd name="T18" fmla="*/ 31 w 13"/>
                <a:gd name="T19" fmla="*/ 37 h 26"/>
                <a:gd name="T20" fmla="*/ 17 w 13"/>
                <a:gd name="T21" fmla="*/ 40 h 26"/>
                <a:gd name="T22" fmla="*/ 20 w 13"/>
                <a:gd name="T23" fmla="*/ 28 h 26"/>
                <a:gd name="T24" fmla="*/ 26 w 13"/>
                <a:gd name="T25" fmla="*/ 26 h 26"/>
                <a:gd name="T26" fmla="*/ 20 w 13"/>
                <a:gd name="T27" fmla="*/ 14 h 26"/>
                <a:gd name="T28" fmla="*/ 11 w 13"/>
                <a:gd name="T29" fmla="*/ 17 h 26"/>
                <a:gd name="T30" fmla="*/ 20 w 13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" h="26">
                  <a:moveTo>
                    <a:pt x="7" y="0"/>
                  </a:moveTo>
                  <a:cubicBezTo>
                    <a:pt x="6" y="0"/>
                    <a:pt x="4" y="2"/>
                    <a:pt x="2" y="5"/>
                  </a:cubicBezTo>
                  <a:cubicBezTo>
                    <a:pt x="1" y="8"/>
                    <a:pt x="0" y="8"/>
                    <a:pt x="2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3" y="17"/>
                    <a:pt x="0" y="18"/>
                    <a:pt x="1" y="20"/>
                  </a:cubicBezTo>
                  <a:cubicBezTo>
                    <a:pt x="2" y="22"/>
                    <a:pt x="3" y="23"/>
                    <a:pt x="6" y="24"/>
                  </a:cubicBezTo>
                  <a:cubicBezTo>
                    <a:pt x="8" y="26"/>
                    <a:pt x="1" y="18"/>
                    <a:pt x="5" y="18"/>
                  </a:cubicBezTo>
                  <a:cubicBezTo>
                    <a:pt x="9" y="19"/>
                    <a:pt x="9" y="18"/>
                    <a:pt x="11" y="18"/>
                  </a:cubicBezTo>
                  <a:cubicBezTo>
                    <a:pt x="12" y="17"/>
                    <a:pt x="13" y="12"/>
                    <a:pt x="11" y="13"/>
                  </a:cubicBezTo>
                  <a:cubicBezTo>
                    <a:pt x="9" y="14"/>
                    <a:pt x="7" y="15"/>
                    <a:pt x="6" y="14"/>
                  </a:cubicBezTo>
                  <a:cubicBezTo>
                    <a:pt x="6" y="13"/>
                    <a:pt x="5" y="10"/>
                    <a:pt x="7" y="10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7"/>
                    <a:pt x="8" y="2"/>
                    <a:pt x="7" y="5"/>
                  </a:cubicBezTo>
                  <a:cubicBezTo>
                    <a:pt x="6" y="8"/>
                    <a:pt x="3" y="8"/>
                    <a:pt x="4" y="6"/>
                  </a:cubicBezTo>
                  <a:cubicBezTo>
                    <a:pt x="5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90">
              <a:extLst>
                <a:ext uri="{FF2B5EF4-FFF2-40B4-BE49-F238E27FC236}">
                  <a16:creationId xmlns:a16="http://schemas.microsoft.com/office/drawing/2014/main" id="{C25DBE01-27BD-48EB-892B-5D5F2BF55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732"/>
              <a:ext cx="17" cy="28"/>
            </a:xfrm>
            <a:custGeom>
              <a:avLst/>
              <a:gdLst>
                <a:gd name="T0" fmla="*/ 14 w 6"/>
                <a:gd name="T1" fmla="*/ 11 h 10"/>
                <a:gd name="T2" fmla="*/ 0 w 6"/>
                <a:gd name="T3" fmla="*/ 11 h 10"/>
                <a:gd name="T4" fmla="*/ 9 w 6"/>
                <a:gd name="T5" fmla="*/ 25 h 10"/>
                <a:gd name="T6" fmla="*/ 11 w 6"/>
                <a:gd name="T7" fmla="*/ 22 h 10"/>
                <a:gd name="T8" fmla="*/ 17 w 6"/>
                <a:gd name="T9" fmla="*/ 17 h 10"/>
                <a:gd name="T10" fmla="*/ 14 w 6"/>
                <a:gd name="T11" fmla="*/ 1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5" y="4"/>
                  </a:moveTo>
                  <a:cubicBezTo>
                    <a:pt x="4" y="4"/>
                    <a:pt x="0" y="0"/>
                    <a:pt x="0" y="4"/>
                  </a:cubicBezTo>
                  <a:cubicBezTo>
                    <a:pt x="0" y="8"/>
                    <a:pt x="2" y="10"/>
                    <a:pt x="3" y="9"/>
                  </a:cubicBezTo>
                  <a:cubicBezTo>
                    <a:pt x="4" y="8"/>
                    <a:pt x="2" y="8"/>
                    <a:pt x="4" y="8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6" y="5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91">
              <a:extLst>
                <a:ext uri="{FF2B5EF4-FFF2-40B4-BE49-F238E27FC236}">
                  <a16:creationId xmlns:a16="http://schemas.microsoft.com/office/drawing/2014/main" id="{AD5CD555-ED14-418D-B110-3E7D3D2D8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706"/>
              <a:ext cx="74" cy="40"/>
            </a:xfrm>
            <a:custGeom>
              <a:avLst/>
              <a:gdLst>
                <a:gd name="T0" fmla="*/ 43 w 26"/>
                <a:gd name="T1" fmla="*/ 14 h 14"/>
                <a:gd name="T2" fmla="*/ 26 w 26"/>
                <a:gd name="T3" fmla="*/ 11 h 14"/>
                <a:gd name="T4" fmla="*/ 14 w 26"/>
                <a:gd name="T5" fmla="*/ 34 h 14"/>
                <a:gd name="T6" fmla="*/ 37 w 26"/>
                <a:gd name="T7" fmla="*/ 37 h 14"/>
                <a:gd name="T8" fmla="*/ 60 w 26"/>
                <a:gd name="T9" fmla="*/ 34 h 14"/>
                <a:gd name="T10" fmla="*/ 71 w 26"/>
                <a:gd name="T11" fmla="*/ 26 h 14"/>
                <a:gd name="T12" fmla="*/ 65 w 26"/>
                <a:gd name="T13" fmla="*/ 14 h 14"/>
                <a:gd name="T14" fmla="*/ 43 w 26"/>
                <a:gd name="T15" fmla="*/ 14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4">
                  <a:moveTo>
                    <a:pt x="15" y="5"/>
                  </a:moveTo>
                  <a:cubicBezTo>
                    <a:pt x="12" y="5"/>
                    <a:pt x="12" y="0"/>
                    <a:pt x="9" y="4"/>
                  </a:cubicBezTo>
                  <a:cubicBezTo>
                    <a:pt x="6" y="7"/>
                    <a:pt x="0" y="11"/>
                    <a:pt x="5" y="12"/>
                  </a:cubicBezTo>
                  <a:cubicBezTo>
                    <a:pt x="10" y="13"/>
                    <a:pt x="9" y="13"/>
                    <a:pt x="13" y="13"/>
                  </a:cubicBezTo>
                  <a:cubicBezTo>
                    <a:pt x="17" y="14"/>
                    <a:pt x="17" y="12"/>
                    <a:pt x="21" y="12"/>
                  </a:cubicBezTo>
                  <a:cubicBezTo>
                    <a:pt x="25" y="13"/>
                    <a:pt x="25" y="10"/>
                    <a:pt x="25" y="9"/>
                  </a:cubicBezTo>
                  <a:cubicBezTo>
                    <a:pt x="26" y="8"/>
                    <a:pt x="23" y="5"/>
                    <a:pt x="23" y="5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92">
              <a:extLst>
                <a:ext uri="{FF2B5EF4-FFF2-40B4-BE49-F238E27FC236}">
                  <a16:creationId xmlns:a16="http://schemas.microsoft.com/office/drawing/2014/main" id="{B67CE88C-5E2D-4154-8849-1815D050B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3746"/>
              <a:ext cx="34" cy="48"/>
            </a:xfrm>
            <a:custGeom>
              <a:avLst/>
              <a:gdLst>
                <a:gd name="T0" fmla="*/ 20 w 12"/>
                <a:gd name="T1" fmla="*/ 11 h 17"/>
                <a:gd name="T2" fmla="*/ 3 w 12"/>
                <a:gd name="T3" fmla="*/ 17 h 17"/>
                <a:gd name="T4" fmla="*/ 14 w 12"/>
                <a:gd name="T5" fmla="*/ 37 h 17"/>
                <a:gd name="T6" fmla="*/ 14 w 12"/>
                <a:gd name="T7" fmla="*/ 48 h 17"/>
                <a:gd name="T8" fmla="*/ 28 w 12"/>
                <a:gd name="T9" fmla="*/ 34 h 17"/>
                <a:gd name="T10" fmla="*/ 31 w 12"/>
                <a:gd name="T11" fmla="*/ 23 h 17"/>
                <a:gd name="T12" fmla="*/ 20 w 12"/>
                <a:gd name="T13" fmla="*/ 1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7">
                  <a:moveTo>
                    <a:pt x="7" y="4"/>
                  </a:moveTo>
                  <a:cubicBezTo>
                    <a:pt x="4" y="5"/>
                    <a:pt x="0" y="0"/>
                    <a:pt x="1" y="6"/>
                  </a:cubicBezTo>
                  <a:cubicBezTo>
                    <a:pt x="2" y="12"/>
                    <a:pt x="5" y="10"/>
                    <a:pt x="5" y="13"/>
                  </a:cubicBezTo>
                  <a:cubicBezTo>
                    <a:pt x="5" y="15"/>
                    <a:pt x="3" y="17"/>
                    <a:pt x="5" y="17"/>
                  </a:cubicBezTo>
                  <a:cubicBezTo>
                    <a:pt x="8" y="16"/>
                    <a:pt x="9" y="13"/>
                    <a:pt x="10" y="12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0" y="7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93">
              <a:extLst>
                <a:ext uri="{FF2B5EF4-FFF2-40B4-BE49-F238E27FC236}">
                  <a16:creationId xmlns:a16="http://schemas.microsoft.com/office/drawing/2014/main" id="{B26844DB-3B92-446A-9238-8427CDF18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882"/>
              <a:ext cx="68" cy="37"/>
            </a:xfrm>
            <a:custGeom>
              <a:avLst/>
              <a:gdLst>
                <a:gd name="T0" fmla="*/ 68 w 24"/>
                <a:gd name="T1" fmla="*/ 0 h 13"/>
                <a:gd name="T2" fmla="*/ 37 w 24"/>
                <a:gd name="T3" fmla="*/ 6 h 13"/>
                <a:gd name="T4" fmla="*/ 23 w 24"/>
                <a:gd name="T5" fmla="*/ 17 h 13"/>
                <a:gd name="T6" fmla="*/ 11 w 24"/>
                <a:gd name="T7" fmla="*/ 23 h 13"/>
                <a:gd name="T8" fmla="*/ 31 w 24"/>
                <a:gd name="T9" fmla="*/ 23 h 13"/>
                <a:gd name="T10" fmla="*/ 51 w 24"/>
                <a:gd name="T11" fmla="*/ 11 h 13"/>
                <a:gd name="T12" fmla="*/ 68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3">
                  <a:moveTo>
                    <a:pt x="24" y="0"/>
                  </a:moveTo>
                  <a:cubicBezTo>
                    <a:pt x="20" y="0"/>
                    <a:pt x="14" y="0"/>
                    <a:pt x="13" y="2"/>
                  </a:cubicBezTo>
                  <a:cubicBezTo>
                    <a:pt x="12" y="3"/>
                    <a:pt x="9" y="5"/>
                    <a:pt x="8" y="6"/>
                  </a:cubicBezTo>
                  <a:cubicBezTo>
                    <a:pt x="6" y="7"/>
                    <a:pt x="0" y="4"/>
                    <a:pt x="4" y="8"/>
                  </a:cubicBezTo>
                  <a:cubicBezTo>
                    <a:pt x="8" y="13"/>
                    <a:pt x="9" y="9"/>
                    <a:pt x="11" y="8"/>
                  </a:cubicBezTo>
                  <a:cubicBezTo>
                    <a:pt x="14" y="6"/>
                    <a:pt x="18" y="4"/>
                    <a:pt x="18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94">
              <a:extLst>
                <a:ext uri="{FF2B5EF4-FFF2-40B4-BE49-F238E27FC236}">
                  <a16:creationId xmlns:a16="http://schemas.microsoft.com/office/drawing/2014/main" id="{708F6921-665B-458C-85F6-4627C94F1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873"/>
              <a:ext cx="63" cy="17"/>
            </a:xfrm>
            <a:custGeom>
              <a:avLst/>
              <a:gdLst>
                <a:gd name="T0" fmla="*/ 63 w 22"/>
                <a:gd name="T1" fmla="*/ 0 h 6"/>
                <a:gd name="T2" fmla="*/ 34 w 22"/>
                <a:gd name="T3" fmla="*/ 9 h 6"/>
                <a:gd name="T4" fmla="*/ 20 w 22"/>
                <a:gd name="T5" fmla="*/ 6 h 6"/>
                <a:gd name="T6" fmla="*/ 6 w 22"/>
                <a:gd name="T7" fmla="*/ 9 h 6"/>
                <a:gd name="T8" fmla="*/ 43 w 22"/>
                <a:gd name="T9" fmla="*/ 17 h 6"/>
                <a:gd name="T10" fmla="*/ 60 w 22"/>
                <a:gd name="T11" fmla="*/ 14 h 6"/>
                <a:gd name="T12" fmla="*/ 63 w 2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19" y="2"/>
                    <a:pt x="14" y="3"/>
                    <a:pt x="12" y="3"/>
                  </a:cubicBezTo>
                  <a:cubicBezTo>
                    <a:pt x="11" y="3"/>
                    <a:pt x="8" y="2"/>
                    <a:pt x="7" y="2"/>
                  </a:cubicBezTo>
                  <a:cubicBezTo>
                    <a:pt x="5" y="2"/>
                    <a:pt x="0" y="0"/>
                    <a:pt x="2" y="3"/>
                  </a:cubicBezTo>
                  <a:cubicBezTo>
                    <a:pt x="5" y="5"/>
                    <a:pt x="13" y="6"/>
                    <a:pt x="15" y="6"/>
                  </a:cubicBezTo>
                  <a:cubicBezTo>
                    <a:pt x="16" y="6"/>
                    <a:pt x="20" y="6"/>
                    <a:pt x="21" y="5"/>
                  </a:cubicBezTo>
                  <a:cubicBezTo>
                    <a:pt x="22" y="3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95">
              <a:extLst>
                <a:ext uri="{FF2B5EF4-FFF2-40B4-BE49-F238E27FC236}">
                  <a16:creationId xmlns:a16="http://schemas.microsoft.com/office/drawing/2014/main" id="{720BFDF5-3BD6-405B-B103-92DAB1C2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3887"/>
              <a:ext cx="32" cy="37"/>
            </a:xfrm>
            <a:custGeom>
              <a:avLst/>
              <a:gdLst>
                <a:gd name="T0" fmla="*/ 15 w 11"/>
                <a:gd name="T1" fmla="*/ 9 h 13"/>
                <a:gd name="T2" fmla="*/ 3 w 11"/>
                <a:gd name="T3" fmla="*/ 9 h 13"/>
                <a:gd name="T4" fmla="*/ 6 w 11"/>
                <a:gd name="T5" fmla="*/ 23 h 13"/>
                <a:gd name="T6" fmla="*/ 23 w 11"/>
                <a:gd name="T7" fmla="*/ 31 h 13"/>
                <a:gd name="T8" fmla="*/ 32 w 11"/>
                <a:gd name="T9" fmla="*/ 31 h 13"/>
                <a:gd name="T10" fmla="*/ 15 w 11"/>
                <a:gd name="T11" fmla="*/ 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3">
                  <a:moveTo>
                    <a:pt x="5" y="3"/>
                  </a:moveTo>
                  <a:cubicBezTo>
                    <a:pt x="3" y="3"/>
                    <a:pt x="2" y="0"/>
                    <a:pt x="1" y="3"/>
                  </a:cubicBezTo>
                  <a:cubicBezTo>
                    <a:pt x="0" y="5"/>
                    <a:pt x="0" y="6"/>
                    <a:pt x="2" y="8"/>
                  </a:cubicBezTo>
                  <a:cubicBezTo>
                    <a:pt x="5" y="9"/>
                    <a:pt x="5" y="8"/>
                    <a:pt x="8" y="11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9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96">
              <a:extLst>
                <a:ext uri="{FF2B5EF4-FFF2-40B4-BE49-F238E27FC236}">
                  <a16:creationId xmlns:a16="http://schemas.microsoft.com/office/drawing/2014/main" id="{CC99F2B8-8E2E-4572-9064-99AA0AC1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3870"/>
              <a:ext cx="26" cy="17"/>
            </a:xfrm>
            <a:custGeom>
              <a:avLst/>
              <a:gdLst>
                <a:gd name="T0" fmla="*/ 14 w 9"/>
                <a:gd name="T1" fmla="*/ 0 h 6"/>
                <a:gd name="T2" fmla="*/ 3 w 9"/>
                <a:gd name="T3" fmla="*/ 11 h 6"/>
                <a:gd name="T4" fmla="*/ 14 w 9"/>
                <a:gd name="T5" fmla="*/ 17 h 6"/>
                <a:gd name="T6" fmla="*/ 26 w 9"/>
                <a:gd name="T7" fmla="*/ 11 h 6"/>
                <a:gd name="T8" fmla="*/ 14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2" y="2"/>
                    <a:pt x="0" y="2"/>
                    <a:pt x="1" y="4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7" y="5"/>
                    <a:pt x="9" y="4"/>
                    <a:pt x="9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97">
              <a:extLst>
                <a:ext uri="{FF2B5EF4-FFF2-40B4-BE49-F238E27FC236}">
                  <a16:creationId xmlns:a16="http://schemas.microsoft.com/office/drawing/2014/main" id="{B835C508-1006-45D1-99E9-BC69AA9E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873"/>
              <a:ext cx="20" cy="14"/>
            </a:xfrm>
            <a:custGeom>
              <a:avLst/>
              <a:gdLst>
                <a:gd name="T0" fmla="*/ 11 w 7"/>
                <a:gd name="T1" fmla="*/ 0 h 5"/>
                <a:gd name="T2" fmla="*/ 6 w 7"/>
                <a:gd name="T3" fmla="*/ 8 h 5"/>
                <a:gd name="T4" fmla="*/ 20 w 7"/>
                <a:gd name="T5" fmla="*/ 11 h 5"/>
                <a:gd name="T6" fmla="*/ 11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0" y="2"/>
                    <a:pt x="2" y="3"/>
                  </a:cubicBezTo>
                  <a:cubicBezTo>
                    <a:pt x="5" y="5"/>
                    <a:pt x="7" y="4"/>
                    <a:pt x="7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98">
              <a:extLst>
                <a:ext uri="{FF2B5EF4-FFF2-40B4-BE49-F238E27FC236}">
                  <a16:creationId xmlns:a16="http://schemas.microsoft.com/office/drawing/2014/main" id="{ACBD2A62-52B0-4F63-8F58-55C9D1D8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3822"/>
              <a:ext cx="196" cy="60"/>
            </a:xfrm>
            <a:custGeom>
              <a:avLst/>
              <a:gdLst>
                <a:gd name="T0" fmla="*/ 196 w 69"/>
                <a:gd name="T1" fmla="*/ 51 h 21"/>
                <a:gd name="T2" fmla="*/ 179 w 69"/>
                <a:gd name="T3" fmla="*/ 46 h 21"/>
                <a:gd name="T4" fmla="*/ 170 w 69"/>
                <a:gd name="T5" fmla="*/ 40 h 21"/>
                <a:gd name="T6" fmla="*/ 156 w 69"/>
                <a:gd name="T7" fmla="*/ 37 h 21"/>
                <a:gd name="T8" fmla="*/ 145 w 69"/>
                <a:gd name="T9" fmla="*/ 26 h 21"/>
                <a:gd name="T10" fmla="*/ 131 w 69"/>
                <a:gd name="T11" fmla="*/ 14 h 21"/>
                <a:gd name="T12" fmla="*/ 119 w 69"/>
                <a:gd name="T13" fmla="*/ 14 h 21"/>
                <a:gd name="T14" fmla="*/ 111 w 69"/>
                <a:gd name="T15" fmla="*/ 11 h 21"/>
                <a:gd name="T16" fmla="*/ 94 w 69"/>
                <a:gd name="T17" fmla="*/ 31 h 21"/>
                <a:gd name="T18" fmla="*/ 74 w 69"/>
                <a:gd name="T19" fmla="*/ 20 h 21"/>
                <a:gd name="T20" fmla="*/ 60 w 69"/>
                <a:gd name="T21" fmla="*/ 20 h 21"/>
                <a:gd name="T22" fmla="*/ 48 w 69"/>
                <a:gd name="T23" fmla="*/ 3 h 21"/>
                <a:gd name="T24" fmla="*/ 20 w 69"/>
                <a:gd name="T25" fmla="*/ 6 h 21"/>
                <a:gd name="T26" fmla="*/ 6 w 69"/>
                <a:gd name="T27" fmla="*/ 11 h 21"/>
                <a:gd name="T28" fmla="*/ 0 w 69"/>
                <a:gd name="T29" fmla="*/ 26 h 21"/>
                <a:gd name="T30" fmla="*/ 23 w 69"/>
                <a:gd name="T31" fmla="*/ 23 h 21"/>
                <a:gd name="T32" fmla="*/ 40 w 69"/>
                <a:gd name="T33" fmla="*/ 31 h 21"/>
                <a:gd name="T34" fmla="*/ 60 w 69"/>
                <a:gd name="T35" fmla="*/ 43 h 21"/>
                <a:gd name="T36" fmla="*/ 71 w 69"/>
                <a:gd name="T37" fmla="*/ 34 h 21"/>
                <a:gd name="T38" fmla="*/ 91 w 69"/>
                <a:gd name="T39" fmla="*/ 51 h 21"/>
                <a:gd name="T40" fmla="*/ 111 w 69"/>
                <a:gd name="T41" fmla="*/ 49 h 21"/>
                <a:gd name="T42" fmla="*/ 134 w 69"/>
                <a:gd name="T43" fmla="*/ 49 h 21"/>
                <a:gd name="T44" fmla="*/ 151 w 69"/>
                <a:gd name="T45" fmla="*/ 49 h 21"/>
                <a:gd name="T46" fmla="*/ 162 w 69"/>
                <a:gd name="T47" fmla="*/ 54 h 21"/>
                <a:gd name="T48" fmla="*/ 196 w 69"/>
                <a:gd name="T49" fmla="*/ 51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" h="21">
                  <a:moveTo>
                    <a:pt x="69" y="18"/>
                  </a:moveTo>
                  <a:cubicBezTo>
                    <a:pt x="68" y="17"/>
                    <a:pt x="63" y="16"/>
                    <a:pt x="63" y="16"/>
                  </a:cubicBezTo>
                  <a:cubicBezTo>
                    <a:pt x="63" y="16"/>
                    <a:pt x="61" y="15"/>
                    <a:pt x="60" y="14"/>
                  </a:cubicBezTo>
                  <a:cubicBezTo>
                    <a:pt x="59" y="13"/>
                    <a:pt x="55" y="13"/>
                    <a:pt x="55" y="13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47" y="4"/>
                    <a:pt x="46" y="5"/>
                  </a:cubicBezTo>
                  <a:cubicBezTo>
                    <a:pt x="45" y="5"/>
                    <a:pt x="42" y="5"/>
                    <a:pt x="42" y="5"/>
                  </a:cubicBezTo>
                  <a:cubicBezTo>
                    <a:pt x="42" y="5"/>
                    <a:pt x="39" y="2"/>
                    <a:pt x="39" y="4"/>
                  </a:cubicBezTo>
                  <a:cubicBezTo>
                    <a:pt x="36" y="7"/>
                    <a:pt x="34" y="12"/>
                    <a:pt x="33" y="11"/>
                  </a:cubicBezTo>
                  <a:cubicBezTo>
                    <a:pt x="31" y="11"/>
                    <a:pt x="28" y="7"/>
                    <a:pt x="26" y="7"/>
                  </a:cubicBezTo>
                  <a:cubicBezTo>
                    <a:pt x="24" y="8"/>
                    <a:pt x="22" y="9"/>
                    <a:pt x="21" y="7"/>
                  </a:cubicBezTo>
                  <a:cubicBezTo>
                    <a:pt x="20" y="4"/>
                    <a:pt x="23" y="0"/>
                    <a:pt x="17" y="1"/>
                  </a:cubicBezTo>
                  <a:cubicBezTo>
                    <a:pt x="12" y="3"/>
                    <a:pt x="9" y="0"/>
                    <a:pt x="7" y="2"/>
                  </a:cubicBezTo>
                  <a:cubicBezTo>
                    <a:pt x="5" y="4"/>
                    <a:pt x="3" y="1"/>
                    <a:pt x="2" y="4"/>
                  </a:cubicBezTo>
                  <a:cubicBezTo>
                    <a:pt x="1" y="6"/>
                    <a:pt x="0" y="9"/>
                    <a:pt x="0" y="9"/>
                  </a:cubicBezTo>
                  <a:cubicBezTo>
                    <a:pt x="0" y="9"/>
                    <a:pt x="5" y="7"/>
                    <a:pt x="8" y="8"/>
                  </a:cubicBezTo>
                  <a:cubicBezTo>
                    <a:pt x="11" y="9"/>
                    <a:pt x="12" y="7"/>
                    <a:pt x="14" y="11"/>
                  </a:cubicBezTo>
                  <a:cubicBezTo>
                    <a:pt x="17" y="15"/>
                    <a:pt x="19" y="15"/>
                    <a:pt x="21" y="15"/>
                  </a:cubicBezTo>
                  <a:cubicBezTo>
                    <a:pt x="22" y="14"/>
                    <a:pt x="23" y="6"/>
                    <a:pt x="25" y="12"/>
                  </a:cubicBezTo>
                  <a:cubicBezTo>
                    <a:pt x="28" y="18"/>
                    <a:pt x="29" y="17"/>
                    <a:pt x="32" y="18"/>
                  </a:cubicBezTo>
                  <a:cubicBezTo>
                    <a:pt x="36" y="19"/>
                    <a:pt x="35" y="15"/>
                    <a:pt x="39" y="17"/>
                  </a:cubicBezTo>
                  <a:cubicBezTo>
                    <a:pt x="43" y="19"/>
                    <a:pt x="45" y="15"/>
                    <a:pt x="47" y="17"/>
                  </a:cubicBezTo>
                  <a:cubicBezTo>
                    <a:pt x="48" y="18"/>
                    <a:pt x="51" y="15"/>
                    <a:pt x="53" y="17"/>
                  </a:cubicBezTo>
                  <a:cubicBezTo>
                    <a:pt x="54" y="18"/>
                    <a:pt x="55" y="17"/>
                    <a:pt x="57" y="19"/>
                  </a:cubicBezTo>
                  <a:cubicBezTo>
                    <a:pt x="59" y="21"/>
                    <a:pt x="69" y="18"/>
                    <a:pt x="69" y="18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99">
              <a:extLst>
                <a:ext uri="{FF2B5EF4-FFF2-40B4-BE49-F238E27FC236}">
                  <a16:creationId xmlns:a16="http://schemas.microsoft.com/office/drawing/2014/main" id="{D8101F32-87CF-4542-9063-66F7A893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587"/>
              <a:ext cx="233" cy="247"/>
            </a:xfrm>
            <a:custGeom>
              <a:avLst/>
              <a:gdLst>
                <a:gd name="T0" fmla="*/ 51 w 82"/>
                <a:gd name="T1" fmla="*/ 14 h 87"/>
                <a:gd name="T2" fmla="*/ 23 w 82"/>
                <a:gd name="T3" fmla="*/ 11 h 87"/>
                <a:gd name="T4" fmla="*/ 11 w 82"/>
                <a:gd name="T5" fmla="*/ 9 h 87"/>
                <a:gd name="T6" fmla="*/ 11 w 82"/>
                <a:gd name="T7" fmla="*/ 28 h 87"/>
                <a:gd name="T8" fmla="*/ 37 w 82"/>
                <a:gd name="T9" fmla="*/ 45 h 87"/>
                <a:gd name="T10" fmla="*/ 48 w 82"/>
                <a:gd name="T11" fmla="*/ 60 h 87"/>
                <a:gd name="T12" fmla="*/ 60 w 82"/>
                <a:gd name="T13" fmla="*/ 65 h 87"/>
                <a:gd name="T14" fmla="*/ 68 w 82"/>
                <a:gd name="T15" fmla="*/ 74 h 87"/>
                <a:gd name="T16" fmla="*/ 82 w 82"/>
                <a:gd name="T17" fmla="*/ 82 h 87"/>
                <a:gd name="T18" fmla="*/ 91 w 82"/>
                <a:gd name="T19" fmla="*/ 82 h 87"/>
                <a:gd name="T20" fmla="*/ 94 w 82"/>
                <a:gd name="T21" fmla="*/ 105 h 87"/>
                <a:gd name="T22" fmla="*/ 102 w 82"/>
                <a:gd name="T23" fmla="*/ 125 h 87"/>
                <a:gd name="T24" fmla="*/ 122 w 82"/>
                <a:gd name="T25" fmla="*/ 136 h 87"/>
                <a:gd name="T26" fmla="*/ 131 w 82"/>
                <a:gd name="T27" fmla="*/ 159 h 87"/>
                <a:gd name="T28" fmla="*/ 139 w 82"/>
                <a:gd name="T29" fmla="*/ 182 h 87"/>
                <a:gd name="T30" fmla="*/ 148 w 82"/>
                <a:gd name="T31" fmla="*/ 196 h 87"/>
                <a:gd name="T32" fmla="*/ 165 w 82"/>
                <a:gd name="T33" fmla="*/ 210 h 87"/>
                <a:gd name="T34" fmla="*/ 207 w 82"/>
                <a:gd name="T35" fmla="*/ 241 h 87"/>
                <a:gd name="T36" fmla="*/ 219 w 82"/>
                <a:gd name="T37" fmla="*/ 227 h 87"/>
                <a:gd name="T38" fmla="*/ 233 w 82"/>
                <a:gd name="T39" fmla="*/ 216 h 87"/>
                <a:gd name="T40" fmla="*/ 224 w 82"/>
                <a:gd name="T41" fmla="*/ 199 h 87"/>
                <a:gd name="T42" fmla="*/ 233 w 82"/>
                <a:gd name="T43" fmla="*/ 190 h 87"/>
                <a:gd name="T44" fmla="*/ 222 w 82"/>
                <a:gd name="T45" fmla="*/ 179 h 87"/>
                <a:gd name="T46" fmla="*/ 207 w 82"/>
                <a:gd name="T47" fmla="*/ 170 h 87"/>
                <a:gd name="T48" fmla="*/ 199 w 82"/>
                <a:gd name="T49" fmla="*/ 156 h 87"/>
                <a:gd name="T50" fmla="*/ 182 w 82"/>
                <a:gd name="T51" fmla="*/ 139 h 87"/>
                <a:gd name="T52" fmla="*/ 173 w 82"/>
                <a:gd name="T53" fmla="*/ 131 h 87"/>
                <a:gd name="T54" fmla="*/ 179 w 82"/>
                <a:gd name="T55" fmla="*/ 114 h 87"/>
                <a:gd name="T56" fmla="*/ 173 w 82"/>
                <a:gd name="T57" fmla="*/ 111 h 87"/>
                <a:gd name="T58" fmla="*/ 159 w 82"/>
                <a:gd name="T59" fmla="*/ 108 h 87"/>
                <a:gd name="T60" fmla="*/ 153 w 82"/>
                <a:gd name="T61" fmla="*/ 97 h 87"/>
                <a:gd name="T62" fmla="*/ 139 w 82"/>
                <a:gd name="T63" fmla="*/ 79 h 87"/>
                <a:gd name="T64" fmla="*/ 119 w 82"/>
                <a:gd name="T65" fmla="*/ 68 h 87"/>
                <a:gd name="T66" fmla="*/ 80 w 82"/>
                <a:gd name="T67" fmla="*/ 26 h 87"/>
                <a:gd name="T68" fmla="*/ 51 w 82"/>
                <a:gd name="T69" fmla="*/ 14 h 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2" h="87">
                  <a:moveTo>
                    <a:pt x="18" y="5"/>
                  </a:moveTo>
                  <a:cubicBezTo>
                    <a:pt x="15" y="5"/>
                    <a:pt x="11" y="6"/>
                    <a:pt x="8" y="4"/>
                  </a:cubicBezTo>
                  <a:cubicBezTo>
                    <a:pt x="6" y="3"/>
                    <a:pt x="7" y="0"/>
                    <a:pt x="4" y="3"/>
                  </a:cubicBezTo>
                  <a:cubicBezTo>
                    <a:pt x="2" y="6"/>
                    <a:pt x="0" y="9"/>
                    <a:pt x="4" y="10"/>
                  </a:cubicBezTo>
                  <a:cubicBezTo>
                    <a:pt x="8" y="11"/>
                    <a:pt x="11" y="11"/>
                    <a:pt x="13" y="16"/>
                  </a:cubicBezTo>
                  <a:cubicBezTo>
                    <a:pt x="14" y="20"/>
                    <a:pt x="16" y="20"/>
                    <a:pt x="17" y="21"/>
                  </a:cubicBezTo>
                  <a:cubicBezTo>
                    <a:pt x="18" y="21"/>
                    <a:pt x="19" y="20"/>
                    <a:pt x="21" y="23"/>
                  </a:cubicBezTo>
                  <a:cubicBezTo>
                    <a:pt x="23" y="25"/>
                    <a:pt x="22" y="24"/>
                    <a:pt x="24" y="26"/>
                  </a:cubicBezTo>
                  <a:cubicBezTo>
                    <a:pt x="25" y="28"/>
                    <a:pt x="27" y="28"/>
                    <a:pt x="29" y="29"/>
                  </a:cubicBezTo>
                  <a:cubicBezTo>
                    <a:pt x="30" y="29"/>
                    <a:pt x="30" y="26"/>
                    <a:pt x="32" y="29"/>
                  </a:cubicBezTo>
                  <a:cubicBezTo>
                    <a:pt x="33" y="32"/>
                    <a:pt x="33" y="34"/>
                    <a:pt x="33" y="37"/>
                  </a:cubicBezTo>
                  <a:cubicBezTo>
                    <a:pt x="34" y="40"/>
                    <a:pt x="33" y="42"/>
                    <a:pt x="36" y="44"/>
                  </a:cubicBezTo>
                  <a:cubicBezTo>
                    <a:pt x="38" y="45"/>
                    <a:pt x="42" y="47"/>
                    <a:pt x="43" y="48"/>
                  </a:cubicBezTo>
                  <a:cubicBezTo>
                    <a:pt x="43" y="50"/>
                    <a:pt x="45" y="52"/>
                    <a:pt x="46" y="56"/>
                  </a:cubicBezTo>
                  <a:cubicBezTo>
                    <a:pt x="47" y="59"/>
                    <a:pt x="48" y="62"/>
                    <a:pt x="49" y="64"/>
                  </a:cubicBezTo>
                  <a:cubicBezTo>
                    <a:pt x="50" y="66"/>
                    <a:pt x="50" y="67"/>
                    <a:pt x="52" y="69"/>
                  </a:cubicBezTo>
                  <a:cubicBezTo>
                    <a:pt x="54" y="71"/>
                    <a:pt x="55" y="71"/>
                    <a:pt x="58" y="74"/>
                  </a:cubicBezTo>
                  <a:cubicBezTo>
                    <a:pt x="62" y="77"/>
                    <a:pt x="70" y="87"/>
                    <a:pt x="73" y="85"/>
                  </a:cubicBezTo>
                  <a:cubicBezTo>
                    <a:pt x="76" y="83"/>
                    <a:pt x="74" y="81"/>
                    <a:pt x="77" y="80"/>
                  </a:cubicBezTo>
                  <a:cubicBezTo>
                    <a:pt x="80" y="79"/>
                    <a:pt x="82" y="78"/>
                    <a:pt x="82" y="76"/>
                  </a:cubicBezTo>
                  <a:cubicBezTo>
                    <a:pt x="82" y="73"/>
                    <a:pt x="78" y="72"/>
                    <a:pt x="79" y="70"/>
                  </a:cubicBezTo>
                  <a:cubicBezTo>
                    <a:pt x="80" y="68"/>
                    <a:pt x="82" y="67"/>
                    <a:pt x="82" y="67"/>
                  </a:cubicBezTo>
                  <a:cubicBezTo>
                    <a:pt x="82" y="67"/>
                    <a:pt x="79" y="62"/>
                    <a:pt x="78" y="63"/>
                  </a:cubicBezTo>
                  <a:cubicBezTo>
                    <a:pt x="77" y="64"/>
                    <a:pt x="74" y="62"/>
                    <a:pt x="73" y="60"/>
                  </a:cubicBezTo>
                  <a:cubicBezTo>
                    <a:pt x="73" y="59"/>
                    <a:pt x="74" y="55"/>
                    <a:pt x="70" y="55"/>
                  </a:cubicBezTo>
                  <a:cubicBezTo>
                    <a:pt x="66" y="55"/>
                    <a:pt x="64" y="49"/>
                    <a:pt x="64" y="49"/>
                  </a:cubicBezTo>
                  <a:cubicBezTo>
                    <a:pt x="64" y="49"/>
                    <a:pt x="59" y="48"/>
                    <a:pt x="61" y="46"/>
                  </a:cubicBezTo>
                  <a:cubicBezTo>
                    <a:pt x="63" y="45"/>
                    <a:pt x="63" y="40"/>
                    <a:pt x="63" y="40"/>
                  </a:cubicBezTo>
                  <a:cubicBezTo>
                    <a:pt x="63" y="40"/>
                    <a:pt x="62" y="37"/>
                    <a:pt x="61" y="39"/>
                  </a:cubicBezTo>
                  <a:cubicBezTo>
                    <a:pt x="60" y="41"/>
                    <a:pt x="56" y="38"/>
                    <a:pt x="56" y="38"/>
                  </a:cubicBezTo>
                  <a:cubicBezTo>
                    <a:pt x="56" y="38"/>
                    <a:pt x="54" y="37"/>
                    <a:pt x="54" y="34"/>
                  </a:cubicBezTo>
                  <a:cubicBezTo>
                    <a:pt x="53" y="32"/>
                    <a:pt x="52" y="28"/>
                    <a:pt x="49" y="28"/>
                  </a:cubicBezTo>
                  <a:cubicBezTo>
                    <a:pt x="47" y="27"/>
                    <a:pt x="45" y="27"/>
                    <a:pt x="42" y="24"/>
                  </a:cubicBezTo>
                  <a:cubicBezTo>
                    <a:pt x="38" y="21"/>
                    <a:pt x="28" y="9"/>
                    <a:pt x="28" y="9"/>
                  </a:cubicBezTo>
                  <a:cubicBezTo>
                    <a:pt x="28" y="9"/>
                    <a:pt x="22" y="6"/>
                    <a:pt x="18" y="5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00">
              <a:extLst>
                <a:ext uri="{FF2B5EF4-FFF2-40B4-BE49-F238E27FC236}">
                  <a16:creationId xmlns:a16="http://schemas.microsoft.com/office/drawing/2014/main" id="{A3606646-0ADF-4AAF-8C04-7FE947CA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3519"/>
              <a:ext cx="49" cy="77"/>
            </a:xfrm>
            <a:custGeom>
              <a:avLst/>
              <a:gdLst>
                <a:gd name="T0" fmla="*/ 14 w 17"/>
                <a:gd name="T1" fmla="*/ 0 h 27"/>
                <a:gd name="T2" fmla="*/ 9 w 17"/>
                <a:gd name="T3" fmla="*/ 6 h 27"/>
                <a:gd name="T4" fmla="*/ 3 w 17"/>
                <a:gd name="T5" fmla="*/ 17 h 27"/>
                <a:gd name="T6" fmla="*/ 6 w 17"/>
                <a:gd name="T7" fmla="*/ 43 h 27"/>
                <a:gd name="T8" fmla="*/ 12 w 17"/>
                <a:gd name="T9" fmla="*/ 74 h 27"/>
                <a:gd name="T10" fmla="*/ 26 w 17"/>
                <a:gd name="T11" fmla="*/ 71 h 27"/>
                <a:gd name="T12" fmla="*/ 40 w 17"/>
                <a:gd name="T13" fmla="*/ 60 h 27"/>
                <a:gd name="T14" fmla="*/ 40 w 17"/>
                <a:gd name="T15" fmla="*/ 34 h 27"/>
                <a:gd name="T16" fmla="*/ 32 w 17"/>
                <a:gd name="T17" fmla="*/ 20 h 27"/>
                <a:gd name="T18" fmla="*/ 14 w 17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7">
                  <a:moveTo>
                    <a:pt x="5" y="0"/>
                  </a:moveTo>
                  <a:cubicBezTo>
                    <a:pt x="3" y="0"/>
                    <a:pt x="3" y="0"/>
                    <a:pt x="3" y="2"/>
                  </a:cubicBezTo>
                  <a:cubicBezTo>
                    <a:pt x="4" y="5"/>
                    <a:pt x="1" y="3"/>
                    <a:pt x="1" y="6"/>
                  </a:cubicBezTo>
                  <a:cubicBezTo>
                    <a:pt x="0" y="9"/>
                    <a:pt x="3" y="14"/>
                    <a:pt x="2" y="15"/>
                  </a:cubicBezTo>
                  <a:cubicBezTo>
                    <a:pt x="2" y="17"/>
                    <a:pt x="2" y="24"/>
                    <a:pt x="4" y="26"/>
                  </a:cubicBezTo>
                  <a:cubicBezTo>
                    <a:pt x="5" y="27"/>
                    <a:pt x="7" y="26"/>
                    <a:pt x="9" y="25"/>
                  </a:cubicBezTo>
                  <a:cubicBezTo>
                    <a:pt x="12" y="25"/>
                    <a:pt x="10" y="21"/>
                    <a:pt x="14" y="21"/>
                  </a:cubicBezTo>
                  <a:cubicBezTo>
                    <a:pt x="17" y="21"/>
                    <a:pt x="15" y="12"/>
                    <a:pt x="14" y="12"/>
                  </a:cubicBezTo>
                  <a:cubicBezTo>
                    <a:pt x="13" y="12"/>
                    <a:pt x="11" y="7"/>
                    <a:pt x="11" y="7"/>
                  </a:cubicBezTo>
                  <a:cubicBezTo>
                    <a:pt x="10" y="6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01">
              <a:extLst>
                <a:ext uri="{FF2B5EF4-FFF2-40B4-BE49-F238E27FC236}">
                  <a16:creationId xmlns:a16="http://schemas.microsoft.com/office/drawing/2014/main" id="{800047DF-7A95-478B-8867-C4503999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3706"/>
              <a:ext cx="12" cy="17"/>
            </a:xfrm>
            <a:custGeom>
              <a:avLst/>
              <a:gdLst>
                <a:gd name="T0" fmla="*/ 12 w 4"/>
                <a:gd name="T1" fmla="*/ 3 h 6"/>
                <a:gd name="T2" fmla="*/ 3 w 4"/>
                <a:gd name="T3" fmla="*/ 9 h 6"/>
                <a:gd name="T4" fmla="*/ 12 w 4"/>
                <a:gd name="T5" fmla="*/ 11 h 6"/>
                <a:gd name="T6" fmla="*/ 12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2" y="2"/>
                    <a:pt x="0" y="0"/>
                    <a:pt x="1" y="3"/>
                  </a:cubicBezTo>
                  <a:cubicBezTo>
                    <a:pt x="1" y="6"/>
                    <a:pt x="3" y="5"/>
                    <a:pt x="4" y="4"/>
                  </a:cubicBezTo>
                  <a:cubicBezTo>
                    <a:pt x="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02">
              <a:extLst>
                <a:ext uri="{FF2B5EF4-FFF2-40B4-BE49-F238E27FC236}">
                  <a16:creationId xmlns:a16="http://schemas.microsoft.com/office/drawing/2014/main" id="{8D63CD27-7209-4074-8FB7-B89B623E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3751"/>
              <a:ext cx="20" cy="15"/>
            </a:xfrm>
            <a:custGeom>
              <a:avLst/>
              <a:gdLst>
                <a:gd name="T0" fmla="*/ 9 w 7"/>
                <a:gd name="T1" fmla="*/ 0 h 5"/>
                <a:gd name="T2" fmla="*/ 6 w 7"/>
                <a:gd name="T3" fmla="*/ 9 h 5"/>
                <a:gd name="T4" fmla="*/ 17 w 7"/>
                <a:gd name="T5" fmla="*/ 12 h 5"/>
                <a:gd name="T6" fmla="*/ 20 w 7"/>
                <a:gd name="T7" fmla="*/ 3 h 5"/>
                <a:gd name="T8" fmla="*/ 9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2" y="0"/>
                    <a:pt x="0" y="1"/>
                    <a:pt x="2" y="3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7" y="4"/>
                    <a:pt x="7" y="2"/>
                    <a:pt x="7" y="1"/>
                  </a:cubicBezTo>
                  <a:cubicBezTo>
                    <a:pt x="6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03">
              <a:extLst>
                <a:ext uri="{FF2B5EF4-FFF2-40B4-BE49-F238E27FC236}">
                  <a16:creationId xmlns:a16="http://schemas.microsoft.com/office/drawing/2014/main" id="{E3369405-12DB-4C89-8888-610BD125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763"/>
              <a:ext cx="26" cy="20"/>
            </a:xfrm>
            <a:custGeom>
              <a:avLst/>
              <a:gdLst>
                <a:gd name="T0" fmla="*/ 14 w 9"/>
                <a:gd name="T1" fmla="*/ 0 h 7"/>
                <a:gd name="T2" fmla="*/ 6 w 9"/>
                <a:gd name="T3" fmla="*/ 14 h 7"/>
                <a:gd name="T4" fmla="*/ 20 w 9"/>
                <a:gd name="T5" fmla="*/ 14 h 7"/>
                <a:gd name="T6" fmla="*/ 26 w 9"/>
                <a:gd name="T7" fmla="*/ 9 h 7"/>
                <a:gd name="T8" fmla="*/ 14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1"/>
                    <a:pt x="0" y="2"/>
                    <a:pt x="2" y="5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8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04">
              <a:extLst>
                <a:ext uri="{FF2B5EF4-FFF2-40B4-BE49-F238E27FC236}">
                  <a16:creationId xmlns:a16="http://schemas.microsoft.com/office/drawing/2014/main" id="{004C3EB5-8D13-43CE-AB89-6E7C4F8FC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3740"/>
              <a:ext cx="329" cy="249"/>
            </a:xfrm>
            <a:custGeom>
              <a:avLst/>
              <a:gdLst>
                <a:gd name="T0" fmla="*/ 68 w 116"/>
                <a:gd name="T1" fmla="*/ 0 h 88"/>
                <a:gd name="T2" fmla="*/ 34 w 116"/>
                <a:gd name="T3" fmla="*/ 28 h 88"/>
                <a:gd name="T4" fmla="*/ 20 w 116"/>
                <a:gd name="T5" fmla="*/ 31 h 88"/>
                <a:gd name="T6" fmla="*/ 9 w 116"/>
                <a:gd name="T7" fmla="*/ 17 h 88"/>
                <a:gd name="T8" fmla="*/ 9 w 116"/>
                <a:gd name="T9" fmla="*/ 45 h 88"/>
                <a:gd name="T10" fmla="*/ 31 w 116"/>
                <a:gd name="T11" fmla="*/ 54 h 88"/>
                <a:gd name="T12" fmla="*/ 57 w 116"/>
                <a:gd name="T13" fmla="*/ 82 h 88"/>
                <a:gd name="T14" fmla="*/ 85 w 116"/>
                <a:gd name="T15" fmla="*/ 91 h 88"/>
                <a:gd name="T16" fmla="*/ 88 w 116"/>
                <a:gd name="T17" fmla="*/ 119 h 88"/>
                <a:gd name="T18" fmla="*/ 113 w 116"/>
                <a:gd name="T19" fmla="*/ 130 h 88"/>
                <a:gd name="T20" fmla="*/ 147 w 116"/>
                <a:gd name="T21" fmla="*/ 153 h 88"/>
                <a:gd name="T22" fmla="*/ 150 w 116"/>
                <a:gd name="T23" fmla="*/ 184 h 88"/>
                <a:gd name="T24" fmla="*/ 187 w 116"/>
                <a:gd name="T25" fmla="*/ 209 h 88"/>
                <a:gd name="T26" fmla="*/ 218 w 116"/>
                <a:gd name="T27" fmla="*/ 226 h 88"/>
                <a:gd name="T28" fmla="*/ 275 w 116"/>
                <a:gd name="T29" fmla="*/ 224 h 88"/>
                <a:gd name="T30" fmla="*/ 301 w 116"/>
                <a:gd name="T31" fmla="*/ 207 h 88"/>
                <a:gd name="T32" fmla="*/ 315 w 116"/>
                <a:gd name="T33" fmla="*/ 161 h 88"/>
                <a:gd name="T34" fmla="*/ 275 w 116"/>
                <a:gd name="T35" fmla="*/ 139 h 88"/>
                <a:gd name="T36" fmla="*/ 267 w 116"/>
                <a:gd name="T37" fmla="*/ 102 h 88"/>
                <a:gd name="T38" fmla="*/ 275 w 116"/>
                <a:gd name="T39" fmla="*/ 65 h 88"/>
                <a:gd name="T40" fmla="*/ 275 w 116"/>
                <a:gd name="T41" fmla="*/ 48 h 88"/>
                <a:gd name="T42" fmla="*/ 255 w 116"/>
                <a:gd name="T43" fmla="*/ 37 h 88"/>
                <a:gd name="T44" fmla="*/ 218 w 116"/>
                <a:gd name="T45" fmla="*/ 34 h 88"/>
                <a:gd name="T46" fmla="*/ 173 w 116"/>
                <a:gd name="T47" fmla="*/ 34 h 88"/>
                <a:gd name="T48" fmla="*/ 147 w 116"/>
                <a:gd name="T49" fmla="*/ 28 h 88"/>
                <a:gd name="T50" fmla="*/ 125 w 116"/>
                <a:gd name="T51" fmla="*/ 31 h 88"/>
                <a:gd name="T52" fmla="*/ 116 w 116"/>
                <a:gd name="T53" fmla="*/ 14 h 88"/>
                <a:gd name="T54" fmla="*/ 96 w 116"/>
                <a:gd name="T55" fmla="*/ 11 h 88"/>
                <a:gd name="T56" fmla="*/ 68 w 116"/>
                <a:gd name="T57" fmla="*/ 0 h 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8">
                  <a:moveTo>
                    <a:pt x="24" y="0"/>
                  </a:moveTo>
                  <a:cubicBezTo>
                    <a:pt x="17" y="4"/>
                    <a:pt x="17" y="8"/>
                    <a:pt x="12" y="10"/>
                  </a:cubicBezTo>
                  <a:cubicBezTo>
                    <a:pt x="8" y="12"/>
                    <a:pt x="9" y="14"/>
                    <a:pt x="7" y="11"/>
                  </a:cubicBezTo>
                  <a:cubicBezTo>
                    <a:pt x="4" y="9"/>
                    <a:pt x="3" y="3"/>
                    <a:pt x="3" y="6"/>
                  </a:cubicBezTo>
                  <a:cubicBezTo>
                    <a:pt x="2" y="8"/>
                    <a:pt x="0" y="13"/>
                    <a:pt x="3" y="16"/>
                  </a:cubicBezTo>
                  <a:cubicBezTo>
                    <a:pt x="6" y="19"/>
                    <a:pt x="6" y="19"/>
                    <a:pt x="11" y="19"/>
                  </a:cubicBezTo>
                  <a:cubicBezTo>
                    <a:pt x="16" y="19"/>
                    <a:pt x="18" y="28"/>
                    <a:pt x="20" y="29"/>
                  </a:cubicBezTo>
                  <a:cubicBezTo>
                    <a:pt x="23" y="30"/>
                    <a:pt x="27" y="29"/>
                    <a:pt x="30" y="32"/>
                  </a:cubicBezTo>
                  <a:cubicBezTo>
                    <a:pt x="32" y="36"/>
                    <a:pt x="28" y="37"/>
                    <a:pt x="31" y="42"/>
                  </a:cubicBezTo>
                  <a:cubicBezTo>
                    <a:pt x="33" y="48"/>
                    <a:pt x="33" y="42"/>
                    <a:pt x="40" y="46"/>
                  </a:cubicBezTo>
                  <a:cubicBezTo>
                    <a:pt x="47" y="51"/>
                    <a:pt x="50" y="49"/>
                    <a:pt x="52" y="54"/>
                  </a:cubicBezTo>
                  <a:cubicBezTo>
                    <a:pt x="54" y="59"/>
                    <a:pt x="49" y="55"/>
                    <a:pt x="53" y="65"/>
                  </a:cubicBezTo>
                  <a:cubicBezTo>
                    <a:pt x="58" y="74"/>
                    <a:pt x="60" y="72"/>
                    <a:pt x="66" y="74"/>
                  </a:cubicBezTo>
                  <a:cubicBezTo>
                    <a:pt x="72" y="77"/>
                    <a:pt x="71" y="72"/>
                    <a:pt x="77" y="80"/>
                  </a:cubicBezTo>
                  <a:cubicBezTo>
                    <a:pt x="83" y="88"/>
                    <a:pt x="92" y="81"/>
                    <a:pt x="97" y="79"/>
                  </a:cubicBezTo>
                  <a:cubicBezTo>
                    <a:pt x="101" y="77"/>
                    <a:pt x="101" y="72"/>
                    <a:pt x="106" y="73"/>
                  </a:cubicBezTo>
                  <a:cubicBezTo>
                    <a:pt x="110" y="74"/>
                    <a:pt x="116" y="59"/>
                    <a:pt x="111" y="57"/>
                  </a:cubicBezTo>
                  <a:cubicBezTo>
                    <a:pt x="106" y="55"/>
                    <a:pt x="97" y="49"/>
                    <a:pt x="97" y="49"/>
                  </a:cubicBezTo>
                  <a:cubicBezTo>
                    <a:pt x="97" y="49"/>
                    <a:pt x="92" y="39"/>
                    <a:pt x="94" y="36"/>
                  </a:cubicBezTo>
                  <a:cubicBezTo>
                    <a:pt x="97" y="32"/>
                    <a:pt x="95" y="26"/>
                    <a:pt x="97" y="23"/>
                  </a:cubicBezTo>
                  <a:cubicBezTo>
                    <a:pt x="98" y="21"/>
                    <a:pt x="99" y="18"/>
                    <a:pt x="97" y="17"/>
                  </a:cubicBezTo>
                  <a:cubicBezTo>
                    <a:pt x="95" y="16"/>
                    <a:pt x="90" y="13"/>
                    <a:pt x="90" y="13"/>
                  </a:cubicBezTo>
                  <a:cubicBezTo>
                    <a:pt x="90" y="13"/>
                    <a:pt x="81" y="12"/>
                    <a:pt x="77" y="12"/>
                  </a:cubicBezTo>
                  <a:cubicBezTo>
                    <a:pt x="72" y="13"/>
                    <a:pt x="63" y="12"/>
                    <a:pt x="61" y="12"/>
                  </a:cubicBezTo>
                  <a:cubicBezTo>
                    <a:pt x="58" y="12"/>
                    <a:pt x="55" y="9"/>
                    <a:pt x="52" y="10"/>
                  </a:cubicBezTo>
                  <a:cubicBezTo>
                    <a:pt x="49" y="12"/>
                    <a:pt x="45" y="16"/>
                    <a:pt x="44" y="11"/>
                  </a:cubicBezTo>
                  <a:cubicBezTo>
                    <a:pt x="44" y="7"/>
                    <a:pt x="44" y="4"/>
                    <a:pt x="41" y="5"/>
                  </a:cubicBezTo>
                  <a:cubicBezTo>
                    <a:pt x="38" y="5"/>
                    <a:pt x="34" y="4"/>
                    <a:pt x="34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05">
              <a:extLst>
                <a:ext uri="{FF2B5EF4-FFF2-40B4-BE49-F238E27FC236}">
                  <a16:creationId xmlns:a16="http://schemas.microsoft.com/office/drawing/2014/main" id="{9BC6E241-566E-48C5-AFA3-8CBA6C9B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90"/>
              <a:ext cx="65" cy="77"/>
            </a:xfrm>
            <a:custGeom>
              <a:avLst/>
              <a:gdLst>
                <a:gd name="T0" fmla="*/ 0 w 23"/>
                <a:gd name="T1" fmla="*/ 6 h 27"/>
                <a:gd name="T2" fmla="*/ 17 w 23"/>
                <a:gd name="T3" fmla="*/ 3 h 27"/>
                <a:gd name="T4" fmla="*/ 28 w 23"/>
                <a:gd name="T5" fmla="*/ 6 h 27"/>
                <a:gd name="T6" fmla="*/ 37 w 23"/>
                <a:gd name="T7" fmla="*/ 0 h 27"/>
                <a:gd name="T8" fmla="*/ 45 w 23"/>
                <a:gd name="T9" fmla="*/ 0 h 27"/>
                <a:gd name="T10" fmla="*/ 54 w 23"/>
                <a:gd name="T11" fmla="*/ 3 h 27"/>
                <a:gd name="T12" fmla="*/ 65 w 23"/>
                <a:gd name="T13" fmla="*/ 11 h 27"/>
                <a:gd name="T14" fmla="*/ 62 w 23"/>
                <a:gd name="T15" fmla="*/ 26 h 27"/>
                <a:gd name="T16" fmla="*/ 54 w 23"/>
                <a:gd name="T17" fmla="*/ 20 h 27"/>
                <a:gd name="T18" fmla="*/ 42 w 23"/>
                <a:gd name="T19" fmla="*/ 20 h 27"/>
                <a:gd name="T20" fmla="*/ 42 w 23"/>
                <a:gd name="T21" fmla="*/ 29 h 27"/>
                <a:gd name="T22" fmla="*/ 40 w 23"/>
                <a:gd name="T23" fmla="*/ 34 h 27"/>
                <a:gd name="T24" fmla="*/ 45 w 23"/>
                <a:gd name="T25" fmla="*/ 46 h 27"/>
                <a:gd name="T26" fmla="*/ 51 w 23"/>
                <a:gd name="T27" fmla="*/ 68 h 27"/>
                <a:gd name="T28" fmla="*/ 40 w 23"/>
                <a:gd name="T29" fmla="*/ 71 h 27"/>
                <a:gd name="T30" fmla="*/ 34 w 23"/>
                <a:gd name="T31" fmla="*/ 74 h 27"/>
                <a:gd name="T32" fmla="*/ 20 w 23"/>
                <a:gd name="T33" fmla="*/ 71 h 27"/>
                <a:gd name="T34" fmla="*/ 0 w 23"/>
                <a:gd name="T35" fmla="*/ 7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27">
                  <a:moveTo>
                    <a:pt x="0" y="2"/>
                  </a:moveTo>
                  <a:cubicBezTo>
                    <a:pt x="0" y="2"/>
                    <a:pt x="5" y="0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19" y="1"/>
                    <a:pt x="22" y="2"/>
                    <a:pt x="23" y="4"/>
                  </a:cubicBezTo>
                  <a:cubicBezTo>
                    <a:pt x="23" y="4"/>
                    <a:pt x="21" y="6"/>
                    <a:pt x="22" y="9"/>
                  </a:cubicBezTo>
                  <a:cubicBezTo>
                    <a:pt x="22" y="9"/>
                    <a:pt x="19" y="8"/>
                    <a:pt x="19" y="7"/>
                  </a:cubicBezTo>
                  <a:cubicBezTo>
                    <a:pt x="18" y="7"/>
                    <a:pt x="14" y="6"/>
                    <a:pt x="15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3" y="11"/>
                    <a:pt x="14" y="12"/>
                  </a:cubicBezTo>
                  <a:cubicBezTo>
                    <a:pt x="14" y="13"/>
                    <a:pt x="16" y="14"/>
                    <a:pt x="16" y="16"/>
                  </a:cubicBezTo>
                  <a:cubicBezTo>
                    <a:pt x="16" y="17"/>
                    <a:pt x="16" y="23"/>
                    <a:pt x="18" y="24"/>
                  </a:cubicBezTo>
                  <a:cubicBezTo>
                    <a:pt x="18" y="24"/>
                    <a:pt x="15" y="25"/>
                    <a:pt x="14" y="25"/>
                  </a:cubicBezTo>
                  <a:cubicBezTo>
                    <a:pt x="13" y="24"/>
                    <a:pt x="13" y="25"/>
                    <a:pt x="12" y="26"/>
                  </a:cubicBezTo>
                  <a:cubicBezTo>
                    <a:pt x="11" y="27"/>
                    <a:pt x="7" y="26"/>
                    <a:pt x="7" y="25"/>
                  </a:cubicBezTo>
                  <a:cubicBezTo>
                    <a:pt x="7" y="25"/>
                    <a:pt x="1" y="24"/>
                    <a:pt x="0" y="27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06">
              <a:extLst>
                <a:ext uri="{FF2B5EF4-FFF2-40B4-BE49-F238E27FC236}">
                  <a16:creationId xmlns:a16="http://schemas.microsoft.com/office/drawing/2014/main" id="{74FC00D2-E668-4581-9FFC-BB2049A7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190"/>
              <a:ext cx="65" cy="77"/>
            </a:xfrm>
            <a:custGeom>
              <a:avLst/>
              <a:gdLst>
                <a:gd name="T0" fmla="*/ 0 w 23"/>
                <a:gd name="T1" fmla="*/ 6 h 27"/>
                <a:gd name="T2" fmla="*/ 17 w 23"/>
                <a:gd name="T3" fmla="*/ 3 h 27"/>
                <a:gd name="T4" fmla="*/ 28 w 23"/>
                <a:gd name="T5" fmla="*/ 6 h 27"/>
                <a:gd name="T6" fmla="*/ 37 w 23"/>
                <a:gd name="T7" fmla="*/ 0 h 27"/>
                <a:gd name="T8" fmla="*/ 45 w 23"/>
                <a:gd name="T9" fmla="*/ 0 h 27"/>
                <a:gd name="T10" fmla="*/ 54 w 23"/>
                <a:gd name="T11" fmla="*/ 3 h 27"/>
                <a:gd name="T12" fmla="*/ 65 w 23"/>
                <a:gd name="T13" fmla="*/ 11 h 27"/>
                <a:gd name="T14" fmla="*/ 62 w 23"/>
                <a:gd name="T15" fmla="*/ 26 h 27"/>
                <a:gd name="T16" fmla="*/ 54 w 23"/>
                <a:gd name="T17" fmla="*/ 20 h 27"/>
                <a:gd name="T18" fmla="*/ 42 w 23"/>
                <a:gd name="T19" fmla="*/ 20 h 27"/>
                <a:gd name="T20" fmla="*/ 42 w 23"/>
                <a:gd name="T21" fmla="*/ 29 h 27"/>
                <a:gd name="T22" fmla="*/ 40 w 23"/>
                <a:gd name="T23" fmla="*/ 34 h 27"/>
                <a:gd name="T24" fmla="*/ 45 w 23"/>
                <a:gd name="T25" fmla="*/ 46 h 27"/>
                <a:gd name="T26" fmla="*/ 51 w 23"/>
                <a:gd name="T27" fmla="*/ 68 h 27"/>
                <a:gd name="T28" fmla="*/ 40 w 23"/>
                <a:gd name="T29" fmla="*/ 71 h 27"/>
                <a:gd name="T30" fmla="*/ 34 w 23"/>
                <a:gd name="T31" fmla="*/ 74 h 27"/>
                <a:gd name="T32" fmla="*/ 20 w 23"/>
                <a:gd name="T33" fmla="*/ 71 h 27"/>
                <a:gd name="T34" fmla="*/ 0 w 23"/>
                <a:gd name="T35" fmla="*/ 77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27">
                  <a:moveTo>
                    <a:pt x="0" y="2"/>
                  </a:moveTo>
                  <a:cubicBezTo>
                    <a:pt x="0" y="2"/>
                    <a:pt x="5" y="0"/>
                    <a:pt x="6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1"/>
                    <a:pt x="14" y="0"/>
                    <a:pt x="16" y="0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19" y="1"/>
                    <a:pt x="22" y="2"/>
                    <a:pt x="23" y="4"/>
                  </a:cubicBezTo>
                  <a:cubicBezTo>
                    <a:pt x="23" y="4"/>
                    <a:pt x="21" y="6"/>
                    <a:pt x="22" y="9"/>
                  </a:cubicBezTo>
                  <a:cubicBezTo>
                    <a:pt x="22" y="9"/>
                    <a:pt x="19" y="8"/>
                    <a:pt x="19" y="7"/>
                  </a:cubicBezTo>
                  <a:cubicBezTo>
                    <a:pt x="18" y="7"/>
                    <a:pt x="14" y="6"/>
                    <a:pt x="15" y="7"/>
                  </a:cubicBez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3" y="11"/>
                    <a:pt x="14" y="12"/>
                  </a:cubicBezTo>
                  <a:cubicBezTo>
                    <a:pt x="14" y="13"/>
                    <a:pt x="16" y="14"/>
                    <a:pt x="16" y="16"/>
                  </a:cubicBezTo>
                  <a:cubicBezTo>
                    <a:pt x="16" y="17"/>
                    <a:pt x="16" y="23"/>
                    <a:pt x="18" y="24"/>
                  </a:cubicBezTo>
                  <a:cubicBezTo>
                    <a:pt x="18" y="24"/>
                    <a:pt x="15" y="25"/>
                    <a:pt x="14" y="25"/>
                  </a:cubicBezTo>
                  <a:cubicBezTo>
                    <a:pt x="13" y="24"/>
                    <a:pt x="13" y="25"/>
                    <a:pt x="12" y="26"/>
                  </a:cubicBezTo>
                  <a:cubicBezTo>
                    <a:pt x="11" y="27"/>
                    <a:pt x="7" y="26"/>
                    <a:pt x="7" y="25"/>
                  </a:cubicBezTo>
                  <a:cubicBezTo>
                    <a:pt x="7" y="25"/>
                    <a:pt x="1" y="24"/>
                    <a:pt x="0" y="2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07">
              <a:extLst>
                <a:ext uri="{FF2B5EF4-FFF2-40B4-BE49-F238E27FC236}">
                  <a16:creationId xmlns:a16="http://schemas.microsoft.com/office/drawing/2014/main" id="{66E6BE0E-A44D-4B0C-943C-DC55FDEF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258"/>
              <a:ext cx="114" cy="139"/>
            </a:xfrm>
            <a:custGeom>
              <a:avLst/>
              <a:gdLst>
                <a:gd name="T0" fmla="*/ 0 w 40"/>
                <a:gd name="T1" fmla="*/ 9 h 49"/>
                <a:gd name="T2" fmla="*/ 20 w 40"/>
                <a:gd name="T3" fmla="*/ 3 h 49"/>
                <a:gd name="T4" fmla="*/ 34 w 40"/>
                <a:gd name="T5" fmla="*/ 6 h 49"/>
                <a:gd name="T6" fmla="*/ 40 w 40"/>
                <a:gd name="T7" fmla="*/ 3 h 49"/>
                <a:gd name="T8" fmla="*/ 51 w 40"/>
                <a:gd name="T9" fmla="*/ 0 h 49"/>
                <a:gd name="T10" fmla="*/ 51 w 40"/>
                <a:gd name="T11" fmla="*/ 0 h 49"/>
                <a:gd name="T12" fmla="*/ 54 w 40"/>
                <a:gd name="T13" fmla="*/ 11 h 49"/>
                <a:gd name="T14" fmla="*/ 60 w 40"/>
                <a:gd name="T15" fmla="*/ 37 h 49"/>
                <a:gd name="T16" fmla="*/ 68 w 40"/>
                <a:gd name="T17" fmla="*/ 74 h 49"/>
                <a:gd name="T18" fmla="*/ 83 w 40"/>
                <a:gd name="T19" fmla="*/ 94 h 49"/>
                <a:gd name="T20" fmla="*/ 100 w 40"/>
                <a:gd name="T21" fmla="*/ 111 h 49"/>
                <a:gd name="T22" fmla="*/ 114 w 40"/>
                <a:gd name="T23" fmla="*/ 108 h 49"/>
                <a:gd name="T24" fmla="*/ 103 w 40"/>
                <a:gd name="T25" fmla="*/ 122 h 49"/>
                <a:gd name="T26" fmla="*/ 66 w 40"/>
                <a:gd name="T27" fmla="*/ 130 h 49"/>
                <a:gd name="T28" fmla="*/ 37 w 40"/>
                <a:gd name="T29" fmla="*/ 125 h 49"/>
                <a:gd name="T30" fmla="*/ 0 w 40"/>
                <a:gd name="T31" fmla="*/ 96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49">
                  <a:moveTo>
                    <a:pt x="0" y="3"/>
                  </a:moveTo>
                  <a:cubicBezTo>
                    <a:pt x="1" y="0"/>
                    <a:pt x="7" y="1"/>
                    <a:pt x="7" y="1"/>
                  </a:cubicBezTo>
                  <a:cubicBezTo>
                    <a:pt x="7" y="2"/>
                    <a:pt x="11" y="3"/>
                    <a:pt x="12" y="2"/>
                  </a:cubicBezTo>
                  <a:cubicBezTo>
                    <a:pt x="13" y="1"/>
                    <a:pt x="13" y="0"/>
                    <a:pt x="14" y="1"/>
                  </a:cubicBezTo>
                  <a:cubicBezTo>
                    <a:pt x="15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2"/>
                    <a:pt x="19" y="4"/>
                  </a:cubicBezTo>
                  <a:cubicBezTo>
                    <a:pt x="18" y="9"/>
                    <a:pt x="21" y="10"/>
                    <a:pt x="21" y="13"/>
                  </a:cubicBezTo>
                  <a:cubicBezTo>
                    <a:pt x="21" y="16"/>
                    <a:pt x="20" y="21"/>
                    <a:pt x="24" y="26"/>
                  </a:cubicBezTo>
                  <a:cubicBezTo>
                    <a:pt x="28" y="31"/>
                    <a:pt x="28" y="28"/>
                    <a:pt x="29" y="33"/>
                  </a:cubicBezTo>
                  <a:cubicBezTo>
                    <a:pt x="29" y="37"/>
                    <a:pt x="32" y="37"/>
                    <a:pt x="35" y="39"/>
                  </a:cubicBezTo>
                  <a:cubicBezTo>
                    <a:pt x="38" y="41"/>
                    <a:pt x="38" y="39"/>
                    <a:pt x="40" y="38"/>
                  </a:cubicBezTo>
                  <a:cubicBezTo>
                    <a:pt x="40" y="38"/>
                    <a:pt x="38" y="43"/>
                    <a:pt x="36" y="43"/>
                  </a:cubicBezTo>
                  <a:cubicBezTo>
                    <a:pt x="34" y="43"/>
                    <a:pt x="26" y="44"/>
                    <a:pt x="23" y="46"/>
                  </a:cubicBezTo>
                  <a:cubicBezTo>
                    <a:pt x="19" y="49"/>
                    <a:pt x="16" y="45"/>
                    <a:pt x="13" y="44"/>
                  </a:cubicBezTo>
                  <a:cubicBezTo>
                    <a:pt x="10" y="43"/>
                    <a:pt x="5" y="34"/>
                    <a:pt x="0" y="34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08">
              <a:extLst>
                <a:ext uri="{FF2B5EF4-FFF2-40B4-BE49-F238E27FC236}">
                  <a16:creationId xmlns:a16="http://schemas.microsoft.com/office/drawing/2014/main" id="{190FF34B-F172-48D2-AAF8-55B185E0D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258"/>
              <a:ext cx="114" cy="139"/>
            </a:xfrm>
            <a:custGeom>
              <a:avLst/>
              <a:gdLst>
                <a:gd name="T0" fmla="*/ 0 w 40"/>
                <a:gd name="T1" fmla="*/ 9 h 49"/>
                <a:gd name="T2" fmla="*/ 20 w 40"/>
                <a:gd name="T3" fmla="*/ 3 h 49"/>
                <a:gd name="T4" fmla="*/ 34 w 40"/>
                <a:gd name="T5" fmla="*/ 6 h 49"/>
                <a:gd name="T6" fmla="*/ 40 w 40"/>
                <a:gd name="T7" fmla="*/ 3 h 49"/>
                <a:gd name="T8" fmla="*/ 51 w 40"/>
                <a:gd name="T9" fmla="*/ 0 h 49"/>
                <a:gd name="T10" fmla="*/ 51 w 40"/>
                <a:gd name="T11" fmla="*/ 0 h 49"/>
                <a:gd name="T12" fmla="*/ 54 w 40"/>
                <a:gd name="T13" fmla="*/ 11 h 49"/>
                <a:gd name="T14" fmla="*/ 60 w 40"/>
                <a:gd name="T15" fmla="*/ 37 h 49"/>
                <a:gd name="T16" fmla="*/ 68 w 40"/>
                <a:gd name="T17" fmla="*/ 74 h 49"/>
                <a:gd name="T18" fmla="*/ 83 w 40"/>
                <a:gd name="T19" fmla="*/ 94 h 49"/>
                <a:gd name="T20" fmla="*/ 100 w 40"/>
                <a:gd name="T21" fmla="*/ 111 h 49"/>
                <a:gd name="T22" fmla="*/ 114 w 40"/>
                <a:gd name="T23" fmla="*/ 108 h 49"/>
                <a:gd name="T24" fmla="*/ 103 w 40"/>
                <a:gd name="T25" fmla="*/ 122 h 49"/>
                <a:gd name="T26" fmla="*/ 66 w 40"/>
                <a:gd name="T27" fmla="*/ 130 h 49"/>
                <a:gd name="T28" fmla="*/ 37 w 40"/>
                <a:gd name="T29" fmla="*/ 125 h 49"/>
                <a:gd name="T30" fmla="*/ 0 w 40"/>
                <a:gd name="T31" fmla="*/ 96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49">
                  <a:moveTo>
                    <a:pt x="0" y="3"/>
                  </a:moveTo>
                  <a:cubicBezTo>
                    <a:pt x="1" y="0"/>
                    <a:pt x="7" y="1"/>
                    <a:pt x="7" y="1"/>
                  </a:cubicBezTo>
                  <a:cubicBezTo>
                    <a:pt x="7" y="2"/>
                    <a:pt x="11" y="3"/>
                    <a:pt x="12" y="2"/>
                  </a:cubicBezTo>
                  <a:cubicBezTo>
                    <a:pt x="13" y="1"/>
                    <a:pt x="13" y="0"/>
                    <a:pt x="14" y="1"/>
                  </a:cubicBezTo>
                  <a:cubicBezTo>
                    <a:pt x="15" y="1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2"/>
                    <a:pt x="19" y="4"/>
                  </a:cubicBezTo>
                  <a:cubicBezTo>
                    <a:pt x="18" y="9"/>
                    <a:pt x="21" y="10"/>
                    <a:pt x="21" y="13"/>
                  </a:cubicBezTo>
                  <a:cubicBezTo>
                    <a:pt x="21" y="16"/>
                    <a:pt x="20" y="21"/>
                    <a:pt x="24" y="26"/>
                  </a:cubicBezTo>
                  <a:cubicBezTo>
                    <a:pt x="28" y="31"/>
                    <a:pt x="28" y="28"/>
                    <a:pt x="29" y="33"/>
                  </a:cubicBezTo>
                  <a:cubicBezTo>
                    <a:pt x="29" y="37"/>
                    <a:pt x="32" y="37"/>
                    <a:pt x="35" y="39"/>
                  </a:cubicBezTo>
                  <a:cubicBezTo>
                    <a:pt x="38" y="41"/>
                    <a:pt x="38" y="39"/>
                    <a:pt x="40" y="38"/>
                  </a:cubicBezTo>
                  <a:cubicBezTo>
                    <a:pt x="40" y="38"/>
                    <a:pt x="38" y="43"/>
                    <a:pt x="36" y="43"/>
                  </a:cubicBezTo>
                  <a:cubicBezTo>
                    <a:pt x="34" y="43"/>
                    <a:pt x="26" y="44"/>
                    <a:pt x="23" y="46"/>
                  </a:cubicBezTo>
                  <a:cubicBezTo>
                    <a:pt x="19" y="49"/>
                    <a:pt x="16" y="45"/>
                    <a:pt x="13" y="44"/>
                  </a:cubicBezTo>
                  <a:cubicBezTo>
                    <a:pt x="10" y="43"/>
                    <a:pt x="5" y="34"/>
                    <a:pt x="0" y="34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09">
              <a:extLst>
                <a:ext uri="{FF2B5EF4-FFF2-40B4-BE49-F238E27FC236}">
                  <a16:creationId xmlns:a16="http://schemas.microsoft.com/office/drawing/2014/main" id="{E970FD25-743B-4B43-AC7A-BF92E970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355"/>
              <a:ext cx="162" cy="147"/>
            </a:xfrm>
            <a:custGeom>
              <a:avLst/>
              <a:gdLst>
                <a:gd name="T0" fmla="*/ 0 w 57"/>
                <a:gd name="T1" fmla="*/ 0 h 52"/>
                <a:gd name="T2" fmla="*/ 37 w 57"/>
                <a:gd name="T3" fmla="*/ 28 h 52"/>
                <a:gd name="T4" fmla="*/ 65 w 57"/>
                <a:gd name="T5" fmla="*/ 34 h 52"/>
                <a:gd name="T6" fmla="*/ 102 w 57"/>
                <a:gd name="T7" fmla="*/ 25 h 52"/>
                <a:gd name="T8" fmla="*/ 114 w 57"/>
                <a:gd name="T9" fmla="*/ 11 h 52"/>
                <a:gd name="T10" fmla="*/ 114 w 57"/>
                <a:gd name="T11" fmla="*/ 11 h 52"/>
                <a:gd name="T12" fmla="*/ 125 w 57"/>
                <a:gd name="T13" fmla="*/ 14 h 52"/>
                <a:gd name="T14" fmla="*/ 139 w 57"/>
                <a:gd name="T15" fmla="*/ 23 h 52"/>
                <a:gd name="T16" fmla="*/ 134 w 57"/>
                <a:gd name="T17" fmla="*/ 45 h 52"/>
                <a:gd name="T18" fmla="*/ 145 w 57"/>
                <a:gd name="T19" fmla="*/ 54 h 52"/>
                <a:gd name="T20" fmla="*/ 159 w 57"/>
                <a:gd name="T21" fmla="*/ 68 h 52"/>
                <a:gd name="T22" fmla="*/ 153 w 57"/>
                <a:gd name="T23" fmla="*/ 90 h 52"/>
                <a:gd name="T24" fmla="*/ 139 w 57"/>
                <a:gd name="T25" fmla="*/ 99 h 52"/>
                <a:gd name="T26" fmla="*/ 125 w 57"/>
                <a:gd name="T27" fmla="*/ 122 h 52"/>
                <a:gd name="T28" fmla="*/ 105 w 57"/>
                <a:gd name="T29" fmla="*/ 130 h 52"/>
                <a:gd name="T30" fmla="*/ 91 w 57"/>
                <a:gd name="T31" fmla="*/ 147 h 52"/>
                <a:gd name="T32" fmla="*/ 71 w 57"/>
                <a:gd name="T33" fmla="*/ 139 h 52"/>
                <a:gd name="T34" fmla="*/ 57 w 57"/>
                <a:gd name="T35" fmla="*/ 139 h 52"/>
                <a:gd name="T36" fmla="*/ 34 w 57"/>
                <a:gd name="T37" fmla="*/ 133 h 52"/>
                <a:gd name="T38" fmla="*/ 0 w 57"/>
                <a:gd name="T39" fmla="*/ 139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cubicBezTo>
                    <a:pt x="5" y="0"/>
                    <a:pt x="10" y="9"/>
                    <a:pt x="13" y="10"/>
                  </a:cubicBezTo>
                  <a:cubicBezTo>
                    <a:pt x="16" y="11"/>
                    <a:pt x="19" y="15"/>
                    <a:pt x="23" y="12"/>
                  </a:cubicBezTo>
                  <a:cubicBezTo>
                    <a:pt x="26" y="10"/>
                    <a:pt x="34" y="9"/>
                    <a:pt x="36" y="9"/>
                  </a:cubicBezTo>
                  <a:cubicBezTo>
                    <a:pt x="38" y="9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3"/>
                    <a:pt x="44" y="5"/>
                    <a:pt x="44" y="5"/>
                  </a:cubicBezTo>
                  <a:cubicBezTo>
                    <a:pt x="44" y="5"/>
                    <a:pt x="45" y="7"/>
                    <a:pt x="49" y="8"/>
                  </a:cubicBezTo>
                  <a:cubicBezTo>
                    <a:pt x="53" y="9"/>
                    <a:pt x="50" y="14"/>
                    <a:pt x="47" y="16"/>
                  </a:cubicBezTo>
                  <a:cubicBezTo>
                    <a:pt x="44" y="18"/>
                    <a:pt x="49" y="20"/>
                    <a:pt x="51" y="19"/>
                  </a:cubicBezTo>
                  <a:cubicBezTo>
                    <a:pt x="53" y="17"/>
                    <a:pt x="55" y="22"/>
                    <a:pt x="56" y="24"/>
                  </a:cubicBezTo>
                  <a:cubicBezTo>
                    <a:pt x="57" y="26"/>
                    <a:pt x="56" y="30"/>
                    <a:pt x="54" y="32"/>
                  </a:cubicBezTo>
                  <a:cubicBezTo>
                    <a:pt x="53" y="34"/>
                    <a:pt x="52" y="36"/>
                    <a:pt x="49" y="35"/>
                  </a:cubicBezTo>
                  <a:cubicBezTo>
                    <a:pt x="46" y="35"/>
                    <a:pt x="44" y="39"/>
                    <a:pt x="44" y="4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4" y="47"/>
                    <a:pt x="32" y="52"/>
                  </a:cubicBezTo>
                  <a:cubicBezTo>
                    <a:pt x="32" y="52"/>
                    <a:pt x="27" y="51"/>
                    <a:pt x="25" y="49"/>
                  </a:cubicBezTo>
                  <a:cubicBezTo>
                    <a:pt x="24" y="46"/>
                    <a:pt x="20" y="46"/>
                    <a:pt x="20" y="49"/>
                  </a:cubicBezTo>
                  <a:cubicBezTo>
                    <a:pt x="19" y="51"/>
                    <a:pt x="14" y="47"/>
                    <a:pt x="12" y="47"/>
                  </a:cubicBezTo>
                  <a:cubicBezTo>
                    <a:pt x="10" y="48"/>
                    <a:pt x="0" y="49"/>
                    <a:pt x="0" y="49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10">
              <a:extLst>
                <a:ext uri="{FF2B5EF4-FFF2-40B4-BE49-F238E27FC236}">
                  <a16:creationId xmlns:a16="http://schemas.microsoft.com/office/drawing/2014/main" id="{1BB8B3C6-57E4-4636-AB2E-B0614042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355"/>
              <a:ext cx="162" cy="147"/>
            </a:xfrm>
            <a:custGeom>
              <a:avLst/>
              <a:gdLst>
                <a:gd name="T0" fmla="*/ 0 w 57"/>
                <a:gd name="T1" fmla="*/ 0 h 52"/>
                <a:gd name="T2" fmla="*/ 37 w 57"/>
                <a:gd name="T3" fmla="*/ 28 h 52"/>
                <a:gd name="T4" fmla="*/ 65 w 57"/>
                <a:gd name="T5" fmla="*/ 34 h 52"/>
                <a:gd name="T6" fmla="*/ 102 w 57"/>
                <a:gd name="T7" fmla="*/ 25 h 52"/>
                <a:gd name="T8" fmla="*/ 114 w 57"/>
                <a:gd name="T9" fmla="*/ 11 h 52"/>
                <a:gd name="T10" fmla="*/ 114 w 57"/>
                <a:gd name="T11" fmla="*/ 11 h 52"/>
                <a:gd name="T12" fmla="*/ 125 w 57"/>
                <a:gd name="T13" fmla="*/ 14 h 52"/>
                <a:gd name="T14" fmla="*/ 139 w 57"/>
                <a:gd name="T15" fmla="*/ 23 h 52"/>
                <a:gd name="T16" fmla="*/ 134 w 57"/>
                <a:gd name="T17" fmla="*/ 45 h 52"/>
                <a:gd name="T18" fmla="*/ 145 w 57"/>
                <a:gd name="T19" fmla="*/ 54 h 52"/>
                <a:gd name="T20" fmla="*/ 159 w 57"/>
                <a:gd name="T21" fmla="*/ 68 h 52"/>
                <a:gd name="T22" fmla="*/ 153 w 57"/>
                <a:gd name="T23" fmla="*/ 90 h 52"/>
                <a:gd name="T24" fmla="*/ 139 w 57"/>
                <a:gd name="T25" fmla="*/ 99 h 52"/>
                <a:gd name="T26" fmla="*/ 125 w 57"/>
                <a:gd name="T27" fmla="*/ 122 h 52"/>
                <a:gd name="T28" fmla="*/ 105 w 57"/>
                <a:gd name="T29" fmla="*/ 130 h 52"/>
                <a:gd name="T30" fmla="*/ 91 w 57"/>
                <a:gd name="T31" fmla="*/ 147 h 52"/>
                <a:gd name="T32" fmla="*/ 71 w 57"/>
                <a:gd name="T33" fmla="*/ 139 h 52"/>
                <a:gd name="T34" fmla="*/ 57 w 57"/>
                <a:gd name="T35" fmla="*/ 139 h 52"/>
                <a:gd name="T36" fmla="*/ 34 w 57"/>
                <a:gd name="T37" fmla="*/ 133 h 52"/>
                <a:gd name="T38" fmla="*/ 0 w 57"/>
                <a:gd name="T39" fmla="*/ 139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52">
                  <a:moveTo>
                    <a:pt x="0" y="0"/>
                  </a:moveTo>
                  <a:cubicBezTo>
                    <a:pt x="5" y="0"/>
                    <a:pt x="10" y="9"/>
                    <a:pt x="13" y="10"/>
                  </a:cubicBezTo>
                  <a:cubicBezTo>
                    <a:pt x="16" y="11"/>
                    <a:pt x="19" y="15"/>
                    <a:pt x="23" y="12"/>
                  </a:cubicBezTo>
                  <a:cubicBezTo>
                    <a:pt x="26" y="10"/>
                    <a:pt x="34" y="9"/>
                    <a:pt x="36" y="9"/>
                  </a:cubicBezTo>
                  <a:cubicBezTo>
                    <a:pt x="38" y="9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3"/>
                    <a:pt x="44" y="5"/>
                    <a:pt x="44" y="5"/>
                  </a:cubicBezTo>
                  <a:cubicBezTo>
                    <a:pt x="44" y="5"/>
                    <a:pt x="45" y="7"/>
                    <a:pt x="49" y="8"/>
                  </a:cubicBezTo>
                  <a:cubicBezTo>
                    <a:pt x="53" y="9"/>
                    <a:pt x="50" y="14"/>
                    <a:pt x="47" y="16"/>
                  </a:cubicBezTo>
                  <a:cubicBezTo>
                    <a:pt x="44" y="18"/>
                    <a:pt x="49" y="20"/>
                    <a:pt x="51" y="19"/>
                  </a:cubicBezTo>
                  <a:cubicBezTo>
                    <a:pt x="53" y="17"/>
                    <a:pt x="55" y="22"/>
                    <a:pt x="56" y="24"/>
                  </a:cubicBezTo>
                  <a:cubicBezTo>
                    <a:pt x="57" y="26"/>
                    <a:pt x="56" y="30"/>
                    <a:pt x="54" y="32"/>
                  </a:cubicBezTo>
                  <a:cubicBezTo>
                    <a:pt x="53" y="34"/>
                    <a:pt x="52" y="36"/>
                    <a:pt x="49" y="35"/>
                  </a:cubicBezTo>
                  <a:cubicBezTo>
                    <a:pt x="46" y="35"/>
                    <a:pt x="44" y="39"/>
                    <a:pt x="44" y="4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4" y="47"/>
                    <a:pt x="32" y="52"/>
                  </a:cubicBezTo>
                  <a:cubicBezTo>
                    <a:pt x="32" y="52"/>
                    <a:pt x="27" y="51"/>
                    <a:pt x="25" y="49"/>
                  </a:cubicBezTo>
                  <a:cubicBezTo>
                    <a:pt x="24" y="46"/>
                    <a:pt x="20" y="46"/>
                    <a:pt x="20" y="49"/>
                  </a:cubicBezTo>
                  <a:cubicBezTo>
                    <a:pt x="19" y="51"/>
                    <a:pt x="14" y="47"/>
                    <a:pt x="12" y="47"/>
                  </a:cubicBezTo>
                  <a:cubicBezTo>
                    <a:pt x="10" y="48"/>
                    <a:pt x="0" y="49"/>
                    <a:pt x="0" y="49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11">
              <a:extLst>
                <a:ext uri="{FF2B5EF4-FFF2-40B4-BE49-F238E27FC236}">
                  <a16:creationId xmlns:a16="http://schemas.microsoft.com/office/drawing/2014/main" id="{A2D259EB-EC13-4BCC-800B-4E3DE7EC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460"/>
              <a:ext cx="312" cy="238"/>
            </a:xfrm>
            <a:custGeom>
              <a:avLst/>
              <a:gdLst>
                <a:gd name="T0" fmla="*/ 0 w 110"/>
                <a:gd name="T1" fmla="*/ 34 h 84"/>
                <a:gd name="T2" fmla="*/ 34 w 110"/>
                <a:gd name="T3" fmla="*/ 28 h 84"/>
                <a:gd name="T4" fmla="*/ 57 w 110"/>
                <a:gd name="T5" fmla="*/ 34 h 84"/>
                <a:gd name="T6" fmla="*/ 71 w 110"/>
                <a:gd name="T7" fmla="*/ 34 h 84"/>
                <a:gd name="T8" fmla="*/ 91 w 110"/>
                <a:gd name="T9" fmla="*/ 43 h 84"/>
                <a:gd name="T10" fmla="*/ 105 w 110"/>
                <a:gd name="T11" fmla="*/ 26 h 84"/>
                <a:gd name="T12" fmla="*/ 125 w 110"/>
                <a:gd name="T13" fmla="*/ 17 h 84"/>
                <a:gd name="T14" fmla="*/ 170 w 110"/>
                <a:gd name="T15" fmla="*/ 6 h 84"/>
                <a:gd name="T16" fmla="*/ 187 w 110"/>
                <a:gd name="T17" fmla="*/ 26 h 84"/>
                <a:gd name="T18" fmla="*/ 210 w 110"/>
                <a:gd name="T19" fmla="*/ 65 h 84"/>
                <a:gd name="T20" fmla="*/ 244 w 110"/>
                <a:gd name="T21" fmla="*/ 91 h 84"/>
                <a:gd name="T22" fmla="*/ 278 w 110"/>
                <a:gd name="T23" fmla="*/ 99 h 84"/>
                <a:gd name="T24" fmla="*/ 312 w 110"/>
                <a:gd name="T25" fmla="*/ 111 h 84"/>
                <a:gd name="T26" fmla="*/ 298 w 110"/>
                <a:gd name="T27" fmla="*/ 156 h 84"/>
                <a:gd name="T28" fmla="*/ 267 w 110"/>
                <a:gd name="T29" fmla="*/ 181 h 84"/>
                <a:gd name="T30" fmla="*/ 258 w 110"/>
                <a:gd name="T31" fmla="*/ 210 h 84"/>
                <a:gd name="T32" fmla="*/ 238 w 110"/>
                <a:gd name="T33" fmla="*/ 207 h 84"/>
                <a:gd name="T34" fmla="*/ 216 w 110"/>
                <a:gd name="T35" fmla="*/ 204 h 84"/>
                <a:gd name="T36" fmla="*/ 196 w 110"/>
                <a:gd name="T37" fmla="*/ 210 h 84"/>
                <a:gd name="T38" fmla="*/ 179 w 110"/>
                <a:gd name="T39" fmla="*/ 201 h 84"/>
                <a:gd name="T40" fmla="*/ 159 w 110"/>
                <a:gd name="T41" fmla="*/ 218 h 84"/>
                <a:gd name="T42" fmla="*/ 136 w 110"/>
                <a:gd name="T43" fmla="*/ 238 h 84"/>
                <a:gd name="T44" fmla="*/ 119 w 110"/>
                <a:gd name="T45" fmla="*/ 235 h 84"/>
                <a:gd name="T46" fmla="*/ 105 w 110"/>
                <a:gd name="T47" fmla="*/ 238 h 84"/>
                <a:gd name="T48" fmla="*/ 85 w 110"/>
                <a:gd name="T49" fmla="*/ 230 h 84"/>
                <a:gd name="T50" fmla="*/ 68 w 110"/>
                <a:gd name="T51" fmla="*/ 235 h 84"/>
                <a:gd name="T52" fmla="*/ 28 w 110"/>
                <a:gd name="T53" fmla="*/ 230 h 84"/>
                <a:gd name="T54" fmla="*/ 17 w 110"/>
                <a:gd name="T55" fmla="*/ 224 h 84"/>
                <a:gd name="T56" fmla="*/ 6 w 110"/>
                <a:gd name="T57" fmla="*/ 221 h 84"/>
                <a:gd name="T58" fmla="*/ 3 w 110"/>
                <a:gd name="T59" fmla="*/ 215 h 84"/>
                <a:gd name="T60" fmla="*/ 0 w 110"/>
                <a:gd name="T61" fmla="*/ 224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84">
                  <a:moveTo>
                    <a:pt x="0" y="12"/>
                  </a:moveTo>
                  <a:cubicBezTo>
                    <a:pt x="0" y="12"/>
                    <a:pt x="10" y="11"/>
                    <a:pt x="12" y="10"/>
                  </a:cubicBezTo>
                  <a:cubicBezTo>
                    <a:pt x="14" y="10"/>
                    <a:pt x="19" y="14"/>
                    <a:pt x="20" y="12"/>
                  </a:cubicBezTo>
                  <a:cubicBezTo>
                    <a:pt x="20" y="9"/>
                    <a:pt x="24" y="9"/>
                    <a:pt x="25" y="12"/>
                  </a:cubicBezTo>
                  <a:cubicBezTo>
                    <a:pt x="27" y="14"/>
                    <a:pt x="32" y="15"/>
                    <a:pt x="32" y="15"/>
                  </a:cubicBezTo>
                  <a:cubicBezTo>
                    <a:pt x="34" y="10"/>
                    <a:pt x="37" y="9"/>
                    <a:pt x="3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1"/>
                    <a:pt x="50" y="8"/>
                    <a:pt x="60" y="2"/>
                  </a:cubicBezTo>
                  <a:cubicBezTo>
                    <a:pt x="63" y="0"/>
                    <a:pt x="66" y="9"/>
                    <a:pt x="66" y="9"/>
                  </a:cubicBezTo>
                  <a:cubicBezTo>
                    <a:pt x="66" y="9"/>
                    <a:pt x="72" y="18"/>
                    <a:pt x="74" y="23"/>
                  </a:cubicBezTo>
                  <a:cubicBezTo>
                    <a:pt x="76" y="29"/>
                    <a:pt x="86" y="32"/>
                    <a:pt x="86" y="32"/>
                  </a:cubicBezTo>
                  <a:cubicBezTo>
                    <a:pt x="88" y="39"/>
                    <a:pt x="93" y="39"/>
                    <a:pt x="98" y="35"/>
                  </a:cubicBezTo>
                  <a:cubicBezTo>
                    <a:pt x="102" y="32"/>
                    <a:pt x="102" y="37"/>
                    <a:pt x="110" y="39"/>
                  </a:cubicBezTo>
                  <a:cubicBezTo>
                    <a:pt x="110" y="39"/>
                    <a:pt x="109" y="47"/>
                    <a:pt x="105" y="55"/>
                  </a:cubicBezTo>
                  <a:cubicBezTo>
                    <a:pt x="101" y="62"/>
                    <a:pt x="94" y="64"/>
                    <a:pt x="94" y="6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86" y="73"/>
                    <a:pt x="84" y="73"/>
                  </a:cubicBezTo>
                  <a:cubicBezTo>
                    <a:pt x="82" y="72"/>
                    <a:pt x="77" y="71"/>
                    <a:pt x="76" y="72"/>
                  </a:cubicBezTo>
                  <a:cubicBezTo>
                    <a:pt x="74" y="73"/>
                    <a:pt x="71" y="74"/>
                    <a:pt x="69" y="74"/>
                  </a:cubicBezTo>
                  <a:cubicBezTo>
                    <a:pt x="67" y="73"/>
                    <a:pt x="64" y="69"/>
                    <a:pt x="63" y="71"/>
                  </a:cubicBezTo>
                  <a:cubicBezTo>
                    <a:pt x="62" y="73"/>
                    <a:pt x="56" y="74"/>
                    <a:pt x="56" y="77"/>
                  </a:cubicBezTo>
                  <a:cubicBezTo>
                    <a:pt x="55" y="79"/>
                    <a:pt x="51" y="83"/>
                    <a:pt x="48" y="84"/>
                  </a:cubicBezTo>
                  <a:cubicBezTo>
                    <a:pt x="46" y="84"/>
                    <a:pt x="44" y="82"/>
                    <a:pt x="42" y="83"/>
                  </a:cubicBezTo>
                  <a:cubicBezTo>
                    <a:pt x="41" y="84"/>
                    <a:pt x="39" y="84"/>
                    <a:pt x="37" y="84"/>
                  </a:cubicBezTo>
                  <a:cubicBezTo>
                    <a:pt x="35" y="84"/>
                    <a:pt x="31" y="80"/>
                    <a:pt x="30" y="81"/>
                  </a:cubicBezTo>
                  <a:cubicBezTo>
                    <a:pt x="28" y="81"/>
                    <a:pt x="27" y="82"/>
                    <a:pt x="24" y="83"/>
                  </a:cubicBezTo>
                  <a:cubicBezTo>
                    <a:pt x="22" y="84"/>
                    <a:pt x="12" y="81"/>
                    <a:pt x="10" y="81"/>
                  </a:cubicBezTo>
                  <a:cubicBezTo>
                    <a:pt x="8" y="80"/>
                    <a:pt x="7" y="78"/>
                    <a:pt x="6" y="79"/>
                  </a:cubicBezTo>
                  <a:cubicBezTo>
                    <a:pt x="4" y="80"/>
                    <a:pt x="2" y="78"/>
                    <a:pt x="2" y="78"/>
                  </a:cubicBezTo>
                  <a:cubicBezTo>
                    <a:pt x="2" y="78"/>
                    <a:pt x="2" y="74"/>
                    <a:pt x="1" y="76"/>
                  </a:cubicBezTo>
                  <a:cubicBezTo>
                    <a:pt x="1" y="78"/>
                    <a:pt x="0" y="79"/>
                    <a:pt x="0" y="79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12">
              <a:extLst>
                <a:ext uri="{FF2B5EF4-FFF2-40B4-BE49-F238E27FC236}">
                  <a16:creationId xmlns:a16="http://schemas.microsoft.com/office/drawing/2014/main" id="{75B9EC6A-F8B9-4F2D-83CF-23ED3BF6E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460"/>
              <a:ext cx="312" cy="238"/>
            </a:xfrm>
            <a:custGeom>
              <a:avLst/>
              <a:gdLst>
                <a:gd name="T0" fmla="*/ 0 w 110"/>
                <a:gd name="T1" fmla="*/ 34 h 84"/>
                <a:gd name="T2" fmla="*/ 34 w 110"/>
                <a:gd name="T3" fmla="*/ 28 h 84"/>
                <a:gd name="T4" fmla="*/ 57 w 110"/>
                <a:gd name="T5" fmla="*/ 34 h 84"/>
                <a:gd name="T6" fmla="*/ 71 w 110"/>
                <a:gd name="T7" fmla="*/ 34 h 84"/>
                <a:gd name="T8" fmla="*/ 91 w 110"/>
                <a:gd name="T9" fmla="*/ 43 h 84"/>
                <a:gd name="T10" fmla="*/ 105 w 110"/>
                <a:gd name="T11" fmla="*/ 26 h 84"/>
                <a:gd name="T12" fmla="*/ 125 w 110"/>
                <a:gd name="T13" fmla="*/ 17 h 84"/>
                <a:gd name="T14" fmla="*/ 170 w 110"/>
                <a:gd name="T15" fmla="*/ 6 h 84"/>
                <a:gd name="T16" fmla="*/ 187 w 110"/>
                <a:gd name="T17" fmla="*/ 26 h 84"/>
                <a:gd name="T18" fmla="*/ 210 w 110"/>
                <a:gd name="T19" fmla="*/ 65 h 84"/>
                <a:gd name="T20" fmla="*/ 244 w 110"/>
                <a:gd name="T21" fmla="*/ 91 h 84"/>
                <a:gd name="T22" fmla="*/ 278 w 110"/>
                <a:gd name="T23" fmla="*/ 99 h 84"/>
                <a:gd name="T24" fmla="*/ 312 w 110"/>
                <a:gd name="T25" fmla="*/ 111 h 84"/>
                <a:gd name="T26" fmla="*/ 298 w 110"/>
                <a:gd name="T27" fmla="*/ 156 h 84"/>
                <a:gd name="T28" fmla="*/ 267 w 110"/>
                <a:gd name="T29" fmla="*/ 181 h 84"/>
                <a:gd name="T30" fmla="*/ 258 w 110"/>
                <a:gd name="T31" fmla="*/ 210 h 84"/>
                <a:gd name="T32" fmla="*/ 238 w 110"/>
                <a:gd name="T33" fmla="*/ 207 h 84"/>
                <a:gd name="T34" fmla="*/ 216 w 110"/>
                <a:gd name="T35" fmla="*/ 204 h 84"/>
                <a:gd name="T36" fmla="*/ 196 w 110"/>
                <a:gd name="T37" fmla="*/ 210 h 84"/>
                <a:gd name="T38" fmla="*/ 179 w 110"/>
                <a:gd name="T39" fmla="*/ 201 h 84"/>
                <a:gd name="T40" fmla="*/ 159 w 110"/>
                <a:gd name="T41" fmla="*/ 218 h 84"/>
                <a:gd name="T42" fmla="*/ 136 w 110"/>
                <a:gd name="T43" fmla="*/ 238 h 84"/>
                <a:gd name="T44" fmla="*/ 119 w 110"/>
                <a:gd name="T45" fmla="*/ 235 h 84"/>
                <a:gd name="T46" fmla="*/ 105 w 110"/>
                <a:gd name="T47" fmla="*/ 238 h 84"/>
                <a:gd name="T48" fmla="*/ 85 w 110"/>
                <a:gd name="T49" fmla="*/ 230 h 84"/>
                <a:gd name="T50" fmla="*/ 68 w 110"/>
                <a:gd name="T51" fmla="*/ 235 h 84"/>
                <a:gd name="T52" fmla="*/ 28 w 110"/>
                <a:gd name="T53" fmla="*/ 230 h 84"/>
                <a:gd name="T54" fmla="*/ 17 w 110"/>
                <a:gd name="T55" fmla="*/ 224 h 84"/>
                <a:gd name="T56" fmla="*/ 6 w 110"/>
                <a:gd name="T57" fmla="*/ 221 h 84"/>
                <a:gd name="T58" fmla="*/ 3 w 110"/>
                <a:gd name="T59" fmla="*/ 215 h 84"/>
                <a:gd name="T60" fmla="*/ 0 w 110"/>
                <a:gd name="T61" fmla="*/ 224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" h="84">
                  <a:moveTo>
                    <a:pt x="0" y="12"/>
                  </a:moveTo>
                  <a:cubicBezTo>
                    <a:pt x="0" y="12"/>
                    <a:pt x="10" y="11"/>
                    <a:pt x="12" y="10"/>
                  </a:cubicBezTo>
                  <a:cubicBezTo>
                    <a:pt x="14" y="10"/>
                    <a:pt x="19" y="14"/>
                    <a:pt x="20" y="12"/>
                  </a:cubicBezTo>
                  <a:cubicBezTo>
                    <a:pt x="20" y="9"/>
                    <a:pt x="24" y="9"/>
                    <a:pt x="25" y="12"/>
                  </a:cubicBezTo>
                  <a:cubicBezTo>
                    <a:pt x="27" y="14"/>
                    <a:pt x="32" y="15"/>
                    <a:pt x="32" y="15"/>
                  </a:cubicBezTo>
                  <a:cubicBezTo>
                    <a:pt x="34" y="10"/>
                    <a:pt x="37" y="9"/>
                    <a:pt x="3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1"/>
                    <a:pt x="50" y="8"/>
                    <a:pt x="60" y="2"/>
                  </a:cubicBezTo>
                  <a:cubicBezTo>
                    <a:pt x="63" y="0"/>
                    <a:pt x="66" y="9"/>
                    <a:pt x="66" y="9"/>
                  </a:cubicBezTo>
                  <a:cubicBezTo>
                    <a:pt x="66" y="9"/>
                    <a:pt x="72" y="18"/>
                    <a:pt x="74" y="23"/>
                  </a:cubicBezTo>
                  <a:cubicBezTo>
                    <a:pt x="76" y="29"/>
                    <a:pt x="86" y="32"/>
                    <a:pt x="86" y="32"/>
                  </a:cubicBezTo>
                  <a:cubicBezTo>
                    <a:pt x="88" y="39"/>
                    <a:pt x="93" y="39"/>
                    <a:pt x="98" y="35"/>
                  </a:cubicBezTo>
                  <a:cubicBezTo>
                    <a:pt x="102" y="32"/>
                    <a:pt x="102" y="37"/>
                    <a:pt x="110" y="39"/>
                  </a:cubicBezTo>
                  <a:cubicBezTo>
                    <a:pt x="110" y="39"/>
                    <a:pt x="109" y="47"/>
                    <a:pt x="105" y="55"/>
                  </a:cubicBezTo>
                  <a:cubicBezTo>
                    <a:pt x="101" y="62"/>
                    <a:pt x="94" y="64"/>
                    <a:pt x="94" y="6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86" y="73"/>
                    <a:pt x="84" y="73"/>
                  </a:cubicBezTo>
                  <a:cubicBezTo>
                    <a:pt x="82" y="72"/>
                    <a:pt x="77" y="71"/>
                    <a:pt x="76" y="72"/>
                  </a:cubicBezTo>
                  <a:cubicBezTo>
                    <a:pt x="74" y="73"/>
                    <a:pt x="71" y="74"/>
                    <a:pt x="69" y="74"/>
                  </a:cubicBezTo>
                  <a:cubicBezTo>
                    <a:pt x="67" y="73"/>
                    <a:pt x="64" y="69"/>
                    <a:pt x="63" y="71"/>
                  </a:cubicBezTo>
                  <a:cubicBezTo>
                    <a:pt x="62" y="73"/>
                    <a:pt x="56" y="74"/>
                    <a:pt x="56" y="77"/>
                  </a:cubicBezTo>
                  <a:cubicBezTo>
                    <a:pt x="55" y="79"/>
                    <a:pt x="51" y="83"/>
                    <a:pt x="48" y="84"/>
                  </a:cubicBezTo>
                  <a:cubicBezTo>
                    <a:pt x="46" y="84"/>
                    <a:pt x="44" y="82"/>
                    <a:pt x="42" y="83"/>
                  </a:cubicBezTo>
                  <a:cubicBezTo>
                    <a:pt x="41" y="84"/>
                    <a:pt x="39" y="84"/>
                    <a:pt x="37" y="84"/>
                  </a:cubicBezTo>
                  <a:cubicBezTo>
                    <a:pt x="35" y="84"/>
                    <a:pt x="31" y="80"/>
                    <a:pt x="30" y="81"/>
                  </a:cubicBezTo>
                  <a:cubicBezTo>
                    <a:pt x="28" y="81"/>
                    <a:pt x="27" y="82"/>
                    <a:pt x="24" y="83"/>
                  </a:cubicBezTo>
                  <a:cubicBezTo>
                    <a:pt x="22" y="84"/>
                    <a:pt x="12" y="81"/>
                    <a:pt x="10" y="81"/>
                  </a:cubicBezTo>
                  <a:cubicBezTo>
                    <a:pt x="8" y="80"/>
                    <a:pt x="7" y="78"/>
                    <a:pt x="6" y="79"/>
                  </a:cubicBezTo>
                  <a:cubicBezTo>
                    <a:pt x="4" y="80"/>
                    <a:pt x="2" y="78"/>
                    <a:pt x="2" y="78"/>
                  </a:cubicBezTo>
                  <a:cubicBezTo>
                    <a:pt x="2" y="78"/>
                    <a:pt x="2" y="74"/>
                    <a:pt x="1" y="76"/>
                  </a:cubicBezTo>
                  <a:cubicBezTo>
                    <a:pt x="1" y="78"/>
                    <a:pt x="0" y="79"/>
                    <a:pt x="0" y="79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13">
              <a:extLst>
                <a:ext uri="{FF2B5EF4-FFF2-40B4-BE49-F238E27FC236}">
                  <a16:creationId xmlns:a16="http://schemas.microsoft.com/office/drawing/2014/main" id="{6FBC6359-92B7-4E3C-BE4C-0B128BA31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768"/>
              <a:ext cx="34" cy="88"/>
            </a:xfrm>
            <a:custGeom>
              <a:avLst/>
              <a:gdLst>
                <a:gd name="T0" fmla="*/ 0 w 12"/>
                <a:gd name="T1" fmla="*/ 88 h 31"/>
                <a:gd name="T2" fmla="*/ 9 w 12"/>
                <a:gd name="T3" fmla="*/ 82 h 31"/>
                <a:gd name="T4" fmla="*/ 14 w 12"/>
                <a:gd name="T5" fmla="*/ 74 h 31"/>
                <a:gd name="T6" fmla="*/ 23 w 12"/>
                <a:gd name="T7" fmla="*/ 65 h 31"/>
                <a:gd name="T8" fmla="*/ 34 w 12"/>
                <a:gd name="T9" fmla="*/ 54 h 31"/>
                <a:gd name="T10" fmla="*/ 26 w 12"/>
                <a:gd name="T11" fmla="*/ 45 h 31"/>
                <a:gd name="T12" fmla="*/ 11 w 12"/>
                <a:gd name="T13" fmla="*/ 34 h 31"/>
                <a:gd name="T14" fmla="*/ 0 w 1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1">
                  <a:moveTo>
                    <a:pt x="0" y="31"/>
                  </a:moveTo>
                  <a:cubicBezTo>
                    <a:pt x="0" y="31"/>
                    <a:pt x="2" y="31"/>
                    <a:pt x="3" y="29"/>
                  </a:cubicBezTo>
                  <a:cubicBezTo>
                    <a:pt x="3" y="28"/>
                    <a:pt x="4" y="26"/>
                    <a:pt x="5" y="26"/>
                  </a:cubicBezTo>
                  <a:cubicBezTo>
                    <a:pt x="6" y="25"/>
                    <a:pt x="8" y="23"/>
                    <a:pt x="8" y="23"/>
                  </a:cubicBezTo>
                  <a:cubicBezTo>
                    <a:pt x="8" y="23"/>
                    <a:pt x="11" y="20"/>
                    <a:pt x="12" y="19"/>
                  </a:cubicBezTo>
                  <a:cubicBezTo>
                    <a:pt x="12" y="19"/>
                    <a:pt x="9" y="16"/>
                    <a:pt x="9" y="16"/>
                  </a:cubicBezTo>
                  <a:cubicBezTo>
                    <a:pt x="8" y="16"/>
                    <a:pt x="5" y="13"/>
                    <a:pt x="4" y="12"/>
                  </a:cubicBezTo>
                  <a:cubicBezTo>
                    <a:pt x="4" y="11"/>
                    <a:pt x="1" y="8"/>
                    <a:pt x="0" y="0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14">
              <a:extLst>
                <a:ext uri="{FF2B5EF4-FFF2-40B4-BE49-F238E27FC236}">
                  <a16:creationId xmlns:a16="http://schemas.microsoft.com/office/drawing/2014/main" id="{48A624C6-24C8-4C21-9B6D-C8C39008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2768"/>
              <a:ext cx="34" cy="88"/>
            </a:xfrm>
            <a:custGeom>
              <a:avLst/>
              <a:gdLst>
                <a:gd name="T0" fmla="*/ 0 w 12"/>
                <a:gd name="T1" fmla="*/ 88 h 31"/>
                <a:gd name="T2" fmla="*/ 9 w 12"/>
                <a:gd name="T3" fmla="*/ 82 h 31"/>
                <a:gd name="T4" fmla="*/ 14 w 12"/>
                <a:gd name="T5" fmla="*/ 74 h 31"/>
                <a:gd name="T6" fmla="*/ 23 w 12"/>
                <a:gd name="T7" fmla="*/ 65 h 31"/>
                <a:gd name="T8" fmla="*/ 34 w 12"/>
                <a:gd name="T9" fmla="*/ 54 h 31"/>
                <a:gd name="T10" fmla="*/ 26 w 12"/>
                <a:gd name="T11" fmla="*/ 45 h 31"/>
                <a:gd name="T12" fmla="*/ 11 w 12"/>
                <a:gd name="T13" fmla="*/ 34 h 31"/>
                <a:gd name="T14" fmla="*/ 0 w 12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1">
                  <a:moveTo>
                    <a:pt x="0" y="31"/>
                  </a:moveTo>
                  <a:cubicBezTo>
                    <a:pt x="0" y="31"/>
                    <a:pt x="2" y="31"/>
                    <a:pt x="3" y="29"/>
                  </a:cubicBezTo>
                  <a:cubicBezTo>
                    <a:pt x="3" y="28"/>
                    <a:pt x="4" y="26"/>
                    <a:pt x="5" y="26"/>
                  </a:cubicBezTo>
                  <a:cubicBezTo>
                    <a:pt x="6" y="25"/>
                    <a:pt x="8" y="23"/>
                    <a:pt x="8" y="23"/>
                  </a:cubicBezTo>
                  <a:cubicBezTo>
                    <a:pt x="8" y="23"/>
                    <a:pt x="11" y="20"/>
                    <a:pt x="12" y="19"/>
                  </a:cubicBezTo>
                  <a:cubicBezTo>
                    <a:pt x="12" y="19"/>
                    <a:pt x="9" y="16"/>
                    <a:pt x="9" y="16"/>
                  </a:cubicBezTo>
                  <a:cubicBezTo>
                    <a:pt x="8" y="16"/>
                    <a:pt x="5" y="13"/>
                    <a:pt x="4" y="12"/>
                  </a:cubicBezTo>
                  <a:cubicBezTo>
                    <a:pt x="4" y="11"/>
                    <a:pt x="1" y="8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15">
              <a:extLst>
                <a:ext uri="{FF2B5EF4-FFF2-40B4-BE49-F238E27FC236}">
                  <a16:creationId xmlns:a16="http://schemas.microsoft.com/office/drawing/2014/main" id="{824EDAA7-D847-466E-BB7A-8F045B61F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2683"/>
              <a:ext cx="51" cy="49"/>
            </a:xfrm>
            <a:custGeom>
              <a:avLst/>
              <a:gdLst>
                <a:gd name="T0" fmla="*/ 51 w 18"/>
                <a:gd name="T1" fmla="*/ 12 h 17"/>
                <a:gd name="T2" fmla="*/ 40 w 18"/>
                <a:gd name="T3" fmla="*/ 6 h 17"/>
                <a:gd name="T4" fmla="*/ 28 w 18"/>
                <a:gd name="T5" fmla="*/ 12 h 17"/>
                <a:gd name="T6" fmla="*/ 17 w 18"/>
                <a:gd name="T7" fmla="*/ 14 h 17"/>
                <a:gd name="T8" fmla="*/ 6 w 18"/>
                <a:gd name="T9" fmla="*/ 14 h 17"/>
                <a:gd name="T10" fmla="*/ 3 w 18"/>
                <a:gd name="T11" fmla="*/ 29 h 17"/>
                <a:gd name="T12" fmla="*/ 11 w 18"/>
                <a:gd name="T13" fmla="*/ 43 h 17"/>
                <a:gd name="T14" fmla="*/ 20 w 18"/>
                <a:gd name="T15" fmla="*/ 46 h 17"/>
                <a:gd name="T16" fmla="*/ 23 w 18"/>
                <a:gd name="T17" fmla="*/ 29 h 17"/>
                <a:gd name="T18" fmla="*/ 34 w 18"/>
                <a:gd name="T19" fmla="*/ 20 h 17"/>
                <a:gd name="T20" fmla="*/ 51 w 18"/>
                <a:gd name="T21" fmla="*/ 1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18" y="4"/>
                  </a:moveTo>
                  <a:cubicBezTo>
                    <a:pt x="18" y="2"/>
                    <a:pt x="15" y="0"/>
                    <a:pt x="14" y="2"/>
                  </a:cubicBezTo>
                  <a:cubicBezTo>
                    <a:pt x="13" y="4"/>
                    <a:pt x="11" y="4"/>
                    <a:pt x="10" y="4"/>
                  </a:cubicBezTo>
                  <a:cubicBezTo>
                    <a:pt x="9" y="4"/>
                    <a:pt x="7" y="4"/>
                    <a:pt x="6" y="5"/>
                  </a:cubicBezTo>
                  <a:cubicBezTo>
                    <a:pt x="5" y="6"/>
                    <a:pt x="2" y="5"/>
                    <a:pt x="2" y="5"/>
                  </a:cubicBezTo>
                  <a:cubicBezTo>
                    <a:pt x="2" y="5"/>
                    <a:pt x="0" y="10"/>
                    <a:pt x="1" y="10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6" y="17"/>
                    <a:pt x="7" y="16"/>
                  </a:cubicBezTo>
                  <a:cubicBezTo>
                    <a:pt x="7" y="14"/>
                    <a:pt x="7" y="11"/>
                    <a:pt x="8" y="10"/>
                  </a:cubicBezTo>
                  <a:cubicBezTo>
                    <a:pt x="8" y="8"/>
                    <a:pt x="12" y="7"/>
                    <a:pt x="12" y="7"/>
                  </a:cubicBezTo>
                  <a:cubicBezTo>
                    <a:pt x="12" y="7"/>
                    <a:pt x="18" y="7"/>
                    <a:pt x="18" y="4"/>
                  </a:cubicBezTo>
                  <a:close/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16">
              <a:extLst>
                <a:ext uri="{FF2B5EF4-FFF2-40B4-BE49-F238E27FC236}">
                  <a16:creationId xmlns:a16="http://schemas.microsoft.com/office/drawing/2014/main" id="{71B00596-F9D0-4F92-8C23-BB02E5C4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95"/>
              <a:ext cx="139" cy="481"/>
            </a:xfrm>
            <a:custGeom>
              <a:avLst/>
              <a:gdLst>
                <a:gd name="T0" fmla="*/ 0 w 49"/>
                <a:gd name="T1" fmla="*/ 105 h 170"/>
                <a:gd name="T2" fmla="*/ 20 w 49"/>
                <a:gd name="T3" fmla="*/ 82 h 170"/>
                <a:gd name="T4" fmla="*/ 31 w 49"/>
                <a:gd name="T5" fmla="*/ 40 h 170"/>
                <a:gd name="T6" fmla="*/ 45 w 49"/>
                <a:gd name="T7" fmla="*/ 20 h 170"/>
                <a:gd name="T8" fmla="*/ 74 w 49"/>
                <a:gd name="T9" fmla="*/ 6 h 170"/>
                <a:gd name="T10" fmla="*/ 96 w 49"/>
                <a:gd name="T11" fmla="*/ 28 h 170"/>
                <a:gd name="T12" fmla="*/ 71 w 49"/>
                <a:gd name="T13" fmla="*/ 76 h 170"/>
                <a:gd name="T14" fmla="*/ 77 w 49"/>
                <a:gd name="T15" fmla="*/ 110 h 170"/>
                <a:gd name="T16" fmla="*/ 96 w 49"/>
                <a:gd name="T17" fmla="*/ 130 h 170"/>
                <a:gd name="T18" fmla="*/ 77 w 49"/>
                <a:gd name="T19" fmla="*/ 187 h 170"/>
                <a:gd name="T20" fmla="*/ 88 w 49"/>
                <a:gd name="T21" fmla="*/ 209 h 170"/>
                <a:gd name="T22" fmla="*/ 99 w 49"/>
                <a:gd name="T23" fmla="*/ 212 h 170"/>
                <a:gd name="T24" fmla="*/ 102 w 49"/>
                <a:gd name="T25" fmla="*/ 226 h 170"/>
                <a:gd name="T26" fmla="*/ 96 w 49"/>
                <a:gd name="T27" fmla="*/ 238 h 170"/>
                <a:gd name="T28" fmla="*/ 94 w 49"/>
                <a:gd name="T29" fmla="*/ 255 h 170"/>
                <a:gd name="T30" fmla="*/ 88 w 49"/>
                <a:gd name="T31" fmla="*/ 274 h 170"/>
                <a:gd name="T32" fmla="*/ 96 w 49"/>
                <a:gd name="T33" fmla="*/ 291 h 170"/>
                <a:gd name="T34" fmla="*/ 94 w 49"/>
                <a:gd name="T35" fmla="*/ 308 h 170"/>
                <a:gd name="T36" fmla="*/ 99 w 49"/>
                <a:gd name="T37" fmla="*/ 308 h 170"/>
                <a:gd name="T38" fmla="*/ 111 w 49"/>
                <a:gd name="T39" fmla="*/ 317 h 170"/>
                <a:gd name="T40" fmla="*/ 102 w 49"/>
                <a:gd name="T41" fmla="*/ 334 h 170"/>
                <a:gd name="T42" fmla="*/ 111 w 49"/>
                <a:gd name="T43" fmla="*/ 354 h 170"/>
                <a:gd name="T44" fmla="*/ 128 w 49"/>
                <a:gd name="T45" fmla="*/ 373 h 170"/>
                <a:gd name="T46" fmla="*/ 113 w 49"/>
                <a:gd name="T47" fmla="*/ 407 h 170"/>
                <a:gd name="T48" fmla="*/ 85 w 49"/>
                <a:gd name="T49" fmla="*/ 450 h 170"/>
                <a:gd name="T50" fmla="*/ 71 w 49"/>
                <a:gd name="T51" fmla="*/ 475 h 170"/>
                <a:gd name="T52" fmla="*/ 51 w 49"/>
                <a:gd name="T53" fmla="*/ 475 h 170"/>
                <a:gd name="T54" fmla="*/ 37 w 49"/>
                <a:gd name="T55" fmla="*/ 475 h 170"/>
                <a:gd name="T56" fmla="*/ 20 w 49"/>
                <a:gd name="T57" fmla="*/ 475 h 170"/>
                <a:gd name="T58" fmla="*/ 0 w 49"/>
                <a:gd name="T59" fmla="*/ 481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" h="170">
                  <a:moveTo>
                    <a:pt x="0" y="37"/>
                  </a:moveTo>
                  <a:cubicBezTo>
                    <a:pt x="0" y="37"/>
                    <a:pt x="7" y="33"/>
                    <a:pt x="7" y="29"/>
                  </a:cubicBezTo>
                  <a:cubicBezTo>
                    <a:pt x="6" y="26"/>
                    <a:pt x="10" y="16"/>
                    <a:pt x="11" y="14"/>
                  </a:cubicBezTo>
                  <a:cubicBezTo>
                    <a:pt x="11" y="12"/>
                    <a:pt x="14" y="10"/>
                    <a:pt x="16" y="7"/>
                  </a:cubicBezTo>
                  <a:cubicBezTo>
                    <a:pt x="17" y="3"/>
                    <a:pt x="24" y="0"/>
                    <a:pt x="26" y="2"/>
                  </a:cubicBezTo>
                  <a:cubicBezTo>
                    <a:pt x="27" y="4"/>
                    <a:pt x="30" y="10"/>
                    <a:pt x="34" y="10"/>
                  </a:cubicBezTo>
                  <a:cubicBezTo>
                    <a:pt x="29" y="10"/>
                    <a:pt x="27" y="22"/>
                    <a:pt x="25" y="27"/>
                  </a:cubicBezTo>
                  <a:cubicBezTo>
                    <a:pt x="23" y="31"/>
                    <a:pt x="25" y="36"/>
                    <a:pt x="27" y="39"/>
                  </a:cubicBezTo>
                  <a:cubicBezTo>
                    <a:pt x="29" y="42"/>
                    <a:pt x="30" y="40"/>
                    <a:pt x="34" y="46"/>
                  </a:cubicBezTo>
                  <a:cubicBezTo>
                    <a:pt x="38" y="52"/>
                    <a:pt x="29" y="65"/>
                    <a:pt x="27" y="66"/>
                  </a:cubicBezTo>
                  <a:cubicBezTo>
                    <a:pt x="26" y="68"/>
                    <a:pt x="29" y="71"/>
                    <a:pt x="31" y="74"/>
                  </a:cubicBezTo>
                  <a:cubicBezTo>
                    <a:pt x="34" y="77"/>
                    <a:pt x="33" y="75"/>
                    <a:pt x="35" y="75"/>
                  </a:cubicBezTo>
                  <a:cubicBezTo>
                    <a:pt x="37" y="76"/>
                    <a:pt x="36" y="79"/>
                    <a:pt x="36" y="80"/>
                  </a:cubicBezTo>
                  <a:cubicBezTo>
                    <a:pt x="35" y="81"/>
                    <a:pt x="34" y="84"/>
                    <a:pt x="34" y="84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6"/>
                    <a:pt x="31" y="97"/>
                  </a:cubicBezTo>
                  <a:cubicBezTo>
                    <a:pt x="30" y="98"/>
                    <a:pt x="32" y="102"/>
                    <a:pt x="34" y="103"/>
                  </a:cubicBezTo>
                  <a:cubicBezTo>
                    <a:pt x="36" y="104"/>
                    <a:pt x="34" y="106"/>
                    <a:pt x="33" y="109"/>
                  </a:cubicBezTo>
                  <a:cubicBezTo>
                    <a:pt x="31" y="113"/>
                    <a:pt x="33" y="109"/>
                    <a:pt x="35" y="109"/>
                  </a:cubicBezTo>
                  <a:cubicBezTo>
                    <a:pt x="38" y="108"/>
                    <a:pt x="39" y="112"/>
                    <a:pt x="39" y="112"/>
                  </a:cubicBezTo>
                  <a:cubicBezTo>
                    <a:pt x="39" y="112"/>
                    <a:pt x="39" y="116"/>
                    <a:pt x="36" y="118"/>
                  </a:cubicBezTo>
                  <a:cubicBezTo>
                    <a:pt x="33" y="120"/>
                    <a:pt x="34" y="122"/>
                    <a:pt x="39" y="125"/>
                  </a:cubicBezTo>
                  <a:cubicBezTo>
                    <a:pt x="44" y="128"/>
                    <a:pt x="41" y="130"/>
                    <a:pt x="45" y="132"/>
                  </a:cubicBezTo>
                  <a:cubicBezTo>
                    <a:pt x="49" y="134"/>
                    <a:pt x="44" y="140"/>
                    <a:pt x="40" y="144"/>
                  </a:cubicBezTo>
                  <a:cubicBezTo>
                    <a:pt x="37" y="147"/>
                    <a:pt x="37" y="150"/>
                    <a:pt x="30" y="159"/>
                  </a:cubicBezTo>
                  <a:cubicBezTo>
                    <a:pt x="23" y="167"/>
                    <a:pt x="27" y="164"/>
                    <a:pt x="25" y="168"/>
                  </a:cubicBezTo>
                  <a:cubicBezTo>
                    <a:pt x="25" y="168"/>
                    <a:pt x="19" y="168"/>
                    <a:pt x="18" y="168"/>
                  </a:cubicBezTo>
                  <a:cubicBezTo>
                    <a:pt x="17" y="167"/>
                    <a:pt x="15" y="167"/>
                    <a:pt x="13" y="168"/>
                  </a:cubicBezTo>
                  <a:cubicBezTo>
                    <a:pt x="12" y="170"/>
                    <a:pt x="9" y="167"/>
                    <a:pt x="7" y="168"/>
                  </a:cubicBezTo>
                  <a:cubicBezTo>
                    <a:pt x="4" y="170"/>
                    <a:pt x="0" y="170"/>
                    <a:pt x="0" y="170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17">
              <a:extLst>
                <a:ext uri="{FF2B5EF4-FFF2-40B4-BE49-F238E27FC236}">
                  <a16:creationId xmlns:a16="http://schemas.microsoft.com/office/drawing/2014/main" id="{55B66636-2451-4848-B507-CE1174FE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95"/>
              <a:ext cx="139" cy="481"/>
            </a:xfrm>
            <a:custGeom>
              <a:avLst/>
              <a:gdLst>
                <a:gd name="T0" fmla="*/ 0 w 49"/>
                <a:gd name="T1" fmla="*/ 105 h 170"/>
                <a:gd name="T2" fmla="*/ 20 w 49"/>
                <a:gd name="T3" fmla="*/ 82 h 170"/>
                <a:gd name="T4" fmla="*/ 31 w 49"/>
                <a:gd name="T5" fmla="*/ 40 h 170"/>
                <a:gd name="T6" fmla="*/ 45 w 49"/>
                <a:gd name="T7" fmla="*/ 20 h 170"/>
                <a:gd name="T8" fmla="*/ 74 w 49"/>
                <a:gd name="T9" fmla="*/ 6 h 170"/>
                <a:gd name="T10" fmla="*/ 96 w 49"/>
                <a:gd name="T11" fmla="*/ 28 h 170"/>
                <a:gd name="T12" fmla="*/ 71 w 49"/>
                <a:gd name="T13" fmla="*/ 76 h 170"/>
                <a:gd name="T14" fmla="*/ 77 w 49"/>
                <a:gd name="T15" fmla="*/ 110 h 170"/>
                <a:gd name="T16" fmla="*/ 96 w 49"/>
                <a:gd name="T17" fmla="*/ 130 h 170"/>
                <a:gd name="T18" fmla="*/ 77 w 49"/>
                <a:gd name="T19" fmla="*/ 187 h 170"/>
                <a:gd name="T20" fmla="*/ 88 w 49"/>
                <a:gd name="T21" fmla="*/ 209 h 170"/>
                <a:gd name="T22" fmla="*/ 99 w 49"/>
                <a:gd name="T23" fmla="*/ 212 h 170"/>
                <a:gd name="T24" fmla="*/ 102 w 49"/>
                <a:gd name="T25" fmla="*/ 226 h 170"/>
                <a:gd name="T26" fmla="*/ 96 w 49"/>
                <a:gd name="T27" fmla="*/ 238 h 170"/>
                <a:gd name="T28" fmla="*/ 94 w 49"/>
                <a:gd name="T29" fmla="*/ 255 h 170"/>
                <a:gd name="T30" fmla="*/ 88 w 49"/>
                <a:gd name="T31" fmla="*/ 274 h 170"/>
                <a:gd name="T32" fmla="*/ 96 w 49"/>
                <a:gd name="T33" fmla="*/ 291 h 170"/>
                <a:gd name="T34" fmla="*/ 94 w 49"/>
                <a:gd name="T35" fmla="*/ 308 h 170"/>
                <a:gd name="T36" fmla="*/ 99 w 49"/>
                <a:gd name="T37" fmla="*/ 308 h 170"/>
                <a:gd name="T38" fmla="*/ 111 w 49"/>
                <a:gd name="T39" fmla="*/ 317 h 170"/>
                <a:gd name="T40" fmla="*/ 102 w 49"/>
                <a:gd name="T41" fmla="*/ 334 h 170"/>
                <a:gd name="T42" fmla="*/ 111 w 49"/>
                <a:gd name="T43" fmla="*/ 354 h 170"/>
                <a:gd name="T44" fmla="*/ 128 w 49"/>
                <a:gd name="T45" fmla="*/ 373 h 170"/>
                <a:gd name="T46" fmla="*/ 113 w 49"/>
                <a:gd name="T47" fmla="*/ 407 h 170"/>
                <a:gd name="T48" fmla="*/ 85 w 49"/>
                <a:gd name="T49" fmla="*/ 450 h 170"/>
                <a:gd name="T50" fmla="*/ 71 w 49"/>
                <a:gd name="T51" fmla="*/ 475 h 170"/>
                <a:gd name="T52" fmla="*/ 51 w 49"/>
                <a:gd name="T53" fmla="*/ 475 h 170"/>
                <a:gd name="T54" fmla="*/ 37 w 49"/>
                <a:gd name="T55" fmla="*/ 475 h 170"/>
                <a:gd name="T56" fmla="*/ 20 w 49"/>
                <a:gd name="T57" fmla="*/ 475 h 170"/>
                <a:gd name="T58" fmla="*/ 0 w 49"/>
                <a:gd name="T59" fmla="*/ 481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9" h="170">
                  <a:moveTo>
                    <a:pt x="0" y="37"/>
                  </a:moveTo>
                  <a:cubicBezTo>
                    <a:pt x="0" y="37"/>
                    <a:pt x="7" y="33"/>
                    <a:pt x="7" y="29"/>
                  </a:cubicBezTo>
                  <a:cubicBezTo>
                    <a:pt x="6" y="26"/>
                    <a:pt x="10" y="16"/>
                    <a:pt x="11" y="14"/>
                  </a:cubicBezTo>
                  <a:cubicBezTo>
                    <a:pt x="11" y="12"/>
                    <a:pt x="14" y="10"/>
                    <a:pt x="16" y="7"/>
                  </a:cubicBezTo>
                  <a:cubicBezTo>
                    <a:pt x="17" y="3"/>
                    <a:pt x="24" y="0"/>
                    <a:pt x="26" y="2"/>
                  </a:cubicBezTo>
                  <a:cubicBezTo>
                    <a:pt x="27" y="4"/>
                    <a:pt x="30" y="10"/>
                    <a:pt x="34" y="10"/>
                  </a:cubicBezTo>
                  <a:cubicBezTo>
                    <a:pt x="29" y="10"/>
                    <a:pt x="27" y="22"/>
                    <a:pt x="25" y="27"/>
                  </a:cubicBezTo>
                  <a:cubicBezTo>
                    <a:pt x="23" y="31"/>
                    <a:pt x="25" y="36"/>
                    <a:pt x="27" y="39"/>
                  </a:cubicBezTo>
                  <a:cubicBezTo>
                    <a:pt x="29" y="42"/>
                    <a:pt x="30" y="40"/>
                    <a:pt x="34" y="46"/>
                  </a:cubicBezTo>
                  <a:cubicBezTo>
                    <a:pt x="38" y="52"/>
                    <a:pt x="29" y="65"/>
                    <a:pt x="27" y="66"/>
                  </a:cubicBezTo>
                  <a:cubicBezTo>
                    <a:pt x="26" y="68"/>
                    <a:pt x="29" y="71"/>
                    <a:pt x="31" y="74"/>
                  </a:cubicBezTo>
                  <a:cubicBezTo>
                    <a:pt x="34" y="77"/>
                    <a:pt x="33" y="75"/>
                    <a:pt x="35" y="75"/>
                  </a:cubicBezTo>
                  <a:cubicBezTo>
                    <a:pt x="37" y="76"/>
                    <a:pt x="36" y="79"/>
                    <a:pt x="36" y="80"/>
                  </a:cubicBezTo>
                  <a:cubicBezTo>
                    <a:pt x="35" y="81"/>
                    <a:pt x="34" y="84"/>
                    <a:pt x="34" y="84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6"/>
                    <a:pt x="31" y="97"/>
                  </a:cubicBezTo>
                  <a:cubicBezTo>
                    <a:pt x="30" y="98"/>
                    <a:pt x="32" y="102"/>
                    <a:pt x="34" y="103"/>
                  </a:cubicBezTo>
                  <a:cubicBezTo>
                    <a:pt x="36" y="104"/>
                    <a:pt x="34" y="106"/>
                    <a:pt x="33" y="109"/>
                  </a:cubicBezTo>
                  <a:cubicBezTo>
                    <a:pt x="31" y="113"/>
                    <a:pt x="33" y="109"/>
                    <a:pt x="35" y="109"/>
                  </a:cubicBezTo>
                  <a:cubicBezTo>
                    <a:pt x="38" y="108"/>
                    <a:pt x="39" y="112"/>
                    <a:pt x="39" y="112"/>
                  </a:cubicBezTo>
                  <a:cubicBezTo>
                    <a:pt x="39" y="112"/>
                    <a:pt x="39" y="116"/>
                    <a:pt x="36" y="118"/>
                  </a:cubicBezTo>
                  <a:cubicBezTo>
                    <a:pt x="33" y="120"/>
                    <a:pt x="34" y="122"/>
                    <a:pt x="39" y="125"/>
                  </a:cubicBezTo>
                  <a:cubicBezTo>
                    <a:pt x="44" y="128"/>
                    <a:pt x="41" y="130"/>
                    <a:pt x="45" y="132"/>
                  </a:cubicBezTo>
                  <a:cubicBezTo>
                    <a:pt x="49" y="134"/>
                    <a:pt x="44" y="140"/>
                    <a:pt x="40" y="144"/>
                  </a:cubicBezTo>
                  <a:cubicBezTo>
                    <a:pt x="37" y="147"/>
                    <a:pt x="37" y="150"/>
                    <a:pt x="30" y="159"/>
                  </a:cubicBezTo>
                  <a:cubicBezTo>
                    <a:pt x="23" y="167"/>
                    <a:pt x="27" y="164"/>
                    <a:pt x="25" y="168"/>
                  </a:cubicBezTo>
                  <a:cubicBezTo>
                    <a:pt x="25" y="168"/>
                    <a:pt x="19" y="168"/>
                    <a:pt x="18" y="168"/>
                  </a:cubicBezTo>
                  <a:cubicBezTo>
                    <a:pt x="17" y="167"/>
                    <a:pt x="15" y="167"/>
                    <a:pt x="13" y="168"/>
                  </a:cubicBezTo>
                  <a:cubicBezTo>
                    <a:pt x="12" y="170"/>
                    <a:pt x="9" y="167"/>
                    <a:pt x="7" y="168"/>
                  </a:cubicBezTo>
                  <a:cubicBezTo>
                    <a:pt x="4" y="170"/>
                    <a:pt x="0" y="170"/>
                    <a:pt x="0" y="17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18">
              <a:extLst>
                <a:ext uri="{FF2B5EF4-FFF2-40B4-BE49-F238E27FC236}">
                  <a16:creationId xmlns:a16="http://schemas.microsoft.com/office/drawing/2014/main" id="{229BCC5E-0441-4C30-A11C-7FA820556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10"/>
              <a:ext cx="196" cy="189"/>
            </a:xfrm>
            <a:custGeom>
              <a:avLst/>
              <a:gdLst>
                <a:gd name="T0" fmla="*/ 0 w 69"/>
                <a:gd name="T1" fmla="*/ 189 h 67"/>
                <a:gd name="T2" fmla="*/ 20 w 69"/>
                <a:gd name="T3" fmla="*/ 166 h 67"/>
                <a:gd name="T4" fmla="*/ 31 w 69"/>
                <a:gd name="T5" fmla="*/ 124 h 67"/>
                <a:gd name="T6" fmla="*/ 45 w 69"/>
                <a:gd name="T7" fmla="*/ 104 h 67"/>
                <a:gd name="T8" fmla="*/ 74 w 69"/>
                <a:gd name="T9" fmla="*/ 90 h 67"/>
                <a:gd name="T10" fmla="*/ 97 w 69"/>
                <a:gd name="T11" fmla="*/ 113 h 67"/>
                <a:gd name="T12" fmla="*/ 125 w 69"/>
                <a:gd name="T13" fmla="*/ 96 h 67"/>
                <a:gd name="T14" fmla="*/ 142 w 69"/>
                <a:gd name="T15" fmla="*/ 135 h 67"/>
                <a:gd name="T16" fmla="*/ 159 w 69"/>
                <a:gd name="T17" fmla="*/ 110 h 67"/>
                <a:gd name="T18" fmla="*/ 193 w 69"/>
                <a:gd name="T19" fmla="*/ 90 h 67"/>
                <a:gd name="T20" fmla="*/ 187 w 69"/>
                <a:gd name="T21" fmla="*/ 73 h 67"/>
                <a:gd name="T22" fmla="*/ 176 w 69"/>
                <a:gd name="T23" fmla="*/ 82 h 67"/>
                <a:gd name="T24" fmla="*/ 170 w 69"/>
                <a:gd name="T25" fmla="*/ 90 h 67"/>
                <a:gd name="T26" fmla="*/ 156 w 69"/>
                <a:gd name="T27" fmla="*/ 82 h 67"/>
                <a:gd name="T28" fmla="*/ 168 w 69"/>
                <a:gd name="T29" fmla="*/ 71 h 67"/>
                <a:gd name="T30" fmla="*/ 151 w 69"/>
                <a:gd name="T31" fmla="*/ 62 h 67"/>
                <a:gd name="T32" fmla="*/ 145 w 69"/>
                <a:gd name="T33" fmla="*/ 68 h 67"/>
                <a:gd name="T34" fmla="*/ 134 w 69"/>
                <a:gd name="T35" fmla="*/ 51 h 67"/>
                <a:gd name="T36" fmla="*/ 145 w 69"/>
                <a:gd name="T37" fmla="*/ 45 h 67"/>
                <a:gd name="T38" fmla="*/ 151 w 69"/>
                <a:gd name="T39" fmla="*/ 42 h 67"/>
                <a:gd name="T40" fmla="*/ 170 w 69"/>
                <a:gd name="T41" fmla="*/ 42 h 67"/>
                <a:gd name="T42" fmla="*/ 176 w 69"/>
                <a:gd name="T43" fmla="*/ 31 h 67"/>
                <a:gd name="T44" fmla="*/ 162 w 69"/>
                <a:gd name="T45" fmla="*/ 28 h 67"/>
                <a:gd name="T46" fmla="*/ 156 w 69"/>
                <a:gd name="T47" fmla="*/ 23 h 67"/>
                <a:gd name="T48" fmla="*/ 142 w 69"/>
                <a:gd name="T49" fmla="*/ 25 h 67"/>
                <a:gd name="T50" fmla="*/ 134 w 69"/>
                <a:gd name="T51" fmla="*/ 20 h 67"/>
                <a:gd name="T52" fmla="*/ 131 w 69"/>
                <a:gd name="T53" fmla="*/ 11 h 67"/>
                <a:gd name="T54" fmla="*/ 125 w 69"/>
                <a:gd name="T55" fmla="*/ 25 h 67"/>
                <a:gd name="T56" fmla="*/ 119 w 69"/>
                <a:gd name="T57" fmla="*/ 42 h 67"/>
                <a:gd name="T58" fmla="*/ 119 w 69"/>
                <a:gd name="T59" fmla="*/ 54 h 67"/>
                <a:gd name="T60" fmla="*/ 105 w 69"/>
                <a:gd name="T61" fmla="*/ 48 h 67"/>
                <a:gd name="T62" fmla="*/ 102 w 69"/>
                <a:gd name="T63" fmla="*/ 39 h 67"/>
                <a:gd name="T64" fmla="*/ 97 w 69"/>
                <a:gd name="T65" fmla="*/ 28 h 67"/>
                <a:gd name="T66" fmla="*/ 105 w 69"/>
                <a:gd name="T67" fmla="*/ 23 h 67"/>
                <a:gd name="T68" fmla="*/ 97 w 69"/>
                <a:gd name="T69" fmla="*/ 11 h 67"/>
                <a:gd name="T70" fmla="*/ 102 w 69"/>
                <a:gd name="T71" fmla="*/ 3 h 67"/>
                <a:gd name="T72" fmla="*/ 88 w 69"/>
                <a:gd name="T73" fmla="*/ 3 h 67"/>
                <a:gd name="T74" fmla="*/ 77 w 69"/>
                <a:gd name="T75" fmla="*/ 8 h 67"/>
                <a:gd name="T76" fmla="*/ 80 w 69"/>
                <a:gd name="T77" fmla="*/ 20 h 67"/>
                <a:gd name="T78" fmla="*/ 82 w 69"/>
                <a:gd name="T79" fmla="*/ 31 h 67"/>
                <a:gd name="T80" fmla="*/ 82 w 69"/>
                <a:gd name="T81" fmla="*/ 45 h 67"/>
                <a:gd name="T82" fmla="*/ 68 w 69"/>
                <a:gd name="T83" fmla="*/ 51 h 67"/>
                <a:gd name="T84" fmla="*/ 57 w 69"/>
                <a:gd name="T85" fmla="*/ 42 h 67"/>
                <a:gd name="T86" fmla="*/ 45 w 69"/>
                <a:gd name="T87" fmla="*/ 34 h 67"/>
                <a:gd name="T88" fmla="*/ 51 w 69"/>
                <a:gd name="T89" fmla="*/ 20 h 67"/>
                <a:gd name="T90" fmla="*/ 40 w 69"/>
                <a:gd name="T91" fmla="*/ 14 h 67"/>
                <a:gd name="T92" fmla="*/ 34 w 69"/>
                <a:gd name="T93" fmla="*/ 31 h 67"/>
                <a:gd name="T94" fmla="*/ 37 w 69"/>
                <a:gd name="T95" fmla="*/ 39 h 67"/>
                <a:gd name="T96" fmla="*/ 28 w 69"/>
                <a:gd name="T97" fmla="*/ 54 h 67"/>
                <a:gd name="T98" fmla="*/ 14 w 69"/>
                <a:gd name="T99" fmla="*/ 62 h 67"/>
                <a:gd name="T100" fmla="*/ 11 w 69"/>
                <a:gd name="T101" fmla="*/ 42 h 67"/>
                <a:gd name="T102" fmla="*/ 6 w 69"/>
                <a:gd name="T103" fmla="*/ 37 h 67"/>
                <a:gd name="T104" fmla="*/ 0 w 69"/>
                <a:gd name="T105" fmla="*/ 2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cubicBezTo>
                    <a:pt x="0" y="67"/>
                    <a:pt x="7" y="63"/>
                    <a:pt x="7" y="59"/>
                  </a:cubicBezTo>
                  <a:cubicBezTo>
                    <a:pt x="6" y="56"/>
                    <a:pt x="10" y="46"/>
                    <a:pt x="11" y="44"/>
                  </a:cubicBezTo>
                  <a:cubicBezTo>
                    <a:pt x="11" y="42"/>
                    <a:pt x="14" y="40"/>
                    <a:pt x="16" y="37"/>
                  </a:cubicBezTo>
                  <a:cubicBezTo>
                    <a:pt x="17" y="33"/>
                    <a:pt x="24" y="30"/>
                    <a:pt x="26" y="32"/>
                  </a:cubicBezTo>
                  <a:cubicBezTo>
                    <a:pt x="27" y="34"/>
                    <a:pt x="30" y="40"/>
                    <a:pt x="34" y="40"/>
                  </a:cubicBezTo>
                  <a:cubicBezTo>
                    <a:pt x="40" y="40"/>
                    <a:pt x="39" y="34"/>
                    <a:pt x="44" y="34"/>
                  </a:cubicBezTo>
                  <a:cubicBezTo>
                    <a:pt x="48" y="34"/>
                    <a:pt x="47" y="48"/>
                    <a:pt x="50" y="48"/>
                  </a:cubicBezTo>
                  <a:cubicBezTo>
                    <a:pt x="50" y="48"/>
                    <a:pt x="53" y="41"/>
                    <a:pt x="56" y="39"/>
                  </a:cubicBezTo>
                  <a:cubicBezTo>
                    <a:pt x="60" y="38"/>
                    <a:pt x="67" y="36"/>
                    <a:pt x="68" y="32"/>
                  </a:cubicBezTo>
                  <a:cubicBezTo>
                    <a:pt x="69" y="29"/>
                    <a:pt x="66" y="24"/>
                    <a:pt x="66" y="26"/>
                  </a:cubicBezTo>
                  <a:cubicBezTo>
                    <a:pt x="66" y="28"/>
                    <a:pt x="60" y="28"/>
                    <a:pt x="62" y="29"/>
                  </a:cubicBezTo>
                  <a:cubicBezTo>
                    <a:pt x="63" y="29"/>
                    <a:pt x="61" y="33"/>
                    <a:pt x="60" y="32"/>
                  </a:cubicBezTo>
                  <a:cubicBezTo>
                    <a:pt x="58" y="31"/>
                    <a:pt x="55" y="29"/>
                    <a:pt x="55" y="29"/>
                  </a:cubicBezTo>
                  <a:cubicBezTo>
                    <a:pt x="56" y="27"/>
                    <a:pt x="59" y="25"/>
                    <a:pt x="59" y="25"/>
                  </a:cubicBezTo>
                  <a:cubicBezTo>
                    <a:pt x="55" y="25"/>
                    <a:pt x="53" y="23"/>
                    <a:pt x="53" y="22"/>
                  </a:cubicBezTo>
                  <a:cubicBezTo>
                    <a:pt x="53" y="22"/>
                    <a:pt x="53" y="26"/>
                    <a:pt x="51" y="24"/>
                  </a:cubicBezTo>
                  <a:cubicBezTo>
                    <a:pt x="50" y="23"/>
                    <a:pt x="47" y="19"/>
                    <a:pt x="47" y="18"/>
                  </a:cubicBezTo>
                  <a:cubicBezTo>
                    <a:pt x="46" y="16"/>
                    <a:pt x="51" y="16"/>
                    <a:pt x="51" y="16"/>
                  </a:cubicBezTo>
                  <a:cubicBezTo>
                    <a:pt x="51" y="16"/>
                    <a:pt x="53" y="16"/>
                    <a:pt x="53" y="15"/>
                  </a:cubicBezTo>
                  <a:cubicBezTo>
                    <a:pt x="54" y="14"/>
                    <a:pt x="59" y="15"/>
                    <a:pt x="60" y="15"/>
                  </a:cubicBezTo>
                  <a:cubicBezTo>
                    <a:pt x="61" y="15"/>
                    <a:pt x="63" y="11"/>
                    <a:pt x="62" y="11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6" y="11"/>
                    <a:pt x="55" y="8"/>
                    <a:pt x="55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6"/>
                    <a:pt x="44" y="8"/>
                    <a:pt x="44" y="9"/>
                  </a:cubicBezTo>
                  <a:cubicBezTo>
                    <a:pt x="44" y="11"/>
                    <a:pt x="43" y="14"/>
                    <a:pt x="42" y="15"/>
                  </a:cubicBezTo>
                  <a:cubicBezTo>
                    <a:pt x="41" y="16"/>
                    <a:pt x="43" y="18"/>
                    <a:pt x="42" y="19"/>
                  </a:cubicBezTo>
                  <a:cubicBezTo>
                    <a:pt x="41" y="19"/>
                    <a:pt x="39" y="18"/>
                    <a:pt x="37" y="17"/>
                  </a:cubicBezTo>
                  <a:cubicBezTo>
                    <a:pt x="35" y="17"/>
                    <a:pt x="36" y="14"/>
                    <a:pt x="36" y="1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8" y="8"/>
                    <a:pt x="37" y="8"/>
                  </a:cubicBezTo>
                  <a:cubicBezTo>
                    <a:pt x="34" y="7"/>
                    <a:pt x="34" y="4"/>
                    <a:pt x="34" y="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1" y="1"/>
                    <a:pt x="31" y="1"/>
                  </a:cubicBezTo>
                  <a:cubicBezTo>
                    <a:pt x="31" y="1"/>
                    <a:pt x="26" y="2"/>
                    <a:pt x="27" y="3"/>
                  </a:cubicBezTo>
                  <a:cubicBezTo>
                    <a:pt x="29" y="4"/>
                    <a:pt x="28" y="7"/>
                    <a:pt x="28" y="7"/>
                  </a:cubicBezTo>
                  <a:cubicBezTo>
                    <a:pt x="28" y="7"/>
                    <a:pt x="31" y="10"/>
                    <a:pt x="29" y="11"/>
                  </a:cubicBezTo>
                  <a:cubicBezTo>
                    <a:pt x="27" y="11"/>
                    <a:pt x="29" y="16"/>
                    <a:pt x="29" y="16"/>
                  </a:cubicBezTo>
                  <a:cubicBezTo>
                    <a:pt x="29" y="16"/>
                    <a:pt x="26" y="19"/>
                    <a:pt x="24" y="18"/>
                  </a:cubicBezTo>
                  <a:cubicBezTo>
                    <a:pt x="22" y="16"/>
                    <a:pt x="21" y="14"/>
                    <a:pt x="20" y="15"/>
                  </a:cubicBezTo>
                  <a:cubicBezTo>
                    <a:pt x="18" y="15"/>
                    <a:pt x="14" y="15"/>
                    <a:pt x="16" y="12"/>
                  </a:cubicBezTo>
                  <a:cubicBezTo>
                    <a:pt x="18" y="9"/>
                    <a:pt x="20" y="7"/>
                    <a:pt x="18" y="7"/>
                  </a:cubicBezTo>
                  <a:cubicBezTo>
                    <a:pt x="16" y="7"/>
                    <a:pt x="16" y="4"/>
                    <a:pt x="14" y="5"/>
                  </a:cubicBezTo>
                  <a:cubicBezTo>
                    <a:pt x="13" y="6"/>
                    <a:pt x="12" y="11"/>
                    <a:pt x="12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7"/>
                    <a:pt x="10" y="18"/>
                    <a:pt x="10" y="19"/>
                  </a:cubicBezTo>
                  <a:cubicBezTo>
                    <a:pt x="9" y="23"/>
                    <a:pt x="6" y="24"/>
                    <a:pt x="5" y="22"/>
                  </a:cubicBezTo>
                  <a:cubicBezTo>
                    <a:pt x="4" y="20"/>
                    <a:pt x="3" y="17"/>
                    <a:pt x="4" y="15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1"/>
                    <a:pt x="0" y="7"/>
                    <a:pt x="0" y="7"/>
                  </a:cubicBezTo>
                </a:path>
              </a:pathLst>
            </a:custGeom>
            <a:solidFill>
              <a:srgbClr val="BA9BC9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19">
              <a:extLst>
                <a:ext uri="{FF2B5EF4-FFF2-40B4-BE49-F238E27FC236}">
                  <a16:creationId xmlns:a16="http://schemas.microsoft.com/office/drawing/2014/main" id="{D78CB45E-D826-4E91-AA96-D206D25E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1610"/>
              <a:ext cx="196" cy="189"/>
            </a:xfrm>
            <a:custGeom>
              <a:avLst/>
              <a:gdLst>
                <a:gd name="T0" fmla="*/ 0 w 69"/>
                <a:gd name="T1" fmla="*/ 189 h 67"/>
                <a:gd name="T2" fmla="*/ 20 w 69"/>
                <a:gd name="T3" fmla="*/ 166 h 67"/>
                <a:gd name="T4" fmla="*/ 31 w 69"/>
                <a:gd name="T5" fmla="*/ 124 h 67"/>
                <a:gd name="T6" fmla="*/ 45 w 69"/>
                <a:gd name="T7" fmla="*/ 104 h 67"/>
                <a:gd name="T8" fmla="*/ 74 w 69"/>
                <a:gd name="T9" fmla="*/ 90 h 67"/>
                <a:gd name="T10" fmla="*/ 97 w 69"/>
                <a:gd name="T11" fmla="*/ 113 h 67"/>
                <a:gd name="T12" fmla="*/ 125 w 69"/>
                <a:gd name="T13" fmla="*/ 96 h 67"/>
                <a:gd name="T14" fmla="*/ 142 w 69"/>
                <a:gd name="T15" fmla="*/ 135 h 67"/>
                <a:gd name="T16" fmla="*/ 159 w 69"/>
                <a:gd name="T17" fmla="*/ 110 h 67"/>
                <a:gd name="T18" fmla="*/ 193 w 69"/>
                <a:gd name="T19" fmla="*/ 90 h 67"/>
                <a:gd name="T20" fmla="*/ 187 w 69"/>
                <a:gd name="T21" fmla="*/ 73 h 67"/>
                <a:gd name="T22" fmla="*/ 176 w 69"/>
                <a:gd name="T23" fmla="*/ 82 h 67"/>
                <a:gd name="T24" fmla="*/ 170 w 69"/>
                <a:gd name="T25" fmla="*/ 90 h 67"/>
                <a:gd name="T26" fmla="*/ 156 w 69"/>
                <a:gd name="T27" fmla="*/ 82 h 67"/>
                <a:gd name="T28" fmla="*/ 168 w 69"/>
                <a:gd name="T29" fmla="*/ 71 h 67"/>
                <a:gd name="T30" fmla="*/ 151 w 69"/>
                <a:gd name="T31" fmla="*/ 62 h 67"/>
                <a:gd name="T32" fmla="*/ 145 w 69"/>
                <a:gd name="T33" fmla="*/ 68 h 67"/>
                <a:gd name="T34" fmla="*/ 134 w 69"/>
                <a:gd name="T35" fmla="*/ 51 h 67"/>
                <a:gd name="T36" fmla="*/ 145 w 69"/>
                <a:gd name="T37" fmla="*/ 45 h 67"/>
                <a:gd name="T38" fmla="*/ 151 w 69"/>
                <a:gd name="T39" fmla="*/ 42 h 67"/>
                <a:gd name="T40" fmla="*/ 170 w 69"/>
                <a:gd name="T41" fmla="*/ 42 h 67"/>
                <a:gd name="T42" fmla="*/ 176 w 69"/>
                <a:gd name="T43" fmla="*/ 31 h 67"/>
                <a:gd name="T44" fmla="*/ 162 w 69"/>
                <a:gd name="T45" fmla="*/ 28 h 67"/>
                <a:gd name="T46" fmla="*/ 156 w 69"/>
                <a:gd name="T47" fmla="*/ 23 h 67"/>
                <a:gd name="T48" fmla="*/ 142 w 69"/>
                <a:gd name="T49" fmla="*/ 25 h 67"/>
                <a:gd name="T50" fmla="*/ 134 w 69"/>
                <a:gd name="T51" fmla="*/ 20 h 67"/>
                <a:gd name="T52" fmla="*/ 131 w 69"/>
                <a:gd name="T53" fmla="*/ 11 h 67"/>
                <a:gd name="T54" fmla="*/ 125 w 69"/>
                <a:gd name="T55" fmla="*/ 25 h 67"/>
                <a:gd name="T56" fmla="*/ 119 w 69"/>
                <a:gd name="T57" fmla="*/ 42 h 67"/>
                <a:gd name="T58" fmla="*/ 119 w 69"/>
                <a:gd name="T59" fmla="*/ 54 h 67"/>
                <a:gd name="T60" fmla="*/ 105 w 69"/>
                <a:gd name="T61" fmla="*/ 48 h 67"/>
                <a:gd name="T62" fmla="*/ 102 w 69"/>
                <a:gd name="T63" fmla="*/ 39 h 67"/>
                <a:gd name="T64" fmla="*/ 97 w 69"/>
                <a:gd name="T65" fmla="*/ 28 h 67"/>
                <a:gd name="T66" fmla="*/ 105 w 69"/>
                <a:gd name="T67" fmla="*/ 23 h 67"/>
                <a:gd name="T68" fmla="*/ 97 w 69"/>
                <a:gd name="T69" fmla="*/ 11 h 67"/>
                <a:gd name="T70" fmla="*/ 102 w 69"/>
                <a:gd name="T71" fmla="*/ 3 h 67"/>
                <a:gd name="T72" fmla="*/ 88 w 69"/>
                <a:gd name="T73" fmla="*/ 3 h 67"/>
                <a:gd name="T74" fmla="*/ 77 w 69"/>
                <a:gd name="T75" fmla="*/ 8 h 67"/>
                <a:gd name="T76" fmla="*/ 80 w 69"/>
                <a:gd name="T77" fmla="*/ 20 h 67"/>
                <a:gd name="T78" fmla="*/ 82 w 69"/>
                <a:gd name="T79" fmla="*/ 31 h 67"/>
                <a:gd name="T80" fmla="*/ 82 w 69"/>
                <a:gd name="T81" fmla="*/ 45 h 67"/>
                <a:gd name="T82" fmla="*/ 68 w 69"/>
                <a:gd name="T83" fmla="*/ 51 h 67"/>
                <a:gd name="T84" fmla="*/ 57 w 69"/>
                <a:gd name="T85" fmla="*/ 42 h 67"/>
                <a:gd name="T86" fmla="*/ 45 w 69"/>
                <a:gd name="T87" fmla="*/ 34 h 67"/>
                <a:gd name="T88" fmla="*/ 51 w 69"/>
                <a:gd name="T89" fmla="*/ 20 h 67"/>
                <a:gd name="T90" fmla="*/ 40 w 69"/>
                <a:gd name="T91" fmla="*/ 14 h 67"/>
                <a:gd name="T92" fmla="*/ 34 w 69"/>
                <a:gd name="T93" fmla="*/ 31 h 67"/>
                <a:gd name="T94" fmla="*/ 37 w 69"/>
                <a:gd name="T95" fmla="*/ 39 h 67"/>
                <a:gd name="T96" fmla="*/ 28 w 69"/>
                <a:gd name="T97" fmla="*/ 54 h 67"/>
                <a:gd name="T98" fmla="*/ 14 w 69"/>
                <a:gd name="T99" fmla="*/ 62 h 67"/>
                <a:gd name="T100" fmla="*/ 11 w 69"/>
                <a:gd name="T101" fmla="*/ 42 h 67"/>
                <a:gd name="T102" fmla="*/ 6 w 69"/>
                <a:gd name="T103" fmla="*/ 37 h 67"/>
                <a:gd name="T104" fmla="*/ 0 w 69"/>
                <a:gd name="T105" fmla="*/ 20 h 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" h="67">
                  <a:moveTo>
                    <a:pt x="0" y="67"/>
                  </a:moveTo>
                  <a:cubicBezTo>
                    <a:pt x="0" y="67"/>
                    <a:pt x="7" y="63"/>
                    <a:pt x="7" y="59"/>
                  </a:cubicBezTo>
                  <a:cubicBezTo>
                    <a:pt x="6" y="56"/>
                    <a:pt x="10" y="46"/>
                    <a:pt x="11" y="44"/>
                  </a:cubicBezTo>
                  <a:cubicBezTo>
                    <a:pt x="11" y="42"/>
                    <a:pt x="14" y="40"/>
                    <a:pt x="16" y="37"/>
                  </a:cubicBezTo>
                  <a:cubicBezTo>
                    <a:pt x="17" y="33"/>
                    <a:pt x="24" y="30"/>
                    <a:pt x="26" y="32"/>
                  </a:cubicBezTo>
                  <a:cubicBezTo>
                    <a:pt x="27" y="34"/>
                    <a:pt x="30" y="40"/>
                    <a:pt x="34" y="40"/>
                  </a:cubicBezTo>
                  <a:cubicBezTo>
                    <a:pt x="40" y="40"/>
                    <a:pt x="39" y="34"/>
                    <a:pt x="44" y="34"/>
                  </a:cubicBezTo>
                  <a:cubicBezTo>
                    <a:pt x="48" y="34"/>
                    <a:pt x="47" y="48"/>
                    <a:pt x="50" y="48"/>
                  </a:cubicBezTo>
                  <a:cubicBezTo>
                    <a:pt x="50" y="48"/>
                    <a:pt x="53" y="41"/>
                    <a:pt x="56" y="39"/>
                  </a:cubicBezTo>
                  <a:cubicBezTo>
                    <a:pt x="60" y="38"/>
                    <a:pt x="67" y="36"/>
                    <a:pt x="68" y="32"/>
                  </a:cubicBezTo>
                  <a:cubicBezTo>
                    <a:pt x="69" y="29"/>
                    <a:pt x="66" y="24"/>
                    <a:pt x="66" y="26"/>
                  </a:cubicBezTo>
                  <a:cubicBezTo>
                    <a:pt x="66" y="28"/>
                    <a:pt x="60" y="28"/>
                    <a:pt x="62" y="29"/>
                  </a:cubicBezTo>
                  <a:cubicBezTo>
                    <a:pt x="63" y="29"/>
                    <a:pt x="61" y="33"/>
                    <a:pt x="60" y="32"/>
                  </a:cubicBezTo>
                  <a:cubicBezTo>
                    <a:pt x="58" y="31"/>
                    <a:pt x="55" y="29"/>
                    <a:pt x="55" y="29"/>
                  </a:cubicBezTo>
                  <a:cubicBezTo>
                    <a:pt x="56" y="27"/>
                    <a:pt x="59" y="25"/>
                    <a:pt x="59" y="25"/>
                  </a:cubicBezTo>
                  <a:cubicBezTo>
                    <a:pt x="55" y="25"/>
                    <a:pt x="53" y="23"/>
                    <a:pt x="53" y="22"/>
                  </a:cubicBezTo>
                  <a:cubicBezTo>
                    <a:pt x="53" y="22"/>
                    <a:pt x="53" y="26"/>
                    <a:pt x="51" y="24"/>
                  </a:cubicBezTo>
                  <a:cubicBezTo>
                    <a:pt x="50" y="23"/>
                    <a:pt x="47" y="19"/>
                    <a:pt x="47" y="18"/>
                  </a:cubicBezTo>
                  <a:cubicBezTo>
                    <a:pt x="46" y="16"/>
                    <a:pt x="51" y="16"/>
                    <a:pt x="51" y="16"/>
                  </a:cubicBezTo>
                  <a:cubicBezTo>
                    <a:pt x="51" y="16"/>
                    <a:pt x="53" y="16"/>
                    <a:pt x="53" y="15"/>
                  </a:cubicBezTo>
                  <a:cubicBezTo>
                    <a:pt x="54" y="14"/>
                    <a:pt x="59" y="15"/>
                    <a:pt x="60" y="15"/>
                  </a:cubicBezTo>
                  <a:cubicBezTo>
                    <a:pt x="61" y="15"/>
                    <a:pt x="63" y="11"/>
                    <a:pt x="62" y="11"/>
                  </a:cubicBezTo>
                  <a:cubicBezTo>
                    <a:pt x="60" y="11"/>
                    <a:pt x="59" y="10"/>
                    <a:pt x="57" y="10"/>
                  </a:cubicBezTo>
                  <a:cubicBezTo>
                    <a:pt x="56" y="11"/>
                    <a:pt x="55" y="8"/>
                    <a:pt x="55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4" y="6"/>
                    <a:pt x="44" y="8"/>
                    <a:pt x="44" y="9"/>
                  </a:cubicBezTo>
                  <a:cubicBezTo>
                    <a:pt x="44" y="11"/>
                    <a:pt x="43" y="14"/>
                    <a:pt x="42" y="15"/>
                  </a:cubicBezTo>
                  <a:cubicBezTo>
                    <a:pt x="41" y="16"/>
                    <a:pt x="43" y="18"/>
                    <a:pt x="42" y="19"/>
                  </a:cubicBezTo>
                  <a:cubicBezTo>
                    <a:pt x="41" y="19"/>
                    <a:pt x="39" y="18"/>
                    <a:pt x="37" y="17"/>
                  </a:cubicBezTo>
                  <a:cubicBezTo>
                    <a:pt x="35" y="17"/>
                    <a:pt x="36" y="14"/>
                    <a:pt x="36" y="1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8" y="8"/>
                    <a:pt x="37" y="8"/>
                  </a:cubicBezTo>
                  <a:cubicBezTo>
                    <a:pt x="34" y="7"/>
                    <a:pt x="34" y="4"/>
                    <a:pt x="34" y="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0"/>
                    <a:pt x="31" y="1"/>
                    <a:pt x="31" y="1"/>
                  </a:cubicBezTo>
                  <a:cubicBezTo>
                    <a:pt x="31" y="1"/>
                    <a:pt x="26" y="2"/>
                    <a:pt x="27" y="3"/>
                  </a:cubicBezTo>
                  <a:cubicBezTo>
                    <a:pt x="29" y="4"/>
                    <a:pt x="28" y="7"/>
                    <a:pt x="28" y="7"/>
                  </a:cubicBezTo>
                  <a:cubicBezTo>
                    <a:pt x="28" y="7"/>
                    <a:pt x="31" y="10"/>
                    <a:pt x="29" y="11"/>
                  </a:cubicBezTo>
                  <a:cubicBezTo>
                    <a:pt x="27" y="11"/>
                    <a:pt x="29" y="16"/>
                    <a:pt x="29" y="16"/>
                  </a:cubicBezTo>
                  <a:cubicBezTo>
                    <a:pt x="29" y="16"/>
                    <a:pt x="26" y="19"/>
                    <a:pt x="24" y="18"/>
                  </a:cubicBezTo>
                  <a:cubicBezTo>
                    <a:pt x="22" y="16"/>
                    <a:pt x="21" y="14"/>
                    <a:pt x="20" y="15"/>
                  </a:cubicBezTo>
                  <a:cubicBezTo>
                    <a:pt x="18" y="15"/>
                    <a:pt x="14" y="15"/>
                    <a:pt x="16" y="12"/>
                  </a:cubicBezTo>
                  <a:cubicBezTo>
                    <a:pt x="18" y="9"/>
                    <a:pt x="20" y="7"/>
                    <a:pt x="18" y="7"/>
                  </a:cubicBezTo>
                  <a:cubicBezTo>
                    <a:pt x="16" y="7"/>
                    <a:pt x="16" y="4"/>
                    <a:pt x="14" y="5"/>
                  </a:cubicBezTo>
                  <a:cubicBezTo>
                    <a:pt x="13" y="6"/>
                    <a:pt x="12" y="11"/>
                    <a:pt x="12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7"/>
                    <a:pt x="10" y="18"/>
                    <a:pt x="10" y="19"/>
                  </a:cubicBezTo>
                  <a:cubicBezTo>
                    <a:pt x="9" y="23"/>
                    <a:pt x="6" y="24"/>
                    <a:pt x="5" y="22"/>
                  </a:cubicBezTo>
                  <a:cubicBezTo>
                    <a:pt x="4" y="20"/>
                    <a:pt x="3" y="17"/>
                    <a:pt x="4" y="15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1"/>
                    <a:pt x="0" y="7"/>
                    <a:pt x="0" y="7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120">
              <a:extLst>
                <a:ext uri="{FF2B5EF4-FFF2-40B4-BE49-F238E27FC236}">
                  <a16:creationId xmlns:a16="http://schemas.microsoft.com/office/drawing/2014/main" id="{CC4A6E8E-9C9D-4F87-B022-E51DDE9CC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080"/>
              <a:ext cx="49" cy="54"/>
            </a:xfrm>
            <a:custGeom>
              <a:avLst/>
              <a:gdLst>
                <a:gd name="T0" fmla="*/ 43 w 17"/>
                <a:gd name="T1" fmla="*/ 54 h 19"/>
                <a:gd name="T2" fmla="*/ 32 w 17"/>
                <a:gd name="T3" fmla="*/ 51 h 19"/>
                <a:gd name="T4" fmla="*/ 32 w 17"/>
                <a:gd name="T5" fmla="*/ 37 h 19"/>
                <a:gd name="T6" fmla="*/ 3 w 17"/>
                <a:gd name="T7" fmla="*/ 31 h 19"/>
                <a:gd name="T8" fmla="*/ 9 w 17"/>
                <a:gd name="T9" fmla="*/ 11 h 19"/>
                <a:gd name="T10" fmla="*/ 20 w 17"/>
                <a:gd name="T11" fmla="*/ 0 h 19"/>
                <a:gd name="T12" fmla="*/ 20 w 17"/>
                <a:gd name="T13" fmla="*/ 0 h 19"/>
                <a:gd name="T14" fmla="*/ 32 w 17"/>
                <a:gd name="T15" fmla="*/ 3 h 19"/>
                <a:gd name="T16" fmla="*/ 49 w 17"/>
                <a:gd name="T17" fmla="*/ 0 h 19"/>
                <a:gd name="T18" fmla="*/ 46 w 17"/>
                <a:gd name="T19" fmla="*/ 9 h 19"/>
                <a:gd name="T20" fmla="*/ 32 w 17"/>
                <a:gd name="T21" fmla="*/ 14 h 19"/>
                <a:gd name="T22" fmla="*/ 46 w 17"/>
                <a:gd name="T23" fmla="*/ 43 h 19"/>
                <a:gd name="T24" fmla="*/ 43 w 17"/>
                <a:gd name="T25" fmla="*/ 54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9">
                  <a:moveTo>
                    <a:pt x="15" y="19"/>
                  </a:moveTo>
                  <a:cubicBezTo>
                    <a:pt x="14" y="19"/>
                    <a:pt x="12" y="19"/>
                    <a:pt x="11" y="18"/>
                  </a:cubicBezTo>
                  <a:cubicBezTo>
                    <a:pt x="11" y="17"/>
                    <a:pt x="11" y="13"/>
                    <a:pt x="11" y="13"/>
                  </a:cubicBezTo>
                  <a:cubicBezTo>
                    <a:pt x="11" y="13"/>
                    <a:pt x="4" y="14"/>
                    <a:pt x="1" y="11"/>
                  </a:cubicBezTo>
                  <a:cubicBezTo>
                    <a:pt x="0" y="9"/>
                    <a:pt x="0" y="6"/>
                    <a:pt x="3" y="4"/>
                  </a:cubicBezTo>
                  <a:cubicBezTo>
                    <a:pt x="6" y="3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1"/>
                    <a:pt x="14" y="0"/>
                    <a:pt x="17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1" y="4"/>
                    <a:pt x="11" y="5"/>
                  </a:cubicBezTo>
                  <a:cubicBezTo>
                    <a:pt x="11" y="7"/>
                    <a:pt x="16" y="15"/>
                    <a:pt x="16" y="15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21">
              <a:extLst>
                <a:ext uri="{FF2B5EF4-FFF2-40B4-BE49-F238E27FC236}">
                  <a16:creationId xmlns:a16="http://schemas.microsoft.com/office/drawing/2014/main" id="{D88F89CB-F9B6-4B5D-A76F-FAA2B7257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30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22">
              <a:extLst>
                <a:ext uri="{FF2B5EF4-FFF2-40B4-BE49-F238E27FC236}">
                  <a16:creationId xmlns:a16="http://schemas.microsoft.com/office/drawing/2014/main" id="{DC4DEB69-7168-4F3E-BEEC-98BF027A9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3088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123">
              <a:extLst>
                <a:ext uri="{FF2B5EF4-FFF2-40B4-BE49-F238E27FC236}">
                  <a16:creationId xmlns:a16="http://schemas.microsoft.com/office/drawing/2014/main" id="{ACA66899-A055-41AF-8A8E-9342EF86F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31"/>
              <a:ext cx="9" cy="8"/>
            </a:xfrm>
            <a:custGeom>
              <a:avLst/>
              <a:gdLst>
                <a:gd name="T0" fmla="*/ 0 w 9"/>
                <a:gd name="T1" fmla="*/ 3 h 8"/>
                <a:gd name="T2" fmla="*/ 9 w 9"/>
                <a:gd name="T3" fmla="*/ 0 h 8"/>
                <a:gd name="T4" fmla="*/ 9 w 9"/>
                <a:gd name="T5" fmla="*/ 8 h 8"/>
                <a:gd name="T6" fmla="*/ 0 w 9"/>
                <a:gd name="T7" fmla="*/ 8 h 8"/>
                <a:gd name="T8" fmla="*/ 0 w 9"/>
                <a:gd name="T9" fmla="*/ 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124">
              <a:extLst>
                <a:ext uri="{FF2B5EF4-FFF2-40B4-BE49-F238E27FC236}">
                  <a16:creationId xmlns:a16="http://schemas.microsoft.com/office/drawing/2014/main" id="{F82DA662-DCC7-4367-B965-3C5A2C1C2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42"/>
              <a:ext cx="23" cy="34"/>
            </a:xfrm>
            <a:custGeom>
              <a:avLst/>
              <a:gdLst>
                <a:gd name="T0" fmla="*/ 14 w 8"/>
                <a:gd name="T1" fmla="*/ 31 h 12"/>
                <a:gd name="T2" fmla="*/ 20 w 8"/>
                <a:gd name="T3" fmla="*/ 26 h 12"/>
                <a:gd name="T4" fmla="*/ 17 w 8"/>
                <a:gd name="T5" fmla="*/ 23 h 12"/>
                <a:gd name="T6" fmla="*/ 23 w 8"/>
                <a:gd name="T7" fmla="*/ 17 h 12"/>
                <a:gd name="T8" fmla="*/ 23 w 8"/>
                <a:gd name="T9" fmla="*/ 9 h 12"/>
                <a:gd name="T10" fmla="*/ 17 w 8"/>
                <a:gd name="T11" fmla="*/ 0 h 12"/>
                <a:gd name="T12" fmla="*/ 12 w 8"/>
                <a:gd name="T13" fmla="*/ 6 h 12"/>
                <a:gd name="T14" fmla="*/ 6 w 8"/>
                <a:gd name="T15" fmla="*/ 11 h 12"/>
                <a:gd name="T16" fmla="*/ 9 w 8"/>
                <a:gd name="T17" fmla="*/ 23 h 12"/>
                <a:gd name="T18" fmla="*/ 3 w 8"/>
                <a:gd name="T19" fmla="*/ 26 h 12"/>
                <a:gd name="T20" fmla="*/ 0 w 8"/>
                <a:gd name="T21" fmla="*/ 28 h 12"/>
                <a:gd name="T22" fmla="*/ 9 w 8"/>
                <a:gd name="T23" fmla="*/ 34 h 12"/>
                <a:gd name="T24" fmla="*/ 14 w 8"/>
                <a:gd name="T25" fmla="*/ 3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12">
                  <a:moveTo>
                    <a:pt x="5" y="11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0"/>
                    <a:pt x="4" y="2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2"/>
                    <a:pt x="3" y="12"/>
                    <a:pt x="3" y="12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125">
              <a:extLst>
                <a:ext uri="{FF2B5EF4-FFF2-40B4-BE49-F238E27FC236}">
                  <a16:creationId xmlns:a16="http://schemas.microsoft.com/office/drawing/2014/main" id="{ED0E169B-87F9-4745-88EF-82F11E40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672"/>
              <a:ext cx="17" cy="26"/>
            </a:xfrm>
            <a:custGeom>
              <a:avLst/>
              <a:gdLst>
                <a:gd name="T0" fmla="*/ 0 w 6"/>
                <a:gd name="T1" fmla="*/ 12 h 9"/>
                <a:gd name="T2" fmla="*/ 3 w 6"/>
                <a:gd name="T3" fmla="*/ 17 h 9"/>
                <a:gd name="T4" fmla="*/ 14 w 6"/>
                <a:gd name="T5" fmla="*/ 20 h 9"/>
                <a:gd name="T6" fmla="*/ 14 w 6"/>
                <a:gd name="T7" fmla="*/ 3 h 9"/>
                <a:gd name="T8" fmla="*/ 9 w 6"/>
                <a:gd name="T9" fmla="*/ 6 h 9"/>
                <a:gd name="T10" fmla="*/ 6 w 6"/>
                <a:gd name="T11" fmla="*/ 9 h 9"/>
                <a:gd name="T12" fmla="*/ 3 w 6"/>
                <a:gd name="T13" fmla="*/ 12 h 9"/>
                <a:gd name="T14" fmla="*/ 0 w 6"/>
                <a:gd name="T15" fmla="*/ 12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5"/>
                    <a:pt x="5" y="1"/>
                    <a:pt x="5" y="1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126">
              <a:extLst>
                <a:ext uri="{FF2B5EF4-FFF2-40B4-BE49-F238E27FC236}">
                  <a16:creationId xmlns:a16="http://schemas.microsoft.com/office/drawing/2014/main" id="{B7664F09-0D8D-4E35-AC6B-2EF33049A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224"/>
              <a:ext cx="17" cy="17"/>
            </a:xfrm>
            <a:custGeom>
              <a:avLst/>
              <a:gdLst>
                <a:gd name="T0" fmla="*/ 17 w 6"/>
                <a:gd name="T1" fmla="*/ 0 h 6"/>
                <a:gd name="T2" fmla="*/ 3 w 6"/>
                <a:gd name="T3" fmla="*/ 6 h 6"/>
                <a:gd name="T4" fmla="*/ 0 w 6"/>
                <a:gd name="T5" fmla="*/ 1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0" y="6"/>
                    <a:pt x="0" y="6"/>
                  </a:cubicBezTo>
                </a:path>
              </a:pathLst>
            </a:custGeom>
            <a:solidFill>
              <a:srgbClr val="BA9BC9"/>
            </a:solidFill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127">
              <a:extLst>
                <a:ext uri="{FF2B5EF4-FFF2-40B4-BE49-F238E27FC236}">
                  <a16:creationId xmlns:a16="http://schemas.microsoft.com/office/drawing/2014/main" id="{79D1E9C4-B416-4719-9AA9-0DAFAD99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224"/>
              <a:ext cx="17" cy="17"/>
            </a:xfrm>
            <a:custGeom>
              <a:avLst/>
              <a:gdLst>
                <a:gd name="T0" fmla="*/ 17 w 6"/>
                <a:gd name="T1" fmla="*/ 0 h 6"/>
                <a:gd name="T2" fmla="*/ 3 w 6"/>
                <a:gd name="T3" fmla="*/ 6 h 6"/>
                <a:gd name="T4" fmla="*/ 0 w 6"/>
                <a:gd name="T5" fmla="*/ 1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2" y="0"/>
                    <a:pt x="1" y="2"/>
                  </a:cubicBezTo>
                  <a:cubicBezTo>
                    <a:pt x="0" y="4"/>
                    <a:pt x="0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B4344-5C95-4043-A7E9-E5181E68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Africa</a:t>
            </a:r>
            <a:endParaRPr lang="fr-FR" dirty="0"/>
          </a:p>
        </p:txBody>
      </p: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35E59BF0-B296-4C2D-8BE4-634E4B7A2F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41700" y="1209675"/>
            <a:ext cx="5416550" cy="5014913"/>
            <a:chOff x="2168" y="762"/>
            <a:chExt cx="3412" cy="3159"/>
          </a:xfrm>
        </p:grpSpPr>
        <p:sp>
          <p:nvSpPr>
            <p:cNvPr id="16388" name="AutoShape 3">
              <a:extLst>
                <a:ext uri="{FF2B5EF4-FFF2-40B4-BE49-F238E27FC236}">
                  <a16:creationId xmlns:a16="http://schemas.microsoft.com/office/drawing/2014/main" id="{483CB6A3-F6F6-49E0-AD14-F0DA6613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68" y="762"/>
              <a:ext cx="3412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D3DF59CF-A2E4-47B9-8ACA-20664799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765"/>
              <a:ext cx="29" cy="26"/>
            </a:xfrm>
            <a:custGeom>
              <a:avLst/>
              <a:gdLst>
                <a:gd name="T0" fmla="*/ 16 w 9"/>
                <a:gd name="T1" fmla="*/ 0 h 8"/>
                <a:gd name="T2" fmla="*/ 13 w 9"/>
                <a:gd name="T3" fmla="*/ 13 h 8"/>
                <a:gd name="T4" fmla="*/ 6 w 9"/>
                <a:gd name="T5" fmla="*/ 16 h 8"/>
                <a:gd name="T6" fmla="*/ 26 w 9"/>
                <a:gd name="T7" fmla="*/ 26 h 8"/>
                <a:gd name="T8" fmla="*/ 29 w 9"/>
                <a:gd name="T9" fmla="*/ 16 h 8"/>
                <a:gd name="T10" fmla="*/ 26 w 9"/>
                <a:gd name="T11" fmla="*/ 7 h 8"/>
                <a:gd name="T12" fmla="*/ 16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2" y="5"/>
                    <a:pt x="0" y="3"/>
                    <a:pt x="2" y="5"/>
                  </a:cubicBezTo>
                  <a:cubicBezTo>
                    <a:pt x="4" y="7"/>
                    <a:pt x="7" y="8"/>
                    <a:pt x="8" y="8"/>
                  </a:cubicBezTo>
                  <a:cubicBezTo>
                    <a:pt x="9" y="7"/>
                    <a:pt x="9" y="7"/>
                    <a:pt x="9" y="5"/>
                  </a:cubicBezTo>
                  <a:cubicBezTo>
                    <a:pt x="9" y="4"/>
                    <a:pt x="8" y="2"/>
                    <a:pt x="8" y="2"/>
                  </a:cubicBezTo>
                  <a:cubicBezTo>
                    <a:pt x="7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9A7E18BE-5751-4103-BA83-D5EE4C44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775"/>
              <a:ext cx="127" cy="86"/>
            </a:xfrm>
            <a:custGeom>
              <a:avLst/>
              <a:gdLst>
                <a:gd name="T0" fmla="*/ 124 w 40"/>
                <a:gd name="T1" fmla="*/ 6 h 27"/>
                <a:gd name="T2" fmla="*/ 111 w 40"/>
                <a:gd name="T3" fmla="*/ 10 h 27"/>
                <a:gd name="T4" fmla="*/ 89 w 40"/>
                <a:gd name="T5" fmla="*/ 13 h 27"/>
                <a:gd name="T6" fmla="*/ 67 w 40"/>
                <a:gd name="T7" fmla="*/ 19 h 27"/>
                <a:gd name="T8" fmla="*/ 48 w 40"/>
                <a:gd name="T9" fmla="*/ 13 h 27"/>
                <a:gd name="T10" fmla="*/ 32 w 40"/>
                <a:gd name="T11" fmla="*/ 6 h 27"/>
                <a:gd name="T12" fmla="*/ 19 w 40"/>
                <a:gd name="T13" fmla="*/ 16 h 27"/>
                <a:gd name="T14" fmla="*/ 3 w 40"/>
                <a:gd name="T15" fmla="*/ 29 h 27"/>
                <a:gd name="T16" fmla="*/ 22 w 40"/>
                <a:gd name="T17" fmla="*/ 35 h 27"/>
                <a:gd name="T18" fmla="*/ 41 w 40"/>
                <a:gd name="T19" fmla="*/ 48 h 27"/>
                <a:gd name="T20" fmla="*/ 60 w 40"/>
                <a:gd name="T21" fmla="*/ 67 h 27"/>
                <a:gd name="T22" fmla="*/ 76 w 40"/>
                <a:gd name="T23" fmla="*/ 64 h 27"/>
                <a:gd name="T24" fmla="*/ 86 w 40"/>
                <a:gd name="T25" fmla="*/ 76 h 27"/>
                <a:gd name="T26" fmla="*/ 102 w 40"/>
                <a:gd name="T27" fmla="*/ 83 h 27"/>
                <a:gd name="T28" fmla="*/ 114 w 40"/>
                <a:gd name="T29" fmla="*/ 73 h 27"/>
                <a:gd name="T30" fmla="*/ 117 w 40"/>
                <a:gd name="T31" fmla="*/ 54 h 27"/>
                <a:gd name="T32" fmla="*/ 108 w 40"/>
                <a:gd name="T33" fmla="*/ 41 h 27"/>
                <a:gd name="T34" fmla="*/ 124 w 40"/>
                <a:gd name="T35" fmla="*/ 6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27">
                  <a:moveTo>
                    <a:pt x="39" y="2"/>
                  </a:moveTo>
                  <a:cubicBezTo>
                    <a:pt x="38" y="1"/>
                    <a:pt x="37" y="1"/>
                    <a:pt x="35" y="3"/>
                  </a:cubicBezTo>
                  <a:cubicBezTo>
                    <a:pt x="32" y="4"/>
                    <a:pt x="29" y="4"/>
                    <a:pt x="28" y="4"/>
                  </a:cubicBezTo>
                  <a:cubicBezTo>
                    <a:pt x="26" y="5"/>
                    <a:pt x="22" y="6"/>
                    <a:pt x="21" y="6"/>
                  </a:cubicBezTo>
                  <a:cubicBezTo>
                    <a:pt x="19" y="6"/>
                    <a:pt x="17" y="6"/>
                    <a:pt x="15" y="4"/>
                  </a:cubicBezTo>
                  <a:cubicBezTo>
                    <a:pt x="13" y="3"/>
                    <a:pt x="11" y="0"/>
                    <a:pt x="10" y="2"/>
                  </a:cubicBezTo>
                  <a:cubicBezTo>
                    <a:pt x="9" y="4"/>
                    <a:pt x="6" y="5"/>
                    <a:pt x="6" y="5"/>
                  </a:cubicBezTo>
                  <a:cubicBezTo>
                    <a:pt x="6" y="5"/>
                    <a:pt x="0" y="7"/>
                    <a:pt x="1" y="9"/>
                  </a:cubicBezTo>
                  <a:cubicBezTo>
                    <a:pt x="3" y="11"/>
                    <a:pt x="3" y="9"/>
                    <a:pt x="7" y="11"/>
                  </a:cubicBezTo>
                  <a:cubicBezTo>
                    <a:pt x="11" y="13"/>
                    <a:pt x="11" y="12"/>
                    <a:pt x="13" y="15"/>
                  </a:cubicBezTo>
                  <a:cubicBezTo>
                    <a:pt x="16" y="18"/>
                    <a:pt x="16" y="20"/>
                    <a:pt x="19" y="21"/>
                  </a:cubicBezTo>
                  <a:cubicBezTo>
                    <a:pt x="22" y="22"/>
                    <a:pt x="22" y="18"/>
                    <a:pt x="24" y="20"/>
                  </a:cubicBezTo>
                  <a:cubicBezTo>
                    <a:pt x="25" y="22"/>
                    <a:pt x="25" y="22"/>
                    <a:pt x="27" y="24"/>
                  </a:cubicBezTo>
                  <a:cubicBezTo>
                    <a:pt x="30" y="26"/>
                    <a:pt x="30" y="26"/>
                    <a:pt x="32" y="26"/>
                  </a:cubicBezTo>
                  <a:cubicBezTo>
                    <a:pt x="35" y="27"/>
                    <a:pt x="36" y="25"/>
                    <a:pt x="36" y="23"/>
                  </a:cubicBezTo>
                  <a:cubicBezTo>
                    <a:pt x="36" y="21"/>
                    <a:pt x="37" y="19"/>
                    <a:pt x="37" y="17"/>
                  </a:cubicBezTo>
                  <a:cubicBezTo>
                    <a:pt x="36" y="16"/>
                    <a:pt x="33" y="16"/>
                    <a:pt x="34" y="13"/>
                  </a:cubicBezTo>
                  <a:cubicBezTo>
                    <a:pt x="36" y="11"/>
                    <a:pt x="40" y="4"/>
                    <a:pt x="39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E028D191-569D-4F22-BF7E-BA2B4A61A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2"/>
              <a:ext cx="99" cy="77"/>
            </a:xfrm>
            <a:custGeom>
              <a:avLst/>
              <a:gdLst>
                <a:gd name="T0" fmla="*/ 38 w 31"/>
                <a:gd name="T1" fmla="*/ 32 h 24"/>
                <a:gd name="T2" fmla="*/ 22 w 31"/>
                <a:gd name="T3" fmla="*/ 39 h 24"/>
                <a:gd name="T4" fmla="*/ 10 w 31"/>
                <a:gd name="T5" fmla="*/ 42 h 24"/>
                <a:gd name="T6" fmla="*/ 10 w 31"/>
                <a:gd name="T7" fmla="*/ 58 h 24"/>
                <a:gd name="T8" fmla="*/ 32 w 31"/>
                <a:gd name="T9" fmla="*/ 67 h 24"/>
                <a:gd name="T10" fmla="*/ 67 w 31"/>
                <a:gd name="T11" fmla="*/ 48 h 24"/>
                <a:gd name="T12" fmla="*/ 73 w 31"/>
                <a:gd name="T13" fmla="*/ 32 h 24"/>
                <a:gd name="T14" fmla="*/ 99 w 31"/>
                <a:gd name="T15" fmla="*/ 10 h 24"/>
                <a:gd name="T16" fmla="*/ 67 w 31"/>
                <a:gd name="T17" fmla="*/ 22 h 24"/>
                <a:gd name="T18" fmla="*/ 38 w 31"/>
                <a:gd name="T19" fmla="*/ 3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4">
                  <a:moveTo>
                    <a:pt x="12" y="10"/>
                  </a:moveTo>
                  <a:cubicBezTo>
                    <a:pt x="10" y="10"/>
                    <a:pt x="10" y="12"/>
                    <a:pt x="7" y="12"/>
                  </a:cubicBezTo>
                  <a:cubicBezTo>
                    <a:pt x="5" y="12"/>
                    <a:pt x="4" y="9"/>
                    <a:pt x="3" y="13"/>
                  </a:cubicBezTo>
                  <a:cubicBezTo>
                    <a:pt x="2" y="16"/>
                    <a:pt x="0" y="16"/>
                    <a:pt x="3" y="18"/>
                  </a:cubicBezTo>
                  <a:cubicBezTo>
                    <a:pt x="5" y="19"/>
                    <a:pt x="7" y="24"/>
                    <a:pt x="10" y="21"/>
                  </a:cubicBezTo>
                  <a:cubicBezTo>
                    <a:pt x="13" y="18"/>
                    <a:pt x="19" y="14"/>
                    <a:pt x="21" y="15"/>
                  </a:cubicBezTo>
                  <a:cubicBezTo>
                    <a:pt x="25" y="16"/>
                    <a:pt x="23" y="10"/>
                    <a:pt x="23" y="10"/>
                  </a:cubicBezTo>
                  <a:cubicBezTo>
                    <a:pt x="23" y="10"/>
                    <a:pt x="31" y="5"/>
                    <a:pt x="31" y="3"/>
                  </a:cubicBezTo>
                  <a:cubicBezTo>
                    <a:pt x="30" y="0"/>
                    <a:pt x="25" y="7"/>
                    <a:pt x="21" y="7"/>
                  </a:cubicBezTo>
                  <a:cubicBezTo>
                    <a:pt x="17" y="8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2FA16F77-DD71-4C82-915D-142E4E6F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905"/>
              <a:ext cx="121" cy="45"/>
            </a:xfrm>
            <a:custGeom>
              <a:avLst/>
              <a:gdLst>
                <a:gd name="T0" fmla="*/ 54 w 38"/>
                <a:gd name="T1" fmla="*/ 10 h 14"/>
                <a:gd name="T2" fmla="*/ 32 w 38"/>
                <a:gd name="T3" fmla="*/ 6 h 14"/>
                <a:gd name="T4" fmla="*/ 19 w 38"/>
                <a:gd name="T5" fmla="*/ 3 h 14"/>
                <a:gd name="T6" fmla="*/ 10 w 38"/>
                <a:gd name="T7" fmla="*/ 19 h 14"/>
                <a:gd name="T8" fmla="*/ 45 w 38"/>
                <a:gd name="T9" fmla="*/ 26 h 14"/>
                <a:gd name="T10" fmla="*/ 64 w 38"/>
                <a:gd name="T11" fmla="*/ 39 h 14"/>
                <a:gd name="T12" fmla="*/ 89 w 38"/>
                <a:gd name="T13" fmla="*/ 35 h 14"/>
                <a:gd name="T14" fmla="*/ 115 w 38"/>
                <a:gd name="T15" fmla="*/ 29 h 14"/>
                <a:gd name="T16" fmla="*/ 115 w 38"/>
                <a:gd name="T17" fmla="*/ 19 h 14"/>
                <a:gd name="T18" fmla="*/ 86 w 38"/>
                <a:gd name="T19" fmla="*/ 19 h 14"/>
                <a:gd name="T20" fmla="*/ 64 w 38"/>
                <a:gd name="T21" fmla="*/ 19 h 14"/>
                <a:gd name="T22" fmla="*/ 54 w 38"/>
                <a:gd name="T23" fmla="*/ 1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14">
                  <a:moveTo>
                    <a:pt x="17" y="3"/>
                  </a:moveTo>
                  <a:cubicBezTo>
                    <a:pt x="15" y="4"/>
                    <a:pt x="10" y="2"/>
                    <a:pt x="10" y="2"/>
                  </a:cubicBezTo>
                  <a:cubicBezTo>
                    <a:pt x="10" y="2"/>
                    <a:pt x="7" y="0"/>
                    <a:pt x="6" y="1"/>
                  </a:cubicBezTo>
                  <a:cubicBezTo>
                    <a:pt x="5" y="2"/>
                    <a:pt x="0" y="5"/>
                    <a:pt x="3" y="6"/>
                  </a:cubicBezTo>
                  <a:cubicBezTo>
                    <a:pt x="6" y="8"/>
                    <a:pt x="11" y="7"/>
                    <a:pt x="14" y="8"/>
                  </a:cubicBezTo>
                  <a:cubicBezTo>
                    <a:pt x="17" y="9"/>
                    <a:pt x="17" y="9"/>
                    <a:pt x="20" y="12"/>
                  </a:cubicBezTo>
                  <a:cubicBezTo>
                    <a:pt x="23" y="14"/>
                    <a:pt x="23" y="10"/>
                    <a:pt x="28" y="11"/>
                  </a:cubicBezTo>
                  <a:cubicBezTo>
                    <a:pt x="33" y="11"/>
                    <a:pt x="34" y="11"/>
                    <a:pt x="36" y="9"/>
                  </a:cubicBezTo>
                  <a:cubicBezTo>
                    <a:pt x="37" y="8"/>
                    <a:pt x="38" y="6"/>
                    <a:pt x="36" y="6"/>
                  </a:cubicBezTo>
                  <a:cubicBezTo>
                    <a:pt x="35" y="6"/>
                    <a:pt x="28" y="6"/>
                    <a:pt x="27" y="6"/>
                  </a:cubicBezTo>
                  <a:cubicBezTo>
                    <a:pt x="26" y="6"/>
                    <a:pt x="20" y="6"/>
                    <a:pt x="20" y="6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BFBD6F52-2E6D-49C0-9240-963120028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791"/>
              <a:ext cx="25" cy="31"/>
            </a:xfrm>
            <a:custGeom>
              <a:avLst/>
              <a:gdLst>
                <a:gd name="T0" fmla="*/ 6 w 8"/>
                <a:gd name="T1" fmla="*/ 0 h 10"/>
                <a:gd name="T2" fmla="*/ 6 w 8"/>
                <a:gd name="T3" fmla="*/ 9 h 10"/>
                <a:gd name="T4" fmla="*/ 13 w 8"/>
                <a:gd name="T5" fmla="*/ 16 h 10"/>
                <a:gd name="T6" fmla="*/ 19 w 8"/>
                <a:gd name="T7" fmla="*/ 28 h 10"/>
                <a:gd name="T8" fmla="*/ 25 w 8"/>
                <a:gd name="T9" fmla="*/ 28 h 10"/>
                <a:gd name="T10" fmla="*/ 22 w 8"/>
                <a:gd name="T11" fmla="*/ 19 h 10"/>
                <a:gd name="T12" fmla="*/ 19 w 8"/>
                <a:gd name="T13" fmla="*/ 9 h 10"/>
                <a:gd name="T14" fmla="*/ 6 w 8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3" y="4"/>
                    <a:pt x="4" y="3"/>
                    <a:pt x="4" y="5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6"/>
                    <a:pt x="7" y="6"/>
                  </a:cubicBezTo>
                  <a:cubicBezTo>
                    <a:pt x="7" y="6"/>
                    <a:pt x="6" y="4"/>
                    <a:pt x="6" y="3"/>
                  </a:cubicBezTo>
                  <a:cubicBezTo>
                    <a:pt x="5" y="3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40F6D622-BFDD-49CF-B552-314506275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816"/>
              <a:ext cx="7" cy="6"/>
            </a:xfrm>
            <a:custGeom>
              <a:avLst/>
              <a:gdLst>
                <a:gd name="T0" fmla="*/ 4 w 2"/>
                <a:gd name="T1" fmla="*/ 0 h 2"/>
                <a:gd name="T2" fmla="*/ 4 w 2"/>
                <a:gd name="T3" fmla="*/ 6 h 2"/>
                <a:gd name="T4" fmla="*/ 7 w 2"/>
                <a:gd name="T5" fmla="*/ 3 h 2"/>
                <a:gd name="T6" fmla="*/ 4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224A60FE-C183-4105-B59F-A500AD4C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832"/>
              <a:ext cx="6" cy="10"/>
            </a:xfrm>
            <a:custGeom>
              <a:avLst/>
              <a:gdLst>
                <a:gd name="T0" fmla="*/ 0 w 2"/>
                <a:gd name="T1" fmla="*/ 0 h 3"/>
                <a:gd name="T2" fmla="*/ 3 w 2"/>
                <a:gd name="T3" fmla="*/ 10 h 3"/>
                <a:gd name="T4" fmla="*/ 6 w 2"/>
                <a:gd name="T5" fmla="*/ 7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2">
              <a:extLst>
                <a:ext uri="{FF2B5EF4-FFF2-40B4-BE49-F238E27FC236}">
                  <a16:creationId xmlns:a16="http://schemas.microsoft.com/office/drawing/2014/main" id="{8EC1F90F-3187-42C0-946B-9E9DE7D7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829"/>
              <a:ext cx="15" cy="16"/>
            </a:xfrm>
            <a:custGeom>
              <a:avLst/>
              <a:gdLst>
                <a:gd name="T0" fmla="*/ 6 w 5"/>
                <a:gd name="T1" fmla="*/ 6 h 5"/>
                <a:gd name="T2" fmla="*/ 9 w 5"/>
                <a:gd name="T3" fmla="*/ 16 h 5"/>
                <a:gd name="T4" fmla="*/ 6 w 5"/>
                <a:gd name="T5" fmla="*/ 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cubicBezTo>
                    <a:pt x="0" y="3"/>
                    <a:pt x="3" y="5"/>
                    <a:pt x="3" y="5"/>
                  </a:cubicBezTo>
                  <a:cubicBezTo>
                    <a:pt x="3" y="5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3">
              <a:extLst>
                <a:ext uri="{FF2B5EF4-FFF2-40B4-BE49-F238E27FC236}">
                  <a16:creationId xmlns:a16="http://schemas.microsoft.com/office/drawing/2014/main" id="{0101FF51-2B67-4692-9EC2-6169A537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848"/>
              <a:ext cx="10" cy="9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9 h 3"/>
                <a:gd name="T4" fmla="*/ 10 w 3"/>
                <a:gd name="T5" fmla="*/ 6 h 3"/>
                <a:gd name="T6" fmla="*/ 7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3"/>
                    <a:pt x="1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4">
              <a:extLst>
                <a:ext uri="{FF2B5EF4-FFF2-40B4-BE49-F238E27FC236}">
                  <a16:creationId xmlns:a16="http://schemas.microsoft.com/office/drawing/2014/main" id="{9E022C10-D3F4-4081-9F8D-85141D4E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822"/>
              <a:ext cx="10" cy="7"/>
            </a:xfrm>
            <a:custGeom>
              <a:avLst/>
              <a:gdLst>
                <a:gd name="T0" fmla="*/ 7 w 3"/>
                <a:gd name="T1" fmla="*/ 0 h 2"/>
                <a:gd name="T2" fmla="*/ 3 w 3"/>
                <a:gd name="T3" fmla="*/ 7 h 2"/>
                <a:gd name="T4" fmla="*/ 7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5">
              <a:extLst>
                <a:ext uri="{FF2B5EF4-FFF2-40B4-BE49-F238E27FC236}">
                  <a16:creationId xmlns:a16="http://schemas.microsoft.com/office/drawing/2014/main" id="{EF2D6ED7-81A1-4B70-B0D1-F00A9738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822"/>
              <a:ext cx="10" cy="7"/>
            </a:xfrm>
            <a:custGeom>
              <a:avLst/>
              <a:gdLst>
                <a:gd name="T0" fmla="*/ 7 w 3"/>
                <a:gd name="T1" fmla="*/ 0 h 2"/>
                <a:gd name="T2" fmla="*/ 3 w 3"/>
                <a:gd name="T3" fmla="*/ 7 h 2"/>
                <a:gd name="T4" fmla="*/ 7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>
              <a:extLst>
                <a:ext uri="{FF2B5EF4-FFF2-40B4-BE49-F238E27FC236}">
                  <a16:creationId xmlns:a16="http://schemas.microsoft.com/office/drawing/2014/main" id="{2B123A9F-3E45-4934-B090-6D69190CF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838"/>
              <a:ext cx="9" cy="7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7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0"/>
                    <a:pt x="1" y="0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7">
              <a:extLst>
                <a:ext uri="{FF2B5EF4-FFF2-40B4-BE49-F238E27FC236}">
                  <a16:creationId xmlns:a16="http://schemas.microsoft.com/office/drawing/2014/main" id="{46875350-5046-4025-BC11-C6C770A3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838"/>
              <a:ext cx="9" cy="7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7 h 2"/>
                <a:gd name="T4" fmla="*/ 3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2" y="2"/>
                    <a:pt x="3" y="0"/>
                    <a:pt x="1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">
              <a:extLst>
                <a:ext uri="{FF2B5EF4-FFF2-40B4-BE49-F238E27FC236}">
                  <a16:creationId xmlns:a16="http://schemas.microsoft.com/office/drawing/2014/main" id="{ACD14C06-53FE-4486-8013-D5CB1F54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765"/>
              <a:ext cx="9" cy="16"/>
            </a:xfrm>
            <a:custGeom>
              <a:avLst/>
              <a:gdLst>
                <a:gd name="T0" fmla="*/ 9 w 3"/>
                <a:gd name="T1" fmla="*/ 0 h 5"/>
                <a:gd name="T2" fmla="*/ 6 w 3"/>
                <a:gd name="T3" fmla="*/ 13 h 5"/>
                <a:gd name="T4" fmla="*/ 3 w 3"/>
                <a:gd name="T5" fmla="*/ 13 h 5"/>
                <a:gd name="T6" fmla="*/ 6 w 3"/>
                <a:gd name="T7" fmla="*/ 6 h 5"/>
                <a:gd name="T8" fmla="*/ 0 w 3"/>
                <a:gd name="T9" fmla="*/ 0 h 5"/>
                <a:gd name="T10" fmla="*/ 9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1"/>
                    <a:pt x="3" y="3"/>
                    <a:pt x="2" y="4"/>
                  </a:cubicBezTo>
                  <a:cubicBezTo>
                    <a:pt x="2" y="4"/>
                    <a:pt x="1" y="5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1"/>
                    <a:pt x="0" y="1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9">
              <a:extLst>
                <a:ext uri="{FF2B5EF4-FFF2-40B4-BE49-F238E27FC236}">
                  <a16:creationId xmlns:a16="http://schemas.microsoft.com/office/drawing/2014/main" id="{E92103B5-AA3A-4110-9B89-D96867E8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857"/>
              <a:ext cx="38" cy="45"/>
            </a:xfrm>
            <a:custGeom>
              <a:avLst/>
              <a:gdLst>
                <a:gd name="T0" fmla="*/ 29 w 12"/>
                <a:gd name="T1" fmla="*/ 26 h 14"/>
                <a:gd name="T2" fmla="*/ 32 w 12"/>
                <a:gd name="T3" fmla="*/ 10 h 14"/>
                <a:gd name="T4" fmla="*/ 19 w 12"/>
                <a:gd name="T5" fmla="*/ 13 h 14"/>
                <a:gd name="T6" fmla="*/ 13 w 12"/>
                <a:gd name="T7" fmla="*/ 3 h 14"/>
                <a:gd name="T8" fmla="*/ 3 w 12"/>
                <a:gd name="T9" fmla="*/ 0 h 14"/>
                <a:gd name="T10" fmla="*/ 19 w 12"/>
                <a:gd name="T11" fmla="*/ 10 h 14"/>
                <a:gd name="T12" fmla="*/ 22 w 12"/>
                <a:gd name="T13" fmla="*/ 23 h 14"/>
                <a:gd name="T14" fmla="*/ 13 w 12"/>
                <a:gd name="T15" fmla="*/ 42 h 14"/>
                <a:gd name="T16" fmla="*/ 29 w 12"/>
                <a:gd name="T17" fmla="*/ 32 h 14"/>
                <a:gd name="T18" fmla="*/ 32 w 12"/>
                <a:gd name="T19" fmla="*/ 2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4">
                  <a:moveTo>
                    <a:pt x="9" y="8"/>
                  </a:moveTo>
                  <a:cubicBezTo>
                    <a:pt x="10" y="7"/>
                    <a:pt x="12" y="5"/>
                    <a:pt x="10" y="3"/>
                  </a:cubicBezTo>
                  <a:cubicBezTo>
                    <a:pt x="10" y="2"/>
                    <a:pt x="7" y="2"/>
                    <a:pt x="6" y="4"/>
                  </a:cubicBezTo>
                  <a:cubicBezTo>
                    <a:pt x="5" y="2"/>
                    <a:pt x="6" y="1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4"/>
                    <a:pt x="4" y="2"/>
                    <a:pt x="6" y="3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7"/>
                    <a:pt x="1" y="12"/>
                    <a:pt x="4" y="13"/>
                  </a:cubicBezTo>
                  <a:cubicBezTo>
                    <a:pt x="6" y="14"/>
                    <a:pt x="7" y="6"/>
                    <a:pt x="9" y="10"/>
                  </a:cubicBezTo>
                  <a:cubicBezTo>
                    <a:pt x="9" y="9"/>
                    <a:pt x="9" y="8"/>
                    <a:pt x="10" y="7"/>
                  </a:cubicBezTo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0">
              <a:extLst>
                <a:ext uri="{FF2B5EF4-FFF2-40B4-BE49-F238E27FC236}">
                  <a16:creationId xmlns:a16="http://schemas.microsoft.com/office/drawing/2014/main" id="{7F120030-B2DC-4F25-906E-E85F7FF5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857"/>
              <a:ext cx="38" cy="45"/>
            </a:xfrm>
            <a:custGeom>
              <a:avLst/>
              <a:gdLst>
                <a:gd name="T0" fmla="*/ 29 w 12"/>
                <a:gd name="T1" fmla="*/ 26 h 14"/>
                <a:gd name="T2" fmla="*/ 32 w 12"/>
                <a:gd name="T3" fmla="*/ 10 h 14"/>
                <a:gd name="T4" fmla="*/ 19 w 12"/>
                <a:gd name="T5" fmla="*/ 13 h 14"/>
                <a:gd name="T6" fmla="*/ 13 w 12"/>
                <a:gd name="T7" fmla="*/ 3 h 14"/>
                <a:gd name="T8" fmla="*/ 3 w 12"/>
                <a:gd name="T9" fmla="*/ 0 h 14"/>
                <a:gd name="T10" fmla="*/ 19 w 12"/>
                <a:gd name="T11" fmla="*/ 10 h 14"/>
                <a:gd name="T12" fmla="*/ 22 w 12"/>
                <a:gd name="T13" fmla="*/ 23 h 14"/>
                <a:gd name="T14" fmla="*/ 13 w 12"/>
                <a:gd name="T15" fmla="*/ 42 h 14"/>
                <a:gd name="T16" fmla="*/ 29 w 12"/>
                <a:gd name="T17" fmla="*/ 32 h 14"/>
                <a:gd name="T18" fmla="*/ 32 w 12"/>
                <a:gd name="T19" fmla="*/ 2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4">
                  <a:moveTo>
                    <a:pt x="9" y="8"/>
                  </a:moveTo>
                  <a:cubicBezTo>
                    <a:pt x="10" y="7"/>
                    <a:pt x="12" y="5"/>
                    <a:pt x="10" y="3"/>
                  </a:cubicBezTo>
                  <a:cubicBezTo>
                    <a:pt x="10" y="2"/>
                    <a:pt x="7" y="2"/>
                    <a:pt x="6" y="4"/>
                  </a:cubicBezTo>
                  <a:cubicBezTo>
                    <a:pt x="5" y="2"/>
                    <a:pt x="6" y="1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4"/>
                    <a:pt x="4" y="2"/>
                    <a:pt x="6" y="3"/>
                  </a:cubicBezTo>
                  <a:cubicBezTo>
                    <a:pt x="7" y="5"/>
                    <a:pt x="5" y="6"/>
                    <a:pt x="7" y="7"/>
                  </a:cubicBezTo>
                  <a:cubicBezTo>
                    <a:pt x="6" y="7"/>
                    <a:pt x="1" y="12"/>
                    <a:pt x="4" y="13"/>
                  </a:cubicBezTo>
                  <a:cubicBezTo>
                    <a:pt x="6" y="14"/>
                    <a:pt x="7" y="6"/>
                    <a:pt x="9" y="10"/>
                  </a:cubicBezTo>
                  <a:cubicBezTo>
                    <a:pt x="9" y="9"/>
                    <a:pt x="9" y="8"/>
                    <a:pt x="10" y="7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1">
              <a:extLst>
                <a:ext uri="{FF2B5EF4-FFF2-40B4-BE49-F238E27FC236}">
                  <a16:creationId xmlns:a16="http://schemas.microsoft.com/office/drawing/2014/main" id="{EFC7086B-D917-464A-936E-7E4934B3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845"/>
              <a:ext cx="379" cy="407"/>
            </a:xfrm>
            <a:custGeom>
              <a:avLst/>
              <a:gdLst>
                <a:gd name="T0" fmla="*/ 182 w 119"/>
                <a:gd name="T1" fmla="*/ 0 h 128"/>
                <a:gd name="T2" fmla="*/ 232 w 119"/>
                <a:gd name="T3" fmla="*/ 3 h 128"/>
                <a:gd name="T4" fmla="*/ 248 w 119"/>
                <a:gd name="T5" fmla="*/ 38 h 128"/>
                <a:gd name="T6" fmla="*/ 280 w 119"/>
                <a:gd name="T7" fmla="*/ 79 h 128"/>
                <a:gd name="T8" fmla="*/ 299 w 119"/>
                <a:gd name="T9" fmla="*/ 99 h 128"/>
                <a:gd name="T10" fmla="*/ 283 w 119"/>
                <a:gd name="T11" fmla="*/ 149 h 128"/>
                <a:gd name="T12" fmla="*/ 271 w 119"/>
                <a:gd name="T13" fmla="*/ 172 h 128"/>
                <a:gd name="T14" fmla="*/ 306 w 119"/>
                <a:gd name="T15" fmla="*/ 197 h 128"/>
                <a:gd name="T16" fmla="*/ 328 w 119"/>
                <a:gd name="T17" fmla="*/ 232 h 128"/>
                <a:gd name="T18" fmla="*/ 369 w 119"/>
                <a:gd name="T19" fmla="*/ 273 h 128"/>
                <a:gd name="T20" fmla="*/ 379 w 119"/>
                <a:gd name="T21" fmla="*/ 331 h 128"/>
                <a:gd name="T22" fmla="*/ 360 w 119"/>
                <a:gd name="T23" fmla="*/ 356 h 128"/>
                <a:gd name="T24" fmla="*/ 341 w 119"/>
                <a:gd name="T25" fmla="*/ 382 h 128"/>
                <a:gd name="T26" fmla="*/ 309 w 119"/>
                <a:gd name="T27" fmla="*/ 404 h 128"/>
                <a:gd name="T28" fmla="*/ 261 w 119"/>
                <a:gd name="T29" fmla="*/ 394 h 128"/>
                <a:gd name="T30" fmla="*/ 213 w 119"/>
                <a:gd name="T31" fmla="*/ 382 h 128"/>
                <a:gd name="T32" fmla="*/ 169 w 119"/>
                <a:gd name="T33" fmla="*/ 315 h 128"/>
                <a:gd name="T34" fmla="*/ 137 w 119"/>
                <a:gd name="T35" fmla="*/ 283 h 128"/>
                <a:gd name="T36" fmla="*/ 57 w 119"/>
                <a:gd name="T37" fmla="*/ 251 h 128"/>
                <a:gd name="T38" fmla="*/ 16 w 119"/>
                <a:gd name="T39" fmla="*/ 242 h 128"/>
                <a:gd name="T40" fmla="*/ 0 w 119"/>
                <a:gd name="T41" fmla="*/ 188 h 128"/>
                <a:gd name="T42" fmla="*/ 38 w 119"/>
                <a:gd name="T43" fmla="*/ 165 h 128"/>
                <a:gd name="T44" fmla="*/ 96 w 119"/>
                <a:gd name="T45" fmla="*/ 118 h 128"/>
                <a:gd name="T46" fmla="*/ 115 w 119"/>
                <a:gd name="T47" fmla="*/ 60 h 128"/>
                <a:gd name="T48" fmla="*/ 153 w 119"/>
                <a:gd name="T49" fmla="*/ 16 h 128"/>
                <a:gd name="T50" fmla="*/ 182 w 119"/>
                <a:gd name="T51" fmla="*/ 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9" h="128">
                  <a:moveTo>
                    <a:pt x="57" y="0"/>
                  </a:moveTo>
                  <a:cubicBezTo>
                    <a:pt x="60" y="3"/>
                    <a:pt x="71" y="0"/>
                    <a:pt x="73" y="1"/>
                  </a:cubicBezTo>
                  <a:cubicBezTo>
                    <a:pt x="73" y="1"/>
                    <a:pt x="75" y="9"/>
                    <a:pt x="78" y="12"/>
                  </a:cubicBezTo>
                  <a:cubicBezTo>
                    <a:pt x="81" y="15"/>
                    <a:pt x="86" y="24"/>
                    <a:pt x="88" y="25"/>
                  </a:cubicBezTo>
                  <a:cubicBezTo>
                    <a:pt x="91" y="27"/>
                    <a:pt x="93" y="28"/>
                    <a:pt x="94" y="31"/>
                  </a:cubicBezTo>
                  <a:cubicBezTo>
                    <a:pt x="96" y="34"/>
                    <a:pt x="92" y="43"/>
                    <a:pt x="89" y="47"/>
                  </a:cubicBezTo>
                  <a:cubicBezTo>
                    <a:pt x="86" y="51"/>
                    <a:pt x="85" y="54"/>
                    <a:pt x="85" y="54"/>
                  </a:cubicBezTo>
                  <a:cubicBezTo>
                    <a:pt x="85" y="54"/>
                    <a:pt x="93" y="58"/>
                    <a:pt x="96" y="62"/>
                  </a:cubicBezTo>
                  <a:cubicBezTo>
                    <a:pt x="99" y="67"/>
                    <a:pt x="96" y="67"/>
                    <a:pt x="103" y="73"/>
                  </a:cubicBezTo>
                  <a:cubicBezTo>
                    <a:pt x="110" y="80"/>
                    <a:pt x="114" y="81"/>
                    <a:pt x="116" y="86"/>
                  </a:cubicBezTo>
                  <a:cubicBezTo>
                    <a:pt x="117" y="91"/>
                    <a:pt x="118" y="101"/>
                    <a:pt x="119" y="104"/>
                  </a:cubicBezTo>
                  <a:cubicBezTo>
                    <a:pt x="119" y="104"/>
                    <a:pt x="117" y="110"/>
                    <a:pt x="113" y="112"/>
                  </a:cubicBezTo>
                  <a:cubicBezTo>
                    <a:pt x="110" y="114"/>
                    <a:pt x="108" y="116"/>
                    <a:pt x="107" y="120"/>
                  </a:cubicBezTo>
                  <a:cubicBezTo>
                    <a:pt x="107" y="125"/>
                    <a:pt x="101" y="128"/>
                    <a:pt x="97" y="127"/>
                  </a:cubicBezTo>
                  <a:cubicBezTo>
                    <a:pt x="93" y="126"/>
                    <a:pt x="88" y="124"/>
                    <a:pt x="82" y="124"/>
                  </a:cubicBezTo>
                  <a:cubicBezTo>
                    <a:pt x="75" y="124"/>
                    <a:pt x="70" y="123"/>
                    <a:pt x="67" y="120"/>
                  </a:cubicBezTo>
                  <a:cubicBezTo>
                    <a:pt x="63" y="116"/>
                    <a:pt x="55" y="103"/>
                    <a:pt x="53" y="99"/>
                  </a:cubicBezTo>
                  <a:cubicBezTo>
                    <a:pt x="50" y="95"/>
                    <a:pt x="45" y="89"/>
                    <a:pt x="43" y="89"/>
                  </a:cubicBezTo>
                  <a:cubicBezTo>
                    <a:pt x="40" y="89"/>
                    <a:pt x="22" y="79"/>
                    <a:pt x="18" y="79"/>
                  </a:cubicBezTo>
                  <a:cubicBezTo>
                    <a:pt x="14" y="79"/>
                    <a:pt x="7" y="77"/>
                    <a:pt x="5" y="76"/>
                  </a:cubicBezTo>
                  <a:cubicBezTo>
                    <a:pt x="3" y="76"/>
                    <a:pt x="0" y="59"/>
                    <a:pt x="0" y="59"/>
                  </a:cubicBezTo>
                  <a:cubicBezTo>
                    <a:pt x="0" y="59"/>
                    <a:pt x="5" y="56"/>
                    <a:pt x="12" y="52"/>
                  </a:cubicBezTo>
                  <a:cubicBezTo>
                    <a:pt x="20" y="48"/>
                    <a:pt x="27" y="41"/>
                    <a:pt x="30" y="37"/>
                  </a:cubicBezTo>
                  <a:cubicBezTo>
                    <a:pt x="33" y="33"/>
                    <a:pt x="36" y="28"/>
                    <a:pt x="36" y="19"/>
                  </a:cubicBezTo>
                  <a:cubicBezTo>
                    <a:pt x="37" y="11"/>
                    <a:pt x="45" y="4"/>
                    <a:pt x="48" y="5"/>
                  </a:cubicBezTo>
                  <a:cubicBezTo>
                    <a:pt x="51" y="6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>
              <a:extLst>
                <a:ext uri="{FF2B5EF4-FFF2-40B4-BE49-F238E27FC236}">
                  <a16:creationId xmlns:a16="http://schemas.microsoft.com/office/drawing/2014/main" id="{7EBEADA1-1B54-496E-94BF-D61B67507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32"/>
              <a:ext cx="306" cy="258"/>
            </a:xfrm>
            <a:custGeom>
              <a:avLst/>
              <a:gdLst>
                <a:gd name="T0" fmla="*/ 38 w 96"/>
                <a:gd name="T1" fmla="*/ 67 h 81"/>
                <a:gd name="T2" fmla="*/ 73 w 96"/>
                <a:gd name="T3" fmla="*/ 41 h 81"/>
                <a:gd name="T4" fmla="*/ 96 w 96"/>
                <a:gd name="T5" fmla="*/ 32 h 81"/>
                <a:gd name="T6" fmla="*/ 140 w 96"/>
                <a:gd name="T7" fmla="*/ 25 h 81"/>
                <a:gd name="T8" fmla="*/ 223 w 96"/>
                <a:gd name="T9" fmla="*/ 22 h 81"/>
                <a:gd name="T10" fmla="*/ 268 w 96"/>
                <a:gd name="T11" fmla="*/ 13 h 81"/>
                <a:gd name="T12" fmla="*/ 306 w 96"/>
                <a:gd name="T13" fmla="*/ 13 h 81"/>
                <a:gd name="T14" fmla="*/ 277 w 96"/>
                <a:gd name="T15" fmla="*/ 29 h 81"/>
                <a:gd name="T16" fmla="*/ 239 w 96"/>
                <a:gd name="T17" fmla="*/ 73 h 81"/>
                <a:gd name="T18" fmla="*/ 220 w 96"/>
                <a:gd name="T19" fmla="*/ 131 h 81"/>
                <a:gd name="T20" fmla="*/ 163 w 96"/>
                <a:gd name="T21" fmla="*/ 178 h 81"/>
                <a:gd name="T22" fmla="*/ 124 w 96"/>
                <a:gd name="T23" fmla="*/ 201 h 81"/>
                <a:gd name="T24" fmla="*/ 96 w 96"/>
                <a:gd name="T25" fmla="*/ 220 h 81"/>
                <a:gd name="T26" fmla="*/ 67 w 96"/>
                <a:gd name="T27" fmla="*/ 255 h 81"/>
                <a:gd name="T28" fmla="*/ 32 w 96"/>
                <a:gd name="T29" fmla="*/ 245 h 81"/>
                <a:gd name="T30" fmla="*/ 10 w 96"/>
                <a:gd name="T31" fmla="*/ 207 h 81"/>
                <a:gd name="T32" fmla="*/ 22 w 96"/>
                <a:gd name="T33" fmla="*/ 188 h 81"/>
                <a:gd name="T34" fmla="*/ 38 w 96"/>
                <a:gd name="T35" fmla="*/ 150 h 81"/>
                <a:gd name="T36" fmla="*/ 16 w 96"/>
                <a:gd name="T37" fmla="*/ 137 h 81"/>
                <a:gd name="T38" fmla="*/ 38 w 96"/>
                <a:gd name="T39" fmla="*/ 67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81">
                  <a:moveTo>
                    <a:pt x="12" y="21"/>
                  </a:moveTo>
                  <a:cubicBezTo>
                    <a:pt x="15" y="19"/>
                    <a:pt x="19" y="15"/>
                    <a:pt x="23" y="13"/>
                  </a:cubicBezTo>
                  <a:cubicBezTo>
                    <a:pt x="26" y="11"/>
                    <a:pt x="24" y="5"/>
                    <a:pt x="30" y="10"/>
                  </a:cubicBezTo>
                  <a:cubicBezTo>
                    <a:pt x="36" y="14"/>
                    <a:pt x="36" y="8"/>
                    <a:pt x="44" y="8"/>
                  </a:cubicBezTo>
                  <a:cubicBezTo>
                    <a:pt x="52" y="8"/>
                    <a:pt x="66" y="5"/>
                    <a:pt x="70" y="7"/>
                  </a:cubicBezTo>
                  <a:cubicBezTo>
                    <a:pt x="74" y="8"/>
                    <a:pt x="79" y="5"/>
                    <a:pt x="84" y="4"/>
                  </a:cubicBezTo>
                  <a:cubicBezTo>
                    <a:pt x="90" y="3"/>
                    <a:pt x="92" y="0"/>
                    <a:pt x="96" y="4"/>
                  </a:cubicBezTo>
                  <a:cubicBezTo>
                    <a:pt x="96" y="4"/>
                    <a:pt x="90" y="10"/>
                    <a:pt x="87" y="9"/>
                  </a:cubicBezTo>
                  <a:cubicBezTo>
                    <a:pt x="84" y="8"/>
                    <a:pt x="76" y="15"/>
                    <a:pt x="75" y="23"/>
                  </a:cubicBezTo>
                  <a:cubicBezTo>
                    <a:pt x="75" y="32"/>
                    <a:pt x="72" y="37"/>
                    <a:pt x="69" y="41"/>
                  </a:cubicBezTo>
                  <a:cubicBezTo>
                    <a:pt x="66" y="45"/>
                    <a:pt x="59" y="52"/>
                    <a:pt x="51" y="56"/>
                  </a:cubicBezTo>
                  <a:cubicBezTo>
                    <a:pt x="44" y="60"/>
                    <a:pt x="39" y="63"/>
                    <a:pt x="39" y="63"/>
                  </a:cubicBezTo>
                  <a:cubicBezTo>
                    <a:pt x="39" y="63"/>
                    <a:pt x="32" y="67"/>
                    <a:pt x="30" y="69"/>
                  </a:cubicBezTo>
                  <a:cubicBezTo>
                    <a:pt x="29" y="71"/>
                    <a:pt x="24" y="79"/>
                    <a:pt x="21" y="80"/>
                  </a:cubicBezTo>
                  <a:cubicBezTo>
                    <a:pt x="17" y="81"/>
                    <a:pt x="12" y="81"/>
                    <a:pt x="10" y="77"/>
                  </a:cubicBezTo>
                  <a:cubicBezTo>
                    <a:pt x="8" y="73"/>
                    <a:pt x="7" y="65"/>
                    <a:pt x="3" y="65"/>
                  </a:cubicBezTo>
                  <a:cubicBezTo>
                    <a:pt x="0" y="66"/>
                    <a:pt x="5" y="62"/>
                    <a:pt x="7" y="59"/>
                  </a:cubicBezTo>
                  <a:cubicBezTo>
                    <a:pt x="10" y="56"/>
                    <a:pt x="15" y="51"/>
                    <a:pt x="12" y="47"/>
                  </a:cubicBezTo>
                  <a:cubicBezTo>
                    <a:pt x="9" y="44"/>
                    <a:pt x="5" y="43"/>
                    <a:pt x="5" y="43"/>
                  </a:cubicBezTo>
                  <a:cubicBezTo>
                    <a:pt x="5" y="43"/>
                    <a:pt x="6" y="24"/>
                    <a:pt x="12" y="2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3">
              <a:extLst>
                <a:ext uri="{FF2B5EF4-FFF2-40B4-BE49-F238E27FC236}">
                  <a16:creationId xmlns:a16="http://schemas.microsoft.com/office/drawing/2014/main" id="{1D8CEA50-26ED-4C27-8E46-68F90764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966"/>
              <a:ext cx="44" cy="73"/>
            </a:xfrm>
            <a:custGeom>
              <a:avLst/>
              <a:gdLst>
                <a:gd name="T0" fmla="*/ 16 w 14"/>
                <a:gd name="T1" fmla="*/ 0 h 23"/>
                <a:gd name="T2" fmla="*/ 41 w 14"/>
                <a:gd name="T3" fmla="*/ 29 h 23"/>
                <a:gd name="T4" fmla="*/ 6 w 14"/>
                <a:gd name="T5" fmla="*/ 73 h 23"/>
                <a:gd name="T6" fmla="*/ 16 w 1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3">
                  <a:moveTo>
                    <a:pt x="5" y="0"/>
                  </a:moveTo>
                  <a:cubicBezTo>
                    <a:pt x="5" y="0"/>
                    <a:pt x="14" y="5"/>
                    <a:pt x="13" y="9"/>
                  </a:cubicBezTo>
                  <a:cubicBezTo>
                    <a:pt x="12" y="13"/>
                    <a:pt x="2" y="23"/>
                    <a:pt x="2" y="23"/>
                  </a:cubicBezTo>
                  <a:cubicBezTo>
                    <a:pt x="2" y="23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4">
              <a:extLst>
                <a:ext uri="{FF2B5EF4-FFF2-40B4-BE49-F238E27FC236}">
                  <a16:creationId xmlns:a16="http://schemas.microsoft.com/office/drawing/2014/main" id="{426667E0-F7ED-48A6-AF76-A9C46476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026"/>
              <a:ext cx="67" cy="178"/>
            </a:xfrm>
            <a:custGeom>
              <a:avLst/>
              <a:gdLst>
                <a:gd name="T0" fmla="*/ 67 w 21"/>
                <a:gd name="T1" fmla="*/ 13 h 56"/>
                <a:gd name="T2" fmla="*/ 41 w 21"/>
                <a:gd name="T3" fmla="*/ 76 h 56"/>
                <a:gd name="T4" fmla="*/ 38 w 21"/>
                <a:gd name="T5" fmla="*/ 178 h 56"/>
                <a:gd name="T6" fmla="*/ 6 w 21"/>
                <a:gd name="T7" fmla="*/ 111 h 56"/>
                <a:gd name="T8" fmla="*/ 13 w 21"/>
                <a:gd name="T9" fmla="*/ 57 h 56"/>
                <a:gd name="T10" fmla="*/ 32 w 21"/>
                <a:gd name="T11" fmla="*/ 29 h 56"/>
                <a:gd name="T12" fmla="*/ 67 w 21"/>
                <a:gd name="T13" fmla="*/ 13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56">
                  <a:moveTo>
                    <a:pt x="21" y="4"/>
                  </a:moveTo>
                  <a:cubicBezTo>
                    <a:pt x="21" y="4"/>
                    <a:pt x="10" y="20"/>
                    <a:pt x="13" y="24"/>
                  </a:cubicBezTo>
                  <a:cubicBezTo>
                    <a:pt x="15" y="29"/>
                    <a:pt x="15" y="51"/>
                    <a:pt x="12" y="56"/>
                  </a:cubicBezTo>
                  <a:cubicBezTo>
                    <a:pt x="12" y="56"/>
                    <a:pt x="2" y="45"/>
                    <a:pt x="2" y="35"/>
                  </a:cubicBezTo>
                  <a:cubicBezTo>
                    <a:pt x="1" y="25"/>
                    <a:pt x="0" y="21"/>
                    <a:pt x="4" y="18"/>
                  </a:cubicBezTo>
                  <a:cubicBezTo>
                    <a:pt x="8" y="15"/>
                    <a:pt x="8" y="14"/>
                    <a:pt x="10" y="9"/>
                  </a:cubicBezTo>
                  <a:cubicBezTo>
                    <a:pt x="12" y="5"/>
                    <a:pt x="16" y="0"/>
                    <a:pt x="21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5">
              <a:extLst>
                <a:ext uri="{FF2B5EF4-FFF2-40B4-BE49-F238E27FC236}">
                  <a16:creationId xmlns:a16="http://schemas.microsoft.com/office/drawing/2014/main" id="{D2546671-F223-4612-B758-DD58C25A1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032"/>
              <a:ext cx="169" cy="201"/>
            </a:xfrm>
            <a:custGeom>
              <a:avLst/>
              <a:gdLst>
                <a:gd name="T0" fmla="*/ 169 w 53"/>
                <a:gd name="T1" fmla="*/ 54 h 63"/>
                <a:gd name="T2" fmla="*/ 153 w 53"/>
                <a:gd name="T3" fmla="*/ 0 h 63"/>
                <a:gd name="T4" fmla="*/ 124 w 53"/>
                <a:gd name="T5" fmla="*/ 19 h 63"/>
                <a:gd name="T6" fmla="*/ 96 w 53"/>
                <a:gd name="T7" fmla="*/ 54 h 63"/>
                <a:gd name="T8" fmla="*/ 61 w 53"/>
                <a:gd name="T9" fmla="*/ 45 h 63"/>
                <a:gd name="T10" fmla="*/ 38 w 53"/>
                <a:gd name="T11" fmla="*/ 6 h 63"/>
                <a:gd name="T12" fmla="*/ 35 w 53"/>
                <a:gd name="T13" fmla="*/ 6 h 63"/>
                <a:gd name="T14" fmla="*/ 10 w 53"/>
                <a:gd name="T15" fmla="*/ 70 h 63"/>
                <a:gd name="T16" fmla="*/ 6 w 53"/>
                <a:gd name="T17" fmla="*/ 172 h 63"/>
                <a:gd name="T18" fmla="*/ 29 w 53"/>
                <a:gd name="T19" fmla="*/ 198 h 63"/>
                <a:gd name="T20" fmla="*/ 73 w 53"/>
                <a:gd name="T21" fmla="*/ 195 h 63"/>
                <a:gd name="T22" fmla="*/ 108 w 53"/>
                <a:gd name="T23" fmla="*/ 147 h 63"/>
                <a:gd name="T24" fmla="*/ 131 w 53"/>
                <a:gd name="T25" fmla="*/ 128 h 63"/>
                <a:gd name="T26" fmla="*/ 143 w 53"/>
                <a:gd name="T27" fmla="*/ 105 h 63"/>
                <a:gd name="T28" fmla="*/ 169 w 53"/>
                <a:gd name="T29" fmla="*/ 54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3" h="63">
                  <a:moveTo>
                    <a:pt x="53" y="17"/>
                  </a:moveTo>
                  <a:cubicBezTo>
                    <a:pt x="51" y="17"/>
                    <a:pt x="48" y="0"/>
                    <a:pt x="48" y="0"/>
                  </a:cubicBezTo>
                  <a:cubicBezTo>
                    <a:pt x="48" y="0"/>
                    <a:pt x="41" y="4"/>
                    <a:pt x="39" y="6"/>
                  </a:cubicBezTo>
                  <a:cubicBezTo>
                    <a:pt x="38" y="8"/>
                    <a:pt x="33" y="16"/>
                    <a:pt x="30" y="17"/>
                  </a:cubicBezTo>
                  <a:cubicBezTo>
                    <a:pt x="26" y="18"/>
                    <a:pt x="21" y="18"/>
                    <a:pt x="19" y="14"/>
                  </a:cubicBezTo>
                  <a:cubicBezTo>
                    <a:pt x="17" y="10"/>
                    <a:pt x="16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0" y="18"/>
                    <a:pt x="3" y="22"/>
                  </a:cubicBezTo>
                  <a:cubicBezTo>
                    <a:pt x="5" y="27"/>
                    <a:pt x="5" y="49"/>
                    <a:pt x="2" y="5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21" y="63"/>
                    <a:pt x="23" y="61"/>
                  </a:cubicBezTo>
                  <a:cubicBezTo>
                    <a:pt x="25" y="59"/>
                    <a:pt x="32" y="50"/>
                    <a:pt x="34" y="46"/>
                  </a:cubicBezTo>
                  <a:cubicBezTo>
                    <a:pt x="37" y="42"/>
                    <a:pt x="38" y="41"/>
                    <a:pt x="41" y="40"/>
                  </a:cubicBezTo>
                  <a:cubicBezTo>
                    <a:pt x="44" y="38"/>
                    <a:pt x="45" y="36"/>
                    <a:pt x="45" y="33"/>
                  </a:cubicBezTo>
                  <a:cubicBezTo>
                    <a:pt x="45" y="30"/>
                    <a:pt x="50" y="19"/>
                    <a:pt x="53" y="1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6">
              <a:extLst>
                <a:ext uri="{FF2B5EF4-FFF2-40B4-BE49-F238E27FC236}">
                  <a16:creationId xmlns:a16="http://schemas.microsoft.com/office/drawing/2014/main" id="{1C731E8C-0D37-488C-9C28-93268A79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1086"/>
              <a:ext cx="806" cy="697"/>
            </a:xfrm>
            <a:custGeom>
              <a:avLst/>
              <a:gdLst>
                <a:gd name="T0" fmla="*/ 503 w 253"/>
                <a:gd name="T1" fmla="*/ 140 h 219"/>
                <a:gd name="T2" fmla="*/ 471 w 253"/>
                <a:gd name="T3" fmla="*/ 162 h 219"/>
                <a:gd name="T4" fmla="*/ 424 w 253"/>
                <a:gd name="T5" fmla="*/ 153 h 219"/>
                <a:gd name="T6" fmla="*/ 376 w 253"/>
                <a:gd name="T7" fmla="*/ 140 h 219"/>
                <a:gd name="T8" fmla="*/ 331 w 253"/>
                <a:gd name="T9" fmla="*/ 73 h 219"/>
                <a:gd name="T10" fmla="*/ 299 w 253"/>
                <a:gd name="T11" fmla="*/ 41 h 219"/>
                <a:gd name="T12" fmla="*/ 220 w 253"/>
                <a:gd name="T13" fmla="*/ 10 h 219"/>
                <a:gd name="T14" fmla="*/ 178 w 253"/>
                <a:gd name="T15" fmla="*/ 0 h 219"/>
                <a:gd name="T16" fmla="*/ 153 w 253"/>
                <a:gd name="T17" fmla="*/ 51 h 219"/>
                <a:gd name="T18" fmla="*/ 140 w 253"/>
                <a:gd name="T19" fmla="*/ 73 h 219"/>
                <a:gd name="T20" fmla="*/ 118 w 253"/>
                <a:gd name="T21" fmla="*/ 92 h 219"/>
                <a:gd name="T22" fmla="*/ 83 w 253"/>
                <a:gd name="T23" fmla="*/ 140 h 219"/>
                <a:gd name="T24" fmla="*/ 38 w 253"/>
                <a:gd name="T25" fmla="*/ 143 h 219"/>
                <a:gd name="T26" fmla="*/ 16 w 253"/>
                <a:gd name="T27" fmla="*/ 118 h 219"/>
                <a:gd name="T28" fmla="*/ 13 w 253"/>
                <a:gd name="T29" fmla="*/ 175 h 219"/>
                <a:gd name="T30" fmla="*/ 41 w 253"/>
                <a:gd name="T31" fmla="*/ 201 h 219"/>
                <a:gd name="T32" fmla="*/ 51 w 253"/>
                <a:gd name="T33" fmla="*/ 226 h 219"/>
                <a:gd name="T34" fmla="*/ 80 w 253"/>
                <a:gd name="T35" fmla="*/ 248 h 219"/>
                <a:gd name="T36" fmla="*/ 92 w 253"/>
                <a:gd name="T37" fmla="*/ 274 h 219"/>
                <a:gd name="T38" fmla="*/ 105 w 253"/>
                <a:gd name="T39" fmla="*/ 328 h 219"/>
                <a:gd name="T40" fmla="*/ 112 w 253"/>
                <a:gd name="T41" fmla="*/ 347 h 219"/>
                <a:gd name="T42" fmla="*/ 131 w 253"/>
                <a:gd name="T43" fmla="*/ 337 h 219"/>
                <a:gd name="T44" fmla="*/ 143 w 253"/>
                <a:gd name="T45" fmla="*/ 341 h 219"/>
                <a:gd name="T46" fmla="*/ 156 w 253"/>
                <a:gd name="T47" fmla="*/ 363 h 219"/>
                <a:gd name="T48" fmla="*/ 150 w 253"/>
                <a:gd name="T49" fmla="*/ 369 h 219"/>
                <a:gd name="T50" fmla="*/ 172 w 253"/>
                <a:gd name="T51" fmla="*/ 372 h 219"/>
                <a:gd name="T52" fmla="*/ 156 w 253"/>
                <a:gd name="T53" fmla="*/ 401 h 219"/>
                <a:gd name="T54" fmla="*/ 159 w 253"/>
                <a:gd name="T55" fmla="*/ 411 h 219"/>
                <a:gd name="T56" fmla="*/ 178 w 253"/>
                <a:gd name="T57" fmla="*/ 420 h 219"/>
                <a:gd name="T58" fmla="*/ 175 w 253"/>
                <a:gd name="T59" fmla="*/ 446 h 219"/>
                <a:gd name="T60" fmla="*/ 213 w 253"/>
                <a:gd name="T61" fmla="*/ 496 h 219"/>
                <a:gd name="T62" fmla="*/ 233 w 253"/>
                <a:gd name="T63" fmla="*/ 535 h 219"/>
                <a:gd name="T64" fmla="*/ 245 w 253"/>
                <a:gd name="T65" fmla="*/ 541 h 219"/>
                <a:gd name="T66" fmla="*/ 274 w 253"/>
                <a:gd name="T67" fmla="*/ 563 h 219"/>
                <a:gd name="T68" fmla="*/ 293 w 253"/>
                <a:gd name="T69" fmla="*/ 598 h 219"/>
                <a:gd name="T70" fmla="*/ 335 w 253"/>
                <a:gd name="T71" fmla="*/ 662 h 219"/>
                <a:gd name="T72" fmla="*/ 363 w 253"/>
                <a:gd name="T73" fmla="*/ 640 h 219"/>
                <a:gd name="T74" fmla="*/ 430 w 253"/>
                <a:gd name="T75" fmla="*/ 662 h 219"/>
                <a:gd name="T76" fmla="*/ 459 w 253"/>
                <a:gd name="T77" fmla="*/ 687 h 219"/>
                <a:gd name="T78" fmla="*/ 481 w 253"/>
                <a:gd name="T79" fmla="*/ 659 h 219"/>
                <a:gd name="T80" fmla="*/ 507 w 253"/>
                <a:gd name="T81" fmla="*/ 637 h 219"/>
                <a:gd name="T82" fmla="*/ 519 w 253"/>
                <a:gd name="T83" fmla="*/ 608 h 219"/>
                <a:gd name="T84" fmla="*/ 558 w 253"/>
                <a:gd name="T85" fmla="*/ 592 h 219"/>
                <a:gd name="T86" fmla="*/ 599 w 253"/>
                <a:gd name="T87" fmla="*/ 579 h 219"/>
                <a:gd name="T88" fmla="*/ 634 w 253"/>
                <a:gd name="T89" fmla="*/ 570 h 219"/>
                <a:gd name="T90" fmla="*/ 669 w 253"/>
                <a:gd name="T91" fmla="*/ 560 h 219"/>
                <a:gd name="T92" fmla="*/ 717 w 253"/>
                <a:gd name="T93" fmla="*/ 551 h 219"/>
                <a:gd name="T94" fmla="*/ 768 w 253"/>
                <a:gd name="T95" fmla="*/ 519 h 219"/>
                <a:gd name="T96" fmla="*/ 796 w 253"/>
                <a:gd name="T97" fmla="*/ 493 h 219"/>
                <a:gd name="T98" fmla="*/ 803 w 253"/>
                <a:gd name="T99" fmla="*/ 442 h 219"/>
                <a:gd name="T100" fmla="*/ 771 w 253"/>
                <a:gd name="T101" fmla="*/ 420 h 219"/>
                <a:gd name="T102" fmla="*/ 723 w 253"/>
                <a:gd name="T103" fmla="*/ 398 h 219"/>
                <a:gd name="T104" fmla="*/ 672 w 253"/>
                <a:gd name="T105" fmla="*/ 395 h 219"/>
                <a:gd name="T106" fmla="*/ 650 w 253"/>
                <a:gd name="T107" fmla="*/ 318 h 219"/>
                <a:gd name="T108" fmla="*/ 628 w 253"/>
                <a:gd name="T109" fmla="*/ 286 h 219"/>
                <a:gd name="T110" fmla="*/ 602 w 253"/>
                <a:gd name="T111" fmla="*/ 261 h 219"/>
                <a:gd name="T112" fmla="*/ 608 w 253"/>
                <a:gd name="T113" fmla="*/ 226 h 219"/>
                <a:gd name="T114" fmla="*/ 596 w 253"/>
                <a:gd name="T115" fmla="*/ 213 h 219"/>
                <a:gd name="T116" fmla="*/ 583 w 253"/>
                <a:gd name="T117" fmla="*/ 197 h 219"/>
                <a:gd name="T118" fmla="*/ 567 w 253"/>
                <a:gd name="T119" fmla="*/ 191 h 219"/>
                <a:gd name="T120" fmla="*/ 561 w 253"/>
                <a:gd name="T121" fmla="*/ 169 h 219"/>
                <a:gd name="T122" fmla="*/ 503 w 253"/>
                <a:gd name="T123" fmla="*/ 140 h 2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19">
                  <a:moveTo>
                    <a:pt x="158" y="44"/>
                  </a:moveTo>
                  <a:cubicBezTo>
                    <a:pt x="158" y="49"/>
                    <a:pt x="152" y="52"/>
                    <a:pt x="148" y="51"/>
                  </a:cubicBezTo>
                  <a:cubicBezTo>
                    <a:pt x="144" y="50"/>
                    <a:pt x="139" y="48"/>
                    <a:pt x="133" y="48"/>
                  </a:cubicBezTo>
                  <a:cubicBezTo>
                    <a:pt x="126" y="48"/>
                    <a:pt x="121" y="47"/>
                    <a:pt x="118" y="44"/>
                  </a:cubicBezTo>
                  <a:cubicBezTo>
                    <a:pt x="114" y="40"/>
                    <a:pt x="106" y="27"/>
                    <a:pt x="104" y="23"/>
                  </a:cubicBezTo>
                  <a:cubicBezTo>
                    <a:pt x="101" y="19"/>
                    <a:pt x="96" y="13"/>
                    <a:pt x="94" y="13"/>
                  </a:cubicBezTo>
                  <a:cubicBezTo>
                    <a:pt x="91" y="13"/>
                    <a:pt x="73" y="3"/>
                    <a:pt x="69" y="3"/>
                  </a:cubicBezTo>
                  <a:cubicBezTo>
                    <a:pt x="65" y="3"/>
                    <a:pt x="58" y="1"/>
                    <a:pt x="56" y="0"/>
                  </a:cubicBezTo>
                  <a:cubicBezTo>
                    <a:pt x="53" y="2"/>
                    <a:pt x="48" y="13"/>
                    <a:pt x="48" y="16"/>
                  </a:cubicBezTo>
                  <a:cubicBezTo>
                    <a:pt x="48" y="19"/>
                    <a:pt x="47" y="21"/>
                    <a:pt x="44" y="23"/>
                  </a:cubicBezTo>
                  <a:cubicBezTo>
                    <a:pt x="41" y="24"/>
                    <a:pt x="40" y="25"/>
                    <a:pt x="37" y="29"/>
                  </a:cubicBezTo>
                  <a:cubicBezTo>
                    <a:pt x="35" y="33"/>
                    <a:pt x="28" y="42"/>
                    <a:pt x="26" y="44"/>
                  </a:cubicBezTo>
                  <a:cubicBezTo>
                    <a:pt x="24" y="46"/>
                    <a:pt x="12" y="45"/>
                    <a:pt x="12" y="4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0" y="53"/>
                    <a:pt x="4" y="55"/>
                  </a:cubicBezTo>
                  <a:cubicBezTo>
                    <a:pt x="7" y="58"/>
                    <a:pt x="12" y="61"/>
                    <a:pt x="13" y="63"/>
                  </a:cubicBezTo>
                  <a:cubicBezTo>
                    <a:pt x="14" y="65"/>
                    <a:pt x="13" y="68"/>
                    <a:pt x="16" y="71"/>
                  </a:cubicBezTo>
                  <a:cubicBezTo>
                    <a:pt x="18" y="74"/>
                    <a:pt x="24" y="77"/>
                    <a:pt x="25" y="78"/>
                  </a:cubicBezTo>
                  <a:cubicBezTo>
                    <a:pt x="26" y="79"/>
                    <a:pt x="27" y="82"/>
                    <a:pt x="29" y="86"/>
                  </a:cubicBezTo>
                  <a:cubicBezTo>
                    <a:pt x="32" y="90"/>
                    <a:pt x="34" y="101"/>
                    <a:pt x="33" y="103"/>
                  </a:cubicBezTo>
                  <a:cubicBezTo>
                    <a:pt x="33" y="105"/>
                    <a:pt x="32" y="109"/>
                    <a:pt x="35" y="109"/>
                  </a:cubicBezTo>
                  <a:cubicBezTo>
                    <a:pt x="37" y="109"/>
                    <a:pt x="38" y="106"/>
                    <a:pt x="41" y="106"/>
                  </a:cubicBezTo>
                  <a:cubicBezTo>
                    <a:pt x="44" y="106"/>
                    <a:pt x="42" y="106"/>
                    <a:pt x="45" y="107"/>
                  </a:cubicBezTo>
                  <a:cubicBezTo>
                    <a:pt x="47" y="109"/>
                    <a:pt x="49" y="114"/>
                    <a:pt x="49" y="114"/>
                  </a:cubicBezTo>
                  <a:cubicBezTo>
                    <a:pt x="49" y="114"/>
                    <a:pt x="42" y="116"/>
                    <a:pt x="47" y="116"/>
                  </a:cubicBezTo>
                  <a:cubicBezTo>
                    <a:pt x="53" y="117"/>
                    <a:pt x="53" y="113"/>
                    <a:pt x="54" y="117"/>
                  </a:cubicBezTo>
                  <a:cubicBezTo>
                    <a:pt x="55" y="120"/>
                    <a:pt x="49" y="124"/>
                    <a:pt x="49" y="126"/>
                  </a:cubicBezTo>
                  <a:cubicBezTo>
                    <a:pt x="49" y="127"/>
                    <a:pt x="48" y="127"/>
                    <a:pt x="50" y="129"/>
                  </a:cubicBezTo>
                  <a:cubicBezTo>
                    <a:pt x="52" y="131"/>
                    <a:pt x="56" y="127"/>
                    <a:pt x="56" y="132"/>
                  </a:cubicBezTo>
                  <a:cubicBezTo>
                    <a:pt x="56" y="137"/>
                    <a:pt x="52" y="134"/>
                    <a:pt x="55" y="140"/>
                  </a:cubicBezTo>
                  <a:cubicBezTo>
                    <a:pt x="58" y="146"/>
                    <a:pt x="63" y="153"/>
                    <a:pt x="67" y="156"/>
                  </a:cubicBezTo>
                  <a:cubicBezTo>
                    <a:pt x="71" y="159"/>
                    <a:pt x="73" y="168"/>
                    <a:pt x="73" y="168"/>
                  </a:cubicBezTo>
                  <a:cubicBezTo>
                    <a:pt x="73" y="168"/>
                    <a:pt x="71" y="167"/>
                    <a:pt x="77" y="170"/>
                  </a:cubicBezTo>
                  <a:cubicBezTo>
                    <a:pt x="83" y="173"/>
                    <a:pt x="84" y="171"/>
                    <a:pt x="86" y="177"/>
                  </a:cubicBezTo>
                  <a:cubicBezTo>
                    <a:pt x="89" y="182"/>
                    <a:pt x="89" y="182"/>
                    <a:pt x="92" y="188"/>
                  </a:cubicBezTo>
                  <a:cubicBezTo>
                    <a:pt x="95" y="194"/>
                    <a:pt x="102" y="207"/>
                    <a:pt x="105" y="208"/>
                  </a:cubicBezTo>
                  <a:cubicBezTo>
                    <a:pt x="107" y="209"/>
                    <a:pt x="108" y="198"/>
                    <a:pt x="114" y="201"/>
                  </a:cubicBezTo>
                  <a:cubicBezTo>
                    <a:pt x="120" y="203"/>
                    <a:pt x="134" y="207"/>
                    <a:pt x="135" y="208"/>
                  </a:cubicBezTo>
                  <a:cubicBezTo>
                    <a:pt x="136" y="210"/>
                    <a:pt x="141" y="219"/>
                    <a:pt x="144" y="216"/>
                  </a:cubicBezTo>
                  <a:cubicBezTo>
                    <a:pt x="148" y="213"/>
                    <a:pt x="148" y="209"/>
                    <a:pt x="151" y="207"/>
                  </a:cubicBezTo>
                  <a:cubicBezTo>
                    <a:pt x="154" y="206"/>
                    <a:pt x="158" y="202"/>
                    <a:pt x="159" y="200"/>
                  </a:cubicBezTo>
                  <a:cubicBezTo>
                    <a:pt x="160" y="199"/>
                    <a:pt x="157" y="194"/>
                    <a:pt x="163" y="191"/>
                  </a:cubicBezTo>
                  <a:cubicBezTo>
                    <a:pt x="169" y="189"/>
                    <a:pt x="167" y="183"/>
                    <a:pt x="175" y="186"/>
                  </a:cubicBezTo>
                  <a:cubicBezTo>
                    <a:pt x="183" y="188"/>
                    <a:pt x="181" y="183"/>
                    <a:pt x="188" y="182"/>
                  </a:cubicBezTo>
                  <a:cubicBezTo>
                    <a:pt x="195" y="182"/>
                    <a:pt x="199" y="179"/>
                    <a:pt x="199" y="179"/>
                  </a:cubicBezTo>
                  <a:cubicBezTo>
                    <a:pt x="210" y="176"/>
                    <a:pt x="210" y="176"/>
                    <a:pt x="210" y="176"/>
                  </a:cubicBezTo>
                  <a:cubicBezTo>
                    <a:pt x="210" y="176"/>
                    <a:pt x="219" y="174"/>
                    <a:pt x="225" y="173"/>
                  </a:cubicBezTo>
                  <a:cubicBezTo>
                    <a:pt x="231" y="171"/>
                    <a:pt x="236" y="162"/>
                    <a:pt x="241" y="163"/>
                  </a:cubicBezTo>
                  <a:cubicBezTo>
                    <a:pt x="247" y="164"/>
                    <a:pt x="250" y="155"/>
                    <a:pt x="250" y="155"/>
                  </a:cubicBezTo>
                  <a:cubicBezTo>
                    <a:pt x="250" y="155"/>
                    <a:pt x="253" y="143"/>
                    <a:pt x="252" y="139"/>
                  </a:cubicBezTo>
                  <a:cubicBezTo>
                    <a:pt x="250" y="134"/>
                    <a:pt x="244" y="131"/>
                    <a:pt x="242" y="132"/>
                  </a:cubicBezTo>
                  <a:cubicBezTo>
                    <a:pt x="240" y="132"/>
                    <a:pt x="232" y="124"/>
                    <a:pt x="227" y="125"/>
                  </a:cubicBezTo>
                  <a:cubicBezTo>
                    <a:pt x="221" y="126"/>
                    <a:pt x="214" y="132"/>
                    <a:pt x="211" y="124"/>
                  </a:cubicBezTo>
                  <a:cubicBezTo>
                    <a:pt x="207" y="116"/>
                    <a:pt x="204" y="100"/>
                    <a:pt x="204" y="100"/>
                  </a:cubicBezTo>
                  <a:cubicBezTo>
                    <a:pt x="204" y="100"/>
                    <a:pt x="202" y="92"/>
                    <a:pt x="197" y="90"/>
                  </a:cubicBezTo>
                  <a:cubicBezTo>
                    <a:pt x="192" y="88"/>
                    <a:pt x="188" y="85"/>
                    <a:pt x="189" y="82"/>
                  </a:cubicBezTo>
                  <a:cubicBezTo>
                    <a:pt x="190" y="78"/>
                    <a:pt x="192" y="72"/>
                    <a:pt x="191" y="71"/>
                  </a:cubicBezTo>
                  <a:cubicBezTo>
                    <a:pt x="189" y="71"/>
                    <a:pt x="187" y="67"/>
                    <a:pt x="187" y="67"/>
                  </a:cubicBezTo>
                  <a:cubicBezTo>
                    <a:pt x="187" y="67"/>
                    <a:pt x="186" y="61"/>
                    <a:pt x="183" y="62"/>
                  </a:cubicBezTo>
                  <a:cubicBezTo>
                    <a:pt x="181" y="62"/>
                    <a:pt x="178" y="60"/>
                    <a:pt x="178" y="60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60" y="54"/>
                    <a:pt x="158" y="4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27">
              <a:extLst>
                <a:ext uri="{FF2B5EF4-FFF2-40B4-BE49-F238E27FC236}">
                  <a16:creationId xmlns:a16="http://schemas.microsoft.com/office/drawing/2014/main" id="{B28C7DCA-F07B-45BE-B8CE-26E53BA2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1637"/>
              <a:ext cx="421" cy="273"/>
            </a:xfrm>
            <a:custGeom>
              <a:avLst/>
              <a:gdLst>
                <a:gd name="T0" fmla="*/ 13 w 132"/>
                <a:gd name="T1" fmla="*/ 111 h 86"/>
                <a:gd name="T2" fmla="*/ 41 w 132"/>
                <a:gd name="T3" fmla="*/ 89 h 86"/>
                <a:gd name="T4" fmla="*/ 108 w 132"/>
                <a:gd name="T5" fmla="*/ 111 h 86"/>
                <a:gd name="T6" fmla="*/ 137 w 132"/>
                <a:gd name="T7" fmla="*/ 137 h 86"/>
                <a:gd name="T8" fmla="*/ 159 w 132"/>
                <a:gd name="T9" fmla="*/ 108 h 86"/>
                <a:gd name="T10" fmla="*/ 185 w 132"/>
                <a:gd name="T11" fmla="*/ 86 h 86"/>
                <a:gd name="T12" fmla="*/ 198 w 132"/>
                <a:gd name="T13" fmla="*/ 57 h 86"/>
                <a:gd name="T14" fmla="*/ 236 w 132"/>
                <a:gd name="T15" fmla="*/ 41 h 86"/>
                <a:gd name="T16" fmla="*/ 277 w 132"/>
                <a:gd name="T17" fmla="*/ 29 h 86"/>
                <a:gd name="T18" fmla="*/ 313 w 132"/>
                <a:gd name="T19" fmla="*/ 19 h 86"/>
                <a:gd name="T20" fmla="*/ 348 w 132"/>
                <a:gd name="T21" fmla="*/ 10 h 86"/>
                <a:gd name="T22" fmla="*/ 395 w 132"/>
                <a:gd name="T23" fmla="*/ 0 h 86"/>
                <a:gd name="T24" fmla="*/ 402 w 132"/>
                <a:gd name="T25" fmla="*/ 41 h 86"/>
                <a:gd name="T26" fmla="*/ 415 w 132"/>
                <a:gd name="T27" fmla="*/ 89 h 86"/>
                <a:gd name="T28" fmla="*/ 405 w 132"/>
                <a:gd name="T29" fmla="*/ 127 h 86"/>
                <a:gd name="T30" fmla="*/ 370 w 132"/>
                <a:gd name="T31" fmla="*/ 143 h 86"/>
                <a:gd name="T32" fmla="*/ 348 w 132"/>
                <a:gd name="T33" fmla="*/ 159 h 86"/>
                <a:gd name="T34" fmla="*/ 300 w 132"/>
                <a:gd name="T35" fmla="*/ 194 h 86"/>
                <a:gd name="T36" fmla="*/ 271 w 132"/>
                <a:gd name="T37" fmla="*/ 197 h 86"/>
                <a:gd name="T38" fmla="*/ 217 w 132"/>
                <a:gd name="T39" fmla="*/ 216 h 86"/>
                <a:gd name="T40" fmla="*/ 195 w 132"/>
                <a:gd name="T41" fmla="*/ 203 h 86"/>
                <a:gd name="T42" fmla="*/ 188 w 132"/>
                <a:gd name="T43" fmla="*/ 229 h 86"/>
                <a:gd name="T44" fmla="*/ 153 w 132"/>
                <a:gd name="T45" fmla="*/ 241 h 86"/>
                <a:gd name="T46" fmla="*/ 134 w 132"/>
                <a:gd name="T47" fmla="*/ 235 h 86"/>
                <a:gd name="T48" fmla="*/ 102 w 132"/>
                <a:gd name="T49" fmla="*/ 273 h 86"/>
                <a:gd name="T50" fmla="*/ 38 w 132"/>
                <a:gd name="T51" fmla="*/ 229 h 86"/>
                <a:gd name="T52" fmla="*/ 16 w 132"/>
                <a:gd name="T53" fmla="*/ 194 h 86"/>
                <a:gd name="T54" fmla="*/ 3 w 132"/>
                <a:gd name="T55" fmla="*/ 165 h 86"/>
                <a:gd name="T56" fmla="*/ 13 w 132"/>
                <a:gd name="T57" fmla="*/ 111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" h="86">
                  <a:moveTo>
                    <a:pt x="4" y="35"/>
                  </a:moveTo>
                  <a:cubicBezTo>
                    <a:pt x="6" y="36"/>
                    <a:pt x="7" y="25"/>
                    <a:pt x="13" y="28"/>
                  </a:cubicBezTo>
                  <a:cubicBezTo>
                    <a:pt x="19" y="30"/>
                    <a:pt x="33" y="34"/>
                    <a:pt x="34" y="35"/>
                  </a:cubicBezTo>
                  <a:cubicBezTo>
                    <a:pt x="35" y="37"/>
                    <a:pt x="40" y="46"/>
                    <a:pt x="43" y="43"/>
                  </a:cubicBezTo>
                  <a:cubicBezTo>
                    <a:pt x="47" y="40"/>
                    <a:pt x="47" y="36"/>
                    <a:pt x="50" y="34"/>
                  </a:cubicBezTo>
                  <a:cubicBezTo>
                    <a:pt x="53" y="33"/>
                    <a:pt x="57" y="29"/>
                    <a:pt x="58" y="27"/>
                  </a:cubicBezTo>
                  <a:cubicBezTo>
                    <a:pt x="59" y="26"/>
                    <a:pt x="56" y="21"/>
                    <a:pt x="62" y="18"/>
                  </a:cubicBezTo>
                  <a:cubicBezTo>
                    <a:pt x="68" y="16"/>
                    <a:pt x="66" y="10"/>
                    <a:pt x="74" y="13"/>
                  </a:cubicBezTo>
                  <a:cubicBezTo>
                    <a:pt x="82" y="15"/>
                    <a:pt x="80" y="10"/>
                    <a:pt x="87" y="9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8" y="1"/>
                    <a:pt x="124" y="0"/>
                  </a:cubicBezTo>
                  <a:cubicBezTo>
                    <a:pt x="124" y="0"/>
                    <a:pt x="123" y="9"/>
                    <a:pt x="126" y="13"/>
                  </a:cubicBezTo>
                  <a:cubicBezTo>
                    <a:pt x="129" y="18"/>
                    <a:pt x="129" y="25"/>
                    <a:pt x="130" y="28"/>
                  </a:cubicBezTo>
                  <a:cubicBezTo>
                    <a:pt x="132" y="31"/>
                    <a:pt x="130" y="36"/>
                    <a:pt x="127" y="40"/>
                  </a:cubicBezTo>
                  <a:cubicBezTo>
                    <a:pt x="123" y="45"/>
                    <a:pt x="117" y="39"/>
                    <a:pt x="116" y="45"/>
                  </a:cubicBezTo>
                  <a:cubicBezTo>
                    <a:pt x="116" y="50"/>
                    <a:pt x="111" y="41"/>
                    <a:pt x="109" y="50"/>
                  </a:cubicBezTo>
                  <a:cubicBezTo>
                    <a:pt x="106" y="59"/>
                    <a:pt x="98" y="59"/>
                    <a:pt x="94" y="61"/>
                  </a:cubicBezTo>
                  <a:cubicBezTo>
                    <a:pt x="91" y="62"/>
                    <a:pt x="87" y="58"/>
                    <a:pt x="85" y="62"/>
                  </a:cubicBezTo>
                  <a:cubicBezTo>
                    <a:pt x="82" y="66"/>
                    <a:pt x="71" y="69"/>
                    <a:pt x="68" y="68"/>
                  </a:cubicBezTo>
                  <a:cubicBezTo>
                    <a:pt x="66" y="68"/>
                    <a:pt x="61" y="61"/>
                    <a:pt x="61" y="64"/>
                  </a:cubicBezTo>
                  <a:cubicBezTo>
                    <a:pt x="60" y="68"/>
                    <a:pt x="60" y="69"/>
                    <a:pt x="59" y="72"/>
                  </a:cubicBezTo>
                  <a:cubicBezTo>
                    <a:pt x="58" y="74"/>
                    <a:pt x="51" y="74"/>
                    <a:pt x="48" y="76"/>
                  </a:cubicBezTo>
                  <a:cubicBezTo>
                    <a:pt x="46" y="77"/>
                    <a:pt x="43" y="71"/>
                    <a:pt x="42" y="74"/>
                  </a:cubicBezTo>
                  <a:cubicBezTo>
                    <a:pt x="41" y="78"/>
                    <a:pt x="47" y="86"/>
                    <a:pt x="32" y="86"/>
                  </a:cubicBezTo>
                  <a:cubicBezTo>
                    <a:pt x="16" y="85"/>
                    <a:pt x="13" y="75"/>
                    <a:pt x="12" y="72"/>
                  </a:cubicBezTo>
                  <a:cubicBezTo>
                    <a:pt x="12" y="68"/>
                    <a:pt x="7" y="61"/>
                    <a:pt x="5" y="61"/>
                  </a:cubicBezTo>
                  <a:cubicBezTo>
                    <a:pt x="4" y="60"/>
                    <a:pt x="0" y="53"/>
                    <a:pt x="1" y="52"/>
                  </a:cubicBezTo>
                  <a:cubicBezTo>
                    <a:pt x="2" y="50"/>
                    <a:pt x="4" y="35"/>
                    <a:pt x="4" y="3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8">
              <a:extLst>
                <a:ext uri="{FF2B5EF4-FFF2-40B4-BE49-F238E27FC236}">
                  <a16:creationId xmlns:a16="http://schemas.microsoft.com/office/drawing/2014/main" id="{1769CBB3-8441-4361-A017-05E6AE775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1395"/>
              <a:ext cx="277" cy="353"/>
            </a:xfrm>
            <a:custGeom>
              <a:avLst/>
              <a:gdLst>
                <a:gd name="T0" fmla="*/ 89 w 87"/>
                <a:gd name="T1" fmla="*/ 134 h 111"/>
                <a:gd name="T2" fmla="*/ 83 w 87"/>
                <a:gd name="T3" fmla="*/ 184 h 111"/>
                <a:gd name="T4" fmla="*/ 54 w 87"/>
                <a:gd name="T5" fmla="*/ 210 h 111"/>
                <a:gd name="T6" fmla="*/ 3 w 87"/>
                <a:gd name="T7" fmla="*/ 242 h 111"/>
                <a:gd name="T8" fmla="*/ 10 w 87"/>
                <a:gd name="T9" fmla="*/ 283 h 111"/>
                <a:gd name="T10" fmla="*/ 22 w 87"/>
                <a:gd name="T11" fmla="*/ 331 h 111"/>
                <a:gd name="T12" fmla="*/ 51 w 87"/>
                <a:gd name="T13" fmla="*/ 350 h 111"/>
                <a:gd name="T14" fmla="*/ 108 w 87"/>
                <a:gd name="T15" fmla="*/ 334 h 111"/>
                <a:gd name="T16" fmla="*/ 150 w 87"/>
                <a:gd name="T17" fmla="*/ 318 h 111"/>
                <a:gd name="T18" fmla="*/ 159 w 87"/>
                <a:gd name="T19" fmla="*/ 283 h 111"/>
                <a:gd name="T20" fmla="*/ 201 w 87"/>
                <a:gd name="T21" fmla="*/ 239 h 111"/>
                <a:gd name="T22" fmla="*/ 217 w 87"/>
                <a:gd name="T23" fmla="*/ 239 h 111"/>
                <a:gd name="T24" fmla="*/ 242 w 87"/>
                <a:gd name="T25" fmla="*/ 191 h 111"/>
                <a:gd name="T26" fmla="*/ 267 w 87"/>
                <a:gd name="T27" fmla="*/ 149 h 111"/>
                <a:gd name="T28" fmla="*/ 242 w 87"/>
                <a:gd name="T29" fmla="*/ 95 h 111"/>
                <a:gd name="T30" fmla="*/ 207 w 87"/>
                <a:gd name="T31" fmla="*/ 57 h 111"/>
                <a:gd name="T32" fmla="*/ 169 w 87"/>
                <a:gd name="T33" fmla="*/ 41 h 111"/>
                <a:gd name="T34" fmla="*/ 140 w 87"/>
                <a:gd name="T35" fmla="*/ 19 h 111"/>
                <a:gd name="T36" fmla="*/ 124 w 87"/>
                <a:gd name="T37" fmla="*/ 10 h 111"/>
                <a:gd name="T38" fmla="*/ 121 w 87"/>
                <a:gd name="T39" fmla="*/ 51 h 111"/>
                <a:gd name="T40" fmla="*/ 105 w 87"/>
                <a:gd name="T41" fmla="*/ 76 h 111"/>
                <a:gd name="T42" fmla="*/ 89 w 87"/>
                <a:gd name="T43" fmla="*/ 134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111">
                  <a:moveTo>
                    <a:pt x="28" y="42"/>
                  </a:moveTo>
                  <a:cubicBezTo>
                    <a:pt x="29" y="46"/>
                    <a:pt x="26" y="58"/>
                    <a:pt x="26" y="58"/>
                  </a:cubicBezTo>
                  <a:cubicBezTo>
                    <a:pt x="26" y="58"/>
                    <a:pt x="23" y="67"/>
                    <a:pt x="17" y="66"/>
                  </a:cubicBezTo>
                  <a:cubicBezTo>
                    <a:pt x="12" y="65"/>
                    <a:pt x="7" y="74"/>
                    <a:pt x="1" y="76"/>
                  </a:cubicBezTo>
                  <a:cubicBezTo>
                    <a:pt x="1" y="76"/>
                    <a:pt x="0" y="85"/>
                    <a:pt x="3" y="89"/>
                  </a:cubicBezTo>
                  <a:cubicBezTo>
                    <a:pt x="6" y="94"/>
                    <a:pt x="6" y="101"/>
                    <a:pt x="7" y="104"/>
                  </a:cubicBezTo>
                  <a:cubicBezTo>
                    <a:pt x="7" y="104"/>
                    <a:pt x="10" y="111"/>
                    <a:pt x="16" y="110"/>
                  </a:cubicBezTo>
                  <a:cubicBezTo>
                    <a:pt x="21" y="108"/>
                    <a:pt x="29" y="106"/>
                    <a:pt x="34" y="105"/>
                  </a:cubicBezTo>
                  <a:cubicBezTo>
                    <a:pt x="38" y="105"/>
                    <a:pt x="46" y="102"/>
                    <a:pt x="47" y="100"/>
                  </a:cubicBezTo>
                  <a:cubicBezTo>
                    <a:pt x="47" y="98"/>
                    <a:pt x="43" y="94"/>
                    <a:pt x="50" y="89"/>
                  </a:cubicBezTo>
                  <a:cubicBezTo>
                    <a:pt x="57" y="84"/>
                    <a:pt x="59" y="75"/>
                    <a:pt x="63" y="75"/>
                  </a:cubicBezTo>
                  <a:cubicBezTo>
                    <a:pt x="68" y="75"/>
                    <a:pt x="68" y="80"/>
                    <a:pt x="68" y="75"/>
                  </a:cubicBezTo>
                  <a:cubicBezTo>
                    <a:pt x="68" y="71"/>
                    <a:pt x="73" y="62"/>
                    <a:pt x="76" y="60"/>
                  </a:cubicBezTo>
                  <a:cubicBezTo>
                    <a:pt x="78" y="57"/>
                    <a:pt x="82" y="49"/>
                    <a:pt x="84" y="47"/>
                  </a:cubicBezTo>
                  <a:cubicBezTo>
                    <a:pt x="87" y="44"/>
                    <a:pt x="79" y="30"/>
                    <a:pt x="76" y="30"/>
                  </a:cubicBezTo>
                  <a:cubicBezTo>
                    <a:pt x="73" y="29"/>
                    <a:pt x="68" y="18"/>
                    <a:pt x="65" y="18"/>
                  </a:cubicBezTo>
                  <a:cubicBezTo>
                    <a:pt x="62" y="18"/>
                    <a:pt x="55" y="17"/>
                    <a:pt x="53" y="13"/>
                  </a:cubicBezTo>
                  <a:cubicBezTo>
                    <a:pt x="50" y="9"/>
                    <a:pt x="47" y="7"/>
                    <a:pt x="44" y="6"/>
                  </a:cubicBezTo>
                  <a:cubicBezTo>
                    <a:pt x="42" y="5"/>
                    <a:pt x="40" y="0"/>
                    <a:pt x="39" y="3"/>
                  </a:cubicBezTo>
                  <a:cubicBezTo>
                    <a:pt x="39" y="6"/>
                    <a:pt x="38" y="16"/>
                    <a:pt x="38" y="16"/>
                  </a:cubicBezTo>
                  <a:cubicBezTo>
                    <a:pt x="38" y="16"/>
                    <a:pt x="34" y="22"/>
                    <a:pt x="33" y="24"/>
                  </a:cubicBezTo>
                  <a:cubicBezTo>
                    <a:pt x="31" y="25"/>
                    <a:pt x="28" y="42"/>
                    <a:pt x="28" y="4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9">
              <a:extLst>
                <a:ext uri="{FF2B5EF4-FFF2-40B4-BE49-F238E27FC236}">
                  <a16:creationId xmlns:a16="http://schemas.microsoft.com/office/drawing/2014/main" id="{F019799A-9019-4429-8464-7D9AA3E2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344"/>
              <a:ext cx="226" cy="185"/>
            </a:xfrm>
            <a:custGeom>
              <a:avLst/>
              <a:gdLst>
                <a:gd name="T0" fmla="*/ 0 w 71"/>
                <a:gd name="T1" fmla="*/ 29 h 58"/>
                <a:gd name="T2" fmla="*/ 22 w 71"/>
                <a:gd name="T3" fmla="*/ 61 h 58"/>
                <a:gd name="T4" fmla="*/ 45 w 71"/>
                <a:gd name="T5" fmla="*/ 137 h 58"/>
                <a:gd name="T6" fmla="*/ 95 w 71"/>
                <a:gd name="T7" fmla="*/ 140 h 58"/>
                <a:gd name="T8" fmla="*/ 143 w 71"/>
                <a:gd name="T9" fmla="*/ 163 h 58"/>
                <a:gd name="T10" fmla="*/ 175 w 71"/>
                <a:gd name="T11" fmla="*/ 185 h 58"/>
                <a:gd name="T12" fmla="*/ 191 w 71"/>
                <a:gd name="T13" fmla="*/ 128 h 58"/>
                <a:gd name="T14" fmla="*/ 207 w 71"/>
                <a:gd name="T15" fmla="*/ 102 h 58"/>
                <a:gd name="T16" fmla="*/ 210 w 71"/>
                <a:gd name="T17" fmla="*/ 61 h 58"/>
                <a:gd name="T18" fmla="*/ 223 w 71"/>
                <a:gd name="T19" fmla="*/ 41 h 58"/>
                <a:gd name="T20" fmla="*/ 226 w 71"/>
                <a:gd name="T21" fmla="*/ 16 h 58"/>
                <a:gd name="T22" fmla="*/ 223 w 71"/>
                <a:gd name="T23" fmla="*/ 0 h 58"/>
                <a:gd name="T24" fmla="*/ 197 w 71"/>
                <a:gd name="T25" fmla="*/ 26 h 58"/>
                <a:gd name="T26" fmla="*/ 178 w 71"/>
                <a:gd name="T27" fmla="*/ 45 h 58"/>
                <a:gd name="T28" fmla="*/ 162 w 71"/>
                <a:gd name="T29" fmla="*/ 64 h 58"/>
                <a:gd name="T30" fmla="*/ 99 w 71"/>
                <a:gd name="T31" fmla="*/ 83 h 58"/>
                <a:gd name="T32" fmla="*/ 67 w 71"/>
                <a:gd name="T33" fmla="*/ 80 h 58"/>
                <a:gd name="T34" fmla="*/ 45 w 71"/>
                <a:gd name="T35" fmla="*/ 67 h 58"/>
                <a:gd name="T36" fmla="*/ 0 w 71"/>
                <a:gd name="T37" fmla="*/ 29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58">
                  <a:moveTo>
                    <a:pt x="0" y="9"/>
                  </a:moveTo>
                  <a:cubicBezTo>
                    <a:pt x="5" y="11"/>
                    <a:pt x="7" y="19"/>
                    <a:pt x="7" y="19"/>
                  </a:cubicBezTo>
                  <a:cubicBezTo>
                    <a:pt x="7" y="19"/>
                    <a:pt x="10" y="35"/>
                    <a:pt x="14" y="43"/>
                  </a:cubicBezTo>
                  <a:cubicBezTo>
                    <a:pt x="17" y="51"/>
                    <a:pt x="24" y="45"/>
                    <a:pt x="30" y="44"/>
                  </a:cubicBezTo>
                  <a:cubicBezTo>
                    <a:pt x="35" y="43"/>
                    <a:pt x="43" y="51"/>
                    <a:pt x="45" y="51"/>
                  </a:cubicBezTo>
                  <a:cubicBezTo>
                    <a:pt x="47" y="50"/>
                    <a:pt x="53" y="53"/>
                    <a:pt x="55" y="58"/>
                  </a:cubicBezTo>
                  <a:cubicBezTo>
                    <a:pt x="55" y="58"/>
                    <a:pt x="58" y="41"/>
                    <a:pt x="60" y="40"/>
                  </a:cubicBezTo>
                  <a:cubicBezTo>
                    <a:pt x="61" y="38"/>
                    <a:pt x="65" y="32"/>
                    <a:pt x="65" y="32"/>
                  </a:cubicBezTo>
                  <a:cubicBezTo>
                    <a:pt x="65" y="32"/>
                    <a:pt x="66" y="22"/>
                    <a:pt x="66" y="19"/>
                  </a:cubicBezTo>
                  <a:cubicBezTo>
                    <a:pt x="66" y="19"/>
                    <a:pt x="69" y="14"/>
                    <a:pt x="70" y="13"/>
                  </a:cubicBezTo>
                  <a:cubicBezTo>
                    <a:pt x="71" y="12"/>
                    <a:pt x="71" y="5"/>
                    <a:pt x="71" y="5"/>
                  </a:cubicBezTo>
                  <a:cubicBezTo>
                    <a:pt x="70" y="4"/>
                    <a:pt x="70" y="0"/>
                    <a:pt x="70" y="0"/>
                  </a:cubicBezTo>
                  <a:cubicBezTo>
                    <a:pt x="70" y="0"/>
                    <a:pt x="64" y="5"/>
                    <a:pt x="62" y="8"/>
                  </a:cubicBezTo>
                  <a:cubicBezTo>
                    <a:pt x="61" y="10"/>
                    <a:pt x="58" y="12"/>
                    <a:pt x="56" y="14"/>
                  </a:cubicBezTo>
                  <a:cubicBezTo>
                    <a:pt x="53" y="17"/>
                    <a:pt x="53" y="18"/>
                    <a:pt x="51" y="20"/>
                  </a:cubicBezTo>
                  <a:cubicBezTo>
                    <a:pt x="50" y="22"/>
                    <a:pt x="33" y="27"/>
                    <a:pt x="31" y="26"/>
                  </a:cubicBezTo>
                  <a:cubicBezTo>
                    <a:pt x="29" y="26"/>
                    <a:pt x="22" y="26"/>
                    <a:pt x="21" y="25"/>
                  </a:cubicBezTo>
                  <a:cubicBezTo>
                    <a:pt x="20" y="24"/>
                    <a:pt x="15" y="23"/>
                    <a:pt x="14" y="21"/>
                  </a:cubicBezTo>
                  <a:cubicBezTo>
                    <a:pt x="13" y="19"/>
                    <a:pt x="6" y="10"/>
                    <a:pt x="0" y="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0">
              <a:extLst>
                <a:ext uri="{FF2B5EF4-FFF2-40B4-BE49-F238E27FC236}">
                  <a16:creationId xmlns:a16="http://schemas.microsoft.com/office/drawing/2014/main" id="{5099790F-4609-44D2-8C76-C3BF1F5F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880"/>
              <a:ext cx="784" cy="760"/>
            </a:xfrm>
            <a:custGeom>
              <a:avLst/>
              <a:gdLst>
                <a:gd name="T0" fmla="*/ 303 w 246"/>
                <a:gd name="T1" fmla="*/ 121 h 239"/>
                <a:gd name="T2" fmla="*/ 312 w 246"/>
                <a:gd name="T3" fmla="*/ 178 h 239"/>
                <a:gd name="T4" fmla="*/ 242 w 246"/>
                <a:gd name="T5" fmla="*/ 204 h 239"/>
                <a:gd name="T6" fmla="*/ 204 w 246"/>
                <a:gd name="T7" fmla="*/ 223 h 239"/>
                <a:gd name="T8" fmla="*/ 198 w 246"/>
                <a:gd name="T9" fmla="*/ 245 h 239"/>
                <a:gd name="T10" fmla="*/ 163 w 246"/>
                <a:gd name="T11" fmla="*/ 264 h 239"/>
                <a:gd name="T12" fmla="*/ 124 w 246"/>
                <a:gd name="T13" fmla="*/ 280 h 239"/>
                <a:gd name="T14" fmla="*/ 64 w 246"/>
                <a:gd name="T15" fmla="*/ 296 h 239"/>
                <a:gd name="T16" fmla="*/ 6 w 246"/>
                <a:gd name="T17" fmla="*/ 321 h 239"/>
                <a:gd name="T18" fmla="*/ 0 w 246"/>
                <a:gd name="T19" fmla="*/ 385 h 239"/>
                <a:gd name="T20" fmla="*/ 344 w 246"/>
                <a:gd name="T21" fmla="*/ 681 h 239"/>
                <a:gd name="T22" fmla="*/ 373 w 246"/>
                <a:gd name="T23" fmla="*/ 696 h 239"/>
                <a:gd name="T24" fmla="*/ 411 w 246"/>
                <a:gd name="T25" fmla="*/ 715 h 239"/>
                <a:gd name="T26" fmla="*/ 417 w 246"/>
                <a:gd name="T27" fmla="*/ 760 h 239"/>
                <a:gd name="T28" fmla="*/ 539 w 246"/>
                <a:gd name="T29" fmla="*/ 738 h 239"/>
                <a:gd name="T30" fmla="*/ 755 w 246"/>
                <a:gd name="T31" fmla="*/ 544 h 239"/>
                <a:gd name="T32" fmla="*/ 708 w 246"/>
                <a:gd name="T33" fmla="*/ 512 h 239"/>
                <a:gd name="T34" fmla="*/ 701 w 246"/>
                <a:gd name="T35" fmla="*/ 455 h 239"/>
                <a:gd name="T36" fmla="*/ 711 w 246"/>
                <a:gd name="T37" fmla="*/ 401 h 239"/>
                <a:gd name="T38" fmla="*/ 708 w 246"/>
                <a:gd name="T39" fmla="*/ 337 h 239"/>
                <a:gd name="T40" fmla="*/ 692 w 246"/>
                <a:gd name="T41" fmla="*/ 302 h 239"/>
                <a:gd name="T42" fmla="*/ 685 w 246"/>
                <a:gd name="T43" fmla="*/ 245 h 239"/>
                <a:gd name="T44" fmla="*/ 669 w 246"/>
                <a:gd name="T45" fmla="*/ 194 h 239"/>
                <a:gd name="T46" fmla="*/ 650 w 246"/>
                <a:gd name="T47" fmla="*/ 165 h 239"/>
                <a:gd name="T48" fmla="*/ 631 w 246"/>
                <a:gd name="T49" fmla="*/ 130 h 239"/>
                <a:gd name="T50" fmla="*/ 666 w 246"/>
                <a:gd name="T51" fmla="*/ 99 h 239"/>
                <a:gd name="T52" fmla="*/ 672 w 246"/>
                <a:gd name="T53" fmla="*/ 35 h 239"/>
                <a:gd name="T54" fmla="*/ 666 w 246"/>
                <a:gd name="T55" fmla="*/ 25 h 239"/>
                <a:gd name="T56" fmla="*/ 641 w 246"/>
                <a:gd name="T57" fmla="*/ 13 h 239"/>
                <a:gd name="T58" fmla="*/ 621 w 246"/>
                <a:gd name="T59" fmla="*/ 25 h 239"/>
                <a:gd name="T60" fmla="*/ 606 w 246"/>
                <a:gd name="T61" fmla="*/ 6 h 239"/>
                <a:gd name="T62" fmla="*/ 574 w 246"/>
                <a:gd name="T63" fmla="*/ 25 h 239"/>
                <a:gd name="T64" fmla="*/ 555 w 246"/>
                <a:gd name="T65" fmla="*/ 22 h 239"/>
                <a:gd name="T66" fmla="*/ 507 w 246"/>
                <a:gd name="T67" fmla="*/ 13 h 239"/>
                <a:gd name="T68" fmla="*/ 443 w 246"/>
                <a:gd name="T69" fmla="*/ 25 h 239"/>
                <a:gd name="T70" fmla="*/ 392 w 246"/>
                <a:gd name="T71" fmla="*/ 35 h 239"/>
                <a:gd name="T72" fmla="*/ 335 w 246"/>
                <a:gd name="T73" fmla="*/ 57 h 2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6" h="239">
                  <a:moveTo>
                    <a:pt x="95" y="25"/>
                  </a:moveTo>
                  <a:cubicBezTo>
                    <a:pt x="95" y="25"/>
                    <a:pt x="95" y="35"/>
                    <a:pt x="95" y="38"/>
                  </a:cubicBezTo>
                  <a:cubicBezTo>
                    <a:pt x="95" y="42"/>
                    <a:pt x="95" y="43"/>
                    <a:pt x="94" y="46"/>
                  </a:cubicBezTo>
                  <a:cubicBezTo>
                    <a:pt x="93" y="49"/>
                    <a:pt x="96" y="54"/>
                    <a:pt x="98" y="56"/>
                  </a:cubicBezTo>
                  <a:cubicBezTo>
                    <a:pt x="99" y="58"/>
                    <a:pt x="98" y="62"/>
                    <a:pt x="95" y="63"/>
                  </a:cubicBezTo>
                  <a:cubicBezTo>
                    <a:pt x="92" y="64"/>
                    <a:pt x="79" y="64"/>
                    <a:pt x="76" y="64"/>
                  </a:cubicBezTo>
                  <a:cubicBezTo>
                    <a:pt x="74" y="63"/>
                    <a:pt x="70" y="64"/>
                    <a:pt x="64" y="64"/>
                  </a:cubicBezTo>
                  <a:cubicBezTo>
                    <a:pt x="58" y="64"/>
                    <a:pt x="64" y="69"/>
                    <a:pt x="64" y="70"/>
                  </a:cubicBezTo>
                  <a:cubicBezTo>
                    <a:pt x="64" y="72"/>
                    <a:pt x="67" y="73"/>
                    <a:pt x="67" y="75"/>
                  </a:cubicBezTo>
                  <a:cubicBezTo>
                    <a:pt x="67" y="76"/>
                    <a:pt x="64" y="76"/>
                    <a:pt x="62" y="77"/>
                  </a:cubicBezTo>
                  <a:cubicBezTo>
                    <a:pt x="59" y="77"/>
                    <a:pt x="54" y="80"/>
                    <a:pt x="52" y="81"/>
                  </a:cubicBezTo>
                  <a:cubicBezTo>
                    <a:pt x="51" y="82"/>
                    <a:pt x="52" y="81"/>
                    <a:pt x="51" y="83"/>
                  </a:cubicBezTo>
                  <a:cubicBezTo>
                    <a:pt x="50" y="85"/>
                    <a:pt x="48" y="88"/>
                    <a:pt x="44" y="87"/>
                  </a:cubicBezTo>
                  <a:cubicBezTo>
                    <a:pt x="40" y="85"/>
                    <a:pt x="39" y="88"/>
                    <a:pt x="39" y="88"/>
                  </a:cubicBezTo>
                  <a:cubicBezTo>
                    <a:pt x="39" y="88"/>
                    <a:pt x="35" y="92"/>
                    <a:pt x="33" y="90"/>
                  </a:cubicBezTo>
                  <a:cubicBezTo>
                    <a:pt x="31" y="88"/>
                    <a:pt x="22" y="91"/>
                    <a:pt x="20" y="93"/>
                  </a:cubicBezTo>
                  <a:cubicBezTo>
                    <a:pt x="18" y="94"/>
                    <a:pt x="13" y="97"/>
                    <a:pt x="10" y="98"/>
                  </a:cubicBezTo>
                  <a:cubicBezTo>
                    <a:pt x="7" y="100"/>
                    <a:pt x="2" y="101"/>
                    <a:pt x="2" y="10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6" y="208"/>
                    <a:pt x="109" y="212"/>
                    <a:pt x="108" y="214"/>
                  </a:cubicBezTo>
                  <a:cubicBezTo>
                    <a:pt x="108" y="215"/>
                    <a:pt x="109" y="219"/>
                    <a:pt x="111" y="219"/>
                  </a:cubicBezTo>
                  <a:cubicBezTo>
                    <a:pt x="113" y="219"/>
                    <a:pt x="115" y="218"/>
                    <a:pt x="117" y="219"/>
                  </a:cubicBezTo>
                  <a:cubicBezTo>
                    <a:pt x="119" y="221"/>
                    <a:pt x="121" y="222"/>
                    <a:pt x="122" y="224"/>
                  </a:cubicBezTo>
                  <a:cubicBezTo>
                    <a:pt x="124" y="226"/>
                    <a:pt x="128" y="223"/>
                    <a:pt x="129" y="225"/>
                  </a:cubicBezTo>
                  <a:cubicBezTo>
                    <a:pt x="130" y="226"/>
                    <a:pt x="134" y="232"/>
                    <a:pt x="133" y="234"/>
                  </a:cubicBezTo>
                  <a:cubicBezTo>
                    <a:pt x="132" y="236"/>
                    <a:pt x="131" y="239"/>
                    <a:pt x="131" y="239"/>
                  </a:cubicBezTo>
                  <a:cubicBezTo>
                    <a:pt x="131" y="239"/>
                    <a:pt x="138" y="239"/>
                    <a:pt x="143" y="239"/>
                  </a:cubicBezTo>
                  <a:cubicBezTo>
                    <a:pt x="147" y="239"/>
                    <a:pt x="165" y="236"/>
                    <a:pt x="169" y="232"/>
                  </a:cubicBezTo>
                  <a:cubicBezTo>
                    <a:pt x="173" y="229"/>
                    <a:pt x="229" y="186"/>
                    <a:pt x="246" y="183"/>
                  </a:cubicBezTo>
                  <a:cubicBezTo>
                    <a:pt x="246" y="183"/>
                    <a:pt x="240" y="172"/>
                    <a:pt x="237" y="171"/>
                  </a:cubicBezTo>
                  <a:cubicBezTo>
                    <a:pt x="235" y="170"/>
                    <a:pt x="226" y="170"/>
                    <a:pt x="224" y="167"/>
                  </a:cubicBezTo>
                  <a:cubicBezTo>
                    <a:pt x="222" y="164"/>
                    <a:pt x="222" y="166"/>
                    <a:pt x="222" y="161"/>
                  </a:cubicBezTo>
                  <a:cubicBezTo>
                    <a:pt x="222" y="156"/>
                    <a:pt x="220" y="152"/>
                    <a:pt x="218" y="150"/>
                  </a:cubicBezTo>
                  <a:cubicBezTo>
                    <a:pt x="216" y="149"/>
                    <a:pt x="215" y="144"/>
                    <a:pt x="220" y="143"/>
                  </a:cubicBezTo>
                  <a:cubicBezTo>
                    <a:pt x="224" y="141"/>
                    <a:pt x="223" y="138"/>
                    <a:pt x="221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5" y="123"/>
                    <a:pt x="223" y="118"/>
                    <a:pt x="222" y="114"/>
                  </a:cubicBezTo>
                  <a:cubicBezTo>
                    <a:pt x="220" y="109"/>
                    <a:pt x="220" y="108"/>
                    <a:pt x="222" y="106"/>
                  </a:cubicBezTo>
                  <a:cubicBezTo>
                    <a:pt x="223" y="104"/>
                    <a:pt x="223" y="99"/>
                    <a:pt x="222" y="99"/>
                  </a:cubicBezTo>
                  <a:cubicBezTo>
                    <a:pt x="220" y="99"/>
                    <a:pt x="217" y="95"/>
                    <a:pt x="217" y="95"/>
                  </a:cubicBezTo>
                  <a:cubicBezTo>
                    <a:pt x="216" y="90"/>
                    <a:pt x="218" y="89"/>
                    <a:pt x="217" y="86"/>
                  </a:cubicBezTo>
                  <a:cubicBezTo>
                    <a:pt x="216" y="82"/>
                    <a:pt x="217" y="80"/>
                    <a:pt x="215" y="77"/>
                  </a:cubicBezTo>
                  <a:cubicBezTo>
                    <a:pt x="213" y="74"/>
                    <a:pt x="212" y="69"/>
                    <a:pt x="213" y="66"/>
                  </a:cubicBezTo>
                  <a:cubicBezTo>
                    <a:pt x="213" y="63"/>
                    <a:pt x="213" y="61"/>
                    <a:pt x="210" y="61"/>
                  </a:cubicBezTo>
                  <a:cubicBezTo>
                    <a:pt x="207" y="60"/>
                    <a:pt x="205" y="62"/>
                    <a:pt x="204" y="59"/>
                  </a:cubicBezTo>
                  <a:cubicBezTo>
                    <a:pt x="204" y="56"/>
                    <a:pt x="204" y="52"/>
                    <a:pt x="204" y="52"/>
                  </a:cubicBezTo>
                  <a:cubicBezTo>
                    <a:pt x="204" y="52"/>
                    <a:pt x="199" y="50"/>
                    <a:pt x="198" y="48"/>
                  </a:cubicBezTo>
                  <a:cubicBezTo>
                    <a:pt x="197" y="46"/>
                    <a:pt x="196" y="43"/>
                    <a:pt x="198" y="41"/>
                  </a:cubicBezTo>
                  <a:cubicBezTo>
                    <a:pt x="200" y="38"/>
                    <a:pt x="198" y="37"/>
                    <a:pt x="201" y="36"/>
                  </a:cubicBezTo>
                  <a:cubicBezTo>
                    <a:pt x="204" y="36"/>
                    <a:pt x="208" y="34"/>
                    <a:pt x="209" y="31"/>
                  </a:cubicBezTo>
                  <a:cubicBezTo>
                    <a:pt x="209" y="29"/>
                    <a:pt x="211" y="23"/>
                    <a:pt x="211" y="20"/>
                  </a:cubicBezTo>
                  <a:cubicBezTo>
                    <a:pt x="211" y="18"/>
                    <a:pt x="210" y="13"/>
                    <a:pt x="211" y="11"/>
                  </a:cubicBezTo>
                  <a:cubicBezTo>
                    <a:pt x="212" y="10"/>
                    <a:pt x="215" y="7"/>
                    <a:pt x="215" y="7"/>
                  </a:cubicBezTo>
                  <a:cubicBezTo>
                    <a:pt x="215" y="7"/>
                    <a:pt x="211" y="7"/>
                    <a:pt x="209" y="8"/>
                  </a:cubicBezTo>
                  <a:cubicBezTo>
                    <a:pt x="207" y="9"/>
                    <a:pt x="204" y="8"/>
                    <a:pt x="203" y="6"/>
                  </a:cubicBezTo>
                  <a:cubicBezTo>
                    <a:pt x="203" y="5"/>
                    <a:pt x="202" y="5"/>
                    <a:pt x="201" y="4"/>
                  </a:cubicBezTo>
                  <a:cubicBezTo>
                    <a:pt x="199" y="3"/>
                    <a:pt x="198" y="2"/>
                    <a:pt x="198" y="4"/>
                  </a:cubicBezTo>
                  <a:cubicBezTo>
                    <a:pt x="198" y="7"/>
                    <a:pt x="197" y="10"/>
                    <a:pt x="195" y="8"/>
                  </a:cubicBezTo>
                  <a:cubicBezTo>
                    <a:pt x="192" y="6"/>
                    <a:pt x="191" y="5"/>
                    <a:pt x="191" y="4"/>
                  </a:cubicBezTo>
                  <a:cubicBezTo>
                    <a:pt x="191" y="3"/>
                    <a:pt x="193" y="0"/>
                    <a:pt x="190" y="2"/>
                  </a:cubicBezTo>
                  <a:cubicBezTo>
                    <a:pt x="187" y="3"/>
                    <a:pt x="185" y="3"/>
                    <a:pt x="184" y="5"/>
                  </a:cubicBezTo>
                  <a:cubicBezTo>
                    <a:pt x="184" y="6"/>
                    <a:pt x="182" y="7"/>
                    <a:pt x="180" y="8"/>
                  </a:cubicBezTo>
                  <a:cubicBezTo>
                    <a:pt x="179" y="8"/>
                    <a:pt x="177" y="9"/>
                    <a:pt x="177" y="9"/>
                  </a:cubicBezTo>
                  <a:cubicBezTo>
                    <a:pt x="177" y="9"/>
                    <a:pt x="175" y="7"/>
                    <a:pt x="174" y="7"/>
                  </a:cubicBezTo>
                  <a:cubicBezTo>
                    <a:pt x="173" y="6"/>
                    <a:pt x="170" y="4"/>
                    <a:pt x="168" y="5"/>
                  </a:cubicBezTo>
                  <a:cubicBezTo>
                    <a:pt x="165" y="6"/>
                    <a:pt x="160" y="1"/>
                    <a:pt x="159" y="4"/>
                  </a:cubicBezTo>
                  <a:cubicBezTo>
                    <a:pt x="157" y="7"/>
                    <a:pt x="149" y="4"/>
                    <a:pt x="147" y="6"/>
                  </a:cubicBezTo>
                  <a:cubicBezTo>
                    <a:pt x="145" y="8"/>
                    <a:pt x="140" y="8"/>
                    <a:pt x="139" y="8"/>
                  </a:cubicBezTo>
                  <a:cubicBezTo>
                    <a:pt x="137" y="8"/>
                    <a:pt x="136" y="6"/>
                    <a:pt x="136" y="6"/>
                  </a:cubicBezTo>
                  <a:cubicBezTo>
                    <a:pt x="136" y="6"/>
                    <a:pt x="126" y="8"/>
                    <a:pt x="123" y="11"/>
                  </a:cubicBezTo>
                  <a:cubicBezTo>
                    <a:pt x="120" y="14"/>
                    <a:pt x="117" y="17"/>
                    <a:pt x="114" y="16"/>
                  </a:cubicBezTo>
                  <a:cubicBezTo>
                    <a:pt x="111" y="15"/>
                    <a:pt x="109" y="14"/>
                    <a:pt x="105" y="18"/>
                  </a:cubicBezTo>
                  <a:cubicBezTo>
                    <a:pt x="101" y="21"/>
                    <a:pt x="95" y="25"/>
                    <a:pt x="95" y="2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1">
              <a:extLst>
                <a:ext uri="{FF2B5EF4-FFF2-40B4-BE49-F238E27FC236}">
                  <a16:creationId xmlns:a16="http://schemas.microsoft.com/office/drawing/2014/main" id="{D406FCA3-3BAC-443C-911E-004878D58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880"/>
              <a:ext cx="153" cy="302"/>
            </a:xfrm>
            <a:custGeom>
              <a:avLst/>
              <a:gdLst>
                <a:gd name="T0" fmla="*/ 61 w 48"/>
                <a:gd name="T1" fmla="*/ 22 h 95"/>
                <a:gd name="T2" fmla="*/ 61 w 48"/>
                <a:gd name="T3" fmla="*/ 22 h 95"/>
                <a:gd name="T4" fmla="*/ 48 w 48"/>
                <a:gd name="T5" fmla="*/ 35 h 95"/>
                <a:gd name="T6" fmla="*/ 48 w 48"/>
                <a:gd name="T7" fmla="*/ 64 h 95"/>
                <a:gd name="T8" fmla="*/ 41 w 48"/>
                <a:gd name="T9" fmla="*/ 99 h 95"/>
                <a:gd name="T10" fmla="*/ 16 w 48"/>
                <a:gd name="T11" fmla="*/ 114 h 95"/>
                <a:gd name="T12" fmla="*/ 6 w 48"/>
                <a:gd name="T13" fmla="*/ 130 h 95"/>
                <a:gd name="T14" fmla="*/ 6 w 48"/>
                <a:gd name="T15" fmla="*/ 153 h 95"/>
                <a:gd name="T16" fmla="*/ 26 w 48"/>
                <a:gd name="T17" fmla="*/ 165 h 95"/>
                <a:gd name="T18" fmla="*/ 26 w 48"/>
                <a:gd name="T19" fmla="*/ 188 h 95"/>
                <a:gd name="T20" fmla="*/ 45 w 48"/>
                <a:gd name="T21" fmla="*/ 194 h 95"/>
                <a:gd name="T22" fmla="*/ 54 w 48"/>
                <a:gd name="T23" fmla="*/ 210 h 95"/>
                <a:gd name="T24" fmla="*/ 61 w 48"/>
                <a:gd name="T25" fmla="*/ 245 h 95"/>
                <a:gd name="T26" fmla="*/ 67 w 48"/>
                <a:gd name="T27" fmla="*/ 273 h 95"/>
                <a:gd name="T28" fmla="*/ 67 w 48"/>
                <a:gd name="T29" fmla="*/ 302 h 95"/>
                <a:gd name="T30" fmla="*/ 80 w 48"/>
                <a:gd name="T31" fmla="*/ 296 h 95"/>
                <a:gd name="T32" fmla="*/ 96 w 48"/>
                <a:gd name="T33" fmla="*/ 283 h 95"/>
                <a:gd name="T34" fmla="*/ 105 w 48"/>
                <a:gd name="T35" fmla="*/ 261 h 95"/>
                <a:gd name="T36" fmla="*/ 102 w 48"/>
                <a:gd name="T37" fmla="*/ 245 h 95"/>
                <a:gd name="T38" fmla="*/ 115 w 48"/>
                <a:gd name="T39" fmla="*/ 232 h 95"/>
                <a:gd name="T40" fmla="*/ 134 w 48"/>
                <a:gd name="T41" fmla="*/ 219 h 95"/>
                <a:gd name="T42" fmla="*/ 147 w 48"/>
                <a:gd name="T43" fmla="*/ 203 h 95"/>
                <a:gd name="T44" fmla="*/ 153 w 48"/>
                <a:gd name="T45" fmla="*/ 191 h 95"/>
                <a:gd name="T46" fmla="*/ 153 w 48"/>
                <a:gd name="T47" fmla="*/ 175 h 95"/>
                <a:gd name="T48" fmla="*/ 140 w 48"/>
                <a:gd name="T49" fmla="*/ 165 h 95"/>
                <a:gd name="T50" fmla="*/ 137 w 48"/>
                <a:gd name="T51" fmla="*/ 153 h 95"/>
                <a:gd name="T52" fmla="*/ 134 w 48"/>
                <a:gd name="T53" fmla="*/ 149 h 95"/>
                <a:gd name="T54" fmla="*/ 124 w 48"/>
                <a:gd name="T55" fmla="*/ 153 h 95"/>
                <a:gd name="T56" fmla="*/ 112 w 48"/>
                <a:gd name="T57" fmla="*/ 149 h 95"/>
                <a:gd name="T58" fmla="*/ 105 w 48"/>
                <a:gd name="T59" fmla="*/ 140 h 95"/>
                <a:gd name="T60" fmla="*/ 115 w 48"/>
                <a:gd name="T61" fmla="*/ 124 h 95"/>
                <a:gd name="T62" fmla="*/ 131 w 48"/>
                <a:gd name="T63" fmla="*/ 114 h 95"/>
                <a:gd name="T64" fmla="*/ 147 w 48"/>
                <a:gd name="T65" fmla="*/ 95 h 95"/>
                <a:gd name="T66" fmla="*/ 137 w 48"/>
                <a:gd name="T67" fmla="*/ 79 h 95"/>
                <a:gd name="T68" fmla="*/ 131 w 48"/>
                <a:gd name="T69" fmla="*/ 73 h 95"/>
                <a:gd name="T70" fmla="*/ 124 w 48"/>
                <a:gd name="T71" fmla="*/ 57 h 95"/>
                <a:gd name="T72" fmla="*/ 131 w 48"/>
                <a:gd name="T73" fmla="*/ 45 h 95"/>
                <a:gd name="T74" fmla="*/ 143 w 48"/>
                <a:gd name="T75" fmla="*/ 29 h 95"/>
                <a:gd name="T76" fmla="*/ 143 w 48"/>
                <a:gd name="T77" fmla="*/ 13 h 95"/>
                <a:gd name="T78" fmla="*/ 124 w 48"/>
                <a:gd name="T79" fmla="*/ 19 h 95"/>
                <a:gd name="T80" fmla="*/ 112 w 48"/>
                <a:gd name="T81" fmla="*/ 13 h 95"/>
                <a:gd name="T82" fmla="*/ 102 w 48"/>
                <a:gd name="T83" fmla="*/ 3 h 95"/>
                <a:gd name="T84" fmla="*/ 61 w 48"/>
                <a:gd name="T85" fmla="*/ 22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" h="9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6" y="10"/>
                    <a:pt x="15" y="11"/>
                  </a:cubicBezTo>
                  <a:cubicBezTo>
                    <a:pt x="14" y="13"/>
                    <a:pt x="15" y="18"/>
                    <a:pt x="15" y="20"/>
                  </a:cubicBezTo>
                  <a:cubicBezTo>
                    <a:pt x="15" y="23"/>
                    <a:pt x="13" y="29"/>
                    <a:pt x="13" y="31"/>
                  </a:cubicBezTo>
                  <a:cubicBezTo>
                    <a:pt x="12" y="34"/>
                    <a:pt x="8" y="36"/>
                    <a:pt x="5" y="36"/>
                  </a:cubicBezTo>
                  <a:cubicBezTo>
                    <a:pt x="2" y="37"/>
                    <a:pt x="4" y="38"/>
                    <a:pt x="2" y="41"/>
                  </a:cubicBezTo>
                  <a:cubicBezTo>
                    <a:pt x="0" y="43"/>
                    <a:pt x="1" y="46"/>
                    <a:pt x="2" y="48"/>
                  </a:cubicBezTo>
                  <a:cubicBezTo>
                    <a:pt x="3" y="50"/>
                    <a:pt x="8" y="52"/>
                    <a:pt x="8" y="52"/>
                  </a:cubicBezTo>
                  <a:cubicBezTo>
                    <a:pt x="8" y="52"/>
                    <a:pt x="8" y="56"/>
                    <a:pt x="8" y="59"/>
                  </a:cubicBezTo>
                  <a:cubicBezTo>
                    <a:pt x="9" y="62"/>
                    <a:pt x="11" y="60"/>
                    <a:pt x="14" y="61"/>
                  </a:cubicBezTo>
                  <a:cubicBezTo>
                    <a:pt x="17" y="61"/>
                    <a:pt x="17" y="63"/>
                    <a:pt x="17" y="66"/>
                  </a:cubicBezTo>
                  <a:cubicBezTo>
                    <a:pt x="16" y="69"/>
                    <a:pt x="17" y="74"/>
                    <a:pt x="19" y="77"/>
                  </a:cubicBezTo>
                  <a:cubicBezTo>
                    <a:pt x="21" y="80"/>
                    <a:pt x="20" y="82"/>
                    <a:pt x="21" y="86"/>
                  </a:cubicBezTo>
                  <a:cubicBezTo>
                    <a:pt x="22" y="89"/>
                    <a:pt x="20" y="90"/>
                    <a:pt x="21" y="95"/>
                  </a:cubicBezTo>
                  <a:cubicBezTo>
                    <a:pt x="21" y="95"/>
                    <a:pt x="24" y="93"/>
                    <a:pt x="25" y="93"/>
                  </a:cubicBezTo>
                  <a:cubicBezTo>
                    <a:pt x="26" y="93"/>
                    <a:pt x="29" y="91"/>
                    <a:pt x="30" y="89"/>
                  </a:cubicBezTo>
                  <a:cubicBezTo>
                    <a:pt x="32" y="87"/>
                    <a:pt x="34" y="84"/>
                    <a:pt x="33" y="82"/>
                  </a:cubicBezTo>
                  <a:cubicBezTo>
                    <a:pt x="32" y="81"/>
                    <a:pt x="31" y="78"/>
                    <a:pt x="32" y="77"/>
                  </a:cubicBezTo>
                  <a:cubicBezTo>
                    <a:pt x="34" y="76"/>
                    <a:pt x="33" y="74"/>
                    <a:pt x="36" y="73"/>
                  </a:cubicBezTo>
                  <a:cubicBezTo>
                    <a:pt x="39" y="72"/>
                    <a:pt x="40" y="70"/>
                    <a:pt x="42" y="69"/>
                  </a:cubicBezTo>
                  <a:cubicBezTo>
                    <a:pt x="44" y="69"/>
                    <a:pt x="46" y="66"/>
                    <a:pt x="46" y="64"/>
                  </a:cubicBezTo>
                  <a:cubicBezTo>
                    <a:pt x="47" y="63"/>
                    <a:pt x="48" y="61"/>
                    <a:pt x="48" y="60"/>
                  </a:cubicBezTo>
                  <a:cubicBezTo>
                    <a:pt x="48" y="58"/>
                    <a:pt x="48" y="55"/>
                    <a:pt x="48" y="55"/>
                  </a:cubicBezTo>
                  <a:cubicBezTo>
                    <a:pt x="48" y="55"/>
                    <a:pt x="44" y="54"/>
                    <a:pt x="44" y="52"/>
                  </a:cubicBezTo>
                  <a:cubicBezTo>
                    <a:pt x="44" y="50"/>
                    <a:pt x="43" y="48"/>
                    <a:pt x="43" y="48"/>
                  </a:cubicBezTo>
                  <a:cubicBezTo>
                    <a:pt x="43" y="48"/>
                    <a:pt x="42" y="47"/>
                    <a:pt x="42" y="47"/>
                  </a:cubicBezTo>
                  <a:cubicBezTo>
                    <a:pt x="41" y="47"/>
                    <a:pt x="40" y="48"/>
                    <a:pt x="39" y="48"/>
                  </a:cubicBezTo>
                  <a:cubicBezTo>
                    <a:pt x="38" y="49"/>
                    <a:pt x="36" y="49"/>
                    <a:pt x="35" y="47"/>
                  </a:cubicBezTo>
                  <a:cubicBezTo>
                    <a:pt x="34" y="46"/>
                    <a:pt x="33" y="45"/>
                    <a:pt x="33" y="44"/>
                  </a:cubicBezTo>
                  <a:cubicBezTo>
                    <a:pt x="34" y="43"/>
                    <a:pt x="34" y="40"/>
                    <a:pt x="36" y="39"/>
                  </a:cubicBezTo>
                  <a:cubicBezTo>
                    <a:pt x="38" y="39"/>
                    <a:pt x="39" y="37"/>
                    <a:pt x="41" y="36"/>
                  </a:cubicBezTo>
                  <a:cubicBezTo>
                    <a:pt x="44" y="35"/>
                    <a:pt x="45" y="31"/>
                    <a:pt x="46" y="30"/>
                  </a:cubicBezTo>
                  <a:cubicBezTo>
                    <a:pt x="46" y="29"/>
                    <a:pt x="44" y="25"/>
                    <a:pt x="43" y="25"/>
                  </a:cubicBezTo>
                  <a:cubicBezTo>
                    <a:pt x="43" y="24"/>
                    <a:pt x="42" y="24"/>
                    <a:pt x="41" y="23"/>
                  </a:cubicBezTo>
                  <a:cubicBezTo>
                    <a:pt x="39" y="21"/>
                    <a:pt x="38" y="19"/>
                    <a:pt x="39" y="18"/>
                  </a:cubicBezTo>
                  <a:cubicBezTo>
                    <a:pt x="40" y="16"/>
                    <a:pt x="39" y="16"/>
                    <a:pt x="41" y="14"/>
                  </a:cubicBezTo>
                  <a:cubicBezTo>
                    <a:pt x="44" y="13"/>
                    <a:pt x="45" y="12"/>
                    <a:pt x="45" y="9"/>
                  </a:cubicBezTo>
                  <a:cubicBezTo>
                    <a:pt x="46" y="6"/>
                    <a:pt x="46" y="4"/>
                    <a:pt x="45" y="4"/>
                  </a:cubicBezTo>
                  <a:cubicBezTo>
                    <a:pt x="44" y="4"/>
                    <a:pt x="42" y="6"/>
                    <a:pt x="39" y="6"/>
                  </a:cubicBezTo>
                  <a:cubicBezTo>
                    <a:pt x="37" y="6"/>
                    <a:pt x="36" y="7"/>
                    <a:pt x="35" y="4"/>
                  </a:cubicBezTo>
                  <a:cubicBezTo>
                    <a:pt x="35" y="2"/>
                    <a:pt x="36" y="0"/>
                    <a:pt x="32" y="1"/>
                  </a:cubicBezTo>
                  <a:cubicBezTo>
                    <a:pt x="27" y="3"/>
                    <a:pt x="19" y="7"/>
                    <a:pt x="19" y="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2">
              <a:extLst>
                <a:ext uri="{FF2B5EF4-FFF2-40B4-BE49-F238E27FC236}">
                  <a16:creationId xmlns:a16="http://schemas.microsoft.com/office/drawing/2014/main" id="{F388F164-48B1-4049-A278-CD30150E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1055"/>
              <a:ext cx="624" cy="572"/>
            </a:xfrm>
            <a:custGeom>
              <a:avLst/>
              <a:gdLst>
                <a:gd name="T0" fmla="*/ 99 w 196"/>
                <a:gd name="T1" fmla="*/ 407 h 180"/>
                <a:gd name="T2" fmla="*/ 70 w 196"/>
                <a:gd name="T3" fmla="*/ 369 h 180"/>
                <a:gd name="T4" fmla="*/ 29 w 196"/>
                <a:gd name="T5" fmla="*/ 356 h 180"/>
                <a:gd name="T6" fmla="*/ 22 w 196"/>
                <a:gd name="T7" fmla="*/ 337 h 180"/>
                <a:gd name="T8" fmla="*/ 10 w 196"/>
                <a:gd name="T9" fmla="*/ 302 h 180"/>
                <a:gd name="T10" fmla="*/ 16 w 196"/>
                <a:gd name="T11" fmla="*/ 280 h 180"/>
                <a:gd name="T12" fmla="*/ 19 w 196"/>
                <a:gd name="T13" fmla="*/ 254 h 180"/>
                <a:gd name="T14" fmla="*/ 25 w 196"/>
                <a:gd name="T15" fmla="*/ 226 h 180"/>
                <a:gd name="T16" fmla="*/ 22 w 196"/>
                <a:gd name="T17" fmla="*/ 187 h 180"/>
                <a:gd name="T18" fmla="*/ 22 w 196"/>
                <a:gd name="T19" fmla="*/ 162 h 180"/>
                <a:gd name="T20" fmla="*/ 22 w 196"/>
                <a:gd name="T21" fmla="*/ 140 h 180"/>
                <a:gd name="T22" fmla="*/ 6 w 196"/>
                <a:gd name="T23" fmla="*/ 127 h 180"/>
                <a:gd name="T24" fmla="*/ 19 w 196"/>
                <a:gd name="T25" fmla="*/ 121 h 180"/>
                <a:gd name="T26" fmla="*/ 35 w 196"/>
                <a:gd name="T27" fmla="*/ 108 h 180"/>
                <a:gd name="T28" fmla="*/ 45 w 196"/>
                <a:gd name="T29" fmla="*/ 86 h 180"/>
                <a:gd name="T30" fmla="*/ 41 w 196"/>
                <a:gd name="T31" fmla="*/ 70 h 180"/>
                <a:gd name="T32" fmla="*/ 54 w 196"/>
                <a:gd name="T33" fmla="*/ 57 h 180"/>
                <a:gd name="T34" fmla="*/ 73 w 196"/>
                <a:gd name="T35" fmla="*/ 44 h 180"/>
                <a:gd name="T36" fmla="*/ 86 w 196"/>
                <a:gd name="T37" fmla="*/ 29 h 180"/>
                <a:gd name="T38" fmla="*/ 92 w 196"/>
                <a:gd name="T39" fmla="*/ 16 h 180"/>
                <a:gd name="T40" fmla="*/ 92 w 196"/>
                <a:gd name="T41" fmla="*/ 0 h 180"/>
                <a:gd name="T42" fmla="*/ 105 w 196"/>
                <a:gd name="T43" fmla="*/ 10 h 180"/>
                <a:gd name="T44" fmla="*/ 131 w 196"/>
                <a:gd name="T45" fmla="*/ 19 h 180"/>
                <a:gd name="T46" fmla="*/ 169 w 196"/>
                <a:gd name="T47" fmla="*/ 19 h 180"/>
                <a:gd name="T48" fmla="*/ 207 w 196"/>
                <a:gd name="T49" fmla="*/ 32 h 180"/>
                <a:gd name="T50" fmla="*/ 236 w 196"/>
                <a:gd name="T51" fmla="*/ 41 h 180"/>
                <a:gd name="T52" fmla="*/ 261 w 196"/>
                <a:gd name="T53" fmla="*/ 83 h 180"/>
                <a:gd name="T54" fmla="*/ 353 w 196"/>
                <a:gd name="T55" fmla="*/ 111 h 180"/>
                <a:gd name="T56" fmla="*/ 404 w 196"/>
                <a:gd name="T57" fmla="*/ 114 h 180"/>
                <a:gd name="T58" fmla="*/ 411 w 196"/>
                <a:gd name="T59" fmla="*/ 76 h 180"/>
                <a:gd name="T60" fmla="*/ 423 w 196"/>
                <a:gd name="T61" fmla="*/ 38 h 180"/>
                <a:gd name="T62" fmla="*/ 478 w 196"/>
                <a:gd name="T63" fmla="*/ 10 h 180"/>
                <a:gd name="T64" fmla="*/ 525 w 196"/>
                <a:gd name="T65" fmla="*/ 25 h 180"/>
                <a:gd name="T66" fmla="*/ 538 w 196"/>
                <a:gd name="T67" fmla="*/ 44 h 180"/>
                <a:gd name="T68" fmla="*/ 586 w 196"/>
                <a:gd name="T69" fmla="*/ 51 h 180"/>
                <a:gd name="T70" fmla="*/ 602 w 196"/>
                <a:gd name="T71" fmla="*/ 70 h 180"/>
                <a:gd name="T72" fmla="*/ 595 w 196"/>
                <a:gd name="T73" fmla="*/ 95 h 180"/>
                <a:gd name="T74" fmla="*/ 592 w 196"/>
                <a:gd name="T75" fmla="*/ 118 h 180"/>
                <a:gd name="T76" fmla="*/ 595 w 196"/>
                <a:gd name="T77" fmla="*/ 149 h 180"/>
                <a:gd name="T78" fmla="*/ 605 w 196"/>
                <a:gd name="T79" fmla="*/ 175 h 180"/>
                <a:gd name="T80" fmla="*/ 605 w 196"/>
                <a:gd name="T81" fmla="*/ 203 h 180"/>
                <a:gd name="T82" fmla="*/ 624 w 196"/>
                <a:gd name="T83" fmla="*/ 550 h 180"/>
                <a:gd name="T84" fmla="*/ 586 w 196"/>
                <a:gd name="T85" fmla="*/ 553 h 180"/>
                <a:gd name="T86" fmla="*/ 579 w 196"/>
                <a:gd name="T87" fmla="*/ 572 h 180"/>
                <a:gd name="T88" fmla="*/ 261 w 196"/>
                <a:gd name="T89" fmla="*/ 404 h 180"/>
                <a:gd name="T90" fmla="*/ 185 w 196"/>
                <a:gd name="T91" fmla="*/ 448 h 180"/>
                <a:gd name="T92" fmla="*/ 99 w 196"/>
                <a:gd name="T93" fmla="*/ 407 h 1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6" h="180">
                  <a:moveTo>
                    <a:pt x="31" y="128"/>
                  </a:moveTo>
                  <a:cubicBezTo>
                    <a:pt x="31" y="128"/>
                    <a:pt x="25" y="117"/>
                    <a:pt x="22" y="116"/>
                  </a:cubicBezTo>
                  <a:cubicBezTo>
                    <a:pt x="20" y="115"/>
                    <a:pt x="11" y="115"/>
                    <a:pt x="9" y="112"/>
                  </a:cubicBezTo>
                  <a:cubicBezTo>
                    <a:pt x="7" y="109"/>
                    <a:pt x="7" y="111"/>
                    <a:pt x="7" y="106"/>
                  </a:cubicBezTo>
                  <a:cubicBezTo>
                    <a:pt x="7" y="101"/>
                    <a:pt x="5" y="97"/>
                    <a:pt x="3" y="95"/>
                  </a:cubicBezTo>
                  <a:cubicBezTo>
                    <a:pt x="1" y="94"/>
                    <a:pt x="0" y="89"/>
                    <a:pt x="5" y="88"/>
                  </a:cubicBezTo>
                  <a:cubicBezTo>
                    <a:pt x="9" y="86"/>
                    <a:pt x="8" y="83"/>
                    <a:pt x="6" y="80"/>
                  </a:cubicBezTo>
                  <a:cubicBezTo>
                    <a:pt x="5" y="77"/>
                    <a:pt x="6" y="74"/>
                    <a:pt x="8" y="71"/>
                  </a:cubicBezTo>
                  <a:cubicBezTo>
                    <a:pt x="10" y="68"/>
                    <a:pt x="8" y="63"/>
                    <a:pt x="7" y="59"/>
                  </a:cubicBezTo>
                  <a:cubicBezTo>
                    <a:pt x="5" y="54"/>
                    <a:pt x="5" y="53"/>
                    <a:pt x="7" y="51"/>
                  </a:cubicBezTo>
                  <a:cubicBezTo>
                    <a:pt x="8" y="49"/>
                    <a:pt x="8" y="44"/>
                    <a:pt x="7" y="44"/>
                  </a:cubicBezTo>
                  <a:cubicBezTo>
                    <a:pt x="5" y="44"/>
                    <a:pt x="2" y="40"/>
                    <a:pt x="2" y="40"/>
                  </a:cubicBezTo>
                  <a:cubicBezTo>
                    <a:pt x="2" y="40"/>
                    <a:pt x="5" y="38"/>
                    <a:pt x="6" y="38"/>
                  </a:cubicBezTo>
                  <a:cubicBezTo>
                    <a:pt x="7" y="38"/>
                    <a:pt x="10" y="36"/>
                    <a:pt x="11" y="34"/>
                  </a:cubicBezTo>
                  <a:cubicBezTo>
                    <a:pt x="13" y="32"/>
                    <a:pt x="15" y="29"/>
                    <a:pt x="14" y="27"/>
                  </a:cubicBezTo>
                  <a:cubicBezTo>
                    <a:pt x="13" y="26"/>
                    <a:pt x="12" y="23"/>
                    <a:pt x="13" y="22"/>
                  </a:cubicBezTo>
                  <a:cubicBezTo>
                    <a:pt x="15" y="21"/>
                    <a:pt x="14" y="19"/>
                    <a:pt x="17" y="18"/>
                  </a:cubicBezTo>
                  <a:cubicBezTo>
                    <a:pt x="20" y="17"/>
                    <a:pt x="21" y="15"/>
                    <a:pt x="23" y="14"/>
                  </a:cubicBezTo>
                  <a:cubicBezTo>
                    <a:pt x="25" y="14"/>
                    <a:pt x="27" y="11"/>
                    <a:pt x="27" y="9"/>
                  </a:cubicBezTo>
                  <a:cubicBezTo>
                    <a:pt x="28" y="8"/>
                    <a:pt x="29" y="6"/>
                    <a:pt x="29" y="5"/>
                  </a:cubicBezTo>
                  <a:cubicBezTo>
                    <a:pt x="29" y="3"/>
                    <a:pt x="29" y="0"/>
                    <a:pt x="29" y="0"/>
                  </a:cubicBezTo>
                  <a:cubicBezTo>
                    <a:pt x="29" y="0"/>
                    <a:pt x="31" y="2"/>
                    <a:pt x="33" y="3"/>
                  </a:cubicBezTo>
                  <a:cubicBezTo>
                    <a:pt x="35" y="4"/>
                    <a:pt x="36" y="6"/>
                    <a:pt x="41" y="6"/>
                  </a:cubicBezTo>
                  <a:cubicBezTo>
                    <a:pt x="45" y="5"/>
                    <a:pt x="51" y="6"/>
                    <a:pt x="53" y="6"/>
                  </a:cubicBezTo>
                  <a:cubicBezTo>
                    <a:pt x="55" y="6"/>
                    <a:pt x="63" y="8"/>
                    <a:pt x="65" y="10"/>
                  </a:cubicBezTo>
                  <a:cubicBezTo>
                    <a:pt x="66" y="12"/>
                    <a:pt x="73" y="6"/>
                    <a:pt x="74" y="13"/>
                  </a:cubicBezTo>
                  <a:cubicBezTo>
                    <a:pt x="75" y="20"/>
                    <a:pt x="73" y="26"/>
                    <a:pt x="82" y="26"/>
                  </a:cubicBezTo>
                  <a:cubicBezTo>
                    <a:pt x="92" y="26"/>
                    <a:pt x="104" y="29"/>
                    <a:pt x="111" y="35"/>
                  </a:cubicBezTo>
                  <a:cubicBezTo>
                    <a:pt x="117" y="41"/>
                    <a:pt x="121" y="41"/>
                    <a:pt x="127" y="36"/>
                  </a:cubicBezTo>
                  <a:cubicBezTo>
                    <a:pt x="133" y="31"/>
                    <a:pt x="132" y="26"/>
                    <a:pt x="129" y="24"/>
                  </a:cubicBezTo>
                  <a:cubicBezTo>
                    <a:pt x="126" y="21"/>
                    <a:pt x="128" y="16"/>
                    <a:pt x="133" y="12"/>
                  </a:cubicBezTo>
                  <a:cubicBezTo>
                    <a:pt x="137" y="9"/>
                    <a:pt x="141" y="2"/>
                    <a:pt x="150" y="3"/>
                  </a:cubicBezTo>
                  <a:cubicBezTo>
                    <a:pt x="159" y="4"/>
                    <a:pt x="166" y="3"/>
                    <a:pt x="165" y="8"/>
                  </a:cubicBezTo>
                  <a:cubicBezTo>
                    <a:pt x="164" y="12"/>
                    <a:pt x="160" y="14"/>
                    <a:pt x="169" y="14"/>
                  </a:cubicBezTo>
                  <a:cubicBezTo>
                    <a:pt x="177" y="14"/>
                    <a:pt x="181" y="17"/>
                    <a:pt x="184" y="16"/>
                  </a:cubicBezTo>
                  <a:cubicBezTo>
                    <a:pt x="187" y="16"/>
                    <a:pt x="191" y="19"/>
                    <a:pt x="189" y="22"/>
                  </a:cubicBezTo>
                  <a:cubicBezTo>
                    <a:pt x="186" y="25"/>
                    <a:pt x="186" y="27"/>
                    <a:pt x="187" y="30"/>
                  </a:cubicBezTo>
                  <a:cubicBezTo>
                    <a:pt x="188" y="32"/>
                    <a:pt x="187" y="34"/>
                    <a:pt x="186" y="37"/>
                  </a:cubicBezTo>
                  <a:cubicBezTo>
                    <a:pt x="185" y="40"/>
                    <a:pt x="185" y="43"/>
                    <a:pt x="187" y="47"/>
                  </a:cubicBezTo>
                  <a:cubicBezTo>
                    <a:pt x="190" y="51"/>
                    <a:pt x="191" y="51"/>
                    <a:pt x="190" y="55"/>
                  </a:cubicBezTo>
                  <a:cubicBezTo>
                    <a:pt x="189" y="60"/>
                    <a:pt x="190" y="63"/>
                    <a:pt x="190" y="64"/>
                  </a:cubicBezTo>
                  <a:cubicBezTo>
                    <a:pt x="191" y="66"/>
                    <a:pt x="196" y="173"/>
                    <a:pt x="196" y="17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1"/>
                    <a:pt x="47" y="124"/>
                    <a:pt x="31" y="12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3">
              <a:extLst>
                <a:ext uri="{FF2B5EF4-FFF2-40B4-BE49-F238E27FC236}">
                  <a16:creationId xmlns:a16="http://schemas.microsoft.com/office/drawing/2014/main" id="{BD4B33ED-151E-45B4-8C90-B98EBD07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096"/>
              <a:ext cx="462" cy="429"/>
            </a:xfrm>
            <a:custGeom>
              <a:avLst/>
              <a:gdLst>
                <a:gd name="T0" fmla="*/ 29 w 145"/>
                <a:gd name="T1" fmla="*/ 423 h 135"/>
                <a:gd name="T2" fmla="*/ 16 w 145"/>
                <a:gd name="T3" fmla="*/ 162 h 135"/>
                <a:gd name="T4" fmla="*/ 16 w 145"/>
                <a:gd name="T5" fmla="*/ 133 h 135"/>
                <a:gd name="T6" fmla="*/ 6 w 145"/>
                <a:gd name="T7" fmla="*/ 108 h 135"/>
                <a:gd name="T8" fmla="*/ 3 w 145"/>
                <a:gd name="T9" fmla="*/ 76 h 135"/>
                <a:gd name="T10" fmla="*/ 6 w 145"/>
                <a:gd name="T11" fmla="*/ 54 h 135"/>
                <a:gd name="T12" fmla="*/ 13 w 145"/>
                <a:gd name="T13" fmla="*/ 29 h 135"/>
                <a:gd name="T14" fmla="*/ 16 w 145"/>
                <a:gd name="T15" fmla="*/ 22 h 135"/>
                <a:gd name="T16" fmla="*/ 25 w 145"/>
                <a:gd name="T17" fmla="*/ 29 h 135"/>
                <a:gd name="T18" fmla="*/ 48 w 145"/>
                <a:gd name="T19" fmla="*/ 29 h 135"/>
                <a:gd name="T20" fmla="*/ 67 w 145"/>
                <a:gd name="T21" fmla="*/ 32 h 135"/>
                <a:gd name="T22" fmla="*/ 96 w 145"/>
                <a:gd name="T23" fmla="*/ 35 h 135"/>
                <a:gd name="T24" fmla="*/ 121 w 145"/>
                <a:gd name="T25" fmla="*/ 35 h 135"/>
                <a:gd name="T26" fmla="*/ 156 w 145"/>
                <a:gd name="T27" fmla="*/ 44 h 135"/>
                <a:gd name="T28" fmla="*/ 172 w 145"/>
                <a:gd name="T29" fmla="*/ 54 h 135"/>
                <a:gd name="T30" fmla="*/ 207 w 145"/>
                <a:gd name="T31" fmla="*/ 25 h 135"/>
                <a:gd name="T32" fmla="*/ 296 w 145"/>
                <a:gd name="T33" fmla="*/ 6 h 135"/>
                <a:gd name="T34" fmla="*/ 344 w 145"/>
                <a:gd name="T35" fmla="*/ 22 h 135"/>
                <a:gd name="T36" fmla="*/ 370 w 145"/>
                <a:gd name="T37" fmla="*/ 19 h 135"/>
                <a:gd name="T38" fmla="*/ 389 w 145"/>
                <a:gd name="T39" fmla="*/ 13 h 135"/>
                <a:gd name="T40" fmla="*/ 411 w 145"/>
                <a:gd name="T41" fmla="*/ 6 h 135"/>
                <a:gd name="T42" fmla="*/ 443 w 145"/>
                <a:gd name="T43" fmla="*/ 108 h 135"/>
                <a:gd name="T44" fmla="*/ 437 w 145"/>
                <a:gd name="T45" fmla="*/ 153 h 135"/>
                <a:gd name="T46" fmla="*/ 427 w 145"/>
                <a:gd name="T47" fmla="*/ 181 h 135"/>
                <a:gd name="T48" fmla="*/ 395 w 145"/>
                <a:gd name="T49" fmla="*/ 159 h 135"/>
                <a:gd name="T50" fmla="*/ 360 w 145"/>
                <a:gd name="T51" fmla="*/ 121 h 135"/>
                <a:gd name="T52" fmla="*/ 350 w 145"/>
                <a:gd name="T53" fmla="*/ 102 h 135"/>
                <a:gd name="T54" fmla="*/ 341 w 145"/>
                <a:gd name="T55" fmla="*/ 99 h 135"/>
                <a:gd name="T56" fmla="*/ 344 w 145"/>
                <a:gd name="T57" fmla="*/ 124 h 135"/>
                <a:gd name="T58" fmla="*/ 354 w 145"/>
                <a:gd name="T59" fmla="*/ 133 h 135"/>
                <a:gd name="T60" fmla="*/ 360 w 145"/>
                <a:gd name="T61" fmla="*/ 153 h 135"/>
                <a:gd name="T62" fmla="*/ 373 w 145"/>
                <a:gd name="T63" fmla="*/ 165 h 135"/>
                <a:gd name="T64" fmla="*/ 395 w 145"/>
                <a:gd name="T65" fmla="*/ 194 h 135"/>
                <a:gd name="T66" fmla="*/ 408 w 145"/>
                <a:gd name="T67" fmla="*/ 213 h 135"/>
                <a:gd name="T68" fmla="*/ 424 w 145"/>
                <a:gd name="T69" fmla="*/ 242 h 135"/>
                <a:gd name="T70" fmla="*/ 449 w 145"/>
                <a:gd name="T71" fmla="*/ 289 h 135"/>
                <a:gd name="T72" fmla="*/ 443 w 145"/>
                <a:gd name="T73" fmla="*/ 327 h 135"/>
                <a:gd name="T74" fmla="*/ 440 w 145"/>
                <a:gd name="T75" fmla="*/ 337 h 135"/>
                <a:gd name="T76" fmla="*/ 440 w 145"/>
                <a:gd name="T77" fmla="*/ 350 h 135"/>
                <a:gd name="T78" fmla="*/ 446 w 145"/>
                <a:gd name="T79" fmla="*/ 365 h 135"/>
                <a:gd name="T80" fmla="*/ 430 w 145"/>
                <a:gd name="T81" fmla="*/ 378 h 135"/>
                <a:gd name="T82" fmla="*/ 411 w 145"/>
                <a:gd name="T83" fmla="*/ 381 h 135"/>
                <a:gd name="T84" fmla="*/ 408 w 145"/>
                <a:gd name="T85" fmla="*/ 397 h 135"/>
                <a:gd name="T86" fmla="*/ 398 w 145"/>
                <a:gd name="T87" fmla="*/ 404 h 135"/>
                <a:gd name="T88" fmla="*/ 398 w 145"/>
                <a:gd name="T89" fmla="*/ 413 h 135"/>
                <a:gd name="T90" fmla="*/ 392 w 145"/>
                <a:gd name="T91" fmla="*/ 413 h 135"/>
                <a:gd name="T92" fmla="*/ 386 w 145"/>
                <a:gd name="T93" fmla="*/ 407 h 135"/>
                <a:gd name="T94" fmla="*/ 382 w 145"/>
                <a:gd name="T95" fmla="*/ 416 h 135"/>
                <a:gd name="T96" fmla="*/ 386 w 145"/>
                <a:gd name="T97" fmla="*/ 426 h 135"/>
                <a:gd name="T98" fmla="*/ 376 w 145"/>
                <a:gd name="T99" fmla="*/ 429 h 135"/>
                <a:gd name="T100" fmla="*/ 363 w 145"/>
                <a:gd name="T101" fmla="*/ 429 h 135"/>
                <a:gd name="T102" fmla="*/ 357 w 145"/>
                <a:gd name="T103" fmla="*/ 423 h 135"/>
                <a:gd name="T104" fmla="*/ 335 w 145"/>
                <a:gd name="T105" fmla="*/ 416 h 135"/>
                <a:gd name="T106" fmla="*/ 29 w 145"/>
                <a:gd name="T107" fmla="*/ 423 h 1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" h="135">
                  <a:moveTo>
                    <a:pt x="9" y="133"/>
                  </a:moveTo>
                  <a:cubicBezTo>
                    <a:pt x="8" y="101"/>
                    <a:pt x="5" y="52"/>
                    <a:pt x="5" y="51"/>
                  </a:cubicBezTo>
                  <a:cubicBezTo>
                    <a:pt x="5" y="50"/>
                    <a:pt x="4" y="47"/>
                    <a:pt x="5" y="42"/>
                  </a:cubicBezTo>
                  <a:cubicBezTo>
                    <a:pt x="6" y="38"/>
                    <a:pt x="5" y="38"/>
                    <a:pt x="2" y="34"/>
                  </a:cubicBezTo>
                  <a:cubicBezTo>
                    <a:pt x="0" y="30"/>
                    <a:pt x="0" y="27"/>
                    <a:pt x="1" y="24"/>
                  </a:cubicBezTo>
                  <a:cubicBezTo>
                    <a:pt x="2" y="21"/>
                    <a:pt x="3" y="19"/>
                    <a:pt x="2" y="17"/>
                  </a:cubicBezTo>
                  <a:cubicBezTo>
                    <a:pt x="1" y="14"/>
                    <a:pt x="1" y="12"/>
                    <a:pt x="4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7" y="9"/>
                    <a:pt x="8" y="9"/>
                  </a:cubicBezTo>
                  <a:cubicBezTo>
                    <a:pt x="10" y="9"/>
                    <a:pt x="14" y="9"/>
                    <a:pt x="15" y="9"/>
                  </a:cubicBezTo>
                  <a:cubicBezTo>
                    <a:pt x="17" y="9"/>
                    <a:pt x="18" y="9"/>
                    <a:pt x="21" y="10"/>
                  </a:cubicBezTo>
                  <a:cubicBezTo>
                    <a:pt x="23" y="11"/>
                    <a:pt x="28" y="8"/>
                    <a:pt x="30" y="11"/>
                  </a:cubicBezTo>
                  <a:cubicBezTo>
                    <a:pt x="33" y="13"/>
                    <a:pt x="34" y="10"/>
                    <a:pt x="38" y="11"/>
                  </a:cubicBezTo>
                  <a:cubicBezTo>
                    <a:pt x="43" y="13"/>
                    <a:pt x="47" y="13"/>
                    <a:pt x="49" y="14"/>
                  </a:cubicBezTo>
                  <a:cubicBezTo>
                    <a:pt x="51" y="16"/>
                    <a:pt x="47" y="23"/>
                    <a:pt x="54" y="17"/>
                  </a:cubicBezTo>
                  <a:cubicBezTo>
                    <a:pt x="61" y="11"/>
                    <a:pt x="61" y="9"/>
                    <a:pt x="65" y="8"/>
                  </a:cubicBezTo>
                  <a:cubicBezTo>
                    <a:pt x="69" y="7"/>
                    <a:pt x="89" y="0"/>
                    <a:pt x="93" y="2"/>
                  </a:cubicBezTo>
                  <a:cubicBezTo>
                    <a:pt x="96" y="3"/>
                    <a:pt x="105" y="6"/>
                    <a:pt x="108" y="7"/>
                  </a:cubicBezTo>
                  <a:cubicBezTo>
                    <a:pt x="111" y="7"/>
                    <a:pt x="115" y="6"/>
                    <a:pt x="116" y="6"/>
                  </a:cubicBezTo>
                  <a:cubicBezTo>
                    <a:pt x="118" y="5"/>
                    <a:pt x="122" y="4"/>
                    <a:pt x="122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8" y="19"/>
                    <a:pt x="139" y="34"/>
                  </a:cubicBezTo>
                  <a:cubicBezTo>
                    <a:pt x="138" y="38"/>
                    <a:pt x="137" y="45"/>
                    <a:pt x="137" y="48"/>
                  </a:cubicBezTo>
                  <a:cubicBezTo>
                    <a:pt x="137" y="51"/>
                    <a:pt x="138" y="58"/>
                    <a:pt x="134" y="57"/>
                  </a:cubicBezTo>
                  <a:cubicBezTo>
                    <a:pt x="129" y="56"/>
                    <a:pt x="127" y="55"/>
                    <a:pt x="124" y="50"/>
                  </a:cubicBezTo>
                  <a:cubicBezTo>
                    <a:pt x="122" y="45"/>
                    <a:pt x="115" y="39"/>
                    <a:pt x="113" y="38"/>
                  </a:cubicBezTo>
                  <a:cubicBezTo>
                    <a:pt x="111" y="37"/>
                    <a:pt x="109" y="34"/>
                    <a:pt x="110" y="32"/>
                  </a:cubicBezTo>
                  <a:cubicBezTo>
                    <a:pt x="110" y="30"/>
                    <a:pt x="108" y="29"/>
                    <a:pt x="107" y="31"/>
                  </a:cubicBezTo>
                  <a:cubicBezTo>
                    <a:pt x="107" y="33"/>
                    <a:pt x="105" y="37"/>
                    <a:pt x="108" y="39"/>
                  </a:cubicBezTo>
                  <a:cubicBezTo>
                    <a:pt x="111" y="40"/>
                    <a:pt x="112" y="40"/>
                    <a:pt x="111" y="42"/>
                  </a:cubicBezTo>
                  <a:cubicBezTo>
                    <a:pt x="110" y="45"/>
                    <a:pt x="111" y="47"/>
                    <a:pt x="113" y="48"/>
                  </a:cubicBezTo>
                  <a:cubicBezTo>
                    <a:pt x="115" y="49"/>
                    <a:pt x="115" y="50"/>
                    <a:pt x="117" y="52"/>
                  </a:cubicBezTo>
                  <a:cubicBezTo>
                    <a:pt x="120" y="54"/>
                    <a:pt x="125" y="58"/>
                    <a:pt x="124" y="61"/>
                  </a:cubicBezTo>
                  <a:cubicBezTo>
                    <a:pt x="123" y="65"/>
                    <a:pt x="124" y="62"/>
                    <a:pt x="128" y="67"/>
                  </a:cubicBezTo>
                  <a:cubicBezTo>
                    <a:pt x="131" y="71"/>
                    <a:pt x="133" y="73"/>
                    <a:pt x="133" y="76"/>
                  </a:cubicBezTo>
                  <a:cubicBezTo>
                    <a:pt x="132" y="78"/>
                    <a:pt x="137" y="86"/>
                    <a:pt x="141" y="91"/>
                  </a:cubicBezTo>
                  <a:cubicBezTo>
                    <a:pt x="145" y="96"/>
                    <a:pt x="137" y="102"/>
                    <a:pt x="139" y="103"/>
                  </a:cubicBezTo>
                  <a:cubicBezTo>
                    <a:pt x="141" y="104"/>
                    <a:pt x="140" y="105"/>
                    <a:pt x="138" y="106"/>
                  </a:cubicBezTo>
                  <a:cubicBezTo>
                    <a:pt x="137" y="107"/>
                    <a:pt x="137" y="108"/>
                    <a:pt x="138" y="110"/>
                  </a:cubicBezTo>
                  <a:cubicBezTo>
                    <a:pt x="139" y="112"/>
                    <a:pt x="140" y="115"/>
                    <a:pt x="140" y="115"/>
                  </a:cubicBezTo>
                  <a:cubicBezTo>
                    <a:pt x="140" y="115"/>
                    <a:pt x="137" y="120"/>
                    <a:pt x="135" y="119"/>
                  </a:cubicBezTo>
                  <a:cubicBezTo>
                    <a:pt x="132" y="118"/>
                    <a:pt x="130" y="118"/>
                    <a:pt x="129" y="120"/>
                  </a:cubicBezTo>
                  <a:cubicBezTo>
                    <a:pt x="128" y="123"/>
                    <a:pt x="130" y="125"/>
                    <a:pt x="128" y="125"/>
                  </a:cubicBezTo>
                  <a:cubicBezTo>
                    <a:pt x="126" y="125"/>
                    <a:pt x="124" y="126"/>
                    <a:pt x="125" y="127"/>
                  </a:cubicBezTo>
                  <a:cubicBezTo>
                    <a:pt x="126" y="128"/>
                    <a:pt x="126" y="130"/>
                    <a:pt x="125" y="130"/>
                  </a:cubicBezTo>
                  <a:cubicBezTo>
                    <a:pt x="124" y="131"/>
                    <a:pt x="124" y="131"/>
                    <a:pt x="123" y="130"/>
                  </a:cubicBezTo>
                  <a:cubicBezTo>
                    <a:pt x="122" y="130"/>
                    <a:pt x="122" y="128"/>
                    <a:pt x="121" y="128"/>
                  </a:cubicBezTo>
                  <a:cubicBezTo>
                    <a:pt x="120" y="129"/>
                    <a:pt x="119" y="130"/>
                    <a:pt x="120" y="131"/>
                  </a:cubicBezTo>
                  <a:cubicBezTo>
                    <a:pt x="121" y="132"/>
                    <a:pt x="121" y="133"/>
                    <a:pt x="121" y="134"/>
                  </a:cubicBezTo>
                  <a:cubicBezTo>
                    <a:pt x="120" y="135"/>
                    <a:pt x="119" y="135"/>
                    <a:pt x="118" y="135"/>
                  </a:cubicBezTo>
                  <a:cubicBezTo>
                    <a:pt x="117" y="135"/>
                    <a:pt x="114" y="135"/>
                    <a:pt x="114" y="135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2" y="133"/>
                    <a:pt x="107" y="131"/>
                    <a:pt x="105" y="131"/>
                  </a:cubicBezTo>
                  <a:cubicBezTo>
                    <a:pt x="103" y="131"/>
                    <a:pt x="9" y="133"/>
                    <a:pt x="9" y="13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4">
              <a:extLst>
                <a:ext uri="{FF2B5EF4-FFF2-40B4-BE49-F238E27FC236}">
                  <a16:creationId xmlns:a16="http://schemas.microsoft.com/office/drawing/2014/main" id="{6E9E98FE-8A34-430C-BF3D-712C3514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366"/>
              <a:ext cx="685" cy="656"/>
            </a:xfrm>
            <a:custGeom>
              <a:avLst/>
              <a:gdLst>
                <a:gd name="T0" fmla="*/ 32 w 215"/>
                <a:gd name="T1" fmla="*/ 392 h 206"/>
                <a:gd name="T2" fmla="*/ 70 w 215"/>
                <a:gd name="T3" fmla="*/ 404 h 206"/>
                <a:gd name="T4" fmla="*/ 124 w 215"/>
                <a:gd name="T5" fmla="*/ 398 h 206"/>
                <a:gd name="T6" fmla="*/ 284 w 215"/>
                <a:gd name="T7" fmla="*/ 411 h 206"/>
                <a:gd name="T8" fmla="*/ 280 w 215"/>
                <a:gd name="T9" fmla="*/ 366 h 206"/>
                <a:gd name="T10" fmla="*/ 350 w 215"/>
                <a:gd name="T11" fmla="*/ 3 h 206"/>
                <a:gd name="T12" fmla="*/ 561 w 215"/>
                <a:gd name="T13" fmla="*/ 175 h 206"/>
                <a:gd name="T14" fmla="*/ 577 w 215"/>
                <a:gd name="T15" fmla="*/ 210 h 206"/>
                <a:gd name="T16" fmla="*/ 612 w 215"/>
                <a:gd name="T17" fmla="*/ 226 h 206"/>
                <a:gd name="T18" fmla="*/ 647 w 215"/>
                <a:gd name="T19" fmla="*/ 258 h 206"/>
                <a:gd name="T20" fmla="*/ 679 w 215"/>
                <a:gd name="T21" fmla="*/ 274 h 206"/>
                <a:gd name="T22" fmla="*/ 669 w 215"/>
                <a:gd name="T23" fmla="*/ 401 h 206"/>
                <a:gd name="T24" fmla="*/ 612 w 215"/>
                <a:gd name="T25" fmla="*/ 436 h 206"/>
                <a:gd name="T26" fmla="*/ 554 w 215"/>
                <a:gd name="T27" fmla="*/ 433 h 206"/>
                <a:gd name="T28" fmla="*/ 472 w 215"/>
                <a:gd name="T29" fmla="*/ 436 h 206"/>
                <a:gd name="T30" fmla="*/ 424 w 215"/>
                <a:gd name="T31" fmla="*/ 462 h 206"/>
                <a:gd name="T32" fmla="*/ 389 w 215"/>
                <a:gd name="T33" fmla="*/ 481 h 206"/>
                <a:gd name="T34" fmla="*/ 373 w 215"/>
                <a:gd name="T35" fmla="*/ 513 h 206"/>
                <a:gd name="T36" fmla="*/ 344 w 215"/>
                <a:gd name="T37" fmla="*/ 506 h 206"/>
                <a:gd name="T38" fmla="*/ 322 w 215"/>
                <a:gd name="T39" fmla="*/ 510 h 206"/>
                <a:gd name="T40" fmla="*/ 315 w 215"/>
                <a:gd name="T41" fmla="*/ 535 h 206"/>
                <a:gd name="T42" fmla="*/ 277 w 215"/>
                <a:gd name="T43" fmla="*/ 567 h 206"/>
                <a:gd name="T44" fmla="*/ 268 w 215"/>
                <a:gd name="T45" fmla="*/ 608 h 206"/>
                <a:gd name="T46" fmla="*/ 268 w 215"/>
                <a:gd name="T47" fmla="*/ 640 h 206"/>
                <a:gd name="T48" fmla="*/ 229 w 215"/>
                <a:gd name="T49" fmla="*/ 643 h 206"/>
                <a:gd name="T50" fmla="*/ 223 w 215"/>
                <a:gd name="T51" fmla="*/ 615 h 206"/>
                <a:gd name="T52" fmla="*/ 194 w 215"/>
                <a:gd name="T53" fmla="*/ 631 h 206"/>
                <a:gd name="T54" fmla="*/ 178 w 215"/>
                <a:gd name="T55" fmla="*/ 621 h 206"/>
                <a:gd name="T56" fmla="*/ 156 w 215"/>
                <a:gd name="T57" fmla="*/ 637 h 206"/>
                <a:gd name="T58" fmla="*/ 153 w 215"/>
                <a:gd name="T59" fmla="*/ 611 h 206"/>
                <a:gd name="T60" fmla="*/ 150 w 215"/>
                <a:gd name="T61" fmla="*/ 586 h 206"/>
                <a:gd name="T62" fmla="*/ 124 w 215"/>
                <a:gd name="T63" fmla="*/ 567 h 206"/>
                <a:gd name="T64" fmla="*/ 112 w 215"/>
                <a:gd name="T65" fmla="*/ 532 h 206"/>
                <a:gd name="T66" fmla="*/ 86 w 215"/>
                <a:gd name="T67" fmla="*/ 554 h 206"/>
                <a:gd name="T68" fmla="*/ 57 w 215"/>
                <a:gd name="T69" fmla="*/ 554 h 206"/>
                <a:gd name="T70" fmla="*/ 22 w 215"/>
                <a:gd name="T71" fmla="*/ 548 h 206"/>
                <a:gd name="T72" fmla="*/ 32 w 215"/>
                <a:gd name="T73" fmla="*/ 513 h 206"/>
                <a:gd name="T74" fmla="*/ 3 w 215"/>
                <a:gd name="T75" fmla="*/ 474 h 206"/>
                <a:gd name="T76" fmla="*/ 10 w 215"/>
                <a:gd name="T77" fmla="*/ 443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5" h="206">
                  <a:moveTo>
                    <a:pt x="3" y="135"/>
                  </a:moveTo>
                  <a:cubicBezTo>
                    <a:pt x="7" y="137"/>
                    <a:pt x="7" y="125"/>
                    <a:pt x="10" y="123"/>
                  </a:cubicBezTo>
                  <a:cubicBezTo>
                    <a:pt x="13" y="122"/>
                    <a:pt x="15" y="124"/>
                    <a:pt x="18" y="128"/>
                  </a:cubicBezTo>
                  <a:cubicBezTo>
                    <a:pt x="20" y="132"/>
                    <a:pt x="20" y="129"/>
                    <a:pt x="22" y="127"/>
                  </a:cubicBezTo>
                  <a:cubicBezTo>
                    <a:pt x="24" y="124"/>
                    <a:pt x="30" y="128"/>
                    <a:pt x="30" y="128"/>
                  </a:cubicBezTo>
                  <a:cubicBezTo>
                    <a:pt x="30" y="128"/>
                    <a:pt x="39" y="128"/>
                    <a:pt x="39" y="125"/>
                  </a:cubicBezTo>
                  <a:cubicBezTo>
                    <a:pt x="39" y="122"/>
                    <a:pt x="43" y="127"/>
                    <a:pt x="43" y="127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9" y="126"/>
                    <a:pt x="91" y="118"/>
                    <a:pt x="90" y="118"/>
                  </a:cubicBezTo>
                  <a:cubicBezTo>
                    <a:pt x="89" y="118"/>
                    <a:pt x="88" y="115"/>
                    <a:pt x="88" y="1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9" y="59"/>
                    <a:pt x="178" y="61"/>
                  </a:cubicBezTo>
                  <a:cubicBezTo>
                    <a:pt x="178" y="62"/>
                    <a:pt x="179" y="66"/>
                    <a:pt x="181" y="66"/>
                  </a:cubicBezTo>
                  <a:cubicBezTo>
                    <a:pt x="183" y="66"/>
                    <a:pt x="185" y="65"/>
                    <a:pt x="187" y="66"/>
                  </a:cubicBezTo>
                  <a:cubicBezTo>
                    <a:pt x="189" y="68"/>
                    <a:pt x="191" y="69"/>
                    <a:pt x="192" y="71"/>
                  </a:cubicBezTo>
                  <a:cubicBezTo>
                    <a:pt x="194" y="73"/>
                    <a:pt x="198" y="70"/>
                    <a:pt x="199" y="72"/>
                  </a:cubicBezTo>
                  <a:cubicBezTo>
                    <a:pt x="200" y="73"/>
                    <a:pt x="204" y="79"/>
                    <a:pt x="203" y="81"/>
                  </a:cubicBezTo>
                  <a:cubicBezTo>
                    <a:pt x="202" y="83"/>
                    <a:pt x="201" y="86"/>
                    <a:pt x="201" y="86"/>
                  </a:cubicBezTo>
                  <a:cubicBezTo>
                    <a:pt x="201" y="86"/>
                    <a:pt x="208" y="86"/>
                    <a:pt x="213" y="86"/>
                  </a:cubicBezTo>
                  <a:cubicBezTo>
                    <a:pt x="213" y="86"/>
                    <a:pt x="215" y="108"/>
                    <a:pt x="214" y="115"/>
                  </a:cubicBezTo>
                  <a:cubicBezTo>
                    <a:pt x="213" y="123"/>
                    <a:pt x="209" y="123"/>
                    <a:pt x="210" y="126"/>
                  </a:cubicBezTo>
                  <a:cubicBezTo>
                    <a:pt x="210" y="129"/>
                    <a:pt x="206" y="135"/>
                    <a:pt x="204" y="137"/>
                  </a:cubicBezTo>
                  <a:cubicBezTo>
                    <a:pt x="201" y="138"/>
                    <a:pt x="194" y="137"/>
                    <a:pt x="192" y="137"/>
                  </a:cubicBezTo>
                  <a:cubicBezTo>
                    <a:pt x="189" y="137"/>
                    <a:pt x="185" y="136"/>
                    <a:pt x="182" y="136"/>
                  </a:cubicBezTo>
                  <a:cubicBezTo>
                    <a:pt x="180" y="137"/>
                    <a:pt x="174" y="136"/>
                    <a:pt x="174" y="136"/>
                  </a:cubicBezTo>
                  <a:cubicBezTo>
                    <a:pt x="174" y="136"/>
                    <a:pt x="174" y="142"/>
                    <a:pt x="168" y="141"/>
                  </a:cubicBezTo>
                  <a:cubicBezTo>
                    <a:pt x="162" y="139"/>
                    <a:pt x="152" y="132"/>
                    <a:pt x="148" y="137"/>
                  </a:cubicBezTo>
                  <a:cubicBezTo>
                    <a:pt x="144" y="143"/>
                    <a:pt x="142" y="144"/>
                    <a:pt x="139" y="144"/>
                  </a:cubicBezTo>
                  <a:cubicBezTo>
                    <a:pt x="136" y="144"/>
                    <a:pt x="133" y="144"/>
                    <a:pt x="133" y="145"/>
                  </a:cubicBezTo>
                  <a:cubicBezTo>
                    <a:pt x="133" y="147"/>
                    <a:pt x="131" y="149"/>
                    <a:pt x="129" y="150"/>
                  </a:cubicBezTo>
                  <a:cubicBezTo>
                    <a:pt x="127" y="150"/>
                    <a:pt x="122" y="151"/>
                    <a:pt x="122" y="151"/>
                  </a:cubicBezTo>
                  <a:cubicBezTo>
                    <a:pt x="122" y="151"/>
                    <a:pt x="118" y="152"/>
                    <a:pt x="118" y="154"/>
                  </a:cubicBezTo>
                  <a:cubicBezTo>
                    <a:pt x="117" y="155"/>
                    <a:pt x="117" y="161"/>
                    <a:pt x="117" y="161"/>
                  </a:cubicBezTo>
                  <a:cubicBezTo>
                    <a:pt x="117" y="161"/>
                    <a:pt x="114" y="163"/>
                    <a:pt x="112" y="161"/>
                  </a:cubicBezTo>
                  <a:cubicBezTo>
                    <a:pt x="111" y="159"/>
                    <a:pt x="110" y="160"/>
                    <a:pt x="108" y="159"/>
                  </a:cubicBezTo>
                  <a:cubicBezTo>
                    <a:pt x="107" y="158"/>
                    <a:pt x="108" y="154"/>
                    <a:pt x="105" y="155"/>
                  </a:cubicBezTo>
                  <a:cubicBezTo>
                    <a:pt x="103" y="157"/>
                    <a:pt x="101" y="158"/>
                    <a:pt x="101" y="160"/>
                  </a:cubicBezTo>
                  <a:cubicBezTo>
                    <a:pt x="102" y="161"/>
                    <a:pt x="105" y="162"/>
                    <a:pt x="104" y="165"/>
                  </a:cubicBezTo>
                  <a:cubicBezTo>
                    <a:pt x="102" y="168"/>
                    <a:pt x="99" y="168"/>
                    <a:pt x="99" y="168"/>
                  </a:cubicBezTo>
                  <a:cubicBezTo>
                    <a:pt x="97" y="172"/>
                    <a:pt x="97" y="177"/>
                    <a:pt x="94" y="177"/>
                  </a:cubicBezTo>
                  <a:cubicBezTo>
                    <a:pt x="92" y="177"/>
                    <a:pt x="88" y="174"/>
                    <a:pt x="87" y="178"/>
                  </a:cubicBezTo>
                  <a:cubicBezTo>
                    <a:pt x="85" y="181"/>
                    <a:pt x="87" y="183"/>
                    <a:pt x="87" y="186"/>
                  </a:cubicBezTo>
                  <a:cubicBezTo>
                    <a:pt x="87" y="189"/>
                    <a:pt x="86" y="188"/>
                    <a:pt x="84" y="191"/>
                  </a:cubicBezTo>
                  <a:cubicBezTo>
                    <a:pt x="82" y="193"/>
                    <a:pt x="81" y="194"/>
                    <a:pt x="83" y="196"/>
                  </a:cubicBezTo>
                  <a:cubicBezTo>
                    <a:pt x="84" y="197"/>
                    <a:pt x="86" y="201"/>
                    <a:pt x="84" y="201"/>
                  </a:cubicBezTo>
                  <a:cubicBezTo>
                    <a:pt x="81" y="201"/>
                    <a:pt x="77" y="198"/>
                    <a:pt x="76" y="201"/>
                  </a:cubicBezTo>
                  <a:cubicBezTo>
                    <a:pt x="75" y="203"/>
                    <a:pt x="72" y="206"/>
                    <a:pt x="72" y="202"/>
                  </a:cubicBezTo>
                  <a:cubicBezTo>
                    <a:pt x="73" y="198"/>
                    <a:pt x="74" y="195"/>
                    <a:pt x="74" y="195"/>
                  </a:cubicBezTo>
                  <a:cubicBezTo>
                    <a:pt x="74" y="195"/>
                    <a:pt x="71" y="191"/>
                    <a:pt x="70" y="193"/>
                  </a:cubicBezTo>
                  <a:cubicBezTo>
                    <a:pt x="68" y="198"/>
                    <a:pt x="67" y="198"/>
                    <a:pt x="65" y="198"/>
                  </a:cubicBezTo>
                  <a:cubicBezTo>
                    <a:pt x="63" y="197"/>
                    <a:pt x="60" y="195"/>
                    <a:pt x="61" y="198"/>
                  </a:cubicBezTo>
                  <a:cubicBezTo>
                    <a:pt x="61" y="201"/>
                    <a:pt x="58" y="201"/>
                    <a:pt x="58" y="201"/>
                  </a:cubicBezTo>
                  <a:cubicBezTo>
                    <a:pt x="58" y="201"/>
                    <a:pt x="58" y="194"/>
                    <a:pt x="56" y="195"/>
                  </a:cubicBezTo>
                  <a:cubicBezTo>
                    <a:pt x="54" y="196"/>
                    <a:pt x="53" y="196"/>
                    <a:pt x="52" y="198"/>
                  </a:cubicBezTo>
                  <a:cubicBezTo>
                    <a:pt x="52" y="201"/>
                    <a:pt x="49" y="200"/>
                    <a:pt x="49" y="200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194"/>
                    <a:pt x="52" y="195"/>
                    <a:pt x="48" y="192"/>
                  </a:cubicBezTo>
                  <a:cubicBezTo>
                    <a:pt x="45" y="189"/>
                    <a:pt x="42" y="188"/>
                    <a:pt x="42" y="186"/>
                  </a:cubicBezTo>
                  <a:cubicBezTo>
                    <a:pt x="42" y="185"/>
                    <a:pt x="47" y="184"/>
                    <a:pt x="47" y="184"/>
                  </a:cubicBezTo>
                  <a:cubicBezTo>
                    <a:pt x="47" y="184"/>
                    <a:pt x="45" y="177"/>
                    <a:pt x="44" y="179"/>
                  </a:cubicBezTo>
                  <a:cubicBezTo>
                    <a:pt x="43" y="181"/>
                    <a:pt x="39" y="178"/>
                    <a:pt x="39" y="178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0" y="165"/>
                    <a:pt x="30" y="169"/>
                  </a:cubicBezTo>
                  <a:cubicBezTo>
                    <a:pt x="31" y="173"/>
                    <a:pt x="29" y="175"/>
                    <a:pt x="27" y="174"/>
                  </a:cubicBezTo>
                  <a:cubicBezTo>
                    <a:pt x="26" y="174"/>
                    <a:pt x="25" y="166"/>
                    <a:pt x="23" y="169"/>
                  </a:cubicBezTo>
                  <a:cubicBezTo>
                    <a:pt x="20" y="171"/>
                    <a:pt x="19" y="174"/>
                    <a:pt x="18" y="174"/>
                  </a:cubicBezTo>
                  <a:cubicBezTo>
                    <a:pt x="16" y="175"/>
                    <a:pt x="16" y="169"/>
                    <a:pt x="13" y="171"/>
                  </a:cubicBezTo>
                  <a:cubicBezTo>
                    <a:pt x="11" y="172"/>
                    <a:pt x="8" y="176"/>
                    <a:pt x="7" y="172"/>
                  </a:cubicBezTo>
                  <a:cubicBezTo>
                    <a:pt x="6" y="168"/>
                    <a:pt x="6" y="167"/>
                    <a:pt x="8" y="166"/>
                  </a:cubicBezTo>
                  <a:cubicBezTo>
                    <a:pt x="10" y="165"/>
                    <a:pt x="10" y="163"/>
                    <a:pt x="10" y="161"/>
                  </a:cubicBezTo>
                  <a:cubicBezTo>
                    <a:pt x="10" y="159"/>
                    <a:pt x="7" y="149"/>
                    <a:pt x="5" y="150"/>
                  </a:cubicBezTo>
                  <a:cubicBezTo>
                    <a:pt x="3" y="151"/>
                    <a:pt x="0" y="152"/>
                    <a:pt x="1" y="149"/>
                  </a:cubicBezTo>
                  <a:cubicBezTo>
                    <a:pt x="2" y="146"/>
                    <a:pt x="3" y="144"/>
                    <a:pt x="3" y="144"/>
                  </a:cubicBezTo>
                  <a:cubicBezTo>
                    <a:pt x="3" y="139"/>
                    <a:pt x="3" y="139"/>
                    <a:pt x="3" y="139"/>
                  </a:cubicBezTo>
                  <a:lnTo>
                    <a:pt x="3" y="135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>
              <a:extLst>
                <a:ext uri="{FF2B5EF4-FFF2-40B4-BE49-F238E27FC236}">
                  <a16:creationId xmlns:a16="http://schemas.microsoft.com/office/drawing/2014/main" id="{AA628FDE-EA5C-4AE3-B349-B226E9127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144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>
              <a:extLst>
                <a:ext uri="{FF2B5EF4-FFF2-40B4-BE49-F238E27FC236}">
                  <a16:creationId xmlns:a16="http://schemas.microsoft.com/office/drawing/2014/main" id="{FC3C6202-C3DB-4AFB-814C-873DCB518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9" y="1440"/>
              <a:ext cx="0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7">
              <a:extLst>
                <a:ext uri="{FF2B5EF4-FFF2-40B4-BE49-F238E27FC236}">
                  <a16:creationId xmlns:a16="http://schemas.microsoft.com/office/drawing/2014/main" id="{6C8DF818-A614-4846-9E45-32D309A3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65"/>
              <a:ext cx="500" cy="537"/>
            </a:xfrm>
            <a:custGeom>
              <a:avLst/>
              <a:gdLst>
                <a:gd name="T0" fmla="*/ 159 w 157"/>
                <a:gd name="T1" fmla="*/ 531 h 169"/>
                <a:gd name="T2" fmla="*/ 182 w 157"/>
                <a:gd name="T3" fmla="*/ 493 h 169"/>
                <a:gd name="T4" fmla="*/ 207 w 157"/>
                <a:gd name="T5" fmla="*/ 508 h 169"/>
                <a:gd name="T6" fmla="*/ 220 w 157"/>
                <a:gd name="T7" fmla="*/ 505 h 169"/>
                <a:gd name="T8" fmla="*/ 245 w 157"/>
                <a:gd name="T9" fmla="*/ 508 h 169"/>
                <a:gd name="T10" fmla="*/ 274 w 157"/>
                <a:gd name="T11" fmla="*/ 499 h 169"/>
                <a:gd name="T12" fmla="*/ 287 w 157"/>
                <a:gd name="T13" fmla="*/ 505 h 169"/>
                <a:gd name="T14" fmla="*/ 433 w 157"/>
                <a:gd name="T15" fmla="*/ 512 h 169"/>
                <a:gd name="T16" fmla="*/ 436 w 157"/>
                <a:gd name="T17" fmla="*/ 477 h 169"/>
                <a:gd name="T18" fmla="*/ 430 w 157"/>
                <a:gd name="T19" fmla="*/ 467 h 169"/>
                <a:gd name="T20" fmla="*/ 436 w 157"/>
                <a:gd name="T21" fmla="*/ 102 h 169"/>
                <a:gd name="T22" fmla="*/ 500 w 157"/>
                <a:gd name="T23" fmla="*/ 105 h 169"/>
                <a:gd name="T24" fmla="*/ 490 w 157"/>
                <a:gd name="T25" fmla="*/ 99 h 169"/>
                <a:gd name="T26" fmla="*/ 373 w 157"/>
                <a:gd name="T27" fmla="*/ 0 h 169"/>
                <a:gd name="T28" fmla="*/ 363 w 157"/>
                <a:gd name="T29" fmla="*/ 54 h 169"/>
                <a:gd name="T30" fmla="*/ 239 w 157"/>
                <a:gd name="T31" fmla="*/ 44 h 169"/>
                <a:gd name="T32" fmla="*/ 220 w 157"/>
                <a:gd name="T33" fmla="*/ 149 h 169"/>
                <a:gd name="T34" fmla="*/ 169 w 157"/>
                <a:gd name="T35" fmla="*/ 181 h 169"/>
                <a:gd name="T36" fmla="*/ 166 w 157"/>
                <a:gd name="T37" fmla="*/ 238 h 169"/>
                <a:gd name="T38" fmla="*/ 13 w 157"/>
                <a:gd name="T39" fmla="*/ 226 h 169"/>
                <a:gd name="T40" fmla="*/ 10 w 157"/>
                <a:gd name="T41" fmla="*/ 245 h 169"/>
                <a:gd name="T42" fmla="*/ 22 w 157"/>
                <a:gd name="T43" fmla="*/ 264 h 169"/>
                <a:gd name="T44" fmla="*/ 32 w 157"/>
                <a:gd name="T45" fmla="*/ 280 h 169"/>
                <a:gd name="T46" fmla="*/ 25 w 157"/>
                <a:gd name="T47" fmla="*/ 296 h 169"/>
                <a:gd name="T48" fmla="*/ 19 w 157"/>
                <a:gd name="T49" fmla="*/ 308 h 169"/>
                <a:gd name="T50" fmla="*/ 32 w 157"/>
                <a:gd name="T51" fmla="*/ 327 h 169"/>
                <a:gd name="T52" fmla="*/ 29 w 157"/>
                <a:gd name="T53" fmla="*/ 346 h 169"/>
                <a:gd name="T54" fmla="*/ 29 w 157"/>
                <a:gd name="T55" fmla="*/ 365 h 169"/>
                <a:gd name="T56" fmla="*/ 19 w 157"/>
                <a:gd name="T57" fmla="*/ 394 h 169"/>
                <a:gd name="T58" fmla="*/ 6 w 157"/>
                <a:gd name="T59" fmla="*/ 419 h 169"/>
                <a:gd name="T60" fmla="*/ 3 w 157"/>
                <a:gd name="T61" fmla="*/ 435 h 169"/>
                <a:gd name="T62" fmla="*/ 16 w 157"/>
                <a:gd name="T63" fmla="*/ 442 h 169"/>
                <a:gd name="T64" fmla="*/ 48 w 157"/>
                <a:gd name="T65" fmla="*/ 442 h 169"/>
                <a:gd name="T66" fmla="*/ 64 w 157"/>
                <a:gd name="T67" fmla="*/ 435 h 169"/>
                <a:gd name="T68" fmla="*/ 92 w 157"/>
                <a:gd name="T69" fmla="*/ 448 h 169"/>
                <a:gd name="T70" fmla="*/ 108 w 157"/>
                <a:gd name="T71" fmla="*/ 467 h 169"/>
                <a:gd name="T72" fmla="*/ 131 w 157"/>
                <a:gd name="T73" fmla="*/ 489 h 169"/>
                <a:gd name="T74" fmla="*/ 150 w 157"/>
                <a:gd name="T75" fmla="*/ 499 h 169"/>
                <a:gd name="T76" fmla="*/ 150 w 157"/>
                <a:gd name="T77" fmla="*/ 518 h 169"/>
                <a:gd name="T78" fmla="*/ 159 w 157"/>
                <a:gd name="T79" fmla="*/ 531 h 1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7" h="169">
                  <a:moveTo>
                    <a:pt x="50" y="167"/>
                  </a:moveTo>
                  <a:cubicBezTo>
                    <a:pt x="54" y="169"/>
                    <a:pt x="54" y="157"/>
                    <a:pt x="57" y="155"/>
                  </a:cubicBezTo>
                  <a:cubicBezTo>
                    <a:pt x="60" y="154"/>
                    <a:pt x="62" y="156"/>
                    <a:pt x="65" y="160"/>
                  </a:cubicBezTo>
                  <a:cubicBezTo>
                    <a:pt x="67" y="164"/>
                    <a:pt x="67" y="161"/>
                    <a:pt x="69" y="159"/>
                  </a:cubicBezTo>
                  <a:cubicBezTo>
                    <a:pt x="71" y="156"/>
                    <a:pt x="77" y="160"/>
                    <a:pt x="77" y="160"/>
                  </a:cubicBezTo>
                  <a:cubicBezTo>
                    <a:pt x="77" y="160"/>
                    <a:pt x="86" y="160"/>
                    <a:pt x="86" y="157"/>
                  </a:cubicBezTo>
                  <a:cubicBezTo>
                    <a:pt x="86" y="154"/>
                    <a:pt x="90" y="159"/>
                    <a:pt x="90" y="159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6" y="158"/>
                    <a:pt x="138" y="150"/>
                    <a:pt x="137" y="150"/>
                  </a:cubicBezTo>
                  <a:cubicBezTo>
                    <a:pt x="136" y="150"/>
                    <a:pt x="135" y="147"/>
                    <a:pt x="135" y="147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54" y="51"/>
                    <a:pt x="53" y="57"/>
                  </a:cubicBezTo>
                  <a:cubicBezTo>
                    <a:pt x="52" y="62"/>
                    <a:pt x="52" y="75"/>
                    <a:pt x="52" y="75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0" y="74"/>
                    <a:pt x="3" y="77"/>
                  </a:cubicBezTo>
                  <a:cubicBezTo>
                    <a:pt x="5" y="79"/>
                    <a:pt x="6" y="82"/>
                    <a:pt x="7" y="83"/>
                  </a:cubicBezTo>
                  <a:cubicBezTo>
                    <a:pt x="9" y="85"/>
                    <a:pt x="10" y="85"/>
                    <a:pt x="10" y="88"/>
                  </a:cubicBezTo>
                  <a:cubicBezTo>
                    <a:pt x="9" y="91"/>
                    <a:pt x="9" y="92"/>
                    <a:pt x="8" y="93"/>
                  </a:cubicBezTo>
                  <a:cubicBezTo>
                    <a:pt x="7" y="94"/>
                    <a:pt x="5" y="95"/>
                    <a:pt x="6" y="97"/>
                  </a:cubicBezTo>
                  <a:cubicBezTo>
                    <a:pt x="7" y="100"/>
                    <a:pt x="10" y="103"/>
                    <a:pt x="10" y="103"/>
                  </a:cubicBezTo>
                  <a:cubicBezTo>
                    <a:pt x="10" y="104"/>
                    <a:pt x="8" y="105"/>
                    <a:pt x="9" y="109"/>
                  </a:cubicBezTo>
                  <a:cubicBezTo>
                    <a:pt x="9" y="112"/>
                    <a:pt x="10" y="112"/>
                    <a:pt x="9" y="115"/>
                  </a:cubicBezTo>
                  <a:cubicBezTo>
                    <a:pt x="8" y="118"/>
                    <a:pt x="6" y="123"/>
                    <a:pt x="6" y="124"/>
                  </a:cubicBezTo>
                  <a:cubicBezTo>
                    <a:pt x="5" y="125"/>
                    <a:pt x="3" y="130"/>
                    <a:pt x="2" y="132"/>
                  </a:cubicBezTo>
                  <a:cubicBezTo>
                    <a:pt x="1" y="134"/>
                    <a:pt x="1" y="134"/>
                    <a:pt x="1" y="137"/>
                  </a:cubicBezTo>
                  <a:cubicBezTo>
                    <a:pt x="1" y="137"/>
                    <a:pt x="4" y="139"/>
                    <a:pt x="5" y="139"/>
                  </a:cubicBezTo>
                  <a:cubicBezTo>
                    <a:pt x="7" y="139"/>
                    <a:pt x="14" y="138"/>
                    <a:pt x="15" y="139"/>
                  </a:cubicBezTo>
                  <a:cubicBezTo>
                    <a:pt x="16" y="139"/>
                    <a:pt x="17" y="137"/>
                    <a:pt x="20" y="137"/>
                  </a:cubicBezTo>
                  <a:cubicBezTo>
                    <a:pt x="23" y="137"/>
                    <a:pt x="27" y="138"/>
                    <a:pt x="29" y="141"/>
                  </a:cubicBezTo>
                  <a:cubicBezTo>
                    <a:pt x="30" y="145"/>
                    <a:pt x="32" y="147"/>
                    <a:pt x="34" y="147"/>
                  </a:cubicBezTo>
                  <a:cubicBezTo>
                    <a:pt x="37" y="146"/>
                    <a:pt x="39" y="152"/>
                    <a:pt x="41" y="154"/>
                  </a:cubicBezTo>
                  <a:cubicBezTo>
                    <a:pt x="44" y="156"/>
                    <a:pt x="47" y="157"/>
                    <a:pt x="47" y="157"/>
                  </a:cubicBezTo>
                  <a:cubicBezTo>
                    <a:pt x="47" y="157"/>
                    <a:pt x="46" y="161"/>
                    <a:pt x="47" y="163"/>
                  </a:cubicBezTo>
                  <a:lnTo>
                    <a:pt x="50" y="167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8">
              <a:extLst>
                <a:ext uri="{FF2B5EF4-FFF2-40B4-BE49-F238E27FC236}">
                  <a16:creationId xmlns:a16="http://schemas.microsoft.com/office/drawing/2014/main" id="{29571A8D-C906-4D8B-B3B5-2674B5CD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1700"/>
              <a:ext cx="230" cy="252"/>
            </a:xfrm>
            <a:custGeom>
              <a:avLst/>
              <a:gdLst>
                <a:gd name="T0" fmla="*/ 51 w 72"/>
                <a:gd name="T1" fmla="*/ 0 h 79"/>
                <a:gd name="T2" fmla="*/ 64 w 72"/>
                <a:gd name="T3" fmla="*/ 6 h 79"/>
                <a:gd name="T4" fmla="*/ 96 w 72"/>
                <a:gd name="T5" fmla="*/ 6 h 79"/>
                <a:gd name="T6" fmla="*/ 112 w 72"/>
                <a:gd name="T7" fmla="*/ 0 h 79"/>
                <a:gd name="T8" fmla="*/ 141 w 72"/>
                <a:gd name="T9" fmla="*/ 13 h 79"/>
                <a:gd name="T10" fmla="*/ 157 w 72"/>
                <a:gd name="T11" fmla="*/ 32 h 79"/>
                <a:gd name="T12" fmla="*/ 179 w 72"/>
                <a:gd name="T13" fmla="*/ 54 h 79"/>
                <a:gd name="T14" fmla="*/ 198 w 72"/>
                <a:gd name="T15" fmla="*/ 64 h 79"/>
                <a:gd name="T16" fmla="*/ 198 w 72"/>
                <a:gd name="T17" fmla="*/ 83 h 79"/>
                <a:gd name="T18" fmla="*/ 208 w 72"/>
                <a:gd name="T19" fmla="*/ 96 h 79"/>
                <a:gd name="T20" fmla="*/ 208 w 72"/>
                <a:gd name="T21" fmla="*/ 108 h 79"/>
                <a:gd name="T22" fmla="*/ 208 w 72"/>
                <a:gd name="T23" fmla="*/ 124 h 79"/>
                <a:gd name="T24" fmla="*/ 201 w 72"/>
                <a:gd name="T25" fmla="*/ 140 h 79"/>
                <a:gd name="T26" fmla="*/ 214 w 72"/>
                <a:gd name="T27" fmla="*/ 144 h 79"/>
                <a:gd name="T28" fmla="*/ 230 w 72"/>
                <a:gd name="T29" fmla="*/ 179 h 79"/>
                <a:gd name="T30" fmla="*/ 224 w 72"/>
                <a:gd name="T31" fmla="*/ 195 h 79"/>
                <a:gd name="T32" fmla="*/ 204 w 72"/>
                <a:gd name="T33" fmla="*/ 201 h 79"/>
                <a:gd name="T34" fmla="*/ 182 w 72"/>
                <a:gd name="T35" fmla="*/ 201 h 79"/>
                <a:gd name="T36" fmla="*/ 157 w 72"/>
                <a:gd name="T37" fmla="*/ 182 h 79"/>
                <a:gd name="T38" fmla="*/ 134 w 72"/>
                <a:gd name="T39" fmla="*/ 182 h 79"/>
                <a:gd name="T40" fmla="*/ 137 w 72"/>
                <a:gd name="T41" fmla="*/ 198 h 79"/>
                <a:gd name="T42" fmla="*/ 128 w 72"/>
                <a:gd name="T43" fmla="*/ 201 h 79"/>
                <a:gd name="T44" fmla="*/ 121 w 72"/>
                <a:gd name="T45" fmla="*/ 198 h 79"/>
                <a:gd name="T46" fmla="*/ 134 w 72"/>
                <a:gd name="T47" fmla="*/ 214 h 79"/>
                <a:gd name="T48" fmla="*/ 128 w 72"/>
                <a:gd name="T49" fmla="*/ 226 h 79"/>
                <a:gd name="T50" fmla="*/ 112 w 72"/>
                <a:gd name="T51" fmla="*/ 226 h 79"/>
                <a:gd name="T52" fmla="*/ 80 w 72"/>
                <a:gd name="T53" fmla="*/ 252 h 79"/>
                <a:gd name="T54" fmla="*/ 67 w 72"/>
                <a:gd name="T55" fmla="*/ 236 h 79"/>
                <a:gd name="T56" fmla="*/ 67 w 72"/>
                <a:gd name="T57" fmla="*/ 220 h 79"/>
                <a:gd name="T58" fmla="*/ 77 w 72"/>
                <a:gd name="T59" fmla="*/ 211 h 79"/>
                <a:gd name="T60" fmla="*/ 70 w 72"/>
                <a:gd name="T61" fmla="*/ 207 h 79"/>
                <a:gd name="T62" fmla="*/ 45 w 72"/>
                <a:gd name="T63" fmla="*/ 214 h 79"/>
                <a:gd name="T64" fmla="*/ 32 w 72"/>
                <a:gd name="T65" fmla="*/ 207 h 79"/>
                <a:gd name="T66" fmla="*/ 22 w 72"/>
                <a:gd name="T67" fmla="*/ 191 h 79"/>
                <a:gd name="T68" fmla="*/ 16 w 72"/>
                <a:gd name="T69" fmla="*/ 185 h 79"/>
                <a:gd name="T70" fmla="*/ 26 w 72"/>
                <a:gd name="T71" fmla="*/ 185 h 79"/>
                <a:gd name="T72" fmla="*/ 51 w 72"/>
                <a:gd name="T73" fmla="*/ 188 h 79"/>
                <a:gd name="T74" fmla="*/ 70 w 72"/>
                <a:gd name="T75" fmla="*/ 179 h 79"/>
                <a:gd name="T76" fmla="*/ 19 w 72"/>
                <a:gd name="T77" fmla="*/ 175 h 79"/>
                <a:gd name="T78" fmla="*/ 16 w 72"/>
                <a:gd name="T79" fmla="*/ 156 h 79"/>
                <a:gd name="T80" fmla="*/ 26 w 72"/>
                <a:gd name="T81" fmla="*/ 128 h 79"/>
                <a:gd name="T82" fmla="*/ 32 w 72"/>
                <a:gd name="T83" fmla="*/ 112 h 79"/>
                <a:gd name="T84" fmla="*/ 26 w 72"/>
                <a:gd name="T85" fmla="*/ 118 h 79"/>
                <a:gd name="T86" fmla="*/ 19 w 72"/>
                <a:gd name="T87" fmla="*/ 105 h 79"/>
                <a:gd name="T88" fmla="*/ 10 w 72"/>
                <a:gd name="T89" fmla="*/ 93 h 79"/>
                <a:gd name="T90" fmla="*/ 3 w 72"/>
                <a:gd name="T91" fmla="*/ 86 h 79"/>
                <a:gd name="T92" fmla="*/ 13 w 72"/>
                <a:gd name="T93" fmla="*/ 70 h 79"/>
                <a:gd name="T94" fmla="*/ 22 w 72"/>
                <a:gd name="T95" fmla="*/ 61 h 79"/>
                <a:gd name="T96" fmla="*/ 32 w 72"/>
                <a:gd name="T97" fmla="*/ 45 h 79"/>
                <a:gd name="T98" fmla="*/ 42 w 72"/>
                <a:gd name="T99" fmla="*/ 29 h 79"/>
                <a:gd name="T100" fmla="*/ 51 w 72"/>
                <a:gd name="T101" fmla="*/ 0 h 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2" h="79">
                  <a:moveTo>
                    <a:pt x="16" y="0"/>
                  </a:moveTo>
                  <a:cubicBezTo>
                    <a:pt x="16" y="0"/>
                    <a:pt x="19" y="2"/>
                    <a:pt x="20" y="2"/>
                  </a:cubicBezTo>
                  <a:cubicBezTo>
                    <a:pt x="22" y="2"/>
                    <a:pt x="29" y="1"/>
                    <a:pt x="30" y="2"/>
                  </a:cubicBezTo>
                  <a:cubicBezTo>
                    <a:pt x="31" y="2"/>
                    <a:pt x="32" y="0"/>
                    <a:pt x="35" y="0"/>
                  </a:cubicBezTo>
                  <a:cubicBezTo>
                    <a:pt x="38" y="0"/>
                    <a:pt x="42" y="1"/>
                    <a:pt x="44" y="4"/>
                  </a:cubicBezTo>
                  <a:cubicBezTo>
                    <a:pt x="45" y="8"/>
                    <a:pt x="47" y="10"/>
                    <a:pt x="49" y="10"/>
                  </a:cubicBezTo>
                  <a:cubicBezTo>
                    <a:pt x="52" y="9"/>
                    <a:pt x="54" y="15"/>
                    <a:pt x="56" y="17"/>
                  </a:cubicBezTo>
                  <a:cubicBezTo>
                    <a:pt x="59" y="19"/>
                    <a:pt x="62" y="20"/>
                    <a:pt x="62" y="20"/>
                  </a:cubicBezTo>
                  <a:cubicBezTo>
                    <a:pt x="62" y="20"/>
                    <a:pt x="61" y="24"/>
                    <a:pt x="62" y="26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41"/>
                    <a:pt x="63" y="44"/>
                  </a:cubicBezTo>
                  <a:cubicBezTo>
                    <a:pt x="62" y="47"/>
                    <a:pt x="65" y="46"/>
                    <a:pt x="67" y="45"/>
                  </a:cubicBezTo>
                  <a:cubicBezTo>
                    <a:pt x="69" y="44"/>
                    <a:pt x="72" y="54"/>
                    <a:pt x="72" y="56"/>
                  </a:cubicBezTo>
                  <a:cubicBezTo>
                    <a:pt x="72" y="58"/>
                    <a:pt x="72" y="60"/>
                    <a:pt x="70" y="61"/>
                  </a:cubicBezTo>
                  <a:cubicBezTo>
                    <a:pt x="70" y="61"/>
                    <a:pt x="66" y="63"/>
                    <a:pt x="64" y="63"/>
                  </a:cubicBezTo>
                  <a:cubicBezTo>
                    <a:pt x="62" y="62"/>
                    <a:pt x="58" y="65"/>
                    <a:pt x="57" y="63"/>
                  </a:cubicBezTo>
                  <a:cubicBezTo>
                    <a:pt x="55" y="61"/>
                    <a:pt x="52" y="58"/>
                    <a:pt x="49" y="57"/>
                  </a:cubicBezTo>
                  <a:cubicBezTo>
                    <a:pt x="46" y="57"/>
                    <a:pt x="42" y="56"/>
                    <a:pt x="42" y="57"/>
                  </a:cubicBezTo>
                  <a:cubicBezTo>
                    <a:pt x="42" y="59"/>
                    <a:pt x="44" y="61"/>
                    <a:pt x="43" y="62"/>
                  </a:cubicBezTo>
                  <a:cubicBezTo>
                    <a:pt x="43" y="62"/>
                    <a:pt x="41" y="63"/>
                    <a:pt x="40" y="63"/>
                  </a:cubicBezTo>
                  <a:cubicBezTo>
                    <a:pt x="39" y="62"/>
                    <a:pt x="38" y="61"/>
                    <a:pt x="38" y="62"/>
                  </a:cubicBezTo>
                  <a:cubicBezTo>
                    <a:pt x="39" y="64"/>
                    <a:pt x="42" y="66"/>
                    <a:pt x="42" y="67"/>
                  </a:cubicBezTo>
                  <a:cubicBezTo>
                    <a:pt x="42" y="68"/>
                    <a:pt x="42" y="70"/>
                    <a:pt x="40" y="71"/>
                  </a:cubicBezTo>
                  <a:cubicBezTo>
                    <a:pt x="38" y="71"/>
                    <a:pt x="37" y="71"/>
                    <a:pt x="35" y="71"/>
                  </a:cubicBezTo>
                  <a:cubicBezTo>
                    <a:pt x="34" y="71"/>
                    <a:pt x="28" y="70"/>
                    <a:pt x="25" y="79"/>
                  </a:cubicBezTo>
                  <a:cubicBezTo>
                    <a:pt x="25" y="79"/>
                    <a:pt x="22" y="75"/>
                    <a:pt x="21" y="74"/>
                  </a:cubicBezTo>
                  <a:cubicBezTo>
                    <a:pt x="20" y="73"/>
                    <a:pt x="20" y="70"/>
                    <a:pt x="21" y="69"/>
                  </a:cubicBezTo>
                  <a:cubicBezTo>
                    <a:pt x="22" y="68"/>
                    <a:pt x="23" y="67"/>
                    <a:pt x="24" y="66"/>
                  </a:cubicBezTo>
                  <a:cubicBezTo>
                    <a:pt x="26" y="65"/>
                    <a:pt x="25" y="64"/>
                    <a:pt x="22" y="65"/>
                  </a:cubicBezTo>
                  <a:cubicBezTo>
                    <a:pt x="19" y="66"/>
                    <a:pt x="15" y="66"/>
                    <a:pt x="14" y="67"/>
                  </a:cubicBezTo>
                  <a:cubicBezTo>
                    <a:pt x="13" y="68"/>
                    <a:pt x="11" y="67"/>
                    <a:pt x="10" y="65"/>
                  </a:cubicBezTo>
                  <a:cubicBezTo>
                    <a:pt x="9" y="63"/>
                    <a:pt x="9" y="61"/>
                    <a:pt x="7" y="60"/>
                  </a:cubicBezTo>
                  <a:cubicBezTo>
                    <a:pt x="6" y="60"/>
                    <a:pt x="5" y="59"/>
                    <a:pt x="5" y="58"/>
                  </a:cubicBezTo>
                  <a:cubicBezTo>
                    <a:pt x="5" y="57"/>
                    <a:pt x="7" y="58"/>
                    <a:pt x="8" y="58"/>
                  </a:cubicBezTo>
                  <a:cubicBezTo>
                    <a:pt x="9" y="59"/>
                    <a:pt x="12" y="60"/>
                    <a:pt x="16" y="59"/>
                  </a:cubicBezTo>
                  <a:cubicBezTo>
                    <a:pt x="20" y="58"/>
                    <a:pt x="20" y="57"/>
                    <a:pt x="22" y="56"/>
                  </a:cubicBezTo>
                  <a:cubicBezTo>
                    <a:pt x="22" y="56"/>
                    <a:pt x="12" y="60"/>
                    <a:pt x="6" y="55"/>
                  </a:cubicBezTo>
                  <a:cubicBezTo>
                    <a:pt x="0" y="50"/>
                    <a:pt x="4" y="52"/>
                    <a:pt x="5" y="49"/>
                  </a:cubicBezTo>
                  <a:cubicBezTo>
                    <a:pt x="6" y="47"/>
                    <a:pt x="7" y="42"/>
                    <a:pt x="8" y="40"/>
                  </a:cubicBezTo>
                  <a:cubicBezTo>
                    <a:pt x="8" y="39"/>
                    <a:pt x="10" y="37"/>
                    <a:pt x="10" y="35"/>
                  </a:cubicBezTo>
                  <a:cubicBezTo>
                    <a:pt x="11" y="33"/>
                    <a:pt x="9" y="37"/>
                    <a:pt x="8" y="37"/>
                  </a:cubicBezTo>
                  <a:cubicBezTo>
                    <a:pt x="7" y="38"/>
                    <a:pt x="6" y="33"/>
                    <a:pt x="6" y="33"/>
                  </a:cubicBezTo>
                  <a:cubicBezTo>
                    <a:pt x="5" y="32"/>
                    <a:pt x="4" y="29"/>
                    <a:pt x="3" y="29"/>
                  </a:cubicBezTo>
                  <a:cubicBezTo>
                    <a:pt x="3" y="29"/>
                    <a:pt x="1" y="29"/>
                    <a:pt x="1" y="27"/>
                  </a:cubicBezTo>
                  <a:cubicBezTo>
                    <a:pt x="2" y="25"/>
                    <a:pt x="2" y="22"/>
                    <a:pt x="4" y="22"/>
                  </a:cubicBezTo>
                  <a:cubicBezTo>
                    <a:pt x="5" y="21"/>
                    <a:pt x="5" y="19"/>
                    <a:pt x="7" y="19"/>
                  </a:cubicBezTo>
                  <a:cubicBezTo>
                    <a:pt x="8" y="19"/>
                    <a:pt x="9" y="15"/>
                    <a:pt x="10" y="14"/>
                  </a:cubicBezTo>
                  <a:cubicBezTo>
                    <a:pt x="12" y="12"/>
                    <a:pt x="12" y="10"/>
                    <a:pt x="13" y="9"/>
                  </a:cubicBezTo>
                  <a:cubicBezTo>
                    <a:pt x="14" y="7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9">
              <a:extLst>
                <a:ext uri="{FF2B5EF4-FFF2-40B4-BE49-F238E27FC236}">
                  <a16:creationId xmlns:a16="http://schemas.microsoft.com/office/drawing/2014/main" id="{2CACB226-934D-4877-B733-E3765339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879"/>
              <a:ext cx="296" cy="245"/>
            </a:xfrm>
            <a:custGeom>
              <a:avLst/>
              <a:gdLst>
                <a:gd name="T0" fmla="*/ 0 w 93"/>
                <a:gd name="T1" fmla="*/ 73 h 77"/>
                <a:gd name="T2" fmla="*/ 32 w 93"/>
                <a:gd name="T3" fmla="*/ 48 h 77"/>
                <a:gd name="T4" fmla="*/ 48 w 93"/>
                <a:gd name="T5" fmla="*/ 48 h 77"/>
                <a:gd name="T6" fmla="*/ 54 w 93"/>
                <a:gd name="T7" fmla="*/ 35 h 77"/>
                <a:gd name="T8" fmla="*/ 41 w 93"/>
                <a:gd name="T9" fmla="*/ 19 h 77"/>
                <a:gd name="T10" fmla="*/ 48 w 93"/>
                <a:gd name="T11" fmla="*/ 22 h 77"/>
                <a:gd name="T12" fmla="*/ 57 w 93"/>
                <a:gd name="T13" fmla="*/ 19 h 77"/>
                <a:gd name="T14" fmla="*/ 54 w 93"/>
                <a:gd name="T15" fmla="*/ 3 h 77"/>
                <a:gd name="T16" fmla="*/ 76 w 93"/>
                <a:gd name="T17" fmla="*/ 3 h 77"/>
                <a:gd name="T18" fmla="*/ 102 w 93"/>
                <a:gd name="T19" fmla="*/ 22 h 77"/>
                <a:gd name="T20" fmla="*/ 124 w 93"/>
                <a:gd name="T21" fmla="*/ 22 h 77"/>
                <a:gd name="T22" fmla="*/ 143 w 93"/>
                <a:gd name="T23" fmla="*/ 16 h 77"/>
                <a:gd name="T24" fmla="*/ 140 w 93"/>
                <a:gd name="T25" fmla="*/ 35 h 77"/>
                <a:gd name="T26" fmla="*/ 159 w 93"/>
                <a:gd name="T27" fmla="*/ 32 h 77"/>
                <a:gd name="T28" fmla="*/ 175 w 93"/>
                <a:gd name="T29" fmla="*/ 41 h 77"/>
                <a:gd name="T30" fmla="*/ 191 w 93"/>
                <a:gd name="T31" fmla="*/ 25 h 77"/>
                <a:gd name="T32" fmla="*/ 204 w 93"/>
                <a:gd name="T33" fmla="*/ 41 h 77"/>
                <a:gd name="T34" fmla="*/ 213 w 93"/>
                <a:gd name="T35" fmla="*/ 25 h 77"/>
                <a:gd name="T36" fmla="*/ 229 w 93"/>
                <a:gd name="T37" fmla="*/ 19 h 77"/>
                <a:gd name="T38" fmla="*/ 242 w 93"/>
                <a:gd name="T39" fmla="*/ 35 h 77"/>
                <a:gd name="T40" fmla="*/ 242 w 93"/>
                <a:gd name="T41" fmla="*/ 54 h 77"/>
                <a:gd name="T42" fmla="*/ 258 w 93"/>
                <a:gd name="T43" fmla="*/ 57 h 77"/>
                <a:gd name="T44" fmla="*/ 267 w 93"/>
                <a:gd name="T45" fmla="*/ 73 h 77"/>
                <a:gd name="T46" fmla="*/ 251 w 93"/>
                <a:gd name="T47" fmla="*/ 80 h 77"/>
                <a:gd name="T48" fmla="*/ 271 w 93"/>
                <a:gd name="T49" fmla="*/ 99 h 77"/>
                <a:gd name="T50" fmla="*/ 261 w 93"/>
                <a:gd name="T51" fmla="*/ 105 h 77"/>
                <a:gd name="T52" fmla="*/ 274 w 93"/>
                <a:gd name="T53" fmla="*/ 124 h 77"/>
                <a:gd name="T54" fmla="*/ 274 w 93"/>
                <a:gd name="T55" fmla="*/ 134 h 77"/>
                <a:gd name="T56" fmla="*/ 277 w 93"/>
                <a:gd name="T57" fmla="*/ 159 h 77"/>
                <a:gd name="T58" fmla="*/ 286 w 93"/>
                <a:gd name="T59" fmla="*/ 178 h 77"/>
                <a:gd name="T60" fmla="*/ 277 w 93"/>
                <a:gd name="T61" fmla="*/ 181 h 77"/>
                <a:gd name="T62" fmla="*/ 293 w 93"/>
                <a:gd name="T63" fmla="*/ 191 h 77"/>
                <a:gd name="T64" fmla="*/ 286 w 93"/>
                <a:gd name="T65" fmla="*/ 210 h 77"/>
                <a:gd name="T66" fmla="*/ 274 w 93"/>
                <a:gd name="T67" fmla="*/ 204 h 77"/>
                <a:gd name="T68" fmla="*/ 267 w 93"/>
                <a:gd name="T69" fmla="*/ 200 h 77"/>
                <a:gd name="T70" fmla="*/ 264 w 93"/>
                <a:gd name="T71" fmla="*/ 207 h 77"/>
                <a:gd name="T72" fmla="*/ 267 w 93"/>
                <a:gd name="T73" fmla="*/ 229 h 77"/>
                <a:gd name="T74" fmla="*/ 248 w 93"/>
                <a:gd name="T75" fmla="*/ 232 h 77"/>
                <a:gd name="T76" fmla="*/ 236 w 93"/>
                <a:gd name="T77" fmla="*/ 245 h 77"/>
                <a:gd name="T78" fmla="*/ 216 w 93"/>
                <a:gd name="T79" fmla="*/ 239 h 77"/>
                <a:gd name="T80" fmla="*/ 213 w 93"/>
                <a:gd name="T81" fmla="*/ 216 h 77"/>
                <a:gd name="T82" fmla="*/ 207 w 93"/>
                <a:gd name="T83" fmla="*/ 200 h 77"/>
                <a:gd name="T84" fmla="*/ 194 w 93"/>
                <a:gd name="T85" fmla="*/ 194 h 77"/>
                <a:gd name="T86" fmla="*/ 181 w 93"/>
                <a:gd name="T87" fmla="*/ 194 h 77"/>
                <a:gd name="T88" fmla="*/ 172 w 93"/>
                <a:gd name="T89" fmla="*/ 200 h 77"/>
                <a:gd name="T90" fmla="*/ 172 w 93"/>
                <a:gd name="T91" fmla="*/ 172 h 77"/>
                <a:gd name="T92" fmla="*/ 121 w 93"/>
                <a:gd name="T93" fmla="*/ 127 h 77"/>
                <a:gd name="T94" fmla="*/ 92 w 93"/>
                <a:gd name="T95" fmla="*/ 137 h 77"/>
                <a:gd name="T96" fmla="*/ 64 w 93"/>
                <a:gd name="T97" fmla="*/ 165 h 77"/>
                <a:gd name="T98" fmla="*/ 51 w 93"/>
                <a:gd name="T99" fmla="*/ 140 h 77"/>
                <a:gd name="T100" fmla="*/ 41 w 93"/>
                <a:gd name="T101" fmla="*/ 121 h 77"/>
                <a:gd name="T102" fmla="*/ 16 w 93"/>
                <a:gd name="T103" fmla="*/ 105 h 77"/>
                <a:gd name="T104" fmla="*/ 0 w 93"/>
                <a:gd name="T105" fmla="*/ 73 h 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3" h="77">
                  <a:moveTo>
                    <a:pt x="0" y="23"/>
                  </a:moveTo>
                  <a:cubicBezTo>
                    <a:pt x="3" y="14"/>
                    <a:pt x="9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ubicBezTo>
                    <a:pt x="17" y="14"/>
                    <a:pt x="17" y="12"/>
                    <a:pt x="17" y="11"/>
                  </a:cubicBezTo>
                  <a:cubicBezTo>
                    <a:pt x="17" y="10"/>
                    <a:pt x="14" y="8"/>
                    <a:pt x="13" y="6"/>
                  </a:cubicBezTo>
                  <a:cubicBezTo>
                    <a:pt x="13" y="5"/>
                    <a:pt x="14" y="6"/>
                    <a:pt x="15" y="7"/>
                  </a:cubicBezTo>
                  <a:cubicBezTo>
                    <a:pt x="16" y="7"/>
                    <a:pt x="18" y="6"/>
                    <a:pt x="18" y="6"/>
                  </a:cubicBezTo>
                  <a:cubicBezTo>
                    <a:pt x="19" y="5"/>
                    <a:pt x="17" y="3"/>
                    <a:pt x="17" y="1"/>
                  </a:cubicBezTo>
                  <a:cubicBezTo>
                    <a:pt x="17" y="0"/>
                    <a:pt x="21" y="1"/>
                    <a:pt x="24" y="1"/>
                  </a:cubicBezTo>
                  <a:cubicBezTo>
                    <a:pt x="27" y="2"/>
                    <a:pt x="30" y="5"/>
                    <a:pt x="32" y="7"/>
                  </a:cubicBezTo>
                  <a:cubicBezTo>
                    <a:pt x="33" y="9"/>
                    <a:pt x="37" y="6"/>
                    <a:pt x="39" y="7"/>
                  </a:cubicBezTo>
                  <a:cubicBezTo>
                    <a:pt x="41" y="7"/>
                    <a:pt x="45" y="5"/>
                    <a:pt x="45" y="5"/>
                  </a:cubicBezTo>
                  <a:cubicBezTo>
                    <a:pt x="43" y="6"/>
                    <a:pt x="43" y="7"/>
                    <a:pt x="44" y="11"/>
                  </a:cubicBezTo>
                  <a:cubicBezTo>
                    <a:pt x="45" y="15"/>
                    <a:pt x="48" y="11"/>
                    <a:pt x="50" y="10"/>
                  </a:cubicBezTo>
                  <a:cubicBezTo>
                    <a:pt x="53" y="8"/>
                    <a:pt x="53" y="14"/>
                    <a:pt x="55" y="13"/>
                  </a:cubicBezTo>
                  <a:cubicBezTo>
                    <a:pt x="56" y="13"/>
                    <a:pt x="57" y="10"/>
                    <a:pt x="60" y="8"/>
                  </a:cubicBezTo>
                  <a:cubicBezTo>
                    <a:pt x="62" y="5"/>
                    <a:pt x="63" y="13"/>
                    <a:pt x="64" y="13"/>
                  </a:cubicBezTo>
                  <a:cubicBezTo>
                    <a:pt x="66" y="14"/>
                    <a:pt x="68" y="12"/>
                    <a:pt x="67" y="8"/>
                  </a:cubicBezTo>
                  <a:cubicBezTo>
                    <a:pt x="67" y="4"/>
                    <a:pt x="72" y="6"/>
                    <a:pt x="72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80" y="20"/>
                    <a:pt x="81" y="18"/>
                  </a:cubicBezTo>
                  <a:cubicBezTo>
                    <a:pt x="82" y="16"/>
                    <a:pt x="84" y="23"/>
                    <a:pt x="84" y="23"/>
                  </a:cubicBezTo>
                  <a:cubicBezTo>
                    <a:pt x="84" y="23"/>
                    <a:pt x="79" y="24"/>
                    <a:pt x="79" y="25"/>
                  </a:cubicBezTo>
                  <a:cubicBezTo>
                    <a:pt x="79" y="27"/>
                    <a:pt x="82" y="28"/>
                    <a:pt x="85" y="31"/>
                  </a:cubicBezTo>
                  <a:cubicBezTo>
                    <a:pt x="89" y="34"/>
                    <a:pt x="82" y="33"/>
                    <a:pt x="82" y="33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5" y="40"/>
                    <a:pt x="86" y="42"/>
                  </a:cubicBezTo>
                  <a:cubicBezTo>
                    <a:pt x="86" y="44"/>
                    <a:pt x="84" y="48"/>
                    <a:pt x="87" y="50"/>
                  </a:cubicBezTo>
                  <a:cubicBezTo>
                    <a:pt x="89" y="52"/>
                    <a:pt x="93" y="55"/>
                    <a:pt x="90" y="56"/>
                  </a:cubicBezTo>
                  <a:cubicBezTo>
                    <a:pt x="88" y="57"/>
                    <a:pt x="85" y="56"/>
                    <a:pt x="87" y="57"/>
                  </a:cubicBezTo>
                  <a:cubicBezTo>
                    <a:pt x="89" y="59"/>
                    <a:pt x="91" y="58"/>
                    <a:pt x="92" y="60"/>
                  </a:cubicBezTo>
                  <a:cubicBezTo>
                    <a:pt x="92" y="63"/>
                    <a:pt x="91" y="66"/>
                    <a:pt x="90" y="66"/>
                  </a:cubicBezTo>
                  <a:cubicBezTo>
                    <a:pt x="89" y="65"/>
                    <a:pt x="86" y="64"/>
                    <a:pt x="86" y="64"/>
                  </a:cubicBezTo>
                  <a:cubicBezTo>
                    <a:pt x="86" y="64"/>
                    <a:pt x="85" y="62"/>
                    <a:pt x="84" y="63"/>
                  </a:cubicBezTo>
                  <a:cubicBezTo>
                    <a:pt x="84" y="64"/>
                    <a:pt x="82" y="64"/>
                    <a:pt x="83" y="65"/>
                  </a:cubicBezTo>
                  <a:cubicBezTo>
                    <a:pt x="84" y="67"/>
                    <a:pt x="85" y="71"/>
                    <a:pt x="84" y="72"/>
                  </a:cubicBezTo>
                  <a:cubicBezTo>
                    <a:pt x="84" y="72"/>
                    <a:pt x="79" y="70"/>
                    <a:pt x="78" y="73"/>
                  </a:cubicBezTo>
                  <a:cubicBezTo>
                    <a:pt x="76" y="75"/>
                    <a:pt x="74" y="77"/>
                    <a:pt x="74" y="77"/>
                  </a:cubicBezTo>
                  <a:cubicBezTo>
                    <a:pt x="73" y="77"/>
                    <a:pt x="68" y="77"/>
                    <a:pt x="68" y="75"/>
                  </a:cubicBezTo>
                  <a:cubicBezTo>
                    <a:pt x="68" y="72"/>
                    <a:pt x="68" y="70"/>
                    <a:pt x="67" y="68"/>
                  </a:cubicBezTo>
                  <a:cubicBezTo>
                    <a:pt x="67" y="66"/>
                    <a:pt x="67" y="64"/>
                    <a:pt x="65" y="63"/>
                  </a:cubicBezTo>
                  <a:cubicBezTo>
                    <a:pt x="64" y="62"/>
                    <a:pt x="62" y="59"/>
                    <a:pt x="61" y="61"/>
                  </a:cubicBezTo>
                  <a:cubicBezTo>
                    <a:pt x="60" y="63"/>
                    <a:pt x="58" y="60"/>
                    <a:pt x="57" y="61"/>
                  </a:cubicBezTo>
                  <a:cubicBezTo>
                    <a:pt x="56" y="63"/>
                    <a:pt x="55" y="67"/>
                    <a:pt x="54" y="63"/>
                  </a:cubicBezTo>
                  <a:cubicBezTo>
                    <a:pt x="52" y="60"/>
                    <a:pt x="56" y="59"/>
                    <a:pt x="54" y="54"/>
                  </a:cubicBezTo>
                  <a:cubicBezTo>
                    <a:pt x="53" y="49"/>
                    <a:pt x="50" y="39"/>
                    <a:pt x="38" y="40"/>
                  </a:cubicBezTo>
                  <a:cubicBezTo>
                    <a:pt x="31" y="41"/>
                    <a:pt x="30" y="38"/>
                    <a:pt x="29" y="43"/>
                  </a:cubicBezTo>
                  <a:cubicBezTo>
                    <a:pt x="28" y="47"/>
                    <a:pt x="23" y="51"/>
                    <a:pt x="20" y="52"/>
                  </a:cubicBezTo>
                  <a:cubicBezTo>
                    <a:pt x="20" y="52"/>
                    <a:pt x="18" y="47"/>
                    <a:pt x="16" y="44"/>
                  </a:cubicBezTo>
                  <a:cubicBezTo>
                    <a:pt x="15" y="42"/>
                    <a:pt x="15" y="38"/>
                    <a:pt x="13" y="38"/>
                  </a:cubicBezTo>
                  <a:cubicBezTo>
                    <a:pt x="10" y="37"/>
                    <a:pt x="7" y="36"/>
                    <a:pt x="5" y="33"/>
                  </a:cubicBezTo>
                  <a:cubicBezTo>
                    <a:pt x="4" y="3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0">
              <a:extLst>
                <a:ext uri="{FF2B5EF4-FFF2-40B4-BE49-F238E27FC236}">
                  <a16:creationId xmlns:a16="http://schemas.microsoft.com/office/drawing/2014/main" id="{F1CD8EC1-D91E-433B-A165-AFBFC5E62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999"/>
              <a:ext cx="115" cy="140"/>
            </a:xfrm>
            <a:custGeom>
              <a:avLst/>
              <a:gdLst>
                <a:gd name="T0" fmla="*/ 0 w 36"/>
                <a:gd name="T1" fmla="*/ 45 h 44"/>
                <a:gd name="T2" fmla="*/ 29 w 36"/>
                <a:gd name="T3" fmla="*/ 16 h 44"/>
                <a:gd name="T4" fmla="*/ 58 w 36"/>
                <a:gd name="T5" fmla="*/ 6 h 44"/>
                <a:gd name="T6" fmla="*/ 109 w 36"/>
                <a:gd name="T7" fmla="*/ 51 h 44"/>
                <a:gd name="T8" fmla="*/ 109 w 36"/>
                <a:gd name="T9" fmla="*/ 80 h 44"/>
                <a:gd name="T10" fmla="*/ 109 w 36"/>
                <a:gd name="T11" fmla="*/ 89 h 44"/>
                <a:gd name="T12" fmla="*/ 99 w 36"/>
                <a:gd name="T13" fmla="*/ 108 h 44"/>
                <a:gd name="T14" fmla="*/ 64 w 36"/>
                <a:gd name="T15" fmla="*/ 140 h 44"/>
                <a:gd name="T16" fmla="*/ 38 w 36"/>
                <a:gd name="T17" fmla="*/ 124 h 44"/>
                <a:gd name="T18" fmla="*/ 10 w 36"/>
                <a:gd name="T19" fmla="*/ 99 h 44"/>
                <a:gd name="T20" fmla="*/ 3 w 36"/>
                <a:gd name="T21" fmla="*/ 73 h 44"/>
                <a:gd name="T22" fmla="*/ 0 w 36"/>
                <a:gd name="T23" fmla="*/ 45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4">
                  <a:moveTo>
                    <a:pt x="0" y="14"/>
                  </a:moveTo>
                  <a:cubicBezTo>
                    <a:pt x="3" y="13"/>
                    <a:pt x="8" y="9"/>
                    <a:pt x="9" y="5"/>
                  </a:cubicBezTo>
                  <a:cubicBezTo>
                    <a:pt x="10" y="0"/>
                    <a:pt x="11" y="3"/>
                    <a:pt x="18" y="2"/>
                  </a:cubicBezTo>
                  <a:cubicBezTo>
                    <a:pt x="30" y="1"/>
                    <a:pt x="33" y="11"/>
                    <a:pt x="34" y="16"/>
                  </a:cubicBezTo>
                  <a:cubicBezTo>
                    <a:pt x="36" y="21"/>
                    <a:pt x="32" y="22"/>
                    <a:pt x="34" y="25"/>
                  </a:cubicBezTo>
                  <a:cubicBezTo>
                    <a:pt x="34" y="25"/>
                    <a:pt x="34" y="27"/>
                    <a:pt x="34" y="28"/>
                  </a:cubicBezTo>
                  <a:cubicBezTo>
                    <a:pt x="33" y="29"/>
                    <a:pt x="33" y="33"/>
                    <a:pt x="31" y="34"/>
                  </a:cubicBezTo>
                  <a:cubicBezTo>
                    <a:pt x="30" y="36"/>
                    <a:pt x="22" y="40"/>
                    <a:pt x="20" y="44"/>
                  </a:cubicBezTo>
                  <a:cubicBezTo>
                    <a:pt x="20" y="44"/>
                    <a:pt x="16" y="41"/>
                    <a:pt x="12" y="39"/>
                  </a:cubicBezTo>
                  <a:cubicBezTo>
                    <a:pt x="8" y="37"/>
                    <a:pt x="5" y="36"/>
                    <a:pt x="3" y="31"/>
                  </a:cubicBezTo>
                  <a:cubicBezTo>
                    <a:pt x="1" y="27"/>
                    <a:pt x="1" y="26"/>
                    <a:pt x="1" y="23"/>
                  </a:cubicBezTo>
                  <a:cubicBezTo>
                    <a:pt x="0" y="2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1">
              <a:extLst>
                <a:ext uri="{FF2B5EF4-FFF2-40B4-BE49-F238E27FC236}">
                  <a16:creationId xmlns:a16="http://schemas.microsoft.com/office/drawing/2014/main" id="{34ED79DF-57F2-4B47-9BF2-37B6B285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066"/>
              <a:ext cx="168" cy="191"/>
            </a:xfrm>
            <a:custGeom>
              <a:avLst/>
              <a:gdLst>
                <a:gd name="T0" fmla="*/ 0 w 53"/>
                <a:gd name="T1" fmla="*/ 73 h 60"/>
                <a:gd name="T2" fmla="*/ 35 w 53"/>
                <a:gd name="T3" fmla="*/ 41 h 60"/>
                <a:gd name="T4" fmla="*/ 44 w 53"/>
                <a:gd name="T5" fmla="*/ 22 h 60"/>
                <a:gd name="T6" fmla="*/ 44 w 53"/>
                <a:gd name="T7" fmla="*/ 13 h 60"/>
                <a:gd name="T8" fmla="*/ 54 w 53"/>
                <a:gd name="T9" fmla="*/ 6 h 60"/>
                <a:gd name="T10" fmla="*/ 67 w 53"/>
                <a:gd name="T11" fmla="*/ 6 h 60"/>
                <a:gd name="T12" fmla="*/ 79 w 53"/>
                <a:gd name="T13" fmla="*/ 13 h 60"/>
                <a:gd name="T14" fmla="*/ 86 w 53"/>
                <a:gd name="T15" fmla="*/ 29 h 60"/>
                <a:gd name="T16" fmla="*/ 89 w 53"/>
                <a:gd name="T17" fmla="*/ 51 h 60"/>
                <a:gd name="T18" fmla="*/ 108 w 53"/>
                <a:gd name="T19" fmla="*/ 57 h 60"/>
                <a:gd name="T20" fmla="*/ 120 w 53"/>
                <a:gd name="T21" fmla="*/ 45 h 60"/>
                <a:gd name="T22" fmla="*/ 130 w 53"/>
                <a:gd name="T23" fmla="*/ 60 h 60"/>
                <a:gd name="T24" fmla="*/ 130 w 53"/>
                <a:gd name="T25" fmla="*/ 86 h 60"/>
                <a:gd name="T26" fmla="*/ 120 w 53"/>
                <a:gd name="T27" fmla="*/ 96 h 60"/>
                <a:gd name="T28" fmla="*/ 149 w 53"/>
                <a:gd name="T29" fmla="*/ 108 h 60"/>
                <a:gd name="T30" fmla="*/ 155 w 53"/>
                <a:gd name="T31" fmla="*/ 121 h 60"/>
                <a:gd name="T32" fmla="*/ 155 w 53"/>
                <a:gd name="T33" fmla="*/ 131 h 60"/>
                <a:gd name="T34" fmla="*/ 168 w 53"/>
                <a:gd name="T35" fmla="*/ 134 h 60"/>
                <a:gd name="T36" fmla="*/ 158 w 53"/>
                <a:gd name="T37" fmla="*/ 156 h 60"/>
                <a:gd name="T38" fmla="*/ 158 w 53"/>
                <a:gd name="T39" fmla="*/ 191 h 60"/>
                <a:gd name="T40" fmla="*/ 114 w 53"/>
                <a:gd name="T41" fmla="*/ 175 h 60"/>
                <a:gd name="T42" fmla="*/ 79 w 53"/>
                <a:gd name="T43" fmla="*/ 140 h 60"/>
                <a:gd name="T44" fmla="*/ 48 w 53"/>
                <a:gd name="T45" fmla="*/ 108 h 60"/>
                <a:gd name="T46" fmla="*/ 0 w 53"/>
                <a:gd name="T47" fmla="*/ 73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" h="60">
                  <a:moveTo>
                    <a:pt x="0" y="23"/>
                  </a:moveTo>
                  <a:cubicBezTo>
                    <a:pt x="2" y="19"/>
                    <a:pt x="10" y="15"/>
                    <a:pt x="11" y="13"/>
                  </a:cubicBezTo>
                  <a:cubicBezTo>
                    <a:pt x="13" y="12"/>
                    <a:pt x="13" y="8"/>
                    <a:pt x="14" y="7"/>
                  </a:cubicBezTo>
                  <a:cubicBezTo>
                    <a:pt x="14" y="6"/>
                    <a:pt x="14" y="4"/>
                    <a:pt x="14" y="4"/>
                  </a:cubicBezTo>
                  <a:cubicBezTo>
                    <a:pt x="15" y="8"/>
                    <a:pt x="16" y="4"/>
                    <a:pt x="17" y="2"/>
                  </a:cubicBezTo>
                  <a:cubicBezTo>
                    <a:pt x="18" y="1"/>
                    <a:pt x="20" y="4"/>
                    <a:pt x="21" y="2"/>
                  </a:cubicBezTo>
                  <a:cubicBezTo>
                    <a:pt x="22" y="0"/>
                    <a:pt x="24" y="3"/>
                    <a:pt x="25" y="4"/>
                  </a:cubicBezTo>
                  <a:cubicBezTo>
                    <a:pt x="27" y="5"/>
                    <a:pt x="27" y="7"/>
                    <a:pt x="27" y="9"/>
                  </a:cubicBezTo>
                  <a:cubicBezTo>
                    <a:pt x="28" y="11"/>
                    <a:pt x="28" y="13"/>
                    <a:pt x="28" y="16"/>
                  </a:cubicBezTo>
                  <a:cubicBezTo>
                    <a:pt x="28" y="18"/>
                    <a:pt x="33" y="18"/>
                    <a:pt x="34" y="18"/>
                  </a:cubicBezTo>
                  <a:cubicBezTo>
                    <a:pt x="34" y="18"/>
                    <a:pt x="36" y="16"/>
                    <a:pt x="38" y="14"/>
                  </a:cubicBezTo>
                  <a:cubicBezTo>
                    <a:pt x="38" y="14"/>
                    <a:pt x="40" y="16"/>
                    <a:pt x="41" y="19"/>
                  </a:cubicBezTo>
                  <a:cubicBezTo>
                    <a:pt x="42" y="22"/>
                    <a:pt x="44" y="25"/>
                    <a:pt x="41" y="27"/>
                  </a:cubicBezTo>
                  <a:cubicBezTo>
                    <a:pt x="39" y="28"/>
                    <a:pt x="34" y="26"/>
                    <a:pt x="38" y="30"/>
                  </a:cubicBezTo>
                  <a:cubicBezTo>
                    <a:pt x="42" y="33"/>
                    <a:pt x="45" y="32"/>
                    <a:pt x="47" y="34"/>
                  </a:cubicBezTo>
                  <a:cubicBezTo>
                    <a:pt x="49" y="35"/>
                    <a:pt x="50" y="35"/>
                    <a:pt x="49" y="38"/>
                  </a:cubicBezTo>
                  <a:cubicBezTo>
                    <a:pt x="48" y="40"/>
                    <a:pt x="47" y="41"/>
                    <a:pt x="49" y="41"/>
                  </a:cubicBezTo>
                  <a:cubicBezTo>
                    <a:pt x="51" y="41"/>
                    <a:pt x="53" y="39"/>
                    <a:pt x="53" y="42"/>
                  </a:cubicBezTo>
                  <a:cubicBezTo>
                    <a:pt x="53" y="45"/>
                    <a:pt x="51" y="46"/>
                    <a:pt x="50" y="49"/>
                  </a:cubicBezTo>
                  <a:cubicBezTo>
                    <a:pt x="49" y="51"/>
                    <a:pt x="50" y="60"/>
                    <a:pt x="50" y="60"/>
                  </a:cubicBezTo>
                  <a:cubicBezTo>
                    <a:pt x="50" y="60"/>
                    <a:pt x="40" y="59"/>
                    <a:pt x="36" y="55"/>
                  </a:cubicBezTo>
                  <a:cubicBezTo>
                    <a:pt x="33" y="51"/>
                    <a:pt x="27" y="45"/>
                    <a:pt x="25" y="44"/>
                  </a:cubicBezTo>
                  <a:cubicBezTo>
                    <a:pt x="22" y="43"/>
                    <a:pt x="19" y="35"/>
                    <a:pt x="15" y="34"/>
                  </a:cubicBezTo>
                  <a:cubicBezTo>
                    <a:pt x="12" y="32"/>
                    <a:pt x="5" y="29"/>
                    <a:pt x="0" y="2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2">
              <a:extLst>
                <a:ext uri="{FF2B5EF4-FFF2-40B4-BE49-F238E27FC236}">
                  <a16:creationId xmlns:a16="http://schemas.microsoft.com/office/drawing/2014/main" id="{EBF8FD3A-A5B1-4ACF-902D-906A9C7EB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974"/>
              <a:ext cx="277" cy="286"/>
            </a:xfrm>
            <a:custGeom>
              <a:avLst/>
              <a:gdLst>
                <a:gd name="T0" fmla="*/ 51 w 87"/>
                <a:gd name="T1" fmla="*/ 283 h 90"/>
                <a:gd name="T2" fmla="*/ 51 w 87"/>
                <a:gd name="T3" fmla="*/ 248 h 90"/>
                <a:gd name="T4" fmla="*/ 60 w 87"/>
                <a:gd name="T5" fmla="*/ 226 h 90"/>
                <a:gd name="T6" fmla="*/ 48 w 87"/>
                <a:gd name="T7" fmla="*/ 222 h 90"/>
                <a:gd name="T8" fmla="*/ 48 w 87"/>
                <a:gd name="T9" fmla="*/ 213 h 90"/>
                <a:gd name="T10" fmla="*/ 41 w 87"/>
                <a:gd name="T11" fmla="*/ 200 h 90"/>
                <a:gd name="T12" fmla="*/ 13 w 87"/>
                <a:gd name="T13" fmla="*/ 187 h 90"/>
                <a:gd name="T14" fmla="*/ 22 w 87"/>
                <a:gd name="T15" fmla="*/ 178 h 90"/>
                <a:gd name="T16" fmla="*/ 22 w 87"/>
                <a:gd name="T17" fmla="*/ 153 h 90"/>
                <a:gd name="T18" fmla="*/ 13 w 87"/>
                <a:gd name="T19" fmla="*/ 137 h 90"/>
                <a:gd name="T20" fmla="*/ 32 w 87"/>
                <a:gd name="T21" fmla="*/ 133 h 90"/>
                <a:gd name="T22" fmla="*/ 29 w 87"/>
                <a:gd name="T23" fmla="*/ 111 h 90"/>
                <a:gd name="T24" fmla="*/ 32 w 87"/>
                <a:gd name="T25" fmla="*/ 105 h 90"/>
                <a:gd name="T26" fmla="*/ 38 w 87"/>
                <a:gd name="T27" fmla="*/ 108 h 90"/>
                <a:gd name="T28" fmla="*/ 51 w 87"/>
                <a:gd name="T29" fmla="*/ 114 h 90"/>
                <a:gd name="T30" fmla="*/ 57 w 87"/>
                <a:gd name="T31" fmla="*/ 95 h 90"/>
                <a:gd name="T32" fmla="*/ 41 w 87"/>
                <a:gd name="T33" fmla="*/ 86 h 90"/>
                <a:gd name="T34" fmla="*/ 51 w 87"/>
                <a:gd name="T35" fmla="*/ 83 h 90"/>
                <a:gd name="T36" fmla="*/ 41 w 87"/>
                <a:gd name="T37" fmla="*/ 64 h 90"/>
                <a:gd name="T38" fmla="*/ 38 w 87"/>
                <a:gd name="T39" fmla="*/ 38 h 90"/>
                <a:gd name="T40" fmla="*/ 38 w 87"/>
                <a:gd name="T41" fmla="*/ 29 h 90"/>
                <a:gd name="T42" fmla="*/ 48 w 87"/>
                <a:gd name="T43" fmla="*/ 22 h 90"/>
                <a:gd name="T44" fmla="*/ 60 w 87"/>
                <a:gd name="T45" fmla="*/ 13 h 90"/>
                <a:gd name="T46" fmla="*/ 67 w 87"/>
                <a:gd name="T47" fmla="*/ 32 h 90"/>
                <a:gd name="T48" fmla="*/ 76 w 87"/>
                <a:gd name="T49" fmla="*/ 22 h 90"/>
                <a:gd name="T50" fmla="*/ 89 w 87"/>
                <a:gd name="T51" fmla="*/ 22 h 90"/>
                <a:gd name="T52" fmla="*/ 105 w 87"/>
                <a:gd name="T53" fmla="*/ 6 h 90"/>
                <a:gd name="T54" fmla="*/ 118 w 87"/>
                <a:gd name="T55" fmla="*/ 13 h 90"/>
                <a:gd name="T56" fmla="*/ 111 w 87"/>
                <a:gd name="T57" fmla="*/ 35 h 90"/>
                <a:gd name="T58" fmla="*/ 124 w 87"/>
                <a:gd name="T59" fmla="*/ 32 h 90"/>
                <a:gd name="T60" fmla="*/ 150 w 87"/>
                <a:gd name="T61" fmla="*/ 32 h 90"/>
                <a:gd name="T62" fmla="*/ 172 w 87"/>
                <a:gd name="T63" fmla="*/ 44 h 90"/>
                <a:gd name="T64" fmla="*/ 197 w 87"/>
                <a:gd name="T65" fmla="*/ 60 h 90"/>
                <a:gd name="T66" fmla="*/ 248 w 87"/>
                <a:gd name="T67" fmla="*/ 54 h 90"/>
                <a:gd name="T68" fmla="*/ 261 w 87"/>
                <a:gd name="T69" fmla="*/ 89 h 90"/>
                <a:gd name="T70" fmla="*/ 264 w 87"/>
                <a:gd name="T71" fmla="*/ 121 h 90"/>
                <a:gd name="T72" fmla="*/ 245 w 87"/>
                <a:gd name="T73" fmla="*/ 153 h 90"/>
                <a:gd name="T74" fmla="*/ 236 w 87"/>
                <a:gd name="T75" fmla="*/ 184 h 90"/>
                <a:gd name="T76" fmla="*/ 239 w 87"/>
                <a:gd name="T77" fmla="*/ 222 h 90"/>
                <a:gd name="T78" fmla="*/ 248 w 87"/>
                <a:gd name="T79" fmla="*/ 257 h 90"/>
                <a:gd name="T80" fmla="*/ 111 w 87"/>
                <a:gd name="T81" fmla="*/ 261 h 90"/>
                <a:gd name="T82" fmla="*/ 51 w 87"/>
                <a:gd name="T83" fmla="*/ 283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7" h="90">
                  <a:moveTo>
                    <a:pt x="16" y="89"/>
                  </a:moveTo>
                  <a:cubicBezTo>
                    <a:pt x="16" y="89"/>
                    <a:pt x="15" y="80"/>
                    <a:pt x="16" y="78"/>
                  </a:cubicBezTo>
                  <a:cubicBezTo>
                    <a:pt x="17" y="75"/>
                    <a:pt x="19" y="74"/>
                    <a:pt x="19" y="71"/>
                  </a:cubicBezTo>
                  <a:cubicBezTo>
                    <a:pt x="19" y="68"/>
                    <a:pt x="17" y="70"/>
                    <a:pt x="15" y="70"/>
                  </a:cubicBezTo>
                  <a:cubicBezTo>
                    <a:pt x="13" y="70"/>
                    <a:pt x="14" y="69"/>
                    <a:pt x="15" y="67"/>
                  </a:cubicBezTo>
                  <a:cubicBezTo>
                    <a:pt x="16" y="64"/>
                    <a:pt x="15" y="64"/>
                    <a:pt x="13" y="63"/>
                  </a:cubicBezTo>
                  <a:cubicBezTo>
                    <a:pt x="11" y="61"/>
                    <a:pt x="8" y="62"/>
                    <a:pt x="4" y="59"/>
                  </a:cubicBezTo>
                  <a:cubicBezTo>
                    <a:pt x="0" y="55"/>
                    <a:pt x="5" y="57"/>
                    <a:pt x="7" y="56"/>
                  </a:cubicBezTo>
                  <a:cubicBezTo>
                    <a:pt x="10" y="54"/>
                    <a:pt x="8" y="51"/>
                    <a:pt x="7" y="48"/>
                  </a:cubicBezTo>
                  <a:cubicBezTo>
                    <a:pt x="6" y="45"/>
                    <a:pt x="4" y="43"/>
                    <a:pt x="4" y="43"/>
                  </a:cubicBezTo>
                  <a:cubicBezTo>
                    <a:pt x="5" y="40"/>
                    <a:pt x="10" y="42"/>
                    <a:pt x="10" y="42"/>
                  </a:cubicBezTo>
                  <a:cubicBezTo>
                    <a:pt x="11" y="41"/>
                    <a:pt x="10" y="37"/>
                    <a:pt x="9" y="35"/>
                  </a:cubicBezTo>
                  <a:cubicBezTo>
                    <a:pt x="8" y="34"/>
                    <a:pt x="10" y="34"/>
                    <a:pt x="10" y="33"/>
                  </a:cubicBezTo>
                  <a:cubicBezTo>
                    <a:pt x="11" y="32"/>
                    <a:pt x="12" y="34"/>
                    <a:pt x="12" y="34"/>
                  </a:cubicBezTo>
                  <a:cubicBezTo>
                    <a:pt x="12" y="34"/>
                    <a:pt x="15" y="35"/>
                    <a:pt x="16" y="36"/>
                  </a:cubicBezTo>
                  <a:cubicBezTo>
                    <a:pt x="17" y="36"/>
                    <a:pt x="18" y="33"/>
                    <a:pt x="18" y="30"/>
                  </a:cubicBezTo>
                  <a:cubicBezTo>
                    <a:pt x="17" y="28"/>
                    <a:pt x="15" y="29"/>
                    <a:pt x="13" y="27"/>
                  </a:cubicBezTo>
                  <a:cubicBezTo>
                    <a:pt x="11" y="26"/>
                    <a:pt x="14" y="27"/>
                    <a:pt x="16" y="26"/>
                  </a:cubicBezTo>
                  <a:cubicBezTo>
                    <a:pt x="19" y="25"/>
                    <a:pt x="15" y="22"/>
                    <a:pt x="13" y="20"/>
                  </a:cubicBezTo>
                  <a:cubicBezTo>
                    <a:pt x="10" y="18"/>
                    <a:pt x="12" y="14"/>
                    <a:pt x="12" y="12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9"/>
                    <a:pt x="15" y="10"/>
                    <a:pt x="15" y="7"/>
                  </a:cubicBezTo>
                  <a:cubicBezTo>
                    <a:pt x="16" y="5"/>
                    <a:pt x="17" y="5"/>
                    <a:pt x="19" y="4"/>
                  </a:cubicBezTo>
                  <a:cubicBezTo>
                    <a:pt x="21" y="3"/>
                    <a:pt x="21" y="10"/>
                    <a:pt x="21" y="10"/>
                  </a:cubicBezTo>
                  <a:cubicBezTo>
                    <a:pt x="21" y="10"/>
                    <a:pt x="24" y="10"/>
                    <a:pt x="24" y="7"/>
                  </a:cubicBezTo>
                  <a:cubicBezTo>
                    <a:pt x="23" y="4"/>
                    <a:pt x="26" y="6"/>
                    <a:pt x="28" y="7"/>
                  </a:cubicBezTo>
                  <a:cubicBezTo>
                    <a:pt x="30" y="7"/>
                    <a:pt x="31" y="7"/>
                    <a:pt x="33" y="2"/>
                  </a:cubicBezTo>
                  <a:cubicBezTo>
                    <a:pt x="34" y="0"/>
                    <a:pt x="37" y="4"/>
                    <a:pt x="37" y="4"/>
                  </a:cubicBezTo>
                  <a:cubicBezTo>
                    <a:pt x="37" y="4"/>
                    <a:pt x="36" y="7"/>
                    <a:pt x="35" y="11"/>
                  </a:cubicBezTo>
                  <a:cubicBezTo>
                    <a:pt x="35" y="15"/>
                    <a:pt x="38" y="12"/>
                    <a:pt x="39" y="10"/>
                  </a:cubicBezTo>
                  <a:cubicBezTo>
                    <a:pt x="40" y="7"/>
                    <a:pt x="44" y="10"/>
                    <a:pt x="47" y="10"/>
                  </a:cubicBezTo>
                  <a:cubicBezTo>
                    <a:pt x="47" y="10"/>
                    <a:pt x="52" y="10"/>
                    <a:pt x="54" y="14"/>
                  </a:cubicBezTo>
                  <a:cubicBezTo>
                    <a:pt x="55" y="18"/>
                    <a:pt x="57" y="22"/>
                    <a:pt x="62" y="19"/>
                  </a:cubicBezTo>
                  <a:cubicBezTo>
                    <a:pt x="66" y="15"/>
                    <a:pt x="72" y="13"/>
                    <a:pt x="78" y="17"/>
                  </a:cubicBezTo>
                  <a:cubicBezTo>
                    <a:pt x="83" y="22"/>
                    <a:pt x="82" y="25"/>
                    <a:pt x="82" y="28"/>
                  </a:cubicBezTo>
                  <a:cubicBezTo>
                    <a:pt x="81" y="30"/>
                    <a:pt x="87" y="32"/>
                    <a:pt x="83" y="38"/>
                  </a:cubicBezTo>
                  <a:cubicBezTo>
                    <a:pt x="80" y="44"/>
                    <a:pt x="76" y="44"/>
                    <a:pt x="77" y="48"/>
                  </a:cubicBezTo>
                  <a:cubicBezTo>
                    <a:pt x="78" y="52"/>
                    <a:pt x="74" y="50"/>
                    <a:pt x="74" y="58"/>
                  </a:cubicBezTo>
                  <a:cubicBezTo>
                    <a:pt x="75" y="65"/>
                    <a:pt x="72" y="65"/>
                    <a:pt x="75" y="70"/>
                  </a:cubicBezTo>
                  <a:cubicBezTo>
                    <a:pt x="79" y="75"/>
                    <a:pt x="81" y="81"/>
                    <a:pt x="78" y="81"/>
                  </a:cubicBezTo>
                  <a:cubicBezTo>
                    <a:pt x="78" y="81"/>
                    <a:pt x="52" y="75"/>
                    <a:pt x="35" y="82"/>
                  </a:cubicBezTo>
                  <a:cubicBezTo>
                    <a:pt x="19" y="90"/>
                    <a:pt x="16" y="89"/>
                    <a:pt x="16" y="8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3">
              <a:extLst>
                <a:ext uri="{FF2B5EF4-FFF2-40B4-BE49-F238E27FC236}">
                  <a16:creationId xmlns:a16="http://schemas.microsoft.com/office/drawing/2014/main" id="{871C1D2E-6D72-488B-8DB7-2A03D85E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793"/>
              <a:ext cx="341" cy="251"/>
            </a:xfrm>
            <a:custGeom>
              <a:avLst/>
              <a:gdLst>
                <a:gd name="T0" fmla="*/ 255 w 107"/>
                <a:gd name="T1" fmla="*/ 13 h 79"/>
                <a:gd name="T2" fmla="*/ 214 w 107"/>
                <a:gd name="T3" fmla="*/ 10 h 79"/>
                <a:gd name="T4" fmla="*/ 185 w 107"/>
                <a:gd name="T5" fmla="*/ 32 h 79"/>
                <a:gd name="T6" fmla="*/ 166 w 107"/>
                <a:gd name="T7" fmla="*/ 35 h 79"/>
                <a:gd name="T8" fmla="*/ 153 w 107"/>
                <a:gd name="T9" fmla="*/ 51 h 79"/>
                <a:gd name="T10" fmla="*/ 131 w 107"/>
                <a:gd name="T11" fmla="*/ 54 h 79"/>
                <a:gd name="T12" fmla="*/ 118 w 107"/>
                <a:gd name="T13" fmla="*/ 64 h 79"/>
                <a:gd name="T14" fmla="*/ 115 w 107"/>
                <a:gd name="T15" fmla="*/ 86 h 79"/>
                <a:gd name="T16" fmla="*/ 99 w 107"/>
                <a:gd name="T17" fmla="*/ 86 h 79"/>
                <a:gd name="T18" fmla="*/ 86 w 107"/>
                <a:gd name="T19" fmla="*/ 79 h 79"/>
                <a:gd name="T20" fmla="*/ 76 w 107"/>
                <a:gd name="T21" fmla="*/ 67 h 79"/>
                <a:gd name="T22" fmla="*/ 64 w 107"/>
                <a:gd name="T23" fmla="*/ 83 h 79"/>
                <a:gd name="T24" fmla="*/ 73 w 107"/>
                <a:gd name="T25" fmla="*/ 98 h 79"/>
                <a:gd name="T26" fmla="*/ 57 w 107"/>
                <a:gd name="T27" fmla="*/ 108 h 79"/>
                <a:gd name="T28" fmla="*/ 41 w 107"/>
                <a:gd name="T29" fmla="*/ 137 h 79"/>
                <a:gd name="T30" fmla="*/ 19 w 107"/>
                <a:gd name="T31" fmla="*/ 140 h 79"/>
                <a:gd name="T32" fmla="*/ 19 w 107"/>
                <a:gd name="T33" fmla="*/ 165 h 79"/>
                <a:gd name="T34" fmla="*/ 10 w 107"/>
                <a:gd name="T35" fmla="*/ 181 h 79"/>
                <a:gd name="T36" fmla="*/ 6 w 107"/>
                <a:gd name="T37" fmla="*/ 197 h 79"/>
                <a:gd name="T38" fmla="*/ 10 w 107"/>
                <a:gd name="T39" fmla="*/ 213 h 79"/>
                <a:gd name="T40" fmla="*/ 32 w 107"/>
                <a:gd name="T41" fmla="*/ 226 h 79"/>
                <a:gd name="T42" fmla="*/ 57 w 107"/>
                <a:gd name="T43" fmla="*/ 241 h 79"/>
                <a:gd name="T44" fmla="*/ 108 w 107"/>
                <a:gd name="T45" fmla="*/ 235 h 79"/>
                <a:gd name="T46" fmla="*/ 118 w 107"/>
                <a:gd name="T47" fmla="*/ 251 h 79"/>
                <a:gd name="T48" fmla="*/ 121 w 107"/>
                <a:gd name="T49" fmla="*/ 232 h 79"/>
                <a:gd name="T50" fmla="*/ 112 w 107"/>
                <a:gd name="T51" fmla="*/ 197 h 79"/>
                <a:gd name="T52" fmla="*/ 124 w 107"/>
                <a:gd name="T53" fmla="*/ 181 h 79"/>
                <a:gd name="T54" fmla="*/ 140 w 107"/>
                <a:gd name="T55" fmla="*/ 175 h 79"/>
                <a:gd name="T56" fmla="*/ 159 w 107"/>
                <a:gd name="T57" fmla="*/ 187 h 79"/>
                <a:gd name="T58" fmla="*/ 182 w 107"/>
                <a:gd name="T59" fmla="*/ 181 h 79"/>
                <a:gd name="T60" fmla="*/ 217 w 107"/>
                <a:gd name="T61" fmla="*/ 184 h 79"/>
                <a:gd name="T62" fmla="*/ 239 w 107"/>
                <a:gd name="T63" fmla="*/ 181 h 79"/>
                <a:gd name="T64" fmla="*/ 265 w 107"/>
                <a:gd name="T65" fmla="*/ 191 h 79"/>
                <a:gd name="T66" fmla="*/ 280 w 107"/>
                <a:gd name="T67" fmla="*/ 184 h 79"/>
                <a:gd name="T68" fmla="*/ 316 w 107"/>
                <a:gd name="T69" fmla="*/ 172 h 79"/>
                <a:gd name="T70" fmla="*/ 338 w 107"/>
                <a:gd name="T71" fmla="*/ 153 h 79"/>
                <a:gd name="T72" fmla="*/ 328 w 107"/>
                <a:gd name="T73" fmla="*/ 137 h 79"/>
                <a:gd name="T74" fmla="*/ 325 w 107"/>
                <a:gd name="T75" fmla="*/ 118 h 79"/>
                <a:gd name="T76" fmla="*/ 309 w 107"/>
                <a:gd name="T77" fmla="*/ 118 h 79"/>
                <a:gd name="T78" fmla="*/ 287 w 107"/>
                <a:gd name="T79" fmla="*/ 108 h 79"/>
                <a:gd name="T80" fmla="*/ 284 w 107"/>
                <a:gd name="T81" fmla="*/ 95 h 79"/>
                <a:gd name="T82" fmla="*/ 293 w 107"/>
                <a:gd name="T83" fmla="*/ 89 h 79"/>
                <a:gd name="T84" fmla="*/ 277 w 107"/>
                <a:gd name="T85" fmla="*/ 79 h 79"/>
                <a:gd name="T86" fmla="*/ 252 w 107"/>
                <a:gd name="T87" fmla="*/ 44 h 79"/>
                <a:gd name="T88" fmla="*/ 249 w 107"/>
                <a:gd name="T89" fmla="*/ 29 h 79"/>
                <a:gd name="T90" fmla="*/ 255 w 107"/>
                <a:gd name="T91" fmla="*/ 13 h 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7" h="79">
                  <a:moveTo>
                    <a:pt x="80" y="4"/>
                  </a:moveTo>
                  <a:cubicBezTo>
                    <a:pt x="75" y="2"/>
                    <a:pt x="69" y="0"/>
                    <a:pt x="67" y="3"/>
                  </a:cubicBezTo>
                  <a:cubicBezTo>
                    <a:pt x="63" y="9"/>
                    <a:pt x="61" y="10"/>
                    <a:pt x="58" y="10"/>
                  </a:cubicBezTo>
                  <a:cubicBezTo>
                    <a:pt x="55" y="10"/>
                    <a:pt x="52" y="10"/>
                    <a:pt x="52" y="11"/>
                  </a:cubicBezTo>
                  <a:cubicBezTo>
                    <a:pt x="52" y="13"/>
                    <a:pt x="50" y="15"/>
                    <a:pt x="48" y="16"/>
                  </a:cubicBezTo>
                  <a:cubicBezTo>
                    <a:pt x="46" y="16"/>
                    <a:pt x="41" y="17"/>
                    <a:pt x="41" y="17"/>
                  </a:cubicBezTo>
                  <a:cubicBezTo>
                    <a:pt x="41" y="17"/>
                    <a:pt x="37" y="18"/>
                    <a:pt x="37" y="20"/>
                  </a:cubicBezTo>
                  <a:cubicBezTo>
                    <a:pt x="36" y="21"/>
                    <a:pt x="36" y="27"/>
                    <a:pt x="36" y="27"/>
                  </a:cubicBezTo>
                  <a:cubicBezTo>
                    <a:pt x="36" y="27"/>
                    <a:pt x="33" y="29"/>
                    <a:pt x="31" y="27"/>
                  </a:cubicBezTo>
                  <a:cubicBezTo>
                    <a:pt x="30" y="25"/>
                    <a:pt x="29" y="26"/>
                    <a:pt x="27" y="25"/>
                  </a:cubicBezTo>
                  <a:cubicBezTo>
                    <a:pt x="26" y="24"/>
                    <a:pt x="27" y="20"/>
                    <a:pt x="24" y="21"/>
                  </a:cubicBezTo>
                  <a:cubicBezTo>
                    <a:pt x="22" y="23"/>
                    <a:pt x="20" y="24"/>
                    <a:pt x="20" y="26"/>
                  </a:cubicBezTo>
                  <a:cubicBezTo>
                    <a:pt x="21" y="27"/>
                    <a:pt x="24" y="28"/>
                    <a:pt x="23" y="31"/>
                  </a:cubicBezTo>
                  <a:cubicBezTo>
                    <a:pt x="21" y="34"/>
                    <a:pt x="18" y="34"/>
                    <a:pt x="18" y="34"/>
                  </a:cubicBezTo>
                  <a:cubicBezTo>
                    <a:pt x="16" y="38"/>
                    <a:pt x="16" y="43"/>
                    <a:pt x="13" y="43"/>
                  </a:cubicBezTo>
                  <a:cubicBezTo>
                    <a:pt x="11" y="43"/>
                    <a:pt x="7" y="40"/>
                    <a:pt x="6" y="44"/>
                  </a:cubicBezTo>
                  <a:cubicBezTo>
                    <a:pt x="4" y="47"/>
                    <a:pt x="6" y="49"/>
                    <a:pt x="6" y="52"/>
                  </a:cubicBezTo>
                  <a:cubicBezTo>
                    <a:pt x="6" y="55"/>
                    <a:pt x="5" y="54"/>
                    <a:pt x="3" y="57"/>
                  </a:cubicBezTo>
                  <a:cubicBezTo>
                    <a:pt x="1" y="59"/>
                    <a:pt x="0" y="60"/>
                    <a:pt x="2" y="62"/>
                  </a:cubicBezTo>
                  <a:cubicBezTo>
                    <a:pt x="3" y="63"/>
                    <a:pt x="5" y="67"/>
                    <a:pt x="3" y="67"/>
                  </a:cubicBezTo>
                  <a:cubicBezTo>
                    <a:pt x="3" y="67"/>
                    <a:pt x="8" y="67"/>
                    <a:pt x="10" y="71"/>
                  </a:cubicBezTo>
                  <a:cubicBezTo>
                    <a:pt x="11" y="75"/>
                    <a:pt x="13" y="79"/>
                    <a:pt x="18" y="76"/>
                  </a:cubicBezTo>
                  <a:cubicBezTo>
                    <a:pt x="22" y="72"/>
                    <a:pt x="28" y="70"/>
                    <a:pt x="34" y="74"/>
                  </a:cubicBezTo>
                  <a:cubicBezTo>
                    <a:pt x="35" y="76"/>
                    <a:pt x="37" y="78"/>
                    <a:pt x="37" y="79"/>
                  </a:cubicBezTo>
                  <a:cubicBezTo>
                    <a:pt x="37" y="79"/>
                    <a:pt x="39" y="77"/>
                    <a:pt x="38" y="73"/>
                  </a:cubicBezTo>
                  <a:cubicBezTo>
                    <a:pt x="37" y="69"/>
                    <a:pt x="35" y="63"/>
                    <a:pt x="35" y="62"/>
                  </a:cubicBezTo>
                  <a:cubicBezTo>
                    <a:pt x="36" y="60"/>
                    <a:pt x="37" y="58"/>
                    <a:pt x="39" y="57"/>
                  </a:cubicBezTo>
                  <a:cubicBezTo>
                    <a:pt x="41" y="56"/>
                    <a:pt x="41" y="52"/>
                    <a:pt x="44" y="55"/>
                  </a:cubicBezTo>
                  <a:cubicBezTo>
                    <a:pt x="47" y="59"/>
                    <a:pt x="48" y="60"/>
                    <a:pt x="50" y="59"/>
                  </a:cubicBezTo>
                  <a:cubicBezTo>
                    <a:pt x="52" y="59"/>
                    <a:pt x="53" y="57"/>
                    <a:pt x="57" y="57"/>
                  </a:cubicBezTo>
                  <a:cubicBezTo>
                    <a:pt x="61" y="57"/>
                    <a:pt x="66" y="60"/>
                    <a:pt x="68" y="58"/>
                  </a:cubicBezTo>
                  <a:cubicBezTo>
                    <a:pt x="70" y="57"/>
                    <a:pt x="71" y="55"/>
                    <a:pt x="75" y="57"/>
                  </a:cubicBezTo>
                  <a:cubicBezTo>
                    <a:pt x="79" y="60"/>
                    <a:pt x="80" y="60"/>
                    <a:pt x="83" y="60"/>
                  </a:cubicBezTo>
                  <a:cubicBezTo>
                    <a:pt x="86" y="60"/>
                    <a:pt x="87" y="59"/>
                    <a:pt x="88" y="58"/>
                  </a:cubicBezTo>
                  <a:cubicBezTo>
                    <a:pt x="89" y="57"/>
                    <a:pt x="95" y="53"/>
                    <a:pt x="99" y="54"/>
                  </a:cubicBezTo>
                  <a:cubicBezTo>
                    <a:pt x="102" y="54"/>
                    <a:pt x="106" y="50"/>
                    <a:pt x="106" y="48"/>
                  </a:cubicBezTo>
                  <a:cubicBezTo>
                    <a:pt x="107" y="45"/>
                    <a:pt x="105" y="45"/>
                    <a:pt x="103" y="43"/>
                  </a:cubicBezTo>
                  <a:cubicBezTo>
                    <a:pt x="102" y="40"/>
                    <a:pt x="105" y="37"/>
                    <a:pt x="102" y="37"/>
                  </a:cubicBezTo>
                  <a:cubicBezTo>
                    <a:pt x="100" y="37"/>
                    <a:pt x="99" y="36"/>
                    <a:pt x="97" y="37"/>
                  </a:cubicBezTo>
                  <a:cubicBezTo>
                    <a:pt x="95" y="37"/>
                    <a:pt x="90" y="37"/>
                    <a:pt x="90" y="34"/>
                  </a:cubicBezTo>
                  <a:cubicBezTo>
                    <a:pt x="89" y="31"/>
                    <a:pt x="88" y="30"/>
                    <a:pt x="89" y="30"/>
                  </a:cubicBezTo>
                  <a:cubicBezTo>
                    <a:pt x="91" y="29"/>
                    <a:pt x="92" y="29"/>
                    <a:pt x="92" y="28"/>
                  </a:cubicBezTo>
                  <a:cubicBezTo>
                    <a:pt x="91" y="27"/>
                    <a:pt x="89" y="28"/>
                    <a:pt x="87" y="25"/>
                  </a:cubicBezTo>
                  <a:cubicBezTo>
                    <a:pt x="84" y="22"/>
                    <a:pt x="79" y="15"/>
                    <a:pt x="79" y="14"/>
                  </a:cubicBezTo>
                  <a:cubicBezTo>
                    <a:pt x="79" y="12"/>
                    <a:pt x="78" y="9"/>
                    <a:pt x="78" y="9"/>
                  </a:cubicBezTo>
                  <a:lnTo>
                    <a:pt x="80" y="4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4">
              <a:extLst>
                <a:ext uri="{FF2B5EF4-FFF2-40B4-BE49-F238E27FC236}">
                  <a16:creationId xmlns:a16="http://schemas.microsoft.com/office/drawing/2014/main" id="{71991E95-B984-4F1E-A164-34BF0769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958"/>
              <a:ext cx="195" cy="299"/>
            </a:xfrm>
            <a:custGeom>
              <a:avLst/>
              <a:gdLst>
                <a:gd name="T0" fmla="*/ 150 w 61"/>
                <a:gd name="T1" fmla="*/ 16 h 94"/>
                <a:gd name="T2" fmla="*/ 128 w 61"/>
                <a:gd name="T3" fmla="*/ 19 h 94"/>
                <a:gd name="T4" fmla="*/ 93 w 61"/>
                <a:gd name="T5" fmla="*/ 16 h 94"/>
                <a:gd name="T6" fmla="*/ 70 w 61"/>
                <a:gd name="T7" fmla="*/ 22 h 94"/>
                <a:gd name="T8" fmla="*/ 51 w 61"/>
                <a:gd name="T9" fmla="*/ 10 h 94"/>
                <a:gd name="T10" fmla="*/ 35 w 61"/>
                <a:gd name="T11" fmla="*/ 16 h 94"/>
                <a:gd name="T12" fmla="*/ 22 w 61"/>
                <a:gd name="T13" fmla="*/ 32 h 94"/>
                <a:gd name="T14" fmla="*/ 32 w 61"/>
                <a:gd name="T15" fmla="*/ 67 h 94"/>
                <a:gd name="T16" fmla="*/ 29 w 61"/>
                <a:gd name="T17" fmla="*/ 86 h 94"/>
                <a:gd name="T18" fmla="*/ 29 w 61"/>
                <a:gd name="T19" fmla="*/ 86 h 94"/>
                <a:gd name="T20" fmla="*/ 32 w 61"/>
                <a:gd name="T21" fmla="*/ 105 h 94"/>
                <a:gd name="T22" fmla="*/ 35 w 61"/>
                <a:gd name="T23" fmla="*/ 137 h 94"/>
                <a:gd name="T24" fmla="*/ 16 w 61"/>
                <a:gd name="T25" fmla="*/ 169 h 94"/>
                <a:gd name="T26" fmla="*/ 6 w 61"/>
                <a:gd name="T27" fmla="*/ 200 h 94"/>
                <a:gd name="T28" fmla="*/ 10 w 61"/>
                <a:gd name="T29" fmla="*/ 239 h 94"/>
                <a:gd name="T30" fmla="*/ 19 w 61"/>
                <a:gd name="T31" fmla="*/ 274 h 94"/>
                <a:gd name="T32" fmla="*/ 35 w 61"/>
                <a:gd name="T33" fmla="*/ 283 h 94"/>
                <a:gd name="T34" fmla="*/ 58 w 61"/>
                <a:gd name="T35" fmla="*/ 293 h 94"/>
                <a:gd name="T36" fmla="*/ 77 w 61"/>
                <a:gd name="T37" fmla="*/ 274 h 94"/>
                <a:gd name="T38" fmla="*/ 134 w 61"/>
                <a:gd name="T39" fmla="*/ 261 h 94"/>
                <a:gd name="T40" fmla="*/ 144 w 61"/>
                <a:gd name="T41" fmla="*/ 242 h 94"/>
                <a:gd name="T42" fmla="*/ 150 w 61"/>
                <a:gd name="T43" fmla="*/ 235 h 94"/>
                <a:gd name="T44" fmla="*/ 176 w 61"/>
                <a:gd name="T45" fmla="*/ 251 h 94"/>
                <a:gd name="T46" fmla="*/ 195 w 61"/>
                <a:gd name="T47" fmla="*/ 239 h 94"/>
                <a:gd name="T48" fmla="*/ 166 w 61"/>
                <a:gd name="T49" fmla="*/ 210 h 94"/>
                <a:gd name="T50" fmla="*/ 169 w 61"/>
                <a:gd name="T51" fmla="*/ 165 h 94"/>
                <a:gd name="T52" fmla="*/ 163 w 61"/>
                <a:gd name="T53" fmla="*/ 140 h 94"/>
                <a:gd name="T54" fmla="*/ 157 w 61"/>
                <a:gd name="T55" fmla="*/ 121 h 94"/>
                <a:gd name="T56" fmla="*/ 157 w 61"/>
                <a:gd name="T57" fmla="*/ 92 h 94"/>
                <a:gd name="T58" fmla="*/ 163 w 61"/>
                <a:gd name="T59" fmla="*/ 73 h 94"/>
                <a:gd name="T60" fmla="*/ 153 w 61"/>
                <a:gd name="T61" fmla="*/ 41 h 94"/>
                <a:gd name="T62" fmla="*/ 150 w 61"/>
                <a:gd name="T63" fmla="*/ 16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94">
                  <a:moveTo>
                    <a:pt x="47" y="5"/>
                  </a:moveTo>
                  <a:cubicBezTo>
                    <a:pt x="43" y="2"/>
                    <a:pt x="42" y="5"/>
                    <a:pt x="40" y="6"/>
                  </a:cubicBezTo>
                  <a:cubicBezTo>
                    <a:pt x="38" y="8"/>
                    <a:pt x="33" y="5"/>
                    <a:pt x="29" y="5"/>
                  </a:cubicBezTo>
                  <a:cubicBezTo>
                    <a:pt x="25" y="5"/>
                    <a:pt x="24" y="7"/>
                    <a:pt x="22" y="7"/>
                  </a:cubicBezTo>
                  <a:cubicBezTo>
                    <a:pt x="20" y="8"/>
                    <a:pt x="19" y="7"/>
                    <a:pt x="16" y="3"/>
                  </a:cubicBezTo>
                  <a:cubicBezTo>
                    <a:pt x="13" y="0"/>
                    <a:pt x="12" y="4"/>
                    <a:pt x="11" y="5"/>
                  </a:cubicBezTo>
                  <a:cubicBezTo>
                    <a:pt x="9" y="6"/>
                    <a:pt x="8" y="8"/>
                    <a:pt x="7" y="10"/>
                  </a:cubicBezTo>
                  <a:cubicBezTo>
                    <a:pt x="7" y="11"/>
                    <a:pt x="9" y="17"/>
                    <a:pt x="10" y="21"/>
                  </a:cubicBezTo>
                  <a:cubicBezTo>
                    <a:pt x="11" y="25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9"/>
                    <a:pt x="10" y="31"/>
                    <a:pt x="10" y="33"/>
                  </a:cubicBezTo>
                  <a:cubicBezTo>
                    <a:pt x="9" y="35"/>
                    <a:pt x="15" y="37"/>
                    <a:pt x="11" y="43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6" y="57"/>
                    <a:pt x="2" y="55"/>
                    <a:pt x="2" y="63"/>
                  </a:cubicBezTo>
                  <a:cubicBezTo>
                    <a:pt x="3" y="70"/>
                    <a:pt x="0" y="70"/>
                    <a:pt x="3" y="75"/>
                  </a:cubicBezTo>
                  <a:cubicBezTo>
                    <a:pt x="7" y="80"/>
                    <a:pt x="9" y="86"/>
                    <a:pt x="6" y="86"/>
                  </a:cubicBezTo>
                  <a:cubicBezTo>
                    <a:pt x="6" y="86"/>
                    <a:pt x="9" y="89"/>
                    <a:pt x="11" y="89"/>
                  </a:cubicBezTo>
                  <a:cubicBezTo>
                    <a:pt x="12" y="89"/>
                    <a:pt x="15" y="94"/>
                    <a:pt x="18" y="92"/>
                  </a:cubicBezTo>
                  <a:cubicBezTo>
                    <a:pt x="20" y="89"/>
                    <a:pt x="21" y="88"/>
                    <a:pt x="24" y="86"/>
                  </a:cubicBezTo>
                  <a:cubicBezTo>
                    <a:pt x="28" y="85"/>
                    <a:pt x="39" y="84"/>
                    <a:pt x="42" y="82"/>
                  </a:cubicBezTo>
                  <a:cubicBezTo>
                    <a:pt x="45" y="81"/>
                    <a:pt x="45" y="77"/>
                    <a:pt x="45" y="76"/>
                  </a:cubicBezTo>
                  <a:cubicBezTo>
                    <a:pt x="45" y="75"/>
                    <a:pt x="45" y="72"/>
                    <a:pt x="47" y="74"/>
                  </a:cubicBezTo>
                  <a:cubicBezTo>
                    <a:pt x="49" y="75"/>
                    <a:pt x="52" y="80"/>
                    <a:pt x="55" y="79"/>
                  </a:cubicBezTo>
                  <a:cubicBezTo>
                    <a:pt x="57" y="78"/>
                    <a:pt x="60" y="75"/>
                    <a:pt x="61" y="75"/>
                  </a:cubicBezTo>
                  <a:cubicBezTo>
                    <a:pt x="61" y="75"/>
                    <a:pt x="53" y="71"/>
                    <a:pt x="52" y="66"/>
                  </a:cubicBezTo>
                  <a:cubicBezTo>
                    <a:pt x="51" y="61"/>
                    <a:pt x="52" y="55"/>
                    <a:pt x="53" y="52"/>
                  </a:cubicBezTo>
                  <a:cubicBezTo>
                    <a:pt x="53" y="49"/>
                    <a:pt x="53" y="45"/>
                    <a:pt x="51" y="44"/>
                  </a:cubicBezTo>
                  <a:cubicBezTo>
                    <a:pt x="50" y="42"/>
                    <a:pt x="48" y="42"/>
                    <a:pt x="49" y="38"/>
                  </a:cubicBezTo>
                  <a:cubicBezTo>
                    <a:pt x="49" y="34"/>
                    <a:pt x="50" y="33"/>
                    <a:pt x="49" y="29"/>
                  </a:cubicBezTo>
                  <a:cubicBezTo>
                    <a:pt x="49" y="25"/>
                    <a:pt x="50" y="26"/>
                    <a:pt x="51" y="23"/>
                  </a:cubicBezTo>
                  <a:cubicBezTo>
                    <a:pt x="52" y="19"/>
                    <a:pt x="52" y="14"/>
                    <a:pt x="48" y="13"/>
                  </a:cubicBezTo>
                  <a:cubicBezTo>
                    <a:pt x="44" y="12"/>
                    <a:pt x="47" y="5"/>
                    <a:pt x="47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5">
              <a:extLst>
                <a:ext uri="{FF2B5EF4-FFF2-40B4-BE49-F238E27FC236}">
                  <a16:creationId xmlns:a16="http://schemas.microsoft.com/office/drawing/2014/main" id="{D4EF8C98-DBCB-4E99-BE3A-4F6D13C1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974"/>
              <a:ext cx="80" cy="223"/>
            </a:xfrm>
            <a:custGeom>
              <a:avLst/>
              <a:gdLst>
                <a:gd name="T0" fmla="*/ 54 w 25"/>
                <a:gd name="T1" fmla="*/ 223 h 70"/>
                <a:gd name="T2" fmla="*/ 26 w 25"/>
                <a:gd name="T3" fmla="*/ 194 h 70"/>
                <a:gd name="T4" fmla="*/ 29 w 25"/>
                <a:gd name="T5" fmla="*/ 150 h 70"/>
                <a:gd name="T6" fmla="*/ 22 w 25"/>
                <a:gd name="T7" fmla="*/ 124 h 70"/>
                <a:gd name="T8" fmla="*/ 16 w 25"/>
                <a:gd name="T9" fmla="*/ 105 h 70"/>
                <a:gd name="T10" fmla="*/ 16 w 25"/>
                <a:gd name="T11" fmla="*/ 76 h 70"/>
                <a:gd name="T12" fmla="*/ 22 w 25"/>
                <a:gd name="T13" fmla="*/ 57 h 70"/>
                <a:gd name="T14" fmla="*/ 13 w 25"/>
                <a:gd name="T15" fmla="*/ 25 h 70"/>
                <a:gd name="T16" fmla="*/ 10 w 25"/>
                <a:gd name="T17" fmla="*/ 0 h 70"/>
                <a:gd name="T18" fmla="*/ 10 w 25"/>
                <a:gd name="T19" fmla="*/ 0 h 70"/>
                <a:gd name="T20" fmla="*/ 35 w 25"/>
                <a:gd name="T21" fmla="*/ 10 h 70"/>
                <a:gd name="T22" fmla="*/ 42 w 25"/>
                <a:gd name="T23" fmla="*/ 35 h 70"/>
                <a:gd name="T24" fmla="*/ 64 w 25"/>
                <a:gd name="T25" fmla="*/ 57 h 70"/>
                <a:gd name="T26" fmla="*/ 64 w 25"/>
                <a:gd name="T27" fmla="*/ 86 h 70"/>
                <a:gd name="T28" fmla="*/ 77 w 25"/>
                <a:gd name="T29" fmla="*/ 105 h 70"/>
                <a:gd name="T30" fmla="*/ 70 w 25"/>
                <a:gd name="T31" fmla="*/ 124 h 70"/>
                <a:gd name="T32" fmla="*/ 74 w 25"/>
                <a:gd name="T33" fmla="*/ 178 h 70"/>
                <a:gd name="T34" fmla="*/ 70 w 25"/>
                <a:gd name="T35" fmla="*/ 198 h 70"/>
                <a:gd name="T36" fmla="*/ 77 w 25"/>
                <a:gd name="T37" fmla="*/ 217 h 70"/>
                <a:gd name="T38" fmla="*/ 54 w 25"/>
                <a:gd name="T39" fmla="*/ 223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" h="70">
                  <a:moveTo>
                    <a:pt x="17" y="70"/>
                  </a:moveTo>
                  <a:cubicBezTo>
                    <a:pt x="17" y="70"/>
                    <a:pt x="9" y="66"/>
                    <a:pt x="8" y="61"/>
                  </a:cubicBezTo>
                  <a:cubicBezTo>
                    <a:pt x="7" y="56"/>
                    <a:pt x="8" y="50"/>
                    <a:pt x="9" y="47"/>
                  </a:cubicBezTo>
                  <a:cubicBezTo>
                    <a:pt x="9" y="44"/>
                    <a:pt x="9" y="40"/>
                    <a:pt x="7" y="39"/>
                  </a:cubicBezTo>
                  <a:cubicBezTo>
                    <a:pt x="6" y="37"/>
                    <a:pt x="4" y="37"/>
                    <a:pt x="5" y="33"/>
                  </a:cubicBezTo>
                  <a:cubicBezTo>
                    <a:pt x="5" y="29"/>
                    <a:pt x="6" y="28"/>
                    <a:pt x="5" y="24"/>
                  </a:cubicBezTo>
                  <a:cubicBezTo>
                    <a:pt x="5" y="20"/>
                    <a:pt x="6" y="21"/>
                    <a:pt x="7" y="18"/>
                  </a:cubicBezTo>
                  <a:cubicBezTo>
                    <a:pt x="8" y="14"/>
                    <a:pt x="8" y="9"/>
                    <a:pt x="4" y="8"/>
                  </a:cubicBezTo>
                  <a:cubicBezTo>
                    <a:pt x="0" y="7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3"/>
                    <a:pt x="8" y="3"/>
                    <a:pt x="11" y="3"/>
                  </a:cubicBezTo>
                  <a:cubicBezTo>
                    <a:pt x="11" y="3"/>
                    <a:pt x="10" y="9"/>
                    <a:pt x="13" y="11"/>
                  </a:cubicBezTo>
                  <a:cubicBezTo>
                    <a:pt x="15" y="13"/>
                    <a:pt x="19" y="15"/>
                    <a:pt x="20" y="18"/>
                  </a:cubicBezTo>
                  <a:cubicBezTo>
                    <a:pt x="20" y="22"/>
                    <a:pt x="18" y="25"/>
                    <a:pt x="20" y="27"/>
                  </a:cubicBezTo>
                  <a:cubicBezTo>
                    <a:pt x="22" y="29"/>
                    <a:pt x="25" y="30"/>
                    <a:pt x="24" y="33"/>
                  </a:cubicBezTo>
                  <a:cubicBezTo>
                    <a:pt x="23" y="37"/>
                    <a:pt x="22" y="33"/>
                    <a:pt x="22" y="39"/>
                  </a:cubicBezTo>
                  <a:cubicBezTo>
                    <a:pt x="23" y="45"/>
                    <a:pt x="23" y="55"/>
                    <a:pt x="23" y="56"/>
                  </a:cubicBezTo>
                  <a:cubicBezTo>
                    <a:pt x="22" y="58"/>
                    <a:pt x="21" y="60"/>
                    <a:pt x="22" y="62"/>
                  </a:cubicBezTo>
                  <a:cubicBezTo>
                    <a:pt x="24" y="64"/>
                    <a:pt x="24" y="68"/>
                    <a:pt x="24" y="68"/>
                  </a:cubicBezTo>
                  <a:cubicBezTo>
                    <a:pt x="24" y="68"/>
                    <a:pt x="20" y="66"/>
                    <a:pt x="17" y="7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6">
              <a:extLst>
                <a:ext uri="{FF2B5EF4-FFF2-40B4-BE49-F238E27FC236}">
                  <a16:creationId xmlns:a16="http://schemas.microsoft.com/office/drawing/2014/main" id="{DC5D5810-6F26-46E4-A96F-38182FCB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17"/>
              <a:ext cx="140" cy="273"/>
            </a:xfrm>
            <a:custGeom>
              <a:avLst/>
              <a:gdLst>
                <a:gd name="T0" fmla="*/ 45 w 44"/>
                <a:gd name="T1" fmla="*/ 273 h 86"/>
                <a:gd name="T2" fmla="*/ 38 w 44"/>
                <a:gd name="T3" fmla="*/ 254 h 86"/>
                <a:gd name="T4" fmla="*/ 41 w 44"/>
                <a:gd name="T5" fmla="*/ 235 h 86"/>
                <a:gd name="T6" fmla="*/ 38 w 44"/>
                <a:gd name="T7" fmla="*/ 181 h 86"/>
                <a:gd name="T8" fmla="*/ 45 w 44"/>
                <a:gd name="T9" fmla="*/ 162 h 86"/>
                <a:gd name="T10" fmla="*/ 32 w 44"/>
                <a:gd name="T11" fmla="*/ 143 h 86"/>
                <a:gd name="T12" fmla="*/ 32 w 44"/>
                <a:gd name="T13" fmla="*/ 114 h 86"/>
                <a:gd name="T14" fmla="*/ 10 w 44"/>
                <a:gd name="T15" fmla="*/ 92 h 86"/>
                <a:gd name="T16" fmla="*/ 3 w 44"/>
                <a:gd name="T17" fmla="*/ 67 h 86"/>
                <a:gd name="T18" fmla="*/ 19 w 44"/>
                <a:gd name="T19" fmla="*/ 60 h 86"/>
                <a:gd name="T20" fmla="*/ 54 w 44"/>
                <a:gd name="T21" fmla="*/ 48 h 86"/>
                <a:gd name="T22" fmla="*/ 76 w 44"/>
                <a:gd name="T23" fmla="*/ 29 h 86"/>
                <a:gd name="T24" fmla="*/ 83 w 44"/>
                <a:gd name="T25" fmla="*/ 13 h 86"/>
                <a:gd name="T26" fmla="*/ 95 w 44"/>
                <a:gd name="T27" fmla="*/ 10 h 86"/>
                <a:gd name="T28" fmla="*/ 105 w 44"/>
                <a:gd name="T29" fmla="*/ 13 h 86"/>
                <a:gd name="T30" fmla="*/ 124 w 44"/>
                <a:gd name="T31" fmla="*/ 32 h 86"/>
                <a:gd name="T32" fmla="*/ 124 w 44"/>
                <a:gd name="T33" fmla="*/ 48 h 86"/>
                <a:gd name="T34" fmla="*/ 134 w 44"/>
                <a:gd name="T35" fmla="*/ 63 h 86"/>
                <a:gd name="T36" fmla="*/ 134 w 44"/>
                <a:gd name="T37" fmla="*/ 79 h 86"/>
                <a:gd name="T38" fmla="*/ 124 w 44"/>
                <a:gd name="T39" fmla="*/ 102 h 86"/>
                <a:gd name="T40" fmla="*/ 121 w 44"/>
                <a:gd name="T41" fmla="*/ 121 h 86"/>
                <a:gd name="T42" fmla="*/ 108 w 44"/>
                <a:gd name="T43" fmla="*/ 121 h 86"/>
                <a:gd name="T44" fmla="*/ 99 w 44"/>
                <a:gd name="T45" fmla="*/ 130 h 86"/>
                <a:gd name="T46" fmla="*/ 99 w 44"/>
                <a:gd name="T47" fmla="*/ 146 h 86"/>
                <a:gd name="T48" fmla="*/ 83 w 44"/>
                <a:gd name="T49" fmla="*/ 165 h 86"/>
                <a:gd name="T50" fmla="*/ 83 w 44"/>
                <a:gd name="T51" fmla="*/ 190 h 86"/>
                <a:gd name="T52" fmla="*/ 83 w 44"/>
                <a:gd name="T53" fmla="*/ 210 h 86"/>
                <a:gd name="T54" fmla="*/ 86 w 44"/>
                <a:gd name="T55" fmla="*/ 232 h 86"/>
                <a:gd name="T56" fmla="*/ 80 w 44"/>
                <a:gd name="T57" fmla="*/ 267 h 86"/>
                <a:gd name="T58" fmla="*/ 45 w 44"/>
                <a:gd name="T59" fmla="*/ 273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4" h="86">
                  <a:moveTo>
                    <a:pt x="14" y="86"/>
                  </a:moveTo>
                  <a:cubicBezTo>
                    <a:pt x="14" y="86"/>
                    <a:pt x="14" y="82"/>
                    <a:pt x="12" y="80"/>
                  </a:cubicBezTo>
                  <a:cubicBezTo>
                    <a:pt x="11" y="78"/>
                    <a:pt x="12" y="76"/>
                    <a:pt x="13" y="74"/>
                  </a:cubicBezTo>
                  <a:cubicBezTo>
                    <a:pt x="13" y="73"/>
                    <a:pt x="13" y="63"/>
                    <a:pt x="12" y="57"/>
                  </a:cubicBezTo>
                  <a:cubicBezTo>
                    <a:pt x="12" y="51"/>
                    <a:pt x="13" y="55"/>
                    <a:pt x="14" y="51"/>
                  </a:cubicBezTo>
                  <a:cubicBezTo>
                    <a:pt x="15" y="48"/>
                    <a:pt x="12" y="47"/>
                    <a:pt x="10" y="45"/>
                  </a:cubicBezTo>
                  <a:cubicBezTo>
                    <a:pt x="8" y="43"/>
                    <a:pt x="10" y="40"/>
                    <a:pt x="10" y="36"/>
                  </a:cubicBezTo>
                  <a:cubicBezTo>
                    <a:pt x="9" y="33"/>
                    <a:pt x="5" y="31"/>
                    <a:pt x="3" y="29"/>
                  </a:cubicBezTo>
                  <a:cubicBezTo>
                    <a:pt x="0" y="27"/>
                    <a:pt x="1" y="21"/>
                    <a:pt x="1" y="21"/>
                  </a:cubicBezTo>
                  <a:cubicBezTo>
                    <a:pt x="4" y="21"/>
                    <a:pt x="5" y="20"/>
                    <a:pt x="6" y="19"/>
                  </a:cubicBezTo>
                  <a:cubicBezTo>
                    <a:pt x="7" y="18"/>
                    <a:pt x="13" y="14"/>
                    <a:pt x="17" y="15"/>
                  </a:cubicBezTo>
                  <a:cubicBezTo>
                    <a:pt x="20" y="15"/>
                    <a:pt x="24" y="11"/>
                    <a:pt x="24" y="9"/>
                  </a:cubicBezTo>
                  <a:cubicBezTo>
                    <a:pt x="24" y="9"/>
                    <a:pt x="24" y="3"/>
                    <a:pt x="26" y="4"/>
                  </a:cubicBezTo>
                  <a:cubicBezTo>
                    <a:pt x="28" y="4"/>
                    <a:pt x="29" y="4"/>
                    <a:pt x="30" y="3"/>
                  </a:cubicBezTo>
                  <a:cubicBezTo>
                    <a:pt x="30" y="2"/>
                    <a:pt x="30" y="0"/>
                    <a:pt x="33" y="4"/>
                  </a:cubicBezTo>
                  <a:cubicBezTo>
                    <a:pt x="35" y="8"/>
                    <a:pt x="38" y="7"/>
                    <a:pt x="39" y="10"/>
                  </a:cubicBezTo>
                  <a:cubicBezTo>
                    <a:pt x="41" y="13"/>
                    <a:pt x="39" y="13"/>
                    <a:pt x="39" y="15"/>
                  </a:cubicBezTo>
                  <a:cubicBezTo>
                    <a:pt x="40" y="17"/>
                    <a:pt x="41" y="18"/>
                    <a:pt x="42" y="20"/>
                  </a:cubicBezTo>
                  <a:cubicBezTo>
                    <a:pt x="42" y="22"/>
                    <a:pt x="44" y="22"/>
                    <a:pt x="42" y="25"/>
                  </a:cubicBezTo>
                  <a:cubicBezTo>
                    <a:pt x="41" y="29"/>
                    <a:pt x="38" y="30"/>
                    <a:pt x="39" y="32"/>
                  </a:cubicBezTo>
                  <a:cubicBezTo>
                    <a:pt x="39" y="35"/>
                    <a:pt x="42" y="37"/>
                    <a:pt x="38" y="38"/>
                  </a:cubicBezTo>
                  <a:cubicBezTo>
                    <a:pt x="35" y="38"/>
                    <a:pt x="34" y="37"/>
                    <a:pt x="34" y="38"/>
                  </a:cubicBezTo>
                  <a:cubicBezTo>
                    <a:pt x="33" y="40"/>
                    <a:pt x="32" y="39"/>
                    <a:pt x="31" y="41"/>
                  </a:cubicBezTo>
                  <a:cubicBezTo>
                    <a:pt x="30" y="42"/>
                    <a:pt x="36" y="45"/>
                    <a:pt x="31" y="46"/>
                  </a:cubicBezTo>
                  <a:cubicBezTo>
                    <a:pt x="26" y="47"/>
                    <a:pt x="24" y="48"/>
                    <a:pt x="26" y="52"/>
                  </a:cubicBezTo>
                  <a:cubicBezTo>
                    <a:pt x="27" y="56"/>
                    <a:pt x="26" y="58"/>
                    <a:pt x="26" y="60"/>
                  </a:cubicBezTo>
                  <a:cubicBezTo>
                    <a:pt x="25" y="62"/>
                    <a:pt x="26" y="63"/>
                    <a:pt x="26" y="66"/>
                  </a:cubicBezTo>
                  <a:cubicBezTo>
                    <a:pt x="27" y="69"/>
                    <a:pt x="27" y="70"/>
                    <a:pt x="27" y="73"/>
                  </a:cubicBezTo>
                  <a:cubicBezTo>
                    <a:pt x="27" y="75"/>
                    <a:pt x="25" y="84"/>
                    <a:pt x="25" y="84"/>
                  </a:cubicBezTo>
                  <a:cubicBezTo>
                    <a:pt x="25" y="84"/>
                    <a:pt x="17" y="86"/>
                    <a:pt x="14" y="8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7">
              <a:extLst>
                <a:ext uri="{FF2B5EF4-FFF2-40B4-BE49-F238E27FC236}">
                  <a16:creationId xmlns:a16="http://schemas.microsoft.com/office/drawing/2014/main" id="{66E8BB15-7405-41BA-ADB1-777AF8EF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449"/>
              <a:ext cx="659" cy="500"/>
            </a:xfrm>
            <a:custGeom>
              <a:avLst/>
              <a:gdLst>
                <a:gd name="T0" fmla="*/ 621 w 207"/>
                <a:gd name="T1" fmla="*/ 35 h 157"/>
                <a:gd name="T2" fmla="*/ 586 w 207"/>
                <a:gd name="T3" fmla="*/ 54 h 157"/>
                <a:gd name="T4" fmla="*/ 500 w 207"/>
                <a:gd name="T5" fmla="*/ 13 h 157"/>
                <a:gd name="T6" fmla="*/ 255 w 207"/>
                <a:gd name="T7" fmla="*/ 169 h 157"/>
                <a:gd name="T8" fmla="*/ 172 w 207"/>
                <a:gd name="T9" fmla="*/ 191 h 157"/>
                <a:gd name="T10" fmla="*/ 175 w 207"/>
                <a:gd name="T11" fmla="*/ 283 h 157"/>
                <a:gd name="T12" fmla="*/ 162 w 207"/>
                <a:gd name="T13" fmla="*/ 318 h 157"/>
                <a:gd name="T14" fmla="*/ 143 w 207"/>
                <a:gd name="T15" fmla="*/ 354 h 157"/>
                <a:gd name="T16" fmla="*/ 105 w 207"/>
                <a:gd name="T17" fmla="*/ 354 h 157"/>
                <a:gd name="T18" fmla="*/ 73 w 207"/>
                <a:gd name="T19" fmla="*/ 350 h 157"/>
                <a:gd name="T20" fmla="*/ 48 w 207"/>
                <a:gd name="T21" fmla="*/ 350 h 157"/>
                <a:gd name="T22" fmla="*/ 29 w 207"/>
                <a:gd name="T23" fmla="*/ 366 h 157"/>
                <a:gd name="T24" fmla="*/ 10 w 207"/>
                <a:gd name="T25" fmla="*/ 357 h 157"/>
                <a:gd name="T26" fmla="*/ 6 w 207"/>
                <a:gd name="T27" fmla="*/ 357 h 157"/>
                <a:gd name="T28" fmla="*/ 0 w 207"/>
                <a:gd name="T29" fmla="*/ 373 h 157"/>
                <a:gd name="T30" fmla="*/ 3 w 207"/>
                <a:gd name="T31" fmla="*/ 389 h 157"/>
                <a:gd name="T32" fmla="*/ 29 w 207"/>
                <a:gd name="T33" fmla="*/ 424 h 157"/>
                <a:gd name="T34" fmla="*/ 45 w 207"/>
                <a:gd name="T35" fmla="*/ 433 h 157"/>
                <a:gd name="T36" fmla="*/ 35 w 207"/>
                <a:gd name="T37" fmla="*/ 439 h 157"/>
                <a:gd name="T38" fmla="*/ 38 w 207"/>
                <a:gd name="T39" fmla="*/ 452 h 157"/>
                <a:gd name="T40" fmla="*/ 60 w 207"/>
                <a:gd name="T41" fmla="*/ 462 h 157"/>
                <a:gd name="T42" fmla="*/ 76 w 207"/>
                <a:gd name="T43" fmla="*/ 462 h 157"/>
                <a:gd name="T44" fmla="*/ 80 w 207"/>
                <a:gd name="T45" fmla="*/ 481 h 157"/>
                <a:gd name="T46" fmla="*/ 89 w 207"/>
                <a:gd name="T47" fmla="*/ 497 h 157"/>
                <a:gd name="T48" fmla="*/ 96 w 207"/>
                <a:gd name="T49" fmla="*/ 481 h 157"/>
                <a:gd name="T50" fmla="*/ 108 w 207"/>
                <a:gd name="T51" fmla="*/ 478 h 157"/>
                <a:gd name="T52" fmla="*/ 118 w 207"/>
                <a:gd name="T53" fmla="*/ 481 h 157"/>
                <a:gd name="T54" fmla="*/ 137 w 207"/>
                <a:gd name="T55" fmla="*/ 500 h 157"/>
                <a:gd name="T56" fmla="*/ 137 w 207"/>
                <a:gd name="T57" fmla="*/ 500 h 157"/>
                <a:gd name="T58" fmla="*/ 137 w 207"/>
                <a:gd name="T59" fmla="*/ 500 h 157"/>
                <a:gd name="T60" fmla="*/ 143 w 207"/>
                <a:gd name="T61" fmla="*/ 478 h 157"/>
                <a:gd name="T62" fmla="*/ 146 w 207"/>
                <a:gd name="T63" fmla="*/ 465 h 157"/>
                <a:gd name="T64" fmla="*/ 159 w 207"/>
                <a:gd name="T65" fmla="*/ 455 h 157"/>
                <a:gd name="T66" fmla="*/ 162 w 207"/>
                <a:gd name="T67" fmla="*/ 443 h 157"/>
                <a:gd name="T68" fmla="*/ 188 w 207"/>
                <a:gd name="T69" fmla="*/ 420 h 157"/>
                <a:gd name="T70" fmla="*/ 213 w 207"/>
                <a:gd name="T71" fmla="*/ 417 h 157"/>
                <a:gd name="T72" fmla="*/ 229 w 207"/>
                <a:gd name="T73" fmla="*/ 414 h 157"/>
                <a:gd name="T74" fmla="*/ 267 w 207"/>
                <a:gd name="T75" fmla="*/ 427 h 157"/>
                <a:gd name="T76" fmla="*/ 277 w 207"/>
                <a:gd name="T77" fmla="*/ 433 h 157"/>
                <a:gd name="T78" fmla="*/ 274 w 207"/>
                <a:gd name="T79" fmla="*/ 449 h 157"/>
                <a:gd name="T80" fmla="*/ 296 w 207"/>
                <a:gd name="T81" fmla="*/ 449 h 157"/>
                <a:gd name="T82" fmla="*/ 315 w 207"/>
                <a:gd name="T83" fmla="*/ 439 h 157"/>
                <a:gd name="T84" fmla="*/ 341 w 207"/>
                <a:gd name="T85" fmla="*/ 439 h 157"/>
                <a:gd name="T86" fmla="*/ 369 w 207"/>
                <a:gd name="T87" fmla="*/ 462 h 157"/>
                <a:gd name="T88" fmla="*/ 411 w 207"/>
                <a:gd name="T89" fmla="*/ 446 h 157"/>
                <a:gd name="T90" fmla="*/ 446 w 207"/>
                <a:gd name="T91" fmla="*/ 433 h 157"/>
                <a:gd name="T92" fmla="*/ 484 w 207"/>
                <a:gd name="T93" fmla="*/ 443 h 157"/>
                <a:gd name="T94" fmla="*/ 513 w 207"/>
                <a:gd name="T95" fmla="*/ 436 h 157"/>
                <a:gd name="T96" fmla="*/ 538 w 207"/>
                <a:gd name="T97" fmla="*/ 430 h 157"/>
                <a:gd name="T98" fmla="*/ 560 w 207"/>
                <a:gd name="T99" fmla="*/ 430 h 157"/>
                <a:gd name="T100" fmla="*/ 557 w 207"/>
                <a:gd name="T101" fmla="*/ 398 h 157"/>
                <a:gd name="T102" fmla="*/ 570 w 207"/>
                <a:gd name="T103" fmla="*/ 376 h 157"/>
                <a:gd name="T104" fmla="*/ 586 w 207"/>
                <a:gd name="T105" fmla="*/ 350 h 157"/>
                <a:gd name="T106" fmla="*/ 608 w 207"/>
                <a:gd name="T107" fmla="*/ 322 h 157"/>
                <a:gd name="T108" fmla="*/ 637 w 207"/>
                <a:gd name="T109" fmla="*/ 293 h 157"/>
                <a:gd name="T110" fmla="*/ 643 w 207"/>
                <a:gd name="T111" fmla="*/ 197 h 157"/>
                <a:gd name="T112" fmla="*/ 653 w 207"/>
                <a:gd name="T113" fmla="*/ 153 h 157"/>
                <a:gd name="T114" fmla="*/ 634 w 207"/>
                <a:gd name="T115" fmla="*/ 134 h 157"/>
                <a:gd name="T116" fmla="*/ 630 w 207"/>
                <a:gd name="T117" fmla="*/ 108 h 157"/>
                <a:gd name="T118" fmla="*/ 621 w 207"/>
                <a:gd name="T119" fmla="*/ 83 h 157"/>
                <a:gd name="T120" fmla="*/ 621 w 207"/>
                <a:gd name="T121" fmla="*/ 35 h 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" h="157">
                  <a:moveTo>
                    <a:pt x="195" y="11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7"/>
                    <a:pt x="173" y="0"/>
                    <a:pt x="157" y="4"/>
                  </a:cubicBezTo>
                  <a:cubicBezTo>
                    <a:pt x="140" y="7"/>
                    <a:pt x="84" y="50"/>
                    <a:pt x="80" y="53"/>
                  </a:cubicBezTo>
                  <a:cubicBezTo>
                    <a:pt x="76" y="57"/>
                    <a:pt x="58" y="60"/>
                    <a:pt x="54" y="60"/>
                  </a:cubicBezTo>
                  <a:cubicBezTo>
                    <a:pt x="54" y="60"/>
                    <a:pt x="56" y="82"/>
                    <a:pt x="55" y="89"/>
                  </a:cubicBezTo>
                  <a:cubicBezTo>
                    <a:pt x="54" y="97"/>
                    <a:pt x="50" y="97"/>
                    <a:pt x="51" y="100"/>
                  </a:cubicBezTo>
                  <a:cubicBezTo>
                    <a:pt x="51" y="103"/>
                    <a:pt x="47" y="109"/>
                    <a:pt x="45" y="111"/>
                  </a:cubicBezTo>
                  <a:cubicBezTo>
                    <a:pt x="42" y="112"/>
                    <a:pt x="35" y="111"/>
                    <a:pt x="33" y="111"/>
                  </a:cubicBezTo>
                  <a:cubicBezTo>
                    <a:pt x="30" y="111"/>
                    <a:pt x="26" y="110"/>
                    <a:pt x="23" y="110"/>
                  </a:cubicBezTo>
                  <a:cubicBezTo>
                    <a:pt x="21" y="111"/>
                    <a:pt x="15" y="110"/>
                    <a:pt x="15" y="110"/>
                  </a:cubicBezTo>
                  <a:cubicBezTo>
                    <a:pt x="15" y="110"/>
                    <a:pt x="15" y="116"/>
                    <a:pt x="9" y="115"/>
                  </a:cubicBezTo>
                  <a:cubicBezTo>
                    <a:pt x="7" y="114"/>
                    <a:pt x="5" y="113"/>
                    <a:pt x="3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20"/>
                    <a:pt x="1" y="122"/>
                  </a:cubicBezTo>
                  <a:cubicBezTo>
                    <a:pt x="1" y="123"/>
                    <a:pt x="6" y="130"/>
                    <a:pt x="9" y="133"/>
                  </a:cubicBezTo>
                  <a:cubicBezTo>
                    <a:pt x="11" y="136"/>
                    <a:pt x="13" y="135"/>
                    <a:pt x="14" y="136"/>
                  </a:cubicBezTo>
                  <a:cubicBezTo>
                    <a:pt x="14" y="137"/>
                    <a:pt x="13" y="137"/>
                    <a:pt x="11" y="138"/>
                  </a:cubicBezTo>
                  <a:cubicBezTo>
                    <a:pt x="10" y="138"/>
                    <a:pt x="11" y="139"/>
                    <a:pt x="12" y="142"/>
                  </a:cubicBezTo>
                  <a:cubicBezTo>
                    <a:pt x="12" y="145"/>
                    <a:pt x="17" y="145"/>
                    <a:pt x="19" y="145"/>
                  </a:cubicBezTo>
                  <a:cubicBezTo>
                    <a:pt x="21" y="144"/>
                    <a:pt x="22" y="145"/>
                    <a:pt x="24" y="145"/>
                  </a:cubicBezTo>
                  <a:cubicBezTo>
                    <a:pt x="27" y="145"/>
                    <a:pt x="24" y="148"/>
                    <a:pt x="25" y="151"/>
                  </a:cubicBezTo>
                  <a:cubicBezTo>
                    <a:pt x="27" y="153"/>
                    <a:pt x="29" y="153"/>
                    <a:pt x="28" y="156"/>
                  </a:cubicBezTo>
                  <a:cubicBezTo>
                    <a:pt x="28" y="156"/>
                    <a:pt x="28" y="150"/>
                    <a:pt x="30" y="151"/>
                  </a:cubicBezTo>
                  <a:cubicBezTo>
                    <a:pt x="32" y="151"/>
                    <a:pt x="33" y="151"/>
                    <a:pt x="34" y="150"/>
                  </a:cubicBezTo>
                  <a:cubicBezTo>
                    <a:pt x="34" y="149"/>
                    <a:pt x="34" y="147"/>
                    <a:pt x="37" y="151"/>
                  </a:cubicBezTo>
                  <a:cubicBezTo>
                    <a:pt x="39" y="155"/>
                    <a:pt x="41" y="154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45" y="147"/>
                    <a:pt x="46" y="146"/>
                  </a:cubicBezTo>
                  <a:cubicBezTo>
                    <a:pt x="48" y="146"/>
                    <a:pt x="50" y="145"/>
                    <a:pt x="50" y="143"/>
                  </a:cubicBezTo>
                  <a:cubicBezTo>
                    <a:pt x="51" y="140"/>
                    <a:pt x="50" y="141"/>
                    <a:pt x="51" y="139"/>
                  </a:cubicBezTo>
                  <a:cubicBezTo>
                    <a:pt x="52" y="136"/>
                    <a:pt x="53" y="131"/>
                    <a:pt x="59" y="132"/>
                  </a:cubicBezTo>
                  <a:cubicBezTo>
                    <a:pt x="64" y="132"/>
                    <a:pt x="67" y="133"/>
                    <a:pt x="67" y="131"/>
                  </a:cubicBezTo>
                  <a:cubicBezTo>
                    <a:pt x="68" y="130"/>
                    <a:pt x="67" y="126"/>
                    <a:pt x="72" y="130"/>
                  </a:cubicBezTo>
                  <a:cubicBezTo>
                    <a:pt x="78" y="133"/>
                    <a:pt x="83" y="134"/>
                    <a:pt x="84" y="134"/>
                  </a:cubicBezTo>
                  <a:cubicBezTo>
                    <a:pt x="85" y="134"/>
                    <a:pt x="87" y="136"/>
                    <a:pt x="87" y="136"/>
                  </a:cubicBezTo>
                  <a:cubicBezTo>
                    <a:pt x="87" y="136"/>
                    <a:pt x="83" y="140"/>
                    <a:pt x="86" y="141"/>
                  </a:cubicBezTo>
                  <a:cubicBezTo>
                    <a:pt x="89" y="142"/>
                    <a:pt x="89" y="142"/>
                    <a:pt x="93" y="141"/>
                  </a:cubicBezTo>
                  <a:cubicBezTo>
                    <a:pt x="96" y="139"/>
                    <a:pt x="96" y="138"/>
                    <a:pt x="99" y="138"/>
                  </a:cubicBezTo>
                  <a:cubicBezTo>
                    <a:pt x="103" y="139"/>
                    <a:pt x="107" y="138"/>
                    <a:pt x="107" y="138"/>
                  </a:cubicBezTo>
                  <a:cubicBezTo>
                    <a:pt x="108" y="139"/>
                    <a:pt x="113" y="145"/>
                    <a:pt x="116" y="145"/>
                  </a:cubicBezTo>
                  <a:cubicBezTo>
                    <a:pt x="119" y="144"/>
                    <a:pt x="127" y="142"/>
                    <a:pt x="129" y="140"/>
                  </a:cubicBezTo>
                  <a:cubicBezTo>
                    <a:pt x="131" y="138"/>
                    <a:pt x="132" y="131"/>
                    <a:pt x="140" y="136"/>
                  </a:cubicBezTo>
                  <a:cubicBezTo>
                    <a:pt x="148" y="140"/>
                    <a:pt x="145" y="139"/>
                    <a:pt x="152" y="139"/>
                  </a:cubicBezTo>
                  <a:cubicBezTo>
                    <a:pt x="160" y="140"/>
                    <a:pt x="156" y="138"/>
                    <a:pt x="161" y="137"/>
                  </a:cubicBezTo>
                  <a:cubicBezTo>
                    <a:pt x="166" y="137"/>
                    <a:pt x="165" y="135"/>
                    <a:pt x="169" y="135"/>
                  </a:cubicBezTo>
                  <a:cubicBezTo>
                    <a:pt x="172" y="134"/>
                    <a:pt x="176" y="135"/>
                    <a:pt x="176" y="135"/>
                  </a:cubicBezTo>
                  <a:cubicBezTo>
                    <a:pt x="176" y="135"/>
                    <a:pt x="176" y="126"/>
                    <a:pt x="175" y="125"/>
                  </a:cubicBezTo>
                  <a:cubicBezTo>
                    <a:pt x="175" y="123"/>
                    <a:pt x="177" y="123"/>
                    <a:pt x="179" y="118"/>
                  </a:cubicBezTo>
                  <a:cubicBezTo>
                    <a:pt x="181" y="114"/>
                    <a:pt x="181" y="113"/>
                    <a:pt x="184" y="110"/>
                  </a:cubicBezTo>
                  <a:cubicBezTo>
                    <a:pt x="187" y="106"/>
                    <a:pt x="189" y="103"/>
                    <a:pt x="191" y="101"/>
                  </a:cubicBezTo>
                  <a:cubicBezTo>
                    <a:pt x="194" y="99"/>
                    <a:pt x="200" y="92"/>
                    <a:pt x="200" y="92"/>
                  </a:cubicBezTo>
                  <a:cubicBezTo>
                    <a:pt x="200" y="92"/>
                    <a:pt x="202" y="67"/>
                    <a:pt x="202" y="62"/>
                  </a:cubicBezTo>
                  <a:cubicBezTo>
                    <a:pt x="203" y="56"/>
                    <a:pt x="207" y="51"/>
                    <a:pt x="205" y="48"/>
                  </a:cubicBezTo>
                  <a:cubicBezTo>
                    <a:pt x="204" y="45"/>
                    <a:pt x="199" y="44"/>
                    <a:pt x="199" y="42"/>
                  </a:cubicBezTo>
                  <a:cubicBezTo>
                    <a:pt x="198" y="40"/>
                    <a:pt x="199" y="36"/>
                    <a:pt x="198" y="34"/>
                  </a:cubicBezTo>
                  <a:cubicBezTo>
                    <a:pt x="198" y="32"/>
                    <a:pt x="195" y="29"/>
                    <a:pt x="195" y="26"/>
                  </a:cubicBezTo>
                  <a:cubicBezTo>
                    <a:pt x="194" y="23"/>
                    <a:pt x="195" y="11"/>
                    <a:pt x="195" y="1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8">
              <a:extLst>
                <a:ext uri="{FF2B5EF4-FFF2-40B4-BE49-F238E27FC236}">
                  <a16:creationId xmlns:a16="http://schemas.microsoft.com/office/drawing/2014/main" id="{BDBFAB63-029B-465B-9A1D-35883572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" y="1459"/>
              <a:ext cx="430" cy="696"/>
            </a:xfrm>
            <a:custGeom>
              <a:avLst/>
              <a:gdLst>
                <a:gd name="T0" fmla="*/ 424 w 135"/>
                <a:gd name="T1" fmla="*/ 168 h 219"/>
                <a:gd name="T2" fmla="*/ 105 w 135"/>
                <a:gd name="T3" fmla="*/ 0 h 219"/>
                <a:gd name="T4" fmla="*/ 64 w 135"/>
                <a:gd name="T5" fmla="*/ 22 h 219"/>
                <a:gd name="T6" fmla="*/ 64 w 135"/>
                <a:gd name="T7" fmla="*/ 25 h 219"/>
                <a:gd name="T8" fmla="*/ 64 w 135"/>
                <a:gd name="T9" fmla="*/ 73 h 219"/>
                <a:gd name="T10" fmla="*/ 73 w 135"/>
                <a:gd name="T11" fmla="*/ 99 h 219"/>
                <a:gd name="T12" fmla="*/ 76 w 135"/>
                <a:gd name="T13" fmla="*/ 124 h 219"/>
                <a:gd name="T14" fmla="*/ 96 w 135"/>
                <a:gd name="T15" fmla="*/ 143 h 219"/>
                <a:gd name="T16" fmla="*/ 86 w 135"/>
                <a:gd name="T17" fmla="*/ 188 h 219"/>
                <a:gd name="T18" fmla="*/ 80 w 135"/>
                <a:gd name="T19" fmla="*/ 283 h 219"/>
                <a:gd name="T20" fmla="*/ 51 w 135"/>
                <a:gd name="T21" fmla="*/ 311 h 219"/>
                <a:gd name="T22" fmla="*/ 29 w 135"/>
                <a:gd name="T23" fmla="*/ 340 h 219"/>
                <a:gd name="T24" fmla="*/ 13 w 135"/>
                <a:gd name="T25" fmla="*/ 365 h 219"/>
                <a:gd name="T26" fmla="*/ 0 w 135"/>
                <a:gd name="T27" fmla="*/ 388 h 219"/>
                <a:gd name="T28" fmla="*/ 3 w 135"/>
                <a:gd name="T29" fmla="*/ 420 h 219"/>
                <a:gd name="T30" fmla="*/ 25 w 135"/>
                <a:gd name="T31" fmla="*/ 442 h 219"/>
                <a:gd name="T32" fmla="*/ 48 w 135"/>
                <a:gd name="T33" fmla="*/ 458 h 219"/>
                <a:gd name="T34" fmla="*/ 64 w 135"/>
                <a:gd name="T35" fmla="*/ 486 h 219"/>
                <a:gd name="T36" fmla="*/ 64 w 135"/>
                <a:gd name="T37" fmla="*/ 524 h 219"/>
                <a:gd name="T38" fmla="*/ 73 w 135"/>
                <a:gd name="T39" fmla="*/ 559 h 219"/>
                <a:gd name="T40" fmla="*/ 70 w 135"/>
                <a:gd name="T41" fmla="*/ 582 h 219"/>
                <a:gd name="T42" fmla="*/ 19 w 135"/>
                <a:gd name="T43" fmla="*/ 582 h 219"/>
                <a:gd name="T44" fmla="*/ 25 w 135"/>
                <a:gd name="T45" fmla="*/ 607 h 219"/>
                <a:gd name="T46" fmla="*/ 57 w 135"/>
                <a:gd name="T47" fmla="*/ 636 h 219"/>
                <a:gd name="T48" fmla="*/ 80 w 135"/>
                <a:gd name="T49" fmla="*/ 683 h 219"/>
                <a:gd name="T50" fmla="*/ 102 w 135"/>
                <a:gd name="T51" fmla="*/ 686 h 219"/>
                <a:gd name="T52" fmla="*/ 124 w 135"/>
                <a:gd name="T53" fmla="*/ 671 h 219"/>
                <a:gd name="T54" fmla="*/ 140 w 135"/>
                <a:gd name="T55" fmla="*/ 683 h 219"/>
                <a:gd name="T56" fmla="*/ 166 w 135"/>
                <a:gd name="T57" fmla="*/ 664 h 219"/>
                <a:gd name="T58" fmla="*/ 194 w 135"/>
                <a:gd name="T59" fmla="*/ 661 h 219"/>
                <a:gd name="T60" fmla="*/ 229 w 135"/>
                <a:gd name="T61" fmla="*/ 636 h 219"/>
                <a:gd name="T62" fmla="*/ 229 w 135"/>
                <a:gd name="T63" fmla="*/ 620 h 219"/>
                <a:gd name="T64" fmla="*/ 268 w 135"/>
                <a:gd name="T65" fmla="*/ 617 h 219"/>
                <a:gd name="T66" fmla="*/ 296 w 135"/>
                <a:gd name="T67" fmla="*/ 604 h 219"/>
                <a:gd name="T68" fmla="*/ 315 w 135"/>
                <a:gd name="T69" fmla="*/ 575 h 219"/>
                <a:gd name="T70" fmla="*/ 341 w 135"/>
                <a:gd name="T71" fmla="*/ 556 h 219"/>
                <a:gd name="T72" fmla="*/ 363 w 135"/>
                <a:gd name="T73" fmla="*/ 537 h 219"/>
                <a:gd name="T74" fmla="*/ 389 w 135"/>
                <a:gd name="T75" fmla="*/ 537 h 219"/>
                <a:gd name="T76" fmla="*/ 385 w 135"/>
                <a:gd name="T77" fmla="*/ 518 h 219"/>
                <a:gd name="T78" fmla="*/ 369 w 135"/>
                <a:gd name="T79" fmla="*/ 489 h 219"/>
                <a:gd name="T80" fmla="*/ 363 w 135"/>
                <a:gd name="T81" fmla="*/ 464 h 219"/>
                <a:gd name="T82" fmla="*/ 341 w 135"/>
                <a:gd name="T83" fmla="*/ 458 h 219"/>
                <a:gd name="T84" fmla="*/ 354 w 135"/>
                <a:gd name="T85" fmla="*/ 442 h 219"/>
                <a:gd name="T86" fmla="*/ 363 w 135"/>
                <a:gd name="T87" fmla="*/ 432 h 219"/>
                <a:gd name="T88" fmla="*/ 357 w 135"/>
                <a:gd name="T89" fmla="*/ 423 h 219"/>
                <a:gd name="T90" fmla="*/ 347 w 135"/>
                <a:gd name="T91" fmla="*/ 413 h 219"/>
                <a:gd name="T92" fmla="*/ 357 w 135"/>
                <a:gd name="T93" fmla="*/ 400 h 219"/>
                <a:gd name="T94" fmla="*/ 366 w 135"/>
                <a:gd name="T95" fmla="*/ 388 h 219"/>
                <a:gd name="T96" fmla="*/ 366 w 135"/>
                <a:gd name="T97" fmla="*/ 378 h 219"/>
                <a:gd name="T98" fmla="*/ 385 w 135"/>
                <a:gd name="T99" fmla="*/ 369 h 219"/>
                <a:gd name="T100" fmla="*/ 392 w 135"/>
                <a:gd name="T101" fmla="*/ 353 h 219"/>
                <a:gd name="T102" fmla="*/ 392 w 135"/>
                <a:gd name="T103" fmla="*/ 334 h 219"/>
                <a:gd name="T104" fmla="*/ 401 w 135"/>
                <a:gd name="T105" fmla="*/ 321 h 219"/>
                <a:gd name="T106" fmla="*/ 417 w 135"/>
                <a:gd name="T107" fmla="*/ 324 h 219"/>
                <a:gd name="T108" fmla="*/ 430 w 135"/>
                <a:gd name="T109" fmla="*/ 331 h 219"/>
                <a:gd name="T110" fmla="*/ 424 w 135"/>
                <a:gd name="T111" fmla="*/ 16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5" h="219">
                  <a:moveTo>
                    <a:pt x="133" y="53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9" y="20"/>
                    <a:pt x="20" y="23"/>
                  </a:cubicBezTo>
                  <a:cubicBezTo>
                    <a:pt x="20" y="26"/>
                    <a:pt x="23" y="29"/>
                    <a:pt x="23" y="31"/>
                  </a:cubicBezTo>
                  <a:cubicBezTo>
                    <a:pt x="24" y="33"/>
                    <a:pt x="23" y="37"/>
                    <a:pt x="24" y="39"/>
                  </a:cubicBezTo>
                  <a:cubicBezTo>
                    <a:pt x="24" y="41"/>
                    <a:pt x="29" y="42"/>
                    <a:pt x="30" y="45"/>
                  </a:cubicBezTo>
                  <a:cubicBezTo>
                    <a:pt x="32" y="48"/>
                    <a:pt x="28" y="53"/>
                    <a:pt x="27" y="59"/>
                  </a:cubicBezTo>
                  <a:cubicBezTo>
                    <a:pt x="27" y="64"/>
                    <a:pt x="25" y="89"/>
                    <a:pt x="25" y="89"/>
                  </a:cubicBezTo>
                  <a:cubicBezTo>
                    <a:pt x="25" y="89"/>
                    <a:pt x="19" y="96"/>
                    <a:pt x="16" y="98"/>
                  </a:cubicBezTo>
                  <a:cubicBezTo>
                    <a:pt x="14" y="100"/>
                    <a:pt x="12" y="103"/>
                    <a:pt x="9" y="107"/>
                  </a:cubicBezTo>
                  <a:cubicBezTo>
                    <a:pt x="6" y="110"/>
                    <a:pt x="6" y="111"/>
                    <a:pt x="4" y="115"/>
                  </a:cubicBezTo>
                  <a:cubicBezTo>
                    <a:pt x="2" y="120"/>
                    <a:pt x="0" y="120"/>
                    <a:pt x="0" y="122"/>
                  </a:cubicBezTo>
                  <a:cubicBezTo>
                    <a:pt x="1" y="123"/>
                    <a:pt x="1" y="132"/>
                    <a:pt x="1" y="132"/>
                  </a:cubicBezTo>
                  <a:cubicBezTo>
                    <a:pt x="1" y="132"/>
                    <a:pt x="3" y="139"/>
                    <a:pt x="8" y="139"/>
                  </a:cubicBezTo>
                  <a:cubicBezTo>
                    <a:pt x="13" y="139"/>
                    <a:pt x="14" y="141"/>
                    <a:pt x="15" y="144"/>
                  </a:cubicBezTo>
                  <a:cubicBezTo>
                    <a:pt x="15" y="148"/>
                    <a:pt x="19" y="150"/>
                    <a:pt x="20" y="153"/>
                  </a:cubicBezTo>
                  <a:cubicBezTo>
                    <a:pt x="21" y="156"/>
                    <a:pt x="18" y="160"/>
                    <a:pt x="20" y="165"/>
                  </a:cubicBezTo>
                  <a:cubicBezTo>
                    <a:pt x="22" y="170"/>
                    <a:pt x="21" y="174"/>
                    <a:pt x="23" y="176"/>
                  </a:cubicBezTo>
                  <a:cubicBezTo>
                    <a:pt x="25" y="178"/>
                    <a:pt x="28" y="183"/>
                    <a:pt x="22" y="183"/>
                  </a:cubicBezTo>
                  <a:cubicBezTo>
                    <a:pt x="16" y="183"/>
                    <a:pt x="7" y="177"/>
                    <a:pt x="6" y="183"/>
                  </a:cubicBezTo>
                  <a:cubicBezTo>
                    <a:pt x="5" y="188"/>
                    <a:pt x="4" y="188"/>
                    <a:pt x="8" y="191"/>
                  </a:cubicBezTo>
                  <a:cubicBezTo>
                    <a:pt x="13" y="194"/>
                    <a:pt x="15" y="196"/>
                    <a:pt x="18" y="200"/>
                  </a:cubicBezTo>
                  <a:cubicBezTo>
                    <a:pt x="20" y="203"/>
                    <a:pt x="25" y="215"/>
                    <a:pt x="25" y="215"/>
                  </a:cubicBezTo>
                  <a:cubicBezTo>
                    <a:pt x="25" y="215"/>
                    <a:pt x="29" y="218"/>
                    <a:pt x="32" y="216"/>
                  </a:cubicBezTo>
                  <a:cubicBezTo>
                    <a:pt x="36" y="213"/>
                    <a:pt x="38" y="208"/>
                    <a:pt x="39" y="211"/>
                  </a:cubicBezTo>
                  <a:cubicBezTo>
                    <a:pt x="41" y="214"/>
                    <a:pt x="41" y="219"/>
                    <a:pt x="44" y="215"/>
                  </a:cubicBezTo>
                  <a:cubicBezTo>
                    <a:pt x="47" y="210"/>
                    <a:pt x="48" y="210"/>
                    <a:pt x="52" y="209"/>
                  </a:cubicBezTo>
                  <a:cubicBezTo>
                    <a:pt x="57" y="209"/>
                    <a:pt x="57" y="207"/>
                    <a:pt x="61" y="208"/>
                  </a:cubicBezTo>
                  <a:cubicBezTo>
                    <a:pt x="66" y="208"/>
                    <a:pt x="72" y="203"/>
                    <a:pt x="72" y="200"/>
                  </a:cubicBezTo>
                  <a:cubicBezTo>
                    <a:pt x="72" y="198"/>
                    <a:pt x="66" y="194"/>
                    <a:pt x="72" y="195"/>
                  </a:cubicBezTo>
                  <a:cubicBezTo>
                    <a:pt x="77" y="195"/>
                    <a:pt x="81" y="195"/>
                    <a:pt x="84" y="194"/>
                  </a:cubicBezTo>
                  <a:cubicBezTo>
                    <a:pt x="88" y="193"/>
                    <a:pt x="92" y="194"/>
                    <a:pt x="93" y="190"/>
                  </a:cubicBezTo>
                  <a:cubicBezTo>
                    <a:pt x="94" y="186"/>
                    <a:pt x="93" y="183"/>
                    <a:pt x="99" y="181"/>
                  </a:cubicBezTo>
                  <a:cubicBezTo>
                    <a:pt x="105" y="179"/>
                    <a:pt x="106" y="178"/>
                    <a:pt x="107" y="175"/>
                  </a:cubicBezTo>
                  <a:cubicBezTo>
                    <a:pt x="108" y="171"/>
                    <a:pt x="111" y="169"/>
                    <a:pt x="114" y="169"/>
                  </a:cubicBezTo>
                  <a:cubicBezTo>
                    <a:pt x="116" y="169"/>
                    <a:pt x="122" y="169"/>
                    <a:pt x="122" y="169"/>
                  </a:cubicBezTo>
                  <a:cubicBezTo>
                    <a:pt x="122" y="169"/>
                    <a:pt x="125" y="166"/>
                    <a:pt x="121" y="163"/>
                  </a:cubicBezTo>
                  <a:cubicBezTo>
                    <a:pt x="116" y="160"/>
                    <a:pt x="116" y="158"/>
                    <a:pt x="116" y="154"/>
                  </a:cubicBezTo>
                  <a:cubicBezTo>
                    <a:pt x="116" y="150"/>
                    <a:pt x="116" y="146"/>
                    <a:pt x="114" y="146"/>
                  </a:cubicBezTo>
                  <a:cubicBezTo>
                    <a:pt x="112" y="147"/>
                    <a:pt x="106" y="148"/>
                    <a:pt x="107" y="144"/>
                  </a:cubicBezTo>
                  <a:cubicBezTo>
                    <a:pt x="109" y="139"/>
                    <a:pt x="109" y="139"/>
                    <a:pt x="111" y="139"/>
                  </a:cubicBezTo>
                  <a:cubicBezTo>
                    <a:pt x="113" y="138"/>
                    <a:pt x="113" y="137"/>
                    <a:pt x="114" y="136"/>
                  </a:cubicBezTo>
                  <a:cubicBezTo>
                    <a:pt x="114" y="135"/>
                    <a:pt x="114" y="133"/>
                    <a:pt x="112" y="133"/>
                  </a:cubicBezTo>
                  <a:cubicBezTo>
                    <a:pt x="110" y="133"/>
                    <a:pt x="107" y="131"/>
                    <a:pt x="109" y="130"/>
                  </a:cubicBezTo>
                  <a:cubicBezTo>
                    <a:pt x="110" y="128"/>
                    <a:pt x="109" y="126"/>
                    <a:pt x="112" y="126"/>
                  </a:cubicBezTo>
                  <a:cubicBezTo>
                    <a:pt x="114" y="126"/>
                    <a:pt x="117" y="123"/>
                    <a:pt x="115" y="122"/>
                  </a:cubicBezTo>
                  <a:cubicBezTo>
                    <a:pt x="114" y="121"/>
                    <a:pt x="115" y="119"/>
                    <a:pt x="115" y="119"/>
                  </a:cubicBezTo>
                  <a:cubicBezTo>
                    <a:pt x="115" y="119"/>
                    <a:pt x="118" y="116"/>
                    <a:pt x="121" y="116"/>
                  </a:cubicBezTo>
                  <a:cubicBezTo>
                    <a:pt x="123" y="116"/>
                    <a:pt x="124" y="115"/>
                    <a:pt x="123" y="111"/>
                  </a:cubicBezTo>
                  <a:cubicBezTo>
                    <a:pt x="122" y="107"/>
                    <a:pt x="120" y="105"/>
                    <a:pt x="123" y="105"/>
                  </a:cubicBezTo>
                  <a:cubicBezTo>
                    <a:pt x="125" y="105"/>
                    <a:pt x="123" y="101"/>
                    <a:pt x="126" y="101"/>
                  </a:cubicBezTo>
                  <a:cubicBezTo>
                    <a:pt x="129" y="101"/>
                    <a:pt x="129" y="99"/>
                    <a:pt x="131" y="102"/>
                  </a:cubicBezTo>
                  <a:cubicBezTo>
                    <a:pt x="133" y="104"/>
                    <a:pt x="135" y="104"/>
                    <a:pt x="135" y="104"/>
                  </a:cubicBezTo>
                  <a:lnTo>
                    <a:pt x="133" y="53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9">
              <a:extLst>
                <a:ext uri="{FF2B5EF4-FFF2-40B4-BE49-F238E27FC236}">
                  <a16:creationId xmlns:a16="http://schemas.microsoft.com/office/drawing/2014/main" id="{9BA7C36C-95AD-410A-9C4A-56DCC447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1850"/>
              <a:ext cx="516" cy="429"/>
            </a:xfrm>
            <a:custGeom>
              <a:avLst/>
              <a:gdLst>
                <a:gd name="T0" fmla="*/ 494 w 162"/>
                <a:gd name="T1" fmla="*/ 51 h 135"/>
                <a:gd name="T2" fmla="*/ 471 w 162"/>
                <a:gd name="T3" fmla="*/ 29 h 135"/>
                <a:gd name="T4" fmla="*/ 449 w 162"/>
                <a:gd name="T5" fmla="*/ 29 h 135"/>
                <a:gd name="T6" fmla="*/ 424 w 162"/>
                <a:gd name="T7" fmla="*/ 35 h 135"/>
                <a:gd name="T8" fmla="*/ 395 w 162"/>
                <a:gd name="T9" fmla="*/ 41 h 135"/>
                <a:gd name="T10" fmla="*/ 357 w 162"/>
                <a:gd name="T11" fmla="*/ 32 h 135"/>
                <a:gd name="T12" fmla="*/ 322 w 162"/>
                <a:gd name="T13" fmla="*/ 44 h 135"/>
                <a:gd name="T14" fmla="*/ 280 w 162"/>
                <a:gd name="T15" fmla="*/ 60 h 135"/>
                <a:gd name="T16" fmla="*/ 252 w 162"/>
                <a:gd name="T17" fmla="*/ 38 h 135"/>
                <a:gd name="T18" fmla="*/ 226 w 162"/>
                <a:gd name="T19" fmla="*/ 38 h 135"/>
                <a:gd name="T20" fmla="*/ 207 w 162"/>
                <a:gd name="T21" fmla="*/ 48 h 135"/>
                <a:gd name="T22" fmla="*/ 185 w 162"/>
                <a:gd name="T23" fmla="*/ 48 h 135"/>
                <a:gd name="T24" fmla="*/ 188 w 162"/>
                <a:gd name="T25" fmla="*/ 32 h 135"/>
                <a:gd name="T26" fmla="*/ 178 w 162"/>
                <a:gd name="T27" fmla="*/ 25 h 135"/>
                <a:gd name="T28" fmla="*/ 140 w 162"/>
                <a:gd name="T29" fmla="*/ 13 h 135"/>
                <a:gd name="T30" fmla="*/ 124 w 162"/>
                <a:gd name="T31" fmla="*/ 16 h 135"/>
                <a:gd name="T32" fmla="*/ 99 w 162"/>
                <a:gd name="T33" fmla="*/ 19 h 135"/>
                <a:gd name="T34" fmla="*/ 73 w 162"/>
                <a:gd name="T35" fmla="*/ 41 h 135"/>
                <a:gd name="T36" fmla="*/ 70 w 162"/>
                <a:gd name="T37" fmla="*/ 54 h 135"/>
                <a:gd name="T38" fmla="*/ 57 w 162"/>
                <a:gd name="T39" fmla="*/ 64 h 135"/>
                <a:gd name="T40" fmla="*/ 54 w 162"/>
                <a:gd name="T41" fmla="*/ 76 h 135"/>
                <a:gd name="T42" fmla="*/ 48 w 162"/>
                <a:gd name="T43" fmla="*/ 99 h 135"/>
                <a:gd name="T44" fmla="*/ 48 w 162"/>
                <a:gd name="T45" fmla="*/ 114 h 135"/>
                <a:gd name="T46" fmla="*/ 57 w 162"/>
                <a:gd name="T47" fmla="*/ 130 h 135"/>
                <a:gd name="T48" fmla="*/ 57 w 162"/>
                <a:gd name="T49" fmla="*/ 146 h 135"/>
                <a:gd name="T50" fmla="*/ 48 w 162"/>
                <a:gd name="T51" fmla="*/ 168 h 135"/>
                <a:gd name="T52" fmla="*/ 45 w 162"/>
                <a:gd name="T53" fmla="*/ 187 h 135"/>
                <a:gd name="T54" fmla="*/ 32 w 162"/>
                <a:gd name="T55" fmla="*/ 187 h 135"/>
                <a:gd name="T56" fmla="*/ 22 w 162"/>
                <a:gd name="T57" fmla="*/ 197 h 135"/>
                <a:gd name="T58" fmla="*/ 22 w 162"/>
                <a:gd name="T59" fmla="*/ 213 h 135"/>
                <a:gd name="T60" fmla="*/ 6 w 162"/>
                <a:gd name="T61" fmla="*/ 232 h 135"/>
                <a:gd name="T62" fmla="*/ 6 w 162"/>
                <a:gd name="T63" fmla="*/ 257 h 135"/>
                <a:gd name="T64" fmla="*/ 6 w 162"/>
                <a:gd name="T65" fmla="*/ 276 h 135"/>
                <a:gd name="T66" fmla="*/ 10 w 162"/>
                <a:gd name="T67" fmla="*/ 299 h 135"/>
                <a:gd name="T68" fmla="*/ 3 w 162"/>
                <a:gd name="T69" fmla="*/ 334 h 135"/>
                <a:gd name="T70" fmla="*/ 35 w 162"/>
                <a:gd name="T71" fmla="*/ 337 h 135"/>
                <a:gd name="T72" fmla="*/ 67 w 162"/>
                <a:gd name="T73" fmla="*/ 330 h 135"/>
                <a:gd name="T74" fmla="*/ 92 w 162"/>
                <a:gd name="T75" fmla="*/ 343 h 135"/>
                <a:gd name="T76" fmla="*/ 124 w 162"/>
                <a:gd name="T77" fmla="*/ 404 h 135"/>
                <a:gd name="T78" fmla="*/ 169 w 162"/>
                <a:gd name="T79" fmla="*/ 419 h 135"/>
                <a:gd name="T80" fmla="*/ 220 w 162"/>
                <a:gd name="T81" fmla="*/ 407 h 135"/>
                <a:gd name="T82" fmla="*/ 252 w 162"/>
                <a:gd name="T83" fmla="*/ 407 h 135"/>
                <a:gd name="T84" fmla="*/ 264 w 162"/>
                <a:gd name="T85" fmla="*/ 359 h 135"/>
                <a:gd name="T86" fmla="*/ 290 w 162"/>
                <a:gd name="T87" fmla="*/ 337 h 135"/>
                <a:gd name="T88" fmla="*/ 312 w 162"/>
                <a:gd name="T89" fmla="*/ 311 h 135"/>
                <a:gd name="T90" fmla="*/ 334 w 162"/>
                <a:gd name="T91" fmla="*/ 305 h 135"/>
                <a:gd name="T92" fmla="*/ 350 w 162"/>
                <a:gd name="T93" fmla="*/ 305 h 135"/>
                <a:gd name="T94" fmla="*/ 354 w 162"/>
                <a:gd name="T95" fmla="*/ 327 h 135"/>
                <a:gd name="T96" fmla="*/ 363 w 162"/>
                <a:gd name="T97" fmla="*/ 337 h 135"/>
                <a:gd name="T98" fmla="*/ 382 w 162"/>
                <a:gd name="T99" fmla="*/ 327 h 135"/>
                <a:gd name="T100" fmla="*/ 395 w 162"/>
                <a:gd name="T101" fmla="*/ 305 h 135"/>
                <a:gd name="T102" fmla="*/ 408 w 162"/>
                <a:gd name="T103" fmla="*/ 270 h 135"/>
                <a:gd name="T104" fmla="*/ 414 w 162"/>
                <a:gd name="T105" fmla="*/ 242 h 135"/>
                <a:gd name="T106" fmla="*/ 411 w 162"/>
                <a:gd name="T107" fmla="*/ 229 h 135"/>
                <a:gd name="T108" fmla="*/ 440 w 162"/>
                <a:gd name="T109" fmla="*/ 200 h 135"/>
                <a:gd name="T110" fmla="*/ 449 w 162"/>
                <a:gd name="T111" fmla="*/ 181 h 135"/>
                <a:gd name="T112" fmla="*/ 455 w 162"/>
                <a:gd name="T113" fmla="*/ 159 h 135"/>
                <a:gd name="T114" fmla="*/ 465 w 162"/>
                <a:gd name="T115" fmla="*/ 140 h 135"/>
                <a:gd name="T116" fmla="*/ 478 w 162"/>
                <a:gd name="T117" fmla="*/ 118 h 135"/>
                <a:gd name="T118" fmla="*/ 500 w 162"/>
                <a:gd name="T119" fmla="*/ 121 h 135"/>
                <a:gd name="T120" fmla="*/ 503 w 162"/>
                <a:gd name="T121" fmla="*/ 92 h 135"/>
                <a:gd name="T122" fmla="*/ 487 w 162"/>
                <a:gd name="T123" fmla="*/ 73 h 135"/>
                <a:gd name="T124" fmla="*/ 494 w 162"/>
                <a:gd name="T125" fmla="*/ 51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2" h="135">
                  <a:moveTo>
                    <a:pt x="155" y="16"/>
                  </a:moveTo>
                  <a:cubicBezTo>
                    <a:pt x="150" y="16"/>
                    <a:pt x="148" y="9"/>
                    <a:pt x="148" y="9"/>
                  </a:cubicBezTo>
                  <a:cubicBezTo>
                    <a:pt x="148" y="9"/>
                    <a:pt x="144" y="8"/>
                    <a:pt x="141" y="9"/>
                  </a:cubicBezTo>
                  <a:cubicBezTo>
                    <a:pt x="137" y="9"/>
                    <a:pt x="138" y="11"/>
                    <a:pt x="133" y="11"/>
                  </a:cubicBezTo>
                  <a:cubicBezTo>
                    <a:pt x="128" y="12"/>
                    <a:pt x="132" y="14"/>
                    <a:pt x="124" y="13"/>
                  </a:cubicBezTo>
                  <a:cubicBezTo>
                    <a:pt x="117" y="13"/>
                    <a:pt x="120" y="14"/>
                    <a:pt x="112" y="10"/>
                  </a:cubicBezTo>
                  <a:cubicBezTo>
                    <a:pt x="104" y="5"/>
                    <a:pt x="103" y="12"/>
                    <a:pt x="101" y="14"/>
                  </a:cubicBezTo>
                  <a:cubicBezTo>
                    <a:pt x="99" y="16"/>
                    <a:pt x="91" y="18"/>
                    <a:pt x="88" y="19"/>
                  </a:cubicBezTo>
                  <a:cubicBezTo>
                    <a:pt x="85" y="19"/>
                    <a:pt x="80" y="13"/>
                    <a:pt x="79" y="12"/>
                  </a:cubicBezTo>
                  <a:cubicBezTo>
                    <a:pt x="79" y="12"/>
                    <a:pt x="75" y="13"/>
                    <a:pt x="71" y="12"/>
                  </a:cubicBezTo>
                  <a:cubicBezTo>
                    <a:pt x="68" y="12"/>
                    <a:pt x="68" y="13"/>
                    <a:pt x="65" y="15"/>
                  </a:cubicBezTo>
                  <a:cubicBezTo>
                    <a:pt x="61" y="16"/>
                    <a:pt x="61" y="16"/>
                    <a:pt x="58" y="15"/>
                  </a:cubicBezTo>
                  <a:cubicBezTo>
                    <a:pt x="55" y="14"/>
                    <a:pt x="59" y="10"/>
                    <a:pt x="59" y="10"/>
                  </a:cubicBezTo>
                  <a:cubicBezTo>
                    <a:pt x="59" y="10"/>
                    <a:pt x="57" y="8"/>
                    <a:pt x="56" y="8"/>
                  </a:cubicBezTo>
                  <a:cubicBezTo>
                    <a:pt x="55" y="8"/>
                    <a:pt x="50" y="7"/>
                    <a:pt x="44" y="4"/>
                  </a:cubicBezTo>
                  <a:cubicBezTo>
                    <a:pt x="39" y="0"/>
                    <a:pt x="40" y="4"/>
                    <a:pt x="39" y="5"/>
                  </a:cubicBezTo>
                  <a:cubicBezTo>
                    <a:pt x="39" y="7"/>
                    <a:pt x="36" y="6"/>
                    <a:pt x="31" y="6"/>
                  </a:cubicBezTo>
                  <a:cubicBezTo>
                    <a:pt x="25" y="5"/>
                    <a:pt x="24" y="10"/>
                    <a:pt x="23" y="13"/>
                  </a:cubicBezTo>
                  <a:cubicBezTo>
                    <a:pt x="22" y="15"/>
                    <a:pt x="23" y="14"/>
                    <a:pt x="22" y="17"/>
                  </a:cubicBezTo>
                  <a:cubicBezTo>
                    <a:pt x="22" y="19"/>
                    <a:pt x="20" y="20"/>
                    <a:pt x="18" y="20"/>
                  </a:cubicBezTo>
                  <a:cubicBezTo>
                    <a:pt x="17" y="21"/>
                    <a:pt x="17" y="24"/>
                    <a:pt x="17" y="24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4"/>
                    <a:pt x="15" y="34"/>
                    <a:pt x="15" y="36"/>
                  </a:cubicBezTo>
                  <a:cubicBezTo>
                    <a:pt x="16" y="38"/>
                    <a:pt x="17" y="39"/>
                    <a:pt x="18" y="41"/>
                  </a:cubicBezTo>
                  <a:cubicBezTo>
                    <a:pt x="18" y="43"/>
                    <a:pt x="20" y="43"/>
                    <a:pt x="18" y="46"/>
                  </a:cubicBezTo>
                  <a:cubicBezTo>
                    <a:pt x="17" y="50"/>
                    <a:pt x="14" y="51"/>
                    <a:pt x="15" y="53"/>
                  </a:cubicBezTo>
                  <a:cubicBezTo>
                    <a:pt x="15" y="56"/>
                    <a:pt x="18" y="58"/>
                    <a:pt x="14" y="59"/>
                  </a:cubicBezTo>
                  <a:cubicBezTo>
                    <a:pt x="11" y="59"/>
                    <a:pt x="10" y="58"/>
                    <a:pt x="10" y="59"/>
                  </a:cubicBezTo>
                  <a:cubicBezTo>
                    <a:pt x="9" y="61"/>
                    <a:pt x="8" y="60"/>
                    <a:pt x="7" y="62"/>
                  </a:cubicBezTo>
                  <a:cubicBezTo>
                    <a:pt x="6" y="63"/>
                    <a:pt x="12" y="66"/>
                    <a:pt x="7" y="67"/>
                  </a:cubicBezTo>
                  <a:cubicBezTo>
                    <a:pt x="2" y="68"/>
                    <a:pt x="0" y="69"/>
                    <a:pt x="2" y="73"/>
                  </a:cubicBezTo>
                  <a:cubicBezTo>
                    <a:pt x="3" y="77"/>
                    <a:pt x="2" y="79"/>
                    <a:pt x="2" y="81"/>
                  </a:cubicBezTo>
                  <a:cubicBezTo>
                    <a:pt x="1" y="83"/>
                    <a:pt x="2" y="84"/>
                    <a:pt x="2" y="87"/>
                  </a:cubicBezTo>
                  <a:cubicBezTo>
                    <a:pt x="3" y="90"/>
                    <a:pt x="3" y="91"/>
                    <a:pt x="3" y="94"/>
                  </a:cubicBezTo>
                  <a:cubicBezTo>
                    <a:pt x="3" y="96"/>
                    <a:pt x="1" y="105"/>
                    <a:pt x="1" y="105"/>
                  </a:cubicBezTo>
                  <a:cubicBezTo>
                    <a:pt x="1" y="105"/>
                    <a:pt x="7" y="107"/>
                    <a:pt x="11" y="106"/>
                  </a:cubicBezTo>
                  <a:cubicBezTo>
                    <a:pt x="15" y="105"/>
                    <a:pt x="18" y="105"/>
                    <a:pt x="21" y="104"/>
                  </a:cubicBezTo>
                  <a:cubicBezTo>
                    <a:pt x="23" y="104"/>
                    <a:pt x="28" y="103"/>
                    <a:pt x="29" y="108"/>
                  </a:cubicBezTo>
                  <a:cubicBezTo>
                    <a:pt x="31" y="112"/>
                    <a:pt x="35" y="122"/>
                    <a:pt x="39" y="127"/>
                  </a:cubicBezTo>
                  <a:cubicBezTo>
                    <a:pt x="42" y="132"/>
                    <a:pt x="45" y="135"/>
                    <a:pt x="53" y="132"/>
                  </a:cubicBezTo>
                  <a:cubicBezTo>
                    <a:pt x="61" y="129"/>
                    <a:pt x="64" y="126"/>
                    <a:pt x="69" y="128"/>
                  </a:cubicBezTo>
                  <a:cubicBezTo>
                    <a:pt x="75" y="130"/>
                    <a:pt x="79" y="128"/>
                    <a:pt x="79" y="128"/>
                  </a:cubicBezTo>
                  <a:cubicBezTo>
                    <a:pt x="79" y="128"/>
                    <a:pt x="84" y="117"/>
                    <a:pt x="83" y="113"/>
                  </a:cubicBezTo>
                  <a:cubicBezTo>
                    <a:pt x="83" y="109"/>
                    <a:pt x="87" y="110"/>
                    <a:pt x="91" y="106"/>
                  </a:cubicBezTo>
                  <a:cubicBezTo>
                    <a:pt x="96" y="102"/>
                    <a:pt x="95" y="101"/>
                    <a:pt x="98" y="98"/>
                  </a:cubicBezTo>
                  <a:cubicBezTo>
                    <a:pt x="100" y="96"/>
                    <a:pt x="102" y="94"/>
                    <a:pt x="105" y="96"/>
                  </a:cubicBezTo>
                  <a:cubicBezTo>
                    <a:pt x="108" y="99"/>
                    <a:pt x="109" y="92"/>
                    <a:pt x="110" y="96"/>
                  </a:cubicBezTo>
                  <a:cubicBezTo>
                    <a:pt x="110" y="100"/>
                    <a:pt x="108" y="101"/>
                    <a:pt x="111" y="103"/>
                  </a:cubicBezTo>
                  <a:cubicBezTo>
                    <a:pt x="113" y="104"/>
                    <a:pt x="112" y="102"/>
                    <a:pt x="114" y="106"/>
                  </a:cubicBezTo>
                  <a:cubicBezTo>
                    <a:pt x="116" y="109"/>
                    <a:pt x="116" y="107"/>
                    <a:pt x="120" y="103"/>
                  </a:cubicBezTo>
                  <a:cubicBezTo>
                    <a:pt x="123" y="99"/>
                    <a:pt x="123" y="100"/>
                    <a:pt x="124" y="96"/>
                  </a:cubicBezTo>
                  <a:cubicBezTo>
                    <a:pt x="124" y="92"/>
                    <a:pt x="128" y="88"/>
                    <a:pt x="128" y="85"/>
                  </a:cubicBezTo>
                  <a:cubicBezTo>
                    <a:pt x="128" y="81"/>
                    <a:pt x="128" y="77"/>
                    <a:pt x="130" y="76"/>
                  </a:cubicBezTo>
                  <a:cubicBezTo>
                    <a:pt x="131" y="75"/>
                    <a:pt x="121" y="75"/>
                    <a:pt x="129" y="72"/>
                  </a:cubicBezTo>
                  <a:cubicBezTo>
                    <a:pt x="138" y="69"/>
                    <a:pt x="138" y="65"/>
                    <a:pt x="138" y="63"/>
                  </a:cubicBezTo>
                  <a:cubicBezTo>
                    <a:pt x="138" y="61"/>
                    <a:pt x="139" y="59"/>
                    <a:pt x="141" y="57"/>
                  </a:cubicBezTo>
                  <a:cubicBezTo>
                    <a:pt x="142" y="56"/>
                    <a:pt x="143" y="50"/>
                    <a:pt x="143" y="50"/>
                  </a:cubicBezTo>
                  <a:cubicBezTo>
                    <a:pt x="143" y="50"/>
                    <a:pt x="145" y="44"/>
                    <a:pt x="146" y="44"/>
                  </a:cubicBezTo>
                  <a:cubicBezTo>
                    <a:pt x="147" y="44"/>
                    <a:pt x="146" y="36"/>
                    <a:pt x="150" y="37"/>
                  </a:cubicBezTo>
                  <a:cubicBezTo>
                    <a:pt x="154" y="39"/>
                    <a:pt x="155" y="38"/>
                    <a:pt x="157" y="38"/>
                  </a:cubicBezTo>
                  <a:cubicBezTo>
                    <a:pt x="158" y="38"/>
                    <a:pt x="162" y="30"/>
                    <a:pt x="158" y="29"/>
                  </a:cubicBezTo>
                  <a:cubicBezTo>
                    <a:pt x="155" y="27"/>
                    <a:pt x="153" y="24"/>
                    <a:pt x="153" y="23"/>
                  </a:cubicBezTo>
                  <a:cubicBezTo>
                    <a:pt x="153" y="22"/>
                    <a:pt x="155" y="16"/>
                    <a:pt x="155" y="1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50">
              <a:extLst>
                <a:ext uri="{FF2B5EF4-FFF2-40B4-BE49-F238E27FC236}">
                  <a16:creationId xmlns:a16="http://schemas.microsoft.com/office/drawing/2014/main" id="{C38DC9DC-6D59-4CBD-99CB-63FF4A151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01"/>
              <a:ext cx="329" cy="490"/>
            </a:xfrm>
            <a:custGeom>
              <a:avLst/>
              <a:gdLst>
                <a:gd name="T0" fmla="*/ 297 w 103"/>
                <a:gd name="T1" fmla="*/ 242 h 154"/>
                <a:gd name="T2" fmla="*/ 275 w 103"/>
                <a:gd name="T3" fmla="*/ 194 h 154"/>
                <a:gd name="T4" fmla="*/ 243 w 103"/>
                <a:gd name="T5" fmla="*/ 165 h 154"/>
                <a:gd name="T6" fmla="*/ 236 w 103"/>
                <a:gd name="T7" fmla="*/ 140 h 154"/>
                <a:gd name="T8" fmla="*/ 287 w 103"/>
                <a:gd name="T9" fmla="*/ 140 h 154"/>
                <a:gd name="T10" fmla="*/ 291 w 103"/>
                <a:gd name="T11" fmla="*/ 118 h 154"/>
                <a:gd name="T12" fmla="*/ 281 w 103"/>
                <a:gd name="T13" fmla="*/ 83 h 154"/>
                <a:gd name="T14" fmla="*/ 281 w 103"/>
                <a:gd name="T15" fmla="*/ 45 h 154"/>
                <a:gd name="T16" fmla="*/ 265 w 103"/>
                <a:gd name="T17" fmla="*/ 16 h 154"/>
                <a:gd name="T18" fmla="*/ 243 w 103"/>
                <a:gd name="T19" fmla="*/ 0 h 154"/>
                <a:gd name="T20" fmla="*/ 236 w 103"/>
                <a:gd name="T21" fmla="*/ 22 h 154"/>
                <a:gd name="T22" fmla="*/ 252 w 103"/>
                <a:gd name="T23" fmla="*/ 41 h 154"/>
                <a:gd name="T24" fmla="*/ 249 w 103"/>
                <a:gd name="T25" fmla="*/ 70 h 154"/>
                <a:gd name="T26" fmla="*/ 227 w 103"/>
                <a:gd name="T27" fmla="*/ 67 h 154"/>
                <a:gd name="T28" fmla="*/ 214 w 103"/>
                <a:gd name="T29" fmla="*/ 89 h 154"/>
                <a:gd name="T30" fmla="*/ 204 w 103"/>
                <a:gd name="T31" fmla="*/ 108 h 154"/>
                <a:gd name="T32" fmla="*/ 198 w 103"/>
                <a:gd name="T33" fmla="*/ 130 h 154"/>
                <a:gd name="T34" fmla="*/ 188 w 103"/>
                <a:gd name="T35" fmla="*/ 150 h 154"/>
                <a:gd name="T36" fmla="*/ 160 w 103"/>
                <a:gd name="T37" fmla="*/ 178 h 154"/>
                <a:gd name="T38" fmla="*/ 163 w 103"/>
                <a:gd name="T39" fmla="*/ 191 h 154"/>
                <a:gd name="T40" fmla="*/ 157 w 103"/>
                <a:gd name="T41" fmla="*/ 220 h 154"/>
                <a:gd name="T42" fmla="*/ 144 w 103"/>
                <a:gd name="T43" fmla="*/ 255 h 154"/>
                <a:gd name="T44" fmla="*/ 131 w 103"/>
                <a:gd name="T45" fmla="*/ 277 h 154"/>
                <a:gd name="T46" fmla="*/ 112 w 103"/>
                <a:gd name="T47" fmla="*/ 286 h 154"/>
                <a:gd name="T48" fmla="*/ 102 w 103"/>
                <a:gd name="T49" fmla="*/ 277 h 154"/>
                <a:gd name="T50" fmla="*/ 99 w 103"/>
                <a:gd name="T51" fmla="*/ 255 h 154"/>
                <a:gd name="T52" fmla="*/ 83 w 103"/>
                <a:gd name="T53" fmla="*/ 255 h 154"/>
                <a:gd name="T54" fmla="*/ 61 w 103"/>
                <a:gd name="T55" fmla="*/ 261 h 154"/>
                <a:gd name="T56" fmla="*/ 38 w 103"/>
                <a:gd name="T57" fmla="*/ 286 h 154"/>
                <a:gd name="T58" fmla="*/ 13 w 103"/>
                <a:gd name="T59" fmla="*/ 309 h 154"/>
                <a:gd name="T60" fmla="*/ 0 w 103"/>
                <a:gd name="T61" fmla="*/ 356 h 154"/>
                <a:gd name="T62" fmla="*/ 13 w 103"/>
                <a:gd name="T63" fmla="*/ 366 h 154"/>
                <a:gd name="T64" fmla="*/ 26 w 103"/>
                <a:gd name="T65" fmla="*/ 391 h 154"/>
                <a:gd name="T66" fmla="*/ 51 w 103"/>
                <a:gd name="T67" fmla="*/ 375 h 154"/>
                <a:gd name="T68" fmla="*/ 45 w 103"/>
                <a:gd name="T69" fmla="*/ 391 h 154"/>
                <a:gd name="T70" fmla="*/ 48 w 103"/>
                <a:gd name="T71" fmla="*/ 410 h 154"/>
                <a:gd name="T72" fmla="*/ 57 w 103"/>
                <a:gd name="T73" fmla="*/ 433 h 154"/>
                <a:gd name="T74" fmla="*/ 54 w 103"/>
                <a:gd name="T75" fmla="*/ 461 h 154"/>
                <a:gd name="T76" fmla="*/ 118 w 103"/>
                <a:gd name="T77" fmla="*/ 465 h 154"/>
                <a:gd name="T78" fmla="*/ 185 w 103"/>
                <a:gd name="T79" fmla="*/ 458 h 154"/>
                <a:gd name="T80" fmla="*/ 262 w 103"/>
                <a:gd name="T81" fmla="*/ 474 h 154"/>
                <a:gd name="T82" fmla="*/ 323 w 103"/>
                <a:gd name="T83" fmla="*/ 490 h 154"/>
                <a:gd name="T84" fmla="*/ 319 w 103"/>
                <a:gd name="T85" fmla="*/ 442 h 154"/>
                <a:gd name="T86" fmla="*/ 275 w 103"/>
                <a:gd name="T87" fmla="*/ 395 h 154"/>
                <a:gd name="T88" fmla="*/ 268 w 103"/>
                <a:gd name="T89" fmla="*/ 366 h 154"/>
                <a:gd name="T90" fmla="*/ 256 w 103"/>
                <a:gd name="T91" fmla="*/ 328 h 154"/>
                <a:gd name="T92" fmla="*/ 249 w 103"/>
                <a:gd name="T93" fmla="*/ 305 h 154"/>
                <a:gd name="T94" fmla="*/ 265 w 103"/>
                <a:gd name="T95" fmla="*/ 296 h 154"/>
                <a:gd name="T96" fmla="*/ 297 w 103"/>
                <a:gd name="T97" fmla="*/ 242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3" h="154">
                  <a:moveTo>
                    <a:pt x="93" y="76"/>
                  </a:moveTo>
                  <a:cubicBezTo>
                    <a:pt x="93" y="76"/>
                    <a:pt x="88" y="64"/>
                    <a:pt x="86" y="61"/>
                  </a:cubicBezTo>
                  <a:cubicBezTo>
                    <a:pt x="83" y="57"/>
                    <a:pt x="81" y="55"/>
                    <a:pt x="76" y="52"/>
                  </a:cubicBezTo>
                  <a:cubicBezTo>
                    <a:pt x="72" y="49"/>
                    <a:pt x="73" y="49"/>
                    <a:pt x="74" y="44"/>
                  </a:cubicBezTo>
                  <a:cubicBezTo>
                    <a:pt x="75" y="38"/>
                    <a:pt x="84" y="44"/>
                    <a:pt x="90" y="44"/>
                  </a:cubicBezTo>
                  <a:cubicBezTo>
                    <a:pt x="96" y="44"/>
                    <a:pt x="93" y="39"/>
                    <a:pt x="91" y="37"/>
                  </a:cubicBezTo>
                  <a:cubicBezTo>
                    <a:pt x="89" y="35"/>
                    <a:pt x="90" y="31"/>
                    <a:pt x="88" y="26"/>
                  </a:cubicBezTo>
                  <a:cubicBezTo>
                    <a:pt x="86" y="21"/>
                    <a:pt x="89" y="17"/>
                    <a:pt x="88" y="14"/>
                  </a:cubicBezTo>
                  <a:cubicBezTo>
                    <a:pt x="87" y="11"/>
                    <a:pt x="83" y="9"/>
                    <a:pt x="83" y="5"/>
                  </a:cubicBezTo>
                  <a:cubicBezTo>
                    <a:pt x="82" y="2"/>
                    <a:pt x="81" y="0"/>
                    <a:pt x="76" y="0"/>
                  </a:cubicBezTo>
                  <a:cubicBezTo>
                    <a:pt x="76" y="0"/>
                    <a:pt x="74" y="6"/>
                    <a:pt x="74" y="7"/>
                  </a:cubicBezTo>
                  <a:cubicBezTo>
                    <a:pt x="74" y="8"/>
                    <a:pt x="76" y="11"/>
                    <a:pt x="79" y="13"/>
                  </a:cubicBezTo>
                  <a:cubicBezTo>
                    <a:pt x="83" y="14"/>
                    <a:pt x="79" y="22"/>
                    <a:pt x="78" y="22"/>
                  </a:cubicBezTo>
                  <a:cubicBezTo>
                    <a:pt x="76" y="22"/>
                    <a:pt x="75" y="23"/>
                    <a:pt x="71" y="21"/>
                  </a:cubicBezTo>
                  <a:cubicBezTo>
                    <a:pt x="67" y="20"/>
                    <a:pt x="68" y="28"/>
                    <a:pt x="67" y="28"/>
                  </a:cubicBezTo>
                  <a:cubicBezTo>
                    <a:pt x="66" y="28"/>
                    <a:pt x="64" y="34"/>
                    <a:pt x="64" y="34"/>
                  </a:cubicBezTo>
                  <a:cubicBezTo>
                    <a:pt x="64" y="34"/>
                    <a:pt x="63" y="40"/>
                    <a:pt x="62" y="41"/>
                  </a:cubicBezTo>
                  <a:cubicBezTo>
                    <a:pt x="60" y="43"/>
                    <a:pt x="59" y="45"/>
                    <a:pt x="59" y="47"/>
                  </a:cubicBezTo>
                  <a:cubicBezTo>
                    <a:pt x="59" y="49"/>
                    <a:pt x="59" y="53"/>
                    <a:pt x="50" y="56"/>
                  </a:cubicBezTo>
                  <a:cubicBezTo>
                    <a:pt x="42" y="59"/>
                    <a:pt x="52" y="59"/>
                    <a:pt x="51" y="60"/>
                  </a:cubicBezTo>
                  <a:cubicBezTo>
                    <a:pt x="49" y="61"/>
                    <a:pt x="49" y="65"/>
                    <a:pt x="49" y="69"/>
                  </a:cubicBezTo>
                  <a:cubicBezTo>
                    <a:pt x="49" y="72"/>
                    <a:pt x="45" y="76"/>
                    <a:pt x="45" y="80"/>
                  </a:cubicBezTo>
                  <a:cubicBezTo>
                    <a:pt x="44" y="84"/>
                    <a:pt x="44" y="83"/>
                    <a:pt x="41" y="87"/>
                  </a:cubicBezTo>
                  <a:cubicBezTo>
                    <a:pt x="37" y="91"/>
                    <a:pt x="37" y="93"/>
                    <a:pt x="35" y="90"/>
                  </a:cubicBezTo>
                  <a:cubicBezTo>
                    <a:pt x="33" y="86"/>
                    <a:pt x="34" y="88"/>
                    <a:pt x="32" y="87"/>
                  </a:cubicBezTo>
                  <a:cubicBezTo>
                    <a:pt x="29" y="85"/>
                    <a:pt x="31" y="84"/>
                    <a:pt x="31" y="80"/>
                  </a:cubicBezTo>
                  <a:cubicBezTo>
                    <a:pt x="30" y="76"/>
                    <a:pt x="29" y="83"/>
                    <a:pt x="26" y="80"/>
                  </a:cubicBezTo>
                  <a:cubicBezTo>
                    <a:pt x="23" y="78"/>
                    <a:pt x="21" y="80"/>
                    <a:pt x="19" y="82"/>
                  </a:cubicBezTo>
                  <a:cubicBezTo>
                    <a:pt x="16" y="85"/>
                    <a:pt x="17" y="86"/>
                    <a:pt x="12" y="90"/>
                  </a:cubicBezTo>
                  <a:cubicBezTo>
                    <a:pt x="8" y="94"/>
                    <a:pt x="4" y="93"/>
                    <a:pt x="4" y="97"/>
                  </a:cubicBezTo>
                  <a:cubicBezTo>
                    <a:pt x="5" y="101"/>
                    <a:pt x="0" y="112"/>
                    <a:pt x="0" y="112"/>
                  </a:cubicBezTo>
                  <a:cubicBezTo>
                    <a:pt x="0" y="112"/>
                    <a:pt x="4" y="112"/>
                    <a:pt x="4" y="115"/>
                  </a:cubicBezTo>
                  <a:cubicBezTo>
                    <a:pt x="5" y="118"/>
                    <a:pt x="7" y="123"/>
                    <a:pt x="8" y="123"/>
                  </a:cubicBezTo>
                  <a:cubicBezTo>
                    <a:pt x="9" y="123"/>
                    <a:pt x="11" y="118"/>
                    <a:pt x="16" y="118"/>
                  </a:cubicBezTo>
                  <a:cubicBezTo>
                    <a:pt x="16" y="118"/>
                    <a:pt x="13" y="120"/>
                    <a:pt x="14" y="123"/>
                  </a:cubicBezTo>
                  <a:cubicBezTo>
                    <a:pt x="16" y="125"/>
                    <a:pt x="11" y="126"/>
                    <a:pt x="15" y="129"/>
                  </a:cubicBezTo>
                  <a:cubicBezTo>
                    <a:pt x="18" y="131"/>
                    <a:pt x="19" y="134"/>
                    <a:pt x="18" y="136"/>
                  </a:cubicBezTo>
                  <a:cubicBezTo>
                    <a:pt x="17" y="138"/>
                    <a:pt x="17" y="145"/>
                    <a:pt x="17" y="145"/>
                  </a:cubicBezTo>
                  <a:cubicBezTo>
                    <a:pt x="17" y="145"/>
                    <a:pt x="29" y="148"/>
                    <a:pt x="37" y="146"/>
                  </a:cubicBezTo>
                  <a:cubicBezTo>
                    <a:pt x="45" y="144"/>
                    <a:pt x="45" y="141"/>
                    <a:pt x="58" y="144"/>
                  </a:cubicBezTo>
                  <a:cubicBezTo>
                    <a:pt x="70" y="147"/>
                    <a:pt x="80" y="147"/>
                    <a:pt x="82" y="149"/>
                  </a:cubicBezTo>
                  <a:cubicBezTo>
                    <a:pt x="85" y="150"/>
                    <a:pt x="99" y="146"/>
                    <a:pt x="101" y="154"/>
                  </a:cubicBezTo>
                  <a:cubicBezTo>
                    <a:pt x="101" y="154"/>
                    <a:pt x="103" y="144"/>
                    <a:pt x="100" y="139"/>
                  </a:cubicBezTo>
                  <a:cubicBezTo>
                    <a:pt x="97" y="135"/>
                    <a:pt x="86" y="128"/>
                    <a:pt x="86" y="124"/>
                  </a:cubicBezTo>
                  <a:cubicBezTo>
                    <a:pt x="87" y="120"/>
                    <a:pt x="87" y="118"/>
                    <a:pt x="84" y="115"/>
                  </a:cubicBezTo>
                  <a:cubicBezTo>
                    <a:pt x="80" y="112"/>
                    <a:pt x="81" y="108"/>
                    <a:pt x="80" y="103"/>
                  </a:cubicBezTo>
                  <a:cubicBezTo>
                    <a:pt x="80" y="98"/>
                    <a:pt x="77" y="98"/>
                    <a:pt x="78" y="96"/>
                  </a:cubicBezTo>
                  <a:cubicBezTo>
                    <a:pt x="79" y="93"/>
                    <a:pt x="81" y="96"/>
                    <a:pt x="83" y="93"/>
                  </a:cubicBezTo>
                  <a:cubicBezTo>
                    <a:pt x="84" y="91"/>
                    <a:pt x="89" y="79"/>
                    <a:pt x="93" y="7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1">
              <a:extLst>
                <a:ext uri="{FF2B5EF4-FFF2-40B4-BE49-F238E27FC236}">
                  <a16:creationId xmlns:a16="http://schemas.microsoft.com/office/drawing/2014/main" id="{754D5A4D-0075-4C86-A168-E44BC934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996"/>
              <a:ext cx="554" cy="395"/>
            </a:xfrm>
            <a:custGeom>
              <a:avLst/>
              <a:gdLst>
                <a:gd name="T0" fmla="*/ 76 w 174"/>
                <a:gd name="T1" fmla="*/ 395 h 124"/>
                <a:gd name="T2" fmla="*/ 73 w 174"/>
                <a:gd name="T3" fmla="*/ 347 h 124"/>
                <a:gd name="T4" fmla="*/ 29 w 174"/>
                <a:gd name="T5" fmla="*/ 299 h 124"/>
                <a:gd name="T6" fmla="*/ 22 w 174"/>
                <a:gd name="T7" fmla="*/ 271 h 124"/>
                <a:gd name="T8" fmla="*/ 10 w 174"/>
                <a:gd name="T9" fmla="*/ 233 h 124"/>
                <a:gd name="T10" fmla="*/ 3 w 174"/>
                <a:gd name="T11" fmla="*/ 210 h 124"/>
                <a:gd name="T12" fmla="*/ 19 w 174"/>
                <a:gd name="T13" fmla="*/ 201 h 124"/>
                <a:gd name="T14" fmla="*/ 51 w 174"/>
                <a:gd name="T15" fmla="*/ 147 h 124"/>
                <a:gd name="T16" fmla="*/ 73 w 174"/>
                <a:gd name="T17" fmla="*/ 150 h 124"/>
                <a:gd name="T18" fmla="*/ 96 w 174"/>
                <a:gd name="T19" fmla="*/ 134 h 124"/>
                <a:gd name="T20" fmla="*/ 111 w 174"/>
                <a:gd name="T21" fmla="*/ 147 h 124"/>
                <a:gd name="T22" fmla="*/ 137 w 174"/>
                <a:gd name="T23" fmla="*/ 127 h 124"/>
                <a:gd name="T24" fmla="*/ 166 w 174"/>
                <a:gd name="T25" fmla="*/ 124 h 124"/>
                <a:gd name="T26" fmla="*/ 201 w 174"/>
                <a:gd name="T27" fmla="*/ 99 h 124"/>
                <a:gd name="T28" fmla="*/ 201 w 174"/>
                <a:gd name="T29" fmla="*/ 83 h 124"/>
                <a:gd name="T30" fmla="*/ 239 w 174"/>
                <a:gd name="T31" fmla="*/ 80 h 124"/>
                <a:gd name="T32" fmla="*/ 267 w 174"/>
                <a:gd name="T33" fmla="*/ 67 h 124"/>
                <a:gd name="T34" fmla="*/ 287 w 174"/>
                <a:gd name="T35" fmla="*/ 38 h 124"/>
                <a:gd name="T36" fmla="*/ 312 w 174"/>
                <a:gd name="T37" fmla="*/ 19 h 124"/>
                <a:gd name="T38" fmla="*/ 334 w 174"/>
                <a:gd name="T39" fmla="*/ 0 h 124"/>
                <a:gd name="T40" fmla="*/ 360 w 174"/>
                <a:gd name="T41" fmla="*/ 0 h 124"/>
                <a:gd name="T42" fmla="*/ 373 w 174"/>
                <a:gd name="T43" fmla="*/ 16 h 124"/>
                <a:gd name="T44" fmla="*/ 395 w 174"/>
                <a:gd name="T45" fmla="*/ 61 h 124"/>
                <a:gd name="T46" fmla="*/ 388 w 174"/>
                <a:gd name="T47" fmla="*/ 92 h 124"/>
                <a:gd name="T48" fmla="*/ 414 w 174"/>
                <a:gd name="T49" fmla="*/ 89 h 124"/>
                <a:gd name="T50" fmla="*/ 417 w 174"/>
                <a:gd name="T51" fmla="*/ 111 h 124"/>
                <a:gd name="T52" fmla="*/ 436 w 174"/>
                <a:gd name="T53" fmla="*/ 115 h 124"/>
                <a:gd name="T54" fmla="*/ 455 w 174"/>
                <a:gd name="T55" fmla="*/ 127 h 124"/>
                <a:gd name="T56" fmla="*/ 474 w 174"/>
                <a:gd name="T57" fmla="*/ 134 h 124"/>
                <a:gd name="T58" fmla="*/ 468 w 174"/>
                <a:gd name="T59" fmla="*/ 153 h 124"/>
                <a:gd name="T60" fmla="*/ 494 w 174"/>
                <a:gd name="T61" fmla="*/ 159 h 124"/>
                <a:gd name="T62" fmla="*/ 513 w 174"/>
                <a:gd name="T63" fmla="*/ 182 h 124"/>
                <a:gd name="T64" fmla="*/ 519 w 174"/>
                <a:gd name="T65" fmla="*/ 207 h 124"/>
                <a:gd name="T66" fmla="*/ 541 w 174"/>
                <a:gd name="T67" fmla="*/ 223 h 124"/>
                <a:gd name="T68" fmla="*/ 554 w 174"/>
                <a:gd name="T69" fmla="*/ 233 h 124"/>
                <a:gd name="T70" fmla="*/ 551 w 174"/>
                <a:gd name="T71" fmla="*/ 245 h 124"/>
                <a:gd name="T72" fmla="*/ 538 w 174"/>
                <a:gd name="T73" fmla="*/ 245 h 124"/>
                <a:gd name="T74" fmla="*/ 516 w 174"/>
                <a:gd name="T75" fmla="*/ 248 h 124"/>
                <a:gd name="T76" fmla="*/ 497 w 174"/>
                <a:gd name="T77" fmla="*/ 242 h 124"/>
                <a:gd name="T78" fmla="*/ 481 w 174"/>
                <a:gd name="T79" fmla="*/ 242 h 124"/>
                <a:gd name="T80" fmla="*/ 468 w 174"/>
                <a:gd name="T81" fmla="*/ 239 h 124"/>
                <a:gd name="T82" fmla="*/ 420 w 174"/>
                <a:gd name="T83" fmla="*/ 248 h 124"/>
                <a:gd name="T84" fmla="*/ 408 w 174"/>
                <a:gd name="T85" fmla="*/ 268 h 124"/>
                <a:gd name="T86" fmla="*/ 395 w 174"/>
                <a:gd name="T87" fmla="*/ 268 h 124"/>
                <a:gd name="T88" fmla="*/ 373 w 174"/>
                <a:gd name="T89" fmla="*/ 261 h 124"/>
                <a:gd name="T90" fmla="*/ 357 w 174"/>
                <a:gd name="T91" fmla="*/ 261 h 124"/>
                <a:gd name="T92" fmla="*/ 341 w 174"/>
                <a:gd name="T93" fmla="*/ 290 h 124"/>
                <a:gd name="T94" fmla="*/ 328 w 174"/>
                <a:gd name="T95" fmla="*/ 287 h 124"/>
                <a:gd name="T96" fmla="*/ 280 w 174"/>
                <a:gd name="T97" fmla="*/ 280 h 124"/>
                <a:gd name="T98" fmla="*/ 261 w 174"/>
                <a:gd name="T99" fmla="*/ 274 h 124"/>
                <a:gd name="T100" fmla="*/ 220 w 174"/>
                <a:gd name="T101" fmla="*/ 248 h 124"/>
                <a:gd name="T102" fmla="*/ 181 w 174"/>
                <a:gd name="T103" fmla="*/ 312 h 124"/>
                <a:gd name="T104" fmla="*/ 162 w 174"/>
                <a:gd name="T105" fmla="*/ 315 h 124"/>
                <a:gd name="T106" fmla="*/ 131 w 174"/>
                <a:gd name="T107" fmla="*/ 309 h 124"/>
                <a:gd name="T108" fmla="*/ 118 w 174"/>
                <a:gd name="T109" fmla="*/ 312 h 124"/>
                <a:gd name="T110" fmla="*/ 99 w 174"/>
                <a:gd name="T111" fmla="*/ 322 h 124"/>
                <a:gd name="T112" fmla="*/ 92 w 174"/>
                <a:gd name="T113" fmla="*/ 341 h 124"/>
                <a:gd name="T114" fmla="*/ 76 w 174"/>
                <a:gd name="T115" fmla="*/ 395 h 1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4" h="124">
                  <a:moveTo>
                    <a:pt x="24" y="124"/>
                  </a:moveTo>
                  <a:cubicBezTo>
                    <a:pt x="24" y="124"/>
                    <a:pt x="26" y="114"/>
                    <a:pt x="23" y="109"/>
                  </a:cubicBezTo>
                  <a:cubicBezTo>
                    <a:pt x="20" y="105"/>
                    <a:pt x="9" y="98"/>
                    <a:pt x="9" y="94"/>
                  </a:cubicBezTo>
                  <a:cubicBezTo>
                    <a:pt x="10" y="90"/>
                    <a:pt x="10" y="88"/>
                    <a:pt x="7" y="85"/>
                  </a:cubicBezTo>
                  <a:cubicBezTo>
                    <a:pt x="3" y="82"/>
                    <a:pt x="4" y="78"/>
                    <a:pt x="3" y="73"/>
                  </a:cubicBezTo>
                  <a:cubicBezTo>
                    <a:pt x="3" y="68"/>
                    <a:pt x="0" y="68"/>
                    <a:pt x="1" y="66"/>
                  </a:cubicBezTo>
                  <a:cubicBezTo>
                    <a:pt x="2" y="63"/>
                    <a:pt x="4" y="66"/>
                    <a:pt x="6" y="63"/>
                  </a:cubicBezTo>
                  <a:cubicBezTo>
                    <a:pt x="7" y="61"/>
                    <a:pt x="12" y="49"/>
                    <a:pt x="16" y="46"/>
                  </a:cubicBezTo>
                  <a:cubicBezTo>
                    <a:pt x="16" y="46"/>
                    <a:pt x="20" y="49"/>
                    <a:pt x="23" y="47"/>
                  </a:cubicBezTo>
                  <a:cubicBezTo>
                    <a:pt x="27" y="44"/>
                    <a:pt x="29" y="39"/>
                    <a:pt x="30" y="42"/>
                  </a:cubicBezTo>
                  <a:cubicBezTo>
                    <a:pt x="32" y="45"/>
                    <a:pt x="32" y="50"/>
                    <a:pt x="35" y="46"/>
                  </a:cubicBezTo>
                  <a:cubicBezTo>
                    <a:pt x="38" y="41"/>
                    <a:pt x="39" y="41"/>
                    <a:pt x="43" y="40"/>
                  </a:cubicBezTo>
                  <a:cubicBezTo>
                    <a:pt x="48" y="40"/>
                    <a:pt x="48" y="38"/>
                    <a:pt x="52" y="39"/>
                  </a:cubicBezTo>
                  <a:cubicBezTo>
                    <a:pt x="57" y="39"/>
                    <a:pt x="63" y="34"/>
                    <a:pt x="63" y="31"/>
                  </a:cubicBezTo>
                  <a:cubicBezTo>
                    <a:pt x="63" y="29"/>
                    <a:pt x="57" y="25"/>
                    <a:pt x="63" y="26"/>
                  </a:cubicBezTo>
                  <a:cubicBezTo>
                    <a:pt x="68" y="26"/>
                    <a:pt x="72" y="26"/>
                    <a:pt x="75" y="25"/>
                  </a:cubicBezTo>
                  <a:cubicBezTo>
                    <a:pt x="79" y="24"/>
                    <a:pt x="83" y="25"/>
                    <a:pt x="84" y="21"/>
                  </a:cubicBezTo>
                  <a:cubicBezTo>
                    <a:pt x="85" y="17"/>
                    <a:pt x="84" y="14"/>
                    <a:pt x="90" y="12"/>
                  </a:cubicBezTo>
                  <a:cubicBezTo>
                    <a:pt x="96" y="10"/>
                    <a:pt x="97" y="9"/>
                    <a:pt x="98" y="6"/>
                  </a:cubicBezTo>
                  <a:cubicBezTo>
                    <a:pt x="99" y="2"/>
                    <a:pt x="102" y="0"/>
                    <a:pt x="105" y="0"/>
                  </a:cubicBezTo>
                  <a:cubicBezTo>
                    <a:pt x="107" y="0"/>
                    <a:pt x="113" y="0"/>
                    <a:pt x="113" y="0"/>
                  </a:cubicBezTo>
                  <a:cubicBezTo>
                    <a:pt x="113" y="0"/>
                    <a:pt x="113" y="2"/>
                    <a:pt x="117" y="5"/>
                  </a:cubicBezTo>
                  <a:cubicBezTo>
                    <a:pt x="120" y="7"/>
                    <a:pt x="126" y="15"/>
                    <a:pt x="124" y="19"/>
                  </a:cubicBezTo>
                  <a:cubicBezTo>
                    <a:pt x="121" y="24"/>
                    <a:pt x="120" y="28"/>
                    <a:pt x="122" y="29"/>
                  </a:cubicBezTo>
                  <a:cubicBezTo>
                    <a:pt x="125" y="29"/>
                    <a:pt x="128" y="25"/>
                    <a:pt x="130" y="28"/>
                  </a:cubicBezTo>
                  <a:cubicBezTo>
                    <a:pt x="133" y="32"/>
                    <a:pt x="129" y="33"/>
                    <a:pt x="131" y="35"/>
                  </a:cubicBezTo>
                  <a:cubicBezTo>
                    <a:pt x="132" y="36"/>
                    <a:pt x="134" y="34"/>
                    <a:pt x="137" y="36"/>
                  </a:cubicBezTo>
                  <a:cubicBezTo>
                    <a:pt x="140" y="37"/>
                    <a:pt x="140" y="39"/>
                    <a:pt x="143" y="40"/>
                  </a:cubicBezTo>
                  <a:cubicBezTo>
                    <a:pt x="146" y="40"/>
                    <a:pt x="149" y="38"/>
                    <a:pt x="149" y="42"/>
                  </a:cubicBezTo>
                  <a:cubicBezTo>
                    <a:pt x="148" y="46"/>
                    <a:pt x="144" y="47"/>
                    <a:pt x="147" y="48"/>
                  </a:cubicBezTo>
                  <a:cubicBezTo>
                    <a:pt x="150" y="49"/>
                    <a:pt x="151" y="47"/>
                    <a:pt x="155" y="50"/>
                  </a:cubicBezTo>
                  <a:cubicBezTo>
                    <a:pt x="158" y="52"/>
                    <a:pt x="160" y="55"/>
                    <a:pt x="161" y="57"/>
                  </a:cubicBezTo>
                  <a:cubicBezTo>
                    <a:pt x="163" y="59"/>
                    <a:pt x="160" y="63"/>
                    <a:pt x="163" y="65"/>
                  </a:cubicBezTo>
                  <a:cubicBezTo>
                    <a:pt x="166" y="67"/>
                    <a:pt x="169" y="69"/>
                    <a:pt x="170" y="70"/>
                  </a:cubicBezTo>
                  <a:cubicBezTo>
                    <a:pt x="171" y="71"/>
                    <a:pt x="174" y="72"/>
                    <a:pt x="174" y="73"/>
                  </a:cubicBezTo>
                  <a:cubicBezTo>
                    <a:pt x="174" y="75"/>
                    <a:pt x="173" y="77"/>
                    <a:pt x="173" y="77"/>
                  </a:cubicBezTo>
                  <a:cubicBezTo>
                    <a:pt x="173" y="77"/>
                    <a:pt x="169" y="76"/>
                    <a:pt x="169" y="77"/>
                  </a:cubicBezTo>
                  <a:cubicBezTo>
                    <a:pt x="168" y="78"/>
                    <a:pt x="164" y="79"/>
                    <a:pt x="162" y="78"/>
                  </a:cubicBezTo>
                  <a:cubicBezTo>
                    <a:pt x="159" y="77"/>
                    <a:pt x="157" y="75"/>
                    <a:pt x="156" y="76"/>
                  </a:cubicBezTo>
                  <a:cubicBezTo>
                    <a:pt x="154" y="77"/>
                    <a:pt x="152" y="76"/>
                    <a:pt x="151" y="76"/>
                  </a:cubicBezTo>
                  <a:cubicBezTo>
                    <a:pt x="150" y="75"/>
                    <a:pt x="147" y="72"/>
                    <a:pt x="147" y="75"/>
                  </a:cubicBezTo>
                  <a:cubicBezTo>
                    <a:pt x="146" y="77"/>
                    <a:pt x="134" y="76"/>
                    <a:pt x="132" y="78"/>
                  </a:cubicBezTo>
                  <a:cubicBezTo>
                    <a:pt x="130" y="79"/>
                    <a:pt x="129" y="84"/>
                    <a:pt x="128" y="84"/>
                  </a:cubicBezTo>
                  <a:cubicBezTo>
                    <a:pt x="127" y="84"/>
                    <a:pt x="126" y="83"/>
                    <a:pt x="124" y="84"/>
                  </a:cubicBezTo>
                  <a:cubicBezTo>
                    <a:pt x="121" y="85"/>
                    <a:pt x="120" y="82"/>
                    <a:pt x="117" y="82"/>
                  </a:cubicBezTo>
                  <a:cubicBezTo>
                    <a:pt x="115" y="82"/>
                    <a:pt x="113" y="77"/>
                    <a:pt x="112" y="82"/>
                  </a:cubicBezTo>
                  <a:cubicBezTo>
                    <a:pt x="111" y="87"/>
                    <a:pt x="109" y="91"/>
                    <a:pt x="107" y="91"/>
                  </a:cubicBezTo>
                  <a:cubicBezTo>
                    <a:pt x="105" y="91"/>
                    <a:pt x="104" y="91"/>
                    <a:pt x="103" y="90"/>
                  </a:cubicBezTo>
                  <a:cubicBezTo>
                    <a:pt x="101" y="90"/>
                    <a:pt x="91" y="88"/>
                    <a:pt x="88" y="88"/>
                  </a:cubicBezTo>
                  <a:cubicBezTo>
                    <a:pt x="86" y="89"/>
                    <a:pt x="83" y="87"/>
                    <a:pt x="82" y="86"/>
                  </a:cubicBezTo>
                  <a:cubicBezTo>
                    <a:pt x="82" y="84"/>
                    <a:pt x="78" y="76"/>
                    <a:pt x="69" y="78"/>
                  </a:cubicBezTo>
                  <a:cubicBezTo>
                    <a:pt x="61" y="79"/>
                    <a:pt x="57" y="89"/>
                    <a:pt x="57" y="98"/>
                  </a:cubicBezTo>
                  <a:cubicBezTo>
                    <a:pt x="57" y="98"/>
                    <a:pt x="56" y="100"/>
                    <a:pt x="51" y="99"/>
                  </a:cubicBezTo>
                  <a:cubicBezTo>
                    <a:pt x="46" y="98"/>
                    <a:pt x="43" y="98"/>
                    <a:pt x="41" y="97"/>
                  </a:cubicBezTo>
                  <a:cubicBezTo>
                    <a:pt x="39" y="96"/>
                    <a:pt x="37" y="96"/>
                    <a:pt x="37" y="98"/>
                  </a:cubicBezTo>
                  <a:cubicBezTo>
                    <a:pt x="37" y="100"/>
                    <a:pt x="34" y="100"/>
                    <a:pt x="31" y="101"/>
                  </a:cubicBezTo>
                  <a:cubicBezTo>
                    <a:pt x="29" y="101"/>
                    <a:pt x="29" y="106"/>
                    <a:pt x="29" y="107"/>
                  </a:cubicBezTo>
                  <a:cubicBezTo>
                    <a:pt x="29" y="109"/>
                    <a:pt x="27" y="120"/>
                    <a:pt x="24" y="1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2">
              <a:extLst>
                <a:ext uri="{FF2B5EF4-FFF2-40B4-BE49-F238E27FC236}">
                  <a16:creationId xmlns:a16="http://schemas.microsoft.com/office/drawing/2014/main" id="{62EB7D90-B425-47AC-858A-D5627C28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362"/>
              <a:ext cx="89" cy="57"/>
            </a:xfrm>
            <a:custGeom>
              <a:avLst/>
              <a:gdLst>
                <a:gd name="T0" fmla="*/ 25 w 28"/>
                <a:gd name="T1" fmla="*/ 0 h 18"/>
                <a:gd name="T2" fmla="*/ 89 w 28"/>
                <a:gd name="T3" fmla="*/ 3 h 18"/>
                <a:gd name="T4" fmla="*/ 89 w 28"/>
                <a:gd name="T5" fmla="*/ 29 h 18"/>
                <a:gd name="T6" fmla="*/ 86 w 28"/>
                <a:gd name="T7" fmla="*/ 51 h 18"/>
                <a:gd name="T8" fmla="*/ 64 w 28"/>
                <a:gd name="T9" fmla="*/ 57 h 18"/>
                <a:gd name="T10" fmla="*/ 13 w 28"/>
                <a:gd name="T11" fmla="*/ 54 h 18"/>
                <a:gd name="T12" fmla="*/ 10 w 28"/>
                <a:gd name="T13" fmla="*/ 38 h 18"/>
                <a:gd name="T14" fmla="*/ 25 w 28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8">
                  <a:moveTo>
                    <a:pt x="8" y="0"/>
                  </a:moveTo>
                  <a:cubicBezTo>
                    <a:pt x="8" y="0"/>
                    <a:pt x="20" y="3"/>
                    <a:pt x="28" y="1"/>
                  </a:cubicBezTo>
                  <a:cubicBezTo>
                    <a:pt x="28" y="1"/>
                    <a:pt x="27" y="7"/>
                    <a:pt x="28" y="9"/>
                  </a:cubicBezTo>
                  <a:cubicBezTo>
                    <a:pt x="28" y="12"/>
                    <a:pt x="27" y="15"/>
                    <a:pt x="27" y="16"/>
                  </a:cubicBezTo>
                  <a:cubicBezTo>
                    <a:pt x="27" y="17"/>
                    <a:pt x="20" y="18"/>
                    <a:pt x="20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0" y="14"/>
                    <a:pt x="3" y="12"/>
                  </a:cubicBezTo>
                  <a:cubicBezTo>
                    <a:pt x="6" y="10"/>
                    <a:pt x="8" y="3"/>
                    <a:pt x="8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53">
              <a:extLst>
                <a:ext uri="{FF2B5EF4-FFF2-40B4-BE49-F238E27FC236}">
                  <a16:creationId xmlns:a16="http://schemas.microsoft.com/office/drawing/2014/main" id="{7D793418-3667-45B8-8CCB-F5FF52D68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349"/>
              <a:ext cx="252" cy="271"/>
            </a:xfrm>
            <a:custGeom>
              <a:avLst/>
              <a:gdLst>
                <a:gd name="T0" fmla="*/ 201 w 79"/>
                <a:gd name="T1" fmla="*/ 13 h 85"/>
                <a:gd name="T2" fmla="*/ 185 w 79"/>
                <a:gd name="T3" fmla="*/ 10 h 85"/>
                <a:gd name="T4" fmla="*/ 118 w 79"/>
                <a:gd name="T5" fmla="*/ 16 h 85"/>
                <a:gd name="T6" fmla="*/ 118 w 79"/>
                <a:gd name="T7" fmla="*/ 41 h 85"/>
                <a:gd name="T8" fmla="*/ 115 w 79"/>
                <a:gd name="T9" fmla="*/ 64 h 85"/>
                <a:gd name="T10" fmla="*/ 93 w 79"/>
                <a:gd name="T11" fmla="*/ 70 h 85"/>
                <a:gd name="T12" fmla="*/ 41 w 79"/>
                <a:gd name="T13" fmla="*/ 67 h 85"/>
                <a:gd name="T14" fmla="*/ 38 w 79"/>
                <a:gd name="T15" fmla="*/ 86 h 85"/>
                <a:gd name="T16" fmla="*/ 29 w 79"/>
                <a:gd name="T17" fmla="*/ 118 h 85"/>
                <a:gd name="T18" fmla="*/ 22 w 79"/>
                <a:gd name="T19" fmla="*/ 137 h 85"/>
                <a:gd name="T20" fmla="*/ 10 w 79"/>
                <a:gd name="T21" fmla="*/ 137 h 85"/>
                <a:gd name="T22" fmla="*/ 3 w 79"/>
                <a:gd name="T23" fmla="*/ 134 h 85"/>
                <a:gd name="T24" fmla="*/ 3 w 79"/>
                <a:gd name="T25" fmla="*/ 143 h 85"/>
                <a:gd name="T26" fmla="*/ 13 w 79"/>
                <a:gd name="T27" fmla="*/ 153 h 85"/>
                <a:gd name="T28" fmla="*/ 13 w 79"/>
                <a:gd name="T29" fmla="*/ 166 h 85"/>
                <a:gd name="T30" fmla="*/ 22 w 79"/>
                <a:gd name="T31" fmla="*/ 182 h 85"/>
                <a:gd name="T32" fmla="*/ 32 w 79"/>
                <a:gd name="T33" fmla="*/ 182 h 85"/>
                <a:gd name="T34" fmla="*/ 26 w 79"/>
                <a:gd name="T35" fmla="*/ 188 h 85"/>
                <a:gd name="T36" fmla="*/ 29 w 79"/>
                <a:gd name="T37" fmla="*/ 191 h 85"/>
                <a:gd name="T38" fmla="*/ 35 w 79"/>
                <a:gd name="T39" fmla="*/ 198 h 85"/>
                <a:gd name="T40" fmla="*/ 48 w 79"/>
                <a:gd name="T41" fmla="*/ 217 h 85"/>
                <a:gd name="T42" fmla="*/ 67 w 79"/>
                <a:gd name="T43" fmla="*/ 239 h 85"/>
                <a:gd name="T44" fmla="*/ 93 w 79"/>
                <a:gd name="T45" fmla="*/ 261 h 85"/>
                <a:gd name="T46" fmla="*/ 105 w 79"/>
                <a:gd name="T47" fmla="*/ 268 h 85"/>
                <a:gd name="T48" fmla="*/ 118 w 79"/>
                <a:gd name="T49" fmla="*/ 255 h 85"/>
                <a:gd name="T50" fmla="*/ 131 w 79"/>
                <a:gd name="T51" fmla="*/ 252 h 85"/>
                <a:gd name="T52" fmla="*/ 140 w 79"/>
                <a:gd name="T53" fmla="*/ 239 h 85"/>
                <a:gd name="T54" fmla="*/ 134 w 79"/>
                <a:gd name="T55" fmla="*/ 226 h 85"/>
                <a:gd name="T56" fmla="*/ 131 w 79"/>
                <a:gd name="T57" fmla="*/ 214 h 85"/>
                <a:gd name="T58" fmla="*/ 159 w 79"/>
                <a:gd name="T59" fmla="*/ 214 h 85"/>
                <a:gd name="T60" fmla="*/ 166 w 79"/>
                <a:gd name="T61" fmla="*/ 207 h 85"/>
                <a:gd name="T62" fmla="*/ 166 w 79"/>
                <a:gd name="T63" fmla="*/ 194 h 85"/>
                <a:gd name="T64" fmla="*/ 179 w 79"/>
                <a:gd name="T65" fmla="*/ 191 h 85"/>
                <a:gd name="T66" fmla="*/ 188 w 79"/>
                <a:gd name="T67" fmla="*/ 207 h 85"/>
                <a:gd name="T68" fmla="*/ 198 w 79"/>
                <a:gd name="T69" fmla="*/ 217 h 85"/>
                <a:gd name="T70" fmla="*/ 211 w 79"/>
                <a:gd name="T71" fmla="*/ 217 h 85"/>
                <a:gd name="T72" fmla="*/ 214 w 79"/>
                <a:gd name="T73" fmla="*/ 214 h 85"/>
                <a:gd name="T74" fmla="*/ 226 w 79"/>
                <a:gd name="T75" fmla="*/ 217 h 85"/>
                <a:gd name="T76" fmla="*/ 242 w 79"/>
                <a:gd name="T77" fmla="*/ 204 h 85"/>
                <a:gd name="T78" fmla="*/ 246 w 79"/>
                <a:gd name="T79" fmla="*/ 198 h 85"/>
                <a:gd name="T80" fmla="*/ 246 w 79"/>
                <a:gd name="T81" fmla="*/ 166 h 85"/>
                <a:gd name="T82" fmla="*/ 249 w 79"/>
                <a:gd name="T83" fmla="*/ 143 h 85"/>
                <a:gd name="T84" fmla="*/ 246 w 79"/>
                <a:gd name="T85" fmla="*/ 128 h 85"/>
                <a:gd name="T86" fmla="*/ 226 w 79"/>
                <a:gd name="T87" fmla="*/ 121 h 85"/>
                <a:gd name="T88" fmla="*/ 223 w 79"/>
                <a:gd name="T89" fmla="*/ 105 h 85"/>
                <a:gd name="T90" fmla="*/ 233 w 79"/>
                <a:gd name="T91" fmla="*/ 86 h 85"/>
                <a:gd name="T92" fmla="*/ 252 w 79"/>
                <a:gd name="T93" fmla="*/ 77 h 85"/>
                <a:gd name="T94" fmla="*/ 226 w 79"/>
                <a:gd name="T95" fmla="*/ 48 h 85"/>
                <a:gd name="T96" fmla="*/ 198 w 79"/>
                <a:gd name="T97" fmla="*/ 57 h 85"/>
                <a:gd name="T98" fmla="*/ 195 w 79"/>
                <a:gd name="T99" fmla="*/ 35 h 85"/>
                <a:gd name="T100" fmla="*/ 201 w 79"/>
                <a:gd name="T101" fmla="*/ 13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" h="85">
                  <a:moveTo>
                    <a:pt x="63" y="4"/>
                  </a:moveTo>
                  <a:cubicBezTo>
                    <a:pt x="61" y="4"/>
                    <a:pt x="59" y="3"/>
                    <a:pt x="58" y="3"/>
                  </a:cubicBezTo>
                  <a:cubicBezTo>
                    <a:pt x="45" y="0"/>
                    <a:pt x="45" y="3"/>
                    <a:pt x="37" y="5"/>
                  </a:cubicBezTo>
                  <a:cubicBezTo>
                    <a:pt x="37" y="5"/>
                    <a:pt x="36" y="11"/>
                    <a:pt x="37" y="13"/>
                  </a:cubicBezTo>
                  <a:cubicBezTo>
                    <a:pt x="37" y="16"/>
                    <a:pt x="36" y="19"/>
                    <a:pt x="36" y="20"/>
                  </a:cubicBezTo>
                  <a:cubicBezTo>
                    <a:pt x="36" y="21"/>
                    <a:pt x="29" y="22"/>
                    <a:pt x="29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4"/>
                    <a:pt x="12" y="27"/>
                  </a:cubicBezTo>
                  <a:cubicBezTo>
                    <a:pt x="11" y="29"/>
                    <a:pt x="10" y="34"/>
                    <a:pt x="9" y="37"/>
                  </a:cubicBezTo>
                  <a:cubicBezTo>
                    <a:pt x="8" y="40"/>
                    <a:pt x="10" y="42"/>
                    <a:pt x="7" y="43"/>
                  </a:cubicBezTo>
                  <a:cubicBezTo>
                    <a:pt x="4" y="44"/>
                    <a:pt x="3" y="43"/>
                    <a:pt x="3" y="43"/>
                  </a:cubicBezTo>
                  <a:cubicBezTo>
                    <a:pt x="3" y="43"/>
                    <a:pt x="2" y="41"/>
                    <a:pt x="1" y="42"/>
                  </a:cubicBezTo>
                  <a:cubicBezTo>
                    <a:pt x="1" y="43"/>
                    <a:pt x="0" y="44"/>
                    <a:pt x="1" y="45"/>
                  </a:cubicBezTo>
                  <a:cubicBezTo>
                    <a:pt x="2" y="47"/>
                    <a:pt x="3" y="47"/>
                    <a:pt x="4" y="48"/>
                  </a:cubicBezTo>
                  <a:cubicBezTo>
                    <a:pt x="4" y="50"/>
                    <a:pt x="3" y="49"/>
                    <a:pt x="4" y="52"/>
                  </a:cubicBezTo>
                  <a:cubicBezTo>
                    <a:pt x="6" y="55"/>
                    <a:pt x="6" y="57"/>
                    <a:pt x="7" y="57"/>
                  </a:cubicBezTo>
                  <a:cubicBezTo>
                    <a:pt x="9" y="56"/>
                    <a:pt x="10" y="55"/>
                    <a:pt x="10" y="57"/>
                  </a:cubicBezTo>
                  <a:cubicBezTo>
                    <a:pt x="10" y="58"/>
                    <a:pt x="9" y="59"/>
                    <a:pt x="8" y="59"/>
                  </a:cubicBezTo>
                  <a:cubicBezTo>
                    <a:pt x="7" y="59"/>
                    <a:pt x="7" y="60"/>
                    <a:pt x="9" y="60"/>
                  </a:cubicBezTo>
                  <a:cubicBezTo>
                    <a:pt x="10" y="61"/>
                    <a:pt x="12" y="60"/>
                    <a:pt x="11" y="62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6" y="69"/>
                    <a:pt x="19" y="72"/>
                    <a:pt x="21" y="75"/>
                  </a:cubicBezTo>
                  <a:cubicBezTo>
                    <a:pt x="23" y="77"/>
                    <a:pt x="28" y="80"/>
                    <a:pt x="29" y="82"/>
                  </a:cubicBezTo>
                  <a:cubicBezTo>
                    <a:pt x="30" y="84"/>
                    <a:pt x="31" y="85"/>
                    <a:pt x="33" y="84"/>
                  </a:cubicBezTo>
                  <a:cubicBezTo>
                    <a:pt x="35" y="83"/>
                    <a:pt x="33" y="79"/>
                    <a:pt x="37" y="80"/>
                  </a:cubicBezTo>
                  <a:cubicBezTo>
                    <a:pt x="40" y="81"/>
                    <a:pt x="39" y="79"/>
                    <a:pt x="41" y="79"/>
                  </a:cubicBezTo>
                  <a:cubicBezTo>
                    <a:pt x="43" y="79"/>
                    <a:pt x="46" y="77"/>
                    <a:pt x="44" y="75"/>
                  </a:cubicBezTo>
                  <a:cubicBezTo>
                    <a:pt x="42" y="74"/>
                    <a:pt x="41" y="72"/>
                    <a:pt x="42" y="71"/>
                  </a:cubicBezTo>
                  <a:cubicBezTo>
                    <a:pt x="42" y="70"/>
                    <a:pt x="34" y="65"/>
                    <a:pt x="41" y="67"/>
                  </a:cubicBezTo>
                  <a:cubicBezTo>
                    <a:pt x="48" y="69"/>
                    <a:pt x="47" y="66"/>
                    <a:pt x="50" y="67"/>
                  </a:cubicBezTo>
                  <a:cubicBezTo>
                    <a:pt x="52" y="67"/>
                    <a:pt x="53" y="66"/>
                    <a:pt x="52" y="65"/>
                  </a:cubicBezTo>
                  <a:cubicBezTo>
                    <a:pt x="52" y="63"/>
                    <a:pt x="49" y="60"/>
                    <a:pt x="52" y="61"/>
                  </a:cubicBezTo>
                  <a:cubicBezTo>
                    <a:pt x="55" y="61"/>
                    <a:pt x="55" y="58"/>
                    <a:pt x="56" y="60"/>
                  </a:cubicBezTo>
                  <a:cubicBezTo>
                    <a:pt x="57" y="62"/>
                    <a:pt x="58" y="62"/>
                    <a:pt x="59" y="65"/>
                  </a:cubicBezTo>
                  <a:cubicBezTo>
                    <a:pt x="60" y="68"/>
                    <a:pt x="59" y="67"/>
                    <a:pt x="62" y="68"/>
                  </a:cubicBezTo>
                  <a:cubicBezTo>
                    <a:pt x="64" y="69"/>
                    <a:pt x="65" y="68"/>
                    <a:pt x="66" y="68"/>
                  </a:cubicBezTo>
                  <a:cubicBezTo>
                    <a:pt x="67" y="67"/>
                    <a:pt x="66" y="66"/>
                    <a:pt x="67" y="67"/>
                  </a:cubicBezTo>
                  <a:cubicBezTo>
                    <a:pt x="69" y="67"/>
                    <a:pt x="71" y="67"/>
                    <a:pt x="71" y="68"/>
                  </a:cubicBezTo>
                  <a:cubicBezTo>
                    <a:pt x="72" y="69"/>
                    <a:pt x="75" y="65"/>
                    <a:pt x="76" y="64"/>
                  </a:cubicBezTo>
                  <a:cubicBezTo>
                    <a:pt x="76" y="64"/>
                    <a:pt x="76" y="63"/>
                    <a:pt x="77" y="62"/>
                  </a:cubicBezTo>
                  <a:cubicBezTo>
                    <a:pt x="78" y="61"/>
                    <a:pt x="78" y="56"/>
                    <a:pt x="77" y="52"/>
                  </a:cubicBezTo>
                  <a:cubicBezTo>
                    <a:pt x="77" y="48"/>
                    <a:pt x="77" y="46"/>
                    <a:pt x="78" y="45"/>
                  </a:cubicBezTo>
                  <a:cubicBezTo>
                    <a:pt x="79" y="44"/>
                    <a:pt x="79" y="41"/>
                    <a:pt x="77" y="40"/>
                  </a:cubicBezTo>
                  <a:cubicBezTo>
                    <a:pt x="75" y="39"/>
                    <a:pt x="72" y="39"/>
                    <a:pt x="71" y="38"/>
                  </a:cubicBezTo>
                  <a:cubicBezTo>
                    <a:pt x="71" y="36"/>
                    <a:pt x="69" y="35"/>
                    <a:pt x="70" y="33"/>
                  </a:cubicBezTo>
                  <a:cubicBezTo>
                    <a:pt x="71" y="31"/>
                    <a:pt x="70" y="28"/>
                    <a:pt x="73" y="27"/>
                  </a:cubicBezTo>
                  <a:cubicBezTo>
                    <a:pt x="76" y="26"/>
                    <a:pt x="79" y="28"/>
                    <a:pt x="79" y="24"/>
                  </a:cubicBezTo>
                  <a:cubicBezTo>
                    <a:pt x="78" y="20"/>
                    <a:pt x="76" y="14"/>
                    <a:pt x="71" y="15"/>
                  </a:cubicBezTo>
                  <a:cubicBezTo>
                    <a:pt x="67" y="16"/>
                    <a:pt x="63" y="23"/>
                    <a:pt x="62" y="18"/>
                  </a:cubicBezTo>
                  <a:cubicBezTo>
                    <a:pt x="61" y="14"/>
                    <a:pt x="60" y="13"/>
                    <a:pt x="61" y="11"/>
                  </a:cubicBezTo>
                  <a:cubicBezTo>
                    <a:pt x="61" y="9"/>
                    <a:pt x="63" y="4"/>
                    <a:pt x="63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4">
              <a:extLst>
                <a:ext uri="{FF2B5EF4-FFF2-40B4-BE49-F238E27FC236}">
                  <a16:creationId xmlns:a16="http://schemas.microsoft.com/office/drawing/2014/main" id="{1F6FCB30-014A-4E5B-9A0B-C4E0368B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302"/>
              <a:ext cx="328" cy="375"/>
            </a:xfrm>
            <a:custGeom>
              <a:avLst/>
              <a:gdLst>
                <a:gd name="T0" fmla="*/ 322 w 103"/>
                <a:gd name="T1" fmla="*/ 6 h 118"/>
                <a:gd name="T2" fmla="*/ 303 w 103"/>
                <a:gd name="T3" fmla="*/ 10 h 118"/>
                <a:gd name="T4" fmla="*/ 271 w 103"/>
                <a:gd name="T5" fmla="*/ 3 h 118"/>
                <a:gd name="T6" fmla="*/ 258 w 103"/>
                <a:gd name="T7" fmla="*/ 6 h 118"/>
                <a:gd name="T8" fmla="*/ 239 w 103"/>
                <a:gd name="T9" fmla="*/ 16 h 118"/>
                <a:gd name="T10" fmla="*/ 232 w 103"/>
                <a:gd name="T11" fmla="*/ 35 h 118"/>
                <a:gd name="T12" fmla="*/ 217 w 103"/>
                <a:gd name="T13" fmla="*/ 89 h 118"/>
                <a:gd name="T14" fmla="*/ 156 w 103"/>
                <a:gd name="T15" fmla="*/ 73 h 118"/>
                <a:gd name="T16" fmla="*/ 99 w 103"/>
                <a:gd name="T17" fmla="*/ 60 h 118"/>
                <a:gd name="T18" fmla="*/ 96 w 103"/>
                <a:gd name="T19" fmla="*/ 60 h 118"/>
                <a:gd name="T20" fmla="*/ 89 w 103"/>
                <a:gd name="T21" fmla="*/ 83 h 118"/>
                <a:gd name="T22" fmla="*/ 92 w 103"/>
                <a:gd name="T23" fmla="*/ 105 h 118"/>
                <a:gd name="T24" fmla="*/ 121 w 103"/>
                <a:gd name="T25" fmla="*/ 95 h 118"/>
                <a:gd name="T26" fmla="*/ 146 w 103"/>
                <a:gd name="T27" fmla="*/ 124 h 118"/>
                <a:gd name="T28" fmla="*/ 127 w 103"/>
                <a:gd name="T29" fmla="*/ 133 h 118"/>
                <a:gd name="T30" fmla="*/ 118 w 103"/>
                <a:gd name="T31" fmla="*/ 153 h 118"/>
                <a:gd name="T32" fmla="*/ 121 w 103"/>
                <a:gd name="T33" fmla="*/ 168 h 118"/>
                <a:gd name="T34" fmla="*/ 140 w 103"/>
                <a:gd name="T35" fmla="*/ 175 h 118"/>
                <a:gd name="T36" fmla="*/ 143 w 103"/>
                <a:gd name="T37" fmla="*/ 191 h 118"/>
                <a:gd name="T38" fmla="*/ 140 w 103"/>
                <a:gd name="T39" fmla="*/ 213 h 118"/>
                <a:gd name="T40" fmla="*/ 140 w 103"/>
                <a:gd name="T41" fmla="*/ 245 h 118"/>
                <a:gd name="T42" fmla="*/ 137 w 103"/>
                <a:gd name="T43" fmla="*/ 251 h 118"/>
                <a:gd name="T44" fmla="*/ 121 w 103"/>
                <a:gd name="T45" fmla="*/ 264 h 118"/>
                <a:gd name="T46" fmla="*/ 108 w 103"/>
                <a:gd name="T47" fmla="*/ 261 h 118"/>
                <a:gd name="T48" fmla="*/ 105 w 103"/>
                <a:gd name="T49" fmla="*/ 264 h 118"/>
                <a:gd name="T50" fmla="*/ 92 w 103"/>
                <a:gd name="T51" fmla="*/ 264 h 118"/>
                <a:gd name="T52" fmla="*/ 83 w 103"/>
                <a:gd name="T53" fmla="*/ 254 h 118"/>
                <a:gd name="T54" fmla="*/ 73 w 103"/>
                <a:gd name="T55" fmla="*/ 238 h 118"/>
                <a:gd name="T56" fmla="*/ 61 w 103"/>
                <a:gd name="T57" fmla="*/ 242 h 118"/>
                <a:gd name="T58" fmla="*/ 61 w 103"/>
                <a:gd name="T59" fmla="*/ 254 h 118"/>
                <a:gd name="T60" fmla="*/ 54 w 103"/>
                <a:gd name="T61" fmla="*/ 261 h 118"/>
                <a:gd name="T62" fmla="*/ 25 w 103"/>
                <a:gd name="T63" fmla="*/ 261 h 118"/>
                <a:gd name="T64" fmla="*/ 29 w 103"/>
                <a:gd name="T65" fmla="*/ 273 h 118"/>
                <a:gd name="T66" fmla="*/ 35 w 103"/>
                <a:gd name="T67" fmla="*/ 286 h 118"/>
                <a:gd name="T68" fmla="*/ 25 w 103"/>
                <a:gd name="T69" fmla="*/ 299 h 118"/>
                <a:gd name="T70" fmla="*/ 13 w 103"/>
                <a:gd name="T71" fmla="*/ 302 h 118"/>
                <a:gd name="T72" fmla="*/ 0 w 103"/>
                <a:gd name="T73" fmla="*/ 315 h 118"/>
                <a:gd name="T74" fmla="*/ 10 w 103"/>
                <a:gd name="T75" fmla="*/ 340 h 118"/>
                <a:gd name="T76" fmla="*/ 32 w 103"/>
                <a:gd name="T77" fmla="*/ 353 h 118"/>
                <a:gd name="T78" fmla="*/ 38 w 103"/>
                <a:gd name="T79" fmla="*/ 375 h 118"/>
                <a:gd name="T80" fmla="*/ 57 w 103"/>
                <a:gd name="T81" fmla="*/ 359 h 118"/>
                <a:gd name="T82" fmla="*/ 76 w 103"/>
                <a:gd name="T83" fmla="*/ 346 h 118"/>
                <a:gd name="T84" fmla="*/ 102 w 103"/>
                <a:gd name="T85" fmla="*/ 369 h 118"/>
                <a:gd name="T86" fmla="*/ 121 w 103"/>
                <a:gd name="T87" fmla="*/ 350 h 118"/>
                <a:gd name="T88" fmla="*/ 134 w 103"/>
                <a:gd name="T89" fmla="*/ 343 h 118"/>
                <a:gd name="T90" fmla="*/ 146 w 103"/>
                <a:gd name="T91" fmla="*/ 340 h 118"/>
                <a:gd name="T92" fmla="*/ 140 w 103"/>
                <a:gd name="T93" fmla="*/ 362 h 118"/>
                <a:gd name="T94" fmla="*/ 153 w 103"/>
                <a:gd name="T95" fmla="*/ 369 h 118"/>
                <a:gd name="T96" fmla="*/ 185 w 103"/>
                <a:gd name="T97" fmla="*/ 340 h 118"/>
                <a:gd name="T98" fmla="*/ 207 w 103"/>
                <a:gd name="T99" fmla="*/ 324 h 118"/>
                <a:gd name="T100" fmla="*/ 220 w 103"/>
                <a:gd name="T101" fmla="*/ 308 h 118"/>
                <a:gd name="T102" fmla="*/ 217 w 103"/>
                <a:gd name="T103" fmla="*/ 280 h 118"/>
                <a:gd name="T104" fmla="*/ 223 w 103"/>
                <a:gd name="T105" fmla="*/ 251 h 118"/>
                <a:gd name="T106" fmla="*/ 242 w 103"/>
                <a:gd name="T107" fmla="*/ 219 h 118"/>
                <a:gd name="T108" fmla="*/ 261 w 103"/>
                <a:gd name="T109" fmla="*/ 197 h 118"/>
                <a:gd name="T110" fmla="*/ 287 w 103"/>
                <a:gd name="T111" fmla="*/ 181 h 118"/>
                <a:gd name="T112" fmla="*/ 290 w 103"/>
                <a:gd name="T113" fmla="*/ 156 h 118"/>
                <a:gd name="T114" fmla="*/ 293 w 103"/>
                <a:gd name="T115" fmla="*/ 121 h 118"/>
                <a:gd name="T116" fmla="*/ 299 w 103"/>
                <a:gd name="T117" fmla="*/ 95 h 118"/>
                <a:gd name="T118" fmla="*/ 306 w 103"/>
                <a:gd name="T119" fmla="*/ 73 h 118"/>
                <a:gd name="T120" fmla="*/ 322 w 103"/>
                <a:gd name="T121" fmla="*/ 32 h 118"/>
                <a:gd name="T122" fmla="*/ 322 w 103"/>
                <a:gd name="T123" fmla="*/ 6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" h="118">
                  <a:moveTo>
                    <a:pt x="101" y="2"/>
                  </a:moveTo>
                  <a:cubicBezTo>
                    <a:pt x="101" y="2"/>
                    <a:pt x="100" y="4"/>
                    <a:pt x="95" y="3"/>
                  </a:cubicBezTo>
                  <a:cubicBezTo>
                    <a:pt x="90" y="2"/>
                    <a:pt x="87" y="2"/>
                    <a:pt x="85" y="1"/>
                  </a:cubicBezTo>
                  <a:cubicBezTo>
                    <a:pt x="83" y="0"/>
                    <a:pt x="81" y="0"/>
                    <a:pt x="81" y="2"/>
                  </a:cubicBezTo>
                  <a:cubicBezTo>
                    <a:pt x="81" y="4"/>
                    <a:pt x="78" y="4"/>
                    <a:pt x="75" y="5"/>
                  </a:cubicBezTo>
                  <a:cubicBezTo>
                    <a:pt x="73" y="5"/>
                    <a:pt x="73" y="10"/>
                    <a:pt x="73" y="11"/>
                  </a:cubicBezTo>
                  <a:cubicBezTo>
                    <a:pt x="73" y="13"/>
                    <a:pt x="71" y="24"/>
                    <a:pt x="68" y="28"/>
                  </a:cubicBezTo>
                  <a:cubicBezTo>
                    <a:pt x="66" y="20"/>
                    <a:pt x="52" y="24"/>
                    <a:pt x="49" y="23"/>
                  </a:cubicBezTo>
                  <a:cubicBezTo>
                    <a:pt x="47" y="22"/>
                    <a:pt x="40" y="21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24"/>
                    <a:pt x="28" y="26"/>
                  </a:cubicBezTo>
                  <a:cubicBezTo>
                    <a:pt x="27" y="28"/>
                    <a:pt x="28" y="29"/>
                    <a:pt x="29" y="33"/>
                  </a:cubicBezTo>
                  <a:cubicBezTo>
                    <a:pt x="30" y="38"/>
                    <a:pt x="34" y="31"/>
                    <a:pt x="38" y="30"/>
                  </a:cubicBezTo>
                  <a:cubicBezTo>
                    <a:pt x="43" y="29"/>
                    <a:pt x="45" y="35"/>
                    <a:pt x="46" y="39"/>
                  </a:cubicBezTo>
                  <a:cubicBezTo>
                    <a:pt x="46" y="43"/>
                    <a:pt x="43" y="41"/>
                    <a:pt x="40" y="42"/>
                  </a:cubicBezTo>
                  <a:cubicBezTo>
                    <a:pt x="37" y="43"/>
                    <a:pt x="38" y="46"/>
                    <a:pt x="37" y="48"/>
                  </a:cubicBezTo>
                  <a:cubicBezTo>
                    <a:pt x="36" y="50"/>
                    <a:pt x="38" y="51"/>
                    <a:pt x="38" y="53"/>
                  </a:cubicBezTo>
                  <a:cubicBezTo>
                    <a:pt x="39" y="54"/>
                    <a:pt x="42" y="54"/>
                    <a:pt x="44" y="55"/>
                  </a:cubicBezTo>
                  <a:cubicBezTo>
                    <a:pt x="46" y="56"/>
                    <a:pt x="46" y="59"/>
                    <a:pt x="45" y="60"/>
                  </a:cubicBezTo>
                  <a:cubicBezTo>
                    <a:pt x="44" y="61"/>
                    <a:pt x="44" y="63"/>
                    <a:pt x="44" y="67"/>
                  </a:cubicBezTo>
                  <a:cubicBezTo>
                    <a:pt x="45" y="71"/>
                    <a:pt x="45" y="76"/>
                    <a:pt x="44" y="77"/>
                  </a:cubicBezTo>
                  <a:cubicBezTo>
                    <a:pt x="43" y="78"/>
                    <a:pt x="43" y="79"/>
                    <a:pt x="43" y="79"/>
                  </a:cubicBezTo>
                  <a:cubicBezTo>
                    <a:pt x="42" y="80"/>
                    <a:pt x="39" y="84"/>
                    <a:pt x="38" y="83"/>
                  </a:cubicBezTo>
                  <a:cubicBezTo>
                    <a:pt x="38" y="82"/>
                    <a:pt x="36" y="82"/>
                    <a:pt x="34" y="82"/>
                  </a:cubicBezTo>
                  <a:cubicBezTo>
                    <a:pt x="33" y="81"/>
                    <a:pt x="34" y="82"/>
                    <a:pt x="33" y="83"/>
                  </a:cubicBezTo>
                  <a:cubicBezTo>
                    <a:pt x="32" y="83"/>
                    <a:pt x="31" y="84"/>
                    <a:pt x="29" y="83"/>
                  </a:cubicBezTo>
                  <a:cubicBezTo>
                    <a:pt x="26" y="82"/>
                    <a:pt x="27" y="83"/>
                    <a:pt x="26" y="80"/>
                  </a:cubicBezTo>
                  <a:cubicBezTo>
                    <a:pt x="25" y="77"/>
                    <a:pt x="24" y="77"/>
                    <a:pt x="23" y="75"/>
                  </a:cubicBezTo>
                  <a:cubicBezTo>
                    <a:pt x="22" y="73"/>
                    <a:pt x="22" y="76"/>
                    <a:pt x="19" y="76"/>
                  </a:cubicBezTo>
                  <a:cubicBezTo>
                    <a:pt x="16" y="75"/>
                    <a:pt x="19" y="78"/>
                    <a:pt x="19" y="80"/>
                  </a:cubicBezTo>
                  <a:cubicBezTo>
                    <a:pt x="20" y="81"/>
                    <a:pt x="19" y="82"/>
                    <a:pt x="17" y="82"/>
                  </a:cubicBezTo>
                  <a:cubicBezTo>
                    <a:pt x="14" y="81"/>
                    <a:pt x="15" y="84"/>
                    <a:pt x="8" y="82"/>
                  </a:cubicBezTo>
                  <a:cubicBezTo>
                    <a:pt x="1" y="80"/>
                    <a:pt x="9" y="85"/>
                    <a:pt x="9" y="86"/>
                  </a:cubicBezTo>
                  <a:cubicBezTo>
                    <a:pt x="8" y="87"/>
                    <a:pt x="9" y="89"/>
                    <a:pt x="11" y="90"/>
                  </a:cubicBezTo>
                  <a:cubicBezTo>
                    <a:pt x="13" y="92"/>
                    <a:pt x="10" y="94"/>
                    <a:pt x="8" y="94"/>
                  </a:cubicBezTo>
                  <a:cubicBezTo>
                    <a:pt x="6" y="94"/>
                    <a:pt x="7" y="96"/>
                    <a:pt x="4" y="95"/>
                  </a:cubicBezTo>
                  <a:cubicBezTo>
                    <a:pt x="0" y="94"/>
                    <a:pt x="2" y="98"/>
                    <a:pt x="0" y="99"/>
                  </a:cubicBezTo>
                  <a:cubicBezTo>
                    <a:pt x="0" y="99"/>
                    <a:pt x="0" y="105"/>
                    <a:pt x="3" y="107"/>
                  </a:cubicBezTo>
                  <a:cubicBezTo>
                    <a:pt x="6" y="108"/>
                    <a:pt x="9" y="108"/>
                    <a:pt x="10" y="111"/>
                  </a:cubicBezTo>
                  <a:cubicBezTo>
                    <a:pt x="10" y="114"/>
                    <a:pt x="12" y="118"/>
                    <a:pt x="12" y="118"/>
                  </a:cubicBezTo>
                  <a:cubicBezTo>
                    <a:pt x="12" y="118"/>
                    <a:pt x="16" y="115"/>
                    <a:pt x="18" y="113"/>
                  </a:cubicBezTo>
                  <a:cubicBezTo>
                    <a:pt x="19" y="111"/>
                    <a:pt x="22" y="106"/>
                    <a:pt x="24" y="109"/>
                  </a:cubicBezTo>
                  <a:cubicBezTo>
                    <a:pt x="26" y="112"/>
                    <a:pt x="28" y="118"/>
                    <a:pt x="32" y="116"/>
                  </a:cubicBezTo>
                  <a:cubicBezTo>
                    <a:pt x="35" y="114"/>
                    <a:pt x="37" y="111"/>
                    <a:pt x="38" y="110"/>
                  </a:cubicBezTo>
                  <a:cubicBezTo>
                    <a:pt x="39" y="109"/>
                    <a:pt x="40" y="106"/>
                    <a:pt x="42" y="108"/>
                  </a:cubicBezTo>
                  <a:cubicBezTo>
                    <a:pt x="44" y="109"/>
                    <a:pt x="45" y="105"/>
                    <a:pt x="46" y="107"/>
                  </a:cubicBezTo>
                  <a:cubicBezTo>
                    <a:pt x="46" y="109"/>
                    <a:pt x="43" y="111"/>
                    <a:pt x="44" y="114"/>
                  </a:cubicBezTo>
                  <a:cubicBezTo>
                    <a:pt x="45" y="117"/>
                    <a:pt x="46" y="116"/>
                    <a:pt x="48" y="116"/>
                  </a:cubicBezTo>
                  <a:cubicBezTo>
                    <a:pt x="50" y="115"/>
                    <a:pt x="55" y="110"/>
                    <a:pt x="58" y="107"/>
                  </a:cubicBezTo>
                  <a:cubicBezTo>
                    <a:pt x="61" y="104"/>
                    <a:pt x="63" y="104"/>
                    <a:pt x="65" y="102"/>
                  </a:cubicBezTo>
                  <a:cubicBezTo>
                    <a:pt x="67" y="101"/>
                    <a:pt x="68" y="100"/>
                    <a:pt x="69" y="97"/>
                  </a:cubicBezTo>
                  <a:cubicBezTo>
                    <a:pt x="69" y="94"/>
                    <a:pt x="67" y="92"/>
                    <a:pt x="68" y="88"/>
                  </a:cubicBezTo>
                  <a:cubicBezTo>
                    <a:pt x="68" y="84"/>
                    <a:pt x="66" y="84"/>
                    <a:pt x="70" y="79"/>
                  </a:cubicBezTo>
                  <a:cubicBezTo>
                    <a:pt x="73" y="74"/>
                    <a:pt x="74" y="71"/>
                    <a:pt x="76" y="69"/>
                  </a:cubicBezTo>
                  <a:cubicBezTo>
                    <a:pt x="78" y="66"/>
                    <a:pt x="77" y="64"/>
                    <a:pt x="82" y="62"/>
                  </a:cubicBezTo>
                  <a:cubicBezTo>
                    <a:pt x="88" y="61"/>
                    <a:pt x="89" y="59"/>
                    <a:pt x="90" y="57"/>
                  </a:cubicBezTo>
                  <a:cubicBezTo>
                    <a:pt x="91" y="54"/>
                    <a:pt x="90" y="53"/>
                    <a:pt x="91" y="49"/>
                  </a:cubicBezTo>
                  <a:cubicBezTo>
                    <a:pt x="91" y="46"/>
                    <a:pt x="92" y="42"/>
                    <a:pt x="92" y="38"/>
                  </a:cubicBezTo>
                  <a:cubicBezTo>
                    <a:pt x="92" y="35"/>
                    <a:pt x="94" y="32"/>
                    <a:pt x="94" y="30"/>
                  </a:cubicBezTo>
                  <a:cubicBezTo>
                    <a:pt x="95" y="27"/>
                    <a:pt x="97" y="26"/>
                    <a:pt x="96" y="23"/>
                  </a:cubicBezTo>
                  <a:cubicBezTo>
                    <a:pt x="95" y="21"/>
                    <a:pt x="100" y="12"/>
                    <a:pt x="101" y="10"/>
                  </a:cubicBezTo>
                  <a:cubicBezTo>
                    <a:pt x="102" y="9"/>
                    <a:pt x="103" y="4"/>
                    <a:pt x="101" y="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55">
              <a:extLst>
                <a:ext uri="{FF2B5EF4-FFF2-40B4-BE49-F238E27FC236}">
                  <a16:creationId xmlns:a16="http://schemas.microsoft.com/office/drawing/2014/main" id="{8A521BFC-F68F-422F-A3A3-C6C063CE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2225"/>
              <a:ext cx="813" cy="808"/>
            </a:xfrm>
            <a:custGeom>
              <a:avLst/>
              <a:gdLst>
                <a:gd name="T0" fmla="*/ 73 w 255"/>
                <a:gd name="T1" fmla="*/ 426 h 254"/>
                <a:gd name="T2" fmla="*/ 92 w 255"/>
                <a:gd name="T3" fmla="*/ 439 h 254"/>
                <a:gd name="T4" fmla="*/ 159 w 255"/>
                <a:gd name="T5" fmla="*/ 401 h 254"/>
                <a:gd name="T6" fmla="*/ 175 w 255"/>
                <a:gd name="T7" fmla="*/ 328 h 254"/>
                <a:gd name="T8" fmla="*/ 239 w 255"/>
                <a:gd name="T9" fmla="*/ 258 h 254"/>
                <a:gd name="T10" fmla="*/ 252 w 255"/>
                <a:gd name="T11" fmla="*/ 172 h 254"/>
                <a:gd name="T12" fmla="*/ 274 w 255"/>
                <a:gd name="T13" fmla="*/ 83 h 254"/>
                <a:gd name="T14" fmla="*/ 373 w 255"/>
                <a:gd name="T15" fmla="*/ 51 h 254"/>
                <a:gd name="T16" fmla="*/ 450 w 255"/>
                <a:gd name="T17" fmla="*/ 32 h 254"/>
                <a:gd name="T18" fmla="*/ 501 w 255"/>
                <a:gd name="T19" fmla="*/ 38 h 254"/>
                <a:gd name="T20" fmla="*/ 574 w 255"/>
                <a:gd name="T21" fmla="*/ 13 h 254"/>
                <a:gd name="T22" fmla="*/ 631 w 255"/>
                <a:gd name="T23" fmla="*/ 16 h 254"/>
                <a:gd name="T24" fmla="*/ 682 w 255"/>
                <a:gd name="T25" fmla="*/ 45 h 254"/>
                <a:gd name="T26" fmla="*/ 733 w 255"/>
                <a:gd name="T27" fmla="*/ 35 h 254"/>
                <a:gd name="T28" fmla="*/ 768 w 255"/>
                <a:gd name="T29" fmla="*/ 54 h 254"/>
                <a:gd name="T30" fmla="*/ 791 w 255"/>
                <a:gd name="T31" fmla="*/ 102 h 254"/>
                <a:gd name="T32" fmla="*/ 810 w 255"/>
                <a:gd name="T33" fmla="*/ 134 h 254"/>
                <a:gd name="T34" fmla="*/ 756 w 255"/>
                <a:gd name="T35" fmla="*/ 216 h 254"/>
                <a:gd name="T36" fmla="*/ 743 w 255"/>
                <a:gd name="T37" fmla="*/ 289 h 254"/>
                <a:gd name="T38" fmla="*/ 717 w 255"/>
                <a:gd name="T39" fmla="*/ 324 h 254"/>
                <a:gd name="T40" fmla="*/ 724 w 255"/>
                <a:gd name="T41" fmla="*/ 369 h 254"/>
                <a:gd name="T42" fmla="*/ 733 w 255"/>
                <a:gd name="T43" fmla="*/ 464 h 254"/>
                <a:gd name="T44" fmla="*/ 759 w 255"/>
                <a:gd name="T45" fmla="*/ 525 h 254"/>
                <a:gd name="T46" fmla="*/ 714 w 255"/>
                <a:gd name="T47" fmla="*/ 592 h 254"/>
                <a:gd name="T48" fmla="*/ 698 w 255"/>
                <a:gd name="T49" fmla="*/ 646 h 254"/>
                <a:gd name="T50" fmla="*/ 689 w 255"/>
                <a:gd name="T51" fmla="*/ 716 h 254"/>
                <a:gd name="T52" fmla="*/ 721 w 255"/>
                <a:gd name="T53" fmla="*/ 757 h 254"/>
                <a:gd name="T54" fmla="*/ 749 w 255"/>
                <a:gd name="T55" fmla="*/ 779 h 254"/>
                <a:gd name="T56" fmla="*/ 711 w 255"/>
                <a:gd name="T57" fmla="*/ 789 h 254"/>
                <a:gd name="T58" fmla="*/ 682 w 255"/>
                <a:gd name="T59" fmla="*/ 763 h 254"/>
                <a:gd name="T60" fmla="*/ 644 w 255"/>
                <a:gd name="T61" fmla="*/ 741 h 254"/>
                <a:gd name="T62" fmla="*/ 615 w 255"/>
                <a:gd name="T63" fmla="*/ 738 h 254"/>
                <a:gd name="T64" fmla="*/ 561 w 255"/>
                <a:gd name="T65" fmla="*/ 725 h 254"/>
                <a:gd name="T66" fmla="*/ 529 w 255"/>
                <a:gd name="T67" fmla="*/ 716 h 254"/>
                <a:gd name="T68" fmla="*/ 469 w 255"/>
                <a:gd name="T69" fmla="*/ 706 h 254"/>
                <a:gd name="T70" fmla="*/ 427 w 255"/>
                <a:gd name="T71" fmla="*/ 671 h 254"/>
                <a:gd name="T72" fmla="*/ 414 w 255"/>
                <a:gd name="T73" fmla="*/ 608 h 254"/>
                <a:gd name="T74" fmla="*/ 411 w 255"/>
                <a:gd name="T75" fmla="*/ 550 h 254"/>
                <a:gd name="T76" fmla="*/ 360 w 255"/>
                <a:gd name="T77" fmla="*/ 528 h 254"/>
                <a:gd name="T78" fmla="*/ 309 w 255"/>
                <a:gd name="T79" fmla="*/ 534 h 254"/>
                <a:gd name="T80" fmla="*/ 258 w 255"/>
                <a:gd name="T81" fmla="*/ 576 h 254"/>
                <a:gd name="T82" fmla="*/ 188 w 255"/>
                <a:gd name="T83" fmla="*/ 490 h 254"/>
                <a:gd name="T84" fmla="*/ 0 w 255"/>
                <a:gd name="T85" fmla="*/ 484 h 254"/>
                <a:gd name="T86" fmla="*/ 35 w 255"/>
                <a:gd name="T87" fmla="*/ 433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5" h="254">
                  <a:moveTo>
                    <a:pt x="11" y="136"/>
                  </a:moveTo>
                  <a:cubicBezTo>
                    <a:pt x="13" y="139"/>
                    <a:pt x="14" y="142"/>
                    <a:pt x="17" y="140"/>
                  </a:cubicBezTo>
                  <a:cubicBezTo>
                    <a:pt x="20" y="138"/>
                    <a:pt x="22" y="135"/>
                    <a:pt x="23" y="134"/>
                  </a:cubicBezTo>
                  <a:cubicBezTo>
                    <a:pt x="24" y="133"/>
                    <a:pt x="25" y="130"/>
                    <a:pt x="27" y="132"/>
                  </a:cubicBezTo>
                  <a:cubicBezTo>
                    <a:pt x="29" y="133"/>
                    <a:pt x="30" y="129"/>
                    <a:pt x="31" y="131"/>
                  </a:cubicBezTo>
                  <a:cubicBezTo>
                    <a:pt x="31" y="133"/>
                    <a:pt x="28" y="135"/>
                    <a:pt x="29" y="138"/>
                  </a:cubicBezTo>
                  <a:cubicBezTo>
                    <a:pt x="30" y="141"/>
                    <a:pt x="31" y="140"/>
                    <a:pt x="33" y="140"/>
                  </a:cubicBezTo>
                  <a:cubicBezTo>
                    <a:pt x="35" y="139"/>
                    <a:pt x="40" y="134"/>
                    <a:pt x="43" y="131"/>
                  </a:cubicBezTo>
                  <a:cubicBezTo>
                    <a:pt x="46" y="128"/>
                    <a:pt x="48" y="128"/>
                    <a:pt x="50" y="126"/>
                  </a:cubicBezTo>
                  <a:cubicBezTo>
                    <a:pt x="52" y="125"/>
                    <a:pt x="53" y="124"/>
                    <a:pt x="54" y="121"/>
                  </a:cubicBezTo>
                  <a:cubicBezTo>
                    <a:pt x="54" y="118"/>
                    <a:pt x="52" y="116"/>
                    <a:pt x="53" y="112"/>
                  </a:cubicBezTo>
                  <a:cubicBezTo>
                    <a:pt x="53" y="108"/>
                    <a:pt x="51" y="108"/>
                    <a:pt x="55" y="103"/>
                  </a:cubicBezTo>
                  <a:cubicBezTo>
                    <a:pt x="58" y="98"/>
                    <a:pt x="59" y="95"/>
                    <a:pt x="61" y="93"/>
                  </a:cubicBezTo>
                  <a:cubicBezTo>
                    <a:pt x="63" y="90"/>
                    <a:pt x="62" y="88"/>
                    <a:pt x="67" y="86"/>
                  </a:cubicBezTo>
                  <a:cubicBezTo>
                    <a:pt x="73" y="85"/>
                    <a:pt x="74" y="83"/>
                    <a:pt x="75" y="81"/>
                  </a:cubicBezTo>
                  <a:cubicBezTo>
                    <a:pt x="76" y="78"/>
                    <a:pt x="75" y="77"/>
                    <a:pt x="76" y="73"/>
                  </a:cubicBezTo>
                  <a:cubicBezTo>
                    <a:pt x="76" y="70"/>
                    <a:pt x="77" y="66"/>
                    <a:pt x="77" y="62"/>
                  </a:cubicBezTo>
                  <a:cubicBezTo>
                    <a:pt x="77" y="59"/>
                    <a:pt x="79" y="56"/>
                    <a:pt x="79" y="54"/>
                  </a:cubicBezTo>
                  <a:cubicBezTo>
                    <a:pt x="80" y="51"/>
                    <a:pt x="82" y="50"/>
                    <a:pt x="81" y="47"/>
                  </a:cubicBezTo>
                  <a:cubicBezTo>
                    <a:pt x="80" y="45"/>
                    <a:pt x="85" y="36"/>
                    <a:pt x="86" y="34"/>
                  </a:cubicBezTo>
                  <a:cubicBezTo>
                    <a:pt x="87" y="33"/>
                    <a:pt x="88" y="28"/>
                    <a:pt x="86" y="26"/>
                  </a:cubicBezTo>
                  <a:cubicBezTo>
                    <a:pt x="86" y="17"/>
                    <a:pt x="90" y="7"/>
                    <a:pt x="98" y="6"/>
                  </a:cubicBezTo>
                  <a:cubicBezTo>
                    <a:pt x="107" y="4"/>
                    <a:pt x="111" y="12"/>
                    <a:pt x="111" y="14"/>
                  </a:cubicBezTo>
                  <a:cubicBezTo>
                    <a:pt x="112" y="15"/>
                    <a:pt x="115" y="17"/>
                    <a:pt x="117" y="16"/>
                  </a:cubicBezTo>
                  <a:cubicBezTo>
                    <a:pt x="120" y="16"/>
                    <a:pt x="130" y="18"/>
                    <a:pt x="132" y="18"/>
                  </a:cubicBezTo>
                  <a:cubicBezTo>
                    <a:pt x="133" y="19"/>
                    <a:pt x="134" y="19"/>
                    <a:pt x="136" y="19"/>
                  </a:cubicBezTo>
                  <a:cubicBezTo>
                    <a:pt x="138" y="19"/>
                    <a:pt x="140" y="15"/>
                    <a:pt x="141" y="10"/>
                  </a:cubicBezTo>
                  <a:cubicBezTo>
                    <a:pt x="142" y="5"/>
                    <a:pt x="144" y="10"/>
                    <a:pt x="146" y="10"/>
                  </a:cubicBezTo>
                  <a:cubicBezTo>
                    <a:pt x="149" y="10"/>
                    <a:pt x="150" y="13"/>
                    <a:pt x="153" y="12"/>
                  </a:cubicBezTo>
                  <a:cubicBezTo>
                    <a:pt x="155" y="11"/>
                    <a:pt x="156" y="12"/>
                    <a:pt x="157" y="12"/>
                  </a:cubicBezTo>
                  <a:cubicBezTo>
                    <a:pt x="158" y="12"/>
                    <a:pt x="159" y="7"/>
                    <a:pt x="161" y="6"/>
                  </a:cubicBezTo>
                  <a:cubicBezTo>
                    <a:pt x="163" y="4"/>
                    <a:pt x="175" y="5"/>
                    <a:pt x="176" y="3"/>
                  </a:cubicBezTo>
                  <a:cubicBezTo>
                    <a:pt x="176" y="0"/>
                    <a:pt x="179" y="3"/>
                    <a:pt x="180" y="4"/>
                  </a:cubicBezTo>
                  <a:cubicBezTo>
                    <a:pt x="181" y="4"/>
                    <a:pt x="183" y="5"/>
                    <a:pt x="185" y="4"/>
                  </a:cubicBezTo>
                  <a:cubicBezTo>
                    <a:pt x="186" y="3"/>
                    <a:pt x="188" y="5"/>
                    <a:pt x="191" y="6"/>
                  </a:cubicBezTo>
                  <a:cubicBezTo>
                    <a:pt x="193" y="7"/>
                    <a:pt x="197" y="6"/>
                    <a:pt x="198" y="5"/>
                  </a:cubicBezTo>
                  <a:cubicBezTo>
                    <a:pt x="198" y="4"/>
                    <a:pt x="202" y="5"/>
                    <a:pt x="202" y="5"/>
                  </a:cubicBezTo>
                  <a:cubicBezTo>
                    <a:pt x="202" y="5"/>
                    <a:pt x="206" y="8"/>
                    <a:pt x="209" y="11"/>
                  </a:cubicBezTo>
                  <a:cubicBezTo>
                    <a:pt x="211" y="13"/>
                    <a:pt x="210" y="14"/>
                    <a:pt x="214" y="14"/>
                  </a:cubicBezTo>
                  <a:cubicBezTo>
                    <a:pt x="217" y="14"/>
                    <a:pt x="217" y="14"/>
                    <a:pt x="220" y="11"/>
                  </a:cubicBezTo>
                  <a:cubicBezTo>
                    <a:pt x="222" y="7"/>
                    <a:pt x="224" y="13"/>
                    <a:pt x="226" y="14"/>
                  </a:cubicBezTo>
                  <a:cubicBezTo>
                    <a:pt x="228" y="15"/>
                    <a:pt x="230" y="14"/>
                    <a:pt x="230" y="11"/>
                  </a:cubicBezTo>
                  <a:cubicBezTo>
                    <a:pt x="230" y="7"/>
                    <a:pt x="232" y="11"/>
                    <a:pt x="233" y="11"/>
                  </a:cubicBezTo>
                  <a:cubicBezTo>
                    <a:pt x="235" y="11"/>
                    <a:pt x="234" y="13"/>
                    <a:pt x="235" y="16"/>
                  </a:cubicBezTo>
                  <a:cubicBezTo>
                    <a:pt x="236" y="19"/>
                    <a:pt x="238" y="18"/>
                    <a:pt x="241" y="17"/>
                  </a:cubicBezTo>
                  <a:cubicBezTo>
                    <a:pt x="243" y="17"/>
                    <a:pt x="246" y="24"/>
                    <a:pt x="246" y="24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8" y="26"/>
                    <a:pt x="248" y="31"/>
                    <a:pt x="248" y="32"/>
                  </a:cubicBezTo>
                  <a:cubicBezTo>
                    <a:pt x="249" y="34"/>
                    <a:pt x="251" y="36"/>
                    <a:pt x="249" y="37"/>
                  </a:cubicBezTo>
                  <a:cubicBezTo>
                    <a:pt x="248" y="38"/>
                    <a:pt x="248" y="39"/>
                    <a:pt x="248" y="40"/>
                  </a:cubicBezTo>
                  <a:cubicBezTo>
                    <a:pt x="249" y="41"/>
                    <a:pt x="253" y="41"/>
                    <a:pt x="254" y="42"/>
                  </a:cubicBezTo>
                  <a:cubicBezTo>
                    <a:pt x="254" y="43"/>
                    <a:pt x="255" y="45"/>
                    <a:pt x="254" y="46"/>
                  </a:cubicBezTo>
                  <a:cubicBezTo>
                    <a:pt x="253" y="47"/>
                    <a:pt x="248" y="52"/>
                    <a:pt x="246" y="54"/>
                  </a:cubicBezTo>
                  <a:cubicBezTo>
                    <a:pt x="245" y="55"/>
                    <a:pt x="239" y="65"/>
                    <a:pt x="237" y="68"/>
                  </a:cubicBezTo>
                  <a:cubicBezTo>
                    <a:pt x="236" y="70"/>
                    <a:pt x="234" y="71"/>
                    <a:pt x="234" y="76"/>
                  </a:cubicBezTo>
                  <a:cubicBezTo>
                    <a:pt x="234" y="80"/>
                    <a:pt x="232" y="83"/>
                    <a:pt x="233" y="86"/>
                  </a:cubicBezTo>
                  <a:cubicBezTo>
                    <a:pt x="233" y="89"/>
                    <a:pt x="233" y="90"/>
                    <a:pt x="233" y="91"/>
                  </a:cubicBezTo>
                  <a:cubicBezTo>
                    <a:pt x="232" y="92"/>
                    <a:pt x="233" y="93"/>
                    <a:pt x="230" y="94"/>
                  </a:cubicBezTo>
                  <a:cubicBezTo>
                    <a:pt x="228" y="95"/>
                    <a:pt x="226" y="94"/>
                    <a:pt x="226" y="97"/>
                  </a:cubicBezTo>
                  <a:cubicBezTo>
                    <a:pt x="227" y="100"/>
                    <a:pt x="227" y="100"/>
                    <a:pt x="225" y="102"/>
                  </a:cubicBezTo>
                  <a:cubicBezTo>
                    <a:pt x="224" y="104"/>
                    <a:pt x="223" y="105"/>
                    <a:pt x="223" y="106"/>
                  </a:cubicBezTo>
                  <a:cubicBezTo>
                    <a:pt x="224" y="108"/>
                    <a:pt x="223" y="108"/>
                    <a:pt x="225" y="109"/>
                  </a:cubicBezTo>
                  <a:cubicBezTo>
                    <a:pt x="226" y="110"/>
                    <a:pt x="227" y="116"/>
                    <a:pt x="227" y="116"/>
                  </a:cubicBezTo>
                  <a:cubicBezTo>
                    <a:pt x="227" y="116"/>
                    <a:pt x="229" y="122"/>
                    <a:pt x="228" y="125"/>
                  </a:cubicBezTo>
                  <a:cubicBezTo>
                    <a:pt x="228" y="129"/>
                    <a:pt x="230" y="131"/>
                    <a:pt x="229" y="135"/>
                  </a:cubicBezTo>
                  <a:cubicBezTo>
                    <a:pt x="229" y="140"/>
                    <a:pt x="229" y="141"/>
                    <a:pt x="230" y="146"/>
                  </a:cubicBezTo>
                  <a:cubicBezTo>
                    <a:pt x="231" y="150"/>
                    <a:pt x="233" y="152"/>
                    <a:pt x="233" y="154"/>
                  </a:cubicBezTo>
                  <a:cubicBezTo>
                    <a:pt x="233" y="157"/>
                    <a:pt x="231" y="157"/>
                    <a:pt x="232" y="159"/>
                  </a:cubicBezTo>
                  <a:cubicBezTo>
                    <a:pt x="233" y="162"/>
                    <a:pt x="236" y="163"/>
                    <a:pt x="238" y="165"/>
                  </a:cubicBezTo>
                  <a:cubicBezTo>
                    <a:pt x="240" y="168"/>
                    <a:pt x="242" y="171"/>
                    <a:pt x="243" y="172"/>
                  </a:cubicBezTo>
                  <a:cubicBezTo>
                    <a:pt x="244" y="174"/>
                    <a:pt x="248" y="185"/>
                    <a:pt x="248" y="185"/>
                  </a:cubicBezTo>
                  <a:cubicBezTo>
                    <a:pt x="248" y="185"/>
                    <a:pt x="226" y="184"/>
                    <a:pt x="224" y="186"/>
                  </a:cubicBezTo>
                  <a:cubicBezTo>
                    <a:pt x="223" y="188"/>
                    <a:pt x="224" y="193"/>
                    <a:pt x="224" y="193"/>
                  </a:cubicBezTo>
                  <a:cubicBezTo>
                    <a:pt x="224" y="193"/>
                    <a:pt x="219" y="198"/>
                    <a:pt x="217" y="198"/>
                  </a:cubicBezTo>
                  <a:cubicBezTo>
                    <a:pt x="217" y="198"/>
                    <a:pt x="218" y="201"/>
                    <a:pt x="219" y="203"/>
                  </a:cubicBezTo>
                  <a:cubicBezTo>
                    <a:pt x="220" y="206"/>
                    <a:pt x="218" y="208"/>
                    <a:pt x="218" y="211"/>
                  </a:cubicBezTo>
                  <a:cubicBezTo>
                    <a:pt x="219" y="215"/>
                    <a:pt x="221" y="216"/>
                    <a:pt x="220" y="219"/>
                  </a:cubicBezTo>
                  <a:cubicBezTo>
                    <a:pt x="219" y="222"/>
                    <a:pt x="217" y="223"/>
                    <a:pt x="216" y="225"/>
                  </a:cubicBezTo>
                  <a:cubicBezTo>
                    <a:pt x="215" y="227"/>
                    <a:pt x="216" y="225"/>
                    <a:pt x="215" y="227"/>
                  </a:cubicBezTo>
                  <a:cubicBezTo>
                    <a:pt x="215" y="230"/>
                    <a:pt x="219" y="230"/>
                    <a:pt x="220" y="233"/>
                  </a:cubicBezTo>
                  <a:cubicBezTo>
                    <a:pt x="221" y="236"/>
                    <a:pt x="225" y="236"/>
                    <a:pt x="226" y="238"/>
                  </a:cubicBezTo>
                  <a:cubicBezTo>
                    <a:pt x="227" y="240"/>
                    <a:pt x="229" y="238"/>
                    <a:pt x="229" y="238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39"/>
                    <a:pt x="235" y="242"/>
                    <a:pt x="235" y="245"/>
                  </a:cubicBezTo>
                  <a:cubicBezTo>
                    <a:pt x="235" y="247"/>
                    <a:pt x="236" y="248"/>
                    <a:pt x="234" y="250"/>
                  </a:cubicBezTo>
                  <a:cubicBezTo>
                    <a:pt x="232" y="252"/>
                    <a:pt x="229" y="254"/>
                    <a:pt x="227" y="253"/>
                  </a:cubicBezTo>
                  <a:cubicBezTo>
                    <a:pt x="226" y="252"/>
                    <a:pt x="225" y="247"/>
                    <a:pt x="223" y="248"/>
                  </a:cubicBezTo>
                  <a:cubicBezTo>
                    <a:pt x="221" y="249"/>
                    <a:pt x="219" y="250"/>
                    <a:pt x="219" y="248"/>
                  </a:cubicBezTo>
                  <a:cubicBezTo>
                    <a:pt x="218" y="246"/>
                    <a:pt x="219" y="242"/>
                    <a:pt x="217" y="242"/>
                  </a:cubicBezTo>
                  <a:cubicBezTo>
                    <a:pt x="216" y="242"/>
                    <a:pt x="215" y="240"/>
                    <a:pt x="214" y="240"/>
                  </a:cubicBezTo>
                  <a:cubicBezTo>
                    <a:pt x="212" y="240"/>
                    <a:pt x="209" y="237"/>
                    <a:pt x="209" y="237"/>
                  </a:cubicBezTo>
                  <a:cubicBezTo>
                    <a:pt x="209" y="237"/>
                    <a:pt x="207" y="238"/>
                    <a:pt x="206" y="238"/>
                  </a:cubicBezTo>
                  <a:cubicBezTo>
                    <a:pt x="204" y="238"/>
                    <a:pt x="202" y="236"/>
                    <a:pt x="202" y="233"/>
                  </a:cubicBezTo>
                  <a:cubicBezTo>
                    <a:pt x="201" y="230"/>
                    <a:pt x="201" y="226"/>
                    <a:pt x="199" y="226"/>
                  </a:cubicBezTo>
                  <a:cubicBezTo>
                    <a:pt x="198" y="226"/>
                    <a:pt x="196" y="227"/>
                    <a:pt x="196" y="230"/>
                  </a:cubicBezTo>
                  <a:cubicBezTo>
                    <a:pt x="196" y="233"/>
                    <a:pt x="196" y="231"/>
                    <a:pt x="193" y="232"/>
                  </a:cubicBezTo>
                  <a:cubicBezTo>
                    <a:pt x="189" y="233"/>
                    <a:pt x="188" y="227"/>
                    <a:pt x="186" y="229"/>
                  </a:cubicBezTo>
                  <a:cubicBezTo>
                    <a:pt x="183" y="231"/>
                    <a:pt x="181" y="232"/>
                    <a:pt x="179" y="231"/>
                  </a:cubicBezTo>
                  <a:cubicBezTo>
                    <a:pt x="177" y="230"/>
                    <a:pt x="176" y="230"/>
                    <a:pt x="176" y="228"/>
                  </a:cubicBezTo>
                  <a:cubicBezTo>
                    <a:pt x="176" y="227"/>
                    <a:pt x="176" y="222"/>
                    <a:pt x="174" y="223"/>
                  </a:cubicBezTo>
                  <a:cubicBezTo>
                    <a:pt x="173" y="224"/>
                    <a:pt x="169" y="226"/>
                    <a:pt x="169" y="226"/>
                  </a:cubicBezTo>
                  <a:cubicBezTo>
                    <a:pt x="169" y="226"/>
                    <a:pt x="167" y="226"/>
                    <a:pt x="166" y="225"/>
                  </a:cubicBezTo>
                  <a:cubicBezTo>
                    <a:pt x="165" y="225"/>
                    <a:pt x="163" y="225"/>
                    <a:pt x="162" y="223"/>
                  </a:cubicBezTo>
                  <a:cubicBezTo>
                    <a:pt x="160" y="222"/>
                    <a:pt x="155" y="222"/>
                    <a:pt x="155" y="222"/>
                  </a:cubicBezTo>
                  <a:cubicBezTo>
                    <a:pt x="147" y="222"/>
                    <a:pt x="147" y="222"/>
                    <a:pt x="147" y="222"/>
                  </a:cubicBezTo>
                  <a:cubicBezTo>
                    <a:pt x="147" y="222"/>
                    <a:pt x="136" y="223"/>
                    <a:pt x="135" y="224"/>
                  </a:cubicBezTo>
                  <a:cubicBezTo>
                    <a:pt x="134" y="226"/>
                    <a:pt x="132" y="222"/>
                    <a:pt x="133" y="219"/>
                  </a:cubicBezTo>
                  <a:cubicBezTo>
                    <a:pt x="134" y="216"/>
                    <a:pt x="135" y="214"/>
                    <a:pt x="134" y="211"/>
                  </a:cubicBezTo>
                  <a:cubicBezTo>
                    <a:pt x="133" y="208"/>
                    <a:pt x="131" y="206"/>
                    <a:pt x="130" y="205"/>
                  </a:cubicBezTo>
                  <a:cubicBezTo>
                    <a:pt x="129" y="203"/>
                    <a:pt x="128" y="202"/>
                    <a:pt x="128" y="199"/>
                  </a:cubicBezTo>
                  <a:cubicBezTo>
                    <a:pt x="128" y="197"/>
                    <a:pt x="130" y="193"/>
                    <a:pt x="130" y="191"/>
                  </a:cubicBezTo>
                  <a:cubicBezTo>
                    <a:pt x="130" y="189"/>
                    <a:pt x="131" y="184"/>
                    <a:pt x="129" y="183"/>
                  </a:cubicBezTo>
                  <a:cubicBezTo>
                    <a:pt x="127" y="182"/>
                    <a:pt x="126" y="179"/>
                    <a:pt x="127" y="177"/>
                  </a:cubicBezTo>
                  <a:cubicBezTo>
                    <a:pt x="128" y="176"/>
                    <a:pt x="129" y="174"/>
                    <a:pt x="129" y="173"/>
                  </a:cubicBezTo>
                  <a:cubicBezTo>
                    <a:pt x="128" y="172"/>
                    <a:pt x="128" y="171"/>
                    <a:pt x="128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08" y="166"/>
                    <a:pt x="108" y="166"/>
                    <a:pt x="108" y="166"/>
                  </a:cubicBezTo>
                  <a:cubicBezTo>
                    <a:pt x="108" y="166"/>
                    <a:pt x="108" y="168"/>
                    <a:pt x="105" y="168"/>
                  </a:cubicBezTo>
                  <a:cubicBezTo>
                    <a:pt x="102" y="169"/>
                    <a:pt x="97" y="168"/>
                    <a:pt x="97" y="168"/>
                  </a:cubicBezTo>
                  <a:cubicBezTo>
                    <a:pt x="97" y="168"/>
                    <a:pt x="99" y="172"/>
                    <a:pt x="98" y="175"/>
                  </a:cubicBezTo>
                  <a:cubicBezTo>
                    <a:pt x="96" y="179"/>
                    <a:pt x="91" y="182"/>
                    <a:pt x="91" y="182"/>
                  </a:cubicBezTo>
                  <a:cubicBezTo>
                    <a:pt x="91" y="182"/>
                    <a:pt x="85" y="179"/>
                    <a:pt x="81" y="181"/>
                  </a:cubicBezTo>
                  <a:cubicBezTo>
                    <a:pt x="77" y="182"/>
                    <a:pt x="71" y="184"/>
                    <a:pt x="68" y="178"/>
                  </a:cubicBezTo>
                  <a:cubicBezTo>
                    <a:pt x="65" y="172"/>
                    <a:pt x="65" y="166"/>
                    <a:pt x="62" y="164"/>
                  </a:cubicBezTo>
                  <a:cubicBezTo>
                    <a:pt x="58" y="162"/>
                    <a:pt x="63" y="155"/>
                    <a:pt x="59" y="154"/>
                  </a:cubicBezTo>
                  <a:cubicBezTo>
                    <a:pt x="55" y="152"/>
                    <a:pt x="10" y="153"/>
                    <a:pt x="10" y="153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3" y="153"/>
                    <a:pt x="4" y="150"/>
                  </a:cubicBezTo>
                  <a:cubicBezTo>
                    <a:pt x="5" y="147"/>
                    <a:pt x="3" y="141"/>
                    <a:pt x="5" y="141"/>
                  </a:cubicBezTo>
                  <a:lnTo>
                    <a:pt x="11" y="136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56">
              <a:extLst>
                <a:ext uri="{FF2B5EF4-FFF2-40B4-BE49-F238E27FC236}">
                  <a16:creationId xmlns:a16="http://schemas.microsoft.com/office/drawing/2014/main" id="{894283C2-C947-476B-B055-4C759894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2639"/>
              <a:ext cx="44" cy="73"/>
            </a:xfrm>
            <a:custGeom>
              <a:avLst/>
              <a:gdLst>
                <a:gd name="T0" fmla="*/ 0 w 14"/>
                <a:gd name="T1" fmla="*/ 38 h 23"/>
                <a:gd name="T2" fmla="*/ 19 w 14"/>
                <a:gd name="T3" fmla="*/ 22 h 23"/>
                <a:gd name="T4" fmla="*/ 38 w 14"/>
                <a:gd name="T5" fmla="*/ 10 h 23"/>
                <a:gd name="T6" fmla="*/ 44 w 14"/>
                <a:gd name="T7" fmla="*/ 19 h 23"/>
                <a:gd name="T8" fmla="*/ 28 w 14"/>
                <a:gd name="T9" fmla="*/ 32 h 23"/>
                <a:gd name="T10" fmla="*/ 22 w 14"/>
                <a:gd name="T11" fmla="*/ 41 h 23"/>
                <a:gd name="T12" fmla="*/ 19 w 14"/>
                <a:gd name="T13" fmla="*/ 70 h 23"/>
                <a:gd name="T14" fmla="*/ 9 w 14"/>
                <a:gd name="T15" fmla="*/ 70 h 23"/>
                <a:gd name="T16" fmla="*/ 0 w 14"/>
                <a:gd name="T17" fmla="*/ 38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3">
                  <a:moveTo>
                    <a:pt x="0" y="12"/>
                  </a:moveTo>
                  <a:cubicBezTo>
                    <a:pt x="0" y="12"/>
                    <a:pt x="4" y="9"/>
                    <a:pt x="6" y="7"/>
                  </a:cubicBezTo>
                  <a:cubicBezTo>
                    <a:pt x="7" y="5"/>
                    <a:pt x="10" y="0"/>
                    <a:pt x="12" y="3"/>
                  </a:cubicBezTo>
                  <a:cubicBezTo>
                    <a:pt x="13" y="4"/>
                    <a:pt x="13" y="5"/>
                    <a:pt x="14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7" y="11"/>
                    <a:pt x="7" y="13"/>
                  </a:cubicBezTo>
                  <a:cubicBezTo>
                    <a:pt x="7" y="15"/>
                    <a:pt x="8" y="20"/>
                    <a:pt x="6" y="22"/>
                  </a:cubicBezTo>
                  <a:cubicBezTo>
                    <a:pt x="5" y="23"/>
                    <a:pt x="3" y="22"/>
                    <a:pt x="3" y="22"/>
                  </a:cubicBezTo>
                  <a:cubicBezTo>
                    <a:pt x="3" y="22"/>
                    <a:pt x="2" y="14"/>
                    <a:pt x="0" y="12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57">
              <a:extLst>
                <a:ext uri="{FF2B5EF4-FFF2-40B4-BE49-F238E27FC236}">
                  <a16:creationId xmlns:a16="http://schemas.microsoft.com/office/drawing/2014/main" id="{8848C950-3BDF-4566-8E03-865064ED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709"/>
              <a:ext cx="513" cy="531"/>
            </a:xfrm>
            <a:custGeom>
              <a:avLst/>
              <a:gdLst>
                <a:gd name="T0" fmla="*/ 25 w 161"/>
                <a:gd name="T1" fmla="*/ 13 h 167"/>
                <a:gd name="T2" fmla="*/ 48 w 161"/>
                <a:gd name="T3" fmla="*/ 3 h 167"/>
                <a:gd name="T4" fmla="*/ 204 w 161"/>
                <a:gd name="T5" fmla="*/ 6 h 167"/>
                <a:gd name="T6" fmla="*/ 213 w 161"/>
                <a:gd name="T7" fmla="*/ 38 h 167"/>
                <a:gd name="T8" fmla="*/ 233 w 161"/>
                <a:gd name="T9" fmla="*/ 83 h 167"/>
                <a:gd name="T10" fmla="*/ 274 w 161"/>
                <a:gd name="T11" fmla="*/ 92 h 167"/>
                <a:gd name="T12" fmla="*/ 306 w 161"/>
                <a:gd name="T13" fmla="*/ 95 h 167"/>
                <a:gd name="T14" fmla="*/ 328 w 161"/>
                <a:gd name="T15" fmla="*/ 73 h 167"/>
                <a:gd name="T16" fmla="*/ 325 w 161"/>
                <a:gd name="T17" fmla="*/ 51 h 167"/>
                <a:gd name="T18" fmla="*/ 350 w 161"/>
                <a:gd name="T19" fmla="*/ 51 h 167"/>
                <a:gd name="T20" fmla="*/ 360 w 161"/>
                <a:gd name="T21" fmla="*/ 45 h 167"/>
                <a:gd name="T22" fmla="*/ 376 w 161"/>
                <a:gd name="T23" fmla="*/ 45 h 167"/>
                <a:gd name="T24" fmla="*/ 370 w 161"/>
                <a:gd name="T25" fmla="*/ 60 h 167"/>
                <a:gd name="T26" fmla="*/ 424 w 161"/>
                <a:gd name="T27" fmla="*/ 60 h 167"/>
                <a:gd name="T28" fmla="*/ 427 w 161"/>
                <a:gd name="T29" fmla="*/ 67 h 167"/>
                <a:gd name="T30" fmla="*/ 421 w 161"/>
                <a:gd name="T31" fmla="*/ 79 h 167"/>
                <a:gd name="T32" fmla="*/ 427 w 161"/>
                <a:gd name="T33" fmla="*/ 99 h 167"/>
                <a:gd name="T34" fmla="*/ 430 w 161"/>
                <a:gd name="T35" fmla="*/ 124 h 167"/>
                <a:gd name="T36" fmla="*/ 424 w 161"/>
                <a:gd name="T37" fmla="*/ 149 h 167"/>
                <a:gd name="T38" fmla="*/ 430 w 161"/>
                <a:gd name="T39" fmla="*/ 169 h 167"/>
                <a:gd name="T40" fmla="*/ 443 w 161"/>
                <a:gd name="T41" fmla="*/ 188 h 167"/>
                <a:gd name="T42" fmla="*/ 440 w 161"/>
                <a:gd name="T43" fmla="*/ 213 h 167"/>
                <a:gd name="T44" fmla="*/ 446 w 161"/>
                <a:gd name="T45" fmla="*/ 229 h 167"/>
                <a:gd name="T46" fmla="*/ 484 w 161"/>
                <a:gd name="T47" fmla="*/ 223 h 167"/>
                <a:gd name="T48" fmla="*/ 510 w 161"/>
                <a:gd name="T49" fmla="*/ 223 h 167"/>
                <a:gd name="T50" fmla="*/ 513 w 161"/>
                <a:gd name="T51" fmla="*/ 305 h 167"/>
                <a:gd name="T52" fmla="*/ 430 w 161"/>
                <a:gd name="T53" fmla="*/ 305 h 167"/>
                <a:gd name="T54" fmla="*/ 430 w 161"/>
                <a:gd name="T55" fmla="*/ 439 h 167"/>
                <a:gd name="T56" fmla="*/ 440 w 161"/>
                <a:gd name="T57" fmla="*/ 458 h 167"/>
                <a:gd name="T58" fmla="*/ 484 w 161"/>
                <a:gd name="T59" fmla="*/ 502 h 167"/>
                <a:gd name="T60" fmla="*/ 370 w 161"/>
                <a:gd name="T61" fmla="*/ 518 h 167"/>
                <a:gd name="T62" fmla="*/ 309 w 161"/>
                <a:gd name="T63" fmla="*/ 509 h 167"/>
                <a:gd name="T64" fmla="*/ 284 w 161"/>
                <a:gd name="T65" fmla="*/ 490 h 167"/>
                <a:gd name="T66" fmla="*/ 96 w 161"/>
                <a:gd name="T67" fmla="*/ 486 h 167"/>
                <a:gd name="T68" fmla="*/ 64 w 161"/>
                <a:gd name="T69" fmla="*/ 471 h 167"/>
                <a:gd name="T70" fmla="*/ 35 w 161"/>
                <a:gd name="T71" fmla="*/ 483 h 167"/>
                <a:gd name="T72" fmla="*/ 3 w 161"/>
                <a:gd name="T73" fmla="*/ 483 h 167"/>
                <a:gd name="T74" fmla="*/ 3 w 161"/>
                <a:gd name="T75" fmla="*/ 442 h 167"/>
                <a:gd name="T76" fmla="*/ 16 w 161"/>
                <a:gd name="T77" fmla="*/ 404 h 167"/>
                <a:gd name="T78" fmla="*/ 16 w 161"/>
                <a:gd name="T79" fmla="*/ 382 h 167"/>
                <a:gd name="T80" fmla="*/ 29 w 161"/>
                <a:gd name="T81" fmla="*/ 356 h 167"/>
                <a:gd name="T82" fmla="*/ 35 w 161"/>
                <a:gd name="T83" fmla="*/ 331 h 167"/>
                <a:gd name="T84" fmla="*/ 45 w 161"/>
                <a:gd name="T85" fmla="*/ 308 h 167"/>
                <a:gd name="T86" fmla="*/ 61 w 161"/>
                <a:gd name="T87" fmla="*/ 286 h 167"/>
                <a:gd name="T88" fmla="*/ 80 w 161"/>
                <a:gd name="T89" fmla="*/ 270 h 167"/>
                <a:gd name="T90" fmla="*/ 89 w 161"/>
                <a:gd name="T91" fmla="*/ 242 h 167"/>
                <a:gd name="T92" fmla="*/ 73 w 161"/>
                <a:gd name="T93" fmla="*/ 188 h 167"/>
                <a:gd name="T94" fmla="*/ 54 w 161"/>
                <a:gd name="T95" fmla="*/ 143 h 167"/>
                <a:gd name="T96" fmla="*/ 67 w 161"/>
                <a:gd name="T97" fmla="*/ 111 h 167"/>
                <a:gd name="T98" fmla="*/ 41 w 161"/>
                <a:gd name="T99" fmla="*/ 45 h 167"/>
                <a:gd name="T100" fmla="*/ 25 w 161"/>
                <a:gd name="T101" fmla="*/ 13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1" h="167">
                  <a:moveTo>
                    <a:pt x="8" y="4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60" y="0"/>
                    <a:pt x="64" y="2"/>
                  </a:cubicBezTo>
                  <a:cubicBezTo>
                    <a:pt x="68" y="3"/>
                    <a:pt x="63" y="10"/>
                    <a:pt x="67" y="12"/>
                  </a:cubicBezTo>
                  <a:cubicBezTo>
                    <a:pt x="70" y="14"/>
                    <a:pt x="70" y="20"/>
                    <a:pt x="73" y="26"/>
                  </a:cubicBezTo>
                  <a:cubicBezTo>
                    <a:pt x="76" y="32"/>
                    <a:pt x="82" y="30"/>
                    <a:pt x="86" y="29"/>
                  </a:cubicBezTo>
                  <a:cubicBezTo>
                    <a:pt x="90" y="27"/>
                    <a:pt x="96" y="30"/>
                    <a:pt x="96" y="30"/>
                  </a:cubicBezTo>
                  <a:cubicBezTo>
                    <a:pt x="96" y="30"/>
                    <a:pt x="101" y="27"/>
                    <a:pt x="103" y="23"/>
                  </a:cubicBezTo>
                  <a:cubicBezTo>
                    <a:pt x="104" y="20"/>
                    <a:pt x="102" y="16"/>
                    <a:pt x="102" y="16"/>
                  </a:cubicBezTo>
                  <a:cubicBezTo>
                    <a:pt x="102" y="16"/>
                    <a:pt x="107" y="17"/>
                    <a:pt x="110" y="16"/>
                  </a:cubicBezTo>
                  <a:cubicBezTo>
                    <a:pt x="113" y="16"/>
                    <a:pt x="113" y="14"/>
                    <a:pt x="113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20"/>
                    <a:pt x="134" y="21"/>
                  </a:cubicBezTo>
                  <a:cubicBezTo>
                    <a:pt x="134" y="22"/>
                    <a:pt x="133" y="24"/>
                    <a:pt x="132" y="25"/>
                  </a:cubicBezTo>
                  <a:cubicBezTo>
                    <a:pt x="131" y="27"/>
                    <a:pt x="132" y="30"/>
                    <a:pt x="134" y="31"/>
                  </a:cubicBezTo>
                  <a:cubicBezTo>
                    <a:pt x="136" y="32"/>
                    <a:pt x="135" y="37"/>
                    <a:pt x="135" y="39"/>
                  </a:cubicBezTo>
                  <a:cubicBezTo>
                    <a:pt x="135" y="41"/>
                    <a:pt x="133" y="45"/>
                    <a:pt x="133" y="47"/>
                  </a:cubicBezTo>
                  <a:cubicBezTo>
                    <a:pt x="133" y="50"/>
                    <a:pt x="134" y="51"/>
                    <a:pt x="135" y="53"/>
                  </a:cubicBezTo>
                  <a:cubicBezTo>
                    <a:pt x="136" y="54"/>
                    <a:pt x="138" y="56"/>
                    <a:pt x="139" y="59"/>
                  </a:cubicBezTo>
                  <a:cubicBezTo>
                    <a:pt x="140" y="62"/>
                    <a:pt x="139" y="64"/>
                    <a:pt x="138" y="67"/>
                  </a:cubicBezTo>
                  <a:cubicBezTo>
                    <a:pt x="137" y="70"/>
                    <a:pt x="139" y="74"/>
                    <a:pt x="140" y="72"/>
                  </a:cubicBezTo>
                  <a:cubicBezTo>
                    <a:pt x="141" y="71"/>
                    <a:pt x="152" y="70"/>
                    <a:pt x="152" y="7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8"/>
                    <a:pt x="134" y="140"/>
                    <a:pt x="138" y="144"/>
                  </a:cubicBezTo>
                  <a:cubicBezTo>
                    <a:pt x="141" y="147"/>
                    <a:pt x="152" y="158"/>
                    <a:pt x="152" y="158"/>
                  </a:cubicBezTo>
                  <a:cubicBezTo>
                    <a:pt x="152" y="158"/>
                    <a:pt x="126" y="167"/>
                    <a:pt x="116" y="163"/>
                  </a:cubicBezTo>
                  <a:cubicBezTo>
                    <a:pt x="107" y="159"/>
                    <a:pt x="100" y="160"/>
                    <a:pt x="97" y="160"/>
                  </a:cubicBezTo>
                  <a:cubicBezTo>
                    <a:pt x="93" y="159"/>
                    <a:pt x="88" y="158"/>
                    <a:pt x="89" y="154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53"/>
                    <a:pt x="24" y="147"/>
                    <a:pt x="20" y="148"/>
                  </a:cubicBezTo>
                  <a:cubicBezTo>
                    <a:pt x="16" y="149"/>
                    <a:pt x="14" y="152"/>
                    <a:pt x="11" y="152"/>
                  </a:cubicBezTo>
                  <a:cubicBezTo>
                    <a:pt x="7" y="151"/>
                    <a:pt x="1" y="151"/>
                    <a:pt x="1" y="152"/>
                  </a:cubicBezTo>
                  <a:cubicBezTo>
                    <a:pt x="1" y="152"/>
                    <a:pt x="0" y="144"/>
                    <a:pt x="1" y="139"/>
                  </a:cubicBezTo>
                  <a:cubicBezTo>
                    <a:pt x="2" y="135"/>
                    <a:pt x="4" y="130"/>
                    <a:pt x="5" y="127"/>
                  </a:cubicBezTo>
                  <a:cubicBezTo>
                    <a:pt x="5" y="124"/>
                    <a:pt x="4" y="123"/>
                    <a:pt x="5" y="120"/>
                  </a:cubicBezTo>
                  <a:cubicBezTo>
                    <a:pt x="6" y="117"/>
                    <a:pt x="7" y="115"/>
                    <a:pt x="9" y="112"/>
                  </a:cubicBezTo>
                  <a:cubicBezTo>
                    <a:pt x="10" y="109"/>
                    <a:pt x="12" y="107"/>
                    <a:pt x="11" y="104"/>
                  </a:cubicBezTo>
                  <a:cubicBezTo>
                    <a:pt x="11" y="102"/>
                    <a:pt x="12" y="99"/>
                    <a:pt x="14" y="97"/>
                  </a:cubicBezTo>
                  <a:cubicBezTo>
                    <a:pt x="16" y="95"/>
                    <a:pt x="16" y="90"/>
                    <a:pt x="19" y="90"/>
                  </a:cubicBezTo>
                  <a:cubicBezTo>
                    <a:pt x="22" y="90"/>
                    <a:pt x="23" y="88"/>
                    <a:pt x="25" y="85"/>
                  </a:cubicBezTo>
                  <a:cubicBezTo>
                    <a:pt x="27" y="82"/>
                    <a:pt x="28" y="78"/>
                    <a:pt x="28" y="76"/>
                  </a:cubicBezTo>
                  <a:cubicBezTo>
                    <a:pt x="29" y="75"/>
                    <a:pt x="28" y="65"/>
                    <a:pt x="23" y="59"/>
                  </a:cubicBezTo>
                  <a:cubicBezTo>
                    <a:pt x="18" y="53"/>
                    <a:pt x="13" y="48"/>
                    <a:pt x="17" y="45"/>
                  </a:cubicBezTo>
                  <a:cubicBezTo>
                    <a:pt x="21" y="43"/>
                    <a:pt x="26" y="42"/>
                    <a:pt x="21" y="35"/>
                  </a:cubicBezTo>
                  <a:cubicBezTo>
                    <a:pt x="17" y="28"/>
                    <a:pt x="16" y="17"/>
                    <a:pt x="13" y="14"/>
                  </a:cubicBezTo>
                  <a:cubicBezTo>
                    <a:pt x="11" y="12"/>
                    <a:pt x="5" y="8"/>
                    <a:pt x="8" y="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8">
              <a:extLst>
                <a:ext uri="{FF2B5EF4-FFF2-40B4-BE49-F238E27FC236}">
                  <a16:creationId xmlns:a16="http://schemas.microsoft.com/office/drawing/2014/main" id="{B3E05976-DADC-4A0B-985E-973D8890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276"/>
              <a:ext cx="238" cy="248"/>
            </a:xfrm>
            <a:custGeom>
              <a:avLst/>
              <a:gdLst>
                <a:gd name="T0" fmla="*/ 187 w 75"/>
                <a:gd name="T1" fmla="*/ 0 h 78"/>
                <a:gd name="T2" fmla="*/ 168 w 75"/>
                <a:gd name="T3" fmla="*/ 19 h 78"/>
                <a:gd name="T4" fmla="*/ 143 w 75"/>
                <a:gd name="T5" fmla="*/ 19 h 78"/>
                <a:gd name="T6" fmla="*/ 124 w 75"/>
                <a:gd name="T7" fmla="*/ 19 h 78"/>
                <a:gd name="T8" fmla="*/ 98 w 75"/>
                <a:gd name="T9" fmla="*/ 25 h 78"/>
                <a:gd name="T10" fmla="*/ 92 w 75"/>
                <a:gd name="T11" fmla="*/ 22 h 78"/>
                <a:gd name="T12" fmla="*/ 79 w 75"/>
                <a:gd name="T13" fmla="*/ 25 h 78"/>
                <a:gd name="T14" fmla="*/ 70 w 75"/>
                <a:gd name="T15" fmla="*/ 22 h 78"/>
                <a:gd name="T16" fmla="*/ 57 w 75"/>
                <a:gd name="T17" fmla="*/ 25 h 78"/>
                <a:gd name="T18" fmla="*/ 51 w 75"/>
                <a:gd name="T19" fmla="*/ 32 h 78"/>
                <a:gd name="T20" fmla="*/ 51 w 75"/>
                <a:gd name="T21" fmla="*/ 51 h 78"/>
                <a:gd name="T22" fmla="*/ 54 w 75"/>
                <a:gd name="T23" fmla="*/ 67 h 78"/>
                <a:gd name="T24" fmla="*/ 51 w 75"/>
                <a:gd name="T25" fmla="*/ 76 h 78"/>
                <a:gd name="T26" fmla="*/ 70 w 75"/>
                <a:gd name="T27" fmla="*/ 83 h 78"/>
                <a:gd name="T28" fmla="*/ 70 w 75"/>
                <a:gd name="T29" fmla="*/ 95 h 78"/>
                <a:gd name="T30" fmla="*/ 44 w 75"/>
                <a:gd name="T31" fmla="*/ 121 h 78"/>
                <a:gd name="T32" fmla="*/ 16 w 75"/>
                <a:gd name="T33" fmla="*/ 165 h 78"/>
                <a:gd name="T34" fmla="*/ 6 w 75"/>
                <a:gd name="T35" fmla="*/ 191 h 78"/>
                <a:gd name="T36" fmla="*/ 3 w 75"/>
                <a:gd name="T37" fmla="*/ 223 h 78"/>
                <a:gd name="T38" fmla="*/ 3 w 75"/>
                <a:gd name="T39" fmla="*/ 238 h 78"/>
                <a:gd name="T40" fmla="*/ 22 w 75"/>
                <a:gd name="T41" fmla="*/ 245 h 78"/>
                <a:gd name="T42" fmla="*/ 48 w 75"/>
                <a:gd name="T43" fmla="*/ 226 h 78"/>
                <a:gd name="T44" fmla="*/ 92 w 75"/>
                <a:gd name="T45" fmla="*/ 223 h 78"/>
                <a:gd name="T46" fmla="*/ 102 w 75"/>
                <a:gd name="T47" fmla="*/ 203 h 78"/>
                <a:gd name="T48" fmla="*/ 111 w 75"/>
                <a:gd name="T49" fmla="*/ 184 h 78"/>
                <a:gd name="T50" fmla="*/ 136 w 75"/>
                <a:gd name="T51" fmla="*/ 178 h 78"/>
                <a:gd name="T52" fmla="*/ 155 w 75"/>
                <a:gd name="T53" fmla="*/ 172 h 78"/>
                <a:gd name="T54" fmla="*/ 165 w 75"/>
                <a:gd name="T55" fmla="*/ 162 h 78"/>
                <a:gd name="T56" fmla="*/ 175 w 75"/>
                <a:gd name="T57" fmla="*/ 169 h 78"/>
                <a:gd name="T58" fmla="*/ 187 w 75"/>
                <a:gd name="T59" fmla="*/ 178 h 78"/>
                <a:gd name="T60" fmla="*/ 200 w 75"/>
                <a:gd name="T61" fmla="*/ 153 h 78"/>
                <a:gd name="T62" fmla="*/ 219 w 75"/>
                <a:gd name="T63" fmla="*/ 130 h 78"/>
                <a:gd name="T64" fmla="*/ 232 w 75"/>
                <a:gd name="T65" fmla="*/ 111 h 78"/>
                <a:gd name="T66" fmla="*/ 232 w 75"/>
                <a:gd name="T67" fmla="*/ 92 h 78"/>
                <a:gd name="T68" fmla="*/ 235 w 75"/>
                <a:gd name="T69" fmla="*/ 73 h 78"/>
                <a:gd name="T70" fmla="*/ 225 w 75"/>
                <a:gd name="T71" fmla="*/ 54 h 78"/>
                <a:gd name="T72" fmla="*/ 209 w 75"/>
                <a:gd name="T73" fmla="*/ 41 h 78"/>
                <a:gd name="T74" fmla="*/ 187 w 75"/>
                <a:gd name="T75" fmla="*/ 0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" h="78">
                  <a:moveTo>
                    <a:pt x="59" y="0"/>
                  </a:move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6" y="6"/>
                    <a:pt x="45" y="6"/>
                  </a:cubicBezTo>
                  <a:cubicBezTo>
                    <a:pt x="43" y="5"/>
                    <a:pt x="42" y="3"/>
                    <a:pt x="39" y="6"/>
                  </a:cubicBezTo>
                  <a:cubicBezTo>
                    <a:pt x="35" y="9"/>
                    <a:pt x="31" y="8"/>
                    <a:pt x="31" y="8"/>
                  </a:cubicBezTo>
                  <a:cubicBezTo>
                    <a:pt x="31" y="8"/>
                    <a:pt x="30" y="4"/>
                    <a:pt x="29" y="7"/>
                  </a:cubicBezTo>
                  <a:cubicBezTo>
                    <a:pt x="27" y="9"/>
                    <a:pt x="26" y="8"/>
                    <a:pt x="25" y="8"/>
                  </a:cubicBezTo>
                  <a:cubicBezTo>
                    <a:pt x="23" y="7"/>
                    <a:pt x="23" y="5"/>
                    <a:pt x="22" y="7"/>
                  </a:cubicBezTo>
                  <a:cubicBezTo>
                    <a:pt x="22" y="8"/>
                    <a:pt x="18" y="8"/>
                    <a:pt x="18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5"/>
                    <a:pt x="16" y="16"/>
                  </a:cubicBezTo>
                  <a:cubicBezTo>
                    <a:pt x="17" y="18"/>
                    <a:pt x="19" y="20"/>
                    <a:pt x="17" y="21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7" y="25"/>
                    <a:pt x="21" y="25"/>
                    <a:pt x="22" y="26"/>
                  </a:cubicBezTo>
                  <a:cubicBezTo>
                    <a:pt x="22" y="27"/>
                    <a:pt x="23" y="29"/>
                    <a:pt x="22" y="30"/>
                  </a:cubicBezTo>
                  <a:cubicBezTo>
                    <a:pt x="21" y="31"/>
                    <a:pt x="16" y="36"/>
                    <a:pt x="14" y="38"/>
                  </a:cubicBezTo>
                  <a:cubicBezTo>
                    <a:pt x="13" y="39"/>
                    <a:pt x="7" y="49"/>
                    <a:pt x="5" y="52"/>
                  </a:cubicBezTo>
                  <a:cubicBezTo>
                    <a:pt x="4" y="54"/>
                    <a:pt x="2" y="55"/>
                    <a:pt x="2" y="60"/>
                  </a:cubicBezTo>
                  <a:cubicBezTo>
                    <a:pt x="2" y="64"/>
                    <a:pt x="0" y="67"/>
                    <a:pt x="1" y="70"/>
                  </a:cubicBezTo>
                  <a:cubicBezTo>
                    <a:pt x="1" y="73"/>
                    <a:pt x="1" y="74"/>
                    <a:pt x="1" y="75"/>
                  </a:cubicBezTo>
                  <a:cubicBezTo>
                    <a:pt x="1" y="75"/>
                    <a:pt x="5" y="78"/>
                    <a:pt x="7" y="77"/>
                  </a:cubicBezTo>
                  <a:cubicBezTo>
                    <a:pt x="10" y="76"/>
                    <a:pt x="10" y="71"/>
                    <a:pt x="15" y="71"/>
                  </a:cubicBezTo>
                  <a:cubicBezTo>
                    <a:pt x="20" y="72"/>
                    <a:pt x="29" y="70"/>
                    <a:pt x="29" y="70"/>
                  </a:cubicBezTo>
                  <a:cubicBezTo>
                    <a:pt x="29" y="70"/>
                    <a:pt x="31" y="67"/>
                    <a:pt x="32" y="64"/>
                  </a:cubicBezTo>
                  <a:cubicBezTo>
                    <a:pt x="33" y="61"/>
                    <a:pt x="33" y="58"/>
                    <a:pt x="35" y="58"/>
                  </a:cubicBezTo>
                  <a:cubicBezTo>
                    <a:pt x="38" y="57"/>
                    <a:pt x="39" y="54"/>
                    <a:pt x="43" y="56"/>
                  </a:cubicBezTo>
                  <a:cubicBezTo>
                    <a:pt x="46" y="58"/>
                    <a:pt x="47" y="56"/>
                    <a:pt x="49" y="54"/>
                  </a:cubicBezTo>
                  <a:cubicBezTo>
                    <a:pt x="50" y="52"/>
                    <a:pt x="51" y="51"/>
                    <a:pt x="52" y="51"/>
                  </a:cubicBezTo>
                  <a:cubicBezTo>
                    <a:pt x="53" y="52"/>
                    <a:pt x="54" y="51"/>
                    <a:pt x="55" y="53"/>
                  </a:cubicBezTo>
                  <a:cubicBezTo>
                    <a:pt x="57" y="54"/>
                    <a:pt x="59" y="56"/>
                    <a:pt x="59" y="56"/>
                  </a:cubicBezTo>
                  <a:cubicBezTo>
                    <a:pt x="59" y="56"/>
                    <a:pt x="61" y="50"/>
                    <a:pt x="63" y="48"/>
                  </a:cubicBezTo>
                  <a:cubicBezTo>
                    <a:pt x="65" y="47"/>
                    <a:pt x="67" y="42"/>
                    <a:pt x="69" y="41"/>
                  </a:cubicBezTo>
                  <a:cubicBezTo>
                    <a:pt x="71" y="40"/>
                    <a:pt x="73" y="37"/>
                    <a:pt x="73" y="35"/>
                  </a:cubicBezTo>
                  <a:cubicBezTo>
                    <a:pt x="73" y="33"/>
                    <a:pt x="73" y="30"/>
                    <a:pt x="73" y="29"/>
                  </a:cubicBezTo>
                  <a:cubicBezTo>
                    <a:pt x="73" y="28"/>
                    <a:pt x="75" y="25"/>
                    <a:pt x="74" y="23"/>
                  </a:cubicBezTo>
                  <a:cubicBezTo>
                    <a:pt x="73" y="22"/>
                    <a:pt x="73" y="19"/>
                    <a:pt x="71" y="17"/>
                  </a:cubicBezTo>
                  <a:cubicBezTo>
                    <a:pt x="70" y="16"/>
                    <a:pt x="67" y="16"/>
                    <a:pt x="66" y="13"/>
                  </a:cubicBezTo>
                  <a:cubicBezTo>
                    <a:pt x="66" y="1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59">
              <a:extLst>
                <a:ext uri="{FF2B5EF4-FFF2-40B4-BE49-F238E27FC236}">
                  <a16:creationId xmlns:a16="http://schemas.microsoft.com/office/drawing/2014/main" id="{018FDC70-4E3C-4B4D-8153-4900A2E7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499"/>
              <a:ext cx="481" cy="461"/>
            </a:xfrm>
            <a:custGeom>
              <a:avLst/>
              <a:gdLst>
                <a:gd name="T0" fmla="*/ 76 w 151"/>
                <a:gd name="T1" fmla="*/ 3 h 145"/>
                <a:gd name="T2" fmla="*/ 32 w 151"/>
                <a:gd name="T3" fmla="*/ 16 h 145"/>
                <a:gd name="T4" fmla="*/ 10 w 151"/>
                <a:gd name="T5" fmla="*/ 35 h 145"/>
                <a:gd name="T6" fmla="*/ 0 w 151"/>
                <a:gd name="T7" fmla="*/ 64 h 145"/>
                <a:gd name="T8" fmla="*/ 13 w 151"/>
                <a:gd name="T9" fmla="*/ 95 h 145"/>
                <a:gd name="T10" fmla="*/ 19 w 151"/>
                <a:gd name="T11" fmla="*/ 156 h 145"/>
                <a:gd name="T12" fmla="*/ 32 w 151"/>
                <a:gd name="T13" fmla="*/ 216 h 145"/>
                <a:gd name="T14" fmla="*/ 48 w 151"/>
                <a:gd name="T15" fmla="*/ 251 h 145"/>
                <a:gd name="T16" fmla="*/ 80 w 151"/>
                <a:gd name="T17" fmla="*/ 315 h 145"/>
                <a:gd name="T18" fmla="*/ 134 w 151"/>
                <a:gd name="T19" fmla="*/ 337 h 145"/>
                <a:gd name="T20" fmla="*/ 188 w 151"/>
                <a:gd name="T21" fmla="*/ 366 h 145"/>
                <a:gd name="T22" fmla="*/ 233 w 151"/>
                <a:gd name="T23" fmla="*/ 382 h 145"/>
                <a:gd name="T24" fmla="*/ 239 w 151"/>
                <a:gd name="T25" fmla="*/ 439 h 145"/>
                <a:gd name="T26" fmla="*/ 280 w 151"/>
                <a:gd name="T27" fmla="*/ 458 h 145"/>
                <a:gd name="T28" fmla="*/ 319 w 151"/>
                <a:gd name="T29" fmla="*/ 461 h 145"/>
                <a:gd name="T30" fmla="*/ 357 w 151"/>
                <a:gd name="T31" fmla="*/ 461 h 145"/>
                <a:gd name="T32" fmla="*/ 382 w 151"/>
                <a:gd name="T33" fmla="*/ 439 h 145"/>
                <a:gd name="T34" fmla="*/ 424 w 151"/>
                <a:gd name="T35" fmla="*/ 436 h 145"/>
                <a:gd name="T36" fmla="*/ 465 w 151"/>
                <a:gd name="T37" fmla="*/ 397 h 145"/>
                <a:gd name="T38" fmla="*/ 452 w 151"/>
                <a:gd name="T39" fmla="*/ 353 h 145"/>
                <a:gd name="T40" fmla="*/ 436 w 151"/>
                <a:gd name="T41" fmla="*/ 321 h 145"/>
                <a:gd name="T42" fmla="*/ 443 w 151"/>
                <a:gd name="T43" fmla="*/ 286 h 145"/>
                <a:gd name="T44" fmla="*/ 440 w 151"/>
                <a:gd name="T45" fmla="*/ 242 h 145"/>
                <a:gd name="T46" fmla="*/ 417 w 151"/>
                <a:gd name="T47" fmla="*/ 216 h 145"/>
                <a:gd name="T48" fmla="*/ 436 w 151"/>
                <a:gd name="T49" fmla="*/ 156 h 145"/>
                <a:gd name="T50" fmla="*/ 376 w 151"/>
                <a:gd name="T51" fmla="*/ 89 h 145"/>
                <a:gd name="T52" fmla="*/ 217 w 151"/>
                <a:gd name="T53" fmla="*/ 19 h 145"/>
                <a:gd name="T54" fmla="*/ 185 w 151"/>
                <a:gd name="T55" fmla="*/ 48 h 145"/>
                <a:gd name="T56" fmla="*/ 197 w 151"/>
                <a:gd name="T57" fmla="*/ 67 h 145"/>
                <a:gd name="T58" fmla="*/ 166 w 151"/>
                <a:gd name="T59" fmla="*/ 54 h 145"/>
                <a:gd name="T60" fmla="*/ 147 w 151"/>
                <a:gd name="T61" fmla="*/ 57 h 145"/>
                <a:gd name="T62" fmla="*/ 127 w 151"/>
                <a:gd name="T63" fmla="*/ 79 h 145"/>
                <a:gd name="T64" fmla="*/ 124 w 151"/>
                <a:gd name="T65" fmla="*/ 48 h 145"/>
                <a:gd name="T66" fmla="*/ 127 w 151"/>
                <a:gd name="T67" fmla="*/ 22 h 145"/>
                <a:gd name="T68" fmla="*/ 121 w 151"/>
                <a:gd name="T69" fmla="*/ 0 h 1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1" h="145">
                  <a:moveTo>
                    <a:pt x="38" y="0"/>
                  </a:moveTo>
                  <a:cubicBezTo>
                    <a:pt x="38" y="0"/>
                    <a:pt x="29" y="2"/>
                    <a:pt x="24" y="1"/>
                  </a:cubicBezTo>
                  <a:cubicBezTo>
                    <a:pt x="19" y="1"/>
                    <a:pt x="19" y="6"/>
                    <a:pt x="16" y="7"/>
                  </a:cubicBezTo>
                  <a:cubicBezTo>
                    <a:pt x="14" y="8"/>
                    <a:pt x="10" y="5"/>
                    <a:pt x="10" y="5"/>
                  </a:cubicBezTo>
                  <a:cubicBezTo>
                    <a:pt x="9" y="6"/>
                    <a:pt x="10" y="7"/>
                    <a:pt x="7" y="8"/>
                  </a:cubicBezTo>
                  <a:cubicBezTo>
                    <a:pt x="5" y="9"/>
                    <a:pt x="3" y="8"/>
                    <a:pt x="3" y="11"/>
                  </a:cubicBezTo>
                  <a:cubicBezTo>
                    <a:pt x="4" y="14"/>
                    <a:pt x="4" y="14"/>
                    <a:pt x="2" y="16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1" y="22"/>
                    <a:pt x="0" y="22"/>
                    <a:pt x="2" y="23"/>
                  </a:cubicBezTo>
                  <a:cubicBezTo>
                    <a:pt x="3" y="24"/>
                    <a:pt x="4" y="30"/>
                    <a:pt x="4" y="30"/>
                  </a:cubicBezTo>
                  <a:cubicBezTo>
                    <a:pt x="4" y="30"/>
                    <a:pt x="6" y="36"/>
                    <a:pt x="5" y="39"/>
                  </a:cubicBezTo>
                  <a:cubicBezTo>
                    <a:pt x="5" y="43"/>
                    <a:pt x="7" y="45"/>
                    <a:pt x="6" y="49"/>
                  </a:cubicBezTo>
                  <a:cubicBezTo>
                    <a:pt x="6" y="54"/>
                    <a:pt x="6" y="55"/>
                    <a:pt x="7" y="60"/>
                  </a:cubicBezTo>
                  <a:cubicBezTo>
                    <a:pt x="8" y="64"/>
                    <a:pt x="10" y="66"/>
                    <a:pt x="10" y="68"/>
                  </a:cubicBezTo>
                  <a:cubicBezTo>
                    <a:pt x="10" y="71"/>
                    <a:pt x="8" y="71"/>
                    <a:pt x="9" y="73"/>
                  </a:cubicBezTo>
                  <a:cubicBezTo>
                    <a:pt x="10" y="76"/>
                    <a:pt x="13" y="77"/>
                    <a:pt x="15" y="79"/>
                  </a:cubicBezTo>
                  <a:cubicBezTo>
                    <a:pt x="17" y="82"/>
                    <a:pt x="19" y="85"/>
                    <a:pt x="20" y="86"/>
                  </a:cubicBezTo>
                  <a:cubicBezTo>
                    <a:pt x="21" y="88"/>
                    <a:pt x="25" y="99"/>
                    <a:pt x="25" y="99"/>
                  </a:cubicBezTo>
                  <a:cubicBezTo>
                    <a:pt x="25" y="99"/>
                    <a:pt x="31" y="103"/>
                    <a:pt x="34" y="104"/>
                  </a:cubicBezTo>
                  <a:cubicBezTo>
                    <a:pt x="38" y="104"/>
                    <a:pt x="40" y="102"/>
                    <a:pt x="42" y="106"/>
                  </a:cubicBezTo>
                  <a:cubicBezTo>
                    <a:pt x="44" y="110"/>
                    <a:pt x="47" y="110"/>
                    <a:pt x="50" y="112"/>
                  </a:cubicBezTo>
                  <a:cubicBezTo>
                    <a:pt x="52" y="114"/>
                    <a:pt x="57" y="115"/>
                    <a:pt x="59" y="115"/>
                  </a:cubicBezTo>
                  <a:cubicBezTo>
                    <a:pt x="60" y="116"/>
                    <a:pt x="66" y="115"/>
                    <a:pt x="67" y="115"/>
                  </a:cubicBezTo>
                  <a:cubicBezTo>
                    <a:pt x="68" y="116"/>
                    <a:pt x="70" y="115"/>
                    <a:pt x="73" y="120"/>
                  </a:cubicBezTo>
                  <a:cubicBezTo>
                    <a:pt x="75" y="125"/>
                    <a:pt x="76" y="127"/>
                    <a:pt x="75" y="131"/>
                  </a:cubicBezTo>
                  <a:cubicBezTo>
                    <a:pt x="74" y="134"/>
                    <a:pt x="75" y="137"/>
                    <a:pt x="75" y="138"/>
                  </a:cubicBezTo>
                  <a:cubicBezTo>
                    <a:pt x="76" y="139"/>
                    <a:pt x="79" y="143"/>
                    <a:pt x="7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92" y="139"/>
                    <a:pt x="93" y="141"/>
                  </a:cubicBezTo>
                  <a:cubicBezTo>
                    <a:pt x="95" y="144"/>
                    <a:pt x="98" y="145"/>
                    <a:pt x="100" y="145"/>
                  </a:cubicBezTo>
                  <a:cubicBezTo>
                    <a:pt x="102" y="145"/>
                    <a:pt x="100" y="142"/>
                    <a:pt x="105" y="143"/>
                  </a:cubicBezTo>
                  <a:cubicBezTo>
                    <a:pt x="110" y="143"/>
                    <a:pt x="110" y="145"/>
                    <a:pt x="112" y="145"/>
                  </a:cubicBezTo>
                  <a:cubicBezTo>
                    <a:pt x="115" y="144"/>
                    <a:pt x="119" y="141"/>
                    <a:pt x="119" y="141"/>
                  </a:cubicBezTo>
                  <a:cubicBezTo>
                    <a:pt x="119" y="141"/>
                    <a:pt x="118" y="138"/>
                    <a:pt x="120" y="138"/>
                  </a:cubicBezTo>
                  <a:cubicBezTo>
                    <a:pt x="121" y="137"/>
                    <a:pt x="122" y="134"/>
                    <a:pt x="126" y="137"/>
                  </a:cubicBezTo>
                  <a:cubicBezTo>
                    <a:pt x="129" y="139"/>
                    <a:pt x="130" y="137"/>
                    <a:pt x="133" y="137"/>
                  </a:cubicBezTo>
                  <a:cubicBezTo>
                    <a:pt x="137" y="136"/>
                    <a:pt x="149" y="129"/>
                    <a:pt x="151" y="129"/>
                  </a:cubicBezTo>
                  <a:cubicBezTo>
                    <a:pt x="151" y="129"/>
                    <a:pt x="150" y="126"/>
                    <a:pt x="146" y="125"/>
                  </a:cubicBezTo>
                  <a:cubicBezTo>
                    <a:pt x="142" y="123"/>
                    <a:pt x="141" y="121"/>
                    <a:pt x="141" y="119"/>
                  </a:cubicBezTo>
                  <a:cubicBezTo>
                    <a:pt x="142" y="116"/>
                    <a:pt x="143" y="112"/>
                    <a:pt x="142" y="111"/>
                  </a:cubicBezTo>
                  <a:cubicBezTo>
                    <a:pt x="141" y="110"/>
                    <a:pt x="139" y="107"/>
                    <a:pt x="138" y="106"/>
                  </a:cubicBezTo>
                  <a:cubicBezTo>
                    <a:pt x="137" y="105"/>
                    <a:pt x="136" y="103"/>
                    <a:pt x="137" y="101"/>
                  </a:cubicBezTo>
                  <a:cubicBezTo>
                    <a:pt x="137" y="98"/>
                    <a:pt x="138" y="96"/>
                    <a:pt x="139" y="95"/>
                  </a:cubicBezTo>
                  <a:cubicBezTo>
                    <a:pt x="141" y="94"/>
                    <a:pt x="141" y="92"/>
                    <a:pt x="139" y="90"/>
                  </a:cubicBezTo>
                  <a:cubicBezTo>
                    <a:pt x="137" y="87"/>
                    <a:pt x="139" y="85"/>
                    <a:pt x="140" y="83"/>
                  </a:cubicBezTo>
                  <a:cubicBezTo>
                    <a:pt x="141" y="82"/>
                    <a:pt x="140" y="76"/>
                    <a:pt x="138" y="76"/>
                  </a:cubicBezTo>
                  <a:cubicBezTo>
                    <a:pt x="136" y="76"/>
                    <a:pt x="134" y="76"/>
                    <a:pt x="133" y="74"/>
                  </a:cubicBezTo>
                  <a:cubicBezTo>
                    <a:pt x="132" y="71"/>
                    <a:pt x="131" y="71"/>
                    <a:pt x="131" y="68"/>
                  </a:cubicBezTo>
                  <a:cubicBezTo>
                    <a:pt x="132" y="66"/>
                    <a:pt x="134" y="61"/>
                    <a:pt x="134" y="59"/>
                  </a:cubicBezTo>
                  <a:cubicBezTo>
                    <a:pt x="135" y="57"/>
                    <a:pt x="137" y="49"/>
                    <a:pt x="137" y="49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17" y="31"/>
                    <a:pt x="118" y="2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8" y="3"/>
                    <a:pt x="68" y="6"/>
                  </a:cubicBezTo>
                  <a:cubicBezTo>
                    <a:pt x="68" y="9"/>
                    <a:pt x="65" y="7"/>
                    <a:pt x="63" y="9"/>
                  </a:cubicBezTo>
                  <a:cubicBezTo>
                    <a:pt x="61" y="12"/>
                    <a:pt x="54" y="13"/>
                    <a:pt x="58" y="15"/>
                  </a:cubicBezTo>
                  <a:cubicBezTo>
                    <a:pt x="62" y="17"/>
                    <a:pt x="66" y="14"/>
                    <a:pt x="66" y="16"/>
                  </a:cubicBezTo>
                  <a:cubicBezTo>
                    <a:pt x="67" y="19"/>
                    <a:pt x="65" y="20"/>
                    <a:pt x="62" y="21"/>
                  </a:cubicBezTo>
                  <a:cubicBezTo>
                    <a:pt x="58" y="22"/>
                    <a:pt x="57" y="23"/>
                    <a:pt x="56" y="21"/>
                  </a:cubicBezTo>
                  <a:cubicBezTo>
                    <a:pt x="55" y="19"/>
                    <a:pt x="54" y="15"/>
                    <a:pt x="52" y="17"/>
                  </a:cubicBezTo>
                  <a:cubicBezTo>
                    <a:pt x="50" y="20"/>
                    <a:pt x="49" y="21"/>
                    <a:pt x="49" y="21"/>
                  </a:cubicBezTo>
                  <a:cubicBezTo>
                    <a:pt x="49" y="21"/>
                    <a:pt x="48" y="16"/>
                    <a:pt x="46" y="18"/>
                  </a:cubicBezTo>
                  <a:cubicBezTo>
                    <a:pt x="44" y="20"/>
                    <a:pt x="46" y="17"/>
                    <a:pt x="44" y="20"/>
                  </a:cubicBezTo>
                  <a:cubicBezTo>
                    <a:pt x="42" y="24"/>
                    <a:pt x="42" y="25"/>
                    <a:pt x="40" y="25"/>
                  </a:cubicBezTo>
                  <a:cubicBezTo>
                    <a:pt x="38" y="25"/>
                    <a:pt x="35" y="25"/>
                    <a:pt x="36" y="22"/>
                  </a:cubicBezTo>
                  <a:cubicBezTo>
                    <a:pt x="38" y="19"/>
                    <a:pt x="41" y="18"/>
                    <a:pt x="39" y="15"/>
                  </a:cubicBezTo>
                  <a:cubicBezTo>
                    <a:pt x="38" y="13"/>
                    <a:pt x="38" y="14"/>
                    <a:pt x="38" y="12"/>
                  </a:cubicBezTo>
                  <a:cubicBezTo>
                    <a:pt x="38" y="9"/>
                    <a:pt x="39" y="7"/>
                    <a:pt x="40" y="7"/>
                  </a:cubicBezTo>
                  <a:cubicBezTo>
                    <a:pt x="41" y="6"/>
                    <a:pt x="42" y="3"/>
                    <a:pt x="42" y="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60">
              <a:extLst>
                <a:ext uri="{FF2B5EF4-FFF2-40B4-BE49-F238E27FC236}">
                  <a16:creationId xmlns:a16="http://schemas.microsoft.com/office/drawing/2014/main" id="{33274A7B-8D39-49D3-8908-999DA21D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254"/>
              <a:ext cx="335" cy="404"/>
            </a:xfrm>
            <a:custGeom>
              <a:avLst/>
              <a:gdLst>
                <a:gd name="T0" fmla="*/ 220 w 105"/>
                <a:gd name="T1" fmla="*/ 401 h 127"/>
                <a:gd name="T2" fmla="*/ 169 w 105"/>
                <a:gd name="T3" fmla="*/ 363 h 127"/>
                <a:gd name="T4" fmla="*/ 160 w 105"/>
                <a:gd name="T5" fmla="*/ 334 h 127"/>
                <a:gd name="T6" fmla="*/ 6 w 105"/>
                <a:gd name="T7" fmla="*/ 245 h 127"/>
                <a:gd name="T8" fmla="*/ 6 w 105"/>
                <a:gd name="T9" fmla="*/ 226 h 127"/>
                <a:gd name="T10" fmla="*/ 16 w 105"/>
                <a:gd name="T11" fmla="*/ 223 h 127"/>
                <a:gd name="T12" fmla="*/ 26 w 105"/>
                <a:gd name="T13" fmla="*/ 219 h 127"/>
                <a:gd name="T14" fmla="*/ 41 w 105"/>
                <a:gd name="T15" fmla="*/ 213 h 127"/>
                <a:gd name="T16" fmla="*/ 35 w 105"/>
                <a:gd name="T17" fmla="*/ 207 h 127"/>
                <a:gd name="T18" fmla="*/ 22 w 105"/>
                <a:gd name="T19" fmla="*/ 213 h 127"/>
                <a:gd name="T20" fmla="*/ 6 w 105"/>
                <a:gd name="T21" fmla="*/ 210 h 127"/>
                <a:gd name="T22" fmla="*/ 0 w 105"/>
                <a:gd name="T23" fmla="*/ 200 h 127"/>
                <a:gd name="T24" fmla="*/ 13 w 105"/>
                <a:gd name="T25" fmla="*/ 175 h 127"/>
                <a:gd name="T26" fmla="*/ 32 w 105"/>
                <a:gd name="T27" fmla="*/ 153 h 127"/>
                <a:gd name="T28" fmla="*/ 45 w 105"/>
                <a:gd name="T29" fmla="*/ 134 h 127"/>
                <a:gd name="T30" fmla="*/ 45 w 105"/>
                <a:gd name="T31" fmla="*/ 115 h 127"/>
                <a:gd name="T32" fmla="*/ 48 w 105"/>
                <a:gd name="T33" fmla="*/ 95 h 127"/>
                <a:gd name="T34" fmla="*/ 38 w 105"/>
                <a:gd name="T35" fmla="*/ 76 h 127"/>
                <a:gd name="T36" fmla="*/ 22 w 105"/>
                <a:gd name="T37" fmla="*/ 64 h 127"/>
                <a:gd name="T38" fmla="*/ 0 w 105"/>
                <a:gd name="T39" fmla="*/ 22 h 127"/>
                <a:gd name="T40" fmla="*/ 3 w 105"/>
                <a:gd name="T41" fmla="*/ 19 h 127"/>
                <a:gd name="T42" fmla="*/ 16 w 105"/>
                <a:gd name="T43" fmla="*/ 6 h 127"/>
                <a:gd name="T44" fmla="*/ 73 w 105"/>
                <a:gd name="T45" fmla="*/ 3 h 127"/>
                <a:gd name="T46" fmla="*/ 86 w 105"/>
                <a:gd name="T47" fmla="*/ 6 h 127"/>
                <a:gd name="T48" fmla="*/ 128 w 105"/>
                <a:gd name="T49" fmla="*/ 13 h 127"/>
                <a:gd name="T50" fmla="*/ 172 w 105"/>
                <a:gd name="T51" fmla="*/ 41 h 127"/>
                <a:gd name="T52" fmla="*/ 236 w 105"/>
                <a:gd name="T53" fmla="*/ 45 h 127"/>
                <a:gd name="T54" fmla="*/ 258 w 105"/>
                <a:gd name="T55" fmla="*/ 29 h 127"/>
                <a:gd name="T56" fmla="*/ 287 w 105"/>
                <a:gd name="T57" fmla="*/ 13 h 127"/>
                <a:gd name="T58" fmla="*/ 309 w 105"/>
                <a:gd name="T59" fmla="*/ 25 h 127"/>
                <a:gd name="T60" fmla="*/ 335 w 105"/>
                <a:gd name="T61" fmla="*/ 25 h 127"/>
                <a:gd name="T62" fmla="*/ 297 w 105"/>
                <a:gd name="T63" fmla="*/ 73 h 127"/>
                <a:gd name="T64" fmla="*/ 300 w 105"/>
                <a:gd name="T65" fmla="*/ 235 h 127"/>
                <a:gd name="T66" fmla="*/ 322 w 105"/>
                <a:gd name="T67" fmla="*/ 267 h 127"/>
                <a:gd name="T68" fmla="*/ 306 w 105"/>
                <a:gd name="T69" fmla="*/ 286 h 127"/>
                <a:gd name="T70" fmla="*/ 294 w 105"/>
                <a:gd name="T71" fmla="*/ 280 h 127"/>
                <a:gd name="T72" fmla="*/ 294 w 105"/>
                <a:gd name="T73" fmla="*/ 293 h 127"/>
                <a:gd name="T74" fmla="*/ 290 w 105"/>
                <a:gd name="T75" fmla="*/ 299 h 127"/>
                <a:gd name="T76" fmla="*/ 281 w 105"/>
                <a:gd name="T77" fmla="*/ 309 h 127"/>
                <a:gd name="T78" fmla="*/ 274 w 105"/>
                <a:gd name="T79" fmla="*/ 305 h 127"/>
                <a:gd name="T80" fmla="*/ 271 w 105"/>
                <a:gd name="T81" fmla="*/ 305 h 127"/>
                <a:gd name="T82" fmla="*/ 258 w 105"/>
                <a:gd name="T83" fmla="*/ 321 h 127"/>
                <a:gd name="T84" fmla="*/ 262 w 105"/>
                <a:gd name="T85" fmla="*/ 344 h 127"/>
                <a:gd name="T86" fmla="*/ 249 w 105"/>
                <a:gd name="T87" fmla="*/ 353 h 127"/>
                <a:gd name="T88" fmla="*/ 242 w 105"/>
                <a:gd name="T89" fmla="*/ 353 h 127"/>
                <a:gd name="T90" fmla="*/ 249 w 105"/>
                <a:gd name="T91" fmla="*/ 369 h 127"/>
                <a:gd name="T92" fmla="*/ 233 w 105"/>
                <a:gd name="T93" fmla="*/ 369 h 127"/>
                <a:gd name="T94" fmla="*/ 236 w 105"/>
                <a:gd name="T95" fmla="*/ 382 h 127"/>
                <a:gd name="T96" fmla="*/ 239 w 105"/>
                <a:gd name="T97" fmla="*/ 391 h 127"/>
                <a:gd name="T98" fmla="*/ 236 w 105"/>
                <a:gd name="T99" fmla="*/ 401 h 127"/>
                <a:gd name="T100" fmla="*/ 220 w 105"/>
                <a:gd name="T101" fmla="*/ 401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5" h="127">
                  <a:moveTo>
                    <a:pt x="69" y="126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53" y="114"/>
                    <a:pt x="49" y="108"/>
                    <a:pt x="50" y="10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1" y="73"/>
                    <a:pt x="2" y="71"/>
                  </a:cubicBezTo>
                  <a:cubicBezTo>
                    <a:pt x="4" y="69"/>
                    <a:pt x="4" y="71"/>
                    <a:pt x="5" y="70"/>
                  </a:cubicBezTo>
                  <a:cubicBezTo>
                    <a:pt x="7" y="70"/>
                    <a:pt x="7" y="69"/>
                    <a:pt x="8" y="69"/>
                  </a:cubicBezTo>
                  <a:cubicBezTo>
                    <a:pt x="9" y="68"/>
                    <a:pt x="12" y="68"/>
                    <a:pt x="13" y="67"/>
                  </a:cubicBezTo>
                  <a:cubicBezTo>
                    <a:pt x="14" y="66"/>
                    <a:pt x="13" y="66"/>
                    <a:pt x="11" y="65"/>
                  </a:cubicBezTo>
                  <a:cubicBezTo>
                    <a:pt x="9" y="64"/>
                    <a:pt x="7" y="66"/>
                    <a:pt x="7" y="67"/>
                  </a:cubicBezTo>
                  <a:cubicBezTo>
                    <a:pt x="6" y="68"/>
                    <a:pt x="4" y="67"/>
                    <a:pt x="2" y="66"/>
                  </a:cubicBezTo>
                  <a:cubicBezTo>
                    <a:pt x="1" y="65"/>
                    <a:pt x="0" y="63"/>
                    <a:pt x="0" y="63"/>
                  </a:cubicBezTo>
                  <a:cubicBezTo>
                    <a:pt x="0" y="63"/>
                    <a:pt x="2" y="57"/>
                    <a:pt x="4" y="55"/>
                  </a:cubicBezTo>
                  <a:cubicBezTo>
                    <a:pt x="6" y="54"/>
                    <a:pt x="8" y="49"/>
                    <a:pt x="10" y="48"/>
                  </a:cubicBezTo>
                  <a:cubicBezTo>
                    <a:pt x="12" y="47"/>
                    <a:pt x="14" y="44"/>
                    <a:pt x="14" y="42"/>
                  </a:cubicBezTo>
                  <a:cubicBezTo>
                    <a:pt x="14" y="40"/>
                    <a:pt x="14" y="37"/>
                    <a:pt x="14" y="36"/>
                  </a:cubicBezTo>
                  <a:cubicBezTo>
                    <a:pt x="14" y="35"/>
                    <a:pt x="16" y="32"/>
                    <a:pt x="15" y="30"/>
                  </a:cubicBezTo>
                  <a:cubicBezTo>
                    <a:pt x="14" y="29"/>
                    <a:pt x="14" y="26"/>
                    <a:pt x="12" y="24"/>
                  </a:cubicBezTo>
                  <a:cubicBezTo>
                    <a:pt x="11" y="23"/>
                    <a:pt x="8" y="23"/>
                    <a:pt x="7" y="20"/>
                  </a:cubicBezTo>
                  <a:cubicBezTo>
                    <a:pt x="7" y="1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7" y="2"/>
                    <a:pt x="27" y="2"/>
                  </a:cubicBezTo>
                  <a:cubicBezTo>
                    <a:pt x="28" y="3"/>
                    <a:pt x="40" y="4"/>
                    <a:pt x="40" y="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7" y="10"/>
                    <a:pt x="81" y="9"/>
                  </a:cubicBezTo>
                  <a:cubicBezTo>
                    <a:pt x="84" y="8"/>
                    <a:pt x="87" y="0"/>
                    <a:pt x="90" y="4"/>
                  </a:cubicBezTo>
                  <a:cubicBezTo>
                    <a:pt x="93" y="8"/>
                    <a:pt x="96" y="7"/>
                    <a:pt x="97" y="8"/>
                  </a:cubicBezTo>
                  <a:cubicBezTo>
                    <a:pt x="99" y="8"/>
                    <a:pt x="105" y="8"/>
                    <a:pt x="105" y="8"/>
                  </a:cubicBezTo>
                  <a:cubicBezTo>
                    <a:pt x="105" y="8"/>
                    <a:pt x="96" y="22"/>
                    <a:pt x="93" y="23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98" y="89"/>
                    <a:pt x="96" y="90"/>
                  </a:cubicBezTo>
                  <a:cubicBezTo>
                    <a:pt x="95" y="90"/>
                    <a:pt x="93" y="87"/>
                    <a:pt x="92" y="88"/>
                  </a:cubicBezTo>
                  <a:cubicBezTo>
                    <a:pt x="92" y="90"/>
                    <a:pt x="92" y="91"/>
                    <a:pt x="92" y="92"/>
                  </a:cubicBezTo>
                  <a:cubicBezTo>
                    <a:pt x="91" y="92"/>
                    <a:pt x="90" y="92"/>
                    <a:pt x="91" y="94"/>
                  </a:cubicBezTo>
                  <a:cubicBezTo>
                    <a:pt x="91" y="97"/>
                    <a:pt x="89" y="97"/>
                    <a:pt x="88" y="97"/>
                  </a:cubicBezTo>
                  <a:cubicBezTo>
                    <a:pt x="87" y="97"/>
                    <a:pt x="87" y="96"/>
                    <a:pt x="86" y="96"/>
                  </a:cubicBezTo>
                  <a:cubicBezTo>
                    <a:pt x="86" y="97"/>
                    <a:pt x="86" y="93"/>
                    <a:pt x="85" y="96"/>
                  </a:cubicBezTo>
                  <a:cubicBezTo>
                    <a:pt x="84" y="98"/>
                    <a:pt x="79" y="98"/>
                    <a:pt x="81" y="101"/>
                  </a:cubicBezTo>
                  <a:cubicBezTo>
                    <a:pt x="83" y="105"/>
                    <a:pt x="83" y="106"/>
                    <a:pt x="82" y="108"/>
                  </a:cubicBezTo>
                  <a:cubicBezTo>
                    <a:pt x="81" y="111"/>
                    <a:pt x="79" y="111"/>
                    <a:pt x="78" y="111"/>
                  </a:cubicBezTo>
                  <a:cubicBezTo>
                    <a:pt x="78" y="111"/>
                    <a:pt x="76" y="109"/>
                    <a:pt x="76" y="111"/>
                  </a:cubicBezTo>
                  <a:cubicBezTo>
                    <a:pt x="76" y="113"/>
                    <a:pt x="79" y="115"/>
                    <a:pt x="78" y="116"/>
                  </a:cubicBezTo>
                  <a:cubicBezTo>
                    <a:pt x="76" y="117"/>
                    <a:pt x="73" y="116"/>
                    <a:pt x="73" y="116"/>
                  </a:cubicBezTo>
                  <a:cubicBezTo>
                    <a:pt x="73" y="116"/>
                    <a:pt x="72" y="118"/>
                    <a:pt x="74" y="120"/>
                  </a:cubicBezTo>
                  <a:cubicBezTo>
                    <a:pt x="75" y="121"/>
                    <a:pt x="76" y="121"/>
                    <a:pt x="75" y="123"/>
                  </a:cubicBezTo>
                  <a:cubicBezTo>
                    <a:pt x="75" y="125"/>
                    <a:pt x="76" y="125"/>
                    <a:pt x="74" y="126"/>
                  </a:cubicBezTo>
                  <a:cubicBezTo>
                    <a:pt x="71" y="127"/>
                    <a:pt x="69" y="126"/>
                    <a:pt x="69" y="1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1">
              <a:extLst>
                <a:ext uri="{FF2B5EF4-FFF2-40B4-BE49-F238E27FC236}">
                  <a16:creationId xmlns:a16="http://schemas.microsoft.com/office/drawing/2014/main" id="{A007E00E-7860-457D-9394-97377E50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1672"/>
              <a:ext cx="280" cy="238"/>
            </a:xfrm>
            <a:custGeom>
              <a:avLst/>
              <a:gdLst>
                <a:gd name="T0" fmla="*/ 76 w 88"/>
                <a:gd name="T1" fmla="*/ 0 h 75"/>
                <a:gd name="T2" fmla="*/ 67 w 88"/>
                <a:gd name="T3" fmla="*/ 19 h 75"/>
                <a:gd name="T4" fmla="*/ 41 w 88"/>
                <a:gd name="T5" fmla="*/ 32 h 75"/>
                <a:gd name="T6" fmla="*/ 25 w 88"/>
                <a:gd name="T7" fmla="*/ 54 h 75"/>
                <a:gd name="T8" fmla="*/ 16 w 88"/>
                <a:gd name="T9" fmla="*/ 67 h 75"/>
                <a:gd name="T10" fmla="*/ 6 w 88"/>
                <a:gd name="T11" fmla="*/ 111 h 75"/>
                <a:gd name="T12" fmla="*/ 10 w 88"/>
                <a:gd name="T13" fmla="*/ 149 h 75"/>
                <a:gd name="T14" fmla="*/ 10 w 88"/>
                <a:gd name="T15" fmla="*/ 162 h 75"/>
                <a:gd name="T16" fmla="*/ 25 w 88"/>
                <a:gd name="T17" fmla="*/ 165 h 75"/>
                <a:gd name="T18" fmla="*/ 38 w 88"/>
                <a:gd name="T19" fmla="*/ 159 h 75"/>
                <a:gd name="T20" fmla="*/ 48 w 88"/>
                <a:gd name="T21" fmla="*/ 165 h 75"/>
                <a:gd name="T22" fmla="*/ 60 w 88"/>
                <a:gd name="T23" fmla="*/ 165 h 75"/>
                <a:gd name="T24" fmla="*/ 60 w 88"/>
                <a:gd name="T25" fmla="*/ 149 h 75"/>
                <a:gd name="T26" fmla="*/ 70 w 88"/>
                <a:gd name="T27" fmla="*/ 136 h 75"/>
                <a:gd name="T28" fmla="*/ 83 w 88"/>
                <a:gd name="T29" fmla="*/ 146 h 75"/>
                <a:gd name="T30" fmla="*/ 92 w 88"/>
                <a:gd name="T31" fmla="*/ 152 h 75"/>
                <a:gd name="T32" fmla="*/ 105 w 88"/>
                <a:gd name="T33" fmla="*/ 149 h 75"/>
                <a:gd name="T34" fmla="*/ 115 w 88"/>
                <a:gd name="T35" fmla="*/ 143 h 75"/>
                <a:gd name="T36" fmla="*/ 124 w 88"/>
                <a:gd name="T37" fmla="*/ 152 h 75"/>
                <a:gd name="T38" fmla="*/ 172 w 88"/>
                <a:gd name="T39" fmla="*/ 162 h 75"/>
                <a:gd name="T40" fmla="*/ 204 w 88"/>
                <a:gd name="T41" fmla="*/ 187 h 75"/>
                <a:gd name="T42" fmla="*/ 258 w 88"/>
                <a:gd name="T43" fmla="*/ 235 h 75"/>
                <a:gd name="T44" fmla="*/ 277 w 88"/>
                <a:gd name="T45" fmla="*/ 222 h 75"/>
                <a:gd name="T46" fmla="*/ 251 w 88"/>
                <a:gd name="T47" fmla="*/ 197 h 75"/>
                <a:gd name="T48" fmla="*/ 229 w 88"/>
                <a:gd name="T49" fmla="*/ 171 h 75"/>
                <a:gd name="T50" fmla="*/ 197 w 88"/>
                <a:gd name="T51" fmla="*/ 140 h 75"/>
                <a:gd name="T52" fmla="*/ 150 w 88"/>
                <a:gd name="T53" fmla="*/ 121 h 75"/>
                <a:gd name="T54" fmla="*/ 118 w 88"/>
                <a:gd name="T55" fmla="*/ 92 h 75"/>
                <a:gd name="T56" fmla="*/ 76 w 88"/>
                <a:gd name="T57" fmla="*/ 0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8" h="75">
                  <a:moveTo>
                    <a:pt x="24" y="0"/>
                  </a:moveTo>
                  <a:cubicBezTo>
                    <a:pt x="24" y="0"/>
                    <a:pt x="24" y="3"/>
                    <a:pt x="21" y="6"/>
                  </a:cubicBezTo>
                  <a:cubicBezTo>
                    <a:pt x="18" y="8"/>
                    <a:pt x="14" y="7"/>
                    <a:pt x="13" y="10"/>
                  </a:cubicBezTo>
                  <a:cubicBezTo>
                    <a:pt x="12" y="14"/>
                    <a:pt x="12" y="17"/>
                    <a:pt x="8" y="17"/>
                  </a:cubicBezTo>
                  <a:cubicBezTo>
                    <a:pt x="5" y="16"/>
                    <a:pt x="5" y="13"/>
                    <a:pt x="5" y="21"/>
                  </a:cubicBezTo>
                  <a:cubicBezTo>
                    <a:pt x="5" y="30"/>
                    <a:pt x="3" y="31"/>
                    <a:pt x="2" y="35"/>
                  </a:cubicBezTo>
                  <a:cubicBezTo>
                    <a:pt x="0" y="39"/>
                    <a:pt x="2" y="43"/>
                    <a:pt x="3" y="47"/>
                  </a:cubicBezTo>
                  <a:cubicBezTo>
                    <a:pt x="3" y="48"/>
                    <a:pt x="3" y="50"/>
                    <a:pt x="3" y="51"/>
                  </a:cubicBezTo>
                  <a:cubicBezTo>
                    <a:pt x="3" y="51"/>
                    <a:pt x="8" y="52"/>
                    <a:pt x="8" y="52"/>
                  </a:cubicBezTo>
                  <a:cubicBezTo>
                    <a:pt x="9" y="52"/>
                    <a:pt x="11" y="50"/>
                    <a:pt x="12" y="50"/>
                  </a:cubicBezTo>
                  <a:cubicBezTo>
                    <a:pt x="13" y="49"/>
                    <a:pt x="14" y="50"/>
                    <a:pt x="15" y="52"/>
                  </a:cubicBezTo>
                  <a:cubicBezTo>
                    <a:pt x="17" y="55"/>
                    <a:pt x="18" y="53"/>
                    <a:pt x="19" y="52"/>
                  </a:cubicBezTo>
                  <a:cubicBezTo>
                    <a:pt x="19" y="50"/>
                    <a:pt x="18" y="48"/>
                    <a:pt x="19" y="47"/>
                  </a:cubicBezTo>
                  <a:cubicBezTo>
                    <a:pt x="21" y="45"/>
                    <a:pt x="20" y="43"/>
                    <a:pt x="22" y="43"/>
                  </a:cubicBezTo>
                  <a:cubicBezTo>
                    <a:pt x="24" y="43"/>
                    <a:pt x="26" y="44"/>
                    <a:pt x="26" y="46"/>
                  </a:cubicBezTo>
                  <a:cubicBezTo>
                    <a:pt x="26" y="47"/>
                    <a:pt x="28" y="46"/>
                    <a:pt x="29" y="48"/>
                  </a:cubicBezTo>
                  <a:cubicBezTo>
                    <a:pt x="31" y="50"/>
                    <a:pt x="32" y="48"/>
                    <a:pt x="33" y="47"/>
                  </a:cubicBezTo>
                  <a:cubicBezTo>
                    <a:pt x="34" y="47"/>
                    <a:pt x="35" y="44"/>
                    <a:pt x="36" y="45"/>
                  </a:cubicBezTo>
                  <a:cubicBezTo>
                    <a:pt x="37" y="47"/>
                    <a:pt x="37" y="47"/>
                    <a:pt x="39" y="48"/>
                  </a:cubicBezTo>
                  <a:cubicBezTo>
                    <a:pt x="41" y="49"/>
                    <a:pt x="48" y="47"/>
                    <a:pt x="54" y="51"/>
                  </a:cubicBezTo>
                  <a:cubicBezTo>
                    <a:pt x="59" y="54"/>
                    <a:pt x="60" y="54"/>
                    <a:pt x="64" y="59"/>
                  </a:cubicBezTo>
                  <a:cubicBezTo>
                    <a:pt x="68" y="63"/>
                    <a:pt x="79" y="73"/>
                    <a:pt x="81" y="74"/>
                  </a:cubicBezTo>
                  <a:cubicBezTo>
                    <a:pt x="83" y="75"/>
                    <a:pt x="88" y="71"/>
                    <a:pt x="87" y="70"/>
                  </a:cubicBezTo>
                  <a:cubicBezTo>
                    <a:pt x="87" y="70"/>
                    <a:pt x="81" y="64"/>
                    <a:pt x="79" y="62"/>
                  </a:cubicBezTo>
                  <a:cubicBezTo>
                    <a:pt x="77" y="60"/>
                    <a:pt x="75" y="56"/>
                    <a:pt x="72" y="54"/>
                  </a:cubicBezTo>
                  <a:cubicBezTo>
                    <a:pt x="68" y="52"/>
                    <a:pt x="64" y="46"/>
                    <a:pt x="62" y="44"/>
                  </a:cubicBezTo>
                  <a:cubicBezTo>
                    <a:pt x="61" y="43"/>
                    <a:pt x="54" y="42"/>
                    <a:pt x="47" y="38"/>
                  </a:cubicBezTo>
                  <a:cubicBezTo>
                    <a:pt x="40" y="34"/>
                    <a:pt x="37" y="31"/>
                    <a:pt x="37" y="29"/>
                  </a:cubicBezTo>
                  <a:cubicBezTo>
                    <a:pt x="37" y="26"/>
                    <a:pt x="35" y="11"/>
                    <a:pt x="2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2">
              <a:extLst>
                <a:ext uri="{FF2B5EF4-FFF2-40B4-BE49-F238E27FC236}">
                  <a16:creationId xmlns:a16="http://schemas.microsoft.com/office/drawing/2014/main" id="{DE316A06-F02A-4221-9B63-EFB3DA56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809"/>
              <a:ext cx="640" cy="490"/>
            </a:xfrm>
            <a:custGeom>
              <a:avLst/>
              <a:gdLst>
                <a:gd name="T0" fmla="*/ 401 w 201"/>
                <a:gd name="T1" fmla="*/ 471 h 154"/>
                <a:gd name="T2" fmla="*/ 376 w 201"/>
                <a:gd name="T3" fmla="*/ 471 h 154"/>
                <a:gd name="T4" fmla="*/ 353 w 201"/>
                <a:gd name="T5" fmla="*/ 458 h 154"/>
                <a:gd name="T6" fmla="*/ 325 w 201"/>
                <a:gd name="T7" fmla="*/ 474 h 154"/>
                <a:gd name="T8" fmla="*/ 302 w 201"/>
                <a:gd name="T9" fmla="*/ 490 h 154"/>
                <a:gd name="T10" fmla="*/ 239 w 201"/>
                <a:gd name="T11" fmla="*/ 487 h 154"/>
                <a:gd name="T12" fmla="*/ 194 w 201"/>
                <a:gd name="T13" fmla="*/ 458 h 154"/>
                <a:gd name="T14" fmla="*/ 153 w 201"/>
                <a:gd name="T15" fmla="*/ 452 h 154"/>
                <a:gd name="T16" fmla="*/ 140 w 201"/>
                <a:gd name="T17" fmla="*/ 449 h 154"/>
                <a:gd name="T18" fmla="*/ 140 w 201"/>
                <a:gd name="T19" fmla="*/ 449 h 154"/>
                <a:gd name="T20" fmla="*/ 143 w 201"/>
                <a:gd name="T21" fmla="*/ 410 h 154"/>
                <a:gd name="T22" fmla="*/ 121 w 201"/>
                <a:gd name="T23" fmla="*/ 414 h 154"/>
                <a:gd name="T24" fmla="*/ 108 w 201"/>
                <a:gd name="T25" fmla="*/ 401 h 154"/>
                <a:gd name="T26" fmla="*/ 92 w 201"/>
                <a:gd name="T27" fmla="*/ 369 h 154"/>
                <a:gd name="T28" fmla="*/ 70 w 201"/>
                <a:gd name="T29" fmla="*/ 344 h 154"/>
                <a:gd name="T30" fmla="*/ 54 w 201"/>
                <a:gd name="T31" fmla="*/ 321 h 154"/>
                <a:gd name="T32" fmla="*/ 16 w 201"/>
                <a:gd name="T33" fmla="*/ 321 h 154"/>
                <a:gd name="T34" fmla="*/ 29 w 201"/>
                <a:gd name="T35" fmla="*/ 286 h 154"/>
                <a:gd name="T36" fmla="*/ 51 w 201"/>
                <a:gd name="T37" fmla="*/ 290 h 154"/>
                <a:gd name="T38" fmla="*/ 64 w 201"/>
                <a:gd name="T39" fmla="*/ 274 h 154"/>
                <a:gd name="T40" fmla="*/ 64 w 201"/>
                <a:gd name="T41" fmla="*/ 245 h 154"/>
                <a:gd name="T42" fmla="*/ 70 w 201"/>
                <a:gd name="T43" fmla="*/ 197 h 154"/>
                <a:gd name="T44" fmla="*/ 83 w 201"/>
                <a:gd name="T45" fmla="*/ 185 h 154"/>
                <a:gd name="T46" fmla="*/ 96 w 201"/>
                <a:gd name="T47" fmla="*/ 175 h 154"/>
                <a:gd name="T48" fmla="*/ 99 w 201"/>
                <a:gd name="T49" fmla="*/ 146 h 154"/>
                <a:gd name="T50" fmla="*/ 111 w 201"/>
                <a:gd name="T51" fmla="*/ 118 h 154"/>
                <a:gd name="T52" fmla="*/ 127 w 201"/>
                <a:gd name="T53" fmla="*/ 102 h 154"/>
                <a:gd name="T54" fmla="*/ 137 w 201"/>
                <a:gd name="T55" fmla="*/ 99 h 154"/>
                <a:gd name="T56" fmla="*/ 153 w 201"/>
                <a:gd name="T57" fmla="*/ 51 h 154"/>
                <a:gd name="T58" fmla="*/ 153 w 201"/>
                <a:gd name="T59" fmla="*/ 32 h 154"/>
                <a:gd name="T60" fmla="*/ 153 w 201"/>
                <a:gd name="T61" fmla="*/ 25 h 154"/>
                <a:gd name="T62" fmla="*/ 169 w 201"/>
                <a:gd name="T63" fmla="*/ 29 h 154"/>
                <a:gd name="T64" fmla="*/ 181 w 201"/>
                <a:gd name="T65" fmla="*/ 22 h 154"/>
                <a:gd name="T66" fmla="*/ 191 w 201"/>
                <a:gd name="T67" fmla="*/ 29 h 154"/>
                <a:gd name="T68" fmla="*/ 204 w 201"/>
                <a:gd name="T69" fmla="*/ 29 h 154"/>
                <a:gd name="T70" fmla="*/ 204 w 201"/>
                <a:gd name="T71" fmla="*/ 13 h 154"/>
                <a:gd name="T72" fmla="*/ 213 w 201"/>
                <a:gd name="T73" fmla="*/ 0 h 154"/>
                <a:gd name="T74" fmla="*/ 226 w 201"/>
                <a:gd name="T75" fmla="*/ 10 h 154"/>
                <a:gd name="T76" fmla="*/ 236 w 201"/>
                <a:gd name="T77" fmla="*/ 16 h 154"/>
                <a:gd name="T78" fmla="*/ 248 w 201"/>
                <a:gd name="T79" fmla="*/ 13 h 154"/>
                <a:gd name="T80" fmla="*/ 258 w 201"/>
                <a:gd name="T81" fmla="*/ 6 h 154"/>
                <a:gd name="T82" fmla="*/ 267 w 201"/>
                <a:gd name="T83" fmla="*/ 16 h 154"/>
                <a:gd name="T84" fmla="*/ 315 w 201"/>
                <a:gd name="T85" fmla="*/ 25 h 154"/>
                <a:gd name="T86" fmla="*/ 347 w 201"/>
                <a:gd name="T87" fmla="*/ 51 h 154"/>
                <a:gd name="T88" fmla="*/ 401 w 201"/>
                <a:gd name="T89" fmla="*/ 99 h 154"/>
                <a:gd name="T90" fmla="*/ 392 w 201"/>
                <a:gd name="T91" fmla="*/ 108 h 154"/>
                <a:gd name="T92" fmla="*/ 379 w 201"/>
                <a:gd name="T93" fmla="*/ 127 h 154"/>
                <a:gd name="T94" fmla="*/ 376 w 201"/>
                <a:gd name="T95" fmla="*/ 150 h 154"/>
                <a:gd name="T96" fmla="*/ 385 w 201"/>
                <a:gd name="T97" fmla="*/ 165 h 154"/>
                <a:gd name="T98" fmla="*/ 423 w 201"/>
                <a:gd name="T99" fmla="*/ 162 h 154"/>
                <a:gd name="T100" fmla="*/ 423 w 201"/>
                <a:gd name="T101" fmla="*/ 188 h 154"/>
                <a:gd name="T102" fmla="*/ 484 w 201"/>
                <a:gd name="T103" fmla="*/ 248 h 154"/>
                <a:gd name="T104" fmla="*/ 640 w 201"/>
                <a:gd name="T105" fmla="*/ 283 h 154"/>
                <a:gd name="T106" fmla="*/ 522 w 201"/>
                <a:gd name="T107" fmla="*/ 423 h 154"/>
                <a:gd name="T108" fmla="*/ 471 w 201"/>
                <a:gd name="T109" fmla="*/ 430 h 154"/>
                <a:gd name="T110" fmla="*/ 443 w 201"/>
                <a:gd name="T111" fmla="*/ 442 h 154"/>
                <a:gd name="T112" fmla="*/ 401 w 201"/>
                <a:gd name="T113" fmla="*/ 471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1" h="154">
                  <a:moveTo>
                    <a:pt x="126" y="148"/>
                  </a:moveTo>
                  <a:cubicBezTo>
                    <a:pt x="126" y="148"/>
                    <a:pt x="120" y="148"/>
                    <a:pt x="118" y="148"/>
                  </a:cubicBezTo>
                  <a:cubicBezTo>
                    <a:pt x="117" y="147"/>
                    <a:pt x="114" y="148"/>
                    <a:pt x="111" y="144"/>
                  </a:cubicBezTo>
                  <a:cubicBezTo>
                    <a:pt x="108" y="140"/>
                    <a:pt x="105" y="148"/>
                    <a:pt x="102" y="149"/>
                  </a:cubicBezTo>
                  <a:cubicBezTo>
                    <a:pt x="98" y="150"/>
                    <a:pt x="95" y="154"/>
                    <a:pt x="95" y="154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49" y="143"/>
                    <a:pt x="48" y="142"/>
                  </a:cubicBezTo>
                  <a:cubicBezTo>
                    <a:pt x="48" y="142"/>
                    <a:pt x="44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4" y="141"/>
                    <a:pt x="46" y="132"/>
                    <a:pt x="45" y="129"/>
                  </a:cubicBezTo>
                  <a:cubicBezTo>
                    <a:pt x="44" y="127"/>
                    <a:pt x="41" y="131"/>
                    <a:pt x="38" y="130"/>
                  </a:cubicBezTo>
                  <a:cubicBezTo>
                    <a:pt x="34" y="130"/>
                    <a:pt x="37" y="128"/>
                    <a:pt x="34" y="126"/>
                  </a:cubicBezTo>
                  <a:cubicBezTo>
                    <a:pt x="30" y="124"/>
                    <a:pt x="30" y="121"/>
                    <a:pt x="29" y="116"/>
                  </a:cubicBezTo>
                  <a:cubicBezTo>
                    <a:pt x="29" y="111"/>
                    <a:pt x="25" y="112"/>
                    <a:pt x="22" y="108"/>
                  </a:cubicBezTo>
                  <a:cubicBezTo>
                    <a:pt x="20" y="104"/>
                    <a:pt x="20" y="103"/>
                    <a:pt x="17" y="101"/>
                  </a:cubicBezTo>
                  <a:cubicBezTo>
                    <a:pt x="13" y="99"/>
                    <a:pt x="10" y="102"/>
                    <a:pt x="5" y="101"/>
                  </a:cubicBezTo>
                  <a:cubicBezTo>
                    <a:pt x="0" y="100"/>
                    <a:pt x="7" y="96"/>
                    <a:pt x="9" y="90"/>
                  </a:cubicBezTo>
                  <a:cubicBezTo>
                    <a:pt x="11" y="85"/>
                    <a:pt x="13" y="90"/>
                    <a:pt x="16" y="91"/>
                  </a:cubicBezTo>
                  <a:cubicBezTo>
                    <a:pt x="19" y="91"/>
                    <a:pt x="20" y="90"/>
                    <a:pt x="20" y="86"/>
                  </a:cubicBezTo>
                  <a:cubicBezTo>
                    <a:pt x="19" y="82"/>
                    <a:pt x="19" y="79"/>
                    <a:pt x="20" y="77"/>
                  </a:cubicBezTo>
                  <a:cubicBezTo>
                    <a:pt x="21" y="75"/>
                    <a:pt x="21" y="69"/>
                    <a:pt x="22" y="62"/>
                  </a:cubicBezTo>
                  <a:cubicBezTo>
                    <a:pt x="23" y="54"/>
                    <a:pt x="24" y="58"/>
                    <a:pt x="26" y="58"/>
                  </a:cubicBezTo>
                  <a:cubicBezTo>
                    <a:pt x="28" y="58"/>
                    <a:pt x="30" y="60"/>
                    <a:pt x="30" y="55"/>
                  </a:cubicBezTo>
                  <a:cubicBezTo>
                    <a:pt x="30" y="51"/>
                    <a:pt x="30" y="49"/>
                    <a:pt x="31" y="46"/>
                  </a:cubicBezTo>
                  <a:cubicBezTo>
                    <a:pt x="32" y="44"/>
                    <a:pt x="35" y="42"/>
                    <a:pt x="35" y="37"/>
                  </a:cubicBezTo>
                  <a:cubicBezTo>
                    <a:pt x="36" y="33"/>
                    <a:pt x="37" y="32"/>
                    <a:pt x="40" y="32"/>
                  </a:cubicBezTo>
                  <a:cubicBezTo>
                    <a:pt x="42" y="32"/>
                    <a:pt x="43" y="33"/>
                    <a:pt x="43" y="31"/>
                  </a:cubicBezTo>
                  <a:cubicBezTo>
                    <a:pt x="43" y="29"/>
                    <a:pt x="46" y="20"/>
                    <a:pt x="48" y="16"/>
                  </a:cubicBezTo>
                  <a:cubicBezTo>
                    <a:pt x="48" y="15"/>
                    <a:pt x="48" y="12"/>
                    <a:pt x="48" y="1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53" y="9"/>
                    <a:pt x="53" y="9"/>
                  </a:cubicBezTo>
                  <a:cubicBezTo>
                    <a:pt x="54" y="9"/>
                    <a:pt x="56" y="7"/>
                    <a:pt x="57" y="7"/>
                  </a:cubicBezTo>
                  <a:cubicBezTo>
                    <a:pt x="58" y="6"/>
                    <a:pt x="59" y="7"/>
                    <a:pt x="60" y="9"/>
                  </a:cubicBezTo>
                  <a:cubicBezTo>
                    <a:pt x="62" y="12"/>
                    <a:pt x="63" y="10"/>
                    <a:pt x="64" y="9"/>
                  </a:cubicBezTo>
                  <a:cubicBezTo>
                    <a:pt x="64" y="7"/>
                    <a:pt x="63" y="5"/>
                    <a:pt x="64" y="4"/>
                  </a:cubicBezTo>
                  <a:cubicBezTo>
                    <a:pt x="66" y="2"/>
                    <a:pt x="65" y="0"/>
                    <a:pt x="67" y="0"/>
                  </a:cubicBezTo>
                  <a:cubicBezTo>
                    <a:pt x="69" y="0"/>
                    <a:pt x="71" y="1"/>
                    <a:pt x="71" y="3"/>
                  </a:cubicBezTo>
                  <a:cubicBezTo>
                    <a:pt x="71" y="4"/>
                    <a:pt x="73" y="3"/>
                    <a:pt x="74" y="5"/>
                  </a:cubicBezTo>
                  <a:cubicBezTo>
                    <a:pt x="76" y="7"/>
                    <a:pt x="77" y="5"/>
                    <a:pt x="78" y="4"/>
                  </a:cubicBezTo>
                  <a:cubicBezTo>
                    <a:pt x="79" y="4"/>
                    <a:pt x="80" y="1"/>
                    <a:pt x="81" y="2"/>
                  </a:cubicBezTo>
                  <a:cubicBezTo>
                    <a:pt x="82" y="4"/>
                    <a:pt x="82" y="4"/>
                    <a:pt x="84" y="5"/>
                  </a:cubicBezTo>
                  <a:cubicBezTo>
                    <a:pt x="86" y="6"/>
                    <a:pt x="93" y="4"/>
                    <a:pt x="99" y="8"/>
                  </a:cubicBezTo>
                  <a:cubicBezTo>
                    <a:pt x="104" y="11"/>
                    <a:pt x="105" y="11"/>
                    <a:pt x="109" y="16"/>
                  </a:cubicBezTo>
                  <a:cubicBezTo>
                    <a:pt x="113" y="20"/>
                    <a:pt x="124" y="30"/>
                    <a:pt x="126" y="31"/>
                  </a:cubicBezTo>
                  <a:cubicBezTo>
                    <a:pt x="126" y="31"/>
                    <a:pt x="124" y="34"/>
                    <a:pt x="123" y="34"/>
                  </a:cubicBezTo>
                  <a:cubicBezTo>
                    <a:pt x="122" y="35"/>
                    <a:pt x="119" y="38"/>
                    <a:pt x="119" y="40"/>
                  </a:cubicBezTo>
                  <a:cubicBezTo>
                    <a:pt x="118" y="42"/>
                    <a:pt x="116" y="44"/>
                    <a:pt x="118" y="47"/>
                  </a:cubicBezTo>
                  <a:cubicBezTo>
                    <a:pt x="119" y="50"/>
                    <a:pt x="120" y="52"/>
                    <a:pt x="121" y="52"/>
                  </a:cubicBezTo>
                  <a:cubicBezTo>
                    <a:pt x="123" y="51"/>
                    <a:pt x="133" y="51"/>
                    <a:pt x="133" y="51"/>
                  </a:cubicBezTo>
                  <a:cubicBezTo>
                    <a:pt x="133" y="51"/>
                    <a:pt x="130" y="56"/>
                    <a:pt x="133" y="59"/>
                  </a:cubicBezTo>
                  <a:cubicBezTo>
                    <a:pt x="135" y="63"/>
                    <a:pt x="145" y="75"/>
                    <a:pt x="152" y="78"/>
                  </a:cubicBezTo>
                  <a:cubicBezTo>
                    <a:pt x="160" y="81"/>
                    <a:pt x="192" y="90"/>
                    <a:pt x="201" y="89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50" y="134"/>
                    <a:pt x="148" y="135"/>
                  </a:cubicBezTo>
                  <a:cubicBezTo>
                    <a:pt x="145" y="136"/>
                    <a:pt x="140" y="137"/>
                    <a:pt x="139" y="139"/>
                  </a:cubicBezTo>
                  <a:cubicBezTo>
                    <a:pt x="137" y="142"/>
                    <a:pt x="127" y="142"/>
                    <a:pt x="126" y="14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3">
              <a:extLst>
                <a:ext uri="{FF2B5EF4-FFF2-40B4-BE49-F238E27FC236}">
                  <a16:creationId xmlns:a16="http://schemas.microsoft.com/office/drawing/2014/main" id="{4494C0C7-BBE5-435A-9E7B-7DEE6066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1895"/>
              <a:ext cx="77" cy="79"/>
            </a:xfrm>
            <a:custGeom>
              <a:avLst/>
              <a:gdLst>
                <a:gd name="T0" fmla="*/ 55 w 24"/>
                <a:gd name="T1" fmla="*/ 76 h 25"/>
                <a:gd name="T2" fmla="*/ 16 w 24"/>
                <a:gd name="T3" fmla="*/ 79 h 25"/>
                <a:gd name="T4" fmla="*/ 6 w 24"/>
                <a:gd name="T5" fmla="*/ 63 h 25"/>
                <a:gd name="T6" fmla="*/ 10 w 24"/>
                <a:gd name="T7" fmla="*/ 41 h 25"/>
                <a:gd name="T8" fmla="*/ 22 w 24"/>
                <a:gd name="T9" fmla="*/ 22 h 25"/>
                <a:gd name="T10" fmla="*/ 32 w 24"/>
                <a:gd name="T11" fmla="*/ 13 h 25"/>
                <a:gd name="T12" fmla="*/ 51 w 24"/>
                <a:gd name="T13" fmla="*/ 0 h 25"/>
                <a:gd name="T14" fmla="*/ 64 w 24"/>
                <a:gd name="T15" fmla="*/ 6 h 25"/>
                <a:gd name="T16" fmla="*/ 71 w 24"/>
                <a:gd name="T17" fmla="*/ 22 h 25"/>
                <a:gd name="T18" fmla="*/ 67 w 24"/>
                <a:gd name="T19" fmla="*/ 32 h 25"/>
                <a:gd name="T20" fmla="*/ 58 w 24"/>
                <a:gd name="T21" fmla="*/ 41 h 25"/>
                <a:gd name="T22" fmla="*/ 67 w 24"/>
                <a:gd name="T23" fmla="*/ 44 h 25"/>
                <a:gd name="T24" fmla="*/ 74 w 24"/>
                <a:gd name="T25" fmla="*/ 54 h 25"/>
                <a:gd name="T26" fmla="*/ 74 w 24"/>
                <a:gd name="T27" fmla="*/ 57 h 25"/>
                <a:gd name="T28" fmla="*/ 55 w 24"/>
                <a:gd name="T29" fmla="*/ 76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25">
                  <a:moveTo>
                    <a:pt x="17" y="24"/>
                  </a:moveTo>
                  <a:cubicBezTo>
                    <a:pt x="17" y="24"/>
                    <a:pt x="7" y="24"/>
                    <a:pt x="5" y="25"/>
                  </a:cubicBezTo>
                  <a:cubicBezTo>
                    <a:pt x="4" y="25"/>
                    <a:pt x="3" y="23"/>
                    <a:pt x="2" y="20"/>
                  </a:cubicBezTo>
                  <a:cubicBezTo>
                    <a:pt x="0" y="17"/>
                    <a:pt x="2" y="15"/>
                    <a:pt x="3" y="13"/>
                  </a:cubicBezTo>
                  <a:cubicBezTo>
                    <a:pt x="3" y="11"/>
                    <a:pt x="6" y="8"/>
                    <a:pt x="7" y="7"/>
                  </a:cubicBezTo>
                  <a:cubicBezTo>
                    <a:pt x="8" y="7"/>
                    <a:pt x="10" y="4"/>
                    <a:pt x="10" y="4"/>
                  </a:cubicBezTo>
                  <a:cubicBezTo>
                    <a:pt x="12" y="5"/>
                    <a:pt x="17" y="1"/>
                    <a:pt x="16" y="0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1" y="4"/>
                    <a:pt x="22" y="6"/>
                    <a:pt x="22" y="7"/>
                  </a:cubicBezTo>
                  <a:cubicBezTo>
                    <a:pt x="23" y="7"/>
                    <a:pt x="22" y="10"/>
                    <a:pt x="21" y="10"/>
                  </a:cubicBezTo>
                  <a:cubicBezTo>
                    <a:pt x="19" y="11"/>
                    <a:pt x="17" y="12"/>
                    <a:pt x="18" y="13"/>
                  </a:cubicBezTo>
                  <a:cubicBezTo>
                    <a:pt x="19" y="14"/>
                    <a:pt x="21" y="13"/>
                    <a:pt x="21" y="14"/>
                  </a:cubicBezTo>
                  <a:cubicBezTo>
                    <a:pt x="22" y="15"/>
                    <a:pt x="22" y="16"/>
                    <a:pt x="23" y="17"/>
                  </a:cubicBezTo>
                  <a:cubicBezTo>
                    <a:pt x="23" y="17"/>
                    <a:pt x="24" y="17"/>
                    <a:pt x="23" y="18"/>
                  </a:cubicBezTo>
                  <a:cubicBezTo>
                    <a:pt x="23" y="19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4">
              <a:extLst>
                <a:ext uri="{FF2B5EF4-FFF2-40B4-BE49-F238E27FC236}">
                  <a16:creationId xmlns:a16="http://schemas.microsoft.com/office/drawing/2014/main" id="{5D0C9305-1136-409D-94FF-4B6812AF2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1888"/>
              <a:ext cx="414" cy="633"/>
            </a:xfrm>
            <a:custGeom>
              <a:avLst/>
              <a:gdLst>
                <a:gd name="T0" fmla="*/ 25 w 130"/>
                <a:gd name="T1" fmla="*/ 633 h 199"/>
                <a:gd name="T2" fmla="*/ 3 w 130"/>
                <a:gd name="T3" fmla="*/ 601 h 199"/>
                <a:gd name="T4" fmla="*/ 0 w 130"/>
                <a:gd name="T5" fmla="*/ 439 h 199"/>
                <a:gd name="T6" fmla="*/ 38 w 130"/>
                <a:gd name="T7" fmla="*/ 391 h 199"/>
                <a:gd name="T8" fmla="*/ 80 w 130"/>
                <a:gd name="T9" fmla="*/ 363 h 199"/>
                <a:gd name="T10" fmla="*/ 108 w 130"/>
                <a:gd name="T11" fmla="*/ 350 h 199"/>
                <a:gd name="T12" fmla="*/ 159 w 130"/>
                <a:gd name="T13" fmla="*/ 344 h 199"/>
                <a:gd name="T14" fmla="*/ 277 w 130"/>
                <a:gd name="T15" fmla="*/ 204 h 199"/>
                <a:gd name="T16" fmla="*/ 121 w 130"/>
                <a:gd name="T17" fmla="*/ 169 h 199"/>
                <a:gd name="T18" fmla="*/ 61 w 130"/>
                <a:gd name="T19" fmla="*/ 108 h 199"/>
                <a:gd name="T20" fmla="*/ 61 w 130"/>
                <a:gd name="T21" fmla="*/ 83 h 199"/>
                <a:gd name="T22" fmla="*/ 80 w 130"/>
                <a:gd name="T23" fmla="*/ 64 h 199"/>
                <a:gd name="T24" fmla="*/ 127 w 130"/>
                <a:gd name="T25" fmla="*/ 108 h 199"/>
                <a:gd name="T26" fmla="*/ 175 w 130"/>
                <a:gd name="T27" fmla="*/ 89 h 199"/>
                <a:gd name="T28" fmla="*/ 201 w 130"/>
                <a:gd name="T29" fmla="*/ 86 h 199"/>
                <a:gd name="T30" fmla="*/ 229 w 130"/>
                <a:gd name="T31" fmla="*/ 80 h 199"/>
                <a:gd name="T32" fmla="*/ 242 w 130"/>
                <a:gd name="T33" fmla="*/ 64 h 199"/>
                <a:gd name="T34" fmla="*/ 261 w 130"/>
                <a:gd name="T35" fmla="*/ 60 h 199"/>
                <a:gd name="T36" fmla="*/ 293 w 130"/>
                <a:gd name="T37" fmla="*/ 51 h 199"/>
                <a:gd name="T38" fmla="*/ 322 w 130"/>
                <a:gd name="T39" fmla="*/ 48 h 199"/>
                <a:gd name="T40" fmla="*/ 350 w 130"/>
                <a:gd name="T41" fmla="*/ 45 h 199"/>
                <a:gd name="T42" fmla="*/ 369 w 130"/>
                <a:gd name="T43" fmla="*/ 29 h 199"/>
                <a:gd name="T44" fmla="*/ 385 w 130"/>
                <a:gd name="T45" fmla="*/ 22 h 199"/>
                <a:gd name="T46" fmla="*/ 404 w 130"/>
                <a:gd name="T47" fmla="*/ 29 h 199"/>
                <a:gd name="T48" fmla="*/ 398 w 130"/>
                <a:gd name="T49" fmla="*/ 73 h 199"/>
                <a:gd name="T50" fmla="*/ 385 w 130"/>
                <a:gd name="T51" fmla="*/ 102 h 199"/>
                <a:gd name="T52" fmla="*/ 382 w 130"/>
                <a:gd name="T53" fmla="*/ 150 h 199"/>
                <a:gd name="T54" fmla="*/ 357 w 130"/>
                <a:gd name="T55" fmla="*/ 204 h 199"/>
                <a:gd name="T56" fmla="*/ 331 w 130"/>
                <a:gd name="T57" fmla="*/ 283 h 199"/>
                <a:gd name="T58" fmla="*/ 271 w 130"/>
                <a:gd name="T59" fmla="*/ 385 h 199"/>
                <a:gd name="T60" fmla="*/ 178 w 130"/>
                <a:gd name="T61" fmla="*/ 477 h 199"/>
                <a:gd name="T62" fmla="*/ 105 w 130"/>
                <a:gd name="T63" fmla="*/ 538 h 199"/>
                <a:gd name="T64" fmla="*/ 25 w 130"/>
                <a:gd name="T65" fmla="*/ 633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0" h="199">
                  <a:moveTo>
                    <a:pt x="8" y="199"/>
                  </a:moveTo>
                  <a:cubicBezTo>
                    <a:pt x="1" y="189"/>
                    <a:pt x="1" y="189"/>
                    <a:pt x="1" y="18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3" y="137"/>
                    <a:pt x="12" y="123"/>
                    <a:pt x="12" y="123"/>
                  </a:cubicBezTo>
                  <a:cubicBezTo>
                    <a:pt x="13" y="117"/>
                    <a:pt x="23" y="117"/>
                    <a:pt x="25" y="114"/>
                  </a:cubicBezTo>
                  <a:cubicBezTo>
                    <a:pt x="26" y="112"/>
                    <a:pt x="31" y="111"/>
                    <a:pt x="34" y="110"/>
                  </a:cubicBezTo>
                  <a:cubicBezTo>
                    <a:pt x="36" y="109"/>
                    <a:pt x="50" y="108"/>
                    <a:pt x="50" y="108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78" y="65"/>
                    <a:pt x="46" y="56"/>
                    <a:pt x="38" y="53"/>
                  </a:cubicBezTo>
                  <a:cubicBezTo>
                    <a:pt x="31" y="50"/>
                    <a:pt x="21" y="38"/>
                    <a:pt x="19" y="34"/>
                  </a:cubicBezTo>
                  <a:cubicBezTo>
                    <a:pt x="16" y="31"/>
                    <a:pt x="19" y="26"/>
                    <a:pt x="19" y="26"/>
                  </a:cubicBezTo>
                  <a:cubicBezTo>
                    <a:pt x="19" y="26"/>
                    <a:pt x="25" y="21"/>
                    <a:pt x="25" y="20"/>
                  </a:cubicBezTo>
                  <a:cubicBezTo>
                    <a:pt x="25" y="20"/>
                    <a:pt x="33" y="35"/>
                    <a:pt x="40" y="34"/>
                  </a:cubicBezTo>
                  <a:cubicBezTo>
                    <a:pt x="46" y="33"/>
                    <a:pt x="52" y="30"/>
                    <a:pt x="55" y="28"/>
                  </a:cubicBezTo>
                  <a:cubicBezTo>
                    <a:pt x="57" y="26"/>
                    <a:pt x="59" y="24"/>
                    <a:pt x="63" y="27"/>
                  </a:cubicBezTo>
                  <a:cubicBezTo>
                    <a:pt x="68" y="29"/>
                    <a:pt x="70" y="25"/>
                    <a:pt x="72" y="25"/>
                  </a:cubicBezTo>
                  <a:cubicBezTo>
                    <a:pt x="73" y="24"/>
                    <a:pt x="73" y="22"/>
                    <a:pt x="76" y="20"/>
                  </a:cubicBezTo>
                  <a:cubicBezTo>
                    <a:pt x="78" y="19"/>
                    <a:pt x="77" y="16"/>
                    <a:pt x="82" y="19"/>
                  </a:cubicBezTo>
                  <a:cubicBezTo>
                    <a:pt x="87" y="21"/>
                    <a:pt x="88" y="17"/>
                    <a:pt x="92" y="16"/>
                  </a:cubicBezTo>
                  <a:cubicBezTo>
                    <a:pt x="96" y="16"/>
                    <a:pt x="100" y="13"/>
                    <a:pt x="101" y="15"/>
                  </a:cubicBezTo>
                  <a:cubicBezTo>
                    <a:pt x="103" y="17"/>
                    <a:pt x="107" y="15"/>
                    <a:pt x="110" y="14"/>
                  </a:cubicBezTo>
                  <a:cubicBezTo>
                    <a:pt x="113" y="14"/>
                    <a:pt x="114" y="11"/>
                    <a:pt x="116" y="9"/>
                  </a:cubicBezTo>
                  <a:cubicBezTo>
                    <a:pt x="117" y="7"/>
                    <a:pt x="119" y="6"/>
                    <a:pt x="121" y="7"/>
                  </a:cubicBezTo>
                  <a:cubicBezTo>
                    <a:pt x="123" y="9"/>
                    <a:pt x="130" y="0"/>
                    <a:pt x="127" y="9"/>
                  </a:cubicBezTo>
                  <a:cubicBezTo>
                    <a:pt x="123" y="17"/>
                    <a:pt x="125" y="20"/>
                    <a:pt x="125" y="23"/>
                  </a:cubicBezTo>
                  <a:cubicBezTo>
                    <a:pt x="125" y="26"/>
                    <a:pt x="121" y="26"/>
                    <a:pt x="121" y="32"/>
                  </a:cubicBezTo>
                  <a:cubicBezTo>
                    <a:pt x="122" y="37"/>
                    <a:pt x="122" y="43"/>
                    <a:pt x="120" y="47"/>
                  </a:cubicBezTo>
                  <a:cubicBezTo>
                    <a:pt x="119" y="52"/>
                    <a:pt x="115" y="56"/>
                    <a:pt x="112" y="64"/>
                  </a:cubicBezTo>
                  <a:cubicBezTo>
                    <a:pt x="108" y="72"/>
                    <a:pt x="107" y="80"/>
                    <a:pt x="104" y="89"/>
                  </a:cubicBezTo>
                  <a:cubicBezTo>
                    <a:pt x="101" y="97"/>
                    <a:pt x="96" y="105"/>
                    <a:pt x="85" y="121"/>
                  </a:cubicBezTo>
                  <a:cubicBezTo>
                    <a:pt x="73" y="136"/>
                    <a:pt x="66" y="146"/>
                    <a:pt x="56" y="150"/>
                  </a:cubicBezTo>
                  <a:cubicBezTo>
                    <a:pt x="46" y="154"/>
                    <a:pt x="42" y="159"/>
                    <a:pt x="33" y="169"/>
                  </a:cubicBezTo>
                  <a:cubicBezTo>
                    <a:pt x="25" y="178"/>
                    <a:pt x="12" y="187"/>
                    <a:pt x="8" y="19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65">
              <a:extLst>
                <a:ext uri="{FF2B5EF4-FFF2-40B4-BE49-F238E27FC236}">
                  <a16:creationId xmlns:a16="http://schemas.microsoft.com/office/drawing/2014/main" id="{6E4283E8-B031-4AE8-806B-48033376E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811"/>
              <a:ext cx="507" cy="423"/>
            </a:xfrm>
            <a:custGeom>
              <a:avLst/>
              <a:gdLst>
                <a:gd name="T0" fmla="*/ 13 w 159"/>
                <a:gd name="T1" fmla="*/ 356 h 133"/>
                <a:gd name="T2" fmla="*/ 3 w 159"/>
                <a:gd name="T3" fmla="*/ 204 h 133"/>
                <a:gd name="T4" fmla="*/ 83 w 159"/>
                <a:gd name="T5" fmla="*/ 121 h 133"/>
                <a:gd name="T6" fmla="*/ 118 w 159"/>
                <a:gd name="T7" fmla="*/ 130 h 133"/>
                <a:gd name="T8" fmla="*/ 143 w 159"/>
                <a:gd name="T9" fmla="*/ 124 h 133"/>
                <a:gd name="T10" fmla="*/ 159 w 159"/>
                <a:gd name="T11" fmla="*/ 149 h 133"/>
                <a:gd name="T12" fmla="*/ 204 w 159"/>
                <a:gd name="T13" fmla="*/ 153 h 133"/>
                <a:gd name="T14" fmla="*/ 223 w 159"/>
                <a:gd name="T15" fmla="*/ 134 h 133"/>
                <a:gd name="T16" fmla="*/ 246 w 159"/>
                <a:gd name="T17" fmla="*/ 172 h 133"/>
                <a:gd name="T18" fmla="*/ 271 w 159"/>
                <a:gd name="T19" fmla="*/ 178 h 133"/>
                <a:gd name="T20" fmla="*/ 287 w 159"/>
                <a:gd name="T21" fmla="*/ 204 h 133"/>
                <a:gd name="T22" fmla="*/ 312 w 159"/>
                <a:gd name="T23" fmla="*/ 219 h 133"/>
                <a:gd name="T24" fmla="*/ 338 w 159"/>
                <a:gd name="T25" fmla="*/ 194 h 133"/>
                <a:gd name="T26" fmla="*/ 319 w 159"/>
                <a:gd name="T27" fmla="*/ 172 h 133"/>
                <a:gd name="T28" fmla="*/ 290 w 159"/>
                <a:gd name="T29" fmla="*/ 156 h 133"/>
                <a:gd name="T30" fmla="*/ 277 w 159"/>
                <a:gd name="T31" fmla="*/ 130 h 133"/>
                <a:gd name="T32" fmla="*/ 284 w 159"/>
                <a:gd name="T33" fmla="*/ 86 h 133"/>
                <a:gd name="T34" fmla="*/ 281 w 159"/>
                <a:gd name="T35" fmla="*/ 45 h 133"/>
                <a:gd name="T36" fmla="*/ 303 w 159"/>
                <a:gd name="T37" fmla="*/ 6 h 133"/>
                <a:gd name="T38" fmla="*/ 408 w 159"/>
                <a:gd name="T39" fmla="*/ 19 h 133"/>
                <a:gd name="T40" fmla="*/ 459 w 159"/>
                <a:gd name="T41" fmla="*/ 45 h 133"/>
                <a:gd name="T42" fmla="*/ 488 w 159"/>
                <a:gd name="T43" fmla="*/ 80 h 133"/>
                <a:gd name="T44" fmla="*/ 478 w 159"/>
                <a:gd name="T45" fmla="*/ 127 h 133"/>
                <a:gd name="T46" fmla="*/ 475 w 159"/>
                <a:gd name="T47" fmla="*/ 156 h 133"/>
                <a:gd name="T48" fmla="*/ 475 w 159"/>
                <a:gd name="T49" fmla="*/ 181 h 133"/>
                <a:gd name="T50" fmla="*/ 459 w 159"/>
                <a:gd name="T51" fmla="*/ 197 h 133"/>
                <a:gd name="T52" fmla="*/ 453 w 159"/>
                <a:gd name="T53" fmla="*/ 229 h 133"/>
                <a:gd name="T54" fmla="*/ 354 w 159"/>
                <a:gd name="T55" fmla="*/ 286 h 133"/>
                <a:gd name="T56" fmla="*/ 351 w 159"/>
                <a:gd name="T57" fmla="*/ 324 h 133"/>
                <a:gd name="T58" fmla="*/ 287 w 159"/>
                <a:gd name="T59" fmla="*/ 347 h 133"/>
                <a:gd name="T60" fmla="*/ 233 w 159"/>
                <a:gd name="T61" fmla="*/ 382 h 133"/>
                <a:gd name="T62" fmla="*/ 198 w 159"/>
                <a:gd name="T63" fmla="*/ 417 h 133"/>
                <a:gd name="T64" fmla="*/ 172 w 159"/>
                <a:gd name="T65" fmla="*/ 413 h 133"/>
                <a:gd name="T66" fmla="*/ 156 w 159"/>
                <a:gd name="T67" fmla="*/ 407 h 133"/>
                <a:gd name="T68" fmla="*/ 121 w 159"/>
                <a:gd name="T69" fmla="*/ 394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133">
                  <a:moveTo>
                    <a:pt x="18" y="126"/>
                  </a:moveTo>
                  <a:cubicBezTo>
                    <a:pt x="18" y="126"/>
                    <a:pt x="7" y="115"/>
                    <a:pt x="4" y="112"/>
                  </a:cubicBezTo>
                  <a:cubicBezTo>
                    <a:pt x="0" y="108"/>
                    <a:pt x="1" y="106"/>
                    <a:pt x="1" y="106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31" y="38"/>
                    <a:pt x="33" y="39"/>
                  </a:cubicBezTo>
                  <a:cubicBezTo>
                    <a:pt x="34" y="41"/>
                    <a:pt x="36" y="41"/>
                    <a:pt x="37" y="41"/>
                  </a:cubicBezTo>
                  <a:cubicBezTo>
                    <a:pt x="38" y="42"/>
                    <a:pt x="40" y="42"/>
                    <a:pt x="40" y="42"/>
                  </a:cubicBezTo>
                  <a:cubicBezTo>
                    <a:pt x="40" y="42"/>
                    <a:pt x="44" y="40"/>
                    <a:pt x="45" y="39"/>
                  </a:cubicBezTo>
                  <a:cubicBezTo>
                    <a:pt x="47" y="38"/>
                    <a:pt x="47" y="43"/>
                    <a:pt x="47" y="44"/>
                  </a:cubicBezTo>
                  <a:cubicBezTo>
                    <a:pt x="47" y="46"/>
                    <a:pt x="48" y="46"/>
                    <a:pt x="50" y="47"/>
                  </a:cubicBezTo>
                  <a:cubicBezTo>
                    <a:pt x="52" y="48"/>
                    <a:pt x="54" y="47"/>
                    <a:pt x="57" y="45"/>
                  </a:cubicBezTo>
                  <a:cubicBezTo>
                    <a:pt x="59" y="43"/>
                    <a:pt x="60" y="49"/>
                    <a:pt x="64" y="48"/>
                  </a:cubicBezTo>
                  <a:cubicBezTo>
                    <a:pt x="67" y="47"/>
                    <a:pt x="67" y="49"/>
                    <a:pt x="67" y="46"/>
                  </a:cubicBezTo>
                  <a:cubicBezTo>
                    <a:pt x="67" y="43"/>
                    <a:pt x="69" y="42"/>
                    <a:pt x="70" y="42"/>
                  </a:cubicBezTo>
                  <a:cubicBezTo>
                    <a:pt x="72" y="42"/>
                    <a:pt x="72" y="46"/>
                    <a:pt x="73" y="49"/>
                  </a:cubicBezTo>
                  <a:cubicBezTo>
                    <a:pt x="73" y="52"/>
                    <a:pt x="75" y="54"/>
                    <a:pt x="77" y="54"/>
                  </a:cubicBezTo>
                  <a:cubicBezTo>
                    <a:pt x="78" y="54"/>
                    <a:pt x="80" y="53"/>
                    <a:pt x="80" y="53"/>
                  </a:cubicBezTo>
                  <a:cubicBezTo>
                    <a:pt x="80" y="53"/>
                    <a:pt x="83" y="56"/>
                    <a:pt x="85" y="56"/>
                  </a:cubicBezTo>
                  <a:cubicBezTo>
                    <a:pt x="86" y="56"/>
                    <a:pt x="87" y="58"/>
                    <a:pt x="88" y="58"/>
                  </a:cubicBezTo>
                  <a:cubicBezTo>
                    <a:pt x="90" y="58"/>
                    <a:pt x="89" y="62"/>
                    <a:pt x="90" y="64"/>
                  </a:cubicBezTo>
                  <a:cubicBezTo>
                    <a:pt x="90" y="66"/>
                    <a:pt x="92" y="65"/>
                    <a:pt x="94" y="64"/>
                  </a:cubicBezTo>
                  <a:cubicBezTo>
                    <a:pt x="96" y="63"/>
                    <a:pt x="97" y="68"/>
                    <a:pt x="98" y="69"/>
                  </a:cubicBezTo>
                  <a:cubicBezTo>
                    <a:pt x="100" y="70"/>
                    <a:pt x="103" y="68"/>
                    <a:pt x="105" y="66"/>
                  </a:cubicBezTo>
                  <a:cubicBezTo>
                    <a:pt x="107" y="64"/>
                    <a:pt x="106" y="63"/>
                    <a:pt x="106" y="61"/>
                  </a:cubicBezTo>
                  <a:cubicBezTo>
                    <a:pt x="106" y="58"/>
                    <a:pt x="104" y="55"/>
                    <a:pt x="104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98" y="56"/>
                    <a:pt x="97" y="54"/>
                  </a:cubicBezTo>
                  <a:cubicBezTo>
                    <a:pt x="96" y="52"/>
                    <a:pt x="92" y="52"/>
                    <a:pt x="91" y="49"/>
                  </a:cubicBezTo>
                  <a:cubicBezTo>
                    <a:pt x="90" y="46"/>
                    <a:pt x="86" y="46"/>
                    <a:pt x="86" y="43"/>
                  </a:cubicBezTo>
                  <a:cubicBezTo>
                    <a:pt x="87" y="41"/>
                    <a:pt x="86" y="43"/>
                    <a:pt x="87" y="41"/>
                  </a:cubicBezTo>
                  <a:cubicBezTo>
                    <a:pt x="88" y="39"/>
                    <a:pt x="90" y="38"/>
                    <a:pt x="91" y="35"/>
                  </a:cubicBezTo>
                  <a:cubicBezTo>
                    <a:pt x="92" y="32"/>
                    <a:pt x="90" y="31"/>
                    <a:pt x="89" y="27"/>
                  </a:cubicBezTo>
                  <a:cubicBezTo>
                    <a:pt x="89" y="24"/>
                    <a:pt x="91" y="22"/>
                    <a:pt x="90" y="19"/>
                  </a:cubicBezTo>
                  <a:cubicBezTo>
                    <a:pt x="89" y="17"/>
                    <a:pt x="88" y="14"/>
                    <a:pt x="88" y="14"/>
                  </a:cubicBezTo>
                  <a:cubicBezTo>
                    <a:pt x="90" y="14"/>
                    <a:pt x="95" y="9"/>
                    <a:pt x="95" y="9"/>
                  </a:cubicBezTo>
                  <a:cubicBezTo>
                    <a:pt x="95" y="9"/>
                    <a:pt x="94" y="4"/>
                    <a:pt x="95" y="2"/>
                  </a:cubicBezTo>
                  <a:cubicBezTo>
                    <a:pt x="97" y="0"/>
                    <a:pt x="119" y="1"/>
                    <a:pt x="119" y="1"/>
                  </a:cubicBezTo>
                  <a:cubicBezTo>
                    <a:pt x="119" y="1"/>
                    <a:pt x="125" y="5"/>
                    <a:pt x="128" y="6"/>
                  </a:cubicBezTo>
                  <a:cubicBezTo>
                    <a:pt x="132" y="6"/>
                    <a:pt x="134" y="4"/>
                    <a:pt x="136" y="8"/>
                  </a:cubicBezTo>
                  <a:cubicBezTo>
                    <a:pt x="138" y="12"/>
                    <a:pt x="141" y="12"/>
                    <a:pt x="144" y="14"/>
                  </a:cubicBezTo>
                  <a:cubicBezTo>
                    <a:pt x="146" y="16"/>
                    <a:pt x="151" y="17"/>
                    <a:pt x="153" y="17"/>
                  </a:cubicBezTo>
                  <a:cubicBezTo>
                    <a:pt x="153" y="17"/>
                    <a:pt x="152" y="23"/>
                    <a:pt x="153" y="25"/>
                  </a:cubicBezTo>
                  <a:cubicBezTo>
                    <a:pt x="154" y="27"/>
                    <a:pt x="159" y="32"/>
                    <a:pt x="156" y="34"/>
                  </a:cubicBezTo>
                  <a:cubicBezTo>
                    <a:pt x="152" y="36"/>
                    <a:pt x="148" y="38"/>
                    <a:pt x="150" y="40"/>
                  </a:cubicBezTo>
                  <a:cubicBezTo>
                    <a:pt x="151" y="42"/>
                    <a:pt x="153" y="43"/>
                    <a:pt x="153" y="45"/>
                  </a:cubicBezTo>
                  <a:cubicBezTo>
                    <a:pt x="153" y="47"/>
                    <a:pt x="148" y="47"/>
                    <a:pt x="149" y="49"/>
                  </a:cubicBezTo>
                  <a:cubicBezTo>
                    <a:pt x="151" y="51"/>
                    <a:pt x="153" y="51"/>
                    <a:pt x="153" y="53"/>
                  </a:cubicBezTo>
                  <a:cubicBezTo>
                    <a:pt x="153" y="55"/>
                    <a:pt x="150" y="56"/>
                    <a:pt x="149" y="57"/>
                  </a:cubicBezTo>
                  <a:cubicBezTo>
                    <a:pt x="149" y="58"/>
                    <a:pt x="150" y="57"/>
                    <a:pt x="148" y="59"/>
                  </a:cubicBezTo>
                  <a:cubicBezTo>
                    <a:pt x="146" y="62"/>
                    <a:pt x="144" y="59"/>
                    <a:pt x="144" y="62"/>
                  </a:cubicBezTo>
                  <a:cubicBezTo>
                    <a:pt x="144" y="66"/>
                    <a:pt x="146" y="66"/>
                    <a:pt x="145" y="68"/>
                  </a:cubicBezTo>
                  <a:cubicBezTo>
                    <a:pt x="144" y="70"/>
                    <a:pt x="140" y="70"/>
                    <a:pt x="142" y="72"/>
                  </a:cubicBezTo>
                  <a:cubicBezTo>
                    <a:pt x="144" y="74"/>
                    <a:pt x="147" y="75"/>
                    <a:pt x="146" y="77"/>
                  </a:cubicBezTo>
                  <a:cubicBezTo>
                    <a:pt x="146" y="80"/>
                    <a:pt x="115" y="87"/>
                    <a:pt x="111" y="90"/>
                  </a:cubicBezTo>
                  <a:cubicBezTo>
                    <a:pt x="107" y="93"/>
                    <a:pt x="109" y="93"/>
                    <a:pt x="110" y="95"/>
                  </a:cubicBezTo>
                  <a:cubicBezTo>
                    <a:pt x="110" y="97"/>
                    <a:pt x="110" y="102"/>
                    <a:pt x="110" y="102"/>
                  </a:cubicBezTo>
                  <a:cubicBezTo>
                    <a:pt x="110" y="102"/>
                    <a:pt x="100" y="98"/>
                    <a:pt x="96" y="101"/>
                  </a:cubicBezTo>
                  <a:cubicBezTo>
                    <a:pt x="92" y="104"/>
                    <a:pt x="89" y="104"/>
                    <a:pt x="90" y="109"/>
                  </a:cubicBezTo>
                  <a:cubicBezTo>
                    <a:pt x="91" y="113"/>
                    <a:pt x="86" y="113"/>
                    <a:pt x="84" y="113"/>
                  </a:cubicBezTo>
                  <a:cubicBezTo>
                    <a:pt x="82" y="113"/>
                    <a:pt x="74" y="115"/>
                    <a:pt x="73" y="120"/>
                  </a:cubicBezTo>
                  <a:cubicBezTo>
                    <a:pt x="73" y="124"/>
                    <a:pt x="73" y="124"/>
                    <a:pt x="70" y="127"/>
                  </a:cubicBezTo>
                  <a:cubicBezTo>
                    <a:pt x="66" y="131"/>
                    <a:pt x="63" y="133"/>
                    <a:pt x="62" y="131"/>
                  </a:cubicBezTo>
                  <a:cubicBezTo>
                    <a:pt x="60" y="129"/>
                    <a:pt x="58" y="126"/>
                    <a:pt x="58" y="128"/>
                  </a:cubicBezTo>
                  <a:cubicBezTo>
                    <a:pt x="57" y="131"/>
                    <a:pt x="54" y="130"/>
                    <a:pt x="54" y="130"/>
                  </a:cubicBezTo>
                  <a:cubicBezTo>
                    <a:pt x="54" y="130"/>
                    <a:pt x="52" y="127"/>
                    <a:pt x="52" y="129"/>
                  </a:cubicBezTo>
                  <a:cubicBezTo>
                    <a:pt x="51" y="130"/>
                    <a:pt x="49" y="128"/>
                    <a:pt x="49" y="128"/>
                  </a:cubicBezTo>
                  <a:cubicBezTo>
                    <a:pt x="49" y="128"/>
                    <a:pt x="44" y="127"/>
                    <a:pt x="43" y="128"/>
                  </a:cubicBezTo>
                  <a:cubicBezTo>
                    <a:pt x="43" y="128"/>
                    <a:pt x="43" y="124"/>
                    <a:pt x="38" y="124"/>
                  </a:cubicBezTo>
                  <a:cubicBezTo>
                    <a:pt x="33" y="123"/>
                    <a:pt x="19" y="124"/>
                    <a:pt x="18" y="1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6">
              <a:extLst>
                <a:ext uri="{FF2B5EF4-FFF2-40B4-BE49-F238E27FC236}">
                  <a16:creationId xmlns:a16="http://schemas.microsoft.com/office/drawing/2014/main" id="{A02EC048-45B7-4DEF-8D63-4C6446EA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865"/>
              <a:ext cx="137" cy="334"/>
            </a:xfrm>
            <a:custGeom>
              <a:avLst/>
              <a:gdLst>
                <a:gd name="T0" fmla="*/ 67 w 43"/>
                <a:gd name="T1" fmla="*/ 0 h 105"/>
                <a:gd name="T2" fmla="*/ 41 w 43"/>
                <a:gd name="T3" fmla="*/ 0 h 105"/>
                <a:gd name="T4" fmla="*/ 41 w 43"/>
                <a:gd name="T5" fmla="*/ 25 h 105"/>
                <a:gd name="T6" fmla="*/ 51 w 43"/>
                <a:gd name="T7" fmla="*/ 54 h 105"/>
                <a:gd name="T8" fmla="*/ 32 w 43"/>
                <a:gd name="T9" fmla="*/ 73 h 105"/>
                <a:gd name="T10" fmla="*/ 41 w 43"/>
                <a:gd name="T11" fmla="*/ 89 h 105"/>
                <a:gd name="T12" fmla="*/ 29 w 43"/>
                <a:gd name="T13" fmla="*/ 102 h 105"/>
                <a:gd name="T14" fmla="*/ 41 w 43"/>
                <a:gd name="T15" fmla="*/ 115 h 105"/>
                <a:gd name="T16" fmla="*/ 29 w 43"/>
                <a:gd name="T17" fmla="*/ 127 h 105"/>
                <a:gd name="T18" fmla="*/ 25 w 43"/>
                <a:gd name="T19" fmla="*/ 134 h 105"/>
                <a:gd name="T20" fmla="*/ 13 w 43"/>
                <a:gd name="T21" fmla="*/ 143 h 105"/>
                <a:gd name="T22" fmla="*/ 16 w 43"/>
                <a:gd name="T23" fmla="*/ 162 h 105"/>
                <a:gd name="T24" fmla="*/ 6 w 43"/>
                <a:gd name="T25" fmla="*/ 175 h 105"/>
                <a:gd name="T26" fmla="*/ 19 w 43"/>
                <a:gd name="T27" fmla="*/ 191 h 105"/>
                <a:gd name="T28" fmla="*/ 32 w 43"/>
                <a:gd name="T29" fmla="*/ 197 h 105"/>
                <a:gd name="T30" fmla="*/ 51 w 43"/>
                <a:gd name="T31" fmla="*/ 216 h 105"/>
                <a:gd name="T32" fmla="*/ 76 w 43"/>
                <a:gd name="T33" fmla="*/ 216 h 105"/>
                <a:gd name="T34" fmla="*/ 80 w 43"/>
                <a:gd name="T35" fmla="*/ 248 h 105"/>
                <a:gd name="T36" fmla="*/ 73 w 43"/>
                <a:gd name="T37" fmla="*/ 286 h 105"/>
                <a:gd name="T38" fmla="*/ 92 w 43"/>
                <a:gd name="T39" fmla="*/ 309 h 105"/>
                <a:gd name="T40" fmla="*/ 108 w 43"/>
                <a:gd name="T41" fmla="*/ 334 h 105"/>
                <a:gd name="T42" fmla="*/ 105 w 43"/>
                <a:gd name="T43" fmla="*/ 312 h 105"/>
                <a:gd name="T44" fmla="*/ 108 w 43"/>
                <a:gd name="T45" fmla="*/ 293 h 105"/>
                <a:gd name="T46" fmla="*/ 134 w 43"/>
                <a:gd name="T47" fmla="*/ 277 h 105"/>
                <a:gd name="T48" fmla="*/ 124 w 43"/>
                <a:gd name="T49" fmla="*/ 207 h 105"/>
                <a:gd name="T50" fmla="*/ 108 w 43"/>
                <a:gd name="T51" fmla="*/ 184 h 105"/>
                <a:gd name="T52" fmla="*/ 112 w 43"/>
                <a:gd name="T53" fmla="*/ 213 h 105"/>
                <a:gd name="T54" fmla="*/ 99 w 43"/>
                <a:gd name="T55" fmla="*/ 197 h 105"/>
                <a:gd name="T56" fmla="*/ 83 w 43"/>
                <a:gd name="T57" fmla="*/ 197 h 105"/>
                <a:gd name="T58" fmla="*/ 80 w 43"/>
                <a:gd name="T59" fmla="*/ 172 h 105"/>
                <a:gd name="T60" fmla="*/ 73 w 43"/>
                <a:gd name="T61" fmla="*/ 159 h 105"/>
                <a:gd name="T62" fmla="*/ 70 w 43"/>
                <a:gd name="T63" fmla="*/ 140 h 105"/>
                <a:gd name="T64" fmla="*/ 64 w 43"/>
                <a:gd name="T65" fmla="*/ 108 h 105"/>
                <a:gd name="T66" fmla="*/ 73 w 43"/>
                <a:gd name="T67" fmla="*/ 95 h 105"/>
                <a:gd name="T68" fmla="*/ 80 w 43"/>
                <a:gd name="T69" fmla="*/ 89 h 105"/>
                <a:gd name="T70" fmla="*/ 80 w 43"/>
                <a:gd name="T71" fmla="*/ 57 h 105"/>
                <a:gd name="T72" fmla="*/ 67 w 43"/>
                <a:gd name="T73" fmla="*/ 25 h 105"/>
                <a:gd name="T74" fmla="*/ 67 w 4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05">
                  <a:moveTo>
                    <a:pt x="21" y="0"/>
                  </a:moveTo>
                  <a:cubicBezTo>
                    <a:pt x="20" y="0"/>
                    <a:pt x="14" y="1"/>
                    <a:pt x="13" y="0"/>
                  </a:cubicBezTo>
                  <a:cubicBezTo>
                    <a:pt x="13" y="0"/>
                    <a:pt x="12" y="6"/>
                    <a:pt x="13" y="8"/>
                  </a:cubicBezTo>
                  <a:cubicBezTo>
                    <a:pt x="14" y="10"/>
                    <a:pt x="19" y="15"/>
                    <a:pt x="16" y="17"/>
                  </a:cubicBezTo>
                  <a:cubicBezTo>
                    <a:pt x="12" y="19"/>
                    <a:pt x="8" y="21"/>
                    <a:pt x="10" y="23"/>
                  </a:cubicBezTo>
                  <a:cubicBezTo>
                    <a:pt x="11" y="25"/>
                    <a:pt x="13" y="26"/>
                    <a:pt x="13" y="28"/>
                  </a:cubicBezTo>
                  <a:cubicBezTo>
                    <a:pt x="13" y="30"/>
                    <a:pt x="8" y="30"/>
                    <a:pt x="9" y="32"/>
                  </a:cubicBezTo>
                  <a:cubicBezTo>
                    <a:pt x="11" y="34"/>
                    <a:pt x="13" y="34"/>
                    <a:pt x="13" y="36"/>
                  </a:cubicBezTo>
                  <a:cubicBezTo>
                    <a:pt x="13" y="38"/>
                    <a:pt x="10" y="39"/>
                    <a:pt x="9" y="40"/>
                  </a:cubicBezTo>
                  <a:cubicBezTo>
                    <a:pt x="9" y="41"/>
                    <a:pt x="10" y="40"/>
                    <a:pt x="8" y="42"/>
                  </a:cubicBezTo>
                  <a:cubicBezTo>
                    <a:pt x="6" y="45"/>
                    <a:pt x="4" y="42"/>
                    <a:pt x="4" y="45"/>
                  </a:cubicBezTo>
                  <a:cubicBezTo>
                    <a:pt x="4" y="49"/>
                    <a:pt x="6" y="49"/>
                    <a:pt x="5" y="51"/>
                  </a:cubicBezTo>
                  <a:cubicBezTo>
                    <a:pt x="4" y="53"/>
                    <a:pt x="0" y="53"/>
                    <a:pt x="2" y="55"/>
                  </a:cubicBezTo>
                  <a:cubicBezTo>
                    <a:pt x="4" y="57"/>
                    <a:pt x="7" y="58"/>
                    <a:pt x="6" y="60"/>
                  </a:cubicBezTo>
                  <a:cubicBezTo>
                    <a:pt x="6" y="60"/>
                    <a:pt x="9" y="61"/>
                    <a:pt x="10" y="62"/>
                  </a:cubicBezTo>
                  <a:cubicBezTo>
                    <a:pt x="11" y="64"/>
                    <a:pt x="12" y="68"/>
                    <a:pt x="16" y="68"/>
                  </a:cubicBezTo>
                  <a:cubicBezTo>
                    <a:pt x="19" y="67"/>
                    <a:pt x="23" y="67"/>
                    <a:pt x="24" y="68"/>
                  </a:cubicBezTo>
                  <a:cubicBezTo>
                    <a:pt x="25" y="69"/>
                    <a:pt x="29" y="72"/>
                    <a:pt x="25" y="78"/>
                  </a:cubicBezTo>
                  <a:cubicBezTo>
                    <a:pt x="21" y="84"/>
                    <a:pt x="18" y="84"/>
                    <a:pt x="23" y="90"/>
                  </a:cubicBezTo>
                  <a:cubicBezTo>
                    <a:pt x="28" y="96"/>
                    <a:pt x="27" y="94"/>
                    <a:pt x="29" y="97"/>
                  </a:cubicBezTo>
                  <a:cubicBezTo>
                    <a:pt x="30" y="101"/>
                    <a:pt x="34" y="105"/>
                    <a:pt x="34" y="105"/>
                  </a:cubicBezTo>
                  <a:cubicBezTo>
                    <a:pt x="34" y="105"/>
                    <a:pt x="35" y="100"/>
                    <a:pt x="33" y="98"/>
                  </a:cubicBezTo>
                  <a:cubicBezTo>
                    <a:pt x="32" y="95"/>
                    <a:pt x="31" y="94"/>
                    <a:pt x="34" y="92"/>
                  </a:cubicBezTo>
                  <a:cubicBezTo>
                    <a:pt x="36" y="91"/>
                    <a:pt x="41" y="90"/>
                    <a:pt x="42" y="87"/>
                  </a:cubicBezTo>
                  <a:cubicBezTo>
                    <a:pt x="42" y="84"/>
                    <a:pt x="43" y="72"/>
                    <a:pt x="39" y="65"/>
                  </a:cubicBezTo>
                  <a:cubicBezTo>
                    <a:pt x="35" y="59"/>
                    <a:pt x="34" y="58"/>
                    <a:pt x="34" y="5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1" y="61"/>
                    <a:pt x="31" y="62"/>
                  </a:cubicBezTo>
                  <a:cubicBezTo>
                    <a:pt x="30" y="64"/>
                    <a:pt x="25" y="65"/>
                    <a:pt x="26" y="62"/>
                  </a:cubicBezTo>
                  <a:cubicBezTo>
                    <a:pt x="26" y="58"/>
                    <a:pt x="27" y="56"/>
                    <a:pt x="25" y="54"/>
                  </a:cubicBezTo>
                  <a:cubicBezTo>
                    <a:pt x="23" y="53"/>
                    <a:pt x="23" y="52"/>
                    <a:pt x="23" y="50"/>
                  </a:cubicBezTo>
                  <a:cubicBezTo>
                    <a:pt x="23" y="48"/>
                    <a:pt x="22" y="50"/>
                    <a:pt x="22" y="44"/>
                  </a:cubicBezTo>
                  <a:cubicBezTo>
                    <a:pt x="21" y="38"/>
                    <a:pt x="19" y="36"/>
                    <a:pt x="20" y="34"/>
                  </a:cubicBezTo>
                  <a:cubicBezTo>
                    <a:pt x="20" y="33"/>
                    <a:pt x="21" y="29"/>
                    <a:pt x="23" y="30"/>
                  </a:cubicBezTo>
                  <a:cubicBezTo>
                    <a:pt x="24" y="31"/>
                    <a:pt x="25" y="29"/>
                    <a:pt x="25" y="28"/>
                  </a:cubicBezTo>
                  <a:cubicBezTo>
                    <a:pt x="25" y="27"/>
                    <a:pt x="25" y="20"/>
                    <a:pt x="25" y="18"/>
                  </a:cubicBezTo>
                  <a:cubicBezTo>
                    <a:pt x="24" y="16"/>
                    <a:pt x="22" y="12"/>
                    <a:pt x="21" y="8"/>
                  </a:cubicBezTo>
                  <a:cubicBezTo>
                    <a:pt x="20" y="4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67">
              <a:extLst>
                <a:ext uri="{FF2B5EF4-FFF2-40B4-BE49-F238E27FC236}">
                  <a16:creationId xmlns:a16="http://schemas.microsoft.com/office/drawing/2014/main" id="{9C2812F0-9881-43D8-ADEC-253A372C7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909"/>
              <a:ext cx="449" cy="691"/>
            </a:xfrm>
            <a:custGeom>
              <a:avLst/>
              <a:gdLst>
                <a:gd name="T0" fmla="*/ 10 w 141"/>
                <a:gd name="T1" fmla="*/ 204 h 217"/>
                <a:gd name="T2" fmla="*/ 124 w 141"/>
                <a:gd name="T3" fmla="*/ 146 h 217"/>
                <a:gd name="T4" fmla="*/ 156 w 141"/>
                <a:gd name="T5" fmla="*/ 172 h 217"/>
                <a:gd name="T6" fmla="*/ 185 w 141"/>
                <a:gd name="T7" fmla="*/ 204 h 217"/>
                <a:gd name="T8" fmla="*/ 197 w 141"/>
                <a:gd name="T9" fmla="*/ 264 h 217"/>
                <a:gd name="T10" fmla="*/ 210 w 141"/>
                <a:gd name="T11" fmla="*/ 267 h 217"/>
                <a:gd name="T12" fmla="*/ 239 w 141"/>
                <a:gd name="T13" fmla="*/ 232 h 217"/>
                <a:gd name="T14" fmla="*/ 213 w 141"/>
                <a:gd name="T15" fmla="*/ 140 h 217"/>
                <a:gd name="T16" fmla="*/ 191 w 141"/>
                <a:gd name="T17" fmla="*/ 83 h 217"/>
                <a:gd name="T18" fmla="*/ 239 w 141"/>
                <a:gd name="T19" fmla="*/ 48 h 217"/>
                <a:gd name="T20" fmla="*/ 277 w 141"/>
                <a:gd name="T21" fmla="*/ 51 h 217"/>
                <a:gd name="T22" fmla="*/ 315 w 141"/>
                <a:gd name="T23" fmla="*/ 51 h 217"/>
                <a:gd name="T24" fmla="*/ 341 w 141"/>
                <a:gd name="T25" fmla="*/ 29 h 217"/>
                <a:gd name="T26" fmla="*/ 382 w 141"/>
                <a:gd name="T27" fmla="*/ 25 h 217"/>
                <a:gd name="T28" fmla="*/ 443 w 141"/>
                <a:gd name="T29" fmla="*/ 29 h 217"/>
                <a:gd name="T30" fmla="*/ 436 w 141"/>
                <a:gd name="T31" fmla="*/ 102 h 217"/>
                <a:gd name="T32" fmla="*/ 443 w 141"/>
                <a:gd name="T33" fmla="*/ 159 h 217"/>
                <a:gd name="T34" fmla="*/ 436 w 141"/>
                <a:gd name="T35" fmla="*/ 207 h 217"/>
                <a:gd name="T36" fmla="*/ 373 w 141"/>
                <a:gd name="T37" fmla="*/ 274 h 217"/>
                <a:gd name="T38" fmla="*/ 271 w 141"/>
                <a:gd name="T39" fmla="*/ 325 h 217"/>
                <a:gd name="T40" fmla="*/ 217 w 141"/>
                <a:gd name="T41" fmla="*/ 376 h 217"/>
                <a:gd name="T42" fmla="*/ 178 w 141"/>
                <a:gd name="T43" fmla="*/ 404 h 217"/>
                <a:gd name="T44" fmla="*/ 188 w 141"/>
                <a:gd name="T45" fmla="*/ 459 h 217"/>
                <a:gd name="T46" fmla="*/ 207 w 141"/>
                <a:gd name="T47" fmla="*/ 509 h 217"/>
                <a:gd name="T48" fmla="*/ 194 w 141"/>
                <a:gd name="T49" fmla="*/ 554 h 217"/>
                <a:gd name="T50" fmla="*/ 182 w 141"/>
                <a:gd name="T51" fmla="*/ 589 h 217"/>
                <a:gd name="T52" fmla="*/ 143 w 141"/>
                <a:gd name="T53" fmla="*/ 611 h 217"/>
                <a:gd name="T54" fmla="*/ 99 w 141"/>
                <a:gd name="T55" fmla="*/ 627 h 217"/>
                <a:gd name="T56" fmla="*/ 80 w 141"/>
                <a:gd name="T57" fmla="*/ 656 h 217"/>
                <a:gd name="T58" fmla="*/ 70 w 141"/>
                <a:gd name="T59" fmla="*/ 688 h 217"/>
                <a:gd name="T60" fmla="*/ 48 w 141"/>
                <a:gd name="T61" fmla="*/ 653 h 217"/>
                <a:gd name="T62" fmla="*/ 45 w 141"/>
                <a:gd name="T63" fmla="*/ 554 h 217"/>
                <a:gd name="T64" fmla="*/ 64 w 141"/>
                <a:gd name="T65" fmla="*/ 474 h 217"/>
                <a:gd name="T66" fmla="*/ 102 w 141"/>
                <a:gd name="T67" fmla="*/ 417 h 217"/>
                <a:gd name="T68" fmla="*/ 99 w 141"/>
                <a:gd name="T69" fmla="*/ 350 h 217"/>
                <a:gd name="T70" fmla="*/ 111 w 141"/>
                <a:gd name="T71" fmla="*/ 309 h 217"/>
                <a:gd name="T72" fmla="*/ 99 w 141"/>
                <a:gd name="T73" fmla="*/ 255 h 217"/>
                <a:gd name="T74" fmla="*/ 61 w 141"/>
                <a:gd name="T75" fmla="*/ 236 h 217"/>
                <a:gd name="T76" fmla="*/ 25 w 141"/>
                <a:gd name="T77" fmla="*/ 232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1" h="217">
                  <a:moveTo>
                    <a:pt x="3" y="71"/>
                  </a:moveTo>
                  <a:cubicBezTo>
                    <a:pt x="3" y="71"/>
                    <a:pt x="3" y="66"/>
                    <a:pt x="3" y="64"/>
                  </a:cubicBezTo>
                  <a:cubicBezTo>
                    <a:pt x="2" y="62"/>
                    <a:pt x="0" y="62"/>
                    <a:pt x="4" y="59"/>
                  </a:cubicBezTo>
                  <a:cubicBezTo>
                    <a:pt x="8" y="56"/>
                    <a:pt x="39" y="49"/>
                    <a:pt x="39" y="46"/>
                  </a:cubicBezTo>
                  <a:cubicBezTo>
                    <a:pt x="39" y="46"/>
                    <a:pt x="42" y="47"/>
                    <a:pt x="43" y="48"/>
                  </a:cubicBezTo>
                  <a:cubicBezTo>
                    <a:pt x="44" y="50"/>
                    <a:pt x="45" y="54"/>
                    <a:pt x="49" y="54"/>
                  </a:cubicBezTo>
                  <a:cubicBezTo>
                    <a:pt x="52" y="53"/>
                    <a:pt x="56" y="53"/>
                    <a:pt x="57" y="54"/>
                  </a:cubicBezTo>
                  <a:cubicBezTo>
                    <a:pt x="58" y="55"/>
                    <a:pt x="62" y="58"/>
                    <a:pt x="58" y="64"/>
                  </a:cubicBezTo>
                  <a:cubicBezTo>
                    <a:pt x="54" y="70"/>
                    <a:pt x="51" y="70"/>
                    <a:pt x="56" y="76"/>
                  </a:cubicBezTo>
                  <a:cubicBezTo>
                    <a:pt x="61" y="82"/>
                    <a:pt x="60" y="80"/>
                    <a:pt x="62" y="83"/>
                  </a:cubicBezTo>
                  <a:cubicBezTo>
                    <a:pt x="63" y="87"/>
                    <a:pt x="67" y="91"/>
                    <a:pt x="67" y="91"/>
                  </a:cubicBezTo>
                  <a:cubicBezTo>
                    <a:pt x="67" y="91"/>
                    <a:pt x="68" y="86"/>
                    <a:pt x="66" y="84"/>
                  </a:cubicBezTo>
                  <a:cubicBezTo>
                    <a:pt x="65" y="81"/>
                    <a:pt x="64" y="80"/>
                    <a:pt x="67" y="78"/>
                  </a:cubicBezTo>
                  <a:cubicBezTo>
                    <a:pt x="69" y="77"/>
                    <a:pt x="74" y="76"/>
                    <a:pt x="75" y="73"/>
                  </a:cubicBezTo>
                  <a:cubicBezTo>
                    <a:pt x="75" y="70"/>
                    <a:pt x="76" y="58"/>
                    <a:pt x="72" y="51"/>
                  </a:cubicBezTo>
                  <a:cubicBezTo>
                    <a:pt x="68" y="45"/>
                    <a:pt x="67" y="44"/>
                    <a:pt x="67" y="44"/>
                  </a:cubicBezTo>
                  <a:cubicBezTo>
                    <a:pt x="67" y="44"/>
                    <a:pt x="64" y="43"/>
                    <a:pt x="62" y="39"/>
                  </a:cubicBezTo>
                  <a:cubicBezTo>
                    <a:pt x="61" y="34"/>
                    <a:pt x="60" y="29"/>
                    <a:pt x="60" y="26"/>
                  </a:cubicBezTo>
                  <a:cubicBezTo>
                    <a:pt x="61" y="24"/>
                    <a:pt x="64" y="15"/>
                    <a:pt x="66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9" y="10"/>
                    <a:pt x="80" y="12"/>
                  </a:cubicBezTo>
                  <a:cubicBezTo>
                    <a:pt x="82" y="15"/>
                    <a:pt x="85" y="16"/>
                    <a:pt x="87" y="16"/>
                  </a:cubicBezTo>
                  <a:cubicBezTo>
                    <a:pt x="89" y="16"/>
                    <a:pt x="87" y="13"/>
                    <a:pt x="92" y="14"/>
                  </a:cubicBezTo>
                  <a:cubicBezTo>
                    <a:pt x="97" y="14"/>
                    <a:pt x="97" y="16"/>
                    <a:pt x="99" y="16"/>
                  </a:cubicBezTo>
                  <a:cubicBezTo>
                    <a:pt x="102" y="15"/>
                    <a:pt x="106" y="12"/>
                    <a:pt x="106" y="12"/>
                  </a:cubicBezTo>
                  <a:cubicBezTo>
                    <a:pt x="106" y="12"/>
                    <a:pt x="105" y="9"/>
                    <a:pt x="107" y="9"/>
                  </a:cubicBezTo>
                  <a:cubicBezTo>
                    <a:pt x="108" y="8"/>
                    <a:pt x="109" y="5"/>
                    <a:pt x="113" y="8"/>
                  </a:cubicBezTo>
                  <a:cubicBezTo>
                    <a:pt x="116" y="10"/>
                    <a:pt x="117" y="8"/>
                    <a:pt x="120" y="8"/>
                  </a:cubicBezTo>
                  <a:cubicBezTo>
                    <a:pt x="124" y="7"/>
                    <a:pt x="136" y="0"/>
                    <a:pt x="138" y="0"/>
                  </a:cubicBezTo>
                  <a:cubicBezTo>
                    <a:pt x="138" y="0"/>
                    <a:pt x="141" y="6"/>
                    <a:pt x="139" y="9"/>
                  </a:cubicBezTo>
                  <a:cubicBezTo>
                    <a:pt x="137" y="11"/>
                    <a:pt x="136" y="12"/>
                    <a:pt x="137" y="18"/>
                  </a:cubicBezTo>
                  <a:cubicBezTo>
                    <a:pt x="137" y="24"/>
                    <a:pt x="136" y="25"/>
                    <a:pt x="137" y="32"/>
                  </a:cubicBezTo>
                  <a:cubicBezTo>
                    <a:pt x="137" y="40"/>
                    <a:pt x="139" y="44"/>
                    <a:pt x="139" y="46"/>
                  </a:cubicBezTo>
                  <a:cubicBezTo>
                    <a:pt x="139" y="48"/>
                    <a:pt x="139" y="49"/>
                    <a:pt x="139" y="50"/>
                  </a:cubicBezTo>
                  <a:cubicBezTo>
                    <a:pt x="139" y="52"/>
                    <a:pt x="136" y="58"/>
                    <a:pt x="137" y="60"/>
                  </a:cubicBezTo>
                  <a:cubicBezTo>
                    <a:pt x="137" y="62"/>
                    <a:pt x="138" y="64"/>
                    <a:pt x="137" y="65"/>
                  </a:cubicBezTo>
                  <a:cubicBezTo>
                    <a:pt x="136" y="67"/>
                    <a:pt x="134" y="69"/>
                    <a:pt x="132" y="71"/>
                  </a:cubicBezTo>
                  <a:cubicBezTo>
                    <a:pt x="131" y="72"/>
                    <a:pt x="125" y="82"/>
                    <a:pt x="117" y="86"/>
                  </a:cubicBezTo>
                  <a:cubicBezTo>
                    <a:pt x="109" y="90"/>
                    <a:pt x="104" y="92"/>
                    <a:pt x="99" y="95"/>
                  </a:cubicBezTo>
                  <a:cubicBezTo>
                    <a:pt x="93" y="97"/>
                    <a:pt x="88" y="98"/>
                    <a:pt x="85" y="102"/>
                  </a:cubicBezTo>
                  <a:cubicBezTo>
                    <a:pt x="83" y="107"/>
                    <a:pt x="78" y="111"/>
                    <a:pt x="76" y="111"/>
                  </a:cubicBezTo>
                  <a:cubicBezTo>
                    <a:pt x="74" y="112"/>
                    <a:pt x="71" y="113"/>
                    <a:pt x="68" y="118"/>
                  </a:cubicBezTo>
                  <a:cubicBezTo>
                    <a:pt x="65" y="122"/>
                    <a:pt x="60" y="125"/>
                    <a:pt x="58" y="123"/>
                  </a:cubicBezTo>
                  <a:cubicBezTo>
                    <a:pt x="58" y="123"/>
                    <a:pt x="57" y="123"/>
                    <a:pt x="56" y="127"/>
                  </a:cubicBezTo>
                  <a:cubicBezTo>
                    <a:pt x="56" y="132"/>
                    <a:pt x="56" y="134"/>
                    <a:pt x="58" y="136"/>
                  </a:cubicBezTo>
                  <a:cubicBezTo>
                    <a:pt x="60" y="138"/>
                    <a:pt x="59" y="140"/>
                    <a:pt x="59" y="144"/>
                  </a:cubicBezTo>
                  <a:cubicBezTo>
                    <a:pt x="58" y="149"/>
                    <a:pt x="60" y="147"/>
                    <a:pt x="61" y="154"/>
                  </a:cubicBezTo>
                  <a:cubicBezTo>
                    <a:pt x="62" y="160"/>
                    <a:pt x="65" y="157"/>
                    <a:pt x="65" y="160"/>
                  </a:cubicBezTo>
                  <a:cubicBezTo>
                    <a:pt x="65" y="162"/>
                    <a:pt x="62" y="164"/>
                    <a:pt x="62" y="166"/>
                  </a:cubicBezTo>
                  <a:cubicBezTo>
                    <a:pt x="62" y="168"/>
                    <a:pt x="60" y="171"/>
                    <a:pt x="61" y="174"/>
                  </a:cubicBezTo>
                  <a:cubicBezTo>
                    <a:pt x="61" y="178"/>
                    <a:pt x="62" y="179"/>
                    <a:pt x="62" y="181"/>
                  </a:cubicBezTo>
                  <a:cubicBezTo>
                    <a:pt x="62" y="182"/>
                    <a:pt x="58" y="183"/>
                    <a:pt x="57" y="185"/>
                  </a:cubicBezTo>
                  <a:cubicBezTo>
                    <a:pt x="56" y="188"/>
                    <a:pt x="53" y="189"/>
                    <a:pt x="50" y="190"/>
                  </a:cubicBezTo>
                  <a:cubicBezTo>
                    <a:pt x="46" y="190"/>
                    <a:pt x="45" y="191"/>
                    <a:pt x="45" y="192"/>
                  </a:cubicBezTo>
                  <a:cubicBezTo>
                    <a:pt x="44" y="193"/>
                    <a:pt x="40" y="194"/>
                    <a:pt x="37" y="194"/>
                  </a:cubicBezTo>
                  <a:cubicBezTo>
                    <a:pt x="34" y="194"/>
                    <a:pt x="32" y="195"/>
                    <a:pt x="31" y="197"/>
                  </a:cubicBezTo>
                  <a:cubicBezTo>
                    <a:pt x="29" y="200"/>
                    <a:pt x="28" y="199"/>
                    <a:pt x="26" y="201"/>
                  </a:cubicBezTo>
                  <a:cubicBezTo>
                    <a:pt x="25" y="203"/>
                    <a:pt x="23" y="202"/>
                    <a:pt x="25" y="206"/>
                  </a:cubicBezTo>
                  <a:cubicBezTo>
                    <a:pt x="27" y="209"/>
                    <a:pt x="28" y="208"/>
                    <a:pt x="26" y="213"/>
                  </a:cubicBezTo>
                  <a:cubicBezTo>
                    <a:pt x="24" y="217"/>
                    <a:pt x="24" y="217"/>
                    <a:pt x="22" y="216"/>
                  </a:cubicBezTo>
                  <a:cubicBezTo>
                    <a:pt x="20" y="215"/>
                    <a:pt x="16" y="216"/>
                    <a:pt x="16" y="216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5"/>
                    <a:pt x="16" y="195"/>
                    <a:pt x="16" y="188"/>
                  </a:cubicBezTo>
                  <a:cubicBezTo>
                    <a:pt x="16" y="182"/>
                    <a:pt x="17" y="180"/>
                    <a:pt x="14" y="174"/>
                  </a:cubicBezTo>
                  <a:cubicBezTo>
                    <a:pt x="11" y="168"/>
                    <a:pt x="11" y="158"/>
                    <a:pt x="11" y="158"/>
                  </a:cubicBezTo>
                  <a:cubicBezTo>
                    <a:pt x="11" y="158"/>
                    <a:pt x="16" y="153"/>
                    <a:pt x="20" y="149"/>
                  </a:cubicBezTo>
                  <a:cubicBezTo>
                    <a:pt x="24" y="145"/>
                    <a:pt x="25" y="142"/>
                    <a:pt x="26" y="138"/>
                  </a:cubicBezTo>
                  <a:cubicBezTo>
                    <a:pt x="27" y="134"/>
                    <a:pt x="29" y="134"/>
                    <a:pt x="32" y="131"/>
                  </a:cubicBezTo>
                  <a:cubicBezTo>
                    <a:pt x="34" y="127"/>
                    <a:pt x="33" y="123"/>
                    <a:pt x="32" y="118"/>
                  </a:cubicBezTo>
                  <a:cubicBezTo>
                    <a:pt x="31" y="114"/>
                    <a:pt x="29" y="112"/>
                    <a:pt x="31" y="110"/>
                  </a:cubicBezTo>
                  <a:cubicBezTo>
                    <a:pt x="33" y="109"/>
                    <a:pt x="31" y="108"/>
                    <a:pt x="33" y="107"/>
                  </a:cubicBezTo>
                  <a:cubicBezTo>
                    <a:pt x="35" y="105"/>
                    <a:pt x="35" y="99"/>
                    <a:pt x="35" y="97"/>
                  </a:cubicBezTo>
                  <a:cubicBezTo>
                    <a:pt x="36" y="95"/>
                    <a:pt x="37" y="98"/>
                    <a:pt x="36" y="90"/>
                  </a:cubicBezTo>
                  <a:cubicBezTo>
                    <a:pt x="34" y="83"/>
                    <a:pt x="33" y="81"/>
                    <a:pt x="31" y="80"/>
                  </a:cubicBezTo>
                  <a:cubicBezTo>
                    <a:pt x="29" y="80"/>
                    <a:pt x="28" y="80"/>
                    <a:pt x="25" y="78"/>
                  </a:cubicBezTo>
                  <a:cubicBezTo>
                    <a:pt x="22" y="77"/>
                    <a:pt x="21" y="75"/>
                    <a:pt x="19" y="74"/>
                  </a:cubicBezTo>
                  <a:cubicBezTo>
                    <a:pt x="16" y="74"/>
                    <a:pt x="14" y="73"/>
                    <a:pt x="12" y="73"/>
                  </a:cubicBezTo>
                  <a:cubicBezTo>
                    <a:pt x="11" y="73"/>
                    <a:pt x="9" y="72"/>
                    <a:pt x="8" y="73"/>
                  </a:cubicBezTo>
                  <a:cubicBezTo>
                    <a:pt x="6" y="73"/>
                    <a:pt x="3" y="71"/>
                    <a:pt x="3" y="7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68">
              <a:extLst>
                <a:ext uri="{FF2B5EF4-FFF2-40B4-BE49-F238E27FC236}">
                  <a16:creationId xmlns:a16="http://schemas.microsoft.com/office/drawing/2014/main" id="{54D08B1F-7E29-49A2-BCC7-7E90EED1D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3122"/>
              <a:ext cx="328" cy="290"/>
            </a:xfrm>
            <a:custGeom>
              <a:avLst/>
              <a:gdLst>
                <a:gd name="T0" fmla="*/ 245 w 103"/>
                <a:gd name="T1" fmla="*/ 290 h 91"/>
                <a:gd name="T2" fmla="*/ 274 w 103"/>
                <a:gd name="T3" fmla="*/ 261 h 91"/>
                <a:gd name="T4" fmla="*/ 293 w 103"/>
                <a:gd name="T5" fmla="*/ 226 h 91"/>
                <a:gd name="T6" fmla="*/ 312 w 103"/>
                <a:gd name="T7" fmla="*/ 204 h 91"/>
                <a:gd name="T8" fmla="*/ 312 w 103"/>
                <a:gd name="T9" fmla="*/ 163 h 91"/>
                <a:gd name="T10" fmla="*/ 309 w 103"/>
                <a:gd name="T11" fmla="*/ 137 h 91"/>
                <a:gd name="T12" fmla="*/ 315 w 103"/>
                <a:gd name="T13" fmla="*/ 127 h 91"/>
                <a:gd name="T14" fmla="*/ 322 w 103"/>
                <a:gd name="T15" fmla="*/ 96 h 91"/>
                <a:gd name="T16" fmla="*/ 325 w 103"/>
                <a:gd name="T17" fmla="*/ 73 h 91"/>
                <a:gd name="T18" fmla="*/ 309 w 103"/>
                <a:gd name="T19" fmla="*/ 41 h 91"/>
                <a:gd name="T20" fmla="*/ 290 w 103"/>
                <a:gd name="T21" fmla="*/ 35 h 91"/>
                <a:gd name="T22" fmla="*/ 271 w 103"/>
                <a:gd name="T23" fmla="*/ 22 h 91"/>
                <a:gd name="T24" fmla="*/ 248 w 103"/>
                <a:gd name="T25" fmla="*/ 19 h 91"/>
                <a:gd name="T26" fmla="*/ 236 w 103"/>
                <a:gd name="T27" fmla="*/ 19 h 91"/>
                <a:gd name="T28" fmla="*/ 220 w 103"/>
                <a:gd name="T29" fmla="*/ 13 h 91"/>
                <a:gd name="T30" fmla="*/ 175 w 103"/>
                <a:gd name="T31" fmla="*/ 10 h 91"/>
                <a:gd name="T32" fmla="*/ 156 w 103"/>
                <a:gd name="T33" fmla="*/ 35 h 91"/>
                <a:gd name="T34" fmla="*/ 137 w 103"/>
                <a:gd name="T35" fmla="*/ 48 h 91"/>
                <a:gd name="T36" fmla="*/ 102 w 103"/>
                <a:gd name="T37" fmla="*/ 70 h 91"/>
                <a:gd name="T38" fmla="*/ 92 w 103"/>
                <a:gd name="T39" fmla="*/ 92 h 91"/>
                <a:gd name="T40" fmla="*/ 67 w 103"/>
                <a:gd name="T41" fmla="*/ 105 h 91"/>
                <a:gd name="T42" fmla="*/ 54 w 103"/>
                <a:gd name="T43" fmla="*/ 96 h 91"/>
                <a:gd name="T44" fmla="*/ 41 w 103"/>
                <a:gd name="T45" fmla="*/ 102 h 91"/>
                <a:gd name="T46" fmla="*/ 35 w 103"/>
                <a:gd name="T47" fmla="*/ 99 h 91"/>
                <a:gd name="T48" fmla="*/ 25 w 103"/>
                <a:gd name="T49" fmla="*/ 96 h 91"/>
                <a:gd name="T50" fmla="*/ 6 w 103"/>
                <a:gd name="T51" fmla="*/ 96 h 91"/>
                <a:gd name="T52" fmla="*/ 13 w 103"/>
                <a:gd name="T53" fmla="*/ 121 h 91"/>
                <a:gd name="T54" fmla="*/ 45 w 103"/>
                <a:gd name="T55" fmla="*/ 166 h 91"/>
                <a:gd name="T56" fmla="*/ 73 w 103"/>
                <a:gd name="T57" fmla="*/ 194 h 91"/>
                <a:gd name="T58" fmla="*/ 92 w 103"/>
                <a:gd name="T59" fmla="*/ 207 h 91"/>
                <a:gd name="T60" fmla="*/ 99 w 103"/>
                <a:gd name="T61" fmla="*/ 204 h 91"/>
                <a:gd name="T62" fmla="*/ 96 w 103"/>
                <a:gd name="T63" fmla="*/ 220 h 91"/>
                <a:gd name="T64" fmla="*/ 108 w 103"/>
                <a:gd name="T65" fmla="*/ 229 h 91"/>
                <a:gd name="T66" fmla="*/ 102 w 103"/>
                <a:gd name="T67" fmla="*/ 245 h 91"/>
                <a:gd name="T68" fmla="*/ 115 w 103"/>
                <a:gd name="T69" fmla="*/ 249 h 91"/>
                <a:gd name="T70" fmla="*/ 127 w 103"/>
                <a:gd name="T71" fmla="*/ 255 h 91"/>
                <a:gd name="T72" fmla="*/ 156 w 103"/>
                <a:gd name="T73" fmla="*/ 277 h 91"/>
                <a:gd name="T74" fmla="*/ 245 w 103"/>
                <a:gd name="T75" fmla="*/ 29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3" h="91">
                  <a:moveTo>
                    <a:pt x="77" y="91"/>
                  </a:moveTo>
                  <a:cubicBezTo>
                    <a:pt x="77" y="91"/>
                    <a:pt x="82" y="86"/>
                    <a:pt x="86" y="82"/>
                  </a:cubicBezTo>
                  <a:cubicBezTo>
                    <a:pt x="90" y="78"/>
                    <a:pt x="91" y="75"/>
                    <a:pt x="92" y="71"/>
                  </a:cubicBezTo>
                  <a:cubicBezTo>
                    <a:pt x="93" y="67"/>
                    <a:pt x="95" y="67"/>
                    <a:pt x="98" y="64"/>
                  </a:cubicBezTo>
                  <a:cubicBezTo>
                    <a:pt x="100" y="60"/>
                    <a:pt x="99" y="56"/>
                    <a:pt x="98" y="51"/>
                  </a:cubicBezTo>
                  <a:cubicBezTo>
                    <a:pt x="97" y="47"/>
                    <a:pt x="95" y="45"/>
                    <a:pt x="97" y="43"/>
                  </a:cubicBezTo>
                  <a:cubicBezTo>
                    <a:pt x="99" y="42"/>
                    <a:pt x="97" y="41"/>
                    <a:pt x="99" y="40"/>
                  </a:cubicBezTo>
                  <a:cubicBezTo>
                    <a:pt x="101" y="38"/>
                    <a:pt x="101" y="32"/>
                    <a:pt x="101" y="30"/>
                  </a:cubicBezTo>
                  <a:cubicBezTo>
                    <a:pt x="102" y="28"/>
                    <a:pt x="103" y="31"/>
                    <a:pt x="102" y="23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5" y="13"/>
                    <a:pt x="94" y="13"/>
                    <a:pt x="91" y="11"/>
                  </a:cubicBezTo>
                  <a:cubicBezTo>
                    <a:pt x="88" y="10"/>
                    <a:pt x="87" y="8"/>
                    <a:pt x="85" y="7"/>
                  </a:cubicBezTo>
                  <a:cubicBezTo>
                    <a:pt x="82" y="7"/>
                    <a:pt x="80" y="6"/>
                    <a:pt x="78" y="6"/>
                  </a:cubicBezTo>
                  <a:cubicBezTo>
                    <a:pt x="77" y="6"/>
                    <a:pt x="75" y="5"/>
                    <a:pt x="74" y="6"/>
                  </a:cubicBezTo>
                  <a:cubicBezTo>
                    <a:pt x="72" y="6"/>
                    <a:pt x="69" y="4"/>
                    <a:pt x="69" y="4"/>
                  </a:cubicBezTo>
                  <a:cubicBezTo>
                    <a:pt x="69" y="4"/>
                    <a:pt x="59" y="0"/>
                    <a:pt x="55" y="3"/>
                  </a:cubicBezTo>
                  <a:cubicBezTo>
                    <a:pt x="51" y="6"/>
                    <a:pt x="48" y="6"/>
                    <a:pt x="49" y="11"/>
                  </a:cubicBezTo>
                  <a:cubicBezTo>
                    <a:pt x="50" y="15"/>
                    <a:pt x="45" y="15"/>
                    <a:pt x="43" y="15"/>
                  </a:cubicBezTo>
                  <a:cubicBezTo>
                    <a:pt x="41" y="15"/>
                    <a:pt x="33" y="17"/>
                    <a:pt x="32" y="22"/>
                  </a:cubicBezTo>
                  <a:cubicBezTo>
                    <a:pt x="32" y="26"/>
                    <a:pt x="32" y="26"/>
                    <a:pt x="29" y="29"/>
                  </a:cubicBezTo>
                  <a:cubicBezTo>
                    <a:pt x="25" y="33"/>
                    <a:pt x="22" y="35"/>
                    <a:pt x="21" y="33"/>
                  </a:cubicBezTo>
                  <a:cubicBezTo>
                    <a:pt x="19" y="31"/>
                    <a:pt x="17" y="28"/>
                    <a:pt x="17" y="30"/>
                  </a:cubicBezTo>
                  <a:cubicBezTo>
                    <a:pt x="16" y="33"/>
                    <a:pt x="13" y="32"/>
                    <a:pt x="13" y="32"/>
                  </a:cubicBezTo>
                  <a:cubicBezTo>
                    <a:pt x="13" y="32"/>
                    <a:pt x="11" y="29"/>
                    <a:pt x="11" y="31"/>
                  </a:cubicBezTo>
                  <a:cubicBezTo>
                    <a:pt x="10" y="32"/>
                    <a:pt x="8" y="30"/>
                    <a:pt x="8" y="30"/>
                  </a:cubicBezTo>
                  <a:cubicBezTo>
                    <a:pt x="8" y="30"/>
                    <a:pt x="3" y="29"/>
                    <a:pt x="2" y="30"/>
                  </a:cubicBezTo>
                  <a:cubicBezTo>
                    <a:pt x="2" y="30"/>
                    <a:pt x="0" y="35"/>
                    <a:pt x="4" y="38"/>
                  </a:cubicBezTo>
                  <a:cubicBezTo>
                    <a:pt x="7" y="40"/>
                    <a:pt x="13" y="45"/>
                    <a:pt x="14" y="52"/>
                  </a:cubicBezTo>
                  <a:cubicBezTo>
                    <a:pt x="15" y="59"/>
                    <a:pt x="20" y="60"/>
                    <a:pt x="23" y="61"/>
                  </a:cubicBezTo>
                  <a:cubicBezTo>
                    <a:pt x="25" y="62"/>
                    <a:pt x="29" y="63"/>
                    <a:pt x="29" y="65"/>
                  </a:cubicBezTo>
                  <a:cubicBezTo>
                    <a:pt x="29" y="66"/>
                    <a:pt x="31" y="61"/>
                    <a:pt x="31" y="64"/>
                  </a:cubicBezTo>
                  <a:cubicBezTo>
                    <a:pt x="32" y="66"/>
                    <a:pt x="29" y="67"/>
                    <a:pt x="30" y="69"/>
                  </a:cubicBezTo>
                  <a:cubicBezTo>
                    <a:pt x="30" y="71"/>
                    <a:pt x="33" y="70"/>
                    <a:pt x="34" y="72"/>
                  </a:cubicBezTo>
                  <a:cubicBezTo>
                    <a:pt x="34" y="73"/>
                    <a:pt x="30" y="76"/>
                    <a:pt x="32" y="77"/>
                  </a:cubicBezTo>
                  <a:cubicBezTo>
                    <a:pt x="33" y="78"/>
                    <a:pt x="34" y="78"/>
                    <a:pt x="36" y="78"/>
                  </a:cubicBezTo>
                  <a:cubicBezTo>
                    <a:pt x="38" y="78"/>
                    <a:pt x="38" y="78"/>
                    <a:pt x="40" y="80"/>
                  </a:cubicBezTo>
                  <a:cubicBezTo>
                    <a:pt x="41" y="81"/>
                    <a:pt x="48" y="83"/>
                    <a:pt x="49" y="87"/>
                  </a:cubicBezTo>
                  <a:cubicBezTo>
                    <a:pt x="49" y="87"/>
                    <a:pt x="73" y="88"/>
                    <a:pt x="77" y="9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69">
              <a:extLst>
                <a:ext uri="{FF2B5EF4-FFF2-40B4-BE49-F238E27FC236}">
                  <a16:creationId xmlns:a16="http://schemas.microsoft.com/office/drawing/2014/main" id="{8D72A5B4-5AD6-419F-A2C1-69A0C546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3177"/>
              <a:ext cx="567" cy="502"/>
            </a:xfrm>
            <a:custGeom>
              <a:avLst/>
              <a:gdLst>
                <a:gd name="T0" fmla="*/ 6 w 178"/>
                <a:gd name="T1" fmla="*/ 16 h 158"/>
                <a:gd name="T2" fmla="*/ 38 w 178"/>
                <a:gd name="T3" fmla="*/ 16 h 158"/>
                <a:gd name="T4" fmla="*/ 67 w 178"/>
                <a:gd name="T5" fmla="*/ 3 h 158"/>
                <a:gd name="T6" fmla="*/ 99 w 178"/>
                <a:gd name="T7" fmla="*/ 19 h 158"/>
                <a:gd name="T8" fmla="*/ 287 w 178"/>
                <a:gd name="T9" fmla="*/ 22 h 158"/>
                <a:gd name="T10" fmla="*/ 312 w 178"/>
                <a:gd name="T11" fmla="*/ 41 h 158"/>
                <a:gd name="T12" fmla="*/ 373 w 178"/>
                <a:gd name="T13" fmla="*/ 51 h 158"/>
                <a:gd name="T14" fmla="*/ 487 w 178"/>
                <a:gd name="T15" fmla="*/ 35 h 158"/>
                <a:gd name="T16" fmla="*/ 551 w 178"/>
                <a:gd name="T17" fmla="*/ 29 h 158"/>
                <a:gd name="T18" fmla="*/ 567 w 178"/>
                <a:gd name="T19" fmla="*/ 41 h 158"/>
                <a:gd name="T20" fmla="*/ 557 w 178"/>
                <a:gd name="T21" fmla="*/ 41 h 158"/>
                <a:gd name="T22" fmla="*/ 538 w 178"/>
                <a:gd name="T23" fmla="*/ 54 h 158"/>
                <a:gd name="T24" fmla="*/ 516 w 178"/>
                <a:gd name="T25" fmla="*/ 51 h 158"/>
                <a:gd name="T26" fmla="*/ 497 w 178"/>
                <a:gd name="T27" fmla="*/ 64 h 158"/>
                <a:gd name="T28" fmla="*/ 484 w 178"/>
                <a:gd name="T29" fmla="*/ 51 h 158"/>
                <a:gd name="T30" fmla="*/ 392 w 178"/>
                <a:gd name="T31" fmla="*/ 64 h 158"/>
                <a:gd name="T32" fmla="*/ 385 w 178"/>
                <a:gd name="T33" fmla="*/ 213 h 158"/>
                <a:gd name="T34" fmla="*/ 347 w 178"/>
                <a:gd name="T35" fmla="*/ 216 h 158"/>
                <a:gd name="T36" fmla="*/ 344 w 178"/>
                <a:gd name="T37" fmla="*/ 477 h 158"/>
                <a:gd name="T38" fmla="*/ 319 w 178"/>
                <a:gd name="T39" fmla="*/ 489 h 158"/>
                <a:gd name="T40" fmla="*/ 299 w 178"/>
                <a:gd name="T41" fmla="*/ 496 h 158"/>
                <a:gd name="T42" fmla="*/ 280 w 178"/>
                <a:gd name="T43" fmla="*/ 496 h 158"/>
                <a:gd name="T44" fmla="*/ 264 w 178"/>
                <a:gd name="T45" fmla="*/ 499 h 158"/>
                <a:gd name="T46" fmla="*/ 252 w 178"/>
                <a:gd name="T47" fmla="*/ 486 h 158"/>
                <a:gd name="T48" fmla="*/ 236 w 178"/>
                <a:gd name="T49" fmla="*/ 483 h 158"/>
                <a:gd name="T50" fmla="*/ 226 w 178"/>
                <a:gd name="T51" fmla="*/ 461 h 158"/>
                <a:gd name="T52" fmla="*/ 204 w 178"/>
                <a:gd name="T53" fmla="*/ 489 h 158"/>
                <a:gd name="T54" fmla="*/ 153 w 178"/>
                <a:gd name="T55" fmla="*/ 429 h 158"/>
                <a:gd name="T56" fmla="*/ 143 w 178"/>
                <a:gd name="T57" fmla="*/ 378 h 158"/>
                <a:gd name="T58" fmla="*/ 140 w 178"/>
                <a:gd name="T59" fmla="*/ 343 h 158"/>
                <a:gd name="T60" fmla="*/ 137 w 178"/>
                <a:gd name="T61" fmla="*/ 318 h 158"/>
                <a:gd name="T62" fmla="*/ 124 w 178"/>
                <a:gd name="T63" fmla="*/ 305 h 158"/>
                <a:gd name="T64" fmla="*/ 121 w 178"/>
                <a:gd name="T65" fmla="*/ 232 h 158"/>
                <a:gd name="T66" fmla="*/ 80 w 178"/>
                <a:gd name="T67" fmla="*/ 165 h 158"/>
                <a:gd name="T68" fmla="*/ 45 w 178"/>
                <a:gd name="T69" fmla="*/ 111 h 158"/>
                <a:gd name="T70" fmla="*/ 25 w 178"/>
                <a:gd name="T71" fmla="*/ 76 h 158"/>
                <a:gd name="T72" fmla="*/ 6 w 178"/>
                <a:gd name="T73" fmla="*/ 16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8" h="158">
                  <a:moveTo>
                    <a:pt x="2" y="5"/>
                  </a:moveTo>
                  <a:cubicBezTo>
                    <a:pt x="2" y="4"/>
                    <a:pt x="8" y="4"/>
                    <a:pt x="12" y="5"/>
                  </a:cubicBezTo>
                  <a:cubicBezTo>
                    <a:pt x="15" y="5"/>
                    <a:pt x="17" y="2"/>
                    <a:pt x="21" y="1"/>
                  </a:cubicBezTo>
                  <a:cubicBezTo>
                    <a:pt x="25" y="0"/>
                    <a:pt x="31" y="6"/>
                    <a:pt x="31" y="6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11"/>
                    <a:pt x="94" y="12"/>
                    <a:pt x="98" y="13"/>
                  </a:cubicBezTo>
                  <a:cubicBezTo>
                    <a:pt x="101" y="13"/>
                    <a:pt x="108" y="12"/>
                    <a:pt x="117" y="16"/>
                  </a:cubicBezTo>
                  <a:cubicBezTo>
                    <a:pt x="127" y="20"/>
                    <a:pt x="153" y="11"/>
                    <a:pt x="153" y="11"/>
                  </a:cubicBezTo>
                  <a:cubicBezTo>
                    <a:pt x="154" y="9"/>
                    <a:pt x="168" y="8"/>
                    <a:pt x="173" y="9"/>
                  </a:cubicBezTo>
                  <a:cubicBezTo>
                    <a:pt x="178" y="9"/>
                    <a:pt x="178" y="13"/>
                    <a:pt x="178" y="13"/>
                  </a:cubicBezTo>
                  <a:cubicBezTo>
                    <a:pt x="178" y="13"/>
                    <a:pt x="178" y="12"/>
                    <a:pt x="175" y="13"/>
                  </a:cubicBezTo>
                  <a:cubicBezTo>
                    <a:pt x="172" y="14"/>
                    <a:pt x="172" y="18"/>
                    <a:pt x="169" y="17"/>
                  </a:cubicBezTo>
                  <a:cubicBezTo>
                    <a:pt x="166" y="15"/>
                    <a:pt x="165" y="13"/>
                    <a:pt x="162" y="16"/>
                  </a:cubicBezTo>
                  <a:cubicBezTo>
                    <a:pt x="159" y="19"/>
                    <a:pt x="156" y="20"/>
                    <a:pt x="156" y="20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6"/>
                    <a:pt x="127" y="21"/>
                    <a:pt x="123" y="20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8" y="150"/>
                    <a:pt x="101" y="152"/>
                    <a:pt x="100" y="154"/>
                  </a:cubicBezTo>
                  <a:cubicBezTo>
                    <a:pt x="99" y="157"/>
                    <a:pt x="97" y="157"/>
                    <a:pt x="94" y="156"/>
                  </a:cubicBezTo>
                  <a:cubicBezTo>
                    <a:pt x="92" y="156"/>
                    <a:pt x="90" y="155"/>
                    <a:pt x="88" y="156"/>
                  </a:cubicBezTo>
                  <a:cubicBezTo>
                    <a:pt x="87" y="157"/>
                    <a:pt x="84" y="158"/>
                    <a:pt x="83" y="157"/>
                  </a:cubicBezTo>
                  <a:cubicBezTo>
                    <a:pt x="81" y="156"/>
                    <a:pt x="80" y="152"/>
                    <a:pt x="79" y="153"/>
                  </a:cubicBezTo>
                  <a:cubicBezTo>
                    <a:pt x="78" y="155"/>
                    <a:pt x="75" y="153"/>
                    <a:pt x="74" y="152"/>
                  </a:cubicBezTo>
                  <a:cubicBezTo>
                    <a:pt x="74" y="151"/>
                    <a:pt x="72" y="145"/>
                    <a:pt x="71" y="145"/>
                  </a:cubicBezTo>
                  <a:cubicBezTo>
                    <a:pt x="70" y="146"/>
                    <a:pt x="64" y="154"/>
                    <a:pt x="64" y="154"/>
                  </a:cubicBezTo>
                  <a:cubicBezTo>
                    <a:pt x="64" y="154"/>
                    <a:pt x="49" y="144"/>
                    <a:pt x="48" y="135"/>
                  </a:cubicBezTo>
                  <a:cubicBezTo>
                    <a:pt x="47" y="126"/>
                    <a:pt x="47" y="123"/>
                    <a:pt x="45" y="119"/>
                  </a:cubicBezTo>
                  <a:cubicBezTo>
                    <a:pt x="44" y="115"/>
                    <a:pt x="43" y="111"/>
                    <a:pt x="44" y="108"/>
                  </a:cubicBezTo>
                  <a:cubicBezTo>
                    <a:pt x="44" y="105"/>
                    <a:pt x="45" y="101"/>
                    <a:pt x="43" y="100"/>
                  </a:cubicBezTo>
                  <a:cubicBezTo>
                    <a:pt x="41" y="100"/>
                    <a:pt x="37" y="106"/>
                    <a:pt x="39" y="96"/>
                  </a:cubicBezTo>
                  <a:cubicBezTo>
                    <a:pt x="40" y="85"/>
                    <a:pt x="43" y="81"/>
                    <a:pt x="38" y="73"/>
                  </a:cubicBezTo>
                  <a:cubicBezTo>
                    <a:pt x="33" y="66"/>
                    <a:pt x="31" y="60"/>
                    <a:pt x="25" y="52"/>
                  </a:cubicBezTo>
                  <a:cubicBezTo>
                    <a:pt x="20" y="45"/>
                    <a:pt x="15" y="43"/>
                    <a:pt x="14" y="35"/>
                  </a:cubicBezTo>
                  <a:cubicBezTo>
                    <a:pt x="13" y="26"/>
                    <a:pt x="13" y="30"/>
                    <a:pt x="8" y="24"/>
                  </a:cubicBezTo>
                  <a:cubicBezTo>
                    <a:pt x="2" y="18"/>
                    <a:pt x="0" y="12"/>
                    <a:pt x="2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70">
              <a:extLst>
                <a:ext uri="{FF2B5EF4-FFF2-40B4-BE49-F238E27FC236}">
                  <a16:creationId xmlns:a16="http://schemas.microsoft.com/office/drawing/2014/main" id="{E978D083-72FA-432A-836A-7D35C65E1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218"/>
              <a:ext cx="376" cy="382"/>
            </a:xfrm>
            <a:custGeom>
              <a:avLst/>
              <a:gdLst>
                <a:gd name="T0" fmla="*/ 0 w 118"/>
                <a:gd name="T1" fmla="*/ 290 h 120"/>
                <a:gd name="T2" fmla="*/ 3 w 118"/>
                <a:gd name="T3" fmla="*/ 175 h 120"/>
                <a:gd name="T4" fmla="*/ 41 w 118"/>
                <a:gd name="T5" fmla="*/ 172 h 120"/>
                <a:gd name="T6" fmla="*/ 48 w 118"/>
                <a:gd name="T7" fmla="*/ 22 h 120"/>
                <a:gd name="T8" fmla="*/ 140 w 118"/>
                <a:gd name="T9" fmla="*/ 10 h 120"/>
                <a:gd name="T10" fmla="*/ 153 w 118"/>
                <a:gd name="T11" fmla="*/ 22 h 120"/>
                <a:gd name="T12" fmla="*/ 172 w 118"/>
                <a:gd name="T13" fmla="*/ 10 h 120"/>
                <a:gd name="T14" fmla="*/ 194 w 118"/>
                <a:gd name="T15" fmla="*/ 13 h 120"/>
                <a:gd name="T16" fmla="*/ 213 w 118"/>
                <a:gd name="T17" fmla="*/ 0 h 120"/>
                <a:gd name="T18" fmla="*/ 223 w 118"/>
                <a:gd name="T19" fmla="*/ 0 h 120"/>
                <a:gd name="T20" fmla="*/ 223 w 118"/>
                <a:gd name="T21" fmla="*/ 0 h 120"/>
                <a:gd name="T22" fmla="*/ 229 w 118"/>
                <a:gd name="T23" fmla="*/ 25 h 120"/>
                <a:gd name="T24" fmla="*/ 261 w 118"/>
                <a:gd name="T25" fmla="*/ 70 h 120"/>
                <a:gd name="T26" fmla="*/ 290 w 118"/>
                <a:gd name="T27" fmla="*/ 99 h 120"/>
                <a:gd name="T28" fmla="*/ 309 w 118"/>
                <a:gd name="T29" fmla="*/ 111 h 120"/>
                <a:gd name="T30" fmla="*/ 315 w 118"/>
                <a:gd name="T31" fmla="*/ 108 h 120"/>
                <a:gd name="T32" fmla="*/ 312 w 118"/>
                <a:gd name="T33" fmla="*/ 124 h 120"/>
                <a:gd name="T34" fmla="*/ 325 w 118"/>
                <a:gd name="T35" fmla="*/ 134 h 120"/>
                <a:gd name="T36" fmla="*/ 319 w 118"/>
                <a:gd name="T37" fmla="*/ 150 h 120"/>
                <a:gd name="T38" fmla="*/ 331 w 118"/>
                <a:gd name="T39" fmla="*/ 153 h 120"/>
                <a:gd name="T40" fmla="*/ 344 w 118"/>
                <a:gd name="T41" fmla="*/ 159 h 120"/>
                <a:gd name="T42" fmla="*/ 373 w 118"/>
                <a:gd name="T43" fmla="*/ 181 h 120"/>
                <a:gd name="T44" fmla="*/ 366 w 118"/>
                <a:gd name="T45" fmla="*/ 185 h 120"/>
                <a:gd name="T46" fmla="*/ 351 w 118"/>
                <a:gd name="T47" fmla="*/ 201 h 120"/>
                <a:gd name="T48" fmla="*/ 328 w 118"/>
                <a:gd name="T49" fmla="*/ 201 h 120"/>
                <a:gd name="T50" fmla="*/ 319 w 118"/>
                <a:gd name="T51" fmla="*/ 213 h 120"/>
                <a:gd name="T52" fmla="*/ 296 w 118"/>
                <a:gd name="T53" fmla="*/ 232 h 120"/>
                <a:gd name="T54" fmla="*/ 274 w 118"/>
                <a:gd name="T55" fmla="*/ 251 h 120"/>
                <a:gd name="T56" fmla="*/ 258 w 118"/>
                <a:gd name="T57" fmla="*/ 280 h 120"/>
                <a:gd name="T58" fmla="*/ 233 w 118"/>
                <a:gd name="T59" fmla="*/ 287 h 120"/>
                <a:gd name="T60" fmla="*/ 223 w 118"/>
                <a:gd name="T61" fmla="*/ 318 h 120"/>
                <a:gd name="T62" fmla="*/ 207 w 118"/>
                <a:gd name="T63" fmla="*/ 328 h 120"/>
                <a:gd name="T64" fmla="*/ 147 w 118"/>
                <a:gd name="T65" fmla="*/ 318 h 120"/>
                <a:gd name="T66" fmla="*/ 108 w 118"/>
                <a:gd name="T67" fmla="*/ 325 h 120"/>
                <a:gd name="T68" fmla="*/ 83 w 118"/>
                <a:gd name="T69" fmla="*/ 357 h 120"/>
                <a:gd name="T70" fmla="*/ 67 w 118"/>
                <a:gd name="T71" fmla="*/ 372 h 120"/>
                <a:gd name="T72" fmla="*/ 25 w 118"/>
                <a:gd name="T73" fmla="*/ 372 h 120"/>
                <a:gd name="T74" fmla="*/ 32 w 118"/>
                <a:gd name="T75" fmla="*/ 350 h 120"/>
                <a:gd name="T76" fmla="*/ 32 w 118"/>
                <a:gd name="T77" fmla="*/ 322 h 120"/>
                <a:gd name="T78" fmla="*/ 0 w 118"/>
                <a:gd name="T79" fmla="*/ 29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8" h="120">
                  <a:moveTo>
                    <a:pt x="0" y="91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8"/>
                    <a:pt x="44" y="3"/>
                    <a:pt x="44" y="3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51" y="6"/>
                    <a:pt x="54" y="3"/>
                  </a:cubicBezTo>
                  <a:cubicBezTo>
                    <a:pt x="57" y="0"/>
                    <a:pt x="58" y="2"/>
                    <a:pt x="61" y="4"/>
                  </a:cubicBezTo>
                  <a:cubicBezTo>
                    <a:pt x="64" y="5"/>
                    <a:pt x="64" y="1"/>
                    <a:pt x="67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68" y="5"/>
                    <a:pt x="72" y="8"/>
                  </a:cubicBezTo>
                  <a:cubicBezTo>
                    <a:pt x="75" y="10"/>
                    <a:pt x="81" y="15"/>
                    <a:pt x="82" y="22"/>
                  </a:cubicBezTo>
                  <a:cubicBezTo>
                    <a:pt x="83" y="29"/>
                    <a:pt x="88" y="30"/>
                    <a:pt x="91" y="31"/>
                  </a:cubicBezTo>
                  <a:cubicBezTo>
                    <a:pt x="93" y="32"/>
                    <a:pt x="97" y="33"/>
                    <a:pt x="97" y="35"/>
                  </a:cubicBezTo>
                  <a:cubicBezTo>
                    <a:pt x="97" y="36"/>
                    <a:pt x="99" y="31"/>
                    <a:pt x="99" y="34"/>
                  </a:cubicBezTo>
                  <a:cubicBezTo>
                    <a:pt x="100" y="36"/>
                    <a:pt x="97" y="37"/>
                    <a:pt x="98" y="39"/>
                  </a:cubicBezTo>
                  <a:cubicBezTo>
                    <a:pt x="98" y="41"/>
                    <a:pt x="101" y="40"/>
                    <a:pt x="102" y="42"/>
                  </a:cubicBezTo>
                  <a:cubicBezTo>
                    <a:pt x="102" y="43"/>
                    <a:pt x="98" y="46"/>
                    <a:pt x="100" y="47"/>
                  </a:cubicBezTo>
                  <a:cubicBezTo>
                    <a:pt x="101" y="48"/>
                    <a:pt x="102" y="48"/>
                    <a:pt x="104" y="48"/>
                  </a:cubicBezTo>
                  <a:cubicBezTo>
                    <a:pt x="106" y="48"/>
                    <a:pt x="106" y="48"/>
                    <a:pt x="108" y="50"/>
                  </a:cubicBezTo>
                  <a:cubicBezTo>
                    <a:pt x="109" y="51"/>
                    <a:pt x="116" y="53"/>
                    <a:pt x="117" y="57"/>
                  </a:cubicBezTo>
                  <a:cubicBezTo>
                    <a:pt x="117" y="57"/>
                    <a:pt x="118" y="58"/>
                    <a:pt x="115" y="58"/>
                  </a:cubicBezTo>
                  <a:cubicBezTo>
                    <a:pt x="113" y="59"/>
                    <a:pt x="112" y="61"/>
                    <a:pt x="110" y="63"/>
                  </a:cubicBezTo>
                  <a:cubicBezTo>
                    <a:pt x="108" y="64"/>
                    <a:pt x="105" y="63"/>
                    <a:pt x="103" y="63"/>
                  </a:cubicBezTo>
                  <a:cubicBezTo>
                    <a:pt x="102" y="64"/>
                    <a:pt x="101" y="64"/>
                    <a:pt x="100" y="67"/>
                  </a:cubicBezTo>
                  <a:cubicBezTo>
                    <a:pt x="99" y="70"/>
                    <a:pt x="95" y="72"/>
                    <a:pt x="93" y="73"/>
                  </a:cubicBezTo>
                  <a:cubicBezTo>
                    <a:pt x="91" y="74"/>
                    <a:pt x="87" y="77"/>
                    <a:pt x="86" y="79"/>
                  </a:cubicBezTo>
                  <a:cubicBezTo>
                    <a:pt x="85" y="81"/>
                    <a:pt x="86" y="86"/>
                    <a:pt x="81" y="88"/>
                  </a:cubicBezTo>
                  <a:cubicBezTo>
                    <a:pt x="76" y="89"/>
                    <a:pt x="75" y="85"/>
                    <a:pt x="73" y="90"/>
                  </a:cubicBezTo>
                  <a:cubicBezTo>
                    <a:pt x="71" y="94"/>
                    <a:pt x="72" y="99"/>
                    <a:pt x="70" y="100"/>
                  </a:cubicBezTo>
                  <a:cubicBezTo>
                    <a:pt x="67" y="102"/>
                    <a:pt x="71" y="103"/>
                    <a:pt x="65" y="103"/>
                  </a:cubicBezTo>
                  <a:cubicBezTo>
                    <a:pt x="60" y="103"/>
                    <a:pt x="49" y="106"/>
                    <a:pt x="46" y="100"/>
                  </a:cubicBezTo>
                  <a:cubicBezTo>
                    <a:pt x="43" y="93"/>
                    <a:pt x="37" y="96"/>
                    <a:pt x="34" y="102"/>
                  </a:cubicBezTo>
                  <a:cubicBezTo>
                    <a:pt x="32" y="108"/>
                    <a:pt x="28" y="111"/>
                    <a:pt x="26" y="112"/>
                  </a:cubicBezTo>
                  <a:cubicBezTo>
                    <a:pt x="25" y="113"/>
                    <a:pt x="25" y="114"/>
                    <a:pt x="21" y="117"/>
                  </a:cubicBezTo>
                  <a:cubicBezTo>
                    <a:pt x="18" y="120"/>
                    <a:pt x="9" y="119"/>
                    <a:pt x="8" y="117"/>
                  </a:cubicBezTo>
                  <a:cubicBezTo>
                    <a:pt x="7" y="115"/>
                    <a:pt x="8" y="113"/>
                    <a:pt x="10" y="110"/>
                  </a:cubicBezTo>
                  <a:cubicBezTo>
                    <a:pt x="11" y="107"/>
                    <a:pt x="12" y="105"/>
                    <a:pt x="10" y="101"/>
                  </a:cubicBezTo>
                  <a:cubicBezTo>
                    <a:pt x="7" y="98"/>
                    <a:pt x="5" y="91"/>
                    <a:pt x="0" y="9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71">
              <a:extLst>
                <a:ext uri="{FF2B5EF4-FFF2-40B4-BE49-F238E27FC236}">
                  <a16:creationId xmlns:a16="http://schemas.microsoft.com/office/drawing/2014/main" id="{33E63780-5CE6-40A9-A2E1-87BBC06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3399"/>
              <a:ext cx="641" cy="538"/>
            </a:xfrm>
            <a:custGeom>
              <a:avLst/>
              <a:gdLst>
                <a:gd name="T0" fmla="*/ 0 w 201"/>
                <a:gd name="T1" fmla="*/ 267 h 169"/>
                <a:gd name="T2" fmla="*/ 22 w 201"/>
                <a:gd name="T3" fmla="*/ 239 h 169"/>
                <a:gd name="T4" fmla="*/ 32 w 201"/>
                <a:gd name="T5" fmla="*/ 261 h 169"/>
                <a:gd name="T6" fmla="*/ 48 w 201"/>
                <a:gd name="T7" fmla="*/ 264 h 169"/>
                <a:gd name="T8" fmla="*/ 61 w 201"/>
                <a:gd name="T9" fmla="*/ 277 h 169"/>
                <a:gd name="T10" fmla="*/ 77 w 201"/>
                <a:gd name="T11" fmla="*/ 274 h 169"/>
                <a:gd name="T12" fmla="*/ 96 w 201"/>
                <a:gd name="T13" fmla="*/ 274 h 169"/>
                <a:gd name="T14" fmla="*/ 115 w 201"/>
                <a:gd name="T15" fmla="*/ 267 h 169"/>
                <a:gd name="T16" fmla="*/ 140 w 201"/>
                <a:gd name="T17" fmla="*/ 255 h 169"/>
                <a:gd name="T18" fmla="*/ 140 w 201"/>
                <a:gd name="T19" fmla="*/ 118 h 169"/>
                <a:gd name="T20" fmla="*/ 140 w 201"/>
                <a:gd name="T21" fmla="*/ 108 h 169"/>
                <a:gd name="T22" fmla="*/ 172 w 201"/>
                <a:gd name="T23" fmla="*/ 140 h 169"/>
                <a:gd name="T24" fmla="*/ 172 w 201"/>
                <a:gd name="T25" fmla="*/ 169 h 169"/>
                <a:gd name="T26" fmla="*/ 166 w 201"/>
                <a:gd name="T27" fmla="*/ 191 h 169"/>
                <a:gd name="T28" fmla="*/ 207 w 201"/>
                <a:gd name="T29" fmla="*/ 191 h 169"/>
                <a:gd name="T30" fmla="*/ 223 w 201"/>
                <a:gd name="T31" fmla="*/ 175 h 169"/>
                <a:gd name="T32" fmla="*/ 249 w 201"/>
                <a:gd name="T33" fmla="*/ 143 h 169"/>
                <a:gd name="T34" fmla="*/ 287 w 201"/>
                <a:gd name="T35" fmla="*/ 137 h 169"/>
                <a:gd name="T36" fmla="*/ 348 w 201"/>
                <a:gd name="T37" fmla="*/ 146 h 169"/>
                <a:gd name="T38" fmla="*/ 364 w 201"/>
                <a:gd name="T39" fmla="*/ 137 h 169"/>
                <a:gd name="T40" fmla="*/ 373 w 201"/>
                <a:gd name="T41" fmla="*/ 105 h 169"/>
                <a:gd name="T42" fmla="*/ 399 w 201"/>
                <a:gd name="T43" fmla="*/ 99 h 169"/>
                <a:gd name="T44" fmla="*/ 415 w 201"/>
                <a:gd name="T45" fmla="*/ 70 h 169"/>
                <a:gd name="T46" fmla="*/ 437 w 201"/>
                <a:gd name="T47" fmla="*/ 51 h 169"/>
                <a:gd name="T48" fmla="*/ 459 w 201"/>
                <a:gd name="T49" fmla="*/ 32 h 169"/>
                <a:gd name="T50" fmla="*/ 469 w 201"/>
                <a:gd name="T51" fmla="*/ 19 h 169"/>
                <a:gd name="T52" fmla="*/ 491 w 201"/>
                <a:gd name="T53" fmla="*/ 19 h 169"/>
                <a:gd name="T54" fmla="*/ 507 w 201"/>
                <a:gd name="T55" fmla="*/ 3 h 169"/>
                <a:gd name="T56" fmla="*/ 513 w 201"/>
                <a:gd name="T57" fmla="*/ 0 h 169"/>
                <a:gd name="T58" fmla="*/ 603 w 201"/>
                <a:gd name="T59" fmla="*/ 13 h 169"/>
                <a:gd name="T60" fmla="*/ 612 w 201"/>
                <a:gd name="T61" fmla="*/ 64 h 169"/>
                <a:gd name="T62" fmla="*/ 619 w 201"/>
                <a:gd name="T63" fmla="*/ 108 h 169"/>
                <a:gd name="T64" fmla="*/ 615 w 201"/>
                <a:gd name="T65" fmla="*/ 162 h 169"/>
                <a:gd name="T66" fmla="*/ 600 w 201"/>
                <a:gd name="T67" fmla="*/ 159 h 169"/>
                <a:gd name="T68" fmla="*/ 587 w 201"/>
                <a:gd name="T69" fmla="*/ 150 h 169"/>
                <a:gd name="T70" fmla="*/ 577 w 201"/>
                <a:gd name="T71" fmla="*/ 159 h 169"/>
                <a:gd name="T72" fmla="*/ 577 w 201"/>
                <a:gd name="T73" fmla="*/ 175 h 169"/>
                <a:gd name="T74" fmla="*/ 568 w 201"/>
                <a:gd name="T75" fmla="*/ 188 h 169"/>
                <a:gd name="T76" fmla="*/ 580 w 201"/>
                <a:gd name="T77" fmla="*/ 201 h 169"/>
                <a:gd name="T78" fmla="*/ 596 w 201"/>
                <a:gd name="T79" fmla="*/ 216 h 169"/>
                <a:gd name="T80" fmla="*/ 612 w 201"/>
                <a:gd name="T81" fmla="*/ 207 h 169"/>
                <a:gd name="T82" fmla="*/ 619 w 201"/>
                <a:gd name="T83" fmla="*/ 197 h 169"/>
                <a:gd name="T84" fmla="*/ 641 w 201"/>
                <a:gd name="T85" fmla="*/ 201 h 169"/>
                <a:gd name="T86" fmla="*/ 638 w 201"/>
                <a:gd name="T87" fmla="*/ 223 h 169"/>
                <a:gd name="T88" fmla="*/ 609 w 201"/>
                <a:gd name="T89" fmla="*/ 283 h 169"/>
                <a:gd name="T90" fmla="*/ 552 w 201"/>
                <a:gd name="T91" fmla="*/ 337 h 169"/>
                <a:gd name="T92" fmla="*/ 475 w 201"/>
                <a:gd name="T93" fmla="*/ 417 h 169"/>
                <a:gd name="T94" fmla="*/ 367 w 201"/>
                <a:gd name="T95" fmla="*/ 478 h 169"/>
                <a:gd name="T96" fmla="*/ 325 w 201"/>
                <a:gd name="T97" fmla="*/ 490 h 169"/>
                <a:gd name="T98" fmla="*/ 297 w 201"/>
                <a:gd name="T99" fmla="*/ 490 h 169"/>
                <a:gd name="T100" fmla="*/ 274 w 201"/>
                <a:gd name="T101" fmla="*/ 487 h 169"/>
                <a:gd name="T102" fmla="*/ 252 w 201"/>
                <a:gd name="T103" fmla="*/ 487 h 169"/>
                <a:gd name="T104" fmla="*/ 233 w 201"/>
                <a:gd name="T105" fmla="*/ 487 h 169"/>
                <a:gd name="T106" fmla="*/ 214 w 201"/>
                <a:gd name="T107" fmla="*/ 484 h 169"/>
                <a:gd name="T108" fmla="*/ 204 w 201"/>
                <a:gd name="T109" fmla="*/ 493 h 169"/>
                <a:gd name="T110" fmla="*/ 172 w 201"/>
                <a:gd name="T111" fmla="*/ 503 h 169"/>
                <a:gd name="T112" fmla="*/ 121 w 201"/>
                <a:gd name="T113" fmla="*/ 519 h 169"/>
                <a:gd name="T114" fmla="*/ 77 w 201"/>
                <a:gd name="T115" fmla="*/ 484 h 169"/>
                <a:gd name="T116" fmla="*/ 57 w 201"/>
                <a:gd name="T117" fmla="*/ 430 h 169"/>
                <a:gd name="T118" fmla="*/ 67 w 201"/>
                <a:gd name="T119" fmla="*/ 398 h 169"/>
                <a:gd name="T120" fmla="*/ 29 w 201"/>
                <a:gd name="T121" fmla="*/ 334 h 169"/>
                <a:gd name="T122" fmla="*/ 13 w 201"/>
                <a:gd name="T123" fmla="*/ 283 h 169"/>
                <a:gd name="T124" fmla="*/ 0 w 201"/>
                <a:gd name="T125" fmla="*/ 267 h 1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1" h="169">
                  <a:moveTo>
                    <a:pt x="0" y="84"/>
                  </a:moveTo>
                  <a:cubicBezTo>
                    <a:pt x="0" y="84"/>
                    <a:pt x="6" y="76"/>
                    <a:pt x="7" y="75"/>
                  </a:cubicBezTo>
                  <a:cubicBezTo>
                    <a:pt x="8" y="75"/>
                    <a:pt x="10" y="81"/>
                    <a:pt x="10" y="82"/>
                  </a:cubicBezTo>
                  <a:cubicBezTo>
                    <a:pt x="11" y="83"/>
                    <a:pt x="14" y="85"/>
                    <a:pt x="15" y="83"/>
                  </a:cubicBezTo>
                  <a:cubicBezTo>
                    <a:pt x="16" y="82"/>
                    <a:pt x="17" y="86"/>
                    <a:pt x="19" y="87"/>
                  </a:cubicBezTo>
                  <a:cubicBezTo>
                    <a:pt x="20" y="88"/>
                    <a:pt x="23" y="87"/>
                    <a:pt x="24" y="86"/>
                  </a:cubicBezTo>
                  <a:cubicBezTo>
                    <a:pt x="26" y="85"/>
                    <a:pt x="28" y="86"/>
                    <a:pt x="30" y="86"/>
                  </a:cubicBezTo>
                  <a:cubicBezTo>
                    <a:pt x="33" y="87"/>
                    <a:pt x="35" y="87"/>
                    <a:pt x="36" y="84"/>
                  </a:cubicBezTo>
                  <a:cubicBezTo>
                    <a:pt x="37" y="82"/>
                    <a:pt x="44" y="80"/>
                    <a:pt x="44" y="8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1" y="41"/>
                    <a:pt x="54" y="44"/>
                  </a:cubicBezTo>
                  <a:cubicBezTo>
                    <a:pt x="56" y="48"/>
                    <a:pt x="55" y="50"/>
                    <a:pt x="54" y="53"/>
                  </a:cubicBezTo>
                  <a:cubicBezTo>
                    <a:pt x="52" y="56"/>
                    <a:pt x="51" y="58"/>
                    <a:pt x="52" y="60"/>
                  </a:cubicBezTo>
                  <a:cubicBezTo>
                    <a:pt x="53" y="62"/>
                    <a:pt x="62" y="63"/>
                    <a:pt x="65" y="60"/>
                  </a:cubicBezTo>
                  <a:cubicBezTo>
                    <a:pt x="69" y="57"/>
                    <a:pt x="69" y="56"/>
                    <a:pt x="70" y="55"/>
                  </a:cubicBezTo>
                  <a:cubicBezTo>
                    <a:pt x="72" y="54"/>
                    <a:pt x="76" y="51"/>
                    <a:pt x="78" y="45"/>
                  </a:cubicBezTo>
                  <a:cubicBezTo>
                    <a:pt x="81" y="39"/>
                    <a:pt x="87" y="36"/>
                    <a:pt x="90" y="43"/>
                  </a:cubicBezTo>
                  <a:cubicBezTo>
                    <a:pt x="93" y="49"/>
                    <a:pt x="104" y="46"/>
                    <a:pt x="109" y="46"/>
                  </a:cubicBezTo>
                  <a:cubicBezTo>
                    <a:pt x="115" y="46"/>
                    <a:pt x="111" y="45"/>
                    <a:pt x="114" y="43"/>
                  </a:cubicBezTo>
                  <a:cubicBezTo>
                    <a:pt x="116" y="42"/>
                    <a:pt x="115" y="37"/>
                    <a:pt x="117" y="33"/>
                  </a:cubicBezTo>
                  <a:cubicBezTo>
                    <a:pt x="119" y="28"/>
                    <a:pt x="120" y="32"/>
                    <a:pt x="125" y="31"/>
                  </a:cubicBezTo>
                  <a:cubicBezTo>
                    <a:pt x="130" y="29"/>
                    <a:pt x="129" y="24"/>
                    <a:pt x="130" y="22"/>
                  </a:cubicBezTo>
                  <a:cubicBezTo>
                    <a:pt x="131" y="20"/>
                    <a:pt x="135" y="17"/>
                    <a:pt x="137" y="16"/>
                  </a:cubicBezTo>
                  <a:cubicBezTo>
                    <a:pt x="139" y="15"/>
                    <a:pt x="143" y="13"/>
                    <a:pt x="144" y="10"/>
                  </a:cubicBezTo>
                  <a:cubicBezTo>
                    <a:pt x="145" y="7"/>
                    <a:pt x="146" y="7"/>
                    <a:pt x="147" y="6"/>
                  </a:cubicBezTo>
                  <a:cubicBezTo>
                    <a:pt x="149" y="6"/>
                    <a:pt x="152" y="7"/>
                    <a:pt x="154" y="6"/>
                  </a:cubicBezTo>
                  <a:cubicBezTo>
                    <a:pt x="156" y="4"/>
                    <a:pt x="157" y="2"/>
                    <a:pt x="159" y="1"/>
                  </a:cubicBezTo>
                  <a:cubicBezTo>
                    <a:pt x="162" y="1"/>
                    <a:pt x="161" y="0"/>
                    <a:pt x="161" y="0"/>
                  </a:cubicBezTo>
                  <a:cubicBezTo>
                    <a:pt x="161" y="0"/>
                    <a:pt x="185" y="1"/>
                    <a:pt x="189" y="4"/>
                  </a:cubicBezTo>
                  <a:cubicBezTo>
                    <a:pt x="189" y="4"/>
                    <a:pt x="189" y="14"/>
                    <a:pt x="192" y="20"/>
                  </a:cubicBezTo>
                  <a:cubicBezTo>
                    <a:pt x="195" y="26"/>
                    <a:pt x="194" y="28"/>
                    <a:pt x="194" y="34"/>
                  </a:cubicBezTo>
                  <a:cubicBezTo>
                    <a:pt x="194" y="41"/>
                    <a:pt x="193" y="51"/>
                    <a:pt x="193" y="51"/>
                  </a:cubicBezTo>
                  <a:cubicBezTo>
                    <a:pt x="193" y="51"/>
                    <a:pt x="189" y="51"/>
                    <a:pt x="188" y="50"/>
                  </a:cubicBezTo>
                  <a:cubicBezTo>
                    <a:pt x="188" y="49"/>
                    <a:pt x="185" y="46"/>
                    <a:pt x="184" y="47"/>
                  </a:cubicBezTo>
                  <a:cubicBezTo>
                    <a:pt x="183" y="48"/>
                    <a:pt x="181" y="47"/>
                    <a:pt x="181" y="50"/>
                  </a:cubicBezTo>
                  <a:cubicBezTo>
                    <a:pt x="180" y="53"/>
                    <a:pt x="181" y="54"/>
                    <a:pt x="181" y="55"/>
                  </a:cubicBezTo>
                  <a:cubicBezTo>
                    <a:pt x="180" y="57"/>
                    <a:pt x="177" y="57"/>
                    <a:pt x="178" y="59"/>
                  </a:cubicBezTo>
                  <a:cubicBezTo>
                    <a:pt x="178" y="60"/>
                    <a:pt x="181" y="62"/>
                    <a:pt x="182" y="63"/>
                  </a:cubicBezTo>
                  <a:cubicBezTo>
                    <a:pt x="183" y="65"/>
                    <a:pt x="185" y="67"/>
                    <a:pt x="187" y="68"/>
                  </a:cubicBezTo>
                  <a:cubicBezTo>
                    <a:pt x="189" y="68"/>
                    <a:pt x="191" y="66"/>
                    <a:pt x="192" y="65"/>
                  </a:cubicBezTo>
                  <a:cubicBezTo>
                    <a:pt x="192" y="64"/>
                    <a:pt x="194" y="62"/>
                    <a:pt x="194" y="62"/>
                  </a:cubicBezTo>
                  <a:cubicBezTo>
                    <a:pt x="194" y="62"/>
                    <a:pt x="198" y="60"/>
                    <a:pt x="201" y="63"/>
                  </a:cubicBezTo>
                  <a:cubicBezTo>
                    <a:pt x="201" y="63"/>
                    <a:pt x="201" y="64"/>
                    <a:pt x="200" y="70"/>
                  </a:cubicBezTo>
                  <a:cubicBezTo>
                    <a:pt x="199" y="76"/>
                    <a:pt x="200" y="85"/>
                    <a:pt x="191" y="89"/>
                  </a:cubicBezTo>
                  <a:cubicBezTo>
                    <a:pt x="181" y="94"/>
                    <a:pt x="180" y="97"/>
                    <a:pt x="173" y="106"/>
                  </a:cubicBezTo>
                  <a:cubicBezTo>
                    <a:pt x="166" y="116"/>
                    <a:pt x="156" y="123"/>
                    <a:pt x="149" y="131"/>
                  </a:cubicBezTo>
                  <a:cubicBezTo>
                    <a:pt x="141" y="138"/>
                    <a:pt x="125" y="151"/>
                    <a:pt x="115" y="150"/>
                  </a:cubicBezTo>
                  <a:cubicBezTo>
                    <a:pt x="105" y="148"/>
                    <a:pt x="107" y="153"/>
                    <a:pt x="102" y="154"/>
                  </a:cubicBezTo>
                  <a:cubicBezTo>
                    <a:pt x="98" y="155"/>
                    <a:pt x="95" y="157"/>
                    <a:pt x="93" y="154"/>
                  </a:cubicBezTo>
                  <a:cubicBezTo>
                    <a:pt x="90" y="152"/>
                    <a:pt x="89" y="151"/>
                    <a:pt x="86" y="153"/>
                  </a:cubicBezTo>
                  <a:cubicBezTo>
                    <a:pt x="84" y="155"/>
                    <a:pt x="83" y="155"/>
                    <a:pt x="79" y="153"/>
                  </a:cubicBezTo>
                  <a:cubicBezTo>
                    <a:pt x="76" y="152"/>
                    <a:pt x="75" y="152"/>
                    <a:pt x="73" y="153"/>
                  </a:cubicBezTo>
                  <a:cubicBezTo>
                    <a:pt x="70" y="155"/>
                    <a:pt x="69" y="150"/>
                    <a:pt x="67" y="152"/>
                  </a:cubicBezTo>
                  <a:cubicBezTo>
                    <a:pt x="65" y="153"/>
                    <a:pt x="66" y="153"/>
                    <a:pt x="64" y="155"/>
                  </a:cubicBezTo>
                  <a:cubicBezTo>
                    <a:pt x="62" y="157"/>
                    <a:pt x="61" y="158"/>
                    <a:pt x="54" y="158"/>
                  </a:cubicBezTo>
                  <a:cubicBezTo>
                    <a:pt x="47" y="158"/>
                    <a:pt x="45" y="169"/>
                    <a:pt x="38" y="163"/>
                  </a:cubicBezTo>
                  <a:cubicBezTo>
                    <a:pt x="31" y="156"/>
                    <a:pt x="28" y="156"/>
                    <a:pt x="24" y="152"/>
                  </a:cubicBezTo>
                  <a:cubicBezTo>
                    <a:pt x="20" y="148"/>
                    <a:pt x="13" y="135"/>
                    <a:pt x="18" y="135"/>
                  </a:cubicBezTo>
                  <a:cubicBezTo>
                    <a:pt x="22" y="136"/>
                    <a:pt x="24" y="132"/>
                    <a:pt x="21" y="125"/>
                  </a:cubicBezTo>
                  <a:cubicBezTo>
                    <a:pt x="17" y="119"/>
                    <a:pt x="12" y="114"/>
                    <a:pt x="9" y="105"/>
                  </a:cubicBezTo>
                  <a:cubicBezTo>
                    <a:pt x="6" y="95"/>
                    <a:pt x="6" y="92"/>
                    <a:pt x="4" y="89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72">
              <a:extLst>
                <a:ext uri="{FF2B5EF4-FFF2-40B4-BE49-F238E27FC236}">
                  <a16:creationId xmlns:a16="http://schemas.microsoft.com/office/drawing/2014/main" id="{15408A24-2E03-4418-A627-32754E88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546"/>
              <a:ext cx="54" cy="70"/>
            </a:xfrm>
            <a:custGeom>
              <a:avLst/>
              <a:gdLst>
                <a:gd name="T0" fmla="*/ 54 w 17"/>
                <a:gd name="T1" fmla="*/ 51 h 22"/>
                <a:gd name="T2" fmla="*/ 51 w 17"/>
                <a:gd name="T3" fmla="*/ 16 h 22"/>
                <a:gd name="T4" fmla="*/ 35 w 17"/>
                <a:gd name="T5" fmla="*/ 13 h 22"/>
                <a:gd name="T6" fmla="*/ 22 w 17"/>
                <a:gd name="T7" fmla="*/ 3 h 22"/>
                <a:gd name="T8" fmla="*/ 13 w 17"/>
                <a:gd name="T9" fmla="*/ 13 h 22"/>
                <a:gd name="T10" fmla="*/ 13 w 17"/>
                <a:gd name="T11" fmla="*/ 29 h 22"/>
                <a:gd name="T12" fmla="*/ 3 w 17"/>
                <a:gd name="T13" fmla="*/ 41 h 22"/>
                <a:gd name="T14" fmla="*/ 16 w 17"/>
                <a:gd name="T15" fmla="*/ 54 h 22"/>
                <a:gd name="T16" fmla="*/ 32 w 17"/>
                <a:gd name="T17" fmla="*/ 70 h 22"/>
                <a:gd name="T18" fmla="*/ 48 w 17"/>
                <a:gd name="T19" fmla="*/ 60 h 22"/>
                <a:gd name="T20" fmla="*/ 54 w 17"/>
                <a:gd name="T21" fmla="*/ 51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22">
                  <a:moveTo>
                    <a:pt x="17" y="1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2" y="5"/>
                    <a:pt x="11" y="4"/>
                  </a:cubicBezTo>
                  <a:cubicBezTo>
                    <a:pt x="11" y="3"/>
                    <a:pt x="8" y="0"/>
                    <a:pt x="7" y="1"/>
                  </a:cubicBezTo>
                  <a:cubicBezTo>
                    <a:pt x="6" y="2"/>
                    <a:pt x="4" y="1"/>
                    <a:pt x="4" y="4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1"/>
                    <a:pt x="0" y="11"/>
                    <a:pt x="1" y="13"/>
                  </a:cubicBezTo>
                  <a:cubicBezTo>
                    <a:pt x="1" y="14"/>
                    <a:pt x="4" y="16"/>
                    <a:pt x="5" y="17"/>
                  </a:cubicBezTo>
                  <a:cubicBezTo>
                    <a:pt x="6" y="19"/>
                    <a:pt x="8" y="21"/>
                    <a:pt x="10" y="22"/>
                  </a:cubicBezTo>
                  <a:cubicBezTo>
                    <a:pt x="12" y="22"/>
                    <a:pt x="14" y="20"/>
                    <a:pt x="15" y="19"/>
                  </a:cubicBezTo>
                  <a:cubicBezTo>
                    <a:pt x="15" y="18"/>
                    <a:pt x="17" y="16"/>
                    <a:pt x="17" y="1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3">
              <a:extLst>
                <a:ext uri="{FF2B5EF4-FFF2-40B4-BE49-F238E27FC236}">
                  <a16:creationId xmlns:a16="http://schemas.microsoft.com/office/drawing/2014/main" id="{B8B73EEC-10EA-403B-BE23-206B445A5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2970"/>
              <a:ext cx="335" cy="591"/>
            </a:xfrm>
            <a:custGeom>
              <a:avLst/>
              <a:gdLst>
                <a:gd name="T0" fmla="*/ 99 w 105"/>
                <a:gd name="T1" fmla="*/ 184 h 186"/>
                <a:gd name="T2" fmla="*/ 83 w 105"/>
                <a:gd name="T3" fmla="*/ 191 h 186"/>
                <a:gd name="T4" fmla="*/ 67 w 105"/>
                <a:gd name="T5" fmla="*/ 219 h 186"/>
                <a:gd name="T6" fmla="*/ 57 w 105"/>
                <a:gd name="T7" fmla="*/ 261 h 186"/>
                <a:gd name="T8" fmla="*/ 67 w 105"/>
                <a:gd name="T9" fmla="*/ 305 h 186"/>
                <a:gd name="T10" fmla="*/ 67 w 105"/>
                <a:gd name="T11" fmla="*/ 327 h 186"/>
                <a:gd name="T12" fmla="*/ 57 w 105"/>
                <a:gd name="T13" fmla="*/ 362 h 186"/>
                <a:gd name="T14" fmla="*/ 35 w 105"/>
                <a:gd name="T15" fmla="*/ 394 h 186"/>
                <a:gd name="T16" fmla="*/ 26 w 105"/>
                <a:gd name="T17" fmla="*/ 416 h 186"/>
                <a:gd name="T18" fmla="*/ 10 w 105"/>
                <a:gd name="T19" fmla="*/ 426 h 186"/>
                <a:gd name="T20" fmla="*/ 10 w 105"/>
                <a:gd name="T21" fmla="*/ 464 h 186"/>
                <a:gd name="T22" fmla="*/ 19 w 105"/>
                <a:gd name="T23" fmla="*/ 486 h 186"/>
                <a:gd name="T24" fmla="*/ 22 w 105"/>
                <a:gd name="T25" fmla="*/ 508 h 186"/>
                <a:gd name="T26" fmla="*/ 16 w 105"/>
                <a:gd name="T27" fmla="*/ 543 h 186"/>
                <a:gd name="T28" fmla="*/ 29 w 105"/>
                <a:gd name="T29" fmla="*/ 572 h 186"/>
                <a:gd name="T30" fmla="*/ 67 w 105"/>
                <a:gd name="T31" fmla="*/ 588 h 186"/>
                <a:gd name="T32" fmla="*/ 86 w 105"/>
                <a:gd name="T33" fmla="*/ 585 h 186"/>
                <a:gd name="T34" fmla="*/ 115 w 105"/>
                <a:gd name="T35" fmla="*/ 569 h 186"/>
                <a:gd name="T36" fmla="*/ 140 w 105"/>
                <a:gd name="T37" fmla="*/ 569 h 186"/>
                <a:gd name="T38" fmla="*/ 274 w 105"/>
                <a:gd name="T39" fmla="*/ 296 h 186"/>
                <a:gd name="T40" fmla="*/ 287 w 105"/>
                <a:gd name="T41" fmla="*/ 235 h 186"/>
                <a:gd name="T42" fmla="*/ 303 w 105"/>
                <a:gd name="T43" fmla="*/ 187 h 186"/>
                <a:gd name="T44" fmla="*/ 303 w 105"/>
                <a:gd name="T45" fmla="*/ 159 h 186"/>
                <a:gd name="T46" fmla="*/ 319 w 105"/>
                <a:gd name="T47" fmla="*/ 175 h 186"/>
                <a:gd name="T48" fmla="*/ 332 w 105"/>
                <a:gd name="T49" fmla="*/ 162 h 186"/>
                <a:gd name="T50" fmla="*/ 329 w 105"/>
                <a:gd name="T51" fmla="*/ 124 h 186"/>
                <a:gd name="T52" fmla="*/ 325 w 105"/>
                <a:gd name="T53" fmla="*/ 70 h 186"/>
                <a:gd name="T54" fmla="*/ 316 w 105"/>
                <a:gd name="T55" fmla="*/ 44 h 186"/>
                <a:gd name="T56" fmla="*/ 303 w 105"/>
                <a:gd name="T57" fmla="*/ 19 h 186"/>
                <a:gd name="T58" fmla="*/ 297 w 105"/>
                <a:gd name="T59" fmla="*/ 0 h 186"/>
                <a:gd name="T60" fmla="*/ 287 w 105"/>
                <a:gd name="T61" fmla="*/ 19 h 186"/>
                <a:gd name="T62" fmla="*/ 274 w 105"/>
                <a:gd name="T63" fmla="*/ 25 h 186"/>
                <a:gd name="T64" fmla="*/ 281 w 105"/>
                <a:gd name="T65" fmla="*/ 44 h 186"/>
                <a:gd name="T66" fmla="*/ 274 w 105"/>
                <a:gd name="T67" fmla="*/ 60 h 186"/>
                <a:gd name="T68" fmla="*/ 255 w 105"/>
                <a:gd name="T69" fmla="*/ 73 h 186"/>
                <a:gd name="T70" fmla="*/ 252 w 105"/>
                <a:gd name="T71" fmla="*/ 86 h 186"/>
                <a:gd name="T72" fmla="*/ 242 w 105"/>
                <a:gd name="T73" fmla="*/ 73 h 186"/>
                <a:gd name="T74" fmla="*/ 233 w 105"/>
                <a:gd name="T75" fmla="*/ 86 h 186"/>
                <a:gd name="T76" fmla="*/ 239 w 105"/>
                <a:gd name="T77" fmla="*/ 105 h 186"/>
                <a:gd name="T78" fmla="*/ 223 w 105"/>
                <a:gd name="T79" fmla="*/ 102 h 186"/>
                <a:gd name="T80" fmla="*/ 239 w 105"/>
                <a:gd name="T81" fmla="*/ 118 h 186"/>
                <a:gd name="T82" fmla="*/ 230 w 105"/>
                <a:gd name="T83" fmla="*/ 137 h 186"/>
                <a:gd name="T84" fmla="*/ 220 w 105"/>
                <a:gd name="T85" fmla="*/ 124 h 186"/>
                <a:gd name="T86" fmla="*/ 207 w 105"/>
                <a:gd name="T87" fmla="*/ 133 h 186"/>
                <a:gd name="T88" fmla="*/ 204 w 105"/>
                <a:gd name="T89" fmla="*/ 146 h 186"/>
                <a:gd name="T90" fmla="*/ 188 w 105"/>
                <a:gd name="T91" fmla="*/ 159 h 186"/>
                <a:gd name="T92" fmla="*/ 185 w 105"/>
                <a:gd name="T93" fmla="*/ 146 h 186"/>
                <a:gd name="T94" fmla="*/ 172 w 105"/>
                <a:gd name="T95" fmla="*/ 153 h 186"/>
                <a:gd name="T96" fmla="*/ 160 w 105"/>
                <a:gd name="T97" fmla="*/ 162 h 186"/>
                <a:gd name="T98" fmla="*/ 156 w 105"/>
                <a:gd name="T99" fmla="*/ 178 h 186"/>
                <a:gd name="T100" fmla="*/ 150 w 105"/>
                <a:gd name="T101" fmla="*/ 168 h 186"/>
                <a:gd name="T102" fmla="*/ 137 w 105"/>
                <a:gd name="T103" fmla="*/ 162 h 186"/>
                <a:gd name="T104" fmla="*/ 124 w 105"/>
                <a:gd name="T105" fmla="*/ 181 h 186"/>
                <a:gd name="T106" fmla="*/ 115 w 105"/>
                <a:gd name="T107" fmla="*/ 178 h 186"/>
                <a:gd name="T108" fmla="*/ 105 w 105"/>
                <a:gd name="T109" fmla="*/ 184 h 186"/>
                <a:gd name="T110" fmla="*/ 99 w 105"/>
                <a:gd name="T111" fmla="*/ 184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" h="186">
                  <a:moveTo>
                    <a:pt x="31" y="58"/>
                  </a:moveTo>
                  <a:cubicBezTo>
                    <a:pt x="31" y="58"/>
                    <a:pt x="25" y="56"/>
                    <a:pt x="26" y="60"/>
                  </a:cubicBezTo>
                  <a:cubicBezTo>
                    <a:pt x="26" y="64"/>
                    <a:pt x="22" y="67"/>
                    <a:pt x="21" y="69"/>
                  </a:cubicBezTo>
                  <a:cubicBezTo>
                    <a:pt x="19" y="72"/>
                    <a:pt x="16" y="78"/>
                    <a:pt x="18" y="82"/>
                  </a:cubicBezTo>
                  <a:cubicBezTo>
                    <a:pt x="20" y="87"/>
                    <a:pt x="21" y="92"/>
                    <a:pt x="21" y="96"/>
                  </a:cubicBezTo>
                  <a:cubicBezTo>
                    <a:pt x="21" y="101"/>
                    <a:pt x="19" y="102"/>
                    <a:pt x="21" y="103"/>
                  </a:cubicBezTo>
                  <a:cubicBezTo>
                    <a:pt x="22" y="105"/>
                    <a:pt x="19" y="110"/>
                    <a:pt x="18" y="114"/>
                  </a:cubicBezTo>
                  <a:cubicBezTo>
                    <a:pt x="17" y="118"/>
                    <a:pt x="12" y="120"/>
                    <a:pt x="11" y="124"/>
                  </a:cubicBezTo>
                  <a:cubicBezTo>
                    <a:pt x="9" y="128"/>
                    <a:pt x="10" y="130"/>
                    <a:pt x="8" y="131"/>
                  </a:cubicBezTo>
                  <a:cubicBezTo>
                    <a:pt x="6" y="132"/>
                    <a:pt x="4" y="131"/>
                    <a:pt x="3" y="134"/>
                  </a:cubicBezTo>
                  <a:cubicBezTo>
                    <a:pt x="3" y="137"/>
                    <a:pt x="0" y="143"/>
                    <a:pt x="3" y="146"/>
                  </a:cubicBezTo>
                  <a:cubicBezTo>
                    <a:pt x="5" y="149"/>
                    <a:pt x="5" y="150"/>
                    <a:pt x="6" y="153"/>
                  </a:cubicBezTo>
                  <a:cubicBezTo>
                    <a:pt x="8" y="155"/>
                    <a:pt x="11" y="153"/>
                    <a:pt x="7" y="160"/>
                  </a:cubicBezTo>
                  <a:cubicBezTo>
                    <a:pt x="3" y="166"/>
                    <a:pt x="3" y="166"/>
                    <a:pt x="5" y="171"/>
                  </a:cubicBezTo>
                  <a:cubicBezTo>
                    <a:pt x="7" y="176"/>
                    <a:pt x="6" y="177"/>
                    <a:pt x="9" y="180"/>
                  </a:cubicBezTo>
                  <a:cubicBezTo>
                    <a:pt x="13" y="182"/>
                    <a:pt x="20" y="183"/>
                    <a:pt x="21" y="185"/>
                  </a:cubicBezTo>
                  <a:cubicBezTo>
                    <a:pt x="22" y="186"/>
                    <a:pt x="25" y="186"/>
                    <a:pt x="27" y="184"/>
                  </a:cubicBezTo>
                  <a:cubicBezTo>
                    <a:pt x="29" y="182"/>
                    <a:pt x="32" y="179"/>
                    <a:pt x="36" y="179"/>
                  </a:cubicBezTo>
                  <a:cubicBezTo>
                    <a:pt x="40" y="179"/>
                    <a:pt x="42" y="181"/>
                    <a:pt x="44" y="179"/>
                  </a:cubicBezTo>
                  <a:cubicBezTo>
                    <a:pt x="47" y="176"/>
                    <a:pt x="80" y="102"/>
                    <a:pt x="86" y="93"/>
                  </a:cubicBezTo>
                  <a:cubicBezTo>
                    <a:pt x="92" y="84"/>
                    <a:pt x="89" y="79"/>
                    <a:pt x="90" y="74"/>
                  </a:cubicBezTo>
                  <a:cubicBezTo>
                    <a:pt x="91" y="70"/>
                    <a:pt x="97" y="63"/>
                    <a:pt x="95" y="59"/>
                  </a:cubicBezTo>
                  <a:cubicBezTo>
                    <a:pt x="93" y="54"/>
                    <a:pt x="93" y="51"/>
                    <a:pt x="95" y="50"/>
                  </a:cubicBezTo>
                  <a:cubicBezTo>
                    <a:pt x="97" y="50"/>
                    <a:pt x="99" y="52"/>
                    <a:pt x="100" y="55"/>
                  </a:cubicBezTo>
                  <a:cubicBezTo>
                    <a:pt x="100" y="59"/>
                    <a:pt x="103" y="57"/>
                    <a:pt x="104" y="51"/>
                  </a:cubicBezTo>
                  <a:cubicBezTo>
                    <a:pt x="105" y="46"/>
                    <a:pt x="104" y="48"/>
                    <a:pt x="103" y="39"/>
                  </a:cubicBezTo>
                  <a:cubicBezTo>
                    <a:pt x="102" y="29"/>
                    <a:pt x="102" y="25"/>
                    <a:pt x="102" y="22"/>
                  </a:cubicBezTo>
                  <a:cubicBezTo>
                    <a:pt x="102" y="19"/>
                    <a:pt x="102" y="16"/>
                    <a:pt x="99" y="14"/>
                  </a:cubicBezTo>
                  <a:cubicBezTo>
                    <a:pt x="97" y="11"/>
                    <a:pt x="95" y="10"/>
                    <a:pt x="95" y="6"/>
                  </a:cubicBezTo>
                  <a:cubicBezTo>
                    <a:pt x="94" y="2"/>
                    <a:pt x="93" y="0"/>
                    <a:pt x="93" y="0"/>
                  </a:cubicBezTo>
                  <a:cubicBezTo>
                    <a:pt x="93" y="0"/>
                    <a:pt x="91" y="4"/>
                    <a:pt x="90" y="6"/>
                  </a:cubicBezTo>
                  <a:cubicBezTo>
                    <a:pt x="89" y="7"/>
                    <a:pt x="86" y="5"/>
                    <a:pt x="86" y="8"/>
                  </a:cubicBezTo>
                  <a:cubicBezTo>
                    <a:pt x="86" y="11"/>
                    <a:pt x="88" y="11"/>
                    <a:pt x="88" y="14"/>
                  </a:cubicBezTo>
                  <a:cubicBezTo>
                    <a:pt x="88" y="17"/>
                    <a:pt x="86" y="16"/>
                    <a:pt x="86" y="19"/>
                  </a:cubicBezTo>
                  <a:cubicBezTo>
                    <a:pt x="85" y="22"/>
                    <a:pt x="80" y="23"/>
                    <a:pt x="80" y="23"/>
                  </a:cubicBezTo>
                  <a:cubicBezTo>
                    <a:pt x="80" y="23"/>
                    <a:pt x="80" y="29"/>
                    <a:pt x="79" y="27"/>
                  </a:cubicBezTo>
                  <a:cubicBezTo>
                    <a:pt x="77" y="26"/>
                    <a:pt x="78" y="22"/>
                    <a:pt x="76" y="23"/>
                  </a:cubicBezTo>
                  <a:cubicBezTo>
                    <a:pt x="74" y="24"/>
                    <a:pt x="72" y="26"/>
                    <a:pt x="73" y="27"/>
                  </a:cubicBezTo>
                  <a:cubicBezTo>
                    <a:pt x="74" y="29"/>
                    <a:pt x="77" y="33"/>
                    <a:pt x="75" y="33"/>
                  </a:cubicBezTo>
                  <a:cubicBezTo>
                    <a:pt x="73" y="33"/>
                    <a:pt x="70" y="29"/>
                    <a:pt x="70" y="32"/>
                  </a:cubicBezTo>
                  <a:cubicBezTo>
                    <a:pt x="69" y="35"/>
                    <a:pt x="74" y="36"/>
                    <a:pt x="75" y="37"/>
                  </a:cubicBezTo>
                  <a:cubicBezTo>
                    <a:pt x="75" y="39"/>
                    <a:pt x="75" y="43"/>
                    <a:pt x="72" y="43"/>
                  </a:cubicBezTo>
                  <a:cubicBezTo>
                    <a:pt x="70" y="43"/>
                    <a:pt x="71" y="39"/>
                    <a:pt x="69" y="39"/>
                  </a:cubicBezTo>
                  <a:cubicBezTo>
                    <a:pt x="66" y="40"/>
                    <a:pt x="66" y="39"/>
                    <a:pt x="65" y="42"/>
                  </a:cubicBezTo>
                  <a:cubicBezTo>
                    <a:pt x="64" y="44"/>
                    <a:pt x="64" y="44"/>
                    <a:pt x="64" y="46"/>
                  </a:cubicBezTo>
                  <a:cubicBezTo>
                    <a:pt x="63" y="48"/>
                    <a:pt x="61" y="51"/>
                    <a:pt x="59" y="50"/>
                  </a:cubicBezTo>
                  <a:cubicBezTo>
                    <a:pt x="58" y="48"/>
                    <a:pt x="60" y="45"/>
                    <a:pt x="58" y="46"/>
                  </a:cubicBezTo>
                  <a:cubicBezTo>
                    <a:pt x="56" y="46"/>
                    <a:pt x="54" y="45"/>
                    <a:pt x="54" y="48"/>
                  </a:cubicBezTo>
                  <a:cubicBezTo>
                    <a:pt x="53" y="51"/>
                    <a:pt x="50" y="51"/>
                    <a:pt x="50" y="51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4"/>
                    <a:pt x="47" y="53"/>
                  </a:cubicBezTo>
                  <a:cubicBezTo>
                    <a:pt x="45" y="52"/>
                    <a:pt x="44" y="49"/>
                    <a:pt x="43" y="51"/>
                  </a:cubicBezTo>
                  <a:cubicBezTo>
                    <a:pt x="42" y="54"/>
                    <a:pt x="41" y="57"/>
                    <a:pt x="39" y="57"/>
                  </a:cubicBezTo>
                  <a:cubicBezTo>
                    <a:pt x="38" y="57"/>
                    <a:pt x="39" y="54"/>
                    <a:pt x="36" y="56"/>
                  </a:cubicBezTo>
                  <a:cubicBezTo>
                    <a:pt x="34" y="57"/>
                    <a:pt x="33" y="56"/>
                    <a:pt x="33" y="58"/>
                  </a:cubicBezTo>
                  <a:cubicBezTo>
                    <a:pt x="33" y="59"/>
                    <a:pt x="31" y="58"/>
                    <a:pt x="31" y="58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74">
              <a:extLst>
                <a:ext uri="{FF2B5EF4-FFF2-40B4-BE49-F238E27FC236}">
                  <a16:creationId xmlns:a16="http://schemas.microsoft.com/office/drawing/2014/main" id="{13EEE48C-0320-4A0F-A67D-0DA21A48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2706"/>
              <a:ext cx="26" cy="28"/>
            </a:xfrm>
            <a:custGeom>
              <a:avLst/>
              <a:gdLst>
                <a:gd name="T0" fmla="*/ 7 w 8"/>
                <a:gd name="T1" fmla="*/ 0 h 9"/>
                <a:gd name="T2" fmla="*/ 3 w 8"/>
                <a:gd name="T3" fmla="*/ 19 h 9"/>
                <a:gd name="T4" fmla="*/ 16 w 8"/>
                <a:gd name="T5" fmla="*/ 28 h 9"/>
                <a:gd name="T6" fmla="*/ 26 w 8"/>
                <a:gd name="T7" fmla="*/ 16 h 9"/>
                <a:gd name="T8" fmla="*/ 23 w 8"/>
                <a:gd name="T9" fmla="*/ 6 h 9"/>
                <a:gd name="T10" fmla="*/ 7 w 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2" y="7"/>
                    <a:pt x="4" y="9"/>
                    <a:pt x="5" y="9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4"/>
                    <a:pt x="8" y="2"/>
                    <a:pt x="7" y="2"/>
                  </a:cubicBezTo>
                  <a:cubicBezTo>
                    <a:pt x="5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75">
              <a:extLst>
                <a:ext uri="{FF2B5EF4-FFF2-40B4-BE49-F238E27FC236}">
                  <a16:creationId xmlns:a16="http://schemas.microsoft.com/office/drawing/2014/main" id="{4B9174C8-C1B9-440E-BE65-C717D9051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664"/>
              <a:ext cx="19" cy="26"/>
            </a:xfrm>
            <a:custGeom>
              <a:avLst/>
              <a:gdLst>
                <a:gd name="T0" fmla="*/ 13 w 6"/>
                <a:gd name="T1" fmla="*/ 0 h 8"/>
                <a:gd name="T2" fmla="*/ 3 w 6"/>
                <a:gd name="T3" fmla="*/ 20 h 8"/>
                <a:gd name="T4" fmla="*/ 16 w 6"/>
                <a:gd name="T5" fmla="*/ 20 h 8"/>
                <a:gd name="T6" fmla="*/ 19 w 6"/>
                <a:gd name="T7" fmla="*/ 7 h 8"/>
                <a:gd name="T8" fmla="*/ 13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1"/>
                    <a:pt x="0" y="4"/>
                    <a:pt x="1" y="6"/>
                  </a:cubicBezTo>
                  <a:cubicBezTo>
                    <a:pt x="3" y="8"/>
                    <a:pt x="5" y="8"/>
                    <a:pt x="5" y="6"/>
                  </a:cubicBezTo>
                  <a:cubicBezTo>
                    <a:pt x="5" y="5"/>
                    <a:pt x="6" y="3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>
              <a:extLst>
                <a:ext uri="{FF2B5EF4-FFF2-40B4-BE49-F238E27FC236}">
                  <a16:creationId xmlns:a16="http://schemas.microsoft.com/office/drawing/2014/main" id="{F109A6AB-22EB-44A2-AB57-09725C1E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3364"/>
              <a:ext cx="22" cy="29"/>
            </a:xfrm>
            <a:custGeom>
              <a:avLst/>
              <a:gdLst>
                <a:gd name="T0" fmla="*/ 13 w 7"/>
                <a:gd name="T1" fmla="*/ 0 h 9"/>
                <a:gd name="T2" fmla="*/ 0 w 7"/>
                <a:gd name="T3" fmla="*/ 10 h 9"/>
                <a:gd name="T4" fmla="*/ 6 w 7"/>
                <a:gd name="T5" fmla="*/ 26 h 9"/>
                <a:gd name="T6" fmla="*/ 19 w 7"/>
                <a:gd name="T7" fmla="*/ 19 h 9"/>
                <a:gd name="T8" fmla="*/ 13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2" y="1"/>
                    <a:pt x="0" y="0"/>
                    <a:pt x="0" y="3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4" y="9"/>
                    <a:pt x="6" y="7"/>
                    <a:pt x="6" y="6"/>
                  </a:cubicBezTo>
                  <a:cubicBezTo>
                    <a:pt x="7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7">
              <a:extLst>
                <a:ext uri="{FF2B5EF4-FFF2-40B4-BE49-F238E27FC236}">
                  <a16:creationId xmlns:a16="http://schemas.microsoft.com/office/drawing/2014/main" id="{C500AE93-3CED-4E9E-881D-12E464B71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339"/>
              <a:ext cx="19" cy="19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10 h 6"/>
                <a:gd name="T4" fmla="*/ 10 w 6"/>
                <a:gd name="T5" fmla="*/ 19 h 6"/>
                <a:gd name="T6" fmla="*/ 19 w 6"/>
                <a:gd name="T7" fmla="*/ 10 h 6"/>
                <a:gd name="T8" fmla="*/ 6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6" y="3"/>
                    <a:pt x="6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78">
              <a:extLst>
                <a:ext uri="{FF2B5EF4-FFF2-40B4-BE49-F238E27FC236}">
                  <a16:creationId xmlns:a16="http://schemas.microsoft.com/office/drawing/2014/main" id="{17A517B0-5049-4E01-8451-C301E365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665"/>
              <a:ext cx="25" cy="20"/>
            </a:xfrm>
            <a:custGeom>
              <a:avLst/>
              <a:gdLst>
                <a:gd name="T0" fmla="*/ 16 w 8"/>
                <a:gd name="T1" fmla="*/ 0 h 6"/>
                <a:gd name="T2" fmla="*/ 9 w 8"/>
                <a:gd name="T3" fmla="*/ 13 h 6"/>
                <a:gd name="T4" fmla="*/ 25 w 8"/>
                <a:gd name="T5" fmla="*/ 10 h 6"/>
                <a:gd name="T6" fmla="*/ 16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3" y="0"/>
                    <a:pt x="0" y="3"/>
                    <a:pt x="3" y="4"/>
                  </a:cubicBezTo>
                  <a:cubicBezTo>
                    <a:pt x="5" y="6"/>
                    <a:pt x="8" y="3"/>
                    <a:pt x="8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79">
              <a:extLst>
                <a:ext uri="{FF2B5EF4-FFF2-40B4-BE49-F238E27FC236}">
                  <a16:creationId xmlns:a16="http://schemas.microsoft.com/office/drawing/2014/main" id="{8673BF39-F1F2-4D75-8000-EF4309EA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694"/>
              <a:ext cx="19" cy="16"/>
            </a:xfrm>
            <a:custGeom>
              <a:avLst/>
              <a:gdLst>
                <a:gd name="T0" fmla="*/ 13 w 6"/>
                <a:gd name="T1" fmla="*/ 0 h 5"/>
                <a:gd name="T2" fmla="*/ 6 w 6"/>
                <a:gd name="T3" fmla="*/ 13 h 5"/>
                <a:gd name="T4" fmla="*/ 19 w 6"/>
                <a:gd name="T5" fmla="*/ 10 h 5"/>
                <a:gd name="T6" fmla="*/ 1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4" y="5"/>
                    <a:pt x="6" y="3"/>
                    <a:pt x="6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80">
              <a:extLst>
                <a:ext uri="{FF2B5EF4-FFF2-40B4-BE49-F238E27FC236}">
                  <a16:creationId xmlns:a16="http://schemas.microsoft.com/office/drawing/2014/main" id="{49E16144-E343-4CC0-B008-0F7617B4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63"/>
              <a:ext cx="105" cy="93"/>
            </a:xfrm>
            <a:custGeom>
              <a:avLst/>
              <a:gdLst>
                <a:gd name="T0" fmla="*/ 80 w 33"/>
                <a:gd name="T1" fmla="*/ 16 h 29"/>
                <a:gd name="T2" fmla="*/ 57 w 33"/>
                <a:gd name="T3" fmla="*/ 3 h 29"/>
                <a:gd name="T4" fmla="*/ 13 w 33"/>
                <a:gd name="T5" fmla="*/ 29 h 29"/>
                <a:gd name="T6" fmla="*/ 3 w 33"/>
                <a:gd name="T7" fmla="*/ 48 h 29"/>
                <a:gd name="T8" fmla="*/ 16 w 33"/>
                <a:gd name="T9" fmla="*/ 83 h 29"/>
                <a:gd name="T10" fmla="*/ 48 w 33"/>
                <a:gd name="T11" fmla="*/ 80 h 29"/>
                <a:gd name="T12" fmla="*/ 80 w 33"/>
                <a:gd name="T13" fmla="*/ 67 h 29"/>
                <a:gd name="T14" fmla="*/ 102 w 33"/>
                <a:gd name="T15" fmla="*/ 38 h 29"/>
                <a:gd name="T16" fmla="*/ 80 w 33"/>
                <a:gd name="T17" fmla="*/ 1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9">
                  <a:moveTo>
                    <a:pt x="25" y="5"/>
                  </a:moveTo>
                  <a:cubicBezTo>
                    <a:pt x="23" y="1"/>
                    <a:pt x="23" y="0"/>
                    <a:pt x="18" y="1"/>
                  </a:cubicBezTo>
                  <a:cubicBezTo>
                    <a:pt x="12" y="3"/>
                    <a:pt x="4" y="7"/>
                    <a:pt x="4" y="9"/>
                  </a:cubicBezTo>
                  <a:cubicBezTo>
                    <a:pt x="4" y="11"/>
                    <a:pt x="2" y="14"/>
                    <a:pt x="1" y="15"/>
                  </a:cubicBezTo>
                  <a:cubicBezTo>
                    <a:pt x="0" y="16"/>
                    <a:pt x="2" y="23"/>
                    <a:pt x="5" y="26"/>
                  </a:cubicBezTo>
                  <a:cubicBezTo>
                    <a:pt x="7" y="29"/>
                    <a:pt x="12" y="29"/>
                    <a:pt x="15" y="25"/>
                  </a:cubicBezTo>
                  <a:cubicBezTo>
                    <a:pt x="19" y="21"/>
                    <a:pt x="22" y="23"/>
                    <a:pt x="25" y="21"/>
                  </a:cubicBezTo>
                  <a:cubicBezTo>
                    <a:pt x="29" y="18"/>
                    <a:pt x="33" y="14"/>
                    <a:pt x="32" y="12"/>
                  </a:cubicBezTo>
                  <a:cubicBezTo>
                    <a:pt x="31" y="10"/>
                    <a:pt x="25" y="5"/>
                    <a:pt x="25" y="5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>
              <a:extLst>
                <a:ext uri="{FF2B5EF4-FFF2-40B4-BE49-F238E27FC236}">
                  <a16:creationId xmlns:a16="http://schemas.microsoft.com/office/drawing/2014/main" id="{103B5057-8B8E-4547-91BB-FEE696026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92"/>
              <a:ext cx="99" cy="77"/>
            </a:xfrm>
            <a:custGeom>
              <a:avLst/>
              <a:gdLst>
                <a:gd name="T0" fmla="*/ 38 w 31"/>
                <a:gd name="T1" fmla="*/ 32 h 24"/>
                <a:gd name="T2" fmla="*/ 26 w 31"/>
                <a:gd name="T3" fmla="*/ 39 h 24"/>
                <a:gd name="T4" fmla="*/ 10 w 31"/>
                <a:gd name="T5" fmla="*/ 42 h 24"/>
                <a:gd name="T6" fmla="*/ 10 w 31"/>
                <a:gd name="T7" fmla="*/ 58 h 24"/>
                <a:gd name="T8" fmla="*/ 32 w 31"/>
                <a:gd name="T9" fmla="*/ 67 h 24"/>
                <a:gd name="T10" fmla="*/ 67 w 31"/>
                <a:gd name="T11" fmla="*/ 48 h 24"/>
                <a:gd name="T12" fmla="*/ 73 w 31"/>
                <a:gd name="T13" fmla="*/ 32 h 24"/>
                <a:gd name="T14" fmla="*/ 99 w 31"/>
                <a:gd name="T15" fmla="*/ 6 h 24"/>
                <a:gd name="T16" fmla="*/ 67 w 31"/>
                <a:gd name="T17" fmla="*/ 22 h 24"/>
                <a:gd name="T18" fmla="*/ 38 w 31"/>
                <a:gd name="T19" fmla="*/ 3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24">
                  <a:moveTo>
                    <a:pt x="12" y="10"/>
                  </a:moveTo>
                  <a:cubicBezTo>
                    <a:pt x="10" y="10"/>
                    <a:pt x="10" y="12"/>
                    <a:pt x="8" y="12"/>
                  </a:cubicBezTo>
                  <a:cubicBezTo>
                    <a:pt x="5" y="12"/>
                    <a:pt x="4" y="9"/>
                    <a:pt x="3" y="13"/>
                  </a:cubicBezTo>
                  <a:cubicBezTo>
                    <a:pt x="2" y="16"/>
                    <a:pt x="0" y="16"/>
                    <a:pt x="3" y="18"/>
                  </a:cubicBezTo>
                  <a:cubicBezTo>
                    <a:pt x="5" y="19"/>
                    <a:pt x="7" y="24"/>
                    <a:pt x="10" y="21"/>
                  </a:cubicBezTo>
                  <a:cubicBezTo>
                    <a:pt x="13" y="18"/>
                    <a:pt x="20" y="14"/>
                    <a:pt x="21" y="15"/>
                  </a:cubicBezTo>
                  <a:cubicBezTo>
                    <a:pt x="25" y="16"/>
                    <a:pt x="23" y="10"/>
                    <a:pt x="23" y="10"/>
                  </a:cubicBezTo>
                  <a:cubicBezTo>
                    <a:pt x="23" y="10"/>
                    <a:pt x="31" y="5"/>
                    <a:pt x="31" y="2"/>
                  </a:cubicBezTo>
                  <a:cubicBezTo>
                    <a:pt x="30" y="0"/>
                    <a:pt x="25" y="7"/>
                    <a:pt x="21" y="7"/>
                  </a:cubicBezTo>
                  <a:cubicBezTo>
                    <a:pt x="17" y="8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82">
              <a:extLst>
                <a:ext uri="{FF2B5EF4-FFF2-40B4-BE49-F238E27FC236}">
                  <a16:creationId xmlns:a16="http://schemas.microsoft.com/office/drawing/2014/main" id="{95848446-0058-4A1E-B5E4-E285BE4F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765"/>
              <a:ext cx="86" cy="83"/>
            </a:xfrm>
            <a:custGeom>
              <a:avLst/>
              <a:gdLst>
                <a:gd name="T0" fmla="*/ 16 w 27"/>
                <a:gd name="T1" fmla="*/ 19 h 26"/>
                <a:gd name="T2" fmla="*/ 19 w 27"/>
                <a:gd name="T3" fmla="*/ 35 h 26"/>
                <a:gd name="T4" fmla="*/ 16 w 27"/>
                <a:gd name="T5" fmla="*/ 57 h 26"/>
                <a:gd name="T6" fmla="*/ 22 w 27"/>
                <a:gd name="T7" fmla="*/ 73 h 26"/>
                <a:gd name="T8" fmla="*/ 54 w 27"/>
                <a:gd name="T9" fmla="*/ 70 h 26"/>
                <a:gd name="T10" fmla="*/ 70 w 27"/>
                <a:gd name="T11" fmla="*/ 73 h 26"/>
                <a:gd name="T12" fmla="*/ 73 w 27"/>
                <a:gd name="T13" fmla="*/ 70 h 26"/>
                <a:gd name="T14" fmla="*/ 73 w 27"/>
                <a:gd name="T15" fmla="*/ 67 h 26"/>
                <a:gd name="T16" fmla="*/ 86 w 27"/>
                <a:gd name="T17" fmla="*/ 13 h 26"/>
                <a:gd name="T18" fmla="*/ 83 w 27"/>
                <a:gd name="T19" fmla="*/ 0 h 26"/>
                <a:gd name="T20" fmla="*/ 16 w 27"/>
                <a:gd name="T21" fmla="*/ 0 h 26"/>
                <a:gd name="T22" fmla="*/ 16 w 27"/>
                <a:gd name="T23" fmla="*/ 19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26">
                  <a:moveTo>
                    <a:pt x="5" y="6"/>
                  </a:moveTo>
                  <a:cubicBezTo>
                    <a:pt x="6" y="8"/>
                    <a:pt x="6" y="8"/>
                    <a:pt x="6" y="11"/>
                  </a:cubicBezTo>
                  <a:cubicBezTo>
                    <a:pt x="6" y="13"/>
                    <a:pt x="5" y="18"/>
                    <a:pt x="5" y="18"/>
                  </a:cubicBezTo>
                  <a:cubicBezTo>
                    <a:pt x="5" y="18"/>
                    <a:pt x="0" y="26"/>
                    <a:pt x="7" y="23"/>
                  </a:cubicBezTo>
                  <a:cubicBezTo>
                    <a:pt x="13" y="21"/>
                    <a:pt x="13" y="20"/>
                    <a:pt x="17" y="22"/>
                  </a:cubicBezTo>
                  <a:cubicBezTo>
                    <a:pt x="21" y="25"/>
                    <a:pt x="20" y="25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16"/>
                    <a:pt x="27" y="9"/>
                    <a:pt x="27" y="4"/>
                  </a:cubicBezTo>
                  <a:cubicBezTo>
                    <a:pt x="27" y="3"/>
                    <a:pt x="27" y="1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4" y="4"/>
                    <a:pt x="5" y="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83">
              <a:extLst>
                <a:ext uri="{FF2B5EF4-FFF2-40B4-BE49-F238E27FC236}">
                  <a16:creationId xmlns:a16="http://schemas.microsoft.com/office/drawing/2014/main" id="{9F089119-4426-4300-AB3A-8EE68812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765"/>
              <a:ext cx="296" cy="131"/>
            </a:xfrm>
            <a:custGeom>
              <a:avLst/>
              <a:gdLst>
                <a:gd name="T0" fmla="*/ 16 w 93"/>
                <a:gd name="T1" fmla="*/ 67 h 41"/>
                <a:gd name="T2" fmla="*/ 19 w 93"/>
                <a:gd name="T3" fmla="*/ 67 h 41"/>
                <a:gd name="T4" fmla="*/ 32 w 93"/>
                <a:gd name="T5" fmla="*/ 67 h 41"/>
                <a:gd name="T6" fmla="*/ 38 w 93"/>
                <a:gd name="T7" fmla="*/ 73 h 41"/>
                <a:gd name="T8" fmla="*/ 60 w 93"/>
                <a:gd name="T9" fmla="*/ 77 h 41"/>
                <a:gd name="T10" fmla="*/ 57 w 93"/>
                <a:gd name="T11" fmla="*/ 96 h 41"/>
                <a:gd name="T12" fmla="*/ 64 w 93"/>
                <a:gd name="T13" fmla="*/ 112 h 41"/>
                <a:gd name="T14" fmla="*/ 86 w 93"/>
                <a:gd name="T15" fmla="*/ 121 h 41"/>
                <a:gd name="T16" fmla="*/ 99 w 93"/>
                <a:gd name="T17" fmla="*/ 115 h 41"/>
                <a:gd name="T18" fmla="*/ 121 w 93"/>
                <a:gd name="T19" fmla="*/ 99 h 41"/>
                <a:gd name="T20" fmla="*/ 134 w 93"/>
                <a:gd name="T21" fmla="*/ 96 h 41"/>
                <a:gd name="T22" fmla="*/ 143 w 93"/>
                <a:gd name="T23" fmla="*/ 89 h 41"/>
                <a:gd name="T24" fmla="*/ 169 w 93"/>
                <a:gd name="T25" fmla="*/ 93 h 41"/>
                <a:gd name="T26" fmla="*/ 185 w 93"/>
                <a:gd name="T27" fmla="*/ 89 h 41"/>
                <a:gd name="T28" fmla="*/ 201 w 93"/>
                <a:gd name="T29" fmla="*/ 93 h 41"/>
                <a:gd name="T30" fmla="*/ 213 w 93"/>
                <a:gd name="T31" fmla="*/ 86 h 41"/>
                <a:gd name="T32" fmla="*/ 229 w 93"/>
                <a:gd name="T33" fmla="*/ 83 h 41"/>
                <a:gd name="T34" fmla="*/ 239 w 93"/>
                <a:gd name="T35" fmla="*/ 67 h 41"/>
                <a:gd name="T36" fmla="*/ 242 w 93"/>
                <a:gd name="T37" fmla="*/ 61 h 41"/>
                <a:gd name="T38" fmla="*/ 245 w 93"/>
                <a:gd name="T39" fmla="*/ 51 h 41"/>
                <a:gd name="T40" fmla="*/ 261 w 93"/>
                <a:gd name="T41" fmla="*/ 48 h 41"/>
                <a:gd name="T42" fmla="*/ 280 w 93"/>
                <a:gd name="T43" fmla="*/ 45 h 41"/>
                <a:gd name="T44" fmla="*/ 280 w 93"/>
                <a:gd name="T45" fmla="*/ 29 h 41"/>
                <a:gd name="T46" fmla="*/ 283 w 93"/>
                <a:gd name="T47" fmla="*/ 19 h 41"/>
                <a:gd name="T48" fmla="*/ 293 w 93"/>
                <a:gd name="T49" fmla="*/ 6 h 41"/>
                <a:gd name="T50" fmla="*/ 296 w 93"/>
                <a:gd name="T51" fmla="*/ 0 h 41"/>
                <a:gd name="T52" fmla="*/ 25 w 93"/>
                <a:gd name="T53" fmla="*/ 0 h 41"/>
                <a:gd name="T54" fmla="*/ 29 w 93"/>
                <a:gd name="T55" fmla="*/ 13 h 41"/>
                <a:gd name="T56" fmla="*/ 16 w 93"/>
                <a:gd name="T57" fmla="*/ 67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" h="41"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9" y="19"/>
                    <a:pt x="10" y="21"/>
                  </a:cubicBezTo>
                  <a:cubicBezTo>
                    <a:pt x="12" y="23"/>
                    <a:pt x="7" y="22"/>
                    <a:pt x="12" y="23"/>
                  </a:cubicBezTo>
                  <a:cubicBezTo>
                    <a:pt x="18" y="24"/>
                    <a:pt x="19" y="21"/>
                    <a:pt x="19" y="24"/>
                  </a:cubicBezTo>
                  <a:cubicBezTo>
                    <a:pt x="20" y="26"/>
                    <a:pt x="16" y="27"/>
                    <a:pt x="18" y="30"/>
                  </a:cubicBezTo>
                  <a:cubicBezTo>
                    <a:pt x="19" y="32"/>
                    <a:pt x="19" y="34"/>
                    <a:pt x="20" y="35"/>
                  </a:cubicBezTo>
                  <a:cubicBezTo>
                    <a:pt x="21" y="37"/>
                    <a:pt x="24" y="36"/>
                    <a:pt x="27" y="38"/>
                  </a:cubicBezTo>
                  <a:cubicBezTo>
                    <a:pt x="29" y="41"/>
                    <a:pt x="30" y="38"/>
                    <a:pt x="31" y="36"/>
                  </a:cubicBezTo>
                  <a:cubicBezTo>
                    <a:pt x="33" y="33"/>
                    <a:pt x="35" y="31"/>
                    <a:pt x="38" y="31"/>
                  </a:cubicBezTo>
                  <a:cubicBezTo>
                    <a:pt x="40" y="32"/>
                    <a:pt x="40" y="32"/>
                    <a:pt x="42" y="30"/>
                  </a:cubicBezTo>
                  <a:cubicBezTo>
                    <a:pt x="44" y="28"/>
                    <a:pt x="42" y="26"/>
                    <a:pt x="45" y="28"/>
                  </a:cubicBezTo>
                  <a:cubicBezTo>
                    <a:pt x="49" y="29"/>
                    <a:pt x="51" y="30"/>
                    <a:pt x="53" y="29"/>
                  </a:cubicBezTo>
                  <a:cubicBezTo>
                    <a:pt x="56" y="29"/>
                    <a:pt x="56" y="28"/>
                    <a:pt x="58" y="28"/>
                  </a:cubicBezTo>
                  <a:cubicBezTo>
                    <a:pt x="61" y="28"/>
                    <a:pt x="61" y="30"/>
                    <a:pt x="63" y="29"/>
                  </a:cubicBezTo>
                  <a:cubicBezTo>
                    <a:pt x="64" y="29"/>
                    <a:pt x="67" y="28"/>
                    <a:pt x="67" y="27"/>
                  </a:cubicBezTo>
                  <a:cubicBezTo>
                    <a:pt x="68" y="27"/>
                    <a:pt x="71" y="28"/>
                    <a:pt x="72" y="26"/>
                  </a:cubicBezTo>
                  <a:cubicBezTo>
                    <a:pt x="73" y="24"/>
                    <a:pt x="74" y="22"/>
                    <a:pt x="75" y="21"/>
                  </a:cubicBezTo>
                  <a:cubicBezTo>
                    <a:pt x="75" y="21"/>
                    <a:pt x="75" y="20"/>
                    <a:pt x="76" y="19"/>
                  </a:cubicBezTo>
                  <a:cubicBezTo>
                    <a:pt x="77" y="19"/>
                    <a:pt x="75" y="17"/>
                    <a:pt x="77" y="16"/>
                  </a:cubicBezTo>
                  <a:cubicBezTo>
                    <a:pt x="78" y="15"/>
                    <a:pt x="79" y="14"/>
                    <a:pt x="82" y="15"/>
                  </a:cubicBezTo>
                  <a:cubicBezTo>
                    <a:pt x="86" y="16"/>
                    <a:pt x="87" y="15"/>
                    <a:pt x="88" y="14"/>
                  </a:cubicBezTo>
                  <a:cubicBezTo>
                    <a:pt x="88" y="14"/>
                    <a:pt x="88" y="11"/>
                    <a:pt x="88" y="9"/>
                  </a:cubicBezTo>
                  <a:cubicBezTo>
                    <a:pt x="87" y="8"/>
                    <a:pt x="88" y="6"/>
                    <a:pt x="89" y="6"/>
                  </a:cubicBezTo>
                  <a:cubicBezTo>
                    <a:pt x="89" y="6"/>
                    <a:pt x="91" y="3"/>
                    <a:pt x="92" y="2"/>
                  </a:cubicBezTo>
                  <a:cubicBezTo>
                    <a:pt x="92" y="1"/>
                    <a:pt x="92" y="1"/>
                    <a:pt x="9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3"/>
                    <a:pt x="9" y="4"/>
                  </a:cubicBezTo>
                  <a:cubicBezTo>
                    <a:pt x="9" y="9"/>
                    <a:pt x="0" y="16"/>
                    <a:pt x="5" y="2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84">
              <a:extLst>
                <a:ext uri="{FF2B5EF4-FFF2-40B4-BE49-F238E27FC236}">
                  <a16:creationId xmlns:a16="http://schemas.microsoft.com/office/drawing/2014/main" id="{F20F7195-E9C0-42C4-AAC2-3E848971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765"/>
              <a:ext cx="127" cy="118"/>
            </a:xfrm>
            <a:custGeom>
              <a:avLst/>
              <a:gdLst>
                <a:gd name="T0" fmla="*/ 16 w 40"/>
                <a:gd name="T1" fmla="*/ 10 h 37"/>
                <a:gd name="T2" fmla="*/ 32 w 40"/>
                <a:gd name="T3" fmla="*/ 10 h 37"/>
                <a:gd name="T4" fmla="*/ 48 w 40"/>
                <a:gd name="T5" fmla="*/ 10 h 37"/>
                <a:gd name="T6" fmla="*/ 67 w 40"/>
                <a:gd name="T7" fmla="*/ 13 h 37"/>
                <a:gd name="T8" fmla="*/ 73 w 40"/>
                <a:gd name="T9" fmla="*/ 22 h 37"/>
                <a:gd name="T10" fmla="*/ 89 w 40"/>
                <a:gd name="T11" fmla="*/ 22 h 37"/>
                <a:gd name="T12" fmla="*/ 67 w 40"/>
                <a:gd name="T13" fmla="*/ 26 h 37"/>
                <a:gd name="T14" fmla="*/ 54 w 40"/>
                <a:gd name="T15" fmla="*/ 22 h 37"/>
                <a:gd name="T16" fmla="*/ 44 w 40"/>
                <a:gd name="T17" fmla="*/ 19 h 37"/>
                <a:gd name="T18" fmla="*/ 25 w 40"/>
                <a:gd name="T19" fmla="*/ 13 h 37"/>
                <a:gd name="T20" fmla="*/ 22 w 40"/>
                <a:gd name="T21" fmla="*/ 13 h 37"/>
                <a:gd name="T22" fmla="*/ 16 w 40"/>
                <a:gd name="T23" fmla="*/ 13 h 37"/>
                <a:gd name="T24" fmla="*/ 10 w 40"/>
                <a:gd name="T25" fmla="*/ 16 h 37"/>
                <a:gd name="T26" fmla="*/ 0 w 40"/>
                <a:gd name="T27" fmla="*/ 38 h 37"/>
                <a:gd name="T28" fmla="*/ 6 w 40"/>
                <a:gd name="T29" fmla="*/ 41 h 37"/>
                <a:gd name="T30" fmla="*/ 22 w 40"/>
                <a:gd name="T31" fmla="*/ 51 h 37"/>
                <a:gd name="T32" fmla="*/ 25 w 40"/>
                <a:gd name="T33" fmla="*/ 61 h 37"/>
                <a:gd name="T34" fmla="*/ 22 w 40"/>
                <a:gd name="T35" fmla="*/ 77 h 37"/>
                <a:gd name="T36" fmla="*/ 29 w 40"/>
                <a:gd name="T37" fmla="*/ 92 h 37"/>
                <a:gd name="T38" fmla="*/ 35 w 40"/>
                <a:gd name="T39" fmla="*/ 77 h 37"/>
                <a:gd name="T40" fmla="*/ 44 w 40"/>
                <a:gd name="T41" fmla="*/ 83 h 37"/>
                <a:gd name="T42" fmla="*/ 48 w 40"/>
                <a:gd name="T43" fmla="*/ 92 h 37"/>
                <a:gd name="T44" fmla="*/ 54 w 40"/>
                <a:gd name="T45" fmla="*/ 112 h 37"/>
                <a:gd name="T46" fmla="*/ 57 w 40"/>
                <a:gd name="T47" fmla="*/ 96 h 37"/>
                <a:gd name="T48" fmla="*/ 64 w 40"/>
                <a:gd name="T49" fmla="*/ 89 h 37"/>
                <a:gd name="T50" fmla="*/ 67 w 40"/>
                <a:gd name="T51" fmla="*/ 92 h 37"/>
                <a:gd name="T52" fmla="*/ 76 w 40"/>
                <a:gd name="T53" fmla="*/ 102 h 37"/>
                <a:gd name="T54" fmla="*/ 83 w 40"/>
                <a:gd name="T55" fmla="*/ 92 h 37"/>
                <a:gd name="T56" fmla="*/ 76 w 40"/>
                <a:gd name="T57" fmla="*/ 77 h 37"/>
                <a:gd name="T58" fmla="*/ 73 w 40"/>
                <a:gd name="T59" fmla="*/ 61 h 37"/>
                <a:gd name="T60" fmla="*/ 76 w 40"/>
                <a:gd name="T61" fmla="*/ 54 h 37"/>
                <a:gd name="T62" fmla="*/ 83 w 40"/>
                <a:gd name="T63" fmla="*/ 64 h 37"/>
                <a:gd name="T64" fmla="*/ 89 w 40"/>
                <a:gd name="T65" fmla="*/ 57 h 37"/>
                <a:gd name="T66" fmla="*/ 86 w 40"/>
                <a:gd name="T67" fmla="*/ 45 h 37"/>
                <a:gd name="T68" fmla="*/ 83 w 40"/>
                <a:gd name="T69" fmla="*/ 32 h 37"/>
                <a:gd name="T70" fmla="*/ 89 w 40"/>
                <a:gd name="T71" fmla="*/ 32 h 37"/>
                <a:gd name="T72" fmla="*/ 95 w 40"/>
                <a:gd name="T73" fmla="*/ 29 h 37"/>
                <a:gd name="T74" fmla="*/ 108 w 40"/>
                <a:gd name="T75" fmla="*/ 38 h 37"/>
                <a:gd name="T76" fmla="*/ 117 w 40"/>
                <a:gd name="T77" fmla="*/ 45 h 37"/>
                <a:gd name="T78" fmla="*/ 127 w 40"/>
                <a:gd name="T79" fmla="*/ 41 h 37"/>
                <a:gd name="T80" fmla="*/ 111 w 40"/>
                <a:gd name="T81" fmla="*/ 26 h 37"/>
                <a:gd name="T82" fmla="*/ 108 w 40"/>
                <a:gd name="T83" fmla="*/ 13 h 37"/>
                <a:gd name="T84" fmla="*/ 102 w 40"/>
                <a:gd name="T85" fmla="*/ 0 h 37"/>
                <a:gd name="T86" fmla="*/ 102 w 40"/>
                <a:gd name="T87" fmla="*/ 0 h 37"/>
                <a:gd name="T88" fmla="*/ 3 w 40"/>
                <a:gd name="T89" fmla="*/ 0 h 37"/>
                <a:gd name="T90" fmla="*/ 16 w 40"/>
                <a:gd name="T91" fmla="*/ 1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" h="37">
                  <a:moveTo>
                    <a:pt x="5" y="3"/>
                  </a:moveTo>
                  <a:cubicBezTo>
                    <a:pt x="7" y="3"/>
                    <a:pt x="8" y="4"/>
                    <a:pt x="10" y="3"/>
                  </a:cubicBezTo>
                  <a:cubicBezTo>
                    <a:pt x="11" y="2"/>
                    <a:pt x="13" y="3"/>
                    <a:pt x="15" y="3"/>
                  </a:cubicBezTo>
                  <a:cubicBezTo>
                    <a:pt x="17" y="3"/>
                    <a:pt x="20" y="2"/>
                    <a:pt x="21" y="4"/>
                  </a:cubicBezTo>
                  <a:cubicBezTo>
                    <a:pt x="22" y="6"/>
                    <a:pt x="21" y="8"/>
                    <a:pt x="23" y="7"/>
                  </a:cubicBezTo>
                  <a:cubicBezTo>
                    <a:pt x="25" y="6"/>
                    <a:pt x="27" y="4"/>
                    <a:pt x="28" y="7"/>
                  </a:cubicBezTo>
                  <a:cubicBezTo>
                    <a:pt x="28" y="7"/>
                    <a:pt x="22" y="9"/>
                    <a:pt x="21" y="8"/>
                  </a:cubicBezTo>
                  <a:cubicBezTo>
                    <a:pt x="20" y="8"/>
                    <a:pt x="19" y="8"/>
                    <a:pt x="17" y="7"/>
                  </a:cubicBezTo>
                  <a:cubicBezTo>
                    <a:pt x="16" y="5"/>
                    <a:pt x="15" y="6"/>
                    <a:pt x="14" y="6"/>
                  </a:cubicBezTo>
                  <a:cubicBezTo>
                    <a:pt x="13" y="5"/>
                    <a:pt x="9" y="4"/>
                    <a:pt x="8" y="4"/>
                  </a:cubicBezTo>
                  <a:cubicBezTo>
                    <a:pt x="8" y="3"/>
                    <a:pt x="7" y="5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2" y="5"/>
                    <a:pt x="1" y="10"/>
                    <a:pt x="0" y="12"/>
                  </a:cubicBezTo>
                  <a:cubicBezTo>
                    <a:pt x="0" y="14"/>
                    <a:pt x="1" y="13"/>
                    <a:pt x="2" y="13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6"/>
                    <a:pt x="8" y="19"/>
                    <a:pt x="8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10" y="25"/>
                    <a:pt x="11" y="24"/>
                  </a:cubicBezTo>
                  <a:cubicBezTo>
                    <a:pt x="11" y="23"/>
                    <a:pt x="13" y="26"/>
                    <a:pt x="14" y="26"/>
                  </a:cubicBezTo>
                  <a:cubicBezTo>
                    <a:pt x="15" y="26"/>
                    <a:pt x="15" y="28"/>
                    <a:pt x="15" y="29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9" y="37"/>
                    <a:pt x="18" y="33"/>
                    <a:pt x="18" y="30"/>
                  </a:cubicBezTo>
                  <a:cubicBezTo>
                    <a:pt x="17" y="27"/>
                    <a:pt x="19" y="28"/>
                    <a:pt x="20" y="28"/>
                  </a:cubicBezTo>
                  <a:cubicBezTo>
                    <a:pt x="21" y="27"/>
                    <a:pt x="20" y="29"/>
                    <a:pt x="21" y="29"/>
                  </a:cubicBezTo>
                  <a:cubicBezTo>
                    <a:pt x="22" y="30"/>
                    <a:pt x="22" y="32"/>
                    <a:pt x="24" y="32"/>
                  </a:cubicBezTo>
                  <a:cubicBezTo>
                    <a:pt x="26" y="33"/>
                    <a:pt x="25" y="32"/>
                    <a:pt x="26" y="29"/>
                  </a:cubicBezTo>
                  <a:cubicBezTo>
                    <a:pt x="26" y="26"/>
                    <a:pt x="25" y="27"/>
                    <a:pt x="24" y="24"/>
                  </a:cubicBezTo>
                  <a:cubicBezTo>
                    <a:pt x="24" y="21"/>
                    <a:pt x="24" y="21"/>
                    <a:pt x="23" y="19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5" y="18"/>
                    <a:pt x="25" y="19"/>
                    <a:pt x="26" y="20"/>
                  </a:cubicBezTo>
                  <a:cubicBezTo>
                    <a:pt x="26" y="20"/>
                    <a:pt x="28" y="19"/>
                    <a:pt x="28" y="18"/>
                  </a:cubicBezTo>
                  <a:cubicBezTo>
                    <a:pt x="29" y="17"/>
                    <a:pt x="28" y="14"/>
                    <a:pt x="27" y="14"/>
                  </a:cubicBezTo>
                  <a:cubicBezTo>
                    <a:pt x="26" y="15"/>
                    <a:pt x="26" y="12"/>
                    <a:pt x="26" y="10"/>
                  </a:cubicBezTo>
                  <a:cubicBezTo>
                    <a:pt x="26" y="9"/>
                    <a:pt x="27" y="10"/>
                    <a:pt x="28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2" y="12"/>
                    <a:pt x="34" y="12"/>
                  </a:cubicBezTo>
                  <a:cubicBezTo>
                    <a:pt x="36" y="13"/>
                    <a:pt x="35" y="13"/>
                    <a:pt x="37" y="14"/>
                  </a:cubicBezTo>
                  <a:cubicBezTo>
                    <a:pt x="39" y="15"/>
                    <a:pt x="40" y="13"/>
                    <a:pt x="40" y="13"/>
                  </a:cubicBezTo>
                  <a:cubicBezTo>
                    <a:pt x="40" y="13"/>
                    <a:pt x="36" y="10"/>
                    <a:pt x="35" y="8"/>
                  </a:cubicBezTo>
                  <a:cubicBezTo>
                    <a:pt x="35" y="7"/>
                    <a:pt x="34" y="5"/>
                    <a:pt x="34" y="4"/>
                  </a:cubicBezTo>
                  <a:cubicBezTo>
                    <a:pt x="34" y="3"/>
                    <a:pt x="37" y="4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4"/>
                    <a:pt x="5" y="3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85">
              <a:extLst>
                <a:ext uri="{FF2B5EF4-FFF2-40B4-BE49-F238E27FC236}">
                  <a16:creationId xmlns:a16="http://schemas.microsoft.com/office/drawing/2014/main" id="{382DF8BE-6844-407D-ADF0-B09FD7F33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765"/>
              <a:ext cx="42" cy="32"/>
            </a:xfrm>
            <a:custGeom>
              <a:avLst/>
              <a:gdLst>
                <a:gd name="T0" fmla="*/ 10 w 13"/>
                <a:gd name="T1" fmla="*/ 22 h 10"/>
                <a:gd name="T2" fmla="*/ 19 w 13"/>
                <a:gd name="T3" fmla="*/ 26 h 10"/>
                <a:gd name="T4" fmla="*/ 29 w 13"/>
                <a:gd name="T5" fmla="*/ 26 h 10"/>
                <a:gd name="T6" fmla="*/ 26 w 13"/>
                <a:gd name="T7" fmla="*/ 10 h 10"/>
                <a:gd name="T8" fmla="*/ 13 w 13"/>
                <a:gd name="T9" fmla="*/ 6 h 10"/>
                <a:gd name="T10" fmla="*/ 10 w 13"/>
                <a:gd name="T11" fmla="*/ 0 h 10"/>
                <a:gd name="T12" fmla="*/ 0 w 13"/>
                <a:gd name="T13" fmla="*/ 0 h 10"/>
                <a:gd name="T14" fmla="*/ 0 w 13"/>
                <a:gd name="T15" fmla="*/ 6 h 10"/>
                <a:gd name="T16" fmla="*/ 10 w 13"/>
                <a:gd name="T17" fmla="*/ 2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6" y="8"/>
                    <a:pt x="5" y="9"/>
                    <a:pt x="6" y="8"/>
                  </a:cubicBezTo>
                  <a:cubicBezTo>
                    <a:pt x="8" y="8"/>
                    <a:pt x="9" y="10"/>
                    <a:pt x="9" y="8"/>
                  </a:cubicBezTo>
                  <a:cubicBezTo>
                    <a:pt x="9" y="6"/>
                    <a:pt x="13" y="3"/>
                    <a:pt x="8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86">
              <a:extLst>
                <a:ext uri="{FF2B5EF4-FFF2-40B4-BE49-F238E27FC236}">
                  <a16:creationId xmlns:a16="http://schemas.microsoft.com/office/drawing/2014/main" id="{27F59374-8586-45A4-A070-E43622A8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765"/>
              <a:ext cx="39" cy="45"/>
            </a:xfrm>
            <a:custGeom>
              <a:avLst/>
              <a:gdLst>
                <a:gd name="T0" fmla="*/ 16 w 12"/>
                <a:gd name="T1" fmla="*/ 32 h 14"/>
                <a:gd name="T2" fmla="*/ 36 w 12"/>
                <a:gd name="T3" fmla="*/ 10 h 14"/>
                <a:gd name="T4" fmla="*/ 39 w 12"/>
                <a:gd name="T5" fmla="*/ 0 h 14"/>
                <a:gd name="T6" fmla="*/ 10 w 12"/>
                <a:gd name="T7" fmla="*/ 0 h 14"/>
                <a:gd name="T8" fmla="*/ 3 w 12"/>
                <a:gd name="T9" fmla="*/ 10 h 14"/>
                <a:gd name="T10" fmla="*/ 16 w 12"/>
                <a:gd name="T11" fmla="*/ 32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5" y="10"/>
                  </a:moveTo>
                  <a:cubicBezTo>
                    <a:pt x="8" y="6"/>
                    <a:pt x="9" y="5"/>
                    <a:pt x="11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5"/>
                    <a:pt x="2" y="14"/>
                    <a:pt x="5" y="1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87">
              <a:extLst>
                <a:ext uri="{FF2B5EF4-FFF2-40B4-BE49-F238E27FC236}">
                  <a16:creationId xmlns:a16="http://schemas.microsoft.com/office/drawing/2014/main" id="{1E1D3559-1300-407E-8267-B15AC3E9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765"/>
              <a:ext cx="255" cy="105"/>
            </a:xfrm>
            <a:custGeom>
              <a:avLst/>
              <a:gdLst>
                <a:gd name="T0" fmla="*/ 0 w 80"/>
                <a:gd name="T1" fmla="*/ 76 h 33"/>
                <a:gd name="T2" fmla="*/ 73 w 80"/>
                <a:gd name="T3" fmla="*/ 41 h 33"/>
                <a:gd name="T4" fmla="*/ 108 w 80"/>
                <a:gd name="T5" fmla="*/ 38 h 33"/>
                <a:gd name="T6" fmla="*/ 150 w 80"/>
                <a:gd name="T7" fmla="*/ 51 h 33"/>
                <a:gd name="T8" fmla="*/ 188 w 80"/>
                <a:gd name="T9" fmla="*/ 76 h 33"/>
                <a:gd name="T10" fmla="*/ 255 w 80"/>
                <a:gd name="T11" fmla="*/ 105 h 33"/>
                <a:gd name="T12" fmla="*/ 255 w 80"/>
                <a:gd name="T13" fmla="*/ 0 h 33"/>
                <a:gd name="T14" fmla="*/ 3 w 80"/>
                <a:gd name="T15" fmla="*/ 0 h 33"/>
                <a:gd name="T16" fmla="*/ 3 w 80"/>
                <a:gd name="T17" fmla="*/ 22 h 33"/>
                <a:gd name="T18" fmla="*/ 0 w 80"/>
                <a:gd name="T19" fmla="*/ 7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33">
                  <a:moveTo>
                    <a:pt x="0" y="24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30" y="11"/>
                    <a:pt x="34" y="12"/>
                  </a:cubicBezTo>
                  <a:cubicBezTo>
                    <a:pt x="38" y="14"/>
                    <a:pt x="44" y="16"/>
                    <a:pt x="47" y="16"/>
                  </a:cubicBezTo>
                  <a:cubicBezTo>
                    <a:pt x="50" y="16"/>
                    <a:pt x="56" y="21"/>
                    <a:pt x="59" y="24"/>
                  </a:cubicBezTo>
                  <a:cubicBezTo>
                    <a:pt x="61" y="26"/>
                    <a:pt x="75" y="33"/>
                    <a:pt x="80" y="3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5"/>
                    <a:pt x="1" y="7"/>
                  </a:cubicBezTo>
                  <a:cubicBezTo>
                    <a:pt x="1" y="1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88">
              <a:extLst>
                <a:ext uri="{FF2B5EF4-FFF2-40B4-BE49-F238E27FC236}">
                  <a16:creationId xmlns:a16="http://schemas.microsoft.com/office/drawing/2014/main" id="{F517B6B5-9696-4A56-B168-640E807B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765"/>
              <a:ext cx="47" cy="38"/>
            </a:xfrm>
            <a:custGeom>
              <a:avLst/>
              <a:gdLst>
                <a:gd name="T0" fmla="*/ 16 w 15"/>
                <a:gd name="T1" fmla="*/ 29 h 12"/>
                <a:gd name="T2" fmla="*/ 47 w 15"/>
                <a:gd name="T3" fmla="*/ 29 h 12"/>
                <a:gd name="T4" fmla="*/ 47 w 15"/>
                <a:gd name="T5" fmla="*/ 0 h 12"/>
                <a:gd name="T6" fmla="*/ 0 w 15"/>
                <a:gd name="T7" fmla="*/ 0 h 12"/>
                <a:gd name="T8" fmla="*/ 16 w 15"/>
                <a:gd name="T9" fmla="*/ 2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5" y="9"/>
                  </a:moveTo>
                  <a:cubicBezTo>
                    <a:pt x="7" y="11"/>
                    <a:pt x="15" y="12"/>
                    <a:pt x="15" y="9"/>
                  </a:cubicBezTo>
                  <a:cubicBezTo>
                    <a:pt x="15" y="7"/>
                    <a:pt x="14" y="3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7"/>
                    <a:pt x="5" y="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89">
              <a:extLst>
                <a:ext uri="{FF2B5EF4-FFF2-40B4-BE49-F238E27FC236}">
                  <a16:creationId xmlns:a16="http://schemas.microsoft.com/office/drawing/2014/main" id="{967306A5-BB8F-4E37-A144-F57B54F1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765"/>
              <a:ext cx="634" cy="617"/>
            </a:xfrm>
            <a:custGeom>
              <a:avLst/>
              <a:gdLst>
                <a:gd name="T0" fmla="*/ 16 w 199"/>
                <a:gd name="T1" fmla="*/ 83 h 194"/>
                <a:gd name="T2" fmla="*/ 32 w 199"/>
                <a:gd name="T3" fmla="*/ 118 h 194"/>
                <a:gd name="T4" fmla="*/ 64 w 199"/>
                <a:gd name="T5" fmla="*/ 159 h 194"/>
                <a:gd name="T6" fmla="*/ 83 w 199"/>
                <a:gd name="T7" fmla="*/ 178 h 194"/>
                <a:gd name="T8" fmla="*/ 67 w 199"/>
                <a:gd name="T9" fmla="*/ 229 h 194"/>
                <a:gd name="T10" fmla="*/ 54 w 199"/>
                <a:gd name="T11" fmla="*/ 251 h 194"/>
                <a:gd name="T12" fmla="*/ 89 w 199"/>
                <a:gd name="T13" fmla="*/ 277 h 194"/>
                <a:gd name="T14" fmla="*/ 112 w 199"/>
                <a:gd name="T15" fmla="*/ 312 h 194"/>
                <a:gd name="T16" fmla="*/ 153 w 199"/>
                <a:gd name="T17" fmla="*/ 353 h 194"/>
                <a:gd name="T18" fmla="*/ 162 w 199"/>
                <a:gd name="T19" fmla="*/ 410 h 194"/>
                <a:gd name="T20" fmla="*/ 172 w 199"/>
                <a:gd name="T21" fmla="*/ 420 h 194"/>
                <a:gd name="T22" fmla="*/ 233 w 199"/>
                <a:gd name="T23" fmla="*/ 417 h 194"/>
                <a:gd name="T24" fmla="*/ 274 w 199"/>
                <a:gd name="T25" fmla="*/ 464 h 194"/>
                <a:gd name="T26" fmla="*/ 306 w 199"/>
                <a:gd name="T27" fmla="*/ 515 h 194"/>
                <a:gd name="T28" fmla="*/ 347 w 199"/>
                <a:gd name="T29" fmla="*/ 547 h 194"/>
                <a:gd name="T30" fmla="*/ 395 w 199"/>
                <a:gd name="T31" fmla="*/ 557 h 194"/>
                <a:gd name="T32" fmla="*/ 443 w 199"/>
                <a:gd name="T33" fmla="*/ 557 h 194"/>
                <a:gd name="T34" fmla="*/ 522 w 199"/>
                <a:gd name="T35" fmla="*/ 592 h 194"/>
                <a:gd name="T36" fmla="*/ 558 w 199"/>
                <a:gd name="T37" fmla="*/ 614 h 194"/>
                <a:gd name="T38" fmla="*/ 615 w 199"/>
                <a:gd name="T39" fmla="*/ 607 h 194"/>
                <a:gd name="T40" fmla="*/ 634 w 199"/>
                <a:gd name="T41" fmla="*/ 617 h 194"/>
                <a:gd name="T42" fmla="*/ 634 w 199"/>
                <a:gd name="T43" fmla="*/ 105 h 194"/>
                <a:gd name="T44" fmla="*/ 567 w 199"/>
                <a:gd name="T45" fmla="*/ 76 h 194"/>
                <a:gd name="T46" fmla="*/ 529 w 199"/>
                <a:gd name="T47" fmla="*/ 51 h 194"/>
                <a:gd name="T48" fmla="*/ 487 w 199"/>
                <a:gd name="T49" fmla="*/ 38 h 194"/>
                <a:gd name="T50" fmla="*/ 452 w 199"/>
                <a:gd name="T51" fmla="*/ 41 h 194"/>
                <a:gd name="T52" fmla="*/ 379 w 199"/>
                <a:gd name="T53" fmla="*/ 76 h 194"/>
                <a:gd name="T54" fmla="*/ 350 w 199"/>
                <a:gd name="T55" fmla="*/ 99 h 194"/>
                <a:gd name="T56" fmla="*/ 319 w 199"/>
                <a:gd name="T57" fmla="*/ 108 h 194"/>
                <a:gd name="T58" fmla="*/ 271 w 199"/>
                <a:gd name="T59" fmla="*/ 108 h 194"/>
                <a:gd name="T60" fmla="*/ 229 w 199"/>
                <a:gd name="T61" fmla="*/ 86 h 194"/>
                <a:gd name="T62" fmla="*/ 204 w 199"/>
                <a:gd name="T63" fmla="*/ 29 h 194"/>
                <a:gd name="T64" fmla="*/ 172 w 199"/>
                <a:gd name="T65" fmla="*/ 29 h 194"/>
                <a:gd name="T66" fmla="*/ 156 w 199"/>
                <a:gd name="T67" fmla="*/ 0 h 194"/>
                <a:gd name="T68" fmla="*/ 0 w 199"/>
                <a:gd name="T69" fmla="*/ 0 h 194"/>
                <a:gd name="T70" fmla="*/ 16 w 199"/>
                <a:gd name="T71" fmla="*/ 29 h 194"/>
                <a:gd name="T72" fmla="*/ 16 w 199"/>
                <a:gd name="T73" fmla="*/ 83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9" h="194">
                  <a:moveTo>
                    <a:pt x="5" y="26"/>
                  </a:moveTo>
                  <a:cubicBezTo>
                    <a:pt x="5" y="26"/>
                    <a:pt x="7" y="34"/>
                    <a:pt x="10" y="37"/>
                  </a:cubicBezTo>
                  <a:cubicBezTo>
                    <a:pt x="13" y="40"/>
                    <a:pt x="18" y="49"/>
                    <a:pt x="20" y="50"/>
                  </a:cubicBezTo>
                  <a:cubicBezTo>
                    <a:pt x="23" y="52"/>
                    <a:pt x="25" y="53"/>
                    <a:pt x="26" y="56"/>
                  </a:cubicBezTo>
                  <a:cubicBezTo>
                    <a:pt x="28" y="59"/>
                    <a:pt x="24" y="68"/>
                    <a:pt x="21" y="72"/>
                  </a:cubicBezTo>
                  <a:cubicBezTo>
                    <a:pt x="18" y="76"/>
                    <a:pt x="17" y="79"/>
                    <a:pt x="17" y="79"/>
                  </a:cubicBezTo>
                  <a:cubicBezTo>
                    <a:pt x="17" y="79"/>
                    <a:pt x="25" y="83"/>
                    <a:pt x="28" y="87"/>
                  </a:cubicBezTo>
                  <a:cubicBezTo>
                    <a:pt x="31" y="92"/>
                    <a:pt x="28" y="92"/>
                    <a:pt x="35" y="98"/>
                  </a:cubicBezTo>
                  <a:cubicBezTo>
                    <a:pt x="42" y="105"/>
                    <a:pt x="46" y="106"/>
                    <a:pt x="48" y="111"/>
                  </a:cubicBezTo>
                  <a:cubicBezTo>
                    <a:pt x="49" y="116"/>
                    <a:pt x="50" y="126"/>
                    <a:pt x="51" y="129"/>
                  </a:cubicBezTo>
                  <a:cubicBezTo>
                    <a:pt x="52" y="131"/>
                    <a:pt x="51" y="132"/>
                    <a:pt x="54" y="132"/>
                  </a:cubicBezTo>
                  <a:cubicBezTo>
                    <a:pt x="58" y="133"/>
                    <a:pt x="66" y="129"/>
                    <a:pt x="73" y="131"/>
                  </a:cubicBezTo>
                  <a:cubicBezTo>
                    <a:pt x="80" y="134"/>
                    <a:pt x="83" y="139"/>
                    <a:pt x="86" y="146"/>
                  </a:cubicBezTo>
                  <a:cubicBezTo>
                    <a:pt x="88" y="153"/>
                    <a:pt x="96" y="162"/>
                    <a:pt x="96" y="16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2"/>
                    <a:pt x="116" y="175"/>
                    <a:pt x="124" y="175"/>
                  </a:cubicBezTo>
                  <a:cubicBezTo>
                    <a:pt x="131" y="175"/>
                    <a:pt x="123" y="175"/>
                    <a:pt x="139" y="175"/>
                  </a:cubicBezTo>
                  <a:cubicBezTo>
                    <a:pt x="155" y="175"/>
                    <a:pt x="162" y="179"/>
                    <a:pt x="164" y="186"/>
                  </a:cubicBezTo>
                  <a:cubicBezTo>
                    <a:pt x="167" y="192"/>
                    <a:pt x="168" y="192"/>
                    <a:pt x="175" y="193"/>
                  </a:cubicBezTo>
                  <a:cubicBezTo>
                    <a:pt x="182" y="194"/>
                    <a:pt x="193" y="191"/>
                    <a:pt x="193" y="191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4" y="33"/>
                    <a:pt x="180" y="26"/>
                    <a:pt x="178" y="24"/>
                  </a:cubicBezTo>
                  <a:cubicBezTo>
                    <a:pt x="175" y="21"/>
                    <a:pt x="169" y="16"/>
                    <a:pt x="166" y="16"/>
                  </a:cubicBezTo>
                  <a:cubicBezTo>
                    <a:pt x="163" y="16"/>
                    <a:pt x="157" y="14"/>
                    <a:pt x="153" y="12"/>
                  </a:cubicBezTo>
                  <a:cubicBezTo>
                    <a:pt x="149" y="11"/>
                    <a:pt x="142" y="13"/>
                    <a:pt x="142" y="1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2" y="30"/>
                    <a:pt x="110" y="31"/>
                  </a:cubicBezTo>
                  <a:cubicBezTo>
                    <a:pt x="108" y="31"/>
                    <a:pt x="103" y="33"/>
                    <a:pt x="100" y="34"/>
                  </a:cubicBezTo>
                  <a:cubicBezTo>
                    <a:pt x="100" y="34"/>
                    <a:pt x="87" y="35"/>
                    <a:pt x="85" y="34"/>
                  </a:cubicBezTo>
                  <a:cubicBezTo>
                    <a:pt x="83" y="34"/>
                    <a:pt x="73" y="29"/>
                    <a:pt x="72" y="27"/>
                  </a:cubicBezTo>
                  <a:cubicBezTo>
                    <a:pt x="71" y="25"/>
                    <a:pt x="64" y="9"/>
                    <a:pt x="64" y="9"/>
                  </a:cubicBezTo>
                  <a:cubicBezTo>
                    <a:pt x="64" y="12"/>
                    <a:pt x="56" y="11"/>
                    <a:pt x="54" y="9"/>
                  </a:cubicBezTo>
                  <a:cubicBezTo>
                    <a:pt x="52" y="7"/>
                    <a:pt x="50" y="4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5" y="9"/>
                  </a:cubicBezTo>
                  <a:cubicBezTo>
                    <a:pt x="10" y="15"/>
                    <a:pt x="7" y="28"/>
                    <a:pt x="5" y="2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90">
              <a:extLst>
                <a:ext uri="{FF2B5EF4-FFF2-40B4-BE49-F238E27FC236}">
                  <a16:creationId xmlns:a16="http://schemas.microsoft.com/office/drawing/2014/main" id="{4D029EF6-0382-4744-8788-B2540A48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765"/>
              <a:ext cx="739" cy="140"/>
            </a:xfrm>
            <a:custGeom>
              <a:avLst/>
              <a:gdLst>
                <a:gd name="T0" fmla="*/ 19 w 232"/>
                <a:gd name="T1" fmla="*/ 3 h 44"/>
                <a:gd name="T2" fmla="*/ 3 w 232"/>
                <a:gd name="T3" fmla="*/ 3 h 44"/>
                <a:gd name="T4" fmla="*/ 6 w 232"/>
                <a:gd name="T5" fmla="*/ 10 h 44"/>
                <a:gd name="T6" fmla="*/ 19 w 232"/>
                <a:gd name="T7" fmla="*/ 16 h 44"/>
                <a:gd name="T8" fmla="*/ 25 w 232"/>
                <a:gd name="T9" fmla="*/ 29 h 44"/>
                <a:gd name="T10" fmla="*/ 35 w 232"/>
                <a:gd name="T11" fmla="*/ 25 h 44"/>
                <a:gd name="T12" fmla="*/ 41 w 232"/>
                <a:gd name="T13" fmla="*/ 45 h 44"/>
                <a:gd name="T14" fmla="*/ 41 w 232"/>
                <a:gd name="T15" fmla="*/ 51 h 44"/>
                <a:gd name="T16" fmla="*/ 41 w 232"/>
                <a:gd name="T17" fmla="*/ 76 h 44"/>
                <a:gd name="T18" fmla="*/ 57 w 232"/>
                <a:gd name="T19" fmla="*/ 83 h 44"/>
                <a:gd name="T20" fmla="*/ 67 w 232"/>
                <a:gd name="T21" fmla="*/ 76 h 44"/>
                <a:gd name="T22" fmla="*/ 83 w 232"/>
                <a:gd name="T23" fmla="*/ 73 h 44"/>
                <a:gd name="T24" fmla="*/ 76 w 232"/>
                <a:gd name="T25" fmla="*/ 86 h 44"/>
                <a:gd name="T26" fmla="*/ 108 w 232"/>
                <a:gd name="T27" fmla="*/ 99 h 44"/>
                <a:gd name="T28" fmla="*/ 108 w 232"/>
                <a:gd name="T29" fmla="*/ 86 h 44"/>
                <a:gd name="T30" fmla="*/ 115 w 232"/>
                <a:gd name="T31" fmla="*/ 99 h 44"/>
                <a:gd name="T32" fmla="*/ 131 w 232"/>
                <a:gd name="T33" fmla="*/ 118 h 44"/>
                <a:gd name="T34" fmla="*/ 162 w 232"/>
                <a:gd name="T35" fmla="*/ 111 h 44"/>
                <a:gd name="T36" fmla="*/ 178 w 232"/>
                <a:gd name="T37" fmla="*/ 105 h 44"/>
                <a:gd name="T38" fmla="*/ 185 w 232"/>
                <a:gd name="T39" fmla="*/ 89 h 44"/>
                <a:gd name="T40" fmla="*/ 204 w 232"/>
                <a:gd name="T41" fmla="*/ 83 h 44"/>
                <a:gd name="T42" fmla="*/ 233 w 232"/>
                <a:gd name="T43" fmla="*/ 105 h 44"/>
                <a:gd name="T44" fmla="*/ 252 w 232"/>
                <a:gd name="T45" fmla="*/ 121 h 44"/>
                <a:gd name="T46" fmla="*/ 264 w 232"/>
                <a:gd name="T47" fmla="*/ 124 h 44"/>
                <a:gd name="T48" fmla="*/ 306 w 232"/>
                <a:gd name="T49" fmla="*/ 108 h 44"/>
                <a:gd name="T50" fmla="*/ 328 w 232"/>
                <a:gd name="T51" fmla="*/ 86 h 44"/>
                <a:gd name="T52" fmla="*/ 341 w 232"/>
                <a:gd name="T53" fmla="*/ 83 h 44"/>
                <a:gd name="T54" fmla="*/ 347 w 232"/>
                <a:gd name="T55" fmla="*/ 92 h 44"/>
                <a:gd name="T56" fmla="*/ 354 w 232"/>
                <a:gd name="T57" fmla="*/ 89 h 44"/>
                <a:gd name="T58" fmla="*/ 360 w 232"/>
                <a:gd name="T59" fmla="*/ 89 h 44"/>
                <a:gd name="T60" fmla="*/ 392 w 232"/>
                <a:gd name="T61" fmla="*/ 111 h 44"/>
                <a:gd name="T62" fmla="*/ 405 w 232"/>
                <a:gd name="T63" fmla="*/ 134 h 44"/>
                <a:gd name="T64" fmla="*/ 440 w 232"/>
                <a:gd name="T65" fmla="*/ 108 h 44"/>
                <a:gd name="T66" fmla="*/ 462 w 232"/>
                <a:gd name="T67" fmla="*/ 99 h 44"/>
                <a:gd name="T68" fmla="*/ 506 w 232"/>
                <a:gd name="T69" fmla="*/ 92 h 44"/>
                <a:gd name="T70" fmla="*/ 589 w 232"/>
                <a:gd name="T71" fmla="*/ 89 h 44"/>
                <a:gd name="T72" fmla="*/ 634 w 232"/>
                <a:gd name="T73" fmla="*/ 80 h 44"/>
                <a:gd name="T74" fmla="*/ 672 w 232"/>
                <a:gd name="T75" fmla="*/ 80 h 44"/>
                <a:gd name="T76" fmla="*/ 723 w 232"/>
                <a:gd name="T77" fmla="*/ 83 h 44"/>
                <a:gd name="T78" fmla="*/ 723 w 232"/>
                <a:gd name="T79" fmla="*/ 29 h 44"/>
                <a:gd name="T80" fmla="*/ 707 w 232"/>
                <a:gd name="T81" fmla="*/ 0 h 44"/>
                <a:gd name="T82" fmla="*/ 19 w 232"/>
                <a:gd name="T83" fmla="*/ 0 h 44"/>
                <a:gd name="T84" fmla="*/ 19 w 232"/>
                <a:gd name="T85" fmla="*/ 3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2" h="44">
                  <a:moveTo>
                    <a:pt x="6" y="1"/>
                  </a:moveTo>
                  <a:cubicBezTo>
                    <a:pt x="7" y="1"/>
                    <a:pt x="0" y="0"/>
                    <a:pt x="1" y="1"/>
                  </a:cubicBezTo>
                  <a:cubicBezTo>
                    <a:pt x="3" y="3"/>
                    <a:pt x="0" y="3"/>
                    <a:pt x="2" y="3"/>
                  </a:cubicBezTo>
                  <a:cubicBezTo>
                    <a:pt x="4" y="4"/>
                    <a:pt x="6" y="2"/>
                    <a:pt x="6" y="5"/>
                  </a:cubicBezTo>
                  <a:cubicBezTo>
                    <a:pt x="6" y="7"/>
                    <a:pt x="5" y="10"/>
                    <a:pt x="8" y="9"/>
                  </a:cubicBezTo>
                  <a:cubicBezTo>
                    <a:pt x="10" y="7"/>
                    <a:pt x="9" y="5"/>
                    <a:pt x="11" y="8"/>
                  </a:cubicBezTo>
                  <a:cubicBezTo>
                    <a:pt x="13" y="10"/>
                    <a:pt x="11" y="13"/>
                    <a:pt x="13" y="14"/>
                  </a:cubicBezTo>
                  <a:cubicBezTo>
                    <a:pt x="15" y="15"/>
                    <a:pt x="13" y="15"/>
                    <a:pt x="13" y="16"/>
                  </a:cubicBezTo>
                  <a:cubicBezTo>
                    <a:pt x="14" y="18"/>
                    <a:pt x="13" y="24"/>
                    <a:pt x="13" y="24"/>
                  </a:cubicBezTo>
                  <a:cubicBezTo>
                    <a:pt x="15" y="26"/>
                    <a:pt x="16" y="26"/>
                    <a:pt x="18" y="26"/>
                  </a:cubicBezTo>
                  <a:cubicBezTo>
                    <a:pt x="20" y="26"/>
                    <a:pt x="18" y="26"/>
                    <a:pt x="21" y="24"/>
                  </a:cubicBezTo>
                  <a:cubicBezTo>
                    <a:pt x="23" y="22"/>
                    <a:pt x="25" y="22"/>
                    <a:pt x="26" y="23"/>
                  </a:cubicBezTo>
                  <a:cubicBezTo>
                    <a:pt x="27" y="23"/>
                    <a:pt x="23" y="25"/>
                    <a:pt x="24" y="27"/>
                  </a:cubicBezTo>
                  <a:cubicBezTo>
                    <a:pt x="25" y="30"/>
                    <a:pt x="33" y="33"/>
                    <a:pt x="34" y="31"/>
                  </a:cubicBezTo>
                  <a:cubicBezTo>
                    <a:pt x="34" y="29"/>
                    <a:pt x="33" y="26"/>
                    <a:pt x="34" y="27"/>
                  </a:cubicBezTo>
                  <a:cubicBezTo>
                    <a:pt x="36" y="28"/>
                    <a:pt x="36" y="28"/>
                    <a:pt x="36" y="31"/>
                  </a:cubicBezTo>
                  <a:cubicBezTo>
                    <a:pt x="37" y="33"/>
                    <a:pt x="39" y="37"/>
                    <a:pt x="41" y="37"/>
                  </a:cubicBezTo>
                  <a:cubicBezTo>
                    <a:pt x="43" y="38"/>
                    <a:pt x="51" y="36"/>
                    <a:pt x="51" y="35"/>
                  </a:cubicBezTo>
                  <a:cubicBezTo>
                    <a:pt x="52" y="33"/>
                    <a:pt x="54" y="33"/>
                    <a:pt x="56" y="33"/>
                  </a:cubicBezTo>
                  <a:cubicBezTo>
                    <a:pt x="58" y="32"/>
                    <a:pt x="56" y="30"/>
                    <a:pt x="58" y="28"/>
                  </a:cubicBezTo>
                  <a:cubicBezTo>
                    <a:pt x="61" y="25"/>
                    <a:pt x="60" y="24"/>
                    <a:pt x="64" y="26"/>
                  </a:cubicBezTo>
                  <a:cubicBezTo>
                    <a:pt x="68" y="29"/>
                    <a:pt x="70" y="31"/>
                    <a:pt x="73" y="33"/>
                  </a:cubicBezTo>
                  <a:cubicBezTo>
                    <a:pt x="76" y="34"/>
                    <a:pt x="79" y="37"/>
                    <a:pt x="79" y="38"/>
                  </a:cubicBezTo>
                  <a:cubicBezTo>
                    <a:pt x="78" y="39"/>
                    <a:pt x="80" y="40"/>
                    <a:pt x="83" y="39"/>
                  </a:cubicBezTo>
                  <a:cubicBezTo>
                    <a:pt x="86" y="38"/>
                    <a:pt x="93" y="36"/>
                    <a:pt x="96" y="34"/>
                  </a:cubicBezTo>
                  <a:cubicBezTo>
                    <a:pt x="99" y="32"/>
                    <a:pt x="100" y="28"/>
                    <a:pt x="103" y="27"/>
                  </a:cubicBezTo>
                  <a:cubicBezTo>
                    <a:pt x="105" y="26"/>
                    <a:pt x="103" y="23"/>
                    <a:pt x="107" y="26"/>
                  </a:cubicBezTo>
                  <a:cubicBezTo>
                    <a:pt x="108" y="27"/>
                    <a:pt x="109" y="28"/>
                    <a:pt x="109" y="29"/>
                  </a:cubicBezTo>
                  <a:cubicBezTo>
                    <a:pt x="109" y="29"/>
                    <a:pt x="111" y="30"/>
                    <a:pt x="111" y="28"/>
                  </a:cubicBezTo>
                  <a:cubicBezTo>
                    <a:pt x="112" y="27"/>
                    <a:pt x="111" y="27"/>
                    <a:pt x="113" y="28"/>
                  </a:cubicBezTo>
                  <a:cubicBezTo>
                    <a:pt x="116" y="28"/>
                    <a:pt x="123" y="32"/>
                    <a:pt x="123" y="35"/>
                  </a:cubicBezTo>
                  <a:cubicBezTo>
                    <a:pt x="123" y="38"/>
                    <a:pt x="124" y="44"/>
                    <a:pt x="127" y="42"/>
                  </a:cubicBezTo>
                  <a:cubicBezTo>
                    <a:pt x="131" y="41"/>
                    <a:pt x="134" y="36"/>
                    <a:pt x="138" y="34"/>
                  </a:cubicBezTo>
                  <a:cubicBezTo>
                    <a:pt x="141" y="32"/>
                    <a:pt x="139" y="26"/>
                    <a:pt x="145" y="31"/>
                  </a:cubicBezTo>
                  <a:cubicBezTo>
                    <a:pt x="151" y="35"/>
                    <a:pt x="151" y="29"/>
                    <a:pt x="159" y="29"/>
                  </a:cubicBezTo>
                  <a:cubicBezTo>
                    <a:pt x="167" y="29"/>
                    <a:pt x="181" y="26"/>
                    <a:pt x="185" y="28"/>
                  </a:cubicBezTo>
                  <a:cubicBezTo>
                    <a:pt x="189" y="29"/>
                    <a:pt x="194" y="26"/>
                    <a:pt x="199" y="25"/>
                  </a:cubicBezTo>
                  <a:cubicBezTo>
                    <a:pt x="205" y="24"/>
                    <a:pt x="207" y="21"/>
                    <a:pt x="211" y="25"/>
                  </a:cubicBezTo>
                  <a:cubicBezTo>
                    <a:pt x="214" y="28"/>
                    <a:pt x="225" y="25"/>
                    <a:pt x="227" y="26"/>
                  </a:cubicBezTo>
                  <a:cubicBezTo>
                    <a:pt x="229" y="28"/>
                    <a:pt x="232" y="15"/>
                    <a:pt x="227" y="9"/>
                  </a:cubicBezTo>
                  <a:cubicBezTo>
                    <a:pt x="223" y="5"/>
                    <a:pt x="222" y="2"/>
                    <a:pt x="2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91">
              <a:extLst>
                <a:ext uri="{FF2B5EF4-FFF2-40B4-BE49-F238E27FC236}">
                  <a16:creationId xmlns:a16="http://schemas.microsoft.com/office/drawing/2014/main" id="{7FF5A6BD-B805-4170-8548-1B220ECA0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889"/>
              <a:ext cx="675" cy="614"/>
            </a:xfrm>
            <a:custGeom>
              <a:avLst/>
              <a:gdLst>
                <a:gd name="T0" fmla="*/ 194 w 212"/>
                <a:gd name="T1" fmla="*/ 347 h 193"/>
                <a:gd name="T2" fmla="*/ 178 w 212"/>
                <a:gd name="T3" fmla="*/ 372 h 193"/>
                <a:gd name="T4" fmla="*/ 140 w 212"/>
                <a:gd name="T5" fmla="*/ 394 h 193"/>
                <a:gd name="T6" fmla="*/ 118 w 212"/>
                <a:gd name="T7" fmla="*/ 433 h 193"/>
                <a:gd name="T8" fmla="*/ 89 w 212"/>
                <a:gd name="T9" fmla="*/ 471 h 193"/>
                <a:gd name="T10" fmla="*/ 60 w 212"/>
                <a:gd name="T11" fmla="*/ 499 h 193"/>
                <a:gd name="T12" fmla="*/ 41 w 212"/>
                <a:gd name="T13" fmla="*/ 541 h 193"/>
                <a:gd name="T14" fmla="*/ 22 w 212"/>
                <a:gd name="T15" fmla="*/ 560 h 193"/>
                <a:gd name="T16" fmla="*/ 0 w 212"/>
                <a:gd name="T17" fmla="*/ 601 h 193"/>
                <a:gd name="T18" fmla="*/ 153 w 212"/>
                <a:gd name="T19" fmla="*/ 614 h 193"/>
                <a:gd name="T20" fmla="*/ 156 w 212"/>
                <a:gd name="T21" fmla="*/ 557 h 193"/>
                <a:gd name="T22" fmla="*/ 207 w 212"/>
                <a:gd name="T23" fmla="*/ 525 h 193"/>
                <a:gd name="T24" fmla="*/ 226 w 212"/>
                <a:gd name="T25" fmla="*/ 420 h 193"/>
                <a:gd name="T26" fmla="*/ 350 w 212"/>
                <a:gd name="T27" fmla="*/ 429 h 193"/>
                <a:gd name="T28" fmla="*/ 363 w 212"/>
                <a:gd name="T29" fmla="*/ 375 h 193"/>
                <a:gd name="T30" fmla="*/ 363 w 212"/>
                <a:gd name="T31" fmla="*/ 353 h 193"/>
                <a:gd name="T32" fmla="*/ 363 w 212"/>
                <a:gd name="T33" fmla="*/ 353 h 193"/>
                <a:gd name="T34" fmla="*/ 366 w 212"/>
                <a:gd name="T35" fmla="*/ 315 h 193"/>
                <a:gd name="T36" fmla="*/ 392 w 212"/>
                <a:gd name="T37" fmla="*/ 305 h 193"/>
                <a:gd name="T38" fmla="*/ 423 w 212"/>
                <a:gd name="T39" fmla="*/ 286 h 193"/>
                <a:gd name="T40" fmla="*/ 465 w 212"/>
                <a:gd name="T41" fmla="*/ 277 h 193"/>
                <a:gd name="T42" fmla="*/ 484 w 212"/>
                <a:gd name="T43" fmla="*/ 270 h 193"/>
                <a:gd name="T44" fmla="*/ 500 w 212"/>
                <a:gd name="T45" fmla="*/ 267 h 193"/>
                <a:gd name="T46" fmla="*/ 522 w 212"/>
                <a:gd name="T47" fmla="*/ 258 h 193"/>
                <a:gd name="T48" fmla="*/ 525 w 212"/>
                <a:gd name="T49" fmla="*/ 248 h 193"/>
                <a:gd name="T50" fmla="*/ 557 w 212"/>
                <a:gd name="T51" fmla="*/ 235 h 193"/>
                <a:gd name="T52" fmla="*/ 573 w 212"/>
                <a:gd name="T53" fmla="*/ 229 h 193"/>
                <a:gd name="T54" fmla="*/ 564 w 212"/>
                <a:gd name="T55" fmla="*/ 216 h 193"/>
                <a:gd name="T56" fmla="*/ 564 w 212"/>
                <a:gd name="T57" fmla="*/ 194 h 193"/>
                <a:gd name="T58" fmla="*/ 602 w 212"/>
                <a:gd name="T59" fmla="*/ 194 h 193"/>
                <a:gd name="T60" fmla="*/ 662 w 212"/>
                <a:gd name="T61" fmla="*/ 191 h 193"/>
                <a:gd name="T62" fmla="*/ 669 w 212"/>
                <a:gd name="T63" fmla="*/ 169 h 193"/>
                <a:gd name="T64" fmla="*/ 659 w 212"/>
                <a:gd name="T65" fmla="*/ 137 h 193"/>
                <a:gd name="T66" fmla="*/ 659 w 212"/>
                <a:gd name="T67" fmla="*/ 111 h 193"/>
                <a:gd name="T68" fmla="*/ 659 w 212"/>
                <a:gd name="T69" fmla="*/ 70 h 193"/>
                <a:gd name="T70" fmla="*/ 643 w 212"/>
                <a:gd name="T71" fmla="*/ 67 h 193"/>
                <a:gd name="T72" fmla="*/ 627 w 212"/>
                <a:gd name="T73" fmla="*/ 60 h 193"/>
                <a:gd name="T74" fmla="*/ 608 w 212"/>
                <a:gd name="T75" fmla="*/ 60 h 193"/>
                <a:gd name="T76" fmla="*/ 513 w 212"/>
                <a:gd name="T77" fmla="*/ 38 h 193"/>
                <a:gd name="T78" fmla="*/ 497 w 212"/>
                <a:gd name="T79" fmla="*/ 6 h 193"/>
                <a:gd name="T80" fmla="*/ 481 w 212"/>
                <a:gd name="T81" fmla="*/ 6 h 193"/>
                <a:gd name="T82" fmla="*/ 462 w 212"/>
                <a:gd name="T83" fmla="*/ 32 h 193"/>
                <a:gd name="T84" fmla="*/ 439 w 212"/>
                <a:gd name="T85" fmla="*/ 67 h 193"/>
                <a:gd name="T86" fmla="*/ 436 w 212"/>
                <a:gd name="T87" fmla="*/ 108 h 193"/>
                <a:gd name="T88" fmla="*/ 420 w 212"/>
                <a:gd name="T89" fmla="*/ 124 h 193"/>
                <a:gd name="T90" fmla="*/ 404 w 212"/>
                <a:gd name="T91" fmla="*/ 124 h 193"/>
                <a:gd name="T92" fmla="*/ 388 w 212"/>
                <a:gd name="T93" fmla="*/ 137 h 193"/>
                <a:gd name="T94" fmla="*/ 373 w 212"/>
                <a:gd name="T95" fmla="*/ 153 h 193"/>
                <a:gd name="T96" fmla="*/ 369 w 212"/>
                <a:gd name="T97" fmla="*/ 169 h 193"/>
                <a:gd name="T98" fmla="*/ 357 w 212"/>
                <a:gd name="T99" fmla="*/ 191 h 193"/>
                <a:gd name="T100" fmla="*/ 344 w 212"/>
                <a:gd name="T101" fmla="*/ 235 h 193"/>
                <a:gd name="T102" fmla="*/ 338 w 212"/>
                <a:gd name="T103" fmla="*/ 261 h 193"/>
                <a:gd name="T104" fmla="*/ 306 w 212"/>
                <a:gd name="T105" fmla="*/ 290 h 193"/>
                <a:gd name="T106" fmla="*/ 274 w 212"/>
                <a:gd name="T107" fmla="*/ 309 h 193"/>
                <a:gd name="T108" fmla="*/ 226 w 212"/>
                <a:gd name="T109" fmla="*/ 331 h 193"/>
                <a:gd name="T110" fmla="*/ 194 w 212"/>
                <a:gd name="T111" fmla="*/ 347 h 1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2" h="193">
                  <a:moveTo>
                    <a:pt x="61" y="109"/>
                  </a:moveTo>
                  <a:cubicBezTo>
                    <a:pt x="61" y="109"/>
                    <a:pt x="58" y="114"/>
                    <a:pt x="56" y="117"/>
                  </a:cubicBezTo>
                  <a:cubicBezTo>
                    <a:pt x="55" y="120"/>
                    <a:pt x="48" y="123"/>
                    <a:pt x="44" y="124"/>
                  </a:cubicBezTo>
                  <a:cubicBezTo>
                    <a:pt x="40" y="125"/>
                    <a:pt x="38" y="132"/>
                    <a:pt x="37" y="136"/>
                  </a:cubicBezTo>
                  <a:cubicBezTo>
                    <a:pt x="35" y="140"/>
                    <a:pt x="30" y="146"/>
                    <a:pt x="28" y="148"/>
                  </a:cubicBezTo>
                  <a:cubicBezTo>
                    <a:pt x="26" y="150"/>
                    <a:pt x="22" y="153"/>
                    <a:pt x="19" y="157"/>
                  </a:cubicBezTo>
                  <a:cubicBezTo>
                    <a:pt x="16" y="160"/>
                    <a:pt x="14" y="168"/>
                    <a:pt x="13" y="170"/>
                  </a:cubicBezTo>
                  <a:cubicBezTo>
                    <a:pt x="12" y="172"/>
                    <a:pt x="11" y="175"/>
                    <a:pt x="7" y="176"/>
                  </a:cubicBezTo>
                  <a:cubicBezTo>
                    <a:pt x="3" y="178"/>
                    <a:pt x="0" y="189"/>
                    <a:pt x="0" y="189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3"/>
                    <a:pt x="49" y="180"/>
                    <a:pt x="49" y="175"/>
                  </a:cubicBezTo>
                  <a:cubicBezTo>
                    <a:pt x="50" y="169"/>
                    <a:pt x="65" y="165"/>
                    <a:pt x="65" y="165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99"/>
                    <a:pt x="120" y="97"/>
                    <a:pt x="123" y="96"/>
                  </a:cubicBezTo>
                  <a:cubicBezTo>
                    <a:pt x="126" y="94"/>
                    <a:pt x="131" y="91"/>
                    <a:pt x="133" y="90"/>
                  </a:cubicBezTo>
                  <a:cubicBezTo>
                    <a:pt x="135" y="89"/>
                    <a:pt x="144" y="86"/>
                    <a:pt x="146" y="87"/>
                  </a:cubicBezTo>
                  <a:cubicBezTo>
                    <a:pt x="148" y="89"/>
                    <a:pt x="152" y="85"/>
                    <a:pt x="152" y="85"/>
                  </a:cubicBezTo>
                  <a:cubicBezTo>
                    <a:pt x="152" y="85"/>
                    <a:pt x="153" y="82"/>
                    <a:pt x="157" y="84"/>
                  </a:cubicBezTo>
                  <a:cubicBezTo>
                    <a:pt x="161" y="86"/>
                    <a:pt x="163" y="83"/>
                    <a:pt x="164" y="81"/>
                  </a:cubicBezTo>
                  <a:cubicBezTo>
                    <a:pt x="165" y="78"/>
                    <a:pt x="164" y="80"/>
                    <a:pt x="165" y="78"/>
                  </a:cubicBezTo>
                  <a:cubicBezTo>
                    <a:pt x="167" y="77"/>
                    <a:pt x="172" y="74"/>
                    <a:pt x="175" y="74"/>
                  </a:cubicBezTo>
                  <a:cubicBezTo>
                    <a:pt x="177" y="74"/>
                    <a:pt x="180" y="74"/>
                    <a:pt x="180" y="72"/>
                  </a:cubicBezTo>
                  <a:cubicBezTo>
                    <a:pt x="179" y="70"/>
                    <a:pt x="177" y="69"/>
                    <a:pt x="177" y="68"/>
                  </a:cubicBezTo>
                  <a:cubicBezTo>
                    <a:pt x="176" y="66"/>
                    <a:pt x="171" y="62"/>
                    <a:pt x="177" y="61"/>
                  </a:cubicBezTo>
                  <a:cubicBezTo>
                    <a:pt x="183" y="61"/>
                    <a:pt x="187" y="60"/>
                    <a:pt x="189" y="61"/>
                  </a:cubicBezTo>
                  <a:cubicBezTo>
                    <a:pt x="192" y="61"/>
                    <a:pt x="205" y="61"/>
                    <a:pt x="208" y="60"/>
                  </a:cubicBezTo>
                  <a:cubicBezTo>
                    <a:pt x="211" y="59"/>
                    <a:pt x="212" y="55"/>
                    <a:pt x="210" y="53"/>
                  </a:cubicBezTo>
                  <a:cubicBezTo>
                    <a:pt x="209" y="52"/>
                    <a:pt x="206" y="47"/>
                    <a:pt x="207" y="43"/>
                  </a:cubicBezTo>
                  <a:cubicBezTo>
                    <a:pt x="207" y="40"/>
                    <a:pt x="207" y="39"/>
                    <a:pt x="207" y="35"/>
                  </a:cubicBezTo>
                  <a:cubicBezTo>
                    <a:pt x="207" y="32"/>
                    <a:pt x="207" y="22"/>
                    <a:pt x="207" y="22"/>
                  </a:cubicBezTo>
                  <a:cubicBezTo>
                    <a:pt x="207" y="22"/>
                    <a:pt x="204" y="21"/>
                    <a:pt x="202" y="21"/>
                  </a:cubicBezTo>
                  <a:cubicBezTo>
                    <a:pt x="201" y="22"/>
                    <a:pt x="197" y="19"/>
                    <a:pt x="197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65" y="21"/>
                    <a:pt x="161" y="12"/>
                  </a:cubicBezTo>
                  <a:cubicBezTo>
                    <a:pt x="158" y="6"/>
                    <a:pt x="157" y="4"/>
                    <a:pt x="156" y="2"/>
                  </a:cubicBezTo>
                  <a:cubicBezTo>
                    <a:pt x="156" y="2"/>
                    <a:pt x="151" y="0"/>
                    <a:pt x="151" y="2"/>
                  </a:cubicBezTo>
                  <a:cubicBezTo>
                    <a:pt x="150" y="3"/>
                    <a:pt x="146" y="8"/>
                    <a:pt x="145" y="10"/>
                  </a:cubicBezTo>
                  <a:cubicBezTo>
                    <a:pt x="145" y="12"/>
                    <a:pt x="142" y="18"/>
                    <a:pt x="138" y="21"/>
                  </a:cubicBezTo>
                  <a:cubicBezTo>
                    <a:pt x="135" y="24"/>
                    <a:pt x="139" y="31"/>
                    <a:pt x="137" y="34"/>
                  </a:cubicBezTo>
                  <a:cubicBezTo>
                    <a:pt x="136" y="38"/>
                    <a:pt x="133" y="39"/>
                    <a:pt x="132" y="39"/>
                  </a:cubicBezTo>
                  <a:cubicBezTo>
                    <a:pt x="130" y="39"/>
                    <a:pt x="127" y="36"/>
                    <a:pt x="127" y="39"/>
                  </a:cubicBezTo>
                  <a:cubicBezTo>
                    <a:pt x="126" y="41"/>
                    <a:pt x="124" y="42"/>
                    <a:pt x="122" y="43"/>
                  </a:cubicBezTo>
                  <a:cubicBezTo>
                    <a:pt x="121" y="44"/>
                    <a:pt x="117" y="45"/>
                    <a:pt x="117" y="48"/>
                  </a:cubicBezTo>
                  <a:cubicBezTo>
                    <a:pt x="118" y="51"/>
                    <a:pt x="120" y="51"/>
                    <a:pt x="116" y="53"/>
                  </a:cubicBezTo>
                  <a:cubicBezTo>
                    <a:pt x="112" y="56"/>
                    <a:pt x="117" y="51"/>
                    <a:pt x="112" y="60"/>
                  </a:cubicBezTo>
                  <a:cubicBezTo>
                    <a:pt x="108" y="69"/>
                    <a:pt x="105" y="72"/>
                    <a:pt x="108" y="74"/>
                  </a:cubicBezTo>
                  <a:cubicBezTo>
                    <a:pt x="111" y="77"/>
                    <a:pt x="110" y="78"/>
                    <a:pt x="106" y="82"/>
                  </a:cubicBezTo>
                  <a:cubicBezTo>
                    <a:pt x="103" y="85"/>
                    <a:pt x="98" y="88"/>
                    <a:pt x="96" y="91"/>
                  </a:cubicBezTo>
                  <a:cubicBezTo>
                    <a:pt x="94" y="95"/>
                    <a:pt x="90" y="91"/>
                    <a:pt x="86" y="97"/>
                  </a:cubicBezTo>
                  <a:cubicBezTo>
                    <a:pt x="81" y="103"/>
                    <a:pt x="75" y="105"/>
                    <a:pt x="71" y="104"/>
                  </a:cubicBezTo>
                  <a:cubicBezTo>
                    <a:pt x="66" y="104"/>
                    <a:pt x="61" y="109"/>
                    <a:pt x="61" y="109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92">
              <a:extLst>
                <a:ext uri="{FF2B5EF4-FFF2-40B4-BE49-F238E27FC236}">
                  <a16:creationId xmlns:a16="http://schemas.microsoft.com/office/drawing/2014/main" id="{3D3C2B87-E878-4B7E-8845-3E363CDF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239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93">
              <a:extLst>
                <a:ext uri="{FF2B5EF4-FFF2-40B4-BE49-F238E27FC236}">
                  <a16:creationId xmlns:a16="http://schemas.microsoft.com/office/drawing/2014/main" id="{6BC6E0D5-5FCC-4B7E-98A3-92DD022D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0" y="1239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4">
              <a:extLst>
                <a:ext uri="{FF2B5EF4-FFF2-40B4-BE49-F238E27FC236}">
                  <a16:creationId xmlns:a16="http://schemas.microsoft.com/office/drawing/2014/main" id="{A2FA615D-3E7A-420A-9884-54FB936C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239"/>
              <a:ext cx="19" cy="3"/>
            </a:xfrm>
            <a:custGeom>
              <a:avLst/>
              <a:gdLst>
                <a:gd name="T0" fmla="*/ 0 w 19"/>
                <a:gd name="T1" fmla="*/ 0 h 3"/>
                <a:gd name="T2" fmla="*/ 19 w 19"/>
                <a:gd name="T3" fmla="*/ 3 h 3"/>
                <a:gd name="T4" fmla="*/ 0 w 1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1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5">
              <a:extLst>
                <a:ext uri="{FF2B5EF4-FFF2-40B4-BE49-F238E27FC236}">
                  <a16:creationId xmlns:a16="http://schemas.microsoft.com/office/drawing/2014/main" id="{5FC4DB96-D67F-4B6B-95EC-681B00339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9" y="1239"/>
              <a:ext cx="19" cy="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96">
              <a:extLst>
                <a:ext uri="{FF2B5EF4-FFF2-40B4-BE49-F238E27FC236}">
                  <a16:creationId xmlns:a16="http://schemas.microsoft.com/office/drawing/2014/main" id="{AFC22C4C-D199-4087-A2FC-266EE4AF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242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7">
              <a:extLst>
                <a:ext uri="{FF2B5EF4-FFF2-40B4-BE49-F238E27FC236}">
                  <a16:creationId xmlns:a16="http://schemas.microsoft.com/office/drawing/2014/main" id="{E981F201-DE33-4CA1-8932-F35F090DB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4" y="1242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98">
              <a:extLst>
                <a:ext uri="{FF2B5EF4-FFF2-40B4-BE49-F238E27FC236}">
                  <a16:creationId xmlns:a16="http://schemas.microsoft.com/office/drawing/2014/main" id="{02F0AF2D-E2E0-4C69-A022-B54FD766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242"/>
              <a:ext cx="19" cy="4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4 h 4"/>
                <a:gd name="T4" fmla="*/ 0 w 19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9">
              <a:extLst>
                <a:ext uri="{FF2B5EF4-FFF2-40B4-BE49-F238E27FC236}">
                  <a16:creationId xmlns:a16="http://schemas.microsoft.com/office/drawing/2014/main" id="{858E210B-0029-4733-9DD1-BA5AE767E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242"/>
              <a:ext cx="19" cy="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100">
              <a:extLst>
                <a:ext uri="{FF2B5EF4-FFF2-40B4-BE49-F238E27FC236}">
                  <a16:creationId xmlns:a16="http://schemas.microsoft.com/office/drawing/2014/main" id="{EE8F7ED7-3A3A-4E2C-A31A-8B544C24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246"/>
              <a:ext cx="19" cy="0"/>
            </a:xfrm>
            <a:custGeom>
              <a:avLst/>
              <a:gdLst>
                <a:gd name="T0" fmla="*/ 0 w 19"/>
                <a:gd name="T1" fmla="*/ 19 w 19"/>
                <a:gd name="T2" fmla="*/ 0 w 1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01">
              <a:extLst>
                <a:ext uri="{FF2B5EF4-FFF2-40B4-BE49-F238E27FC236}">
                  <a16:creationId xmlns:a16="http://schemas.microsoft.com/office/drawing/2014/main" id="{6AAF655B-724C-4687-AD41-FD4FD0A85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1246"/>
              <a:ext cx="19" cy="0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2">
              <a:extLst>
                <a:ext uri="{FF2B5EF4-FFF2-40B4-BE49-F238E27FC236}">
                  <a16:creationId xmlns:a16="http://schemas.microsoft.com/office/drawing/2014/main" id="{A6EB6EC5-43D2-4AB4-B229-0D4E3A73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01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Rectangle 103">
              <a:extLst>
                <a:ext uri="{FF2B5EF4-FFF2-40B4-BE49-F238E27FC236}">
                  <a16:creationId xmlns:a16="http://schemas.microsoft.com/office/drawing/2014/main" id="{2E4ABA33-A2FF-4287-95E2-752CDE5C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12"/>
              <a:ext cx="1" cy="1"/>
            </a:xfrm>
            <a:prstGeom prst="rect">
              <a:avLst/>
            </a:prstGeom>
            <a:solidFill>
              <a:srgbClr val="7FFF9F"/>
            </a:solidFill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6488" name="Freeform 104">
              <a:extLst>
                <a:ext uri="{FF2B5EF4-FFF2-40B4-BE49-F238E27FC236}">
                  <a16:creationId xmlns:a16="http://schemas.microsoft.com/office/drawing/2014/main" id="{26057F38-6B5E-4853-BEAA-343C612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462"/>
              <a:ext cx="681" cy="598"/>
            </a:xfrm>
            <a:custGeom>
              <a:avLst/>
              <a:gdLst>
                <a:gd name="T0" fmla="*/ 659 w 214"/>
                <a:gd name="T1" fmla="*/ 184 h 188"/>
                <a:gd name="T2" fmla="*/ 621 w 214"/>
                <a:gd name="T3" fmla="*/ 118 h 188"/>
                <a:gd name="T4" fmla="*/ 592 w 214"/>
                <a:gd name="T5" fmla="*/ 45 h 188"/>
                <a:gd name="T6" fmla="*/ 557 w 214"/>
                <a:gd name="T7" fmla="*/ 16 h 188"/>
                <a:gd name="T8" fmla="*/ 528 w 214"/>
                <a:gd name="T9" fmla="*/ 13 h 188"/>
                <a:gd name="T10" fmla="*/ 506 w 214"/>
                <a:gd name="T11" fmla="*/ 32 h 188"/>
                <a:gd name="T12" fmla="*/ 496 w 214"/>
                <a:gd name="T13" fmla="*/ 51 h 188"/>
                <a:gd name="T14" fmla="*/ 484 w 214"/>
                <a:gd name="T15" fmla="*/ 41 h 188"/>
                <a:gd name="T16" fmla="*/ 484 w 214"/>
                <a:gd name="T17" fmla="*/ 60 h 188"/>
                <a:gd name="T18" fmla="*/ 461 w 214"/>
                <a:gd name="T19" fmla="*/ 64 h 188"/>
                <a:gd name="T20" fmla="*/ 433 w 214"/>
                <a:gd name="T21" fmla="*/ 54 h 188"/>
                <a:gd name="T22" fmla="*/ 127 w 214"/>
                <a:gd name="T23" fmla="*/ 64 h 188"/>
                <a:gd name="T24" fmla="*/ 95 w 214"/>
                <a:gd name="T25" fmla="*/ 146 h 188"/>
                <a:gd name="T26" fmla="*/ 95 w 214"/>
                <a:gd name="T27" fmla="*/ 328 h 188"/>
                <a:gd name="T28" fmla="*/ 67 w 214"/>
                <a:gd name="T29" fmla="*/ 321 h 188"/>
                <a:gd name="T30" fmla="*/ 57 w 214"/>
                <a:gd name="T31" fmla="*/ 350 h 188"/>
                <a:gd name="T32" fmla="*/ 32 w 214"/>
                <a:gd name="T33" fmla="*/ 375 h 188"/>
                <a:gd name="T34" fmla="*/ 19 w 214"/>
                <a:gd name="T35" fmla="*/ 398 h 188"/>
                <a:gd name="T36" fmla="*/ 22 w 214"/>
                <a:gd name="T37" fmla="*/ 420 h 188"/>
                <a:gd name="T38" fmla="*/ 19 w 214"/>
                <a:gd name="T39" fmla="*/ 439 h 188"/>
                <a:gd name="T40" fmla="*/ 29 w 214"/>
                <a:gd name="T41" fmla="*/ 461 h 188"/>
                <a:gd name="T42" fmla="*/ 51 w 214"/>
                <a:gd name="T43" fmla="*/ 515 h 188"/>
                <a:gd name="T44" fmla="*/ 64 w 214"/>
                <a:gd name="T45" fmla="*/ 550 h 188"/>
                <a:gd name="T46" fmla="*/ 92 w 214"/>
                <a:gd name="T47" fmla="*/ 588 h 188"/>
                <a:gd name="T48" fmla="*/ 159 w 214"/>
                <a:gd name="T49" fmla="*/ 563 h 188"/>
                <a:gd name="T50" fmla="*/ 185 w 214"/>
                <a:gd name="T51" fmla="*/ 553 h 188"/>
                <a:gd name="T52" fmla="*/ 204 w 214"/>
                <a:gd name="T53" fmla="*/ 592 h 188"/>
                <a:gd name="T54" fmla="*/ 220 w 214"/>
                <a:gd name="T55" fmla="*/ 598 h 188"/>
                <a:gd name="T56" fmla="*/ 251 w 214"/>
                <a:gd name="T57" fmla="*/ 592 h 188"/>
                <a:gd name="T58" fmla="*/ 270 w 214"/>
                <a:gd name="T59" fmla="*/ 588 h 188"/>
                <a:gd name="T60" fmla="*/ 312 w 214"/>
                <a:gd name="T61" fmla="*/ 598 h 188"/>
                <a:gd name="T62" fmla="*/ 341 w 214"/>
                <a:gd name="T63" fmla="*/ 585 h 188"/>
                <a:gd name="T64" fmla="*/ 369 w 214"/>
                <a:gd name="T65" fmla="*/ 560 h 188"/>
                <a:gd name="T66" fmla="*/ 426 w 214"/>
                <a:gd name="T67" fmla="*/ 582 h 188"/>
                <a:gd name="T68" fmla="*/ 471 w 214"/>
                <a:gd name="T69" fmla="*/ 509 h 188"/>
                <a:gd name="T70" fmla="*/ 468 w 214"/>
                <a:gd name="T71" fmla="*/ 496 h 188"/>
                <a:gd name="T72" fmla="*/ 484 w 214"/>
                <a:gd name="T73" fmla="*/ 487 h 188"/>
                <a:gd name="T74" fmla="*/ 512 w 214"/>
                <a:gd name="T75" fmla="*/ 477 h 188"/>
                <a:gd name="T76" fmla="*/ 509 w 214"/>
                <a:gd name="T77" fmla="*/ 525 h 188"/>
                <a:gd name="T78" fmla="*/ 531 w 214"/>
                <a:gd name="T79" fmla="*/ 557 h 188"/>
                <a:gd name="T80" fmla="*/ 544 w 214"/>
                <a:gd name="T81" fmla="*/ 531 h 188"/>
                <a:gd name="T82" fmla="*/ 560 w 214"/>
                <a:gd name="T83" fmla="*/ 496 h 188"/>
                <a:gd name="T84" fmla="*/ 586 w 214"/>
                <a:gd name="T85" fmla="*/ 449 h 188"/>
                <a:gd name="T86" fmla="*/ 611 w 214"/>
                <a:gd name="T87" fmla="*/ 401 h 188"/>
                <a:gd name="T88" fmla="*/ 611 w 214"/>
                <a:gd name="T89" fmla="*/ 321 h 188"/>
                <a:gd name="T90" fmla="*/ 630 w 214"/>
                <a:gd name="T91" fmla="*/ 264 h 188"/>
                <a:gd name="T92" fmla="*/ 671 w 214"/>
                <a:gd name="T93" fmla="*/ 229 h 1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4" h="188">
                  <a:moveTo>
                    <a:pt x="214" y="66"/>
                  </a:moveTo>
                  <a:cubicBezTo>
                    <a:pt x="214" y="66"/>
                    <a:pt x="209" y="61"/>
                    <a:pt x="207" y="58"/>
                  </a:cubicBezTo>
                  <a:cubicBezTo>
                    <a:pt x="205" y="54"/>
                    <a:pt x="200" y="53"/>
                    <a:pt x="198" y="51"/>
                  </a:cubicBezTo>
                  <a:cubicBezTo>
                    <a:pt x="196" y="49"/>
                    <a:pt x="194" y="47"/>
                    <a:pt x="195" y="37"/>
                  </a:cubicBezTo>
                  <a:cubicBezTo>
                    <a:pt x="196" y="28"/>
                    <a:pt x="196" y="29"/>
                    <a:pt x="194" y="25"/>
                  </a:cubicBezTo>
                  <a:cubicBezTo>
                    <a:pt x="192" y="21"/>
                    <a:pt x="187" y="16"/>
                    <a:pt x="186" y="14"/>
                  </a:cubicBezTo>
                  <a:cubicBezTo>
                    <a:pt x="185" y="13"/>
                    <a:pt x="184" y="11"/>
                    <a:pt x="182" y="7"/>
                  </a:cubicBezTo>
                  <a:cubicBezTo>
                    <a:pt x="180" y="4"/>
                    <a:pt x="176" y="6"/>
                    <a:pt x="175" y="5"/>
                  </a:cubicBezTo>
                  <a:cubicBezTo>
                    <a:pt x="173" y="4"/>
                    <a:pt x="171" y="0"/>
                    <a:pt x="171" y="0"/>
                  </a:cubicBezTo>
                  <a:cubicBezTo>
                    <a:pt x="171" y="0"/>
                    <a:pt x="168" y="5"/>
                    <a:pt x="166" y="4"/>
                  </a:cubicBezTo>
                  <a:cubicBezTo>
                    <a:pt x="163" y="3"/>
                    <a:pt x="161" y="3"/>
                    <a:pt x="160" y="6"/>
                  </a:cubicBezTo>
                  <a:cubicBezTo>
                    <a:pt x="159" y="9"/>
                    <a:pt x="161" y="10"/>
                    <a:pt x="159" y="10"/>
                  </a:cubicBezTo>
                  <a:cubicBezTo>
                    <a:pt x="157" y="10"/>
                    <a:pt x="155" y="11"/>
                    <a:pt x="156" y="12"/>
                  </a:cubicBezTo>
                  <a:cubicBezTo>
                    <a:pt x="157" y="13"/>
                    <a:pt x="157" y="15"/>
                    <a:pt x="156" y="16"/>
                  </a:cubicBezTo>
                  <a:cubicBezTo>
                    <a:pt x="155" y="16"/>
                    <a:pt x="154" y="16"/>
                    <a:pt x="154" y="16"/>
                  </a:cubicBezTo>
                  <a:cubicBezTo>
                    <a:pt x="153" y="15"/>
                    <a:pt x="153" y="13"/>
                    <a:pt x="152" y="13"/>
                  </a:cubicBezTo>
                  <a:cubicBezTo>
                    <a:pt x="151" y="14"/>
                    <a:pt x="150" y="15"/>
                    <a:pt x="151" y="16"/>
                  </a:cubicBezTo>
                  <a:cubicBezTo>
                    <a:pt x="151" y="17"/>
                    <a:pt x="152" y="18"/>
                    <a:pt x="152" y="19"/>
                  </a:cubicBezTo>
                  <a:cubicBezTo>
                    <a:pt x="151" y="20"/>
                    <a:pt x="150" y="20"/>
                    <a:pt x="149" y="20"/>
                  </a:cubicBezTo>
                  <a:cubicBezTo>
                    <a:pt x="148" y="20"/>
                    <a:pt x="145" y="20"/>
                    <a:pt x="145" y="20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18"/>
                    <a:pt x="138" y="17"/>
                    <a:pt x="136" y="17"/>
                  </a:cubicBezTo>
                  <a:cubicBezTo>
                    <a:pt x="134" y="17"/>
                    <a:pt x="40" y="18"/>
                    <a:pt x="40" y="1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35"/>
                    <a:pt x="42" y="45"/>
                    <a:pt x="42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0" y="103"/>
                    <a:pt x="28" y="103"/>
                    <a:pt x="26" y="101"/>
                  </a:cubicBezTo>
                  <a:cubicBezTo>
                    <a:pt x="24" y="98"/>
                    <a:pt x="24" y="101"/>
                    <a:pt x="21" y="101"/>
                  </a:cubicBezTo>
                  <a:cubicBezTo>
                    <a:pt x="18" y="101"/>
                    <a:pt x="20" y="104"/>
                    <a:pt x="18" y="104"/>
                  </a:cubicBezTo>
                  <a:cubicBezTo>
                    <a:pt x="15" y="104"/>
                    <a:pt x="17" y="106"/>
                    <a:pt x="18" y="110"/>
                  </a:cubicBezTo>
                  <a:cubicBezTo>
                    <a:pt x="19" y="114"/>
                    <a:pt x="18" y="115"/>
                    <a:pt x="15" y="115"/>
                  </a:cubicBezTo>
                  <a:cubicBezTo>
                    <a:pt x="13" y="115"/>
                    <a:pt x="10" y="118"/>
                    <a:pt x="10" y="118"/>
                  </a:cubicBezTo>
                  <a:cubicBezTo>
                    <a:pt x="10" y="118"/>
                    <a:pt x="9" y="120"/>
                    <a:pt x="10" y="121"/>
                  </a:cubicBezTo>
                  <a:cubicBezTo>
                    <a:pt x="12" y="122"/>
                    <a:pt x="9" y="125"/>
                    <a:pt x="6" y="125"/>
                  </a:cubicBezTo>
                  <a:cubicBezTo>
                    <a:pt x="4" y="125"/>
                    <a:pt x="5" y="127"/>
                    <a:pt x="4" y="129"/>
                  </a:cubicBezTo>
                  <a:cubicBezTo>
                    <a:pt x="2" y="130"/>
                    <a:pt x="5" y="132"/>
                    <a:pt x="7" y="132"/>
                  </a:cubicBezTo>
                  <a:cubicBezTo>
                    <a:pt x="9" y="133"/>
                    <a:pt x="9" y="134"/>
                    <a:pt x="8" y="135"/>
                  </a:cubicBezTo>
                  <a:cubicBezTo>
                    <a:pt x="8" y="136"/>
                    <a:pt x="8" y="137"/>
                    <a:pt x="6" y="138"/>
                  </a:cubicBezTo>
                  <a:cubicBezTo>
                    <a:pt x="4" y="138"/>
                    <a:pt x="4" y="138"/>
                    <a:pt x="2" y="143"/>
                  </a:cubicBezTo>
                  <a:cubicBezTo>
                    <a:pt x="0" y="147"/>
                    <a:pt x="6" y="146"/>
                    <a:pt x="9" y="145"/>
                  </a:cubicBezTo>
                  <a:cubicBezTo>
                    <a:pt x="11" y="145"/>
                    <a:pt x="11" y="149"/>
                    <a:pt x="11" y="153"/>
                  </a:cubicBezTo>
                  <a:cubicBezTo>
                    <a:pt x="11" y="157"/>
                    <a:pt x="11" y="159"/>
                    <a:pt x="16" y="162"/>
                  </a:cubicBezTo>
                  <a:cubicBezTo>
                    <a:pt x="20" y="165"/>
                    <a:pt x="17" y="168"/>
                    <a:pt x="17" y="168"/>
                  </a:cubicBezTo>
                  <a:cubicBezTo>
                    <a:pt x="17" y="168"/>
                    <a:pt x="17" y="170"/>
                    <a:pt x="20" y="173"/>
                  </a:cubicBezTo>
                  <a:cubicBezTo>
                    <a:pt x="23" y="175"/>
                    <a:pt x="28" y="180"/>
                    <a:pt x="28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44" y="185"/>
                    <a:pt x="46" y="181"/>
                    <a:pt x="46" y="177"/>
                  </a:cubicBezTo>
                  <a:cubicBezTo>
                    <a:pt x="50" y="177"/>
                    <a:pt x="50" y="177"/>
                    <a:pt x="50" y="177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8" y="174"/>
                    <a:pt x="58" y="174"/>
                    <a:pt x="58" y="174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87" y="188"/>
                    <a:pt x="87" y="188"/>
                    <a:pt x="87" y="188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140" y="172"/>
                    <a:pt x="148" y="167"/>
                    <a:pt x="148" y="167"/>
                  </a:cubicBezTo>
                  <a:cubicBezTo>
                    <a:pt x="148" y="166"/>
                    <a:pt x="148" y="160"/>
                    <a:pt x="148" y="160"/>
                  </a:cubicBezTo>
                  <a:cubicBezTo>
                    <a:pt x="146" y="159"/>
                    <a:pt x="146" y="159"/>
                    <a:pt x="146" y="159"/>
                  </a:cubicBezTo>
                  <a:cubicBezTo>
                    <a:pt x="147" y="156"/>
                    <a:pt x="147" y="156"/>
                    <a:pt x="147" y="156"/>
                  </a:cubicBezTo>
                  <a:cubicBezTo>
                    <a:pt x="143" y="153"/>
                    <a:pt x="143" y="153"/>
                    <a:pt x="143" y="153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8" y="161"/>
                    <a:pt x="158" y="161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7" y="175"/>
                    <a:pt x="167" y="172"/>
                    <a:pt x="167" y="171"/>
                  </a:cubicBezTo>
                  <a:cubicBezTo>
                    <a:pt x="168" y="164"/>
                    <a:pt x="168" y="167"/>
                    <a:pt x="171" y="167"/>
                  </a:cubicBezTo>
                  <a:cubicBezTo>
                    <a:pt x="173" y="167"/>
                    <a:pt x="175" y="169"/>
                    <a:pt x="175" y="165"/>
                  </a:cubicBezTo>
                  <a:cubicBezTo>
                    <a:pt x="175" y="160"/>
                    <a:pt x="175" y="158"/>
                    <a:pt x="176" y="156"/>
                  </a:cubicBezTo>
                  <a:cubicBezTo>
                    <a:pt x="177" y="153"/>
                    <a:pt x="180" y="151"/>
                    <a:pt x="180" y="146"/>
                  </a:cubicBezTo>
                  <a:cubicBezTo>
                    <a:pt x="181" y="142"/>
                    <a:pt x="182" y="141"/>
                    <a:pt x="184" y="141"/>
                  </a:cubicBezTo>
                  <a:cubicBezTo>
                    <a:pt x="186" y="141"/>
                    <a:pt x="188" y="142"/>
                    <a:pt x="188" y="140"/>
                  </a:cubicBezTo>
                  <a:cubicBezTo>
                    <a:pt x="188" y="138"/>
                    <a:pt x="191" y="129"/>
                    <a:pt x="192" y="126"/>
                  </a:cubicBezTo>
                  <a:cubicBezTo>
                    <a:pt x="194" y="122"/>
                    <a:pt x="193" y="117"/>
                    <a:pt x="192" y="113"/>
                  </a:cubicBezTo>
                  <a:cubicBezTo>
                    <a:pt x="192" y="110"/>
                    <a:pt x="190" y="105"/>
                    <a:pt x="192" y="101"/>
                  </a:cubicBezTo>
                  <a:cubicBezTo>
                    <a:pt x="193" y="97"/>
                    <a:pt x="194" y="96"/>
                    <a:pt x="194" y="87"/>
                  </a:cubicBezTo>
                  <a:cubicBezTo>
                    <a:pt x="194" y="79"/>
                    <a:pt x="195" y="82"/>
                    <a:pt x="198" y="83"/>
                  </a:cubicBezTo>
                  <a:cubicBezTo>
                    <a:pt x="202" y="83"/>
                    <a:pt x="202" y="80"/>
                    <a:pt x="203" y="76"/>
                  </a:cubicBezTo>
                  <a:cubicBezTo>
                    <a:pt x="204" y="73"/>
                    <a:pt x="208" y="74"/>
                    <a:pt x="211" y="72"/>
                  </a:cubicBezTo>
                  <a:cubicBezTo>
                    <a:pt x="214" y="69"/>
                    <a:pt x="214" y="66"/>
                    <a:pt x="214" y="66"/>
                  </a:cubicBez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05">
              <a:extLst>
                <a:ext uri="{FF2B5EF4-FFF2-40B4-BE49-F238E27FC236}">
                  <a16:creationId xmlns:a16="http://schemas.microsoft.com/office/drawing/2014/main" id="{ED164F3C-186F-4267-98A9-38F09CB2C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933"/>
              <a:ext cx="532" cy="375"/>
            </a:xfrm>
            <a:custGeom>
              <a:avLst/>
              <a:gdLst>
                <a:gd name="T0" fmla="*/ 70 w 167"/>
                <a:gd name="T1" fmla="*/ 92 h 118"/>
                <a:gd name="T2" fmla="*/ 83 w 167"/>
                <a:gd name="T3" fmla="*/ 83 h 118"/>
                <a:gd name="T4" fmla="*/ 108 w 167"/>
                <a:gd name="T5" fmla="*/ 95 h 118"/>
                <a:gd name="T6" fmla="*/ 137 w 167"/>
                <a:gd name="T7" fmla="*/ 121 h 118"/>
                <a:gd name="T8" fmla="*/ 156 w 167"/>
                <a:gd name="T9" fmla="*/ 121 h 118"/>
                <a:gd name="T10" fmla="*/ 182 w 167"/>
                <a:gd name="T11" fmla="*/ 121 h 118"/>
                <a:gd name="T12" fmla="*/ 201 w 167"/>
                <a:gd name="T13" fmla="*/ 127 h 118"/>
                <a:gd name="T14" fmla="*/ 245 w 167"/>
                <a:gd name="T15" fmla="*/ 114 h 118"/>
                <a:gd name="T16" fmla="*/ 268 w 167"/>
                <a:gd name="T17" fmla="*/ 99 h 118"/>
                <a:gd name="T18" fmla="*/ 322 w 167"/>
                <a:gd name="T19" fmla="*/ 111 h 118"/>
                <a:gd name="T20" fmla="*/ 395 w 167"/>
                <a:gd name="T21" fmla="*/ 60 h 118"/>
                <a:gd name="T22" fmla="*/ 389 w 167"/>
                <a:gd name="T23" fmla="*/ 35 h 118"/>
                <a:gd name="T24" fmla="*/ 379 w 167"/>
                <a:gd name="T25" fmla="*/ 16 h 118"/>
                <a:gd name="T26" fmla="*/ 408 w 167"/>
                <a:gd name="T27" fmla="*/ 0 h 118"/>
                <a:gd name="T28" fmla="*/ 427 w 167"/>
                <a:gd name="T29" fmla="*/ 41 h 118"/>
                <a:gd name="T30" fmla="*/ 430 w 167"/>
                <a:gd name="T31" fmla="*/ 64 h 118"/>
                <a:gd name="T32" fmla="*/ 456 w 167"/>
                <a:gd name="T33" fmla="*/ 86 h 118"/>
                <a:gd name="T34" fmla="*/ 449 w 167"/>
                <a:gd name="T35" fmla="*/ 149 h 118"/>
                <a:gd name="T36" fmla="*/ 414 w 167"/>
                <a:gd name="T37" fmla="*/ 162 h 118"/>
                <a:gd name="T38" fmla="*/ 436 w 167"/>
                <a:gd name="T39" fmla="*/ 197 h 118"/>
                <a:gd name="T40" fmla="*/ 478 w 167"/>
                <a:gd name="T41" fmla="*/ 245 h 118"/>
                <a:gd name="T42" fmla="*/ 507 w 167"/>
                <a:gd name="T43" fmla="*/ 289 h 118"/>
                <a:gd name="T44" fmla="*/ 526 w 167"/>
                <a:gd name="T45" fmla="*/ 324 h 118"/>
                <a:gd name="T46" fmla="*/ 433 w 167"/>
                <a:gd name="T47" fmla="*/ 362 h 118"/>
                <a:gd name="T48" fmla="*/ 389 w 167"/>
                <a:gd name="T49" fmla="*/ 362 h 118"/>
                <a:gd name="T50" fmla="*/ 357 w 167"/>
                <a:gd name="T51" fmla="*/ 365 h 118"/>
                <a:gd name="T52" fmla="*/ 334 w 167"/>
                <a:gd name="T53" fmla="*/ 365 h 118"/>
                <a:gd name="T54" fmla="*/ 315 w 167"/>
                <a:gd name="T55" fmla="*/ 375 h 118"/>
                <a:gd name="T56" fmla="*/ 290 w 167"/>
                <a:gd name="T57" fmla="*/ 346 h 118"/>
                <a:gd name="T58" fmla="*/ 268 w 167"/>
                <a:gd name="T59" fmla="*/ 327 h 118"/>
                <a:gd name="T60" fmla="*/ 245 w 167"/>
                <a:gd name="T61" fmla="*/ 337 h 118"/>
                <a:gd name="T62" fmla="*/ 207 w 167"/>
                <a:gd name="T63" fmla="*/ 337 h 118"/>
                <a:gd name="T64" fmla="*/ 169 w 167"/>
                <a:gd name="T65" fmla="*/ 308 h 118"/>
                <a:gd name="T66" fmla="*/ 159 w 167"/>
                <a:gd name="T67" fmla="*/ 286 h 118"/>
                <a:gd name="T68" fmla="*/ 131 w 167"/>
                <a:gd name="T69" fmla="*/ 245 h 118"/>
                <a:gd name="T70" fmla="*/ 86 w 167"/>
                <a:gd name="T71" fmla="*/ 216 h 118"/>
                <a:gd name="T72" fmla="*/ 73 w 167"/>
                <a:gd name="T73" fmla="*/ 191 h 118"/>
                <a:gd name="T74" fmla="*/ 35 w 167"/>
                <a:gd name="T75" fmla="*/ 175 h 118"/>
                <a:gd name="T76" fmla="*/ 6 w 167"/>
                <a:gd name="T77" fmla="*/ 156 h 118"/>
                <a:gd name="T78" fmla="*/ 13 w 167"/>
                <a:gd name="T79" fmla="*/ 121 h 1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7" h="118">
                  <a:moveTo>
                    <a:pt x="4" y="37"/>
                  </a:moveTo>
                  <a:cubicBezTo>
                    <a:pt x="20" y="37"/>
                    <a:pt x="22" y="33"/>
                    <a:pt x="22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6" y="24"/>
                    <a:pt x="124" y="19"/>
                    <a:pt x="124" y="19"/>
                  </a:cubicBezTo>
                  <a:cubicBezTo>
                    <a:pt x="124" y="18"/>
                    <a:pt x="124" y="12"/>
                    <a:pt x="124" y="12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3" y="8"/>
                    <a:pt x="134" y="13"/>
                    <a:pt x="134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2" y="32"/>
                    <a:pt x="142" y="36"/>
                    <a:pt x="141" y="38"/>
                  </a:cubicBezTo>
                  <a:cubicBezTo>
                    <a:pt x="140" y="40"/>
                    <a:pt x="140" y="43"/>
                    <a:pt x="141" y="47"/>
                  </a:cubicBezTo>
                  <a:cubicBezTo>
                    <a:pt x="141" y="51"/>
                    <a:pt x="140" y="52"/>
                    <a:pt x="137" y="52"/>
                  </a:cubicBezTo>
                  <a:cubicBezTo>
                    <a:pt x="134" y="51"/>
                    <a:pt x="132" y="46"/>
                    <a:pt x="130" y="51"/>
                  </a:cubicBezTo>
                  <a:cubicBezTo>
                    <a:pt x="128" y="57"/>
                    <a:pt x="121" y="61"/>
                    <a:pt x="126" y="62"/>
                  </a:cubicBezTo>
                  <a:cubicBezTo>
                    <a:pt x="131" y="63"/>
                    <a:pt x="134" y="60"/>
                    <a:pt x="137" y="62"/>
                  </a:cubicBezTo>
                  <a:cubicBezTo>
                    <a:pt x="141" y="64"/>
                    <a:pt x="141" y="65"/>
                    <a:pt x="143" y="69"/>
                  </a:cubicBezTo>
                  <a:cubicBezTo>
                    <a:pt x="145" y="73"/>
                    <a:pt x="150" y="72"/>
                    <a:pt x="150" y="77"/>
                  </a:cubicBezTo>
                  <a:cubicBezTo>
                    <a:pt x="151" y="82"/>
                    <a:pt x="151" y="85"/>
                    <a:pt x="154" y="87"/>
                  </a:cubicBezTo>
                  <a:cubicBezTo>
                    <a:pt x="158" y="89"/>
                    <a:pt x="155" y="91"/>
                    <a:pt x="159" y="91"/>
                  </a:cubicBezTo>
                  <a:cubicBezTo>
                    <a:pt x="162" y="92"/>
                    <a:pt x="165" y="88"/>
                    <a:pt x="166" y="90"/>
                  </a:cubicBezTo>
                  <a:cubicBezTo>
                    <a:pt x="167" y="93"/>
                    <a:pt x="165" y="102"/>
                    <a:pt x="165" y="102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6" y="114"/>
                    <a:pt x="129" y="114"/>
                    <a:pt x="128" y="114"/>
                  </a:cubicBezTo>
                  <a:cubicBezTo>
                    <a:pt x="126" y="113"/>
                    <a:pt x="125" y="111"/>
                    <a:pt x="122" y="114"/>
                  </a:cubicBezTo>
                  <a:cubicBezTo>
                    <a:pt x="118" y="117"/>
                    <a:pt x="113" y="116"/>
                    <a:pt x="113" y="116"/>
                  </a:cubicBezTo>
                  <a:cubicBezTo>
                    <a:pt x="113" y="116"/>
                    <a:pt x="113" y="112"/>
                    <a:pt x="112" y="115"/>
                  </a:cubicBezTo>
                  <a:cubicBezTo>
                    <a:pt x="110" y="117"/>
                    <a:pt x="109" y="116"/>
                    <a:pt x="107" y="116"/>
                  </a:cubicBezTo>
                  <a:cubicBezTo>
                    <a:pt x="106" y="115"/>
                    <a:pt x="105" y="113"/>
                    <a:pt x="105" y="115"/>
                  </a:cubicBezTo>
                  <a:cubicBezTo>
                    <a:pt x="105" y="116"/>
                    <a:pt x="101" y="116"/>
                    <a:pt x="101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116"/>
                    <a:pt x="94" y="109"/>
                    <a:pt x="91" y="109"/>
                  </a:cubicBezTo>
                  <a:cubicBezTo>
                    <a:pt x="89" y="110"/>
                    <a:pt x="87" y="111"/>
                    <a:pt x="86" y="108"/>
                  </a:cubicBezTo>
                  <a:cubicBezTo>
                    <a:pt x="85" y="105"/>
                    <a:pt x="86" y="103"/>
                    <a:pt x="84" y="103"/>
                  </a:cubicBezTo>
                  <a:cubicBezTo>
                    <a:pt x="83" y="103"/>
                    <a:pt x="81" y="99"/>
                    <a:pt x="81" y="103"/>
                  </a:cubicBezTo>
                  <a:cubicBezTo>
                    <a:pt x="81" y="106"/>
                    <a:pt x="79" y="107"/>
                    <a:pt x="77" y="106"/>
                  </a:cubicBezTo>
                  <a:cubicBezTo>
                    <a:pt x="74" y="105"/>
                    <a:pt x="73" y="99"/>
                    <a:pt x="71" y="103"/>
                  </a:cubicBezTo>
                  <a:cubicBezTo>
                    <a:pt x="68" y="106"/>
                    <a:pt x="68" y="106"/>
                    <a:pt x="65" y="106"/>
                  </a:cubicBezTo>
                  <a:cubicBezTo>
                    <a:pt x="61" y="106"/>
                    <a:pt x="62" y="105"/>
                    <a:pt x="59" y="103"/>
                  </a:cubicBezTo>
                  <a:cubicBezTo>
                    <a:pt x="57" y="100"/>
                    <a:pt x="53" y="97"/>
                    <a:pt x="53" y="97"/>
                  </a:cubicBezTo>
                  <a:cubicBezTo>
                    <a:pt x="53" y="97"/>
                    <a:pt x="54" y="95"/>
                    <a:pt x="54" y="93"/>
                  </a:cubicBezTo>
                  <a:cubicBezTo>
                    <a:pt x="54" y="92"/>
                    <a:pt x="51" y="91"/>
                    <a:pt x="50" y="90"/>
                  </a:cubicBezTo>
                  <a:cubicBezTo>
                    <a:pt x="49" y="89"/>
                    <a:pt x="46" y="87"/>
                    <a:pt x="43" y="85"/>
                  </a:cubicBezTo>
                  <a:cubicBezTo>
                    <a:pt x="40" y="83"/>
                    <a:pt x="43" y="79"/>
                    <a:pt x="41" y="77"/>
                  </a:cubicBezTo>
                  <a:cubicBezTo>
                    <a:pt x="40" y="75"/>
                    <a:pt x="38" y="72"/>
                    <a:pt x="34" y="70"/>
                  </a:cubicBezTo>
                  <a:cubicBezTo>
                    <a:pt x="31" y="67"/>
                    <a:pt x="30" y="69"/>
                    <a:pt x="27" y="68"/>
                  </a:cubicBezTo>
                  <a:cubicBezTo>
                    <a:pt x="24" y="67"/>
                    <a:pt x="28" y="66"/>
                    <a:pt x="29" y="62"/>
                  </a:cubicBezTo>
                  <a:cubicBezTo>
                    <a:pt x="29" y="58"/>
                    <a:pt x="26" y="60"/>
                    <a:pt x="23" y="60"/>
                  </a:cubicBezTo>
                  <a:cubicBezTo>
                    <a:pt x="20" y="59"/>
                    <a:pt x="20" y="57"/>
                    <a:pt x="17" y="56"/>
                  </a:cubicBezTo>
                  <a:cubicBezTo>
                    <a:pt x="14" y="54"/>
                    <a:pt x="12" y="56"/>
                    <a:pt x="11" y="55"/>
                  </a:cubicBezTo>
                  <a:cubicBezTo>
                    <a:pt x="9" y="53"/>
                    <a:pt x="13" y="52"/>
                    <a:pt x="10" y="48"/>
                  </a:cubicBezTo>
                  <a:cubicBezTo>
                    <a:pt x="8" y="45"/>
                    <a:pt x="5" y="49"/>
                    <a:pt x="2" y="49"/>
                  </a:cubicBezTo>
                  <a:cubicBezTo>
                    <a:pt x="0" y="48"/>
                    <a:pt x="1" y="44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7FFF9F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D7509-30B9-424B-8F37-B417A38C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4613"/>
            <a:ext cx="11406187" cy="1338262"/>
          </a:xfrm>
        </p:spPr>
        <p:txBody>
          <a:bodyPr/>
          <a:lstStyle/>
          <a:p>
            <a:pPr>
              <a:defRPr/>
            </a:pPr>
            <a:r>
              <a:rPr lang="fr-FR" dirty="0"/>
              <a:t>America</a:t>
            </a:r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590B3517-00F4-4B07-B476-DB995B71028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221163" y="1055688"/>
            <a:ext cx="37496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Freeform 5">
            <a:extLst>
              <a:ext uri="{FF2B5EF4-FFF2-40B4-BE49-F238E27FC236}">
                <a16:creationId xmlns:a16="http://schemas.microsoft.com/office/drawing/2014/main" id="{6F7EE080-315D-4BC3-BE64-3D2EB4CD0013}"/>
              </a:ext>
            </a:extLst>
          </p:cNvPr>
          <p:cNvSpPr>
            <a:spLocks/>
          </p:cNvSpPr>
          <p:nvPr/>
        </p:nvSpPr>
        <p:spPr bwMode="auto">
          <a:xfrm>
            <a:off x="5972175" y="3357563"/>
            <a:ext cx="23813" cy="26987"/>
          </a:xfrm>
          <a:custGeom>
            <a:avLst/>
            <a:gdLst>
              <a:gd name="T0" fmla="*/ 15135 w 6"/>
              <a:gd name="T1" fmla="*/ 0 h 7"/>
              <a:gd name="T2" fmla="*/ 7568 w 6"/>
              <a:gd name="T3" fmla="*/ 0 h 7"/>
              <a:gd name="T4" fmla="*/ 7568 w 6"/>
              <a:gd name="T5" fmla="*/ 7703 h 7"/>
              <a:gd name="T6" fmla="*/ 3784 w 6"/>
              <a:gd name="T7" fmla="*/ 15406 h 7"/>
              <a:gd name="T8" fmla="*/ 15135 w 6"/>
              <a:gd name="T9" fmla="*/ 19257 h 7"/>
              <a:gd name="T10" fmla="*/ 18919 w 6"/>
              <a:gd name="T11" fmla="*/ 23109 h 7"/>
              <a:gd name="T12" fmla="*/ 15135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1"/>
                  <a:pt x="2" y="2"/>
                </a:cubicBezTo>
                <a:cubicBezTo>
                  <a:pt x="2" y="3"/>
                  <a:pt x="0" y="3"/>
                  <a:pt x="1" y="4"/>
                </a:cubicBezTo>
                <a:cubicBezTo>
                  <a:pt x="2" y="5"/>
                  <a:pt x="4" y="5"/>
                  <a:pt x="4" y="5"/>
                </a:cubicBezTo>
                <a:cubicBezTo>
                  <a:pt x="4" y="5"/>
                  <a:pt x="4" y="7"/>
                  <a:pt x="5" y="6"/>
                </a:cubicBezTo>
                <a:cubicBezTo>
                  <a:pt x="6" y="5"/>
                  <a:pt x="4" y="1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Freeform 6">
            <a:extLst>
              <a:ext uri="{FF2B5EF4-FFF2-40B4-BE49-F238E27FC236}">
                <a16:creationId xmlns:a16="http://schemas.microsoft.com/office/drawing/2014/main" id="{887CB26B-6547-4A12-AEA3-4FA61F33F52B}"/>
              </a:ext>
            </a:extLst>
          </p:cNvPr>
          <p:cNvSpPr>
            <a:spLocks/>
          </p:cNvSpPr>
          <p:nvPr/>
        </p:nvSpPr>
        <p:spPr bwMode="auto">
          <a:xfrm>
            <a:off x="6002338" y="3316288"/>
            <a:ext cx="15875" cy="19050"/>
          </a:xfrm>
          <a:custGeom>
            <a:avLst/>
            <a:gdLst>
              <a:gd name="T0" fmla="*/ 3902 w 4"/>
              <a:gd name="T1" fmla="*/ 0 h 5"/>
              <a:gd name="T2" fmla="*/ 15609 w 4"/>
              <a:gd name="T3" fmla="*/ 3689 h 5"/>
              <a:gd name="T4" fmla="*/ 11707 w 4"/>
              <a:gd name="T5" fmla="*/ 14758 h 5"/>
              <a:gd name="T6" fmla="*/ 3902 w 4"/>
              <a:gd name="T7" fmla="*/ 18447 h 5"/>
              <a:gd name="T8" fmla="*/ 7805 w 4"/>
              <a:gd name="T9" fmla="*/ 7379 h 5"/>
              <a:gd name="T10" fmla="*/ 3902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1" y="0"/>
                  <a:pt x="4" y="1"/>
                  <a:pt x="4" y="1"/>
                </a:cubicBezTo>
                <a:cubicBezTo>
                  <a:pt x="3" y="2"/>
                  <a:pt x="3" y="4"/>
                  <a:pt x="3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3" y="3"/>
                  <a:pt x="2" y="2"/>
                </a:cubicBezTo>
                <a:cubicBezTo>
                  <a:pt x="2" y="0"/>
                  <a:pt x="0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Freeform 7">
            <a:extLst>
              <a:ext uri="{FF2B5EF4-FFF2-40B4-BE49-F238E27FC236}">
                <a16:creationId xmlns:a16="http://schemas.microsoft.com/office/drawing/2014/main" id="{974A88EF-0DCD-4904-99CE-5DB80C0B6FF6}"/>
              </a:ext>
            </a:extLst>
          </p:cNvPr>
          <p:cNvSpPr>
            <a:spLocks/>
          </p:cNvSpPr>
          <p:nvPr/>
        </p:nvSpPr>
        <p:spPr bwMode="auto">
          <a:xfrm>
            <a:off x="5999163" y="3362325"/>
            <a:ext cx="11112" cy="6350"/>
          </a:xfrm>
          <a:custGeom>
            <a:avLst/>
            <a:gdLst>
              <a:gd name="T0" fmla="*/ 11352 w 3"/>
              <a:gd name="T1" fmla="*/ 0 h 2"/>
              <a:gd name="T2" fmla="*/ 3784 w 3"/>
              <a:gd name="T3" fmla="*/ 7095 h 2"/>
              <a:gd name="T4" fmla="*/ 11352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0"/>
                  <a:pt x="0" y="1"/>
                  <a:pt x="1" y="2"/>
                </a:cubicBezTo>
                <a:cubicBezTo>
                  <a:pt x="3" y="2"/>
                  <a:pt x="3" y="0"/>
                  <a:pt x="3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Freeform 8">
            <a:extLst>
              <a:ext uri="{FF2B5EF4-FFF2-40B4-BE49-F238E27FC236}">
                <a16:creationId xmlns:a16="http://schemas.microsoft.com/office/drawing/2014/main" id="{76E6D3E2-0E71-464F-9055-006E58B3BA41}"/>
              </a:ext>
            </a:extLst>
          </p:cNvPr>
          <p:cNvSpPr>
            <a:spLocks/>
          </p:cNvSpPr>
          <p:nvPr/>
        </p:nvSpPr>
        <p:spPr bwMode="auto">
          <a:xfrm>
            <a:off x="5991225" y="3384550"/>
            <a:ext cx="4763" cy="11113"/>
          </a:xfrm>
          <a:custGeom>
            <a:avLst/>
            <a:gdLst>
              <a:gd name="T0" fmla="*/ 4257 w 1"/>
              <a:gd name="T1" fmla="*/ 0 h 3"/>
              <a:gd name="T2" fmla="*/ 0 w 1"/>
              <a:gd name="T3" fmla="*/ 3784 h 3"/>
              <a:gd name="T4" fmla="*/ 4257 w 1"/>
              <a:gd name="T5" fmla="*/ 11352 h 3"/>
              <a:gd name="T6" fmla="*/ 4257 w 1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3"/>
                  <a:pt x="1" y="3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Freeform 9">
            <a:extLst>
              <a:ext uri="{FF2B5EF4-FFF2-40B4-BE49-F238E27FC236}">
                <a16:creationId xmlns:a16="http://schemas.microsoft.com/office/drawing/2014/main" id="{CA62C315-712B-4988-B781-CD9C47BBCB58}"/>
              </a:ext>
            </a:extLst>
          </p:cNvPr>
          <p:cNvSpPr>
            <a:spLocks/>
          </p:cNvSpPr>
          <p:nvPr/>
        </p:nvSpPr>
        <p:spPr bwMode="auto">
          <a:xfrm>
            <a:off x="6018213" y="3381375"/>
            <a:ext cx="11112" cy="6350"/>
          </a:xfrm>
          <a:custGeom>
            <a:avLst/>
            <a:gdLst>
              <a:gd name="T0" fmla="*/ 0 w 3"/>
              <a:gd name="T1" fmla="*/ 0 h 2"/>
              <a:gd name="T2" fmla="*/ 7568 w 3"/>
              <a:gd name="T3" fmla="*/ 7095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0"/>
                  <a:pt x="3" y="2"/>
                  <a:pt x="2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Freeform 10">
            <a:extLst>
              <a:ext uri="{FF2B5EF4-FFF2-40B4-BE49-F238E27FC236}">
                <a16:creationId xmlns:a16="http://schemas.microsoft.com/office/drawing/2014/main" id="{FAD6E1C5-B6FB-4039-80F3-F1CF933C8598}"/>
              </a:ext>
            </a:extLst>
          </p:cNvPr>
          <p:cNvSpPr>
            <a:spLocks/>
          </p:cNvSpPr>
          <p:nvPr/>
        </p:nvSpPr>
        <p:spPr bwMode="auto">
          <a:xfrm>
            <a:off x="6034088" y="3395663"/>
            <a:ext cx="11112" cy="14287"/>
          </a:xfrm>
          <a:custGeom>
            <a:avLst/>
            <a:gdLst>
              <a:gd name="T0" fmla="*/ 0 w 3"/>
              <a:gd name="T1" fmla="*/ 0 h 4"/>
              <a:gd name="T2" fmla="*/ 11352 w 3"/>
              <a:gd name="T3" fmla="*/ 7095 h 4"/>
              <a:gd name="T4" fmla="*/ 11352 w 3"/>
              <a:gd name="T5" fmla="*/ 14190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0"/>
                  <a:pt x="2" y="1"/>
                  <a:pt x="3" y="2"/>
                </a:cubicBezTo>
                <a:cubicBezTo>
                  <a:pt x="3" y="3"/>
                  <a:pt x="3" y="4"/>
                  <a:pt x="3" y="4"/>
                </a:cubicBezTo>
                <a:cubicBezTo>
                  <a:pt x="3" y="4"/>
                  <a:pt x="1" y="1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Freeform 11">
            <a:extLst>
              <a:ext uri="{FF2B5EF4-FFF2-40B4-BE49-F238E27FC236}">
                <a16:creationId xmlns:a16="http://schemas.microsoft.com/office/drawing/2014/main" id="{E8AFDFE3-680D-4ED9-A070-DE641937E182}"/>
              </a:ext>
            </a:extLst>
          </p:cNvPr>
          <p:cNvSpPr>
            <a:spLocks/>
          </p:cNvSpPr>
          <p:nvPr/>
        </p:nvSpPr>
        <p:spPr bwMode="auto">
          <a:xfrm>
            <a:off x="5972175" y="3365500"/>
            <a:ext cx="7938" cy="7938"/>
          </a:xfrm>
          <a:custGeom>
            <a:avLst/>
            <a:gdLst>
              <a:gd name="T0" fmla="*/ 7095 w 2"/>
              <a:gd name="T1" fmla="*/ 0 h 2"/>
              <a:gd name="T2" fmla="*/ 3548 w 2"/>
              <a:gd name="T3" fmla="*/ 8514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1"/>
                  <a:pt x="1" y="2"/>
                </a:cubicBezTo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Freeform 12">
            <a:extLst>
              <a:ext uri="{FF2B5EF4-FFF2-40B4-BE49-F238E27FC236}">
                <a16:creationId xmlns:a16="http://schemas.microsoft.com/office/drawing/2014/main" id="{67B19E9F-D7BB-4E87-B86E-8562408BF14D}"/>
              </a:ext>
            </a:extLst>
          </p:cNvPr>
          <p:cNvSpPr>
            <a:spLocks/>
          </p:cNvSpPr>
          <p:nvPr/>
        </p:nvSpPr>
        <p:spPr bwMode="auto">
          <a:xfrm>
            <a:off x="5972175" y="3365500"/>
            <a:ext cx="7938" cy="7938"/>
          </a:xfrm>
          <a:custGeom>
            <a:avLst/>
            <a:gdLst>
              <a:gd name="T0" fmla="*/ 7095 w 2"/>
              <a:gd name="T1" fmla="*/ 0 h 2"/>
              <a:gd name="T2" fmla="*/ 3548 w 2"/>
              <a:gd name="T3" fmla="*/ 8514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1"/>
                  <a:pt x="1" y="2"/>
                </a:cubicBezTo>
              </a:path>
            </a:pathLst>
          </a:custGeom>
          <a:noFill/>
          <a:ln w="4763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3">
            <a:extLst>
              <a:ext uri="{FF2B5EF4-FFF2-40B4-BE49-F238E27FC236}">
                <a16:creationId xmlns:a16="http://schemas.microsoft.com/office/drawing/2014/main" id="{7F24E808-789A-4A7B-BA8A-215B6D330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113" y="335756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>
            <a:extLst>
              <a:ext uri="{FF2B5EF4-FFF2-40B4-BE49-F238E27FC236}">
                <a16:creationId xmlns:a16="http://schemas.microsoft.com/office/drawing/2014/main" id="{190D3B5D-597A-44B6-B1C6-8B7BDD3D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113" y="3357563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Freeform 15">
            <a:extLst>
              <a:ext uri="{FF2B5EF4-FFF2-40B4-BE49-F238E27FC236}">
                <a16:creationId xmlns:a16="http://schemas.microsoft.com/office/drawing/2014/main" id="{751AA5D2-BA86-467C-8965-4A244E6FD14F}"/>
              </a:ext>
            </a:extLst>
          </p:cNvPr>
          <p:cNvSpPr>
            <a:spLocks/>
          </p:cNvSpPr>
          <p:nvPr/>
        </p:nvSpPr>
        <p:spPr bwMode="auto">
          <a:xfrm>
            <a:off x="5976938" y="3319463"/>
            <a:ext cx="14287" cy="7937"/>
          </a:xfrm>
          <a:custGeom>
            <a:avLst/>
            <a:gdLst>
              <a:gd name="T0" fmla="*/ 14190 w 4"/>
              <a:gd name="T1" fmla="*/ 4257 h 2"/>
              <a:gd name="T2" fmla="*/ 3548 w 4"/>
              <a:gd name="T3" fmla="*/ 8514 h 2"/>
              <a:gd name="T4" fmla="*/ 0 w 4"/>
              <a:gd name="T5" fmla="*/ 8514 h 2"/>
              <a:gd name="T6" fmla="*/ 7095 w 4"/>
              <a:gd name="T7" fmla="*/ 4257 h 2"/>
              <a:gd name="T8" fmla="*/ 14190 w 4"/>
              <a:gd name="T9" fmla="*/ 425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4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4" y="0"/>
                  <a:pt x="4" y="1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6">
            <a:extLst>
              <a:ext uri="{FF2B5EF4-FFF2-40B4-BE49-F238E27FC236}">
                <a16:creationId xmlns:a16="http://schemas.microsoft.com/office/drawing/2014/main" id="{6650065D-3A74-4865-B23B-1A90F41F8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3242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7">
            <a:extLst>
              <a:ext uri="{FF2B5EF4-FFF2-40B4-BE49-F238E27FC236}">
                <a16:creationId xmlns:a16="http://schemas.microsoft.com/office/drawing/2014/main" id="{9E737D57-14E5-4334-8AB0-F2B982D37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0275" y="3324225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8">
            <a:extLst>
              <a:ext uri="{FF2B5EF4-FFF2-40B4-BE49-F238E27FC236}">
                <a16:creationId xmlns:a16="http://schemas.microsoft.com/office/drawing/2014/main" id="{B6AB1BD5-7934-435B-908D-A647E723D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33353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">
            <a:extLst>
              <a:ext uri="{FF2B5EF4-FFF2-40B4-BE49-F238E27FC236}">
                <a16:creationId xmlns:a16="http://schemas.microsoft.com/office/drawing/2014/main" id="{DF571E90-09EA-431C-B925-F241D8AC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3335338"/>
            <a:ext cx="0" cy="0"/>
          </a:xfrm>
          <a:prstGeom prst="line">
            <a:avLst/>
          </a:prstGeom>
          <a:noFill/>
          <a:ln w="4763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Freeform 20">
            <a:extLst>
              <a:ext uri="{FF2B5EF4-FFF2-40B4-BE49-F238E27FC236}">
                <a16:creationId xmlns:a16="http://schemas.microsoft.com/office/drawing/2014/main" id="{48F8C691-2BA9-4A03-8CE9-DB07CC844DC5}"/>
              </a:ext>
            </a:extLst>
          </p:cNvPr>
          <p:cNvSpPr>
            <a:spLocks/>
          </p:cNvSpPr>
          <p:nvPr/>
        </p:nvSpPr>
        <p:spPr bwMode="auto">
          <a:xfrm>
            <a:off x="6026150" y="3346450"/>
            <a:ext cx="14288" cy="34925"/>
          </a:xfrm>
          <a:custGeom>
            <a:avLst/>
            <a:gdLst>
              <a:gd name="T0" fmla="*/ 3548 w 4"/>
              <a:gd name="T1" fmla="*/ 18919 h 9"/>
              <a:gd name="T2" fmla="*/ 3548 w 4"/>
              <a:gd name="T3" fmla="*/ 7568 h 9"/>
              <a:gd name="T4" fmla="*/ 7095 w 4"/>
              <a:gd name="T5" fmla="*/ 7568 h 9"/>
              <a:gd name="T6" fmla="*/ 10643 w 4"/>
              <a:gd name="T7" fmla="*/ 22703 h 9"/>
              <a:gd name="T8" fmla="*/ 7095 w 4"/>
              <a:gd name="T9" fmla="*/ 26487 h 9"/>
              <a:gd name="T10" fmla="*/ 3548 w 4"/>
              <a:gd name="T11" fmla="*/ 18919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1" y="5"/>
                </a:moveTo>
                <a:cubicBezTo>
                  <a:pt x="1" y="5"/>
                  <a:pt x="1" y="3"/>
                  <a:pt x="1" y="2"/>
                </a:cubicBezTo>
                <a:cubicBezTo>
                  <a:pt x="0" y="1"/>
                  <a:pt x="2" y="0"/>
                  <a:pt x="2" y="2"/>
                </a:cubicBezTo>
                <a:cubicBezTo>
                  <a:pt x="2" y="5"/>
                  <a:pt x="2" y="6"/>
                  <a:pt x="3" y="6"/>
                </a:cubicBezTo>
                <a:cubicBezTo>
                  <a:pt x="4" y="7"/>
                  <a:pt x="2" y="9"/>
                  <a:pt x="2" y="7"/>
                </a:cubicBezTo>
                <a:cubicBezTo>
                  <a:pt x="2" y="6"/>
                  <a:pt x="1" y="5"/>
                  <a:pt x="1" y="5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Freeform 22">
            <a:extLst>
              <a:ext uri="{FF2B5EF4-FFF2-40B4-BE49-F238E27FC236}">
                <a16:creationId xmlns:a16="http://schemas.microsoft.com/office/drawing/2014/main" id="{78B98C30-927A-4E19-962A-62C8BD968C25}"/>
              </a:ext>
            </a:extLst>
          </p:cNvPr>
          <p:cNvSpPr>
            <a:spLocks/>
          </p:cNvSpPr>
          <p:nvPr/>
        </p:nvSpPr>
        <p:spPr bwMode="auto">
          <a:xfrm>
            <a:off x="4400550" y="1243013"/>
            <a:ext cx="796925" cy="766762"/>
          </a:xfrm>
          <a:custGeom>
            <a:avLst/>
            <a:gdLst>
              <a:gd name="T0" fmla="*/ 793662 w 210"/>
              <a:gd name="T1" fmla="*/ 201043 h 202"/>
              <a:gd name="T2" fmla="*/ 770877 w 210"/>
              <a:gd name="T3" fmla="*/ 170697 h 202"/>
              <a:gd name="T4" fmla="*/ 755687 w 210"/>
              <a:gd name="T5" fmla="*/ 136558 h 202"/>
              <a:gd name="T6" fmla="*/ 748092 w 210"/>
              <a:gd name="T7" fmla="*/ 113798 h 202"/>
              <a:gd name="T8" fmla="*/ 751890 w 210"/>
              <a:gd name="T9" fmla="*/ 87245 h 202"/>
              <a:gd name="T10" fmla="*/ 748092 w 210"/>
              <a:gd name="T11" fmla="*/ 64486 h 202"/>
              <a:gd name="T12" fmla="*/ 751890 w 210"/>
              <a:gd name="T13" fmla="*/ 56899 h 202"/>
              <a:gd name="T14" fmla="*/ 729105 w 210"/>
              <a:gd name="T15" fmla="*/ 49313 h 202"/>
              <a:gd name="T16" fmla="*/ 698726 w 210"/>
              <a:gd name="T17" fmla="*/ 34139 h 202"/>
              <a:gd name="T18" fmla="*/ 675941 w 210"/>
              <a:gd name="T19" fmla="*/ 18966 h 202"/>
              <a:gd name="T20" fmla="*/ 649359 w 210"/>
              <a:gd name="T21" fmla="*/ 18966 h 202"/>
              <a:gd name="T22" fmla="*/ 592398 w 210"/>
              <a:gd name="T23" fmla="*/ 3793 h 202"/>
              <a:gd name="T24" fmla="*/ 562019 w 210"/>
              <a:gd name="T25" fmla="*/ 34139 h 202"/>
              <a:gd name="T26" fmla="*/ 546829 w 210"/>
              <a:gd name="T27" fmla="*/ 79659 h 202"/>
              <a:gd name="T28" fmla="*/ 527842 w 210"/>
              <a:gd name="T29" fmla="*/ 102418 h 202"/>
              <a:gd name="T30" fmla="*/ 508855 w 210"/>
              <a:gd name="T31" fmla="*/ 68279 h 202"/>
              <a:gd name="T32" fmla="*/ 489868 w 210"/>
              <a:gd name="T33" fmla="*/ 49313 h 202"/>
              <a:gd name="T34" fmla="*/ 463286 w 210"/>
              <a:gd name="T35" fmla="*/ 37933 h 202"/>
              <a:gd name="T36" fmla="*/ 436704 w 210"/>
              <a:gd name="T37" fmla="*/ 64486 h 202"/>
              <a:gd name="T38" fmla="*/ 413919 w 210"/>
              <a:gd name="T39" fmla="*/ 106212 h 202"/>
              <a:gd name="T40" fmla="*/ 429109 w 210"/>
              <a:gd name="T41" fmla="*/ 147938 h 202"/>
              <a:gd name="T42" fmla="*/ 375945 w 210"/>
              <a:gd name="T43" fmla="*/ 155524 h 202"/>
              <a:gd name="T44" fmla="*/ 349363 w 210"/>
              <a:gd name="T45" fmla="*/ 132765 h 202"/>
              <a:gd name="T46" fmla="*/ 299996 w 210"/>
              <a:gd name="T47" fmla="*/ 147938 h 202"/>
              <a:gd name="T48" fmla="*/ 254427 w 210"/>
              <a:gd name="T49" fmla="*/ 170697 h 202"/>
              <a:gd name="T50" fmla="*/ 216453 w 210"/>
              <a:gd name="T51" fmla="*/ 216217 h 202"/>
              <a:gd name="T52" fmla="*/ 208858 w 210"/>
              <a:gd name="T53" fmla="*/ 250356 h 202"/>
              <a:gd name="T54" fmla="*/ 178479 w 210"/>
              <a:gd name="T55" fmla="*/ 269322 h 202"/>
              <a:gd name="T56" fmla="*/ 201263 w 210"/>
              <a:gd name="T57" fmla="*/ 326221 h 202"/>
              <a:gd name="T58" fmla="*/ 132910 w 210"/>
              <a:gd name="T59" fmla="*/ 348981 h 202"/>
              <a:gd name="T60" fmla="*/ 64556 w 210"/>
              <a:gd name="T61" fmla="*/ 348981 h 202"/>
              <a:gd name="T62" fmla="*/ 7595 w 210"/>
              <a:gd name="T63" fmla="*/ 333808 h 202"/>
              <a:gd name="T64" fmla="*/ 68354 w 210"/>
              <a:gd name="T65" fmla="*/ 375534 h 202"/>
              <a:gd name="T66" fmla="*/ 106328 w 210"/>
              <a:gd name="T67" fmla="*/ 383121 h 202"/>
              <a:gd name="T68" fmla="*/ 216453 w 210"/>
              <a:gd name="T69" fmla="*/ 371741 h 202"/>
              <a:gd name="T70" fmla="*/ 258225 w 210"/>
              <a:gd name="T71" fmla="*/ 371741 h 202"/>
              <a:gd name="T72" fmla="*/ 299996 w 210"/>
              <a:gd name="T73" fmla="*/ 360361 h 202"/>
              <a:gd name="T74" fmla="*/ 353160 w 210"/>
              <a:gd name="T75" fmla="*/ 348981 h 202"/>
              <a:gd name="T76" fmla="*/ 387337 w 210"/>
              <a:gd name="T77" fmla="*/ 356568 h 202"/>
              <a:gd name="T78" fmla="*/ 337971 w 210"/>
              <a:gd name="T79" fmla="*/ 360361 h 202"/>
              <a:gd name="T80" fmla="*/ 299996 w 210"/>
              <a:gd name="T81" fmla="*/ 386914 h 202"/>
              <a:gd name="T82" fmla="*/ 375945 w 210"/>
              <a:gd name="T83" fmla="*/ 409673 h 202"/>
              <a:gd name="T84" fmla="*/ 421514 w 210"/>
              <a:gd name="T85" fmla="*/ 394500 h 202"/>
              <a:gd name="T86" fmla="*/ 421514 w 210"/>
              <a:gd name="T87" fmla="*/ 440020 h 202"/>
              <a:gd name="T88" fmla="*/ 440501 w 210"/>
              <a:gd name="T89" fmla="*/ 474159 h 202"/>
              <a:gd name="T90" fmla="*/ 455691 w 210"/>
              <a:gd name="T91" fmla="*/ 508298 h 202"/>
              <a:gd name="T92" fmla="*/ 467083 w 210"/>
              <a:gd name="T93" fmla="*/ 534851 h 202"/>
              <a:gd name="T94" fmla="*/ 470881 w 210"/>
              <a:gd name="T95" fmla="*/ 576577 h 202"/>
              <a:gd name="T96" fmla="*/ 489868 w 210"/>
              <a:gd name="T97" fmla="*/ 595544 h 202"/>
              <a:gd name="T98" fmla="*/ 497463 w 210"/>
              <a:gd name="T99" fmla="*/ 614510 h 202"/>
              <a:gd name="T100" fmla="*/ 482273 w 210"/>
              <a:gd name="T101" fmla="*/ 644856 h 202"/>
              <a:gd name="T102" fmla="*/ 474678 w 210"/>
              <a:gd name="T103" fmla="*/ 716928 h 202"/>
              <a:gd name="T104" fmla="*/ 467083 w 210"/>
              <a:gd name="T105" fmla="*/ 728308 h 202"/>
              <a:gd name="T106" fmla="*/ 486070 w 210"/>
              <a:gd name="T107" fmla="*/ 728308 h 202"/>
              <a:gd name="T108" fmla="*/ 463286 w 210"/>
              <a:gd name="T109" fmla="*/ 754861 h 202"/>
              <a:gd name="T110" fmla="*/ 516450 w 210"/>
              <a:gd name="T111" fmla="*/ 724515 h 202"/>
              <a:gd name="T112" fmla="*/ 505057 w 210"/>
              <a:gd name="T113" fmla="*/ 667616 h 202"/>
              <a:gd name="T114" fmla="*/ 527842 w 210"/>
              <a:gd name="T115" fmla="*/ 565198 h 202"/>
              <a:gd name="T116" fmla="*/ 486070 w 210"/>
              <a:gd name="T117" fmla="*/ 546231 h 202"/>
              <a:gd name="T118" fmla="*/ 505057 w 210"/>
              <a:gd name="T119" fmla="*/ 496919 h 202"/>
              <a:gd name="T120" fmla="*/ 482273 w 210"/>
              <a:gd name="T121" fmla="*/ 462779 h 2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0" h="202">
                <a:moveTo>
                  <a:pt x="209" y="59"/>
                </a:moveTo>
                <a:cubicBezTo>
                  <a:pt x="209" y="58"/>
                  <a:pt x="210" y="55"/>
                  <a:pt x="209" y="53"/>
                </a:cubicBezTo>
                <a:cubicBezTo>
                  <a:pt x="209" y="51"/>
                  <a:pt x="206" y="50"/>
                  <a:pt x="206" y="49"/>
                </a:cubicBezTo>
                <a:cubicBezTo>
                  <a:pt x="205" y="48"/>
                  <a:pt x="203" y="45"/>
                  <a:pt x="203" y="45"/>
                </a:cubicBezTo>
                <a:cubicBezTo>
                  <a:pt x="203" y="45"/>
                  <a:pt x="203" y="42"/>
                  <a:pt x="203" y="40"/>
                </a:cubicBezTo>
                <a:cubicBezTo>
                  <a:pt x="202" y="38"/>
                  <a:pt x="200" y="37"/>
                  <a:pt x="199" y="36"/>
                </a:cubicBezTo>
                <a:cubicBezTo>
                  <a:pt x="198" y="34"/>
                  <a:pt x="198" y="34"/>
                  <a:pt x="198" y="32"/>
                </a:cubicBezTo>
                <a:cubicBezTo>
                  <a:pt x="198" y="30"/>
                  <a:pt x="197" y="31"/>
                  <a:pt x="197" y="30"/>
                </a:cubicBezTo>
                <a:cubicBezTo>
                  <a:pt x="197" y="29"/>
                  <a:pt x="200" y="25"/>
                  <a:pt x="200" y="25"/>
                </a:cubicBezTo>
                <a:cubicBezTo>
                  <a:pt x="200" y="25"/>
                  <a:pt x="200" y="25"/>
                  <a:pt x="198" y="23"/>
                </a:cubicBezTo>
                <a:cubicBezTo>
                  <a:pt x="197" y="21"/>
                  <a:pt x="197" y="19"/>
                  <a:pt x="197" y="19"/>
                </a:cubicBezTo>
                <a:cubicBezTo>
                  <a:pt x="197" y="19"/>
                  <a:pt x="195" y="17"/>
                  <a:pt x="197" y="17"/>
                </a:cubicBezTo>
                <a:cubicBezTo>
                  <a:pt x="199" y="17"/>
                  <a:pt x="200" y="16"/>
                  <a:pt x="200" y="16"/>
                </a:cubicBezTo>
                <a:cubicBezTo>
                  <a:pt x="198" y="15"/>
                  <a:pt x="198" y="15"/>
                  <a:pt x="198" y="15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2" y="13"/>
                  <a:pt x="192" y="13"/>
                  <a:pt x="192" y="13"/>
                </a:cubicBezTo>
                <a:cubicBezTo>
                  <a:pt x="192" y="13"/>
                  <a:pt x="190" y="10"/>
                  <a:pt x="190" y="10"/>
                </a:cubicBezTo>
                <a:cubicBezTo>
                  <a:pt x="189" y="10"/>
                  <a:pt x="186" y="8"/>
                  <a:pt x="184" y="9"/>
                </a:cubicBezTo>
                <a:cubicBezTo>
                  <a:pt x="183" y="10"/>
                  <a:pt x="180" y="9"/>
                  <a:pt x="180" y="9"/>
                </a:cubicBezTo>
                <a:cubicBezTo>
                  <a:pt x="178" y="5"/>
                  <a:pt x="178" y="5"/>
                  <a:pt x="178" y="5"/>
                </a:cubicBezTo>
                <a:cubicBezTo>
                  <a:pt x="174" y="6"/>
                  <a:pt x="174" y="6"/>
                  <a:pt x="174" y="6"/>
                </a:cubicBezTo>
                <a:cubicBezTo>
                  <a:pt x="174" y="6"/>
                  <a:pt x="173" y="4"/>
                  <a:pt x="171" y="5"/>
                </a:cubicBezTo>
                <a:cubicBezTo>
                  <a:pt x="169" y="6"/>
                  <a:pt x="166" y="7"/>
                  <a:pt x="165" y="6"/>
                </a:cubicBezTo>
                <a:cubicBezTo>
                  <a:pt x="163" y="6"/>
                  <a:pt x="160" y="1"/>
                  <a:pt x="156" y="1"/>
                </a:cubicBezTo>
                <a:cubicBezTo>
                  <a:pt x="153" y="2"/>
                  <a:pt x="153" y="0"/>
                  <a:pt x="151" y="3"/>
                </a:cubicBezTo>
                <a:cubicBezTo>
                  <a:pt x="150" y="6"/>
                  <a:pt x="151" y="5"/>
                  <a:pt x="148" y="9"/>
                </a:cubicBezTo>
                <a:cubicBezTo>
                  <a:pt x="145" y="14"/>
                  <a:pt x="143" y="12"/>
                  <a:pt x="143" y="15"/>
                </a:cubicBezTo>
                <a:cubicBezTo>
                  <a:pt x="142" y="18"/>
                  <a:pt x="146" y="20"/>
                  <a:pt x="144" y="21"/>
                </a:cubicBezTo>
                <a:cubicBezTo>
                  <a:pt x="143" y="22"/>
                  <a:pt x="140" y="23"/>
                  <a:pt x="140" y="23"/>
                </a:cubicBezTo>
                <a:cubicBezTo>
                  <a:pt x="140" y="23"/>
                  <a:pt x="141" y="26"/>
                  <a:pt x="139" y="27"/>
                </a:cubicBezTo>
                <a:cubicBezTo>
                  <a:pt x="136" y="28"/>
                  <a:pt x="135" y="33"/>
                  <a:pt x="133" y="27"/>
                </a:cubicBezTo>
                <a:cubicBezTo>
                  <a:pt x="131" y="21"/>
                  <a:pt x="133" y="19"/>
                  <a:pt x="134" y="18"/>
                </a:cubicBezTo>
                <a:cubicBezTo>
                  <a:pt x="135" y="18"/>
                  <a:pt x="135" y="16"/>
                  <a:pt x="134" y="16"/>
                </a:cubicBezTo>
                <a:cubicBezTo>
                  <a:pt x="133" y="15"/>
                  <a:pt x="131" y="13"/>
                  <a:pt x="129" y="13"/>
                </a:cubicBezTo>
                <a:cubicBezTo>
                  <a:pt x="128" y="14"/>
                  <a:pt x="126" y="12"/>
                  <a:pt x="126" y="12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6" y="12"/>
                  <a:pt x="118" y="16"/>
                  <a:pt x="115" y="17"/>
                </a:cubicBezTo>
                <a:cubicBezTo>
                  <a:pt x="112" y="18"/>
                  <a:pt x="109" y="16"/>
                  <a:pt x="108" y="18"/>
                </a:cubicBezTo>
                <a:cubicBezTo>
                  <a:pt x="107" y="20"/>
                  <a:pt x="109" y="28"/>
                  <a:pt x="109" y="28"/>
                </a:cubicBezTo>
                <a:cubicBezTo>
                  <a:pt x="112" y="34"/>
                  <a:pt x="118" y="35"/>
                  <a:pt x="118" y="35"/>
                </a:cubicBezTo>
                <a:cubicBezTo>
                  <a:pt x="118" y="35"/>
                  <a:pt x="116" y="37"/>
                  <a:pt x="113" y="39"/>
                </a:cubicBezTo>
                <a:cubicBezTo>
                  <a:pt x="109" y="40"/>
                  <a:pt x="107" y="35"/>
                  <a:pt x="105" y="39"/>
                </a:cubicBezTo>
                <a:cubicBezTo>
                  <a:pt x="103" y="42"/>
                  <a:pt x="100" y="42"/>
                  <a:pt x="99" y="41"/>
                </a:cubicBezTo>
                <a:cubicBezTo>
                  <a:pt x="98" y="39"/>
                  <a:pt x="99" y="37"/>
                  <a:pt x="97" y="36"/>
                </a:cubicBezTo>
                <a:cubicBezTo>
                  <a:pt x="95" y="35"/>
                  <a:pt x="95" y="34"/>
                  <a:pt x="92" y="35"/>
                </a:cubicBezTo>
                <a:cubicBezTo>
                  <a:pt x="90" y="35"/>
                  <a:pt x="90" y="29"/>
                  <a:pt x="87" y="34"/>
                </a:cubicBezTo>
                <a:cubicBezTo>
                  <a:pt x="84" y="38"/>
                  <a:pt x="82" y="39"/>
                  <a:pt x="79" y="39"/>
                </a:cubicBezTo>
                <a:cubicBezTo>
                  <a:pt x="75" y="38"/>
                  <a:pt x="79" y="37"/>
                  <a:pt x="75" y="38"/>
                </a:cubicBezTo>
                <a:cubicBezTo>
                  <a:pt x="72" y="39"/>
                  <a:pt x="67" y="42"/>
                  <a:pt x="67" y="45"/>
                </a:cubicBezTo>
                <a:cubicBezTo>
                  <a:pt x="67" y="48"/>
                  <a:pt x="68" y="48"/>
                  <a:pt x="64" y="50"/>
                </a:cubicBezTo>
                <a:cubicBezTo>
                  <a:pt x="59" y="53"/>
                  <a:pt x="55" y="55"/>
                  <a:pt x="57" y="57"/>
                </a:cubicBezTo>
                <a:cubicBezTo>
                  <a:pt x="59" y="60"/>
                  <a:pt x="61" y="55"/>
                  <a:pt x="64" y="57"/>
                </a:cubicBezTo>
                <a:cubicBezTo>
                  <a:pt x="66" y="58"/>
                  <a:pt x="57" y="64"/>
                  <a:pt x="55" y="66"/>
                </a:cubicBezTo>
                <a:cubicBezTo>
                  <a:pt x="53" y="69"/>
                  <a:pt x="53" y="68"/>
                  <a:pt x="51" y="70"/>
                </a:cubicBezTo>
                <a:cubicBezTo>
                  <a:pt x="50" y="73"/>
                  <a:pt x="45" y="64"/>
                  <a:pt x="47" y="71"/>
                </a:cubicBezTo>
                <a:cubicBezTo>
                  <a:pt x="50" y="78"/>
                  <a:pt x="52" y="75"/>
                  <a:pt x="54" y="80"/>
                </a:cubicBezTo>
                <a:cubicBezTo>
                  <a:pt x="56" y="84"/>
                  <a:pt x="52" y="85"/>
                  <a:pt x="53" y="86"/>
                </a:cubicBezTo>
                <a:cubicBezTo>
                  <a:pt x="55" y="87"/>
                  <a:pt x="49" y="91"/>
                  <a:pt x="46" y="91"/>
                </a:cubicBezTo>
                <a:cubicBezTo>
                  <a:pt x="43" y="92"/>
                  <a:pt x="38" y="92"/>
                  <a:pt x="35" y="92"/>
                </a:cubicBezTo>
                <a:cubicBezTo>
                  <a:pt x="33" y="93"/>
                  <a:pt x="29" y="93"/>
                  <a:pt x="25" y="91"/>
                </a:cubicBezTo>
                <a:cubicBezTo>
                  <a:pt x="22" y="89"/>
                  <a:pt x="23" y="89"/>
                  <a:pt x="17" y="92"/>
                </a:cubicBezTo>
                <a:cubicBezTo>
                  <a:pt x="11" y="94"/>
                  <a:pt x="9" y="92"/>
                  <a:pt x="7" y="92"/>
                </a:cubicBezTo>
                <a:cubicBezTo>
                  <a:pt x="4" y="92"/>
                  <a:pt x="4" y="86"/>
                  <a:pt x="2" y="88"/>
                </a:cubicBezTo>
                <a:cubicBezTo>
                  <a:pt x="1" y="90"/>
                  <a:pt x="0" y="95"/>
                  <a:pt x="6" y="96"/>
                </a:cubicBezTo>
                <a:cubicBezTo>
                  <a:pt x="12" y="96"/>
                  <a:pt x="16" y="98"/>
                  <a:pt x="18" y="99"/>
                </a:cubicBezTo>
                <a:cubicBezTo>
                  <a:pt x="19" y="100"/>
                  <a:pt x="21" y="93"/>
                  <a:pt x="23" y="97"/>
                </a:cubicBezTo>
                <a:cubicBezTo>
                  <a:pt x="26" y="100"/>
                  <a:pt x="24" y="99"/>
                  <a:pt x="28" y="101"/>
                </a:cubicBezTo>
                <a:cubicBezTo>
                  <a:pt x="32" y="104"/>
                  <a:pt x="35" y="102"/>
                  <a:pt x="42" y="101"/>
                </a:cubicBezTo>
                <a:cubicBezTo>
                  <a:pt x="49" y="99"/>
                  <a:pt x="54" y="95"/>
                  <a:pt x="57" y="98"/>
                </a:cubicBezTo>
                <a:cubicBezTo>
                  <a:pt x="60" y="100"/>
                  <a:pt x="60" y="101"/>
                  <a:pt x="63" y="100"/>
                </a:cubicBezTo>
                <a:cubicBezTo>
                  <a:pt x="66" y="100"/>
                  <a:pt x="65" y="97"/>
                  <a:pt x="68" y="98"/>
                </a:cubicBezTo>
                <a:cubicBezTo>
                  <a:pt x="71" y="99"/>
                  <a:pt x="69" y="97"/>
                  <a:pt x="72" y="96"/>
                </a:cubicBezTo>
                <a:cubicBezTo>
                  <a:pt x="75" y="94"/>
                  <a:pt x="74" y="96"/>
                  <a:pt x="79" y="95"/>
                </a:cubicBezTo>
                <a:cubicBezTo>
                  <a:pt x="83" y="94"/>
                  <a:pt x="83" y="93"/>
                  <a:pt x="87" y="93"/>
                </a:cubicBezTo>
                <a:cubicBezTo>
                  <a:pt x="90" y="93"/>
                  <a:pt x="90" y="92"/>
                  <a:pt x="93" y="92"/>
                </a:cubicBezTo>
                <a:cubicBezTo>
                  <a:pt x="95" y="92"/>
                  <a:pt x="94" y="90"/>
                  <a:pt x="97" y="92"/>
                </a:cubicBezTo>
                <a:cubicBezTo>
                  <a:pt x="101" y="93"/>
                  <a:pt x="101" y="92"/>
                  <a:pt x="102" y="94"/>
                </a:cubicBezTo>
                <a:cubicBezTo>
                  <a:pt x="103" y="96"/>
                  <a:pt x="97" y="94"/>
                  <a:pt x="95" y="95"/>
                </a:cubicBezTo>
                <a:cubicBezTo>
                  <a:pt x="92" y="96"/>
                  <a:pt x="91" y="92"/>
                  <a:pt x="89" y="95"/>
                </a:cubicBezTo>
                <a:cubicBezTo>
                  <a:pt x="87" y="99"/>
                  <a:pt x="85" y="99"/>
                  <a:pt x="85" y="100"/>
                </a:cubicBezTo>
                <a:cubicBezTo>
                  <a:pt x="85" y="101"/>
                  <a:pt x="77" y="100"/>
                  <a:pt x="79" y="102"/>
                </a:cubicBezTo>
                <a:cubicBezTo>
                  <a:pt x="81" y="104"/>
                  <a:pt x="88" y="106"/>
                  <a:pt x="90" y="105"/>
                </a:cubicBezTo>
                <a:cubicBezTo>
                  <a:pt x="93" y="105"/>
                  <a:pt x="96" y="108"/>
                  <a:pt x="99" y="108"/>
                </a:cubicBezTo>
                <a:cubicBezTo>
                  <a:pt x="101" y="107"/>
                  <a:pt x="104" y="105"/>
                  <a:pt x="105" y="103"/>
                </a:cubicBezTo>
                <a:cubicBezTo>
                  <a:pt x="106" y="101"/>
                  <a:pt x="110" y="102"/>
                  <a:pt x="111" y="104"/>
                </a:cubicBezTo>
                <a:cubicBezTo>
                  <a:pt x="111" y="107"/>
                  <a:pt x="111" y="106"/>
                  <a:pt x="110" y="109"/>
                </a:cubicBezTo>
                <a:cubicBezTo>
                  <a:pt x="109" y="113"/>
                  <a:pt x="110" y="114"/>
                  <a:pt x="111" y="116"/>
                </a:cubicBezTo>
                <a:cubicBezTo>
                  <a:pt x="111" y="117"/>
                  <a:pt x="109" y="120"/>
                  <a:pt x="111" y="122"/>
                </a:cubicBezTo>
                <a:cubicBezTo>
                  <a:pt x="112" y="124"/>
                  <a:pt x="114" y="124"/>
                  <a:pt x="116" y="125"/>
                </a:cubicBezTo>
                <a:cubicBezTo>
                  <a:pt x="118" y="127"/>
                  <a:pt x="119" y="124"/>
                  <a:pt x="120" y="128"/>
                </a:cubicBezTo>
                <a:cubicBezTo>
                  <a:pt x="120" y="131"/>
                  <a:pt x="117" y="131"/>
                  <a:pt x="120" y="134"/>
                </a:cubicBezTo>
                <a:cubicBezTo>
                  <a:pt x="123" y="136"/>
                  <a:pt x="126" y="133"/>
                  <a:pt x="126" y="136"/>
                </a:cubicBezTo>
                <a:cubicBezTo>
                  <a:pt x="126" y="138"/>
                  <a:pt x="124" y="139"/>
                  <a:pt x="123" y="141"/>
                </a:cubicBezTo>
                <a:cubicBezTo>
                  <a:pt x="122" y="143"/>
                  <a:pt x="119" y="146"/>
                  <a:pt x="121" y="148"/>
                </a:cubicBezTo>
                <a:cubicBezTo>
                  <a:pt x="123" y="150"/>
                  <a:pt x="123" y="150"/>
                  <a:pt x="124" y="152"/>
                </a:cubicBezTo>
                <a:cubicBezTo>
                  <a:pt x="125" y="153"/>
                  <a:pt x="126" y="152"/>
                  <a:pt x="127" y="152"/>
                </a:cubicBezTo>
                <a:cubicBezTo>
                  <a:pt x="128" y="152"/>
                  <a:pt x="130" y="154"/>
                  <a:pt x="129" y="157"/>
                </a:cubicBezTo>
                <a:cubicBezTo>
                  <a:pt x="127" y="159"/>
                  <a:pt x="125" y="160"/>
                  <a:pt x="127" y="161"/>
                </a:cubicBezTo>
                <a:cubicBezTo>
                  <a:pt x="130" y="161"/>
                  <a:pt x="130" y="160"/>
                  <a:pt x="131" y="162"/>
                </a:cubicBezTo>
                <a:cubicBezTo>
                  <a:pt x="131" y="164"/>
                  <a:pt x="132" y="166"/>
                  <a:pt x="130" y="168"/>
                </a:cubicBezTo>
                <a:cubicBezTo>
                  <a:pt x="127" y="170"/>
                  <a:pt x="127" y="166"/>
                  <a:pt x="127" y="170"/>
                </a:cubicBezTo>
                <a:cubicBezTo>
                  <a:pt x="128" y="173"/>
                  <a:pt x="124" y="178"/>
                  <a:pt x="124" y="180"/>
                </a:cubicBezTo>
                <a:cubicBezTo>
                  <a:pt x="125" y="185"/>
                  <a:pt x="126" y="188"/>
                  <a:pt x="125" y="189"/>
                </a:cubicBezTo>
                <a:cubicBezTo>
                  <a:pt x="124" y="189"/>
                  <a:pt x="118" y="190"/>
                  <a:pt x="120" y="191"/>
                </a:cubicBezTo>
                <a:cubicBezTo>
                  <a:pt x="121" y="192"/>
                  <a:pt x="121" y="193"/>
                  <a:pt x="123" y="192"/>
                </a:cubicBezTo>
                <a:cubicBezTo>
                  <a:pt x="125" y="191"/>
                  <a:pt x="127" y="187"/>
                  <a:pt x="128" y="189"/>
                </a:cubicBezTo>
                <a:cubicBezTo>
                  <a:pt x="128" y="191"/>
                  <a:pt x="129" y="190"/>
                  <a:pt x="128" y="192"/>
                </a:cubicBezTo>
                <a:cubicBezTo>
                  <a:pt x="127" y="194"/>
                  <a:pt x="125" y="198"/>
                  <a:pt x="123" y="198"/>
                </a:cubicBezTo>
                <a:cubicBezTo>
                  <a:pt x="122" y="199"/>
                  <a:pt x="122" y="199"/>
                  <a:pt x="122" y="199"/>
                </a:cubicBezTo>
                <a:cubicBezTo>
                  <a:pt x="122" y="199"/>
                  <a:pt x="127" y="202"/>
                  <a:pt x="130" y="199"/>
                </a:cubicBezTo>
                <a:cubicBezTo>
                  <a:pt x="132" y="195"/>
                  <a:pt x="135" y="193"/>
                  <a:pt x="136" y="191"/>
                </a:cubicBezTo>
                <a:cubicBezTo>
                  <a:pt x="136" y="189"/>
                  <a:pt x="136" y="185"/>
                  <a:pt x="134" y="182"/>
                </a:cubicBezTo>
                <a:cubicBezTo>
                  <a:pt x="132" y="180"/>
                  <a:pt x="131" y="180"/>
                  <a:pt x="133" y="176"/>
                </a:cubicBezTo>
                <a:cubicBezTo>
                  <a:pt x="135" y="172"/>
                  <a:pt x="135" y="172"/>
                  <a:pt x="136" y="168"/>
                </a:cubicBezTo>
                <a:cubicBezTo>
                  <a:pt x="137" y="163"/>
                  <a:pt x="138" y="152"/>
                  <a:pt x="139" y="149"/>
                </a:cubicBezTo>
                <a:cubicBezTo>
                  <a:pt x="140" y="145"/>
                  <a:pt x="136" y="140"/>
                  <a:pt x="134" y="143"/>
                </a:cubicBezTo>
                <a:cubicBezTo>
                  <a:pt x="132" y="146"/>
                  <a:pt x="129" y="147"/>
                  <a:pt x="128" y="144"/>
                </a:cubicBezTo>
                <a:cubicBezTo>
                  <a:pt x="127" y="141"/>
                  <a:pt x="131" y="140"/>
                  <a:pt x="132" y="137"/>
                </a:cubicBezTo>
                <a:cubicBezTo>
                  <a:pt x="133" y="135"/>
                  <a:pt x="135" y="132"/>
                  <a:pt x="133" y="131"/>
                </a:cubicBezTo>
                <a:cubicBezTo>
                  <a:pt x="131" y="129"/>
                  <a:pt x="131" y="127"/>
                  <a:pt x="129" y="126"/>
                </a:cubicBezTo>
                <a:cubicBezTo>
                  <a:pt x="128" y="124"/>
                  <a:pt x="126" y="124"/>
                  <a:pt x="127" y="122"/>
                </a:cubicBezTo>
                <a:cubicBezTo>
                  <a:pt x="128" y="120"/>
                  <a:pt x="203" y="62"/>
                  <a:pt x="209" y="59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3">
            <a:extLst>
              <a:ext uri="{FF2B5EF4-FFF2-40B4-BE49-F238E27FC236}">
                <a16:creationId xmlns:a16="http://schemas.microsoft.com/office/drawing/2014/main" id="{5732D3DF-7BA8-4C7D-96D7-E77AA6BA9548}"/>
              </a:ext>
            </a:extLst>
          </p:cNvPr>
          <p:cNvSpPr>
            <a:spLocks/>
          </p:cNvSpPr>
          <p:nvPr/>
        </p:nvSpPr>
        <p:spPr bwMode="auto">
          <a:xfrm>
            <a:off x="4752975" y="2927350"/>
            <a:ext cx="946150" cy="828675"/>
          </a:xfrm>
          <a:custGeom>
            <a:avLst/>
            <a:gdLst>
              <a:gd name="T0" fmla="*/ 588272 w 249"/>
              <a:gd name="T1" fmla="*/ 397310 h 219"/>
              <a:gd name="T2" fmla="*/ 592068 w 249"/>
              <a:gd name="T3" fmla="*/ 601641 h 219"/>
              <a:gd name="T4" fmla="*/ 626225 w 249"/>
              <a:gd name="T5" fmla="*/ 647048 h 219"/>
              <a:gd name="T6" fmla="*/ 690746 w 249"/>
              <a:gd name="T7" fmla="*/ 673536 h 219"/>
              <a:gd name="T8" fmla="*/ 759061 w 249"/>
              <a:gd name="T9" fmla="*/ 665968 h 219"/>
              <a:gd name="T10" fmla="*/ 800809 w 249"/>
              <a:gd name="T11" fmla="*/ 635697 h 219"/>
              <a:gd name="T12" fmla="*/ 831172 w 249"/>
              <a:gd name="T13" fmla="*/ 571370 h 219"/>
              <a:gd name="T14" fmla="*/ 903283 w 249"/>
              <a:gd name="T15" fmla="*/ 567586 h 219"/>
              <a:gd name="T16" fmla="*/ 945031 w 249"/>
              <a:gd name="T17" fmla="*/ 571370 h 219"/>
              <a:gd name="T18" fmla="*/ 918464 w 249"/>
              <a:gd name="T19" fmla="*/ 631913 h 219"/>
              <a:gd name="T20" fmla="*/ 907078 w 249"/>
              <a:gd name="T21" fmla="*/ 696239 h 219"/>
              <a:gd name="T22" fmla="*/ 895692 w 249"/>
              <a:gd name="T23" fmla="*/ 681104 h 219"/>
              <a:gd name="T24" fmla="*/ 865330 w 249"/>
              <a:gd name="T25" fmla="*/ 700023 h 219"/>
              <a:gd name="T26" fmla="*/ 846353 w 249"/>
              <a:gd name="T27" fmla="*/ 696239 h 219"/>
              <a:gd name="T28" fmla="*/ 808400 w 249"/>
              <a:gd name="T29" fmla="*/ 696239 h 219"/>
              <a:gd name="T30" fmla="*/ 781833 w 249"/>
              <a:gd name="T31" fmla="*/ 726510 h 219"/>
              <a:gd name="T32" fmla="*/ 804605 w 249"/>
              <a:gd name="T33" fmla="*/ 768133 h 219"/>
              <a:gd name="T34" fmla="*/ 751470 w 249"/>
              <a:gd name="T35" fmla="*/ 775701 h 219"/>
              <a:gd name="T36" fmla="*/ 736289 w 249"/>
              <a:gd name="T37" fmla="*/ 828676 h 219"/>
              <a:gd name="T38" fmla="*/ 713517 w 249"/>
              <a:gd name="T39" fmla="*/ 798405 h 219"/>
              <a:gd name="T40" fmla="*/ 679360 w 249"/>
              <a:gd name="T41" fmla="*/ 768133 h 219"/>
              <a:gd name="T42" fmla="*/ 618635 w 249"/>
              <a:gd name="T43" fmla="*/ 768133 h 219"/>
              <a:gd name="T44" fmla="*/ 565500 w 249"/>
              <a:gd name="T45" fmla="*/ 760566 h 219"/>
              <a:gd name="T46" fmla="*/ 493390 w 249"/>
              <a:gd name="T47" fmla="*/ 726510 h 219"/>
              <a:gd name="T48" fmla="*/ 440255 w 249"/>
              <a:gd name="T49" fmla="*/ 700023 h 219"/>
              <a:gd name="T50" fmla="*/ 398507 w 249"/>
              <a:gd name="T51" fmla="*/ 665968 h 219"/>
              <a:gd name="T52" fmla="*/ 330192 w 249"/>
              <a:gd name="T53" fmla="*/ 612993 h 219"/>
              <a:gd name="T54" fmla="*/ 277057 w 249"/>
              <a:gd name="T55" fmla="*/ 560018 h 219"/>
              <a:gd name="T56" fmla="*/ 280853 w 249"/>
              <a:gd name="T57" fmla="*/ 480556 h 219"/>
              <a:gd name="T58" fmla="*/ 261876 w 249"/>
              <a:gd name="T59" fmla="*/ 416230 h 219"/>
              <a:gd name="T60" fmla="*/ 227718 w 249"/>
              <a:gd name="T61" fmla="*/ 359471 h 219"/>
              <a:gd name="T62" fmla="*/ 204946 w 249"/>
              <a:gd name="T63" fmla="*/ 317848 h 219"/>
              <a:gd name="T64" fmla="*/ 182175 w 249"/>
              <a:gd name="T65" fmla="*/ 268658 h 219"/>
              <a:gd name="T66" fmla="*/ 148017 w 249"/>
              <a:gd name="T67" fmla="*/ 227035 h 219"/>
              <a:gd name="T68" fmla="*/ 125245 w 249"/>
              <a:gd name="T69" fmla="*/ 166492 h 219"/>
              <a:gd name="T70" fmla="*/ 117654 w 249"/>
              <a:gd name="T71" fmla="*/ 98382 h 219"/>
              <a:gd name="T72" fmla="*/ 91087 w 249"/>
              <a:gd name="T73" fmla="*/ 56759 h 219"/>
              <a:gd name="T74" fmla="*/ 68315 w 249"/>
              <a:gd name="T75" fmla="*/ 49191 h 219"/>
              <a:gd name="T76" fmla="*/ 60725 w 249"/>
              <a:gd name="T77" fmla="*/ 94598 h 219"/>
              <a:gd name="T78" fmla="*/ 72111 w 249"/>
              <a:gd name="T79" fmla="*/ 140005 h 219"/>
              <a:gd name="T80" fmla="*/ 83497 w 249"/>
              <a:gd name="T81" fmla="*/ 185412 h 219"/>
              <a:gd name="T82" fmla="*/ 98678 w 249"/>
              <a:gd name="T83" fmla="*/ 227035 h 219"/>
              <a:gd name="T84" fmla="*/ 121450 w 249"/>
              <a:gd name="T85" fmla="*/ 280009 h 219"/>
              <a:gd name="T86" fmla="*/ 140426 w 249"/>
              <a:gd name="T87" fmla="*/ 325416 h 219"/>
              <a:gd name="T88" fmla="*/ 155608 w 249"/>
              <a:gd name="T89" fmla="*/ 378391 h 219"/>
              <a:gd name="T90" fmla="*/ 144222 w 249"/>
              <a:gd name="T91" fmla="*/ 423798 h 219"/>
              <a:gd name="T92" fmla="*/ 110064 w 249"/>
              <a:gd name="T93" fmla="*/ 359471 h 219"/>
              <a:gd name="T94" fmla="*/ 87292 w 249"/>
              <a:gd name="T95" fmla="*/ 332984 h 219"/>
              <a:gd name="T96" fmla="*/ 75906 w 249"/>
              <a:gd name="T97" fmla="*/ 261090 h 219"/>
              <a:gd name="T98" fmla="*/ 34158 w 249"/>
              <a:gd name="T99" fmla="*/ 200547 h 219"/>
              <a:gd name="T100" fmla="*/ 49339 w 249"/>
              <a:gd name="T101" fmla="*/ 151356 h 219"/>
              <a:gd name="T102" fmla="*/ 26567 w 249"/>
              <a:gd name="T103" fmla="*/ 87030 h 219"/>
              <a:gd name="T104" fmla="*/ 3795 w 249"/>
              <a:gd name="T105" fmla="*/ 3784 h 219"/>
              <a:gd name="T106" fmla="*/ 87292 w 249"/>
              <a:gd name="T107" fmla="*/ 11352 h 219"/>
              <a:gd name="T108" fmla="*/ 216332 w 249"/>
              <a:gd name="T109" fmla="*/ 98382 h 219"/>
              <a:gd name="T110" fmla="*/ 318806 w 249"/>
              <a:gd name="T111" fmla="*/ 102166 h 219"/>
              <a:gd name="T112" fmla="*/ 379531 w 249"/>
              <a:gd name="T113" fmla="*/ 177844 h 219"/>
              <a:gd name="T114" fmla="*/ 451641 w 249"/>
              <a:gd name="T115" fmla="*/ 204331 h 219"/>
              <a:gd name="T116" fmla="*/ 523752 w 249"/>
              <a:gd name="T117" fmla="*/ 257306 h 219"/>
              <a:gd name="T118" fmla="*/ 569296 w 249"/>
              <a:gd name="T119" fmla="*/ 363255 h 2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9" h="219">
                <a:moveTo>
                  <a:pt x="159" y="100"/>
                </a:moveTo>
                <a:cubicBezTo>
                  <a:pt x="159" y="102"/>
                  <a:pt x="158" y="102"/>
                  <a:pt x="155" y="105"/>
                </a:cubicBezTo>
                <a:cubicBezTo>
                  <a:pt x="151" y="110"/>
                  <a:pt x="152" y="117"/>
                  <a:pt x="148" y="131"/>
                </a:cubicBezTo>
                <a:cubicBezTo>
                  <a:pt x="145" y="145"/>
                  <a:pt x="154" y="155"/>
                  <a:pt x="156" y="159"/>
                </a:cubicBezTo>
                <a:cubicBezTo>
                  <a:pt x="157" y="162"/>
                  <a:pt x="161" y="168"/>
                  <a:pt x="161" y="168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1"/>
                  <a:pt x="168" y="172"/>
                  <a:pt x="170" y="174"/>
                </a:cubicBezTo>
                <a:cubicBezTo>
                  <a:pt x="172" y="176"/>
                  <a:pt x="178" y="177"/>
                  <a:pt x="182" y="178"/>
                </a:cubicBezTo>
                <a:cubicBezTo>
                  <a:pt x="186" y="179"/>
                  <a:pt x="188" y="178"/>
                  <a:pt x="194" y="175"/>
                </a:cubicBezTo>
                <a:cubicBezTo>
                  <a:pt x="201" y="171"/>
                  <a:pt x="197" y="176"/>
                  <a:pt x="200" y="176"/>
                </a:cubicBezTo>
                <a:cubicBezTo>
                  <a:pt x="203" y="175"/>
                  <a:pt x="203" y="175"/>
                  <a:pt x="207" y="173"/>
                </a:cubicBezTo>
                <a:cubicBezTo>
                  <a:pt x="211" y="171"/>
                  <a:pt x="210" y="171"/>
                  <a:pt x="211" y="168"/>
                </a:cubicBezTo>
                <a:cubicBezTo>
                  <a:pt x="212" y="165"/>
                  <a:pt x="214" y="164"/>
                  <a:pt x="215" y="157"/>
                </a:cubicBezTo>
                <a:cubicBezTo>
                  <a:pt x="215" y="150"/>
                  <a:pt x="217" y="153"/>
                  <a:pt x="219" y="151"/>
                </a:cubicBezTo>
                <a:cubicBezTo>
                  <a:pt x="222" y="149"/>
                  <a:pt x="231" y="149"/>
                  <a:pt x="231" y="149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38" y="150"/>
                  <a:pt x="241" y="149"/>
                  <a:pt x="244" y="149"/>
                </a:cubicBezTo>
                <a:cubicBezTo>
                  <a:pt x="248" y="148"/>
                  <a:pt x="249" y="151"/>
                  <a:pt x="249" y="15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2" y="167"/>
                  <a:pt x="242" y="167"/>
                  <a:pt x="242" y="167"/>
                </a:cubicBezTo>
                <a:cubicBezTo>
                  <a:pt x="242" y="167"/>
                  <a:pt x="241" y="172"/>
                  <a:pt x="241" y="176"/>
                </a:cubicBezTo>
                <a:cubicBezTo>
                  <a:pt x="241" y="180"/>
                  <a:pt x="240" y="182"/>
                  <a:pt x="239" y="184"/>
                </a:cubicBezTo>
                <a:cubicBezTo>
                  <a:pt x="238" y="183"/>
                  <a:pt x="238" y="183"/>
                  <a:pt x="238" y="183"/>
                </a:cubicBezTo>
                <a:cubicBezTo>
                  <a:pt x="238" y="183"/>
                  <a:pt x="236" y="180"/>
                  <a:pt x="236" y="180"/>
                </a:cubicBezTo>
                <a:cubicBezTo>
                  <a:pt x="235" y="180"/>
                  <a:pt x="233" y="180"/>
                  <a:pt x="232" y="181"/>
                </a:cubicBezTo>
                <a:cubicBezTo>
                  <a:pt x="231" y="181"/>
                  <a:pt x="229" y="184"/>
                  <a:pt x="228" y="185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27" y="185"/>
                  <a:pt x="224" y="184"/>
                  <a:pt x="223" y="184"/>
                </a:cubicBezTo>
                <a:cubicBezTo>
                  <a:pt x="221" y="184"/>
                  <a:pt x="223" y="184"/>
                  <a:pt x="219" y="184"/>
                </a:cubicBezTo>
                <a:cubicBezTo>
                  <a:pt x="216" y="185"/>
                  <a:pt x="217" y="186"/>
                  <a:pt x="213" y="184"/>
                </a:cubicBezTo>
                <a:cubicBezTo>
                  <a:pt x="209" y="182"/>
                  <a:pt x="211" y="186"/>
                  <a:pt x="210" y="187"/>
                </a:cubicBezTo>
                <a:cubicBezTo>
                  <a:pt x="209" y="188"/>
                  <a:pt x="207" y="191"/>
                  <a:pt x="206" y="192"/>
                </a:cubicBezTo>
                <a:cubicBezTo>
                  <a:pt x="205" y="193"/>
                  <a:pt x="208" y="194"/>
                  <a:pt x="211" y="196"/>
                </a:cubicBezTo>
                <a:cubicBezTo>
                  <a:pt x="213" y="197"/>
                  <a:pt x="212" y="202"/>
                  <a:pt x="212" y="203"/>
                </a:cubicBezTo>
                <a:cubicBezTo>
                  <a:pt x="211" y="204"/>
                  <a:pt x="207" y="203"/>
                  <a:pt x="203" y="203"/>
                </a:cubicBezTo>
                <a:cubicBezTo>
                  <a:pt x="198" y="202"/>
                  <a:pt x="200" y="204"/>
                  <a:pt x="198" y="205"/>
                </a:cubicBezTo>
                <a:cubicBezTo>
                  <a:pt x="196" y="207"/>
                  <a:pt x="195" y="208"/>
                  <a:pt x="195" y="211"/>
                </a:cubicBezTo>
                <a:cubicBezTo>
                  <a:pt x="195" y="213"/>
                  <a:pt x="194" y="219"/>
                  <a:pt x="194" y="219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92" y="216"/>
                  <a:pt x="190" y="213"/>
                  <a:pt x="188" y="211"/>
                </a:cubicBezTo>
                <a:cubicBezTo>
                  <a:pt x="187" y="208"/>
                  <a:pt x="185" y="209"/>
                  <a:pt x="184" y="206"/>
                </a:cubicBezTo>
                <a:cubicBezTo>
                  <a:pt x="183" y="204"/>
                  <a:pt x="181" y="205"/>
                  <a:pt x="179" y="203"/>
                </a:cubicBezTo>
                <a:cubicBezTo>
                  <a:pt x="178" y="200"/>
                  <a:pt x="176" y="199"/>
                  <a:pt x="173" y="200"/>
                </a:cubicBezTo>
                <a:cubicBezTo>
                  <a:pt x="170" y="200"/>
                  <a:pt x="165" y="202"/>
                  <a:pt x="163" y="203"/>
                </a:cubicBezTo>
                <a:cubicBezTo>
                  <a:pt x="160" y="204"/>
                  <a:pt x="158" y="204"/>
                  <a:pt x="156" y="203"/>
                </a:cubicBezTo>
                <a:cubicBezTo>
                  <a:pt x="155" y="202"/>
                  <a:pt x="151" y="202"/>
                  <a:pt x="149" y="201"/>
                </a:cubicBezTo>
                <a:cubicBezTo>
                  <a:pt x="148" y="200"/>
                  <a:pt x="143" y="199"/>
                  <a:pt x="141" y="197"/>
                </a:cubicBezTo>
                <a:cubicBezTo>
                  <a:pt x="139" y="195"/>
                  <a:pt x="131" y="194"/>
                  <a:pt x="130" y="192"/>
                </a:cubicBezTo>
                <a:cubicBezTo>
                  <a:pt x="128" y="190"/>
                  <a:pt x="126" y="192"/>
                  <a:pt x="123" y="190"/>
                </a:cubicBezTo>
                <a:cubicBezTo>
                  <a:pt x="120" y="187"/>
                  <a:pt x="118" y="188"/>
                  <a:pt x="116" y="185"/>
                </a:cubicBezTo>
                <a:cubicBezTo>
                  <a:pt x="113" y="183"/>
                  <a:pt x="112" y="183"/>
                  <a:pt x="111" y="181"/>
                </a:cubicBezTo>
                <a:cubicBezTo>
                  <a:pt x="111" y="179"/>
                  <a:pt x="107" y="177"/>
                  <a:pt x="105" y="176"/>
                </a:cubicBezTo>
                <a:cubicBezTo>
                  <a:pt x="102" y="176"/>
                  <a:pt x="100" y="171"/>
                  <a:pt x="95" y="171"/>
                </a:cubicBezTo>
                <a:cubicBezTo>
                  <a:pt x="91" y="170"/>
                  <a:pt x="88" y="166"/>
                  <a:pt x="87" y="162"/>
                </a:cubicBezTo>
                <a:cubicBezTo>
                  <a:pt x="87" y="157"/>
                  <a:pt x="82" y="158"/>
                  <a:pt x="79" y="157"/>
                </a:cubicBezTo>
                <a:cubicBezTo>
                  <a:pt x="75" y="155"/>
                  <a:pt x="74" y="151"/>
                  <a:pt x="73" y="148"/>
                </a:cubicBezTo>
                <a:cubicBezTo>
                  <a:pt x="72" y="145"/>
                  <a:pt x="77" y="139"/>
                  <a:pt x="77" y="134"/>
                </a:cubicBezTo>
                <a:cubicBezTo>
                  <a:pt x="78" y="130"/>
                  <a:pt x="77" y="130"/>
                  <a:pt x="74" y="127"/>
                </a:cubicBezTo>
                <a:cubicBezTo>
                  <a:pt x="72" y="124"/>
                  <a:pt x="74" y="122"/>
                  <a:pt x="74" y="119"/>
                </a:cubicBezTo>
                <a:cubicBezTo>
                  <a:pt x="74" y="116"/>
                  <a:pt x="71" y="112"/>
                  <a:pt x="69" y="110"/>
                </a:cubicBezTo>
                <a:cubicBezTo>
                  <a:pt x="67" y="109"/>
                  <a:pt x="64" y="104"/>
                  <a:pt x="63" y="103"/>
                </a:cubicBezTo>
                <a:cubicBezTo>
                  <a:pt x="62" y="101"/>
                  <a:pt x="61" y="99"/>
                  <a:pt x="60" y="95"/>
                </a:cubicBezTo>
                <a:cubicBezTo>
                  <a:pt x="58" y="90"/>
                  <a:pt x="56" y="93"/>
                  <a:pt x="51" y="89"/>
                </a:cubicBezTo>
                <a:cubicBezTo>
                  <a:pt x="46" y="86"/>
                  <a:pt x="51" y="86"/>
                  <a:pt x="54" y="84"/>
                </a:cubicBezTo>
                <a:cubicBezTo>
                  <a:pt x="56" y="83"/>
                  <a:pt x="55" y="80"/>
                  <a:pt x="54" y="77"/>
                </a:cubicBezTo>
                <a:cubicBezTo>
                  <a:pt x="53" y="73"/>
                  <a:pt x="49" y="74"/>
                  <a:pt x="48" y="71"/>
                </a:cubicBezTo>
                <a:cubicBezTo>
                  <a:pt x="47" y="67"/>
                  <a:pt x="44" y="66"/>
                  <a:pt x="42" y="64"/>
                </a:cubicBezTo>
                <a:cubicBezTo>
                  <a:pt x="41" y="63"/>
                  <a:pt x="40" y="62"/>
                  <a:pt x="39" y="60"/>
                </a:cubicBezTo>
                <a:cubicBezTo>
                  <a:pt x="38" y="57"/>
                  <a:pt x="38" y="53"/>
                  <a:pt x="37" y="51"/>
                </a:cubicBezTo>
                <a:cubicBezTo>
                  <a:pt x="36" y="48"/>
                  <a:pt x="34" y="47"/>
                  <a:pt x="33" y="44"/>
                </a:cubicBezTo>
                <a:cubicBezTo>
                  <a:pt x="32" y="41"/>
                  <a:pt x="33" y="39"/>
                  <a:pt x="34" y="34"/>
                </a:cubicBezTo>
                <a:cubicBezTo>
                  <a:pt x="35" y="28"/>
                  <a:pt x="32" y="29"/>
                  <a:pt x="31" y="26"/>
                </a:cubicBezTo>
                <a:cubicBezTo>
                  <a:pt x="30" y="22"/>
                  <a:pt x="31" y="22"/>
                  <a:pt x="31" y="19"/>
                </a:cubicBezTo>
                <a:cubicBezTo>
                  <a:pt x="30" y="15"/>
                  <a:pt x="27" y="18"/>
                  <a:pt x="24" y="15"/>
                </a:cubicBezTo>
                <a:cubicBezTo>
                  <a:pt x="21" y="13"/>
                  <a:pt x="18" y="10"/>
                  <a:pt x="18" y="10"/>
                </a:cubicBezTo>
                <a:cubicBezTo>
                  <a:pt x="18" y="10"/>
                  <a:pt x="18" y="11"/>
                  <a:pt x="18" y="13"/>
                </a:cubicBezTo>
                <a:cubicBezTo>
                  <a:pt x="18" y="14"/>
                  <a:pt x="18" y="17"/>
                  <a:pt x="18" y="19"/>
                </a:cubicBezTo>
                <a:cubicBezTo>
                  <a:pt x="18" y="21"/>
                  <a:pt x="17" y="23"/>
                  <a:pt x="16" y="25"/>
                </a:cubicBezTo>
                <a:cubicBezTo>
                  <a:pt x="16" y="26"/>
                  <a:pt x="17" y="29"/>
                  <a:pt x="19" y="30"/>
                </a:cubicBezTo>
                <a:cubicBezTo>
                  <a:pt x="20" y="31"/>
                  <a:pt x="19" y="35"/>
                  <a:pt x="19" y="37"/>
                </a:cubicBezTo>
                <a:cubicBezTo>
                  <a:pt x="20" y="40"/>
                  <a:pt x="21" y="42"/>
                  <a:pt x="23" y="42"/>
                </a:cubicBezTo>
                <a:cubicBezTo>
                  <a:pt x="24" y="43"/>
                  <a:pt x="23" y="47"/>
                  <a:pt x="22" y="49"/>
                </a:cubicBezTo>
                <a:cubicBezTo>
                  <a:pt x="21" y="52"/>
                  <a:pt x="22" y="53"/>
                  <a:pt x="24" y="54"/>
                </a:cubicBezTo>
                <a:cubicBezTo>
                  <a:pt x="26" y="55"/>
                  <a:pt x="26" y="58"/>
                  <a:pt x="26" y="60"/>
                </a:cubicBezTo>
                <a:cubicBezTo>
                  <a:pt x="26" y="62"/>
                  <a:pt x="27" y="65"/>
                  <a:pt x="28" y="65"/>
                </a:cubicBezTo>
                <a:cubicBezTo>
                  <a:pt x="30" y="66"/>
                  <a:pt x="31" y="72"/>
                  <a:pt x="32" y="74"/>
                </a:cubicBezTo>
                <a:cubicBezTo>
                  <a:pt x="33" y="76"/>
                  <a:pt x="33" y="80"/>
                  <a:pt x="33" y="81"/>
                </a:cubicBezTo>
                <a:cubicBezTo>
                  <a:pt x="34" y="82"/>
                  <a:pt x="36" y="85"/>
                  <a:pt x="37" y="86"/>
                </a:cubicBezTo>
                <a:cubicBezTo>
                  <a:pt x="38" y="88"/>
                  <a:pt x="36" y="92"/>
                  <a:pt x="35" y="95"/>
                </a:cubicBezTo>
                <a:cubicBezTo>
                  <a:pt x="33" y="98"/>
                  <a:pt x="37" y="100"/>
                  <a:pt x="41" y="100"/>
                </a:cubicBezTo>
                <a:cubicBezTo>
                  <a:pt x="44" y="99"/>
                  <a:pt x="44" y="109"/>
                  <a:pt x="44" y="110"/>
                </a:cubicBezTo>
                <a:cubicBezTo>
                  <a:pt x="43" y="111"/>
                  <a:pt x="41" y="113"/>
                  <a:pt x="38" y="112"/>
                </a:cubicBezTo>
                <a:cubicBezTo>
                  <a:pt x="35" y="111"/>
                  <a:pt x="35" y="107"/>
                  <a:pt x="33" y="104"/>
                </a:cubicBezTo>
                <a:cubicBezTo>
                  <a:pt x="32" y="102"/>
                  <a:pt x="30" y="99"/>
                  <a:pt x="29" y="95"/>
                </a:cubicBezTo>
                <a:cubicBezTo>
                  <a:pt x="28" y="91"/>
                  <a:pt x="26" y="95"/>
                  <a:pt x="23" y="93"/>
                </a:cubicBezTo>
                <a:cubicBezTo>
                  <a:pt x="19" y="91"/>
                  <a:pt x="22" y="91"/>
                  <a:pt x="23" y="88"/>
                </a:cubicBezTo>
                <a:cubicBezTo>
                  <a:pt x="24" y="86"/>
                  <a:pt x="25" y="85"/>
                  <a:pt x="26" y="81"/>
                </a:cubicBezTo>
                <a:cubicBezTo>
                  <a:pt x="26" y="76"/>
                  <a:pt x="21" y="75"/>
                  <a:pt x="20" y="69"/>
                </a:cubicBezTo>
                <a:cubicBezTo>
                  <a:pt x="19" y="67"/>
                  <a:pt x="17" y="68"/>
                  <a:pt x="15" y="65"/>
                </a:cubicBezTo>
                <a:cubicBezTo>
                  <a:pt x="13" y="63"/>
                  <a:pt x="10" y="61"/>
                  <a:pt x="9" y="53"/>
                </a:cubicBezTo>
                <a:cubicBezTo>
                  <a:pt x="9" y="51"/>
                  <a:pt x="13" y="53"/>
                  <a:pt x="14" y="49"/>
                </a:cubicBezTo>
                <a:cubicBezTo>
                  <a:pt x="16" y="44"/>
                  <a:pt x="14" y="44"/>
                  <a:pt x="13" y="40"/>
                </a:cubicBezTo>
                <a:cubicBezTo>
                  <a:pt x="12" y="36"/>
                  <a:pt x="11" y="37"/>
                  <a:pt x="8" y="34"/>
                </a:cubicBezTo>
                <a:cubicBezTo>
                  <a:pt x="6" y="31"/>
                  <a:pt x="7" y="26"/>
                  <a:pt x="7" y="23"/>
                </a:cubicBezTo>
                <a:cubicBezTo>
                  <a:pt x="7" y="21"/>
                  <a:pt x="5" y="13"/>
                  <a:pt x="3" y="9"/>
                </a:cubicBezTo>
                <a:cubicBezTo>
                  <a:pt x="2" y="5"/>
                  <a:pt x="0" y="4"/>
                  <a:pt x="1" y="1"/>
                </a:cubicBezTo>
                <a:cubicBezTo>
                  <a:pt x="1" y="1"/>
                  <a:pt x="4" y="2"/>
                  <a:pt x="9" y="2"/>
                </a:cubicBezTo>
                <a:cubicBezTo>
                  <a:pt x="14" y="2"/>
                  <a:pt x="20" y="0"/>
                  <a:pt x="23" y="3"/>
                </a:cubicBezTo>
                <a:cubicBezTo>
                  <a:pt x="26" y="7"/>
                  <a:pt x="26" y="10"/>
                  <a:pt x="31" y="12"/>
                </a:cubicBezTo>
                <a:cubicBezTo>
                  <a:pt x="36" y="15"/>
                  <a:pt x="43" y="26"/>
                  <a:pt x="57" y="26"/>
                </a:cubicBezTo>
                <a:cubicBezTo>
                  <a:pt x="70" y="26"/>
                  <a:pt x="73" y="30"/>
                  <a:pt x="74" y="27"/>
                </a:cubicBezTo>
                <a:cubicBezTo>
                  <a:pt x="76" y="23"/>
                  <a:pt x="78" y="25"/>
                  <a:pt x="84" y="27"/>
                </a:cubicBezTo>
                <a:cubicBezTo>
                  <a:pt x="90" y="28"/>
                  <a:pt x="90" y="30"/>
                  <a:pt x="95" y="35"/>
                </a:cubicBezTo>
                <a:cubicBezTo>
                  <a:pt x="99" y="39"/>
                  <a:pt x="98" y="40"/>
                  <a:pt x="100" y="47"/>
                </a:cubicBezTo>
                <a:cubicBezTo>
                  <a:pt x="102" y="54"/>
                  <a:pt x="102" y="55"/>
                  <a:pt x="106" y="58"/>
                </a:cubicBezTo>
                <a:cubicBezTo>
                  <a:pt x="111" y="61"/>
                  <a:pt x="115" y="57"/>
                  <a:pt x="119" y="54"/>
                </a:cubicBezTo>
                <a:cubicBezTo>
                  <a:pt x="123" y="51"/>
                  <a:pt x="120" y="48"/>
                  <a:pt x="128" y="54"/>
                </a:cubicBezTo>
                <a:cubicBezTo>
                  <a:pt x="135" y="60"/>
                  <a:pt x="139" y="60"/>
                  <a:pt x="138" y="68"/>
                </a:cubicBezTo>
                <a:cubicBezTo>
                  <a:pt x="137" y="76"/>
                  <a:pt x="138" y="81"/>
                  <a:pt x="142" y="87"/>
                </a:cubicBezTo>
                <a:cubicBezTo>
                  <a:pt x="146" y="93"/>
                  <a:pt x="146" y="95"/>
                  <a:pt x="150" y="96"/>
                </a:cubicBezTo>
                <a:cubicBezTo>
                  <a:pt x="154" y="98"/>
                  <a:pt x="159" y="100"/>
                  <a:pt x="159" y="10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Freeform 24">
            <a:extLst>
              <a:ext uri="{FF2B5EF4-FFF2-40B4-BE49-F238E27FC236}">
                <a16:creationId xmlns:a16="http://schemas.microsoft.com/office/drawing/2014/main" id="{63F8C62C-1622-4130-A077-D5EF0A9263ED}"/>
              </a:ext>
            </a:extLst>
          </p:cNvPr>
          <p:cNvSpPr>
            <a:spLocks/>
          </p:cNvSpPr>
          <p:nvPr/>
        </p:nvSpPr>
        <p:spPr bwMode="auto">
          <a:xfrm>
            <a:off x="5489575" y="3614738"/>
            <a:ext cx="163513" cy="171450"/>
          </a:xfrm>
          <a:custGeom>
            <a:avLst/>
            <a:gdLst>
              <a:gd name="T0" fmla="*/ 129027 w 43"/>
              <a:gd name="T1" fmla="*/ 11446 h 45"/>
              <a:gd name="T2" fmla="*/ 117642 w 43"/>
              <a:gd name="T3" fmla="*/ 26708 h 45"/>
              <a:gd name="T4" fmla="*/ 117642 w 43"/>
              <a:gd name="T5" fmla="*/ 45785 h 45"/>
              <a:gd name="T6" fmla="*/ 113847 w 43"/>
              <a:gd name="T7" fmla="*/ 64863 h 45"/>
              <a:gd name="T8" fmla="*/ 113847 w 43"/>
              <a:gd name="T9" fmla="*/ 95386 h 45"/>
              <a:gd name="T10" fmla="*/ 125232 w 43"/>
              <a:gd name="T11" fmla="*/ 91571 h 45"/>
              <a:gd name="T12" fmla="*/ 125232 w 43"/>
              <a:gd name="T13" fmla="*/ 91571 h 45"/>
              <a:gd name="T14" fmla="*/ 136617 w 43"/>
              <a:gd name="T15" fmla="*/ 91571 h 45"/>
              <a:gd name="T16" fmla="*/ 155591 w 43"/>
              <a:gd name="T17" fmla="*/ 87755 h 45"/>
              <a:gd name="T18" fmla="*/ 163181 w 43"/>
              <a:gd name="T19" fmla="*/ 91571 h 45"/>
              <a:gd name="T20" fmla="*/ 159386 w 43"/>
              <a:gd name="T21" fmla="*/ 91571 h 45"/>
              <a:gd name="T22" fmla="*/ 144206 w 43"/>
              <a:gd name="T23" fmla="*/ 103017 h 45"/>
              <a:gd name="T24" fmla="*/ 125232 w 43"/>
              <a:gd name="T25" fmla="*/ 114463 h 45"/>
              <a:gd name="T26" fmla="*/ 110052 w 43"/>
              <a:gd name="T27" fmla="*/ 125910 h 45"/>
              <a:gd name="T28" fmla="*/ 106257 w 43"/>
              <a:gd name="T29" fmla="*/ 141171 h 45"/>
              <a:gd name="T30" fmla="*/ 83488 w 43"/>
              <a:gd name="T31" fmla="*/ 160249 h 45"/>
              <a:gd name="T32" fmla="*/ 75898 w 43"/>
              <a:gd name="T33" fmla="*/ 171695 h 45"/>
              <a:gd name="T34" fmla="*/ 72103 w 43"/>
              <a:gd name="T35" fmla="*/ 171695 h 45"/>
              <a:gd name="T36" fmla="*/ 64513 w 43"/>
              <a:gd name="T37" fmla="*/ 167880 h 45"/>
              <a:gd name="T38" fmla="*/ 41744 w 43"/>
              <a:gd name="T39" fmla="*/ 164064 h 45"/>
              <a:gd name="T40" fmla="*/ 7590 w 43"/>
              <a:gd name="T41" fmla="*/ 144987 h 45"/>
              <a:gd name="T42" fmla="*/ 0 w 43"/>
              <a:gd name="T43" fmla="*/ 141171 h 45"/>
              <a:gd name="T44" fmla="*/ 0 w 43"/>
              <a:gd name="T45" fmla="*/ 137356 h 45"/>
              <a:gd name="T46" fmla="*/ 3795 w 43"/>
              <a:gd name="T47" fmla="*/ 110648 h 45"/>
              <a:gd name="T48" fmla="*/ 15180 w 43"/>
              <a:gd name="T49" fmla="*/ 87755 h 45"/>
              <a:gd name="T50" fmla="*/ 34154 w 43"/>
              <a:gd name="T51" fmla="*/ 80124 h 45"/>
              <a:gd name="T52" fmla="*/ 68308 w 43"/>
              <a:gd name="T53" fmla="*/ 80124 h 45"/>
              <a:gd name="T54" fmla="*/ 64513 w 43"/>
              <a:gd name="T55" fmla="*/ 53416 h 45"/>
              <a:gd name="T56" fmla="*/ 45539 w 43"/>
              <a:gd name="T57" fmla="*/ 38154 h 45"/>
              <a:gd name="T58" fmla="*/ 60719 w 43"/>
              <a:gd name="T59" fmla="*/ 19077 h 45"/>
              <a:gd name="T60" fmla="*/ 72103 w 43"/>
              <a:gd name="T61" fmla="*/ 7631 h 45"/>
              <a:gd name="T62" fmla="*/ 94873 w 43"/>
              <a:gd name="T63" fmla="*/ 7631 h 45"/>
              <a:gd name="T64" fmla="*/ 110052 w 43"/>
              <a:gd name="T65" fmla="*/ 7631 h 45"/>
              <a:gd name="T66" fmla="*/ 129027 w 43"/>
              <a:gd name="T67" fmla="*/ 11446 h 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3" h="45">
                <a:moveTo>
                  <a:pt x="34" y="3"/>
                </a:moveTo>
                <a:cubicBezTo>
                  <a:pt x="33" y="4"/>
                  <a:pt x="32" y="5"/>
                  <a:pt x="31" y="7"/>
                </a:cubicBezTo>
                <a:cubicBezTo>
                  <a:pt x="31" y="9"/>
                  <a:pt x="31" y="9"/>
                  <a:pt x="31" y="12"/>
                </a:cubicBezTo>
                <a:cubicBezTo>
                  <a:pt x="31" y="15"/>
                  <a:pt x="31" y="12"/>
                  <a:pt x="30" y="17"/>
                </a:cubicBezTo>
                <a:cubicBezTo>
                  <a:pt x="29" y="23"/>
                  <a:pt x="29" y="24"/>
                  <a:pt x="30" y="25"/>
                </a:cubicBezTo>
                <a:cubicBezTo>
                  <a:pt x="31" y="25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5"/>
                  <a:pt x="36" y="24"/>
                  <a:pt x="36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2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6"/>
                  <a:pt x="40" y="26"/>
                  <a:pt x="38" y="27"/>
                </a:cubicBezTo>
                <a:cubicBezTo>
                  <a:pt x="36" y="28"/>
                  <a:pt x="35" y="29"/>
                  <a:pt x="33" y="30"/>
                </a:cubicBezTo>
                <a:cubicBezTo>
                  <a:pt x="32" y="31"/>
                  <a:pt x="30" y="32"/>
                  <a:pt x="29" y="33"/>
                </a:cubicBezTo>
                <a:cubicBezTo>
                  <a:pt x="29" y="35"/>
                  <a:pt x="29" y="36"/>
                  <a:pt x="28" y="37"/>
                </a:cubicBezTo>
                <a:cubicBezTo>
                  <a:pt x="27" y="39"/>
                  <a:pt x="24" y="41"/>
                  <a:pt x="22" y="42"/>
                </a:cubicBezTo>
                <a:cubicBezTo>
                  <a:pt x="21" y="43"/>
                  <a:pt x="20" y="44"/>
                  <a:pt x="2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5"/>
                  <a:pt x="18" y="45"/>
                  <a:pt x="17" y="44"/>
                </a:cubicBezTo>
                <a:cubicBezTo>
                  <a:pt x="16" y="42"/>
                  <a:pt x="13" y="44"/>
                  <a:pt x="11" y="43"/>
                </a:cubicBezTo>
                <a:cubicBezTo>
                  <a:pt x="10" y="43"/>
                  <a:pt x="5" y="41"/>
                  <a:pt x="2" y="38"/>
                </a:cubicBezTo>
                <a:cubicBezTo>
                  <a:pt x="1" y="38"/>
                  <a:pt x="1" y="37"/>
                  <a:pt x="0" y="37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5"/>
                  <a:pt x="1" y="31"/>
                  <a:pt x="1" y="29"/>
                </a:cubicBezTo>
                <a:cubicBezTo>
                  <a:pt x="1" y="26"/>
                  <a:pt x="2" y="25"/>
                  <a:pt x="4" y="23"/>
                </a:cubicBezTo>
                <a:cubicBezTo>
                  <a:pt x="6" y="22"/>
                  <a:pt x="4" y="20"/>
                  <a:pt x="9" y="21"/>
                </a:cubicBezTo>
                <a:cubicBezTo>
                  <a:pt x="13" y="21"/>
                  <a:pt x="17" y="22"/>
                  <a:pt x="18" y="21"/>
                </a:cubicBezTo>
                <a:cubicBezTo>
                  <a:pt x="18" y="20"/>
                  <a:pt x="19" y="15"/>
                  <a:pt x="17" y="14"/>
                </a:cubicBezTo>
                <a:cubicBezTo>
                  <a:pt x="14" y="12"/>
                  <a:pt x="11" y="11"/>
                  <a:pt x="12" y="10"/>
                </a:cubicBezTo>
                <a:cubicBezTo>
                  <a:pt x="13" y="9"/>
                  <a:pt x="15" y="6"/>
                  <a:pt x="16" y="5"/>
                </a:cubicBezTo>
                <a:cubicBezTo>
                  <a:pt x="17" y="4"/>
                  <a:pt x="15" y="0"/>
                  <a:pt x="19" y="2"/>
                </a:cubicBezTo>
                <a:cubicBezTo>
                  <a:pt x="23" y="4"/>
                  <a:pt x="22" y="3"/>
                  <a:pt x="25" y="2"/>
                </a:cubicBezTo>
                <a:cubicBezTo>
                  <a:pt x="29" y="2"/>
                  <a:pt x="27" y="2"/>
                  <a:pt x="29" y="2"/>
                </a:cubicBezTo>
                <a:cubicBezTo>
                  <a:pt x="30" y="2"/>
                  <a:pt x="32" y="3"/>
                  <a:pt x="34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Freeform 25">
            <a:extLst>
              <a:ext uri="{FF2B5EF4-FFF2-40B4-BE49-F238E27FC236}">
                <a16:creationId xmlns:a16="http://schemas.microsoft.com/office/drawing/2014/main" id="{BA9ADCD9-743E-45E9-99D8-1EA75983C2A2}"/>
              </a:ext>
            </a:extLst>
          </p:cNvPr>
          <p:cNvSpPr>
            <a:spLocks/>
          </p:cNvSpPr>
          <p:nvPr/>
        </p:nvSpPr>
        <p:spPr bwMode="auto">
          <a:xfrm>
            <a:off x="5600700" y="3702050"/>
            <a:ext cx="215900" cy="120650"/>
          </a:xfrm>
          <a:custGeom>
            <a:avLst/>
            <a:gdLst>
              <a:gd name="T0" fmla="*/ 0 w 57"/>
              <a:gd name="T1" fmla="*/ 48999 h 32"/>
              <a:gd name="T2" fmla="*/ 7568 w 57"/>
              <a:gd name="T3" fmla="*/ 67844 h 32"/>
              <a:gd name="T4" fmla="*/ 41623 w 57"/>
              <a:gd name="T5" fmla="*/ 82921 h 32"/>
              <a:gd name="T6" fmla="*/ 52975 w 57"/>
              <a:gd name="T7" fmla="*/ 94228 h 32"/>
              <a:gd name="T8" fmla="*/ 52975 w 57"/>
              <a:gd name="T9" fmla="*/ 109305 h 32"/>
              <a:gd name="T10" fmla="*/ 60543 w 57"/>
              <a:gd name="T11" fmla="*/ 109305 h 32"/>
              <a:gd name="T12" fmla="*/ 68110 w 57"/>
              <a:gd name="T13" fmla="*/ 120612 h 32"/>
              <a:gd name="T14" fmla="*/ 71894 w 57"/>
              <a:gd name="T15" fmla="*/ 120612 h 32"/>
              <a:gd name="T16" fmla="*/ 87030 w 57"/>
              <a:gd name="T17" fmla="*/ 113074 h 32"/>
              <a:gd name="T18" fmla="*/ 94598 w 57"/>
              <a:gd name="T19" fmla="*/ 94228 h 32"/>
              <a:gd name="T20" fmla="*/ 109733 w 57"/>
              <a:gd name="T21" fmla="*/ 86690 h 32"/>
              <a:gd name="T22" fmla="*/ 117301 w 57"/>
              <a:gd name="T23" fmla="*/ 86690 h 32"/>
              <a:gd name="T24" fmla="*/ 124869 w 57"/>
              <a:gd name="T25" fmla="*/ 82921 h 32"/>
              <a:gd name="T26" fmla="*/ 132437 w 57"/>
              <a:gd name="T27" fmla="*/ 86690 h 32"/>
              <a:gd name="T28" fmla="*/ 143789 w 57"/>
              <a:gd name="T29" fmla="*/ 71613 h 32"/>
              <a:gd name="T30" fmla="*/ 170276 w 57"/>
              <a:gd name="T31" fmla="*/ 56537 h 32"/>
              <a:gd name="T32" fmla="*/ 189196 w 57"/>
              <a:gd name="T33" fmla="*/ 56537 h 32"/>
              <a:gd name="T34" fmla="*/ 200547 w 57"/>
              <a:gd name="T35" fmla="*/ 52768 h 32"/>
              <a:gd name="T36" fmla="*/ 208115 w 57"/>
              <a:gd name="T37" fmla="*/ 48999 h 32"/>
              <a:gd name="T38" fmla="*/ 215683 w 57"/>
              <a:gd name="T39" fmla="*/ 45230 h 32"/>
              <a:gd name="T40" fmla="*/ 215683 w 57"/>
              <a:gd name="T41" fmla="*/ 45230 h 32"/>
              <a:gd name="T42" fmla="*/ 215683 w 57"/>
              <a:gd name="T43" fmla="*/ 37691 h 32"/>
              <a:gd name="T44" fmla="*/ 200547 w 57"/>
              <a:gd name="T45" fmla="*/ 26384 h 32"/>
              <a:gd name="T46" fmla="*/ 174060 w 57"/>
              <a:gd name="T47" fmla="*/ 15077 h 32"/>
              <a:gd name="T48" fmla="*/ 158924 w 57"/>
              <a:gd name="T49" fmla="*/ 0 h 32"/>
              <a:gd name="T50" fmla="*/ 128653 w 57"/>
              <a:gd name="T51" fmla="*/ 7538 h 32"/>
              <a:gd name="T52" fmla="*/ 105950 w 57"/>
              <a:gd name="T53" fmla="*/ 3769 h 32"/>
              <a:gd name="T54" fmla="*/ 68110 w 57"/>
              <a:gd name="T55" fmla="*/ 7538 h 32"/>
              <a:gd name="T56" fmla="*/ 52975 w 57"/>
              <a:gd name="T57" fmla="*/ 3769 h 32"/>
              <a:gd name="T58" fmla="*/ 49191 w 57"/>
              <a:gd name="T59" fmla="*/ 7538 h 32"/>
              <a:gd name="T60" fmla="*/ 34055 w 57"/>
              <a:gd name="T61" fmla="*/ 15077 h 32"/>
              <a:gd name="T62" fmla="*/ 15136 w 57"/>
              <a:gd name="T63" fmla="*/ 26384 h 32"/>
              <a:gd name="T64" fmla="*/ 0 w 57"/>
              <a:gd name="T65" fmla="*/ 41460 h 32"/>
              <a:gd name="T66" fmla="*/ 0 w 57"/>
              <a:gd name="T67" fmla="*/ 45230 h 32"/>
              <a:gd name="T68" fmla="*/ 0 w 57"/>
              <a:gd name="T69" fmla="*/ 48999 h 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32">
                <a:moveTo>
                  <a:pt x="0" y="13"/>
                </a:moveTo>
                <a:cubicBezTo>
                  <a:pt x="0" y="15"/>
                  <a:pt x="1" y="17"/>
                  <a:pt x="2" y="18"/>
                </a:cubicBezTo>
                <a:cubicBezTo>
                  <a:pt x="5" y="21"/>
                  <a:pt x="7" y="23"/>
                  <a:pt x="11" y="22"/>
                </a:cubicBezTo>
                <a:cubicBezTo>
                  <a:pt x="11" y="24"/>
                  <a:pt x="14" y="23"/>
                  <a:pt x="14" y="25"/>
                </a:cubicBezTo>
                <a:cubicBezTo>
                  <a:pt x="15" y="25"/>
                  <a:pt x="14" y="28"/>
                  <a:pt x="14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7" y="29"/>
                  <a:pt x="18" y="31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2" y="31"/>
                  <a:pt x="23" y="30"/>
                </a:cubicBezTo>
                <a:cubicBezTo>
                  <a:pt x="25" y="29"/>
                  <a:pt x="25" y="27"/>
                  <a:pt x="25" y="25"/>
                </a:cubicBezTo>
                <a:cubicBezTo>
                  <a:pt x="26" y="23"/>
                  <a:pt x="27" y="23"/>
                  <a:pt x="29" y="23"/>
                </a:cubicBezTo>
                <a:cubicBezTo>
                  <a:pt x="30" y="23"/>
                  <a:pt x="30" y="24"/>
                  <a:pt x="31" y="23"/>
                </a:cubicBezTo>
                <a:cubicBezTo>
                  <a:pt x="32" y="23"/>
                  <a:pt x="32" y="22"/>
                  <a:pt x="33" y="22"/>
                </a:cubicBezTo>
                <a:cubicBezTo>
                  <a:pt x="34" y="22"/>
                  <a:pt x="34" y="23"/>
                  <a:pt x="35" y="23"/>
                </a:cubicBezTo>
                <a:cubicBezTo>
                  <a:pt x="37" y="23"/>
                  <a:pt x="38" y="20"/>
                  <a:pt x="38" y="19"/>
                </a:cubicBezTo>
                <a:cubicBezTo>
                  <a:pt x="40" y="16"/>
                  <a:pt x="41" y="15"/>
                  <a:pt x="45" y="15"/>
                </a:cubicBezTo>
                <a:cubicBezTo>
                  <a:pt x="46" y="15"/>
                  <a:pt x="48" y="16"/>
                  <a:pt x="50" y="15"/>
                </a:cubicBezTo>
                <a:cubicBezTo>
                  <a:pt x="51" y="15"/>
                  <a:pt x="52" y="14"/>
                  <a:pt x="53" y="14"/>
                </a:cubicBezTo>
                <a:cubicBezTo>
                  <a:pt x="54" y="14"/>
                  <a:pt x="55" y="13"/>
                  <a:pt x="55" y="13"/>
                </a:cubicBezTo>
                <a:cubicBezTo>
                  <a:pt x="56" y="13"/>
                  <a:pt x="56" y="12"/>
                  <a:pt x="57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1"/>
                  <a:pt x="57" y="10"/>
                  <a:pt x="57" y="10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47" y="7"/>
                  <a:pt x="46" y="4"/>
                </a:cubicBezTo>
                <a:cubicBezTo>
                  <a:pt x="45" y="1"/>
                  <a:pt x="45" y="0"/>
                  <a:pt x="42" y="0"/>
                </a:cubicBezTo>
                <a:cubicBezTo>
                  <a:pt x="39" y="1"/>
                  <a:pt x="37" y="1"/>
                  <a:pt x="34" y="2"/>
                </a:cubicBezTo>
                <a:cubicBezTo>
                  <a:pt x="31" y="3"/>
                  <a:pt x="31" y="1"/>
                  <a:pt x="28" y="1"/>
                </a:cubicBezTo>
                <a:cubicBezTo>
                  <a:pt x="25" y="1"/>
                  <a:pt x="20" y="2"/>
                  <a:pt x="18" y="2"/>
                </a:cubicBezTo>
                <a:cubicBezTo>
                  <a:pt x="17" y="2"/>
                  <a:pt x="15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3"/>
                  <a:pt x="10" y="3"/>
                  <a:pt x="9" y="4"/>
                </a:cubicBezTo>
                <a:cubicBezTo>
                  <a:pt x="7" y="5"/>
                  <a:pt x="6" y="6"/>
                  <a:pt x="4" y="7"/>
                </a:cubicBezTo>
                <a:cubicBezTo>
                  <a:pt x="3" y="8"/>
                  <a:pt x="1" y="9"/>
                  <a:pt x="0" y="11"/>
                </a:cubicBezTo>
                <a:cubicBezTo>
                  <a:pt x="0" y="11"/>
                  <a:pt x="0" y="12"/>
                  <a:pt x="0" y="12"/>
                </a:cubicBezTo>
                <a:lnTo>
                  <a:pt x="0" y="13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Freeform 26">
            <a:extLst>
              <a:ext uri="{FF2B5EF4-FFF2-40B4-BE49-F238E27FC236}">
                <a16:creationId xmlns:a16="http://schemas.microsoft.com/office/drawing/2014/main" id="{4A9DAC46-9449-400C-A47D-DCBA4D9286F6}"/>
              </a:ext>
            </a:extLst>
          </p:cNvPr>
          <p:cNvSpPr>
            <a:spLocks/>
          </p:cNvSpPr>
          <p:nvPr/>
        </p:nvSpPr>
        <p:spPr bwMode="auto">
          <a:xfrm>
            <a:off x="5562600" y="3748088"/>
            <a:ext cx="95250" cy="68262"/>
          </a:xfrm>
          <a:custGeom>
            <a:avLst/>
            <a:gdLst>
              <a:gd name="T0" fmla="*/ 38028 w 25"/>
              <a:gd name="T1" fmla="*/ 3784 h 18"/>
              <a:gd name="T2" fmla="*/ 45634 w 25"/>
              <a:gd name="T3" fmla="*/ 22703 h 18"/>
              <a:gd name="T4" fmla="*/ 79860 w 25"/>
              <a:gd name="T5" fmla="*/ 37839 h 18"/>
              <a:gd name="T6" fmla="*/ 91268 w 25"/>
              <a:gd name="T7" fmla="*/ 49191 h 18"/>
              <a:gd name="T8" fmla="*/ 91268 w 25"/>
              <a:gd name="T9" fmla="*/ 64326 h 18"/>
              <a:gd name="T10" fmla="*/ 91268 w 25"/>
              <a:gd name="T11" fmla="*/ 64326 h 18"/>
              <a:gd name="T12" fmla="*/ 87465 w 25"/>
              <a:gd name="T13" fmla="*/ 64326 h 18"/>
              <a:gd name="T14" fmla="*/ 68451 w 25"/>
              <a:gd name="T15" fmla="*/ 68110 h 18"/>
              <a:gd name="T16" fmla="*/ 45634 w 25"/>
              <a:gd name="T17" fmla="*/ 64326 h 18"/>
              <a:gd name="T18" fmla="*/ 26620 w 25"/>
              <a:gd name="T19" fmla="*/ 52974 h 18"/>
              <a:gd name="T20" fmla="*/ 11409 w 25"/>
              <a:gd name="T21" fmla="*/ 41623 h 18"/>
              <a:gd name="T22" fmla="*/ 0 w 25"/>
              <a:gd name="T23" fmla="*/ 37839 h 18"/>
              <a:gd name="T24" fmla="*/ 0 w 25"/>
              <a:gd name="T25" fmla="*/ 37839 h 18"/>
              <a:gd name="T26" fmla="*/ 11409 w 25"/>
              <a:gd name="T27" fmla="*/ 26487 h 18"/>
              <a:gd name="T28" fmla="*/ 34226 w 25"/>
              <a:gd name="T29" fmla="*/ 7568 h 18"/>
              <a:gd name="T30" fmla="*/ 38028 w 25"/>
              <a:gd name="T31" fmla="*/ 0 h 18"/>
              <a:gd name="T32" fmla="*/ 38028 w 25"/>
              <a:gd name="T33" fmla="*/ 3784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18">
                <a:moveTo>
                  <a:pt x="10" y="1"/>
                </a:moveTo>
                <a:cubicBezTo>
                  <a:pt x="10" y="3"/>
                  <a:pt x="11" y="5"/>
                  <a:pt x="12" y="6"/>
                </a:cubicBezTo>
                <a:cubicBezTo>
                  <a:pt x="15" y="9"/>
                  <a:pt x="17" y="11"/>
                  <a:pt x="21" y="10"/>
                </a:cubicBezTo>
                <a:cubicBezTo>
                  <a:pt x="21" y="12"/>
                  <a:pt x="24" y="11"/>
                  <a:pt x="24" y="13"/>
                </a:cubicBezTo>
                <a:cubicBezTo>
                  <a:pt x="25" y="13"/>
                  <a:pt x="24" y="16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8"/>
                  <a:pt x="19" y="18"/>
                  <a:pt x="18" y="18"/>
                </a:cubicBezTo>
                <a:cubicBezTo>
                  <a:pt x="17" y="18"/>
                  <a:pt x="15" y="17"/>
                  <a:pt x="12" y="17"/>
                </a:cubicBezTo>
                <a:cubicBezTo>
                  <a:pt x="9" y="17"/>
                  <a:pt x="9" y="17"/>
                  <a:pt x="7" y="14"/>
                </a:cubicBezTo>
                <a:cubicBezTo>
                  <a:pt x="5" y="12"/>
                  <a:pt x="5" y="13"/>
                  <a:pt x="3" y="11"/>
                </a:cubicBezTo>
                <a:cubicBezTo>
                  <a:pt x="2" y="10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9"/>
                  <a:pt x="2" y="8"/>
                  <a:pt x="3" y="7"/>
                </a:cubicBezTo>
                <a:cubicBezTo>
                  <a:pt x="5" y="6"/>
                  <a:pt x="8" y="4"/>
                  <a:pt x="9" y="2"/>
                </a:cubicBezTo>
                <a:cubicBezTo>
                  <a:pt x="10" y="2"/>
                  <a:pt x="10" y="1"/>
                  <a:pt x="10" y="0"/>
                </a:cubicBezTo>
                <a:lnTo>
                  <a:pt x="10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Freeform 27">
            <a:extLst>
              <a:ext uri="{FF2B5EF4-FFF2-40B4-BE49-F238E27FC236}">
                <a16:creationId xmlns:a16="http://schemas.microsoft.com/office/drawing/2014/main" id="{06462E9E-7757-46FD-88B8-CA10863125F6}"/>
              </a:ext>
            </a:extLst>
          </p:cNvPr>
          <p:cNvSpPr>
            <a:spLocks/>
          </p:cNvSpPr>
          <p:nvPr/>
        </p:nvSpPr>
        <p:spPr bwMode="auto">
          <a:xfrm>
            <a:off x="5661025" y="3748088"/>
            <a:ext cx="166688" cy="166687"/>
          </a:xfrm>
          <a:custGeom>
            <a:avLst/>
            <a:gdLst>
              <a:gd name="T0" fmla="*/ 154700 w 44"/>
              <a:gd name="T1" fmla="*/ 0 h 44"/>
              <a:gd name="T2" fmla="*/ 162246 w 44"/>
              <a:gd name="T3" fmla="*/ 15093 h 44"/>
              <a:gd name="T4" fmla="*/ 150926 w 44"/>
              <a:gd name="T5" fmla="*/ 49051 h 44"/>
              <a:gd name="T6" fmla="*/ 143380 w 44"/>
              <a:gd name="T7" fmla="*/ 101875 h 44"/>
              <a:gd name="T8" fmla="*/ 139607 w 44"/>
              <a:gd name="T9" fmla="*/ 132061 h 44"/>
              <a:gd name="T10" fmla="*/ 143380 w 44"/>
              <a:gd name="T11" fmla="*/ 158473 h 44"/>
              <a:gd name="T12" fmla="*/ 143380 w 44"/>
              <a:gd name="T13" fmla="*/ 162246 h 44"/>
              <a:gd name="T14" fmla="*/ 120741 w 44"/>
              <a:gd name="T15" fmla="*/ 162246 h 44"/>
              <a:gd name="T16" fmla="*/ 98102 w 44"/>
              <a:gd name="T17" fmla="*/ 150926 h 44"/>
              <a:gd name="T18" fmla="*/ 98102 w 44"/>
              <a:gd name="T19" fmla="*/ 147153 h 44"/>
              <a:gd name="T20" fmla="*/ 79236 w 44"/>
              <a:gd name="T21" fmla="*/ 128287 h 44"/>
              <a:gd name="T22" fmla="*/ 71690 w 44"/>
              <a:gd name="T23" fmla="*/ 116968 h 44"/>
              <a:gd name="T24" fmla="*/ 64144 w 44"/>
              <a:gd name="T25" fmla="*/ 113195 h 44"/>
              <a:gd name="T26" fmla="*/ 60371 w 44"/>
              <a:gd name="T27" fmla="*/ 124514 h 44"/>
              <a:gd name="T28" fmla="*/ 71690 w 44"/>
              <a:gd name="T29" fmla="*/ 143380 h 44"/>
              <a:gd name="T30" fmla="*/ 67917 w 44"/>
              <a:gd name="T31" fmla="*/ 147153 h 44"/>
              <a:gd name="T32" fmla="*/ 49051 w 44"/>
              <a:gd name="T33" fmla="*/ 132061 h 44"/>
              <a:gd name="T34" fmla="*/ 30185 w 44"/>
              <a:gd name="T35" fmla="*/ 113195 h 44"/>
              <a:gd name="T36" fmla="*/ 11319 w 44"/>
              <a:gd name="T37" fmla="*/ 90556 h 44"/>
              <a:gd name="T38" fmla="*/ 3773 w 44"/>
              <a:gd name="T39" fmla="*/ 75463 h 44"/>
              <a:gd name="T40" fmla="*/ 7546 w 44"/>
              <a:gd name="T41" fmla="*/ 75463 h 44"/>
              <a:gd name="T42" fmla="*/ 7546 w 44"/>
              <a:gd name="T43" fmla="*/ 75463 h 44"/>
              <a:gd name="T44" fmla="*/ 26412 w 44"/>
              <a:gd name="T45" fmla="*/ 67917 h 44"/>
              <a:gd name="T46" fmla="*/ 33958 w 44"/>
              <a:gd name="T47" fmla="*/ 49051 h 44"/>
              <a:gd name="T48" fmla="*/ 49051 w 44"/>
              <a:gd name="T49" fmla="*/ 41505 h 44"/>
              <a:gd name="T50" fmla="*/ 56597 w 44"/>
              <a:gd name="T51" fmla="*/ 41505 h 44"/>
              <a:gd name="T52" fmla="*/ 64144 w 44"/>
              <a:gd name="T53" fmla="*/ 37732 h 44"/>
              <a:gd name="T54" fmla="*/ 71690 w 44"/>
              <a:gd name="T55" fmla="*/ 41505 h 44"/>
              <a:gd name="T56" fmla="*/ 83010 w 44"/>
              <a:gd name="T57" fmla="*/ 26412 h 44"/>
              <a:gd name="T58" fmla="*/ 109422 w 44"/>
              <a:gd name="T59" fmla="*/ 11319 h 44"/>
              <a:gd name="T60" fmla="*/ 128287 w 44"/>
              <a:gd name="T61" fmla="*/ 11319 h 44"/>
              <a:gd name="T62" fmla="*/ 139607 w 44"/>
              <a:gd name="T63" fmla="*/ 7546 h 44"/>
              <a:gd name="T64" fmla="*/ 147153 w 44"/>
              <a:gd name="T65" fmla="*/ 3773 h 44"/>
              <a:gd name="T66" fmla="*/ 154700 w 44"/>
              <a:gd name="T67" fmla="*/ 3773 h 44"/>
              <a:gd name="T68" fmla="*/ 154700 w 44"/>
              <a:gd name="T69" fmla="*/ 0 h 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" h="44">
                <a:moveTo>
                  <a:pt x="41" y="0"/>
                </a:moveTo>
                <a:cubicBezTo>
                  <a:pt x="42" y="1"/>
                  <a:pt x="42" y="3"/>
                  <a:pt x="43" y="4"/>
                </a:cubicBezTo>
                <a:cubicBezTo>
                  <a:pt x="44" y="6"/>
                  <a:pt x="42" y="10"/>
                  <a:pt x="40" y="13"/>
                </a:cubicBezTo>
                <a:cubicBezTo>
                  <a:pt x="38" y="16"/>
                  <a:pt x="39" y="21"/>
                  <a:pt x="38" y="27"/>
                </a:cubicBezTo>
                <a:cubicBezTo>
                  <a:pt x="36" y="32"/>
                  <a:pt x="36" y="33"/>
                  <a:pt x="37" y="35"/>
                </a:cubicBezTo>
                <a:cubicBezTo>
                  <a:pt x="38" y="38"/>
                  <a:pt x="38" y="38"/>
                  <a:pt x="38" y="42"/>
                </a:cubicBezTo>
                <a:cubicBezTo>
                  <a:pt x="38" y="43"/>
                  <a:pt x="38" y="43"/>
                  <a:pt x="38" y="43"/>
                </a:cubicBezTo>
                <a:cubicBezTo>
                  <a:pt x="36" y="43"/>
                  <a:pt x="35" y="44"/>
                  <a:pt x="32" y="43"/>
                </a:cubicBezTo>
                <a:cubicBezTo>
                  <a:pt x="30" y="41"/>
                  <a:pt x="29" y="39"/>
                  <a:pt x="26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8"/>
                  <a:pt x="22" y="35"/>
                  <a:pt x="21" y="34"/>
                </a:cubicBezTo>
                <a:cubicBezTo>
                  <a:pt x="20" y="33"/>
                  <a:pt x="20" y="32"/>
                  <a:pt x="19" y="31"/>
                </a:cubicBezTo>
                <a:cubicBezTo>
                  <a:pt x="18" y="30"/>
                  <a:pt x="17" y="30"/>
                  <a:pt x="17" y="30"/>
                </a:cubicBezTo>
                <a:cubicBezTo>
                  <a:pt x="16" y="30"/>
                  <a:pt x="16" y="32"/>
                  <a:pt x="16" y="33"/>
                </a:cubicBezTo>
                <a:cubicBezTo>
                  <a:pt x="16" y="34"/>
                  <a:pt x="18" y="37"/>
                  <a:pt x="19" y="38"/>
                </a:cubicBezTo>
                <a:cubicBezTo>
                  <a:pt x="19" y="38"/>
                  <a:pt x="18" y="39"/>
                  <a:pt x="18" y="39"/>
                </a:cubicBezTo>
                <a:cubicBezTo>
                  <a:pt x="17" y="39"/>
                  <a:pt x="15" y="38"/>
                  <a:pt x="13" y="35"/>
                </a:cubicBezTo>
                <a:cubicBezTo>
                  <a:pt x="11" y="33"/>
                  <a:pt x="10" y="32"/>
                  <a:pt x="8" y="30"/>
                </a:cubicBezTo>
                <a:cubicBezTo>
                  <a:pt x="6" y="27"/>
                  <a:pt x="5" y="26"/>
                  <a:pt x="3" y="24"/>
                </a:cubicBezTo>
                <a:cubicBezTo>
                  <a:pt x="1" y="22"/>
                  <a:pt x="0" y="21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4" y="20"/>
                  <a:pt x="6" y="19"/>
                  <a:pt x="7" y="18"/>
                </a:cubicBezTo>
                <a:cubicBezTo>
                  <a:pt x="9" y="17"/>
                  <a:pt x="8" y="15"/>
                  <a:pt x="9" y="13"/>
                </a:cubicBezTo>
                <a:cubicBezTo>
                  <a:pt x="10" y="11"/>
                  <a:pt x="11" y="11"/>
                  <a:pt x="13" y="11"/>
                </a:cubicBezTo>
                <a:cubicBezTo>
                  <a:pt x="14" y="11"/>
                  <a:pt x="14" y="12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8" y="10"/>
                  <a:pt x="18" y="11"/>
                  <a:pt x="19" y="11"/>
                </a:cubicBezTo>
                <a:cubicBezTo>
                  <a:pt x="21" y="11"/>
                  <a:pt x="22" y="8"/>
                  <a:pt x="22" y="7"/>
                </a:cubicBezTo>
                <a:cubicBezTo>
                  <a:pt x="24" y="4"/>
                  <a:pt x="25" y="3"/>
                  <a:pt x="29" y="3"/>
                </a:cubicBezTo>
                <a:cubicBezTo>
                  <a:pt x="30" y="3"/>
                  <a:pt x="32" y="4"/>
                  <a:pt x="34" y="3"/>
                </a:cubicBezTo>
                <a:cubicBezTo>
                  <a:pt x="35" y="3"/>
                  <a:pt x="36" y="2"/>
                  <a:pt x="37" y="2"/>
                </a:cubicBezTo>
                <a:cubicBezTo>
                  <a:pt x="38" y="2"/>
                  <a:pt x="38" y="1"/>
                  <a:pt x="39" y="1"/>
                </a:cubicBezTo>
                <a:cubicBezTo>
                  <a:pt x="40" y="1"/>
                  <a:pt x="40" y="0"/>
                  <a:pt x="41" y="1"/>
                </a:cubicBezTo>
                <a:lnTo>
                  <a:pt x="41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Freeform 28">
            <a:extLst>
              <a:ext uri="{FF2B5EF4-FFF2-40B4-BE49-F238E27FC236}">
                <a16:creationId xmlns:a16="http://schemas.microsoft.com/office/drawing/2014/main" id="{C975C145-E266-48C0-B164-3BDE38BEC111}"/>
              </a:ext>
            </a:extLst>
          </p:cNvPr>
          <p:cNvSpPr>
            <a:spLocks/>
          </p:cNvSpPr>
          <p:nvPr/>
        </p:nvSpPr>
        <p:spPr bwMode="auto">
          <a:xfrm>
            <a:off x="5721350" y="3895725"/>
            <a:ext cx="117475" cy="117475"/>
          </a:xfrm>
          <a:custGeom>
            <a:avLst/>
            <a:gdLst>
              <a:gd name="T0" fmla="*/ 106377 w 31"/>
              <a:gd name="T1" fmla="*/ 113975 h 31"/>
              <a:gd name="T2" fmla="*/ 110176 w 31"/>
              <a:gd name="T3" fmla="*/ 102577 h 31"/>
              <a:gd name="T4" fmla="*/ 113975 w 31"/>
              <a:gd name="T5" fmla="*/ 91180 h 31"/>
              <a:gd name="T6" fmla="*/ 117774 w 31"/>
              <a:gd name="T7" fmla="*/ 64586 h 31"/>
              <a:gd name="T8" fmla="*/ 113975 w 31"/>
              <a:gd name="T9" fmla="*/ 60787 h 31"/>
              <a:gd name="T10" fmla="*/ 91180 w 31"/>
              <a:gd name="T11" fmla="*/ 26594 h 31"/>
              <a:gd name="T12" fmla="*/ 83582 w 31"/>
              <a:gd name="T13" fmla="*/ 11397 h 31"/>
              <a:gd name="T14" fmla="*/ 83582 w 31"/>
              <a:gd name="T15" fmla="*/ 15197 h 31"/>
              <a:gd name="T16" fmla="*/ 60787 w 31"/>
              <a:gd name="T17" fmla="*/ 15197 h 31"/>
              <a:gd name="T18" fmla="*/ 37992 w 31"/>
              <a:gd name="T19" fmla="*/ 3799 h 31"/>
              <a:gd name="T20" fmla="*/ 37992 w 31"/>
              <a:gd name="T21" fmla="*/ 3799 h 31"/>
              <a:gd name="T22" fmla="*/ 30393 w 31"/>
              <a:gd name="T23" fmla="*/ 7598 h 31"/>
              <a:gd name="T24" fmla="*/ 11397 w 31"/>
              <a:gd name="T25" fmla="*/ 0 h 31"/>
              <a:gd name="T26" fmla="*/ 3799 w 31"/>
              <a:gd name="T27" fmla="*/ 3799 h 31"/>
              <a:gd name="T28" fmla="*/ 3799 w 31"/>
              <a:gd name="T29" fmla="*/ 30393 h 31"/>
              <a:gd name="T30" fmla="*/ 11397 w 31"/>
              <a:gd name="T31" fmla="*/ 45590 h 31"/>
              <a:gd name="T32" fmla="*/ 26594 w 31"/>
              <a:gd name="T33" fmla="*/ 56987 h 31"/>
              <a:gd name="T34" fmla="*/ 34192 w 31"/>
              <a:gd name="T35" fmla="*/ 49389 h 31"/>
              <a:gd name="T36" fmla="*/ 49389 w 31"/>
              <a:gd name="T37" fmla="*/ 56987 h 31"/>
              <a:gd name="T38" fmla="*/ 60787 w 31"/>
              <a:gd name="T39" fmla="*/ 64586 h 31"/>
              <a:gd name="T40" fmla="*/ 79782 w 31"/>
              <a:gd name="T41" fmla="*/ 91180 h 31"/>
              <a:gd name="T42" fmla="*/ 75983 w 31"/>
              <a:gd name="T43" fmla="*/ 106377 h 31"/>
              <a:gd name="T44" fmla="*/ 94979 w 31"/>
              <a:gd name="T45" fmla="*/ 117774 h 31"/>
              <a:gd name="T46" fmla="*/ 102577 w 31"/>
              <a:gd name="T47" fmla="*/ 106377 h 31"/>
              <a:gd name="T48" fmla="*/ 106377 w 31"/>
              <a:gd name="T49" fmla="*/ 113975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" h="31">
                <a:moveTo>
                  <a:pt x="28" y="30"/>
                </a:moveTo>
                <a:cubicBezTo>
                  <a:pt x="28" y="29"/>
                  <a:pt x="28" y="28"/>
                  <a:pt x="29" y="27"/>
                </a:cubicBezTo>
                <a:cubicBezTo>
                  <a:pt x="30" y="25"/>
                  <a:pt x="30" y="26"/>
                  <a:pt x="30" y="24"/>
                </a:cubicBezTo>
                <a:cubicBezTo>
                  <a:pt x="29" y="21"/>
                  <a:pt x="26" y="18"/>
                  <a:pt x="31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4"/>
                  <a:pt x="25" y="11"/>
                  <a:pt x="24" y="7"/>
                </a:cubicBezTo>
                <a:cubicBezTo>
                  <a:pt x="23" y="6"/>
                  <a:pt x="23" y="4"/>
                  <a:pt x="22" y="3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4"/>
                  <a:pt x="19" y="5"/>
                  <a:pt x="16" y="4"/>
                </a:cubicBezTo>
                <a:cubicBezTo>
                  <a:pt x="14" y="2"/>
                  <a:pt x="13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3"/>
                  <a:pt x="8" y="2"/>
                </a:cubicBezTo>
                <a:cubicBezTo>
                  <a:pt x="8" y="2"/>
                  <a:pt x="3" y="0"/>
                  <a:pt x="3" y="0"/>
                </a:cubicBezTo>
                <a:cubicBezTo>
                  <a:pt x="3" y="0"/>
                  <a:pt x="1" y="0"/>
                  <a:pt x="1" y="1"/>
                </a:cubicBezTo>
                <a:cubicBezTo>
                  <a:pt x="1" y="2"/>
                  <a:pt x="0" y="6"/>
                  <a:pt x="1" y="8"/>
                </a:cubicBezTo>
                <a:cubicBezTo>
                  <a:pt x="1" y="9"/>
                  <a:pt x="1" y="12"/>
                  <a:pt x="3" y="12"/>
                </a:cubicBezTo>
                <a:cubicBezTo>
                  <a:pt x="4" y="13"/>
                  <a:pt x="6" y="15"/>
                  <a:pt x="7" y="15"/>
                </a:cubicBezTo>
                <a:cubicBezTo>
                  <a:pt x="9" y="15"/>
                  <a:pt x="7" y="12"/>
                  <a:pt x="9" y="13"/>
                </a:cubicBezTo>
                <a:cubicBezTo>
                  <a:pt x="11" y="13"/>
                  <a:pt x="11" y="14"/>
                  <a:pt x="13" y="15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8"/>
                  <a:pt x="21" y="23"/>
                  <a:pt x="21" y="24"/>
                </a:cubicBezTo>
                <a:cubicBezTo>
                  <a:pt x="22" y="25"/>
                  <a:pt x="20" y="28"/>
                  <a:pt x="20" y="28"/>
                </a:cubicBezTo>
                <a:cubicBezTo>
                  <a:pt x="20" y="29"/>
                  <a:pt x="24" y="31"/>
                  <a:pt x="25" y="31"/>
                </a:cubicBezTo>
                <a:cubicBezTo>
                  <a:pt x="26" y="31"/>
                  <a:pt x="27" y="27"/>
                  <a:pt x="27" y="28"/>
                </a:cubicBezTo>
                <a:cubicBezTo>
                  <a:pt x="28" y="29"/>
                  <a:pt x="27" y="30"/>
                  <a:pt x="28" y="3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Freeform 29">
            <a:extLst>
              <a:ext uri="{FF2B5EF4-FFF2-40B4-BE49-F238E27FC236}">
                <a16:creationId xmlns:a16="http://schemas.microsoft.com/office/drawing/2014/main" id="{A7EFE39C-DFC5-4D2D-B6A3-A1D172DE9205}"/>
              </a:ext>
            </a:extLst>
          </p:cNvPr>
          <p:cNvSpPr>
            <a:spLocks/>
          </p:cNvSpPr>
          <p:nvPr/>
        </p:nvSpPr>
        <p:spPr bwMode="auto">
          <a:xfrm>
            <a:off x="5821363" y="3959225"/>
            <a:ext cx="234950" cy="90488"/>
          </a:xfrm>
          <a:custGeom>
            <a:avLst/>
            <a:gdLst>
              <a:gd name="T0" fmla="*/ 205155 w 62"/>
              <a:gd name="T1" fmla="*/ 87030 h 24"/>
              <a:gd name="T2" fmla="*/ 224151 w 62"/>
              <a:gd name="T3" fmla="*/ 75678 h 24"/>
              <a:gd name="T4" fmla="*/ 231749 w 62"/>
              <a:gd name="T5" fmla="*/ 64327 h 24"/>
              <a:gd name="T6" fmla="*/ 235548 w 62"/>
              <a:gd name="T7" fmla="*/ 49191 h 24"/>
              <a:gd name="T8" fmla="*/ 231749 w 62"/>
              <a:gd name="T9" fmla="*/ 49191 h 24"/>
              <a:gd name="T10" fmla="*/ 227950 w 62"/>
              <a:gd name="T11" fmla="*/ 41623 h 24"/>
              <a:gd name="T12" fmla="*/ 212753 w 62"/>
              <a:gd name="T13" fmla="*/ 26487 h 24"/>
              <a:gd name="T14" fmla="*/ 197556 w 62"/>
              <a:gd name="T15" fmla="*/ 11352 h 24"/>
              <a:gd name="T16" fmla="*/ 182360 w 62"/>
              <a:gd name="T17" fmla="*/ 7568 h 24"/>
              <a:gd name="T18" fmla="*/ 155766 w 62"/>
              <a:gd name="T19" fmla="*/ 3784 h 24"/>
              <a:gd name="T20" fmla="*/ 125372 w 62"/>
              <a:gd name="T21" fmla="*/ 3784 h 24"/>
              <a:gd name="T22" fmla="*/ 102577 w 62"/>
              <a:gd name="T23" fmla="*/ 18920 h 24"/>
              <a:gd name="T24" fmla="*/ 68385 w 62"/>
              <a:gd name="T25" fmla="*/ 22704 h 24"/>
              <a:gd name="T26" fmla="*/ 41791 w 62"/>
              <a:gd name="T27" fmla="*/ 15136 h 24"/>
              <a:gd name="T28" fmla="*/ 18996 w 62"/>
              <a:gd name="T29" fmla="*/ 0 h 24"/>
              <a:gd name="T30" fmla="*/ 18996 w 62"/>
              <a:gd name="T31" fmla="*/ 0 h 24"/>
              <a:gd name="T32" fmla="*/ 15197 w 62"/>
              <a:gd name="T33" fmla="*/ 26487 h 24"/>
              <a:gd name="T34" fmla="*/ 11397 w 62"/>
              <a:gd name="T35" fmla="*/ 37839 h 24"/>
              <a:gd name="T36" fmla="*/ 7598 w 62"/>
              <a:gd name="T37" fmla="*/ 52975 h 24"/>
              <a:gd name="T38" fmla="*/ 11397 w 62"/>
              <a:gd name="T39" fmla="*/ 52975 h 24"/>
              <a:gd name="T40" fmla="*/ 30393 w 62"/>
              <a:gd name="T41" fmla="*/ 52975 h 24"/>
              <a:gd name="T42" fmla="*/ 49389 w 62"/>
              <a:gd name="T43" fmla="*/ 56759 h 24"/>
              <a:gd name="T44" fmla="*/ 64586 w 62"/>
              <a:gd name="T45" fmla="*/ 64327 h 24"/>
              <a:gd name="T46" fmla="*/ 72184 w 62"/>
              <a:gd name="T47" fmla="*/ 75678 h 24"/>
              <a:gd name="T48" fmla="*/ 79782 w 62"/>
              <a:gd name="T49" fmla="*/ 75678 h 24"/>
              <a:gd name="T50" fmla="*/ 94979 w 62"/>
              <a:gd name="T51" fmla="*/ 87030 h 24"/>
              <a:gd name="T52" fmla="*/ 110176 w 62"/>
              <a:gd name="T53" fmla="*/ 83246 h 24"/>
              <a:gd name="T54" fmla="*/ 121573 w 62"/>
              <a:gd name="T55" fmla="*/ 79462 h 24"/>
              <a:gd name="T56" fmla="*/ 113975 w 62"/>
              <a:gd name="T57" fmla="*/ 56759 h 24"/>
              <a:gd name="T58" fmla="*/ 121573 w 62"/>
              <a:gd name="T59" fmla="*/ 45407 h 24"/>
              <a:gd name="T60" fmla="*/ 136770 w 62"/>
              <a:gd name="T61" fmla="*/ 30271 h 24"/>
              <a:gd name="T62" fmla="*/ 144368 w 62"/>
              <a:gd name="T63" fmla="*/ 22704 h 24"/>
              <a:gd name="T64" fmla="*/ 151966 w 62"/>
              <a:gd name="T65" fmla="*/ 22704 h 24"/>
              <a:gd name="T66" fmla="*/ 167163 w 62"/>
              <a:gd name="T67" fmla="*/ 30271 h 24"/>
              <a:gd name="T68" fmla="*/ 170962 w 62"/>
              <a:gd name="T69" fmla="*/ 41623 h 24"/>
              <a:gd name="T70" fmla="*/ 186159 w 62"/>
              <a:gd name="T71" fmla="*/ 45407 h 24"/>
              <a:gd name="T72" fmla="*/ 182360 w 62"/>
              <a:gd name="T73" fmla="*/ 52975 h 24"/>
              <a:gd name="T74" fmla="*/ 186159 w 62"/>
              <a:gd name="T75" fmla="*/ 68111 h 24"/>
              <a:gd name="T76" fmla="*/ 197556 w 62"/>
              <a:gd name="T77" fmla="*/ 83246 h 24"/>
              <a:gd name="T78" fmla="*/ 201356 w 62"/>
              <a:gd name="T79" fmla="*/ 87030 h 24"/>
              <a:gd name="T80" fmla="*/ 205155 w 62"/>
              <a:gd name="T81" fmla="*/ 87030 h 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2" h="24">
                <a:moveTo>
                  <a:pt x="54" y="23"/>
                </a:moveTo>
                <a:cubicBezTo>
                  <a:pt x="55" y="23"/>
                  <a:pt x="58" y="21"/>
                  <a:pt x="59" y="20"/>
                </a:cubicBezTo>
                <a:cubicBezTo>
                  <a:pt x="60" y="19"/>
                  <a:pt x="61" y="18"/>
                  <a:pt x="61" y="17"/>
                </a:cubicBezTo>
                <a:cubicBezTo>
                  <a:pt x="62" y="16"/>
                  <a:pt x="61" y="14"/>
                  <a:pt x="62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2"/>
                  <a:pt x="60" y="11"/>
                  <a:pt x="60" y="11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2"/>
                  <a:pt x="52" y="3"/>
                </a:cubicBezTo>
                <a:cubicBezTo>
                  <a:pt x="50" y="5"/>
                  <a:pt x="48" y="2"/>
                  <a:pt x="48" y="2"/>
                </a:cubicBezTo>
                <a:cubicBezTo>
                  <a:pt x="48" y="2"/>
                  <a:pt x="44" y="0"/>
                  <a:pt x="41" y="1"/>
                </a:cubicBezTo>
                <a:cubicBezTo>
                  <a:pt x="39" y="1"/>
                  <a:pt x="34" y="0"/>
                  <a:pt x="33" y="1"/>
                </a:cubicBezTo>
                <a:cubicBezTo>
                  <a:pt x="32" y="3"/>
                  <a:pt x="31" y="3"/>
                  <a:pt x="27" y="5"/>
                </a:cubicBezTo>
                <a:cubicBezTo>
                  <a:pt x="23" y="7"/>
                  <a:pt x="18" y="6"/>
                  <a:pt x="18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8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1"/>
                  <a:pt x="3" y="4"/>
                  <a:pt x="4" y="7"/>
                </a:cubicBezTo>
                <a:cubicBezTo>
                  <a:pt x="4" y="9"/>
                  <a:pt x="4" y="8"/>
                  <a:pt x="3" y="10"/>
                </a:cubicBezTo>
                <a:cubicBezTo>
                  <a:pt x="2" y="11"/>
                  <a:pt x="2" y="13"/>
                  <a:pt x="2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5"/>
                  <a:pt x="6" y="14"/>
                  <a:pt x="8" y="14"/>
                </a:cubicBezTo>
                <a:cubicBezTo>
                  <a:pt x="10" y="15"/>
                  <a:pt x="11" y="13"/>
                  <a:pt x="13" y="15"/>
                </a:cubicBezTo>
                <a:cubicBezTo>
                  <a:pt x="15" y="16"/>
                  <a:pt x="16" y="15"/>
                  <a:pt x="17" y="17"/>
                </a:cubicBezTo>
                <a:cubicBezTo>
                  <a:pt x="18" y="19"/>
                  <a:pt x="17" y="20"/>
                  <a:pt x="19" y="20"/>
                </a:cubicBezTo>
                <a:cubicBezTo>
                  <a:pt x="20" y="21"/>
                  <a:pt x="20" y="20"/>
                  <a:pt x="21" y="20"/>
                </a:cubicBezTo>
                <a:cubicBezTo>
                  <a:pt x="23" y="20"/>
                  <a:pt x="23" y="21"/>
                  <a:pt x="25" y="23"/>
                </a:cubicBezTo>
                <a:cubicBezTo>
                  <a:pt x="26" y="24"/>
                  <a:pt x="28" y="22"/>
                  <a:pt x="29" y="22"/>
                </a:cubicBezTo>
                <a:cubicBezTo>
                  <a:pt x="31" y="22"/>
                  <a:pt x="32" y="21"/>
                  <a:pt x="32" y="21"/>
                </a:cubicBezTo>
                <a:cubicBezTo>
                  <a:pt x="32" y="20"/>
                  <a:pt x="30" y="15"/>
                  <a:pt x="30" y="15"/>
                </a:cubicBezTo>
                <a:cubicBezTo>
                  <a:pt x="29" y="15"/>
                  <a:pt x="32" y="12"/>
                  <a:pt x="32" y="12"/>
                </a:cubicBezTo>
                <a:cubicBezTo>
                  <a:pt x="33" y="12"/>
                  <a:pt x="37" y="9"/>
                  <a:pt x="36" y="8"/>
                </a:cubicBezTo>
                <a:cubicBezTo>
                  <a:pt x="36" y="7"/>
                  <a:pt x="37" y="6"/>
                  <a:pt x="38" y="6"/>
                </a:cubicBezTo>
                <a:cubicBezTo>
                  <a:pt x="39" y="6"/>
                  <a:pt x="39" y="4"/>
                  <a:pt x="40" y="6"/>
                </a:cubicBezTo>
                <a:cubicBezTo>
                  <a:pt x="42" y="7"/>
                  <a:pt x="43" y="6"/>
                  <a:pt x="44" y="8"/>
                </a:cubicBezTo>
                <a:cubicBezTo>
                  <a:pt x="45" y="10"/>
                  <a:pt x="44" y="10"/>
                  <a:pt x="45" y="11"/>
                </a:cubicBezTo>
                <a:cubicBezTo>
                  <a:pt x="47" y="11"/>
                  <a:pt x="49" y="10"/>
                  <a:pt x="49" y="12"/>
                </a:cubicBezTo>
                <a:cubicBezTo>
                  <a:pt x="50" y="14"/>
                  <a:pt x="48" y="13"/>
                  <a:pt x="48" y="14"/>
                </a:cubicBezTo>
                <a:cubicBezTo>
                  <a:pt x="48" y="16"/>
                  <a:pt x="47" y="17"/>
                  <a:pt x="49" y="18"/>
                </a:cubicBezTo>
                <a:cubicBezTo>
                  <a:pt x="51" y="19"/>
                  <a:pt x="50" y="21"/>
                  <a:pt x="52" y="22"/>
                </a:cubicBezTo>
                <a:cubicBezTo>
                  <a:pt x="52" y="23"/>
                  <a:pt x="53" y="23"/>
                  <a:pt x="53" y="23"/>
                </a:cubicBezTo>
                <a:lnTo>
                  <a:pt x="54" y="23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Freeform 30">
            <a:extLst>
              <a:ext uri="{FF2B5EF4-FFF2-40B4-BE49-F238E27FC236}">
                <a16:creationId xmlns:a16="http://schemas.microsoft.com/office/drawing/2014/main" id="{7CF4EE24-6D5F-4D01-8B6A-771E51D78E58}"/>
              </a:ext>
            </a:extLst>
          </p:cNvPr>
          <p:cNvSpPr>
            <a:spLocks/>
          </p:cNvSpPr>
          <p:nvPr/>
        </p:nvSpPr>
        <p:spPr bwMode="auto">
          <a:xfrm>
            <a:off x="6651625" y="3979863"/>
            <a:ext cx="190500" cy="279400"/>
          </a:xfrm>
          <a:custGeom>
            <a:avLst/>
            <a:gdLst>
              <a:gd name="T0" fmla="*/ 163521 w 50"/>
              <a:gd name="T1" fmla="*/ 83105 h 74"/>
              <a:gd name="T2" fmla="*/ 144507 w 50"/>
              <a:gd name="T3" fmla="*/ 67995 h 74"/>
              <a:gd name="T4" fmla="*/ 117887 w 50"/>
              <a:gd name="T5" fmla="*/ 56663 h 74"/>
              <a:gd name="T6" fmla="*/ 102676 w 50"/>
              <a:gd name="T7" fmla="*/ 26443 h 74"/>
              <a:gd name="T8" fmla="*/ 60845 w 50"/>
              <a:gd name="T9" fmla="*/ 0 h 74"/>
              <a:gd name="T10" fmla="*/ 60845 w 50"/>
              <a:gd name="T11" fmla="*/ 0 h 74"/>
              <a:gd name="T12" fmla="*/ 34225 w 50"/>
              <a:gd name="T13" fmla="*/ 26443 h 74"/>
              <a:gd name="T14" fmla="*/ 22817 w 50"/>
              <a:gd name="T15" fmla="*/ 41553 h 74"/>
              <a:gd name="T16" fmla="*/ 38028 w 50"/>
              <a:gd name="T17" fmla="*/ 56663 h 74"/>
              <a:gd name="T18" fmla="*/ 7606 w 50"/>
              <a:gd name="T19" fmla="*/ 75550 h 74"/>
              <a:gd name="T20" fmla="*/ 0 w 50"/>
              <a:gd name="T21" fmla="*/ 90660 h 74"/>
              <a:gd name="T22" fmla="*/ 7606 w 50"/>
              <a:gd name="T23" fmla="*/ 101993 h 74"/>
              <a:gd name="T24" fmla="*/ 7606 w 50"/>
              <a:gd name="T25" fmla="*/ 109548 h 74"/>
              <a:gd name="T26" fmla="*/ 22817 w 50"/>
              <a:gd name="T27" fmla="*/ 117103 h 74"/>
              <a:gd name="T28" fmla="*/ 38028 w 50"/>
              <a:gd name="T29" fmla="*/ 135990 h 74"/>
              <a:gd name="T30" fmla="*/ 60845 w 50"/>
              <a:gd name="T31" fmla="*/ 135990 h 74"/>
              <a:gd name="T32" fmla="*/ 60845 w 50"/>
              <a:gd name="T33" fmla="*/ 151101 h 74"/>
              <a:gd name="T34" fmla="*/ 64648 w 50"/>
              <a:gd name="T35" fmla="*/ 166211 h 74"/>
              <a:gd name="T36" fmla="*/ 79859 w 50"/>
              <a:gd name="T37" fmla="*/ 181321 h 74"/>
              <a:gd name="T38" fmla="*/ 68451 w 50"/>
              <a:gd name="T39" fmla="*/ 192653 h 74"/>
              <a:gd name="T40" fmla="*/ 60845 w 50"/>
              <a:gd name="T41" fmla="*/ 207763 h 74"/>
              <a:gd name="T42" fmla="*/ 72254 w 50"/>
              <a:gd name="T43" fmla="*/ 230428 h 74"/>
              <a:gd name="T44" fmla="*/ 83662 w 50"/>
              <a:gd name="T45" fmla="*/ 256871 h 74"/>
              <a:gd name="T46" fmla="*/ 98873 w 50"/>
              <a:gd name="T47" fmla="*/ 271981 h 74"/>
              <a:gd name="T48" fmla="*/ 129296 w 50"/>
              <a:gd name="T49" fmla="*/ 264426 h 74"/>
              <a:gd name="T50" fmla="*/ 152113 w 50"/>
              <a:gd name="T51" fmla="*/ 253093 h 74"/>
              <a:gd name="T52" fmla="*/ 167324 w 50"/>
              <a:gd name="T53" fmla="*/ 249316 h 74"/>
              <a:gd name="T54" fmla="*/ 178733 w 50"/>
              <a:gd name="T55" fmla="*/ 241761 h 74"/>
              <a:gd name="T56" fmla="*/ 190141 w 50"/>
              <a:gd name="T57" fmla="*/ 237983 h 74"/>
              <a:gd name="T58" fmla="*/ 167324 w 50"/>
              <a:gd name="T59" fmla="*/ 211541 h 74"/>
              <a:gd name="T60" fmla="*/ 155916 w 50"/>
              <a:gd name="T61" fmla="*/ 188876 h 74"/>
              <a:gd name="T62" fmla="*/ 148310 w 50"/>
              <a:gd name="T63" fmla="*/ 181321 h 74"/>
              <a:gd name="T64" fmla="*/ 133099 w 50"/>
              <a:gd name="T65" fmla="*/ 177543 h 74"/>
              <a:gd name="T66" fmla="*/ 129296 w 50"/>
              <a:gd name="T67" fmla="*/ 154878 h 74"/>
              <a:gd name="T68" fmla="*/ 136902 w 50"/>
              <a:gd name="T69" fmla="*/ 139768 h 74"/>
              <a:gd name="T70" fmla="*/ 148310 w 50"/>
              <a:gd name="T71" fmla="*/ 128435 h 74"/>
              <a:gd name="T72" fmla="*/ 155916 w 50"/>
              <a:gd name="T73" fmla="*/ 124658 h 74"/>
              <a:gd name="T74" fmla="*/ 163521 w 50"/>
              <a:gd name="T75" fmla="*/ 124658 h 74"/>
              <a:gd name="T76" fmla="*/ 167324 w 50"/>
              <a:gd name="T77" fmla="*/ 109548 h 74"/>
              <a:gd name="T78" fmla="*/ 167324 w 50"/>
              <a:gd name="T79" fmla="*/ 83105 h 74"/>
              <a:gd name="T80" fmla="*/ 163521 w 50"/>
              <a:gd name="T81" fmla="*/ 83105 h 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0" h="74">
                <a:moveTo>
                  <a:pt x="43" y="22"/>
                </a:moveTo>
                <a:cubicBezTo>
                  <a:pt x="41" y="23"/>
                  <a:pt x="39" y="19"/>
                  <a:pt x="38" y="18"/>
                </a:cubicBezTo>
                <a:cubicBezTo>
                  <a:pt x="37" y="18"/>
                  <a:pt x="33" y="16"/>
                  <a:pt x="31" y="15"/>
                </a:cubicBezTo>
                <a:cubicBezTo>
                  <a:pt x="28" y="14"/>
                  <a:pt x="33" y="9"/>
                  <a:pt x="27" y="7"/>
                </a:cubicBezTo>
                <a:cubicBezTo>
                  <a:pt x="20" y="5"/>
                  <a:pt x="21" y="2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3"/>
                  <a:pt x="11" y="5"/>
                  <a:pt x="9" y="7"/>
                </a:cubicBezTo>
                <a:cubicBezTo>
                  <a:pt x="9" y="8"/>
                  <a:pt x="6" y="10"/>
                  <a:pt x="6" y="11"/>
                </a:cubicBezTo>
                <a:cubicBezTo>
                  <a:pt x="6" y="14"/>
                  <a:pt x="9" y="13"/>
                  <a:pt x="10" y="15"/>
                </a:cubicBezTo>
                <a:cubicBezTo>
                  <a:pt x="11" y="18"/>
                  <a:pt x="4" y="19"/>
                  <a:pt x="2" y="20"/>
                </a:cubicBezTo>
                <a:cubicBezTo>
                  <a:pt x="1" y="21"/>
                  <a:pt x="0" y="22"/>
                  <a:pt x="0" y="24"/>
                </a:cubicBezTo>
                <a:cubicBezTo>
                  <a:pt x="0" y="25"/>
                  <a:pt x="1" y="26"/>
                  <a:pt x="2" y="27"/>
                </a:cubicBezTo>
                <a:cubicBezTo>
                  <a:pt x="2" y="27"/>
                  <a:pt x="2" y="29"/>
                  <a:pt x="2" y="29"/>
                </a:cubicBezTo>
                <a:cubicBezTo>
                  <a:pt x="3" y="31"/>
                  <a:pt x="4" y="30"/>
                  <a:pt x="6" y="31"/>
                </a:cubicBezTo>
                <a:cubicBezTo>
                  <a:pt x="7" y="32"/>
                  <a:pt x="9" y="34"/>
                  <a:pt x="10" y="36"/>
                </a:cubicBezTo>
                <a:cubicBezTo>
                  <a:pt x="12" y="35"/>
                  <a:pt x="15" y="34"/>
                  <a:pt x="16" y="36"/>
                </a:cubicBezTo>
                <a:cubicBezTo>
                  <a:pt x="17" y="38"/>
                  <a:pt x="16" y="39"/>
                  <a:pt x="16" y="40"/>
                </a:cubicBezTo>
                <a:cubicBezTo>
                  <a:pt x="16" y="42"/>
                  <a:pt x="17" y="42"/>
                  <a:pt x="17" y="44"/>
                </a:cubicBezTo>
                <a:cubicBezTo>
                  <a:pt x="20" y="44"/>
                  <a:pt x="21" y="45"/>
                  <a:pt x="21" y="48"/>
                </a:cubicBezTo>
                <a:cubicBezTo>
                  <a:pt x="20" y="49"/>
                  <a:pt x="20" y="50"/>
                  <a:pt x="18" y="51"/>
                </a:cubicBezTo>
                <a:cubicBezTo>
                  <a:pt x="17" y="52"/>
                  <a:pt x="17" y="53"/>
                  <a:pt x="16" y="55"/>
                </a:cubicBezTo>
                <a:cubicBezTo>
                  <a:pt x="16" y="58"/>
                  <a:pt x="18" y="58"/>
                  <a:pt x="19" y="61"/>
                </a:cubicBezTo>
                <a:cubicBezTo>
                  <a:pt x="20" y="64"/>
                  <a:pt x="21" y="66"/>
                  <a:pt x="22" y="68"/>
                </a:cubicBezTo>
                <a:cubicBezTo>
                  <a:pt x="23" y="69"/>
                  <a:pt x="25" y="72"/>
                  <a:pt x="26" y="72"/>
                </a:cubicBezTo>
                <a:cubicBezTo>
                  <a:pt x="28" y="74"/>
                  <a:pt x="32" y="71"/>
                  <a:pt x="34" y="70"/>
                </a:cubicBezTo>
                <a:cubicBezTo>
                  <a:pt x="36" y="69"/>
                  <a:pt x="38" y="67"/>
                  <a:pt x="40" y="67"/>
                </a:cubicBezTo>
                <a:cubicBezTo>
                  <a:pt x="41" y="66"/>
                  <a:pt x="43" y="66"/>
                  <a:pt x="44" y="66"/>
                </a:cubicBezTo>
                <a:cubicBezTo>
                  <a:pt x="45" y="66"/>
                  <a:pt x="46" y="64"/>
                  <a:pt x="47" y="64"/>
                </a:cubicBezTo>
                <a:cubicBezTo>
                  <a:pt x="48" y="64"/>
                  <a:pt x="49" y="64"/>
                  <a:pt x="50" y="63"/>
                </a:cubicBezTo>
                <a:cubicBezTo>
                  <a:pt x="48" y="61"/>
                  <a:pt x="46" y="59"/>
                  <a:pt x="44" y="56"/>
                </a:cubicBezTo>
                <a:cubicBezTo>
                  <a:pt x="43" y="54"/>
                  <a:pt x="42" y="52"/>
                  <a:pt x="41" y="50"/>
                </a:cubicBezTo>
                <a:cubicBezTo>
                  <a:pt x="41" y="50"/>
                  <a:pt x="40" y="49"/>
                  <a:pt x="39" y="48"/>
                </a:cubicBezTo>
                <a:cubicBezTo>
                  <a:pt x="38" y="48"/>
                  <a:pt x="36" y="48"/>
                  <a:pt x="35" y="47"/>
                </a:cubicBezTo>
                <a:cubicBezTo>
                  <a:pt x="34" y="46"/>
                  <a:pt x="34" y="43"/>
                  <a:pt x="34" y="41"/>
                </a:cubicBezTo>
                <a:cubicBezTo>
                  <a:pt x="35" y="40"/>
                  <a:pt x="36" y="38"/>
                  <a:pt x="36" y="37"/>
                </a:cubicBezTo>
                <a:cubicBezTo>
                  <a:pt x="37" y="35"/>
                  <a:pt x="37" y="35"/>
                  <a:pt x="39" y="34"/>
                </a:cubicBezTo>
                <a:cubicBezTo>
                  <a:pt x="40" y="34"/>
                  <a:pt x="40" y="34"/>
                  <a:pt x="41" y="33"/>
                </a:cubicBezTo>
                <a:cubicBezTo>
                  <a:pt x="41" y="33"/>
                  <a:pt x="42" y="34"/>
                  <a:pt x="43" y="33"/>
                </a:cubicBezTo>
                <a:cubicBezTo>
                  <a:pt x="44" y="33"/>
                  <a:pt x="44" y="30"/>
                  <a:pt x="44" y="29"/>
                </a:cubicBezTo>
                <a:cubicBezTo>
                  <a:pt x="44" y="27"/>
                  <a:pt x="44" y="24"/>
                  <a:pt x="44" y="22"/>
                </a:cubicBezTo>
                <a:lnTo>
                  <a:pt x="43" y="22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Freeform 31">
            <a:extLst>
              <a:ext uri="{FF2B5EF4-FFF2-40B4-BE49-F238E27FC236}">
                <a16:creationId xmlns:a16="http://schemas.microsoft.com/office/drawing/2014/main" id="{6A4D33D6-1227-458D-B494-B51DEC32AD21}"/>
              </a:ext>
            </a:extLst>
          </p:cNvPr>
          <p:cNvSpPr>
            <a:spLocks/>
          </p:cNvSpPr>
          <p:nvPr/>
        </p:nvSpPr>
        <p:spPr bwMode="auto">
          <a:xfrm>
            <a:off x="6200775" y="3849688"/>
            <a:ext cx="512763" cy="442912"/>
          </a:xfrm>
          <a:custGeom>
            <a:avLst/>
            <a:gdLst>
              <a:gd name="T0" fmla="*/ 22767 w 135"/>
              <a:gd name="T1" fmla="*/ 56759 h 117"/>
              <a:gd name="T2" fmla="*/ 15178 w 135"/>
              <a:gd name="T3" fmla="*/ 75678 h 117"/>
              <a:gd name="T4" fmla="*/ 0 w 135"/>
              <a:gd name="T5" fmla="*/ 124869 h 117"/>
              <a:gd name="T6" fmla="*/ 22767 w 135"/>
              <a:gd name="T7" fmla="*/ 151356 h 117"/>
              <a:gd name="T8" fmla="*/ 34150 w 135"/>
              <a:gd name="T9" fmla="*/ 189195 h 117"/>
              <a:gd name="T10" fmla="*/ 106244 w 135"/>
              <a:gd name="T11" fmla="*/ 204331 h 117"/>
              <a:gd name="T12" fmla="*/ 144188 w 135"/>
              <a:gd name="T13" fmla="*/ 242170 h 117"/>
              <a:gd name="T14" fmla="*/ 216282 w 135"/>
              <a:gd name="T15" fmla="*/ 234602 h 117"/>
              <a:gd name="T16" fmla="*/ 208693 w 135"/>
              <a:gd name="T17" fmla="*/ 257306 h 117"/>
              <a:gd name="T18" fmla="*/ 216282 w 135"/>
              <a:gd name="T19" fmla="*/ 306496 h 117"/>
              <a:gd name="T20" fmla="*/ 223871 w 135"/>
              <a:gd name="T21" fmla="*/ 332984 h 117"/>
              <a:gd name="T22" fmla="*/ 231460 w 135"/>
              <a:gd name="T23" fmla="*/ 374607 h 117"/>
              <a:gd name="T24" fmla="*/ 246637 w 135"/>
              <a:gd name="T25" fmla="*/ 412446 h 117"/>
              <a:gd name="T26" fmla="*/ 269404 w 135"/>
              <a:gd name="T27" fmla="*/ 427581 h 117"/>
              <a:gd name="T28" fmla="*/ 303554 w 135"/>
              <a:gd name="T29" fmla="*/ 431365 h 117"/>
              <a:gd name="T30" fmla="*/ 326320 w 135"/>
              <a:gd name="T31" fmla="*/ 420014 h 117"/>
              <a:gd name="T32" fmla="*/ 383237 w 135"/>
              <a:gd name="T33" fmla="*/ 382175 h 117"/>
              <a:gd name="T34" fmla="*/ 345292 w 135"/>
              <a:gd name="T35" fmla="*/ 344335 h 117"/>
              <a:gd name="T36" fmla="*/ 371853 w 135"/>
              <a:gd name="T37" fmla="*/ 306496 h 117"/>
              <a:gd name="T38" fmla="*/ 390825 w 135"/>
              <a:gd name="T39" fmla="*/ 314064 h 117"/>
              <a:gd name="T40" fmla="*/ 421181 w 135"/>
              <a:gd name="T41" fmla="*/ 298929 h 117"/>
              <a:gd name="T42" fmla="*/ 462920 w 135"/>
              <a:gd name="T43" fmla="*/ 287577 h 117"/>
              <a:gd name="T44" fmla="*/ 485686 w 135"/>
              <a:gd name="T45" fmla="*/ 261090 h 117"/>
              <a:gd name="T46" fmla="*/ 474303 w 135"/>
              <a:gd name="T47" fmla="*/ 245954 h 117"/>
              <a:gd name="T48" fmla="*/ 459125 w 135"/>
              <a:gd name="T49" fmla="*/ 230818 h 117"/>
              <a:gd name="T50" fmla="*/ 462920 w 135"/>
              <a:gd name="T51" fmla="*/ 204331 h 117"/>
              <a:gd name="T52" fmla="*/ 474303 w 135"/>
              <a:gd name="T53" fmla="*/ 174060 h 117"/>
              <a:gd name="T54" fmla="*/ 512247 w 135"/>
              <a:gd name="T55" fmla="*/ 128653 h 117"/>
              <a:gd name="T56" fmla="*/ 447742 w 135"/>
              <a:gd name="T57" fmla="*/ 124869 h 117"/>
              <a:gd name="T58" fmla="*/ 417386 w 135"/>
              <a:gd name="T59" fmla="*/ 75678 h 117"/>
              <a:gd name="T60" fmla="*/ 379442 w 135"/>
              <a:gd name="T61" fmla="*/ 52975 h 117"/>
              <a:gd name="T62" fmla="*/ 311143 w 135"/>
              <a:gd name="T63" fmla="*/ 75678 h 117"/>
              <a:gd name="T64" fmla="*/ 231460 w 135"/>
              <a:gd name="T65" fmla="*/ 64326 h 117"/>
              <a:gd name="T66" fmla="*/ 166955 w 135"/>
              <a:gd name="T67" fmla="*/ 34055 h 117"/>
              <a:gd name="T68" fmla="*/ 110038 w 135"/>
              <a:gd name="T69" fmla="*/ 11352 h 117"/>
              <a:gd name="T70" fmla="*/ 68300 w 135"/>
              <a:gd name="T71" fmla="*/ 56759 h 117"/>
              <a:gd name="T72" fmla="*/ 83477 w 135"/>
              <a:gd name="T73" fmla="*/ 117301 h 117"/>
              <a:gd name="T74" fmla="*/ 53122 w 135"/>
              <a:gd name="T75" fmla="*/ 102165 h 117"/>
              <a:gd name="T76" fmla="*/ 56916 w 135"/>
              <a:gd name="T77" fmla="*/ 75678 h 117"/>
              <a:gd name="T78" fmla="*/ 49327 w 135"/>
              <a:gd name="T79" fmla="*/ 30271 h 1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" h="117">
                <a:moveTo>
                  <a:pt x="12" y="9"/>
                </a:moveTo>
                <a:cubicBezTo>
                  <a:pt x="10" y="11"/>
                  <a:pt x="7" y="13"/>
                  <a:pt x="6" y="15"/>
                </a:cubicBezTo>
                <a:cubicBezTo>
                  <a:pt x="6" y="16"/>
                  <a:pt x="6" y="17"/>
                  <a:pt x="6" y="17"/>
                </a:cubicBezTo>
                <a:cubicBezTo>
                  <a:pt x="6" y="18"/>
                  <a:pt x="5" y="19"/>
                  <a:pt x="4" y="20"/>
                </a:cubicBezTo>
                <a:cubicBezTo>
                  <a:pt x="3" y="22"/>
                  <a:pt x="3" y="25"/>
                  <a:pt x="2" y="28"/>
                </a:cubicBezTo>
                <a:cubicBezTo>
                  <a:pt x="2" y="30"/>
                  <a:pt x="0" y="31"/>
                  <a:pt x="0" y="33"/>
                </a:cubicBezTo>
                <a:cubicBezTo>
                  <a:pt x="1" y="34"/>
                  <a:pt x="3" y="32"/>
                  <a:pt x="5" y="33"/>
                </a:cubicBezTo>
                <a:cubicBezTo>
                  <a:pt x="7" y="35"/>
                  <a:pt x="5" y="38"/>
                  <a:pt x="6" y="40"/>
                </a:cubicBezTo>
                <a:cubicBezTo>
                  <a:pt x="6" y="43"/>
                  <a:pt x="8" y="42"/>
                  <a:pt x="9" y="45"/>
                </a:cubicBezTo>
                <a:cubicBezTo>
                  <a:pt x="10" y="47"/>
                  <a:pt x="9" y="48"/>
                  <a:pt x="9" y="50"/>
                </a:cubicBezTo>
                <a:cubicBezTo>
                  <a:pt x="7" y="55"/>
                  <a:pt x="13" y="56"/>
                  <a:pt x="17" y="55"/>
                </a:cubicBezTo>
                <a:cubicBezTo>
                  <a:pt x="21" y="55"/>
                  <a:pt x="24" y="53"/>
                  <a:pt x="28" y="54"/>
                </a:cubicBezTo>
                <a:cubicBezTo>
                  <a:pt x="31" y="55"/>
                  <a:pt x="35" y="55"/>
                  <a:pt x="35" y="58"/>
                </a:cubicBezTo>
                <a:cubicBezTo>
                  <a:pt x="36" y="60"/>
                  <a:pt x="36" y="63"/>
                  <a:pt x="38" y="64"/>
                </a:cubicBezTo>
                <a:cubicBezTo>
                  <a:pt x="40" y="66"/>
                  <a:pt x="43" y="64"/>
                  <a:pt x="44" y="63"/>
                </a:cubicBezTo>
                <a:cubicBezTo>
                  <a:pt x="48" y="62"/>
                  <a:pt x="54" y="59"/>
                  <a:pt x="57" y="62"/>
                </a:cubicBezTo>
                <a:cubicBezTo>
                  <a:pt x="59" y="63"/>
                  <a:pt x="59" y="63"/>
                  <a:pt x="58" y="65"/>
                </a:cubicBezTo>
                <a:cubicBezTo>
                  <a:pt x="57" y="66"/>
                  <a:pt x="56" y="67"/>
                  <a:pt x="55" y="68"/>
                </a:cubicBezTo>
                <a:cubicBezTo>
                  <a:pt x="55" y="70"/>
                  <a:pt x="54" y="72"/>
                  <a:pt x="54" y="74"/>
                </a:cubicBezTo>
                <a:cubicBezTo>
                  <a:pt x="54" y="77"/>
                  <a:pt x="57" y="78"/>
                  <a:pt x="57" y="81"/>
                </a:cubicBezTo>
                <a:cubicBezTo>
                  <a:pt x="58" y="82"/>
                  <a:pt x="57" y="83"/>
                  <a:pt x="57" y="85"/>
                </a:cubicBezTo>
                <a:cubicBezTo>
                  <a:pt x="57" y="86"/>
                  <a:pt x="59" y="87"/>
                  <a:pt x="59" y="88"/>
                </a:cubicBezTo>
                <a:cubicBezTo>
                  <a:pt x="62" y="91"/>
                  <a:pt x="60" y="92"/>
                  <a:pt x="58" y="95"/>
                </a:cubicBezTo>
                <a:cubicBezTo>
                  <a:pt x="55" y="98"/>
                  <a:pt x="60" y="97"/>
                  <a:pt x="61" y="99"/>
                </a:cubicBezTo>
                <a:cubicBezTo>
                  <a:pt x="62" y="101"/>
                  <a:pt x="62" y="103"/>
                  <a:pt x="63" y="104"/>
                </a:cubicBezTo>
                <a:cubicBezTo>
                  <a:pt x="64" y="106"/>
                  <a:pt x="64" y="108"/>
                  <a:pt x="65" y="109"/>
                </a:cubicBezTo>
                <a:cubicBezTo>
                  <a:pt x="65" y="111"/>
                  <a:pt x="66" y="112"/>
                  <a:pt x="67" y="113"/>
                </a:cubicBezTo>
                <a:cubicBezTo>
                  <a:pt x="68" y="114"/>
                  <a:pt x="69" y="113"/>
                  <a:pt x="71" y="113"/>
                </a:cubicBezTo>
                <a:cubicBezTo>
                  <a:pt x="74" y="113"/>
                  <a:pt x="74" y="117"/>
                  <a:pt x="77" y="115"/>
                </a:cubicBezTo>
                <a:cubicBezTo>
                  <a:pt x="78" y="114"/>
                  <a:pt x="79" y="113"/>
                  <a:pt x="80" y="114"/>
                </a:cubicBezTo>
                <a:cubicBezTo>
                  <a:pt x="81" y="114"/>
                  <a:pt x="81" y="116"/>
                  <a:pt x="81" y="117"/>
                </a:cubicBezTo>
                <a:cubicBezTo>
                  <a:pt x="83" y="115"/>
                  <a:pt x="84" y="113"/>
                  <a:pt x="86" y="111"/>
                </a:cubicBezTo>
                <a:cubicBezTo>
                  <a:pt x="88" y="110"/>
                  <a:pt x="90" y="109"/>
                  <a:pt x="92" y="108"/>
                </a:cubicBezTo>
                <a:cubicBezTo>
                  <a:pt x="95" y="106"/>
                  <a:pt x="97" y="102"/>
                  <a:pt x="101" y="101"/>
                </a:cubicBezTo>
                <a:cubicBezTo>
                  <a:pt x="100" y="99"/>
                  <a:pt x="95" y="98"/>
                  <a:pt x="93" y="97"/>
                </a:cubicBezTo>
                <a:cubicBezTo>
                  <a:pt x="97" y="96"/>
                  <a:pt x="92" y="93"/>
                  <a:pt x="91" y="91"/>
                </a:cubicBezTo>
                <a:cubicBezTo>
                  <a:pt x="89" y="88"/>
                  <a:pt x="87" y="84"/>
                  <a:pt x="88" y="81"/>
                </a:cubicBezTo>
                <a:cubicBezTo>
                  <a:pt x="88" y="74"/>
                  <a:pt x="98" y="86"/>
                  <a:pt x="98" y="81"/>
                </a:cubicBezTo>
                <a:cubicBezTo>
                  <a:pt x="99" y="81"/>
                  <a:pt x="100" y="83"/>
                  <a:pt x="100" y="84"/>
                </a:cubicBezTo>
                <a:cubicBezTo>
                  <a:pt x="101" y="84"/>
                  <a:pt x="102" y="82"/>
                  <a:pt x="103" y="83"/>
                </a:cubicBezTo>
                <a:cubicBezTo>
                  <a:pt x="105" y="83"/>
                  <a:pt x="106" y="86"/>
                  <a:pt x="107" y="87"/>
                </a:cubicBezTo>
                <a:cubicBezTo>
                  <a:pt x="108" y="85"/>
                  <a:pt x="109" y="80"/>
                  <a:pt x="111" y="79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7" y="81"/>
                  <a:pt x="120" y="78"/>
                  <a:pt x="122" y="76"/>
                </a:cubicBezTo>
                <a:cubicBezTo>
                  <a:pt x="123" y="75"/>
                  <a:pt x="126" y="74"/>
                  <a:pt x="127" y="72"/>
                </a:cubicBezTo>
                <a:cubicBezTo>
                  <a:pt x="128" y="71"/>
                  <a:pt x="128" y="70"/>
                  <a:pt x="128" y="69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7"/>
                  <a:pt x="126" y="66"/>
                  <a:pt x="125" y="65"/>
                </a:cubicBezTo>
                <a:cubicBezTo>
                  <a:pt x="123" y="64"/>
                  <a:pt x="122" y="65"/>
                  <a:pt x="121" y="64"/>
                </a:cubicBezTo>
                <a:cubicBezTo>
                  <a:pt x="121" y="63"/>
                  <a:pt x="121" y="61"/>
                  <a:pt x="121" y="61"/>
                </a:cubicBezTo>
                <a:cubicBezTo>
                  <a:pt x="120" y="60"/>
                  <a:pt x="119" y="59"/>
                  <a:pt x="119" y="58"/>
                </a:cubicBezTo>
                <a:cubicBezTo>
                  <a:pt x="119" y="56"/>
                  <a:pt x="120" y="55"/>
                  <a:pt x="122" y="54"/>
                </a:cubicBezTo>
                <a:cubicBezTo>
                  <a:pt x="124" y="53"/>
                  <a:pt x="130" y="52"/>
                  <a:pt x="129" y="49"/>
                </a:cubicBezTo>
                <a:cubicBezTo>
                  <a:pt x="129" y="47"/>
                  <a:pt x="125" y="48"/>
                  <a:pt x="125" y="46"/>
                </a:cubicBezTo>
                <a:cubicBezTo>
                  <a:pt x="125" y="44"/>
                  <a:pt x="128" y="42"/>
                  <a:pt x="128" y="41"/>
                </a:cubicBezTo>
                <a:cubicBezTo>
                  <a:pt x="131" y="39"/>
                  <a:pt x="135" y="37"/>
                  <a:pt x="135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28" y="32"/>
                  <a:pt x="113" y="37"/>
                  <a:pt x="118" y="33"/>
                </a:cubicBezTo>
                <a:cubicBezTo>
                  <a:pt x="122" y="30"/>
                  <a:pt x="126" y="24"/>
                  <a:pt x="122" y="23"/>
                </a:cubicBezTo>
                <a:cubicBezTo>
                  <a:pt x="117" y="22"/>
                  <a:pt x="113" y="20"/>
                  <a:pt x="110" y="20"/>
                </a:cubicBezTo>
                <a:cubicBezTo>
                  <a:pt x="107" y="19"/>
                  <a:pt x="104" y="18"/>
                  <a:pt x="104" y="16"/>
                </a:cubicBezTo>
                <a:cubicBezTo>
                  <a:pt x="104" y="15"/>
                  <a:pt x="101" y="14"/>
                  <a:pt x="100" y="14"/>
                </a:cubicBezTo>
                <a:cubicBezTo>
                  <a:pt x="99" y="14"/>
                  <a:pt x="95" y="15"/>
                  <a:pt x="91" y="17"/>
                </a:cubicBezTo>
                <a:cubicBezTo>
                  <a:pt x="87" y="19"/>
                  <a:pt x="85" y="21"/>
                  <a:pt x="82" y="20"/>
                </a:cubicBezTo>
                <a:cubicBezTo>
                  <a:pt x="79" y="20"/>
                  <a:pt x="73" y="18"/>
                  <a:pt x="70" y="17"/>
                </a:cubicBezTo>
                <a:cubicBezTo>
                  <a:pt x="67" y="16"/>
                  <a:pt x="67" y="15"/>
                  <a:pt x="61" y="17"/>
                </a:cubicBezTo>
                <a:cubicBezTo>
                  <a:pt x="54" y="18"/>
                  <a:pt x="51" y="22"/>
                  <a:pt x="50" y="17"/>
                </a:cubicBezTo>
                <a:cubicBezTo>
                  <a:pt x="49" y="11"/>
                  <a:pt x="48" y="10"/>
                  <a:pt x="44" y="9"/>
                </a:cubicBezTo>
                <a:cubicBezTo>
                  <a:pt x="39" y="8"/>
                  <a:pt x="34" y="12"/>
                  <a:pt x="33" y="7"/>
                </a:cubicBezTo>
                <a:cubicBezTo>
                  <a:pt x="32" y="2"/>
                  <a:pt x="29" y="0"/>
                  <a:pt x="29" y="3"/>
                </a:cubicBezTo>
                <a:cubicBezTo>
                  <a:pt x="28" y="6"/>
                  <a:pt x="31" y="11"/>
                  <a:pt x="27" y="11"/>
                </a:cubicBezTo>
                <a:cubicBezTo>
                  <a:pt x="23" y="12"/>
                  <a:pt x="18" y="11"/>
                  <a:pt x="18" y="15"/>
                </a:cubicBezTo>
                <a:cubicBezTo>
                  <a:pt x="18" y="20"/>
                  <a:pt x="20" y="21"/>
                  <a:pt x="21" y="23"/>
                </a:cubicBezTo>
                <a:cubicBezTo>
                  <a:pt x="22" y="26"/>
                  <a:pt x="25" y="30"/>
                  <a:pt x="22" y="31"/>
                </a:cubicBezTo>
                <a:cubicBezTo>
                  <a:pt x="18" y="32"/>
                  <a:pt x="17" y="35"/>
                  <a:pt x="15" y="33"/>
                </a:cubicBezTo>
                <a:cubicBezTo>
                  <a:pt x="14" y="31"/>
                  <a:pt x="15" y="28"/>
                  <a:pt x="14" y="27"/>
                </a:cubicBezTo>
                <a:cubicBezTo>
                  <a:pt x="12" y="26"/>
                  <a:pt x="11" y="25"/>
                  <a:pt x="11" y="2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7" y="16"/>
                  <a:pt x="15" y="14"/>
                </a:cubicBezTo>
                <a:cubicBezTo>
                  <a:pt x="13" y="12"/>
                  <a:pt x="11" y="10"/>
                  <a:pt x="13" y="8"/>
                </a:cubicBezTo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Freeform 32">
            <a:extLst>
              <a:ext uri="{FF2B5EF4-FFF2-40B4-BE49-F238E27FC236}">
                <a16:creationId xmlns:a16="http://schemas.microsoft.com/office/drawing/2014/main" id="{A2FEE4AB-EA89-4029-8F0D-3FCA2DBDF5DF}"/>
              </a:ext>
            </a:extLst>
          </p:cNvPr>
          <p:cNvSpPr>
            <a:spLocks/>
          </p:cNvSpPr>
          <p:nvPr/>
        </p:nvSpPr>
        <p:spPr bwMode="auto">
          <a:xfrm>
            <a:off x="6200775" y="3849688"/>
            <a:ext cx="512763" cy="442912"/>
          </a:xfrm>
          <a:custGeom>
            <a:avLst/>
            <a:gdLst>
              <a:gd name="T0" fmla="*/ 22767 w 135"/>
              <a:gd name="T1" fmla="*/ 56759 h 117"/>
              <a:gd name="T2" fmla="*/ 15178 w 135"/>
              <a:gd name="T3" fmla="*/ 75678 h 117"/>
              <a:gd name="T4" fmla="*/ 0 w 135"/>
              <a:gd name="T5" fmla="*/ 124869 h 117"/>
              <a:gd name="T6" fmla="*/ 22767 w 135"/>
              <a:gd name="T7" fmla="*/ 151356 h 117"/>
              <a:gd name="T8" fmla="*/ 34150 w 135"/>
              <a:gd name="T9" fmla="*/ 189195 h 117"/>
              <a:gd name="T10" fmla="*/ 106244 w 135"/>
              <a:gd name="T11" fmla="*/ 204331 h 117"/>
              <a:gd name="T12" fmla="*/ 144188 w 135"/>
              <a:gd name="T13" fmla="*/ 242170 h 117"/>
              <a:gd name="T14" fmla="*/ 216282 w 135"/>
              <a:gd name="T15" fmla="*/ 234602 h 117"/>
              <a:gd name="T16" fmla="*/ 208693 w 135"/>
              <a:gd name="T17" fmla="*/ 257306 h 117"/>
              <a:gd name="T18" fmla="*/ 216282 w 135"/>
              <a:gd name="T19" fmla="*/ 306496 h 117"/>
              <a:gd name="T20" fmla="*/ 223871 w 135"/>
              <a:gd name="T21" fmla="*/ 332984 h 117"/>
              <a:gd name="T22" fmla="*/ 231460 w 135"/>
              <a:gd name="T23" fmla="*/ 374607 h 117"/>
              <a:gd name="T24" fmla="*/ 246637 w 135"/>
              <a:gd name="T25" fmla="*/ 412446 h 117"/>
              <a:gd name="T26" fmla="*/ 269404 w 135"/>
              <a:gd name="T27" fmla="*/ 427581 h 117"/>
              <a:gd name="T28" fmla="*/ 303554 w 135"/>
              <a:gd name="T29" fmla="*/ 431365 h 117"/>
              <a:gd name="T30" fmla="*/ 326320 w 135"/>
              <a:gd name="T31" fmla="*/ 420014 h 117"/>
              <a:gd name="T32" fmla="*/ 383237 w 135"/>
              <a:gd name="T33" fmla="*/ 382175 h 117"/>
              <a:gd name="T34" fmla="*/ 345292 w 135"/>
              <a:gd name="T35" fmla="*/ 344335 h 117"/>
              <a:gd name="T36" fmla="*/ 371853 w 135"/>
              <a:gd name="T37" fmla="*/ 306496 h 117"/>
              <a:gd name="T38" fmla="*/ 390825 w 135"/>
              <a:gd name="T39" fmla="*/ 314064 h 117"/>
              <a:gd name="T40" fmla="*/ 421181 w 135"/>
              <a:gd name="T41" fmla="*/ 298929 h 117"/>
              <a:gd name="T42" fmla="*/ 462920 w 135"/>
              <a:gd name="T43" fmla="*/ 287577 h 117"/>
              <a:gd name="T44" fmla="*/ 485686 w 135"/>
              <a:gd name="T45" fmla="*/ 261090 h 117"/>
              <a:gd name="T46" fmla="*/ 474303 w 135"/>
              <a:gd name="T47" fmla="*/ 245954 h 117"/>
              <a:gd name="T48" fmla="*/ 459125 w 135"/>
              <a:gd name="T49" fmla="*/ 230818 h 117"/>
              <a:gd name="T50" fmla="*/ 462920 w 135"/>
              <a:gd name="T51" fmla="*/ 204331 h 117"/>
              <a:gd name="T52" fmla="*/ 474303 w 135"/>
              <a:gd name="T53" fmla="*/ 174060 h 117"/>
              <a:gd name="T54" fmla="*/ 512247 w 135"/>
              <a:gd name="T55" fmla="*/ 128653 h 117"/>
              <a:gd name="T56" fmla="*/ 447742 w 135"/>
              <a:gd name="T57" fmla="*/ 124869 h 117"/>
              <a:gd name="T58" fmla="*/ 417386 w 135"/>
              <a:gd name="T59" fmla="*/ 75678 h 117"/>
              <a:gd name="T60" fmla="*/ 379442 w 135"/>
              <a:gd name="T61" fmla="*/ 52975 h 117"/>
              <a:gd name="T62" fmla="*/ 311143 w 135"/>
              <a:gd name="T63" fmla="*/ 75678 h 117"/>
              <a:gd name="T64" fmla="*/ 231460 w 135"/>
              <a:gd name="T65" fmla="*/ 64326 h 117"/>
              <a:gd name="T66" fmla="*/ 166955 w 135"/>
              <a:gd name="T67" fmla="*/ 34055 h 117"/>
              <a:gd name="T68" fmla="*/ 110038 w 135"/>
              <a:gd name="T69" fmla="*/ 11352 h 117"/>
              <a:gd name="T70" fmla="*/ 68300 w 135"/>
              <a:gd name="T71" fmla="*/ 56759 h 117"/>
              <a:gd name="T72" fmla="*/ 83477 w 135"/>
              <a:gd name="T73" fmla="*/ 117301 h 117"/>
              <a:gd name="T74" fmla="*/ 53122 w 135"/>
              <a:gd name="T75" fmla="*/ 102165 h 117"/>
              <a:gd name="T76" fmla="*/ 56916 w 135"/>
              <a:gd name="T77" fmla="*/ 75678 h 117"/>
              <a:gd name="T78" fmla="*/ 49327 w 135"/>
              <a:gd name="T79" fmla="*/ 30271 h 1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5" h="117">
                <a:moveTo>
                  <a:pt x="12" y="9"/>
                </a:moveTo>
                <a:cubicBezTo>
                  <a:pt x="10" y="11"/>
                  <a:pt x="7" y="13"/>
                  <a:pt x="6" y="15"/>
                </a:cubicBezTo>
                <a:cubicBezTo>
                  <a:pt x="6" y="16"/>
                  <a:pt x="6" y="17"/>
                  <a:pt x="6" y="17"/>
                </a:cubicBezTo>
                <a:cubicBezTo>
                  <a:pt x="6" y="18"/>
                  <a:pt x="5" y="19"/>
                  <a:pt x="4" y="20"/>
                </a:cubicBezTo>
                <a:cubicBezTo>
                  <a:pt x="3" y="22"/>
                  <a:pt x="3" y="25"/>
                  <a:pt x="2" y="28"/>
                </a:cubicBezTo>
                <a:cubicBezTo>
                  <a:pt x="2" y="30"/>
                  <a:pt x="0" y="31"/>
                  <a:pt x="0" y="33"/>
                </a:cubicBezTo>
                <a:cubicBezTo>
                  <a:pt x="1" y="34"/>
                  <a:pt x="3" y="32"/>
                  <a:pt x="5" y="33"/>
                </a:cubicBezTo>
                <a:cubicBezTo>
                  <a:pt x="7" y="35"/>
                  <a:pt x="5" y="38"/>
                  <a:pt x="6" y="40"/>
                </a:cubicBezTo>
                <a:cubicBezTo>
                  <a:pt x="6" y="43"/>
                  <a:pt x="8" y="42"/>
                  <a:pt x="9" y="45"/>
                </a:cubicBezTo>
                <a:cubicBezTo>
                  <a:pt x="10" y="47"/>
                  <a:pt x="9" y="48"/>
                  <a:pt x="9" y="50"/>
                </a:cubicBezTo>
                <a:cubicBezTo>
                  <a:pt x="7" y="55"/>
                  <a:pt x="13" y="56"/>
                  <a:pt x="17" y="55"/>
                </a:cubicBezTo>
                <a:cubicBezTo>
                  <a:pt x="21" y="55"/>
                  <a:pt x="24" y="53"/>
                  <a:pt x="28" y="54"/>
                </a:cubicBezTo>
                <a:cubicBezTo>
                  <a:pt x="31" y="55"/>
                  <a:pt x="35" y="55"/>
                  <a:pt x="35" y="58"/>
                </a:cubicBezTo>
                <a:cubicBezTo>
                  <a:pt x="36" y="60"/>
                  <a:pt x="36" y="63"/>
                  <a:pt x="38" y="64"/>
                </a:cubicBezTo>
                <a:cubicBezTo>
                  <a:pt x="40" y="66"/>
                  <a:pt x="43" y="64"/>
                  <a:pt x="44" y="63"/>
                </a:cubicBezTo>
                <a:cubicBezTo>
                  <a:pt x="48" y="62"/>
                  <a:pt x="54" y="59"/>
                  <a:pt x="57" y="62"/>
                </a:cubicBezTo>
                <a:cubicBezTo>
                  <a:pt x="59" y="63"/>
                  <a:pt x="59" y="63"/>
                  <a:pt x="58" y="65"/>
                </a:cubicBezTo>
                <a:cubicBezTo>
                  <a:pt x="57" y="66"/>
                  <a:pt x="56" y="67"/>
                  <a:pt x="55" y="68"/>
                </a:cubicBezTo>
                <a:cubicBezTo>
                  <a:pt x="55" y="70"/>
                  <a:pt x="54" y="72"/>
                  <a:pt x="54" y="74"/>
                </a:cubicBezTo>
                <a:cubicBezTo>
                  <a:pt x="54" y="77"/>
                  <a:pt x="57" y="78"/>
                  <a:pt x="57" y="81"/>
                </a:cubicBezTo>
                <a:cubicBezTo>
                  <a:pt x="58" y="82"/>
                  <a:pt x="57" y="83"/>
                  <a:pt x="57" y="85"/>
                </a:cubicBezTo>
                <a:cubicBezTo>
                  <a:pt x="57" y="86"/>
                  <a:pt x="59" y="87"/>
                  <a:pt x="59" y="88"/>
                </a:cubicBezTo>
                <a:cubicBezTo>
                  <a:pt x="62" y="91"/>
                  <a:pt x="60" y="92"/>
                  <a:pt x="58" y="95"/>
                </a:cubicBezTo>
                <a:cubicBezTo>
                  <a:pt x="55" y="98"/>
                  <a:pt x="60" y="97"/>
                  <a:pt x="61" y="99"/>
                </a:cubicBezTo>
                <a:cubicBezTo>
                  <a:pt x="62" y="101"/>
                  <a:pt x="62" y="103"/>
                  <a:pt x="63" y="104"/>
                </a:cubicBezTo>
                <a:cubicBezTo>
                  <a:pt x="64" y="106"/>
                  <a:pt x="64" y="108"/>
                  <a:pt x="65" y="109"/>
                </a:cubicBezTo>
                <a:cubicBezTo>
                  <a:pt x="65" y="111"/>
                  <a:pt x="66" y="112"/>
                  <a:pt x="67" y="113"/>
                </a:cubicBezTo>
                <a:cubicBezTo>
                  <a:pt x="68" y="114"/>
                  <a:pt x="69" y="113"/>
                  <a:pt x="71" y="113"/>
                </a:cubicBezTo>
                <a:cubicBezTo>
                  <a:pt x="74" y="113"/>
                  <a:pt x="74" y="117"/>
                  <a:pt x="77" y="115"/>
                </a:cubicBezTo>
                <a:cubicBezTo>
                  <a:pt x="78" y="114"/>
                  <a:pt x="79" y="113"/>
                  <a:pt x="80" y="114"/>
                </a:cubicBezTo>
                <a:cubicBezTo>
                  <a:pt x="81" y="114"/>
                  <a:pt x="81" y="116"/>
                  <a:pt x="81" y="117"/>
                </a:cubicBezTo>
                <a:cubicBezTo>
                  <a:pt x="83" y="115"/>
                  <a:pt x="84" y="113"/>
                  <a:pt x="86" y="111"/>
                </a:cubicBezTo>
                <a:cubicBezTo>
                  <a:pt x="88" y="110"/>
                  <a:pt x="90" y="109"/>
                  <a:pt x="92" y="108"/>
                </a:cubicBezTo>
                <a:cubicBezTo>
                  <a:pt x="95" y="106"/>
                  <a:pt x="97" y="102"/>
                  <a:pt x="101" y="101"/>
                </a:cubicBezTo>
                <a:cubicBezTo>
                  <a:pt x="100" y="99"/>
                  <a:pt x="95" y="98"/>
                  <a:pt x="93" y="97"/>
                </a:cubicBezTo>
                <a:cubicBezTo>
                  <a:pt x="97" y="96"/>
                  <a:pt x="92" y="93"/>
                  <a:pt x="91" y="91"/>
                </a:cubicBezTo>
                <a:cubicBezTo>
                  <a:pt x="89" y="88"/>
                  <a:pt x="87" y="84"/>
                  <a:pt x="88" y="81"/>
                </a:cubicBezTo>
                <a:cubicBezTo>
                  <a:pt x="88" y="74"/>
                  <a:pt x="98" y="86"/>
                  <a:pt x="98" y="81"/>
                </a:cubicBezTo>
                <a:cubicBezTo>
                  <a:pt x="99" y="81"/>
                  <a:pt x="100" y="83"/>
                  <a:pt x="100" y="84"/>
                </a:cubicBezTo>
                <a:cubicBezTo>
                  <a:pt x="101" y="84"/>
                  <a:pt x="102" y="82"/>
                  <a:pt x="103" y="83"/>
                </a:cubicBezTo>
                <a:cubicBezTo>
                  <a:pt x="105" y="83"/>
                  <a:pt x="106" y="86"/>
                  <a:pt x="107" y="87"/>
                </a:cubicBezTo>
                <a:cubicBezTo>
                  <a:pt x="108" y="85"/>
                  <a:pt x="109" y="80"/>
                  <a:pt x="111" y="79"/>
                </a:cubicBezTo>
                <a:cubicBezTo>
                  <a:pt x="112" y="78"/>
                  <a:pt x="113" y="79"/>
                  <a:pt x="114" y="80"/>
                </a:cubicBezTo>
                <a:cubicBezTo>
                  <a:pt x="117" y="81"/>
                  <a:pt x="120" y="78"/>
                  <a:pt x="122" y="76"/>
                </a:cubicBezTo>
                <a:cubicBezTo>
                  <a:pt x="123" y="75"/>
                  <a:pt x="126" y="74"/>
                  <a:pt x="127" y="72"/>
                </a:cubicBezTo>
                <a:cubicBezTo>
                  <a:pt x="128" y="71"/>
                  <a:pt x="128" y="70"/>
                  <a:pt x="128" y="69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7"/>
                  <a:pt x="126" y="66"/>
                  <a:pt x="125" y="65"/>
                </a:cubicBezTo>
                <a:cubicBezTo>
                  <a:pt x="123" y="64"/>
                  <a:pt x="122" y="65"/>
                  <a:pt x="121" y="64"/>
                </a:cubicBezTo>
                <a:cubicBezTo>
                  <a:pt x="121" y="63"/>
                  <a:pt x="121" y="61"/>
                  <a:pt x="121" y="61"/>
                </a:cubicBezTo>
                <a:cubicBezTo>
                  <a:pt x="120" y="60"/>
                  <a:pt x="119" y="59"/>
                  <a:pt x="119" y="58"/>
                </a:cubicBezTo>
                <a:cubicBezTo>
                  <a:pt x="119" y="56"/>
                  <a:pt x="120" y="55"/>
                  <a:pt x="122" y="54"/>
                </a:cubicBezTo>
                <a:cubicBezTo>
                  <a:pt x="124" y="53"/>
                  <a:pt x="130" y="52"/>
                  <a:pt x="129" y="49"/>
                </a:cubicBezTo>
                <a:cubicBezTo>
                  <a:pt x="129" y="47"/>
                  <a:pt x="125" y="48"/>
                  <a:pt x="125" y="46"/>
                </a:cubicBezTo>
                <a:cubicBezTo>
                  <a:pt x="125" y="44"/>
                  <a:pt x="128" y="42"/>
                  <a:pt x="128" y="41"/>
                </a:cubicBezTo>
                <a:cubicBezTo>
                  <a:pt x="131" y="39"/>
                  <a:pt x="135" y="37"/>
                  <a:pt x="135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28" y="32"/>
                  <a:pt x="113" y="37"/>
                  <a:pt x="118" y="33"/>
                </a:cubicBezTo>
                <a:cubicBezTo>
                  <a:pt x="122" y="30"/>
                  <a:pt x="126" y="24"/>
                  <a:pt x="122" y="23"/>
                </a:cubicBezTo>
                <a:cubicBezTo>
                  <a:pt x="117" y="22"/>
                  <a:pt x="113" y="20"/>
                  <a:pt x="110" y="20"/>
                </a:cubicBezTo>
                <a:cubicBezTo>
                  <a:pt x="107" y="19"/>
                  <a:pt x="104" y="18"/>
                  <a:pt x="104" y="16"/>
                </a:cubicBezTo>
                <a:cubicBezTo>
                  <a:pt x="104" y="15"/>
                  <a:pt x="101" y="14"/>
                  <a:pt x="100" y="14"/>
                </a:cubicBezTo>
                <a:cubicBezTo>
                  <a:pt x="99" y="14"/>
                  <a:pt x="95" y="15"/>
                  <a:pt x="91" y="17"/>
                </a:cubicBezTo>
                <a:cubicBezTo>
                  <a:pt x="87" y="19"/>
                  <a:pt x="85" y="21"/>
                  <a:pt x="82" y="20"/>
                </a:cubicBezTo>
                <a:cubicBezTo>
                  <a:pt x="79" y="20"/>
                  <a:pt x="73" y="18"/>
                  <a:pt x="70" y="17"/>
                </a:cubicBezTo>
                <a:cubicBezTo>
                  <a:pt x="67" y="16"/>
                  <a:pt x="67" y="15"/>
                  <a:pt x="61" y="17"/>
                </a:cubicBezTo>
                <a:cubicBezTo>
                  <a:pt x="54" y="18"/>
                  <a:pt x="51" y="22"/>
                  <a:pt x="50" y="17"/>
                </a:cubicBezTo>
                <a:cubicBezTo>
                  <a:pt x="49" y="11"/>
                  <a:pt x="48" y="10"/>
                  <a:pt x="44" y="9"/>
                </a:cubicBezTo>
                <a:cubicBezTo>
                  <a:pt x="39" y="8"/>
                  <a:pt x="34" y="12"/>
                  <a:pt x="33" y="7"/>
                </a:cubicBezTo>
                <a:cubicBezTo>
                  <a:pt x="32" y="2"/>
                  <a:pt x="29" y="0"/>
                  <a:pt x="29" y="3"/>
                </a:cubicBezTo>
                <a:cubicBezTo>
                  <a:pt x="28" y="6"/>
                  <a:pt x="31" y="11"/>
                  <a:pt x="27" y="11"/>
                </a:cubicBezTo>
                <a:cubicBezTo>
                  <a:pt x="23" y="12"/>
                  <a:pt x="18" y="11"/>
                  <a:pt x="18" y="15"/>
                </a:cubicBezTo>
                <a:cubicBezTo>
                  <a:pt x="18" y="20"/>
                  <a:pt x="20" y="21"/>
                  <a:pt x="21" y="23"/>
                </a:cubicBezTo>
                <a:cubicBezTo>
                  <a:pt x="22" y="26"/>
                  <a:pt x="25" y="30"/>
                  <a:pt x="22" y="31"/>
                </a:cubicBezTo>
                <a:cubicBezTo>
                  <a:pt x="18" y="32"/>
                  <a:pt x="17" y="35"/>
                  <a:pt x="15" y="33"/>
                </a:cubicBezTo>
                <a:cubicBezTo>
                  <a:pt x="14" y="31"/>
                  <a:pt x="15" y="28"/>
                  <a:pt x="14" y="27"/>
                </a:cubicBezTo>
                <a:cubicBezTo>
                  <a:pt x="12" y="26"/>
                  <a:pt x="11" y="25"/>
                  <a:pt x="11" y="2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7" y="16"/>
                  <a:pt x="15" y="14"/>
                </a:cubicBezTo>
                <a:cubicBezTo>
                  <a:pt x="13" y="12"/>
                  <a:pt x="11" y="10"/>
                  <a:pt x="13" y="8"/>
                </a:cubicBezTo>
              </a:path>
            </a:pathLst>
          </a:custGeom>
          <a:noFill/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Freeform 33">
            <a:extLst>
              <a:ext uri="{FF2B5EF4-FFF2-40B4-BE49-F238E27FC236}">
                <a16:creationId xmlns:a16="http://schemas.microsoft.com/office/drawing/2014/main" id="{51AEDB02-DC23-4310-B5E8-883F11B7A6E7}"/>
              </a:ext>
            </a:extLst>
          </p:cNvPr>
          <p:cNvSpPr>
            <a:spLocks/>
          </p:cNvSpPr>
          <p:nvPr/>
        </p:nvSpPr>
        <p:spPr bwMode="auto">
          <a:xfrm>
            <a:off x="6781800" y="4059238"/>
            <a:ext cx="155575" cy="177800"/>
          </a:xfrm>
          <a:custGeom>
            <a:avLst/>
            <a:gdLst>
              <a:gd name="T0" fmla="*/ 60912 w 41"/>
              <a:gd name="T1" fmla="*/ 158502 h 47"/>
              <a:gd name="T2" fmla="*/ 87560 w 41"/>
              <a:gd name="T3" fmla="*/ 166049 h 47"/>
              <a:gd name="T4" fmla="*/ 87560 w 41"/>
              <a:gd name="T5" fmla="*/ 143406 h 47"/>
              <a:gd name="T6" fmla="*/ 106595 w 41"/>
              <a:gd name="T7" fmla="*/ 139632 h 47"/>
              <a:gd name="T8" fmla="*/ 118016 w 41"/>
              <a:gd name="T9" fmla="*/ 139632 h 47"/>
              <a:gd name="T10" fmla="*/ 125630 w 41"/>
              <a:gd name="T11" fmla="*/ 135859 h 47"/>
              <a:gd name="T12" fmla="*/ 133244 w 41"/>
              <a:gd name="T13" fmla="*/ 139632 h 47"/>
              <a:gd name="T14" fmla="*/ 144665 w 41"/>
              <a:gd name="T15" fmla="*/ 147180 h 47"/>
              <a:gd name="T16" fmla="*/ 148472 w 41"/>
              <a:gd name="T17" fmla="*/ 120763 h 47"/>
              <a:gd name="T18" fmla="*/ 152279 w 41"/>
              <a:gd name="T19" fmla="*/ 101894 h 47"/>
              <a:gd name="T20" fmla="*/ 152279 w 41"/>
              <a:gd name="T21" fmla="*/ 83025 h 47"/>
              <a:gd name="T22" fmla="*/ 137051 w 41"/>
              <a:gd name="T23" fmla="*/ 64155 h 47"/>
              <a:gd name="T24" fmla="*/ 148472 w 41"/>
              <a:gd name="T25" fmla="*/ 30191 h 47"/>
              <a:gd name="T26" fmla="*/ 152279 w 41"/>
              <a:gd name="T27" fmla="*/ 7548 h 47"/>
              <a:gd name="T28" fmla="*/ 152279 w 41"/>
              <a:gd name="T29" fmla="*/ 3774 h 47"/>
              <a:gd name="T30" fmla="*/ 98981 w 41"/>
              <a:gd name="T31" fmla="*/ 3774 h 47"/>
              <a:gd name="T32" fmla="*/ 60912 w 41"/>
              <a:gd name="T33" fmla="*/ 15095 h 47"/>
              <a:gd name="T34" fmla="*/ 38070 w 41"/>
              <a:gd name="T35" fmla="*/ 3774 h 47"/>
              <a:gd name="T36" fmla="*/ 38070 w 41"/>
              <a:gd name="T37" fmla="*/ 7548 h 47"/>
              <a:gd name="T38" fmla="*/ 38070 w 41"/>
              <a:gd name="T39" fmla="*/ 30191 h 47"/>
              <a:gd name="T40" fmla="*/ 34263 w 41"/>
              <a:gd name="T41" fmla="*/ 49060 h 47"/>
              <a:gd name="T42" fmla="*/ 26649 w 41"/>
              <a:gd name="T43" fmla="*/ 49060 h 47"/>
              <a:gd name="T44" fmla="*/ 19035 w 41"/>
              <a:gd name="T45" fmla="*/ 49060 h 47"/>
              <a:gd name="T46" fmla="*/ 7614 w 41"/>
              <a:gd name="T47" fmla="*/ 60382 h 47"/>
              <a:gd name="T48" fmla="*/ 3807 w 41"/>
              <a:gd name="T49" fmla="*/ 79251 h 47"/>
              <a:gd name="T50" fmla="*/ 3807 w 41"/>
              <a:gd name="T51" fmla="*/ 98120 h 47"/>
              <a:gd name="T52" fmla="*/ 19035 w 41"/>
              <a:gd name="T53" fmla="*/ 101894 h 47"/>
              <a:gd name="T54" fmla="*/ 26649 w 41"/>
              <a:gd name="T55" fmla="*/ 113216 h 47"/>
              <a:gd name="T56" fmla="*/ 38070 w 41"/>
              <a:gd name="T57" fmla="*/ 132085 h 47"/>
              <a:gd name="T58" fmla="*/ 60912 w 41"/>
              <a:gd name="T59" fmla="*/ 158502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1" h="47">
                <a:moveTo>
                  <a:pt x="16" y="42"/>
                </a:moveTo>
                <a:cubicBezTo>
                  <a:pt x="18" y="44"/>
                  <a:pt x="21" y="47"/>
                  <a:pt x="23" y="44"/>
                </a:cubicBezTo>
                <a:cubicBezTo>
                  <a:pt x="24" y="42"/>
                  <a:pt x="23" y="40"/>
                  <a:pt x="23" y="38"/>
                </a:cubicBezTo>
                <a:cubicBezTo>
                  <a:pt x="25" y="38"/>
                  <a:pt x="26" y="37"/>
                  <a:pt x="28" y="37"/>
                </a:cubicBezTo>
                <a:cubicBezTo>
                  <a:pt x="29" y="37"/>
                  <a:pt x="30" y="38"/>
                  <a:pt x="31" y="37"/>
                </a:cubicBezTo>
                <a:cubicBezTo>
                  <a:pt x="32" y="37"/>
                  <a:pt x="33" y="36"/>
                  <a:pt x="33" y="36"/>
                </a:cubicBezTo>
                <a:cubicBezTo>
                  <a:pt x="34" y="36"/>
                  <a:pt x="34" y="37"/>
                  <a:pt x="35" y="37"/>
                </a:cubicBezTo>
                <a:cubicBezTo>
                  <a:pt x="36" y="38"/>
                  <a:pt x="37" y="38"/>
                  <a:pt x="38" y="39"/>
                </a:cubicBezTo>
                <a:cubicBezTo>
                  <a:pt x="39" y="36"/>
                  <a:pt x="39" y="35"/>
                  <a:pt x="39" y="32"/>
                </a:cubicBezTo>
                <a:cubicBezTo>
                  <a:pt x="40" y="30"/>
                  <a:pt x="40" y="29"/>
                  <a:pt x="40" y="27"/>
                </a:cubicBezTo>
                <a:cubicBezTo>
                  <a:pt x="40" y="25"/>
                  <a:pt x="40" y="23"/>
                  <a:pt x="40" y="22"/>
                </a:cubicBezTo>
                <a:cubicBezTo>
                  <a:pt x="39" y="20"/>
                  <a:pt x="37" y="19"/>
                  <a:pt x="36" y="17"/>
                </a:cubicBezTo>
                <a:cubicBezTo>
                  <a:pt x="35" y="14"/>
                  <a:pt x="37" y="11"/>
                  <a:pt x="39" y="8"/>
                </a:cubicBezTo>
                <a:cubicBezTo>
                  <a:pt x="41" y="6"/>
                  <a:pt x="41" y="4"/>
                  <a:pt x="40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7" y="1"/>
                  <a:pt x="30" y="0"/>
                  <a:pt x="26" y="1"/>
                </a:cubicBezTo>
                <a:cubicBezTo>
                  <a:pt x="22" y="3"/>
                  <a:pt x="19" y="5"/>
                  <a:pt x="16" y="4"/>
                </a:cubicBezTo>
                <a:cubicBezTo>
                  <a:pt x="14" y="3"/>
                  <a:pt x="11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4"/>
                  <a:pt x="10" y="6"/>
                  <a:pt x="10" y="8"/>
                </a:cubicBezTo>
                <a:cubicBezTo>
                  <a:pt x="10" y="9"/>
                  <a:pt x="10" y="12"/>
                  <a:pt x="9" y="13"/>
                </a:cubicBezTo>
                <a:cubicBezTo>
                  <a:pt x="8" y="13"/>
                  <a:pt x="7" y="13"/>
                  <a:pt x="7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3" y="14"/>
                  <a:pt x="3" y="14"/>
                  <a:pt x="2" y="16"/>
                </a:cubicBezTo>
                <a:cubicBezTo>
                  <a:pt x="2" y="18"/>
                  <a:pt x="1" y="19"/>
                  <a:pt x="1" y="21"/>
                </a:cubicBezTo>
                <a:cubicBezTo>
                  <a:pt x="0" y="22"/>
                  <a:pt x="0" y="25"/>
                  <a:pt x="1" y="26"/>
                </a:cubicBezTo>
                <a:cubicBezTo>
                  <a:pt x="3" y="27"/>
                  <a:pt x="4" y="27"/>
                  <a:pt x="5" y="27"/>
                </a:cubicBezTo>
                <a:cubicBezTo>
                  <a:pt x="6" y="28"/>
                  <a:pt x="7" y="29"/>
                  <a:pt x="7" y="30"/>
                </a:cubicBezTo>
                <a:cubicBezTo>
                  <a:pt x="8" y="32"/>
                  <a:pt x="9" y="34"/>
                  <a:pt x="10" y="35"/>
                </a:cubicBezTo>
                <a:cubicBezTo>
                  <a:pt x="12" y="38"/>
                  <a:pt x="14" y="40"/>
                  <a:pt x="16" y="4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Freeform 34">
            <a:extLst>
              <a:ext uri="{FF2B5EF4-FFF2-40B4-BE49-F238E27FC236}">
                <a16:creationId xmlns:a16="http://schemas.microsoft.com/office/drawing/2014/main" id="{2A5BE2AF-29E8-4AF6-A6D5-88973A2CFB15}"/>
              </a:ext>
            </a:extLst>
          </p:cNvPr>
          <p:cNvSpPr>
            <a:spLocks/>
          </p:cNvSpPr>
          <p:nvPr/>
        </p:nvSpPr>
        <p:spPr bwMode="auto">
          <a:xfrm>
            <a:off x="6915150" y="4065588"/>
            <a:ext cx="117475" cy="144462"/>
          </a:xfrm>
          <a:custGeom>
            <a:avLst/>
            <a:gdLst>
              <a:gd name="T0" fmla="*/ 11397 w 31"/>
              <a:gd name="T1" fmla="*/ 140925 h 38"/>
              <a:gd name="T2" fmla="*/ 18996 w 31"/>
              <a:gd name="T3" fmla="*/ 144734 h 38"/>
              <a:gd name="T4" fmla="*/ 26594 w 31"/>
              <a:gd name="T5" fmla="*/ 140925 h 38"/>
              <a:gd name="T6" fmla="*/ 45590 w 31"/>
              <a:gd name="T7" fmla="*/ 133308 h 38"/>
              <a:gd name="T8" fmla="*/ 60787 w 31"/>
              <a:gd name="T9" fmla="*/ 137116 h 38"/>
              <a:gd name="T10" fmla="*/ 64586 w 31"/>
              <a:gd name="T11" fmla="*/ 129499 h 38"/>
              <a:gd name="T12" fmla="*/ 75983 w 31"/>
              <a:gd name="T13" fmla="*/ 133308 h 38"/>
              <a:gd name="T14" fmla="*/ 87381 w 31"/>
              <a:gd name="T15" fmla="*/ 110455 h 38"/>
              <a:gd name="T16" fmla="*/ 98778 w 31"/>
              <a:gd name="T17" fmla="*/ 83793 h 38"/>
              <a:gd name="T18" fmla="*/ 117774 w 31"/>
              <a:gd name="T19" fmla="*/ 53323 h 38"/>
              <a:gd name="T20" fmla="*/ 117774 w 31"/>
              <a:gd name="T21" fmla="*/ 53323 h 38"/>
              <a:gd name="T22" fmla="*/ 79782 w 31"/>
              <a:gd name="T23" fmla="*/ 26662 h 38"/>
              <a:gd name="T24" fmla="*/ 41791 w 31"/>
              <a:gd name="T25" fmla="*/ 7618 h 38"/>
              <a:gd name="T26" fmla="*/ 18996 w 31"/>
              <a:gd name="T27" fmla="*/ 0 h 38"/>
              <a:gd name="T28" fmla="*/ 18996 w 31"/>
              <a:gd name="T29" fmla="*/ 0 h 38"/>
              <a:gd name="T30" fmla="*/ 15197 w 31"/>
              <a:gd name="T31" fmla="*/ 22853 h 38"/>
              <a:gd name="T32" fmla="*/ 3799 w 31"/>
              <a:gd name="T33" fmla="*/ 60941 h 38"/>
              <a:gd name="T34" fmla="*/ 18996 w 31"/>
              <a:gd name="T35" fmla="*/ 76176 h 38"/>
              <a:gd name="T36" fmla="*/ 18996 w 31"/>
              <a:gd name="T37" fmla="*/ 95220 h 38"/>
              <a:gd name="T38" fmla="*/ 15197 w 31"/>
              <a:gd name="T39" fmla="*/ 114264 h 38"/>
              <a:gd name="T40" fmla="*/ 11397 w 31"/>
              <a:gd name="T41" fmla="*/ 140925 h 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" h="38">
                <a:moveTo>
                  <a:pt x="3" y="37"/>
                </a:moveTo>
                <a:cubicBezTo>
                  <a:pt x="4" y="37"/>
                  <a:pt x="4" y="38"/>
                  <a:pt x="5" y="38"/>
                </a:cubicBezTo>
                <a:cubicBezTo>
                  <a:pt x="6" y="38"/>
                  <a:pt x="6" y="38"/>
                  <a:pt x="7" y="37"/>
                </a:cubicBezTo>
                <a:cubicBezTo>
                  <a:pt x="8" y="37"/>
                  <a:pt x="10" y="35"/>
                  <a:pt x="12" y="35"/>
                </a:cubicBezTo>
                <a:cubicBezTo>
                  <a:pt x="13" y="35"/>
                  <a:pt x="14" y="36"/>
                  <a:pt x="16" y="36"/>
                </a:cubicBezTo>
                <a:cubicBezTo>
                  <a:pt x="17" y="35"/>
                  <a:pt x="17" y="34"/>
                  <a:pt x="17" y="34"/>
                </a:cubicBezTo>
                <a:cubicBezTo>
                  <a:pt x="18" y="34"/>
                  <a:pt x="19" y="35"/>
                  <a:pt x="20" y="35"/>
                </a:cubicBezTo>
                <a:cubicBezTo>
                  <a:pt x="22" y="34"/>
                  <a:pt x="22" y="31"/>
                  <a:pt x="23" y="29"/>
                </a:cubicBezTo>
                <a:cubicBezTo>
                  <a:pt x="24" y="27"/>
                  <a:pt x="25" y="25"/>
                  <a:pt x="26" y="22"/>
                </a:cubicBezTo>
                <a:cubicBezTo>
                  <a:pt x="28" y="20"/>
                  <a:pt x="31" y="17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3"/>
                  <a:pt x="25" y="12"/>
                  <a:pt x="21" y="7"/>
                </a:cubicBezTo>
                <a:cubicBezTo>
                  <a:pt x="16" y="2"/>
                  <a:pt x="13" y="2"/>
                  <a:pt x="11" y="2"/>
                </a:cubicBezTo>
                <a:cubicBezTo>
                  <a:pt x="8" y="2"/>
                  <a:pt x="8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2"/>
                  <a:pt x="5" y="4"/>
                  <a:pt x="4" y="6"/>
                </a:cubicBezTo>
                <a:cubicBezTo>
                  <a:pt x="2" y="9"/>
                  <a:pt x="0" y="12"/>
                  <a:pt x="1" y="16"/>
                </a:cubicBezTo>
                <a:cubicBezTo>
                  <a:pt x="2" y="17"/>
                  <a:pt x="4" y="18"/>
                  <a:pt x="5" y="20"/>
                </a:cubicBezTo>
                <a:cubicBezTo>
                  <a:pt x="5" y="21"/>
                  <a:pt x="5" y="23"/>
                  <a:pt x="5" y="25"/>
                </a:cubicBezTo>
                <a:cubicBezTo>
                  <a:pt x="5" y="27"/>
                  <a:pt x="4" y="28"/>
                  <a:pt x="4" y="30"/>
                </a:cubicBezTo>
                <a:cubicBezTo>
                  <a:pt x="4" y="33"/>
                  <a:pt x="4" y="35"/>
                  <a:pt x="3" y="37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Freeform 35">
            <a:extLst>
              <a:ext uri="{FF2B5EF4-FFF2-40B4-BE49-F238E27FC236}">
                <a16:creationId xmlns:a16="http://schemas.microsoft.com/office/drawing/2014/main" id="{5C6E5868-D354-473E-92E7-C02C562DF908}"/>
              </a:ext>
            </a:extLst>
          </p:cNvPr>
          <p:cNvSpPr>
            <a:spLocks/>
          </p:cNvSpPr>
          <p:nvPr/>
        </p:nvSpPr>
        <p:spPr bwMode="auto">
          <a:xfrm>
            <a:off x="5983288" y="3843338"/>
            <a:ext cx="455612" cy="642937"/>
          </a:xfrm>
          <a:custGeom>
            <a:avLst/>
            <a:gdLst>
              <a:gd name="T0" fmla="*/ 447897 w 120"/>
              <a:gd name="T1" fmla="*/ 381893 h 170"/>
              <a:gd name="T2" fmla="*/ 440305 w 120"/>
              <a:gd name="T3" fmla="*/ 340301 h 170"/>
              <a:gd name="T4" fmla="*/ 432714 w 120"/>
              <a:gd name="T5" fmla="*/ 313833 h 170"/>
              <a:gd name="T6" fmla="*/ 425122 w 120"/>
              <a:gd name="T7" fmla="*/ 264679 h 170"/>
              <a:gd name="T8" fmla="*/ 432714 w 120"/>
              <a:gd name="T9" fmla="*/ 241992 h 170"/>
              <a:gd name="T10" fmla="*/ 360595 w 120"/>
              <a:gd name="T11" fmla="*/ 249554 h 170"/>
              <a:gd name="T12" fmla="*/ 322637 w 120"/>
              <a:gd name="T13" fmla="*/ 211743 h 170"/>
              <a:gd name="T14" fmla="*/ 250518 w 120"/>
              <a:gd name="T15" fmla="*/ 196618 h 170"/>
              <a:gd name="T16" fmla="*/ 239131 w 120"/>
              <a:gd name="T17" fmla="*/ 158807 h 170"/>
              <a:gd name="T18" fmla="*/ 216357 w 120"/>
              <a:gd name="T19" fmla="*/ 132339 h 170"/>
              <a:gd name="T20" fmla="*/ 231540 w 120"/>
              <a:gd name="T21" fmla="*/ 83185 h 170"/>
              <a:gd name="T22" fmla="*/ 239131 w 120"/>
              <a:gd name="T23" fmla="*/ 64279 h 170"/>
              <a:gd name="T24" fmla="*/ 265701 w 120"/>
              <a:gd name="T25" fmla="*/ 37811 h 170"/>
              <a:gd name="T26" fmla="*/ 292271 w 120"/>
              <a:gd name="T27" fmla="*/ 15124 h 170"/>
              <a:gd name="T28" fmla="*/ 254314 w 120"/>
              <a:gd name="T29" fmla="*/ 15124 h 170"/>
              <a:gd name="T30" fmla="*/ 208765 w 120"/>
              <a:gd name="T31" fmla="*/ 45373 h 170"/>
              <a:gd name="T32" fmla="*/ 174604 w 120"/>
              <a:gd name="T33" fmla="*/ 45373 h 170"/>
              <a:gd name="T34" fmla="*/ 155625 w 120"/>
              <a:gd name="T35" fmla="*/ 64279 h 170"/>
              <a:gd name="T36" fmla="*/ 121463 w 120"/>
              <a:gd name="T37" fmla="*/ 94528 h 170"/>
              <a:gd name="T38" fmla="*/ 117668 w 120"/>
              <a:gd name="T39" fmla="*/ 124777 h 170"/>
              <a:gd name="T40" fmla="*/ 87302 w 120"/>
              <a:gd name="T41" fmla="*/ 147464 h 170"/>
              <a:gd name="T42" fmla="*/ 79710 w 120"/>
              <a:gd name="T43" fmla="*/ 173932 h 170"/>
              <a:gd name="T44" fmla="*/ 68323 w 120"/>
              <a:gd name="T45" fmla="*/ 166369 h 170"/>
              <a:gd name="T46" fmla="*/ 60732 w 120"/>
              <a:gd name="T47" fmla="*/ 192837 h 170"/>
              <a:gd name="T48" fmla="*/ 37957 w 120"/>
              <a:gd name="T49" fmla="*/ 204181 h 170"/>
              <a:gd name="T50" fmla="*/ 45549 w 120"/>
              <a:gd name="T51" fmla="*/ 211743 h 170"/>
              <a:gd name="T52" fmla="*/ 60732 w 120"/>
              <a:gd name="T53" fmla="*/ 245773 h 170"/>
              <a:gd name="T54" fmla="*/ 60732 w 120"/>
              <a:gd name="T55" fmla="*/ 298709 h 170"/>
              <a:gd name="T56" fmla="*/ 68323 w 120"/>
              <a:gd name="T57" fmla="*/ 344082 h 170"/>
              <a:gd name="T58" fmla="*/ 49345 w 120"/>
              <a:gd name="T59" fmla="*/ 378112 h 170"/>
              <a:gd name="T60" fmla="*/ 18979 w 120"/>
              <a:gd name="T61" fmla="*/ 389456 h 170"/>
              <a:gd name="T62" fmla="*/ 3796 w 120"/>
              <a:gd name="T63" fmla="*/ 415924 h 170"/>
              <a:gd name="T64" fmla="*/ 3796 w 120"/>
              <a:gd name="T65" fmla="*/ 431048 h 170"/>
              <a:gd name="T66" fmla="*/ 53140 w 120"/>
              <a:gd name="T67" fmla="*/ 465078 h 170"/>
              <a:gd name="T68" fmla="*/ 87302 w 120"/>
              <a:gd name="T69" fmla="*/ 476422 h 170"/>
              <a:gd name="T70" fmla="*/ 155625 w 120"/>
              <a:gd name="T71" fmla="*/ 495327 h 170"/>
              <a:gd name="T72" fmla="*/ 220153 w 120"/>
              <a:gd name="T73" fmla="*/ 570950 h 170"/>
              <a:gd name="T74" fmla="*/ 277089 w 120"/>
              <a:gd name="T75" fmla="*/ 567169 h 170"/>
              <a:gd name="T76" fmla="*/ 311250 w 120"/>
              <a:gd name="T77" fmla="*/ 574731 h 170"/>
              <a:gd name="T78" fmla="*/ 322637 w 120"/>
              <a:gd name="T79" fmla="*/ 620104 h 170"/>
              <a:gd name="T80" fmla="*/ 349207 w 120"/>
              <a:gd name="T81" fmla="*/ 616323 h 170"/>
              <a:gd name="T82" fmla="*/ 368186 w 120"/>
              <a:gd name="T83" fmla="*/ 536920 h 170"/>
              <a:gd name="T84" fmla="*/ 341616 w 120"/>
              <a:gd name="T85" fmla="*/ 468859 h 170"/>
              <a:gd name="T86" fmla="*/ 371982 w 120"/>
              <a:gd name="T87" fmla="*/ 449954 h 170"/>
              <a:gd name="T88" fmla="*/ 371982 w 120"/>
              <a:gd name="T89" fmla="*/ 412142 h 170"/>
              <a:gd name="T90" fmla="*/ 409939 w 120"/>
              <a:gd name="T91" fmla="*/ 415924 h 170"/>
              <a:gd name="T92" fmla="*/ 421326 w 120"/>
              <a:gd name="T93" fmla="*/ 415924 h 170"/>
              <a:gd name="T94" fmla="*/ 455488 w 120"/>
              <a:gd name="T95" fmla="*/ 397018 h 1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0" h="170">
                <a:moveTo>
                  <a:pt x="120" y="105"/>
                </a:moveTo>
                <a:cubicBezTo>
                  <a:pt x="119" y="104"/>
                  <a:pt x="119" y="102"/>
                  <a:pt x="118" y="101"/>
                </a:cubicBezTo>
                <a:cubicBezTo>
                  <a:pt x="117" y="99"/>
                  <a:pt x="112" y="100"/>
                  <a:pt x="115" y="97"/>
                </a:cubicBezTo>
                <a:cubicBezTo>
                  <a:pt x="117" y="94"/>
                  <a:pt x="119" y="93"/>
                  <a:pt x="116" y="90"/>
                </a:cubicBezTo>
                <a:cubicBezTo>
                  <a:pt x="116" y="89"/>
                  <a:pt x="114" y="88"/>
                  <a:pt x="114" y="87"/>
                </a:cubicBezTo>
                <a:cubicBezTo>
                  <a:pt x="114" y="85"/>
                  <a:pt x="115" y="84"/>
                  <a:pt x="114" y="83"/>
                </a:cubicBezTo>
                <a:cubicBezTo>
                  <a:pt x="114" y="80"/>
                  <a:pt x="111" y="79"/>
                  <a:pt x="111" y="76"/>
                </a:cubicBezTo>
                <a:cubicBezTo>
                  <a:pt x="111" y="74"/>
                  <a:pt x="112" y="72"/>
                  <a:pt x="112" y="70"/>
                </a:cubicBezTo>
                <a:cubicBezTo>
                  <a:pt x="113" y="69"/>
                  <a:pt x="114" y="68"/>
                  <a:pt x="115" y="67"/>
                </a:cubicBezTo>
                <a:cubicBezTo>
                  <a:pt x="116" y="65"/>
                  <a:pt x="116" y="65"/>
                  <a:pt x="114" y="64"/>
                </a:cubicBezTo>
                <a:cubicBezTo>
                  <a:pt x="111" y="61"/>
                  <a:pt x="105" y="64"/>
                  <a:pt x="101" y="65"/>
                </a:cubicBezTo>
                <a:cubicBezTo>
                  <a:pt x="100" y="66"/>
                  <a:pt x="97" y="68"/>
                  <a:pt x="95" y="66"/>
                </a:cubicBezTo>
                <a:cubicBezTo>
                  <a:pt x="93" y="65"/>
                  <a:pt x="93" y="62"/>
                  <a:pt x="92" y="60"/>
                </a:cubicBezTo>
                <a:cubicBezTo>
                  <a:pt x="92" y="57"/>
                  <a:pt x="88" y="57"/>
                  <a:pt x="85" y="56"/>
                </a:cubicBezTo>
                <a:cubicBezTo>
                  <a:pt x="81" y="55"/>
                  <a:pt x="78" y="57"/>
                  <a:pt x="74" y="57"/>
                </a:cubicBezTo>
                <a:cubicBezTo>
                  <a:pt x="70" y="58"/>
                  <a:pt x="64" y="57"/>
                  <a:pt x="66" y="52"/>
                </a:cubicBezTo>
                <a:cubicBezTo>
                  <a:pt x="66" y="50"/>
                  <a:pt x="67" y="49"/>
                  <a:pt x="66" y="47"/>
                </a:cubicBezTo>
                <a:cubicBezTo>
                  <a:pt x="65" y="44"/>
                  <a:pt x="63" y="45"/>
                  <a:pt x="63" y="42"/>
                </a:cubicBezTo>
                <a:cubicBezTo>
                  <a:pt x="62" y="40"/>
                  <a:pt x="64" y="37"/>
                  <a:pt x="62" y="35"/>
                </a:cubicBezTo>
                <a:cubicBezTo>
                  <a:pt x="60" y="34"/>
                  <a:pt x="58" y="36"/>
                  <a:pt x="57" y="35"/>
                </a:cubicBezTo>
                <a:cubicBezTo>
                  <a:pt x="57" y="33"/>
                  <a:pt x="59" y="32"/>
                  <a:pt x="59" y="30"/>
                </a:cubicBezTo>
                <a:cubicBezTo>
                  <a:pt x="60" y="27"/>
                  <a:pt x="60" y="24"/>
                  <a:pt x="61" y="22"/>
                </a:cubicBezTo>
                <a:cubicBezTo>
                  <a:pt x="62" y="21"/>
                  <a:pt x="63" y="20"/>
                  <a:pt x="63" y="19"/>
                </a:cubicBezTo>
                <a:cubicBezTo>
                  <a:pt x="63" y="19"/>
                  <a:pt x="63" y="18"/>
                  <a:pt x="63" y="17"/>
                </a:cubicBezTo>
                <a:cubicBezTo>
                  <a:pt x="64" y="15"/>
                  <a:pt x="67" y="13"/>
                  <a:pt x="69" y="11"/>
                </a:cubicBezTo>
                <a:cubicBezTo>
                  <a:pt x="70" y="10"/>
                  <a:pt x="70" y="10"/>
                  <a:pt x="70" y="10"/>
                </a:cubicBezTo>
                <a:cubicBezTo>
                  <a:pt x="72" y="9"/>
                  <a:pt x="72" y="7"/>
                  <a:pt x="74" y="7"/>
                </a:cubicBezTo>
                <a:cubicBezTo>
                  <a:pt x="75" y="6"/>
                  <a:pt x="77" y="4"/>
                  <a:pt x="77" y="4"/>
                </a:cubicBezTo>
                <a:cubicBezTo>
                  <a:pt x="77" y="4"/>
                  <a:pt x="77" y="0"/>
                  <a:pt x="74" y="1"/>
                </a:cubicBezTo>
                <a:cubicBezTo>
                  <a:pt x="72" y="2"/>
                  <a:pt x="67" y="4"/>
                  <a:pt x="67" y="4"/>
                </a:cubicBezTo>
                <a:cubicBezTo>
                  <a:pt x="67" y="4"/>
                  <a:pt x="66" y="7"/>
                  <a:pt x="63" y="9"/>
                </a:cubicBezTo>
                <a:cubicBezTo>
                  <a:pt x="60" y="10"/>
                  <a:pt x="57" y="11"/>
                  <a:pt x="55" y="12"/>
                </a:cubicBezTo>
                <a:cubicBezTo>
                  <a:pt x="53" y="13"/>
                  <a:pt x="53" y="15"/>
                  <a:pt x="50" y="13"/>
                </a:cubicBezTo>
                <a:cubicBezTo>
                  <a:pt x="47" y="12"/>
                  <a:pt x="46" y="12"/>
                  <a:pt x="46" y="12"/>
                </a:cubicBezTo>
                <a:cubicBezTo>
                  <a:pt x="46" y="12"/>
                  <a:pt x="48" y="18"/>
                  <a:pt x="45" y="18"/>
                </a:cubicBezTo>
                <a:cubicBezTo>
                  <a:pt x="43" y="19"/>
                  <a:pt x="41" y="17"/>
                  <a:pt x="41" y="17"/>
                </a:cubicBezTo>
                <a:cubicBezTo>
                  <a:pt x="41" y="17"/>
                  <a:pt x="42" y="12"/>
                  <a:pt x="39" y="15"/>
                </a:cubicBezTo>
                <a:cubicBezTo>
                  <a:pt x="37" y="18"/>
                  <a:pt x="30" y="23"/>
                  <a:pt x="32" y="25"/>
                </a:cubicBezTo>
                <a:cubicBezTo>
                  <a:pt x="33" y="27"/>
                  <a:pt x="34" y="29"/>
                  <a:pt x="34" y="29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28" y="34"/>
                  <a:pt x="26" y="35"/>
                </a:cubicBezTo>
                <a:cubicBezTo>
                  <a:pt x="24" y="36"/>
                  <a:pt x="22" y="37"/>
                  <a:pt x="23" y="39"/>
                </a:cubicBezTo>
                <a:cubicBezTo>
                  <a:pt x="23" y="40"/>
                  <a:pt x="22" y="42"/>
                  <a:pt x="22" y="42"/>
                </a:cubicBezTo>
                <a:cubicBezTo>
                  <a:pt x="22" y="42"/>
                  <a:pt x="22" y="46"/>
                  <a:pt x="21" y="46"/>
                </a:cubicBezTo>
                <a:cubicBezTo>
                  <a:pt x="20" y="46"/>
                  <a:pt x="19" y="45"/>
                  <a:pt x="19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5"/>
                  <a:pt x="19" y="47"/>
                  <a:pt x="18" y="48"/>
                </a:cubicBezTo>
                <a:cubicBezTo>
                  <a:pt x="18" y="49"/>
                  <a:pt x="16" y="50"/>
                  <a:pt x="16" y="51"/>
                </a:cubicBezTo>
                <a:cubicBezTo>
                  <a:pt x="15" y="52"/>
                  <a:pt x="12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1" y="55"/>
                  <a:pt x="12" y="56"/>
                </a:cubicBezTo>
                <a:cubicBezTo>
                  <a:pt x="13" y="58"/>
                  <a:pt x="12" y="58"/>
                  <a:pt x="14" y="60"/>
                </a:cubicBezTo>
                <a:cubicBezTo>
                  <a:pt x="15" y="63"/>
                  <a:pt x="16" y="63"/>
                  <a:pt x="16" y="65"/>
                </a:cubicBezTo>
                <a:cubicBezTo>
                  <a:pt x="15" y="67"/>
                  <a:pt x="14" y="67"/>
                  <a:pt x="14" y="70"/>
                </a:cubicBezTo>
                <a:cubicBezTo>
                  <a:pt x="15" y="72"/>
                  <a:pt x="16" y="77"/>
                  <a:pt x="16" y="79"/>
                </a:cubicBezTo>
                <a:cubicBezTo>
                  <a:pt x="17" y="80"/>
                  <a:pt x="15" y="82"/>
                  <a:pt x="16" y="84"/>
                </a:cubicBezTo>
                <a:cubicBezTo>
                  <a:pt x="17" y="86"/>
                  <a:pt x="19" y="89"/>
                  <a:pt x="18" y="91"/>
                </a:cubicBezTo>
                <a:cubicBezTo>
                  <a:pt x="17" y="92"/>
                  <a:pt x="15" y="93"/>
                  <a:pt x="14" y="95"/>
                </a:cubicBezTo>
                <a:cubicBezTo>
                  <a:pt x="14" y="97"/>
                  <a:pt x="14" y="97"/>
                  <a:pt x="13" y="100"/>
                </a:cubicBezTo>
                <a:cubicBezTo>
                  <a:pt x="12" y="103"/>
                  <a:pt x="11" y="103"/>
                  <a:pt x="9" y="103"/>
                </a:cubicBezTo>
                <a:cubicBezTo>
                  <a:pt x="8" y="103"/>
                  <a:pt x="7" y="99"/>
                  <a:pt x="5" y="103"/>
                </a:cubicBezTo>
                <a:cubicBezTo>
                  <a:pt x="3" y="106"/>
                  <a:pt x="4" y="107"/>
                  <a:pt x="4" y="108"/>
                </a:cubicBezTo>
                <a:cubicBezTo>
                  <a:pt x="4" y="109"/>
                  <a:pt x="3" y="109"/>
                  <a:pt x="1" y="110"/>
                </a:cubicBezTo>
                <a:cubicBezTo>
                  <a:pt x="0" y="111"/>
                  <a:pt x="1" y="113"/>
                  <a:pt x="1" y="114"/>
                </a:cubicBezTo>
                <a:cubicBezTo>
                  <a:pt x="1" y="114"/>
                  <a:pt x="1" y="114"/>
                  <a:pt x="1" y="114"/>
                </a:cubicBezTo>
                <a:cubicBezTo>
                  <a:pt x="4" y="116"/>
                  <a:pt x="8" y="119"/>
                  <a:pt x="11" y="121"/>
                </a:cubicBezTo>
                <a:cubicBezTo>
                  <a:pt x="12" y="122"/>
                  <a:pt x="13" y="123"/>
                  <a:pt x="14" y="123"/>
                </a:cubicBezTo>
                <a:cubicBezTo>
                  <a:pt x="17" y="124"/>
                  <a:pt x="17" y="122"/>
                  <a:pt x="19" y="124"/>
                </a:cubicBezTo>
                <a:cubicBezTo>
                  <a:pt x="21" y="125"/>
                  <a:pt x="21" y="126"/>
                  <a:pt x="23" y="126"/>
                </a:cubicBezTo>
                <a:cubicBezTo>
                  <a:pt x="25" y="126"/>
                  <a:pt x="28" y="124"/>
                  <a:pt x="30" y="125"/>
                </a:cubicBezTo>
                <a:cubicBezTo>
                  <a:pt x="34" y="125"/>
                  <a:pt x="38" y="129"/>
                  <a:pt x="41" y="131"/>
                </a:cubicBezTo>
                <a:cubicBezTo>
                  <a:pt x="45" y="132"/>
                  <a:pt x="50" y="135"/>
                  <a:pt x="52" y="138"/>
                </a:cubicBezTo>
                <a:cubicBezTo>
                  <a:pt x="54" y="142"/>
                  <a:pt x="56" y="147"/>
                  <a:pt x="58" y="151"/>
                </a:cubicBezTo>
                <a:cubicBezTo>
                  <a:pt x="61" y="154"/>
                  <a:pt x="64" y="152"/>
                  <a:pt x="68" y="151"/>
                </a:cubicBezTo>
                <a:cubicBezTo>
                  <a:pt x="69" y="151"/>
                  <a:pt x="71" y="150"/>
                  <a:pt x="73" y="150"/>
                </a:cubicBezTo>
                <a:cubicBezTo>
                  <a:pt x="75" y="150"/>
                  <a:pt x="76" y="152"/>
                  <a:pt x="77" y="152"/>
                </a:cubicBezTo>
                <a:cubicBezTo>
                  <a:pt x="79" y="152"/>
                  <a:pt x="80" y="151"/>
                  <a:pt x="82" y="152"/>
                </a:cubicBezTo>
                <a:cubicBezTo>
                  <a:pt x="84" y="152"/>
                  <a:pt x="86" y="152"/>
                  <a:pt x="87" y="154"/>
                </a:cubicBezTo>
                <a:cubicBezTo>
                  <a:pt x="88" y="156"/>
                  <a:pt x="86" y="162"/>
                  <a:pt x="85" y="164"/>
                </a:cubicBezTo>
                <a:cubicBezTo>
                  <a:pt x="87" y="166"/>
                  <a:pt x="90" y="168"/>
                  <a:pt x="91" y="170"/>
                </a:cubicBezTo>
                <a:cubicBezTo>
                  <a:pt x="92" y="169"/>
                  <a:pt x="92" y="165"/>
                  <a:pt x="92" y="163"/>
                </a:cubicBezTo>
                <a:cubicBezTo>
                  <a:pt x="93" y="159"/>
                  <a:pt x="94" y="155"/>
                  <a:pt x="95" y="151"/>
                </a:cubicBezTo>
                <a:cubicBezTo>
                  <a:pt x="96" y="148"/>
                  <a:pt x="96" y="145"/>
                  <a:pt x="97" y="142"/>
                </a:cubicBezTo>
                <a:cubicBezTo>
                  <a:pt x="97" y="140"/>
                  <a:pt x="98" y="137"/>
                  <a:pt x="97" y="135"/>
                </a:cubicBezTo>
                <a:cubicBezTo>
                  <a:pt x="95" y="131"/>
                  <a:pt x="89" y="130"/>
                  <a:pt x="90" y="124"/>
                </a:cubicBezTo>
                <a:cubicBezTo>
                  <a:pt x="91" y="120"/>
                  <a:pt x="95" y="120"/>
                  <a:pt x="99" y="122"/>
                </a:cubicBezTo>
                <a:cubicBezTo>
                  <a:pt x="99" y="121"/>
                  <a:pt x="98" y="120"/>
                  <a:pt x="98" y="119"/>
                </a:cubicBezTo>
                <a:cubicBezTo>
                  <a:pt x="96" y="117"/>
                  <a:pt x="94" y="118"/>
                  <a:pt x="93" y="117"/>
                </a:cubicBezTo>
                <a:cubicBezTo>
                  <a:pt x="90" y="114"/>
                  <a:pt x="94" y="109"/>
                  <a:pt x="98" y="109"/>
                </a:cubicBezTo>
                <a:cubicBezTo>
                  <a:pt x="101" y="109"/>
                  <a:pt x="103" y="111"/>
                  <a:pt x="106" y="111"/>
                </a:cubicBezTo>
                <a:cubicBezTo>
                  <a:pt x="107" y="111"/>
                  <a:pt x="108" y="111"/>
                  <a:pt x="108" y="110"/>
                </a:cubicBezTo>
                <a:cubicBezTo>
                  <a:pt x="109" y="110"/>
                  <a:pt x="109" y="109"/>
                  <a:pt x="110" y="109"/>
                </a:cubicBezTo>
                <a:cubicBezTo>
                  <a:pt x="111" y="109"/>
                  <a:pt x="111" y="110"/>
                  <a:pt x="111" y="110"/>
                </a:cubicBezTo>
                <a:cubicBezTo>
                  <a:pt x="114" y="109"/>
                  <a:pt x="117" y="107"/>
                  <a:pt x="119" y="106"/>
                </a:cubicBezTo>
                <a:lnTo>
                  <a:pt x="120" y="10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Freeform 36">
            <a:extLst>
              <a:ext uri="{FF2B5EF4-FFF2-40B4-BE49-F238E27FC236}">
                <a16:creationId xmlns:a16="http://schemas.microsoft.com/office/drawing/2014/main" id="{394B520A-014E-424D-91BE-CF3BB92289F6}"/>
              </a:ext>
            </a:extLst>
          </p:cNvPr>
          <p:cNvSpPr>
            <a:spLocks/>
          </p:cNvSpPr>
          <p:nvPr/>
        </p:nvSpPr>
        <p:spPr bwMode="auto">
          <a:xfrm>
            <a:off x="5903913" y="4275138"/>
            <a:ext cx="227012" cy="255587"/>
          </a:xfrm>
          <a:custGeom>
            <a:avLst/>
            <a:gdLst>
              <a:gd name="T0" fmla="*/ 18920 w 60"/>
              <a:gd name="T1" fmla="*/ 188848 h 68"/>
              <a:gd name="T2" fmla="*/ 18920 w 60"/>
              <a:gd name="T3" fmla="*/ 200179 h 68"/>
              <a:gd name="T4" fmla="*/ 11352 w 60"/>
              <a:gd name="T5" fmla="*/ 222840 h 68"/>
              <a:gd name="T6" fmla="*/ 26487 w 60"/>
              <a:gd name="T7" fmla="*/ 230394 h 68"/>
              <a:gd name="T8" fmla="*/ 45407 w 60"/>
              <a:gd name="T9" fmla="*/ 226617 h 68"/>
              <a:gd name="T10" fmla="*/ 52975 w 60"/>
              <a:gd name="T11" fmla="*/ 237948 h 68"/>
              <a:gd name="T12" fmla="*/ 79462 w 60"/>
              <a:gd name="T13" fmla="*/ 241725 h 68"/>
              <a:gd name="T14" fmla="*/ 105949 w 60"/>
              <a:gd name="T15" fmla="*/ 192625 h 68"/>
              <a:gd name="T16" fmla="*/ 132437 w 60"/>
              <a:gd name="T17" fmla="*/ 177517 h 68"/>
              <a:gd name="T18" fmla="*/ 181627 w 60"/>
              <a:gd name="T19" fmla="*/ 147301 h 68"/>
              <a:gd name="T20" fmla="*/ 215682 w 60"/>
              <a:gd name="T21" fmla="*/ 101978 h 68"/>
              <a:gd name="T22" fmla="*/ 223250 w 60"/>
              <a:gd name="T23" fmla="*/ 79316 h 68"/>
              <a:gd name="T24" fmla="*/ 211898 w 60"/>
              <a:gd name="T25" fmla="*/ 49100 h 68"/>
              <a:gd name="T26" fmla="*/ 204331 w 60"/>
              <a:gd name="T27" fmla="*/ 41547 h 68"/>
              <a:gd name="T28" fmla="*/ 192979 w 60"/>
              <a:gd name="T29" fmla="*/ 37770 h 68"/>
              <a:gd name="T30" fmla="*/ 166492 w 60"/>
              <a:gd name="T31" fmla="*/ 45323 h 68"/>
              <a:gd name="T32" fmla="*/ 151356 w 60"/>
              <a:gd name="T33" fmla="*/ 37770 h 68"/>
              <a:gd name="T34" fmla="*/ 132437 w 60"/>
              <a:gd name="T35" fmla="*/ 33993 h 68"/>
              <a:gd name="T36" fmla="*/ 121085 w 60"/>
              <a:gd name="T37" fmla="*/ 26439 h 68"/>
              <a:gd name="T38" fmla="*/ 83246 w 60"/>
              <a:gd name="T39" fmla="*/ 3777 h 68"/>
              <a:gd name="T40" fmla="*/ 83246 w 60"/>
              <a:gd name="T41" fmla="*/ 0 h 68"/>
              <a:gd name="T42" fmla="*/ 83246 w 60"/>
              <a:gd name="T43" fmla="*/ 3777 h 68"/>
              <a:gd name="T44" fmla="*/ 60542 w 60"/>
              <a:gd name="T45" fmla="*/ 11331 h 68"/>
              <a:gd name="T46" fmla="*/ 49191 w 60"/>
              <a:gd name="T47" fmla="*/ 15108 h 68"/>
              <a:gd name="T48" fmla="*/ 37839 w 60"/>
              <a:gd name="T49" fmla="*/ 41547 h 68"/>
              <a:gd name="T50" fmla="*/ 30271 w 60"/>
              <a:gd name="T51" fmla="*/ 64208 h 68"/>
              <a:gd name="T52" fmla="*/ 15136 w 60"/>
              <a:gd name="T53" fmla="*/ 71762 h 68"/>
              <a:gd name="T54" fmla="*/ 15136 w 60"/>
              <a:gd name="T55" fmla="*/ 98201 h 68"/>
              <a:gd name="T56" fmla="*/ 7568 w 60"/>
              <a:gd name="T57" fmla="*/ 113309 h 68"/>
              <a:gd name="T58" fmla="*/ 7568 w 60"/>
              <a:gd name="T59" fmla="*/ 128417 h 68"/>
              <a:gd name="T60" fmla="*/ 3784 w 60"/>
              <a:gd name="T61" fmla="*/ 139747 h 68"/>
              <a:gd name="T62" fmla="*/ 22703 w 60"/>
              <a:gd name="T63" fmla="*/ 143524 h 68"/>
              <a:gd name="T64" fmla="*/ 45407 w 60"/>
              <a:gd name="T65" fmla="*/ 135970 h 68"/>
              <a:gd name="T66" fmla="*/ 45407 w 60"/>
              <a:gd name="T67" fmla="*/ 154855 h 68"/>
              <a:gd name="T68" fmla="*/ 34055 w 60"/>
              <a:gd name="T69" fmla="*/ 177517 h 68"/>
              <a:gd name="T70" fmla="*/ 18920 w 60"/>
              <a:gd name="T71" fmla="*/ 188848 h 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" h="68">
                <a:moveTo>
                  <a:pt x="5" y="50"/>
                </a:moveTo>
                <a:cubicBezTo>
                  <a:pt x="5" y="51"/>
                  <a:pt x="5" y="52"/>
                  <a:pt x="5" y="53"/>
                </a:cubicBezTo>
                <a:cubicBezTo>
                  <a:pt x="4" y="55"/>
                  <a:pt x="2" y="57"/>
                  <a:pt x="3" y="59"/>
                </a:cubicBezTo>
                <a:cubicBezTo>
                  <a:pt x="4" y="60"/>
                  <a:pt x="6" y="61"/>
                  <a:pt x="7" y="61"/>
                </a:cubicBezTo>
                <a:cubicBezTo>
                  <a:pt x="9" y="61"/>
                  <a:pt x="10" y="60"/>
                  <a:pt x="12" y="60"/>
                </a:cubicBezTo>
                <a:cubicBezTo>
                  <a:pt x="13" y="61"/>
                  <a:pt x="13" y="62"/>
                  <a:pt x="14" y="63"/>
                </a:cubicBezTo>
                <a:cubicBezTo>
                  <a:pt x="17" y="66"/>
                  <a:pt x="18" y="68"/>
                  <a:pt x="21" y="64"/>
                </a:cubicBezTo>
                <a:cubicBezTo>
                  <a:pt x="24" y="60"/>
                  <a:pt x="26" y="56"/>
                  <a:pt x="28" y="51"/>
                </a:cubicBezTo>
                <a:cubicBezTo>
                  <a:pt x="30" y="47"/>
                  <a:pt x="31" y="48"/>
                  <a:pt x="35" y="47"/>
                </a:cubicBezTo>
                <a:cubicBezTo>
                  <a:pt x="40" y="46"/>
                  <a:pt x="44" y="43"/>
                  <a:pt x="48" y="39"/>
                </a:cubicBezTo>
                <a:cubicBezTo>
                  <a:pt x="52" y="36"/>
                  <a:pt x="55" y="31"/>
                  <a:pt x="57" y="27"/>
                </a:cubicBezTo>
                <a:cubicBezTo>
                  <a:pt x="59" y="24"/>
                  <a:pt x="60" y="23"/>
                  <a:pt x="59" y="21"/>
                </a:cubicBezTo>
                <a:cubicBezTo>
                  <a:pt x="59" y="18"/>
                  <a:pt x="57" y="15"/>
                  <a:pt x="56" y="13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2" y="11"/>
                  <a:pt x="51" y="10"/>
                </a:cubicBezTo>
                <a:cubicBezTo>
                  <a:pt x="49" y="10"/>
                  <a:pt x="46" y="12"/>
                  <a:pt x="44" y="12"/>
                </a:cubicBezTo>
                <a:cubicBezTo>
                  <a:pt x="42" y="12"/>
                  <a:pt x="42" y="11"/>
                  <a:pt x="40" y="10"/>
                </a:cubicBezTo>
                <a:cubicBezTo>
                  <a:pt x="38" y="8"/>
                  <a:pt x="38" y="9"/>
                  <a:pt x="35" y="9"/>
                </a:cubicBezTo>
                <a:cubicBezTo>
                  <a:pt x="34" y="9"/>
                  <a:pt x="33" y="8"/>
                  <a:pt x="32" y="7"/>
                </a:cubicBezTo>
                <a:cubicBezTo>
                  <a:pt x="29" y="5"/>
                  <a:pt x="26" y="2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7" y="3"/>
                  <a:pt x="16" y="3"/>
                </a:cubicBezTo>
                <a:cubicBezTo>
                  <a:pt x="16" y="3"/>
                  <a:pt x="15" y="3"/>
                  <a:pt x="13" y="4"/>
                </a:cubicBezTo>
                <a:cubicBezTo>
                  <a:pt x="11" y="5"/>
                  <a:pt x="9" y="9"/>
                  <a:pt x="10" y="11"/>
                </a:cubicBezTo>
                <a:cubicBezTo>
                  <a:pt x="10" y="13"/>
                  <a:pt x="9" y="17"/>
                  <a:pt x="8" y="17"/>
                </a:cubicBezTo>
                <a:cubicBezTo>
                  <a:pt x="7" y="17"/>
                  <a:pt x="5" y="17"/>
                  <a:pt x="4" y="19"/>
                </a:cubicBezTo>
                <a:cubicBezTo>
                  <a:pt x="3" y="21"/>
                  <a:pt x="3" y="25"/>
                  <a:pt x="4" y="26"/>
                </a:cubicBezTo>
                <a:cubicBezTo>
                  <a:pt x="4" y="27"/>
                  <a:pt x="2" y="29"/>
                  <a:pt x="2" y="30"/>
                </a:cubicBezTo>
                <a:cubicBezTo>
                  <a:pt x="2" y="31"/>
                  <a:pt x="2" y="34"/>
                  <a:pt x="2" y="34"/>
                </a:cubicBezTo>
                <a:cubicBezTo>
                  <a:pt x="1" y="35"/>
                  <a:pt x="0" y="37"/>
                  <a:pt x="1" y="37"/>
                </a:cubicBezTo>
                <a:cubicBezTo>
                  <a:pt x="3" y="38"/>
                  <a:pt x="4" y="37"/>
                  <a:pt x="6" y="38"/>
                </a:cubicBezTo>
                <a:cubicBezTo>
                  <a:pt x="7" y="38"/>
                  <a:pt x="11" y="33"/>
                  <a:pt x="12" y="36"/>
                </a:cubicBezTo>
                <a:cubicBezTo>
                  <a:pt x="13" y="38"/>
                  <a:pt x="12" y="39"/>
                  <a:pt x="12" y="41"/>
                </a:cubicBezTo>
                <a:cubicBezTo>
                  <a:pt x="11" y="43"/>
                  <a:pt x="10" y="46"/>
                  <a:pt x="9" y="47"/>
                </a:cubicBezTo>
                <a:cubicBezTo>
                  <a:pt x="8" y="48"/>
                  <a:pt x="5" y="48"/>
                  <a:pt x="5" y="5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Freeform 37">
            <a:extLst>
              <a:ext uri="{FF2B5EF4-FFF2-40B4-BE49-F238E27FC236}">
                <a16:creationId xmlns:a16="http://schemas.microsoft.com/office/drawing/2014/main" id="{EFEB83CF-96D4-4947-9AA3-1ACFC7A48CD5}"/>
              </a:ext>
            </a:extLst>
          </p:cNvPr>
          <p:cNvSpPr>
            <a:spLocks/>
          </p:cNvSpPr>
          <p:nvPr/>
        </p:nvSpPr>
        <p:spPr bwMode="auto">
          <a:xfrm>
            <a:off x="5881688" y="4319588"/>
            <a:ext cx="496887" cy="704850"/>
          </a:xfrm>
          <a:custGeom>
            <a:avLst/>
            <a:gdLst>
              <a:gd name="T0" fmla="*/ 417024 w 131"/>
              <a:gd name="T1" fmla="*/ 696239 h 186"/>
              <a:gd name="T2" fmla="*/ 344993 w 131"/>
              <a:gd name="T3" fmla="*/ 639481 h 186"/>
              <a:gd name="T4" fmla="*/ 238841 w 131"/>
              <a:gd name="T5" fmla="*/ 590290 h 186"/>
              <a:gd name="T6" fmla="*/ 170601 w 131"/>
              <a:gd name="T7" fmla="*/ 461637 h 186"/>
              <a:gd name="T8" fmla="*/ 79614 w 131"/>
              <a:gd name="T9" fmla="*/ 310281 h 186"/>
              <a:gd name="T10" fmla="*/ 11373 w 131"/>
              <a:gd name="T11" fmla="*/ 245954 h 186"/>
              <a:gd name="T12" fmla="*/ 7582 w 131"/>
              <a:gd name="T13" fmla="*/ 192979 h 186"/>
              <a:gd name="T14" fmla="*/ 37911 w 131"/>
              <a:gd name="T15" fmla="*/ 147572 h 186"/>
              <a:gd name="T16" fmla="*/ 41702 w 131"/>
              <a:gd name="T17" fmla="*/ 147572 h 186"/>
              <a:gd name="T18" fmla="*/ 34120 w 131"/>
              <a:gd name="T19" fmla="*/ 177844 h 186"/>
              <a:gd name="T20" fmla="*/ 68240 w 131"/>
              <a:gd name="T21" fmla="*/ 181628 h 186"/>
              <a:gd name="T22" fmla="*/ 102361 w 131"/>
              <a:gd name="T23" fmla="*/ 196763 h 186"/>
              <a:gd name="T24" fmla="*/ 155436 w 131"/>
              <a:gd name="T25" fmla="*/ 132437 h 186"/>
              <a:gd name="T26" fmla="*/ 238841 w 131"/>
              <a:gd name="T27" fmla="*/ 56759 h 186"/>
              <a:gd name="T28" fmla="*/ 235050 w 131"/>
              <a:gd name="T29" fmla="*/ 3784 h 186"/>
              <a:gd name="T30" fmla="*/ 261588 w 131"/>
              <a:gd name="T31" fmla="*/ 18920 h 186"/>
              <a:gd name="T32" fmla="*/ 322246 w 131"/>
              <a:gd name="T33" fmla="*/ 94598 h 186"/>
              <a:gd name="T34" fmla="*/ 379113 w 131"/>
              <a:gd name="T35" fmla="*/ 90814 h 186"/>
              <a:gd name="T36" fmla="*/ 413233 w 131"/>
              <a:gd name="T37" fmla="*/ 98382 h 186"/>
              <a:gd name="T38" fmla="*/ 424607 w 131"/>
              <a:gd name="T39" fmla="*/ 147572 h 186"/>
              <a:gd name="T40" fmla="*/ 443562 w 131"/>
              <a:gd name="T41" fmla="*/ 166492 h 186"/>
              <a:gd name="T42" fmla="*/ 398069 w 131"/>
              <a:gd name="T43" fmla="*/ 177844 h 186"/>
              <a:gd name="T44" fmla="*/ 344993 w 131"/>
              <a:gd name="T45" fmla="*/ 208115 h 186"/>
              <a:gd name="T46" fmla="*/ 322246 w 131"/>
              <a:gd name="T47" fmla="*/ 249738 h 186"/>
              <a:gd name="T48" fmla="*/ 303290 w 131"/>
              <a:gd name="T49" fmla="*/ 280009 h 186"/>
              <a:gd name="T50" fmla="*/ 329828 w 131"/>
              <a:gd name="T51" fmla="*/ 355687 h 186"/>
              <a:gd name="T52" fmla="*/ 348784 w 131"/>
              <a:gd name="T53" fmla="*/ 367039 h 186"/>
              <a:gd name="T54" fmla="*/ 375322 w 131"/>
              <a:gd name="T55" fmla="*/ 389743 h 186"/>
              <a:gd name="T56" fmla="*/ 428398 w 131"/>
              <a:gd name="T57" fmla="*/ 427582 h 186"/>
              <a:gd name="T58" fmla="*/ 466309 w 131"/>
              <a:gd name="T59" fmla="*/ 435149 h 186"/>
              <a:gd name="T60" fmla="*/ 492847 w 131"/>
              <a:gd name="T61" fmla="*/ 476772 h 186"/>
              <a:gd name="T62" fmla="*/ 481473 w 131"/>
              <a:gd name="T63" fmla="*/ 571370 h 186"/>
              <a:gd name="T64" fmla="*/ 481473 w 131"/>
              <a:gd name="T65" fmla="*/ 631913 h 186"/>
              <a:gd name="T66" fmla="*/ 432189 w 131"/>
              <a:gd name="T67" fmla="*/ 700023 h 1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86">
                <a:moveTo>
                  <a:pt x="114" y="185"/>
                </a:moveTo>
                <a:cubicBezTo>
                  <a:pt x="114" y="185"/>
                  <a:pt x="114" y="186"/>
                  <a:pt x="110" y="184"/>
                </a:cubicBezTo>
                <a:cubicBezTo>
                  <a:pt x="104" y="182"/>
                  <a:pt x="106" y="181"/>
                  <a:pt x="103" y="176"/>
                </a:cubicBezTo>
                <a:cubicBezTo>
                  <a:pt x="101" y="171"/>
                  <a:pt x="97" y="172"/>
                  <a:pt x="91" y="169"/>
                </a:cubicBezTo>
                <a:cubicBezTo>
                  <a:pt x="86" y="166"/>
                  <a:pt x="74" y="164"/>
                  <a:pt x="72" y="161"/>
                </a:cubicBezTo>
                <a:cubicBezTo>
                  <a:pt x="69" y="159"/>
                  <a:pt x="66" y="158"/>
                  <a:pt x="63" y="156"/>
                </a:cubicBezTo>
                <a:cubicBezTo>
                  <a:pt x="61" y="154"/>
                  <a:pt x="53" y="138"/>
                  <a:pt x="53" y="133"/>
                </a:cubicBezTo>
                <a:cubicBezTo>
                  <a:pt x="53" y="128"/>
                  <a:pt x="48" y="125"/>
                  <a:pt x="45" y="122"/>
                </a:cubicBezTo>
                <a:cubicBezTo>
                  <a:pt x="43" y="119"/>
                  <a:pt x="37" y="110"/>
                  <a:pt x="37" y="110"/>
                </a:cubicBezTo>
                <a:cubicBezTo>
                  <a:pt x="37" y="110"/>
                  <a:pt x="24" y="85"/>
                  <a:pt x="21" y="82"/>
                </a:cubicBezTo>
                <a:cubicBezTo>
                  <a:pt x="19" y="80"/>
                  <a:pt x="17" y="74"/>
                  <a:pt x="15" y="71"/>
                </a:cubicBezTo>
                <a:cubicBezTo>
                  <a:pt x="14" y="69"/>
                  <a:pt x="6" y="67"/>
                  <a:pt x="3" y="65"/>
                </a:cubicBezTo>
                <a:cubicBezTo>
                  <a:pt x="0" y="64"/>
                  <a:pt x="5" y="62"/>
                  <a:pt x="7" y="61"/>
                </a:cubicBezTo>
                <a:cubicBezTo>
                  <a:pt x="9" y="60"/>
                  <a:pt x="3" y="53"/>
                  <a:pt x="2" y="51"/>
                </a:cubicBezTo>
                <a:cubicBezTo>
                  <a:pt x="0" y="49"/>
                  <a:pt x="0" y="44"/>
                  <a:pt x="4" y="43"/>
                </a:cubicBezTo>
                <a:cubicBezTo>
                  <a:pt x="8" y="42"/>
                  <a:pt x="10" y="40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1" y="41"/>
                </a:cubicBezTo>
                <a:cubicBezTo>
                  <a:pt x="10" y="43"/>
                  <a:pt x="8" y="46"/>
                  <a:pt x="9" y="47"/>
                </a:cubicBezTo>
                <a:cubicBezTo>
                  <a:pt x="10" y="48"/>
                  <a:pt x="12" y="49"/>
                  <a:pt x="13" y="49"/>
                </a:cubicBezTo>
                <a:cubicBezTo>
                  <a:pt x="15" y="49"/>
                  <a:pt x="17" y="48"/>
                  <a:pt x="18" y="48"/>
                </a:cubicBezTo>
                <a:cubicBezTo>
                  <a:pt x="19" y="49"/>
                  <a:pt x="19" y="50"/>
                  <a:pt x="20" y="51"/>
                </a:cubicBezTo>
                <a:cubicBezTo>
                  <a:pt x="23" y="54"/>
                  <a:pt x="24" y="56"/>
                  <a:pt x="27" y="52"/>
                </a:cubicBezTo>
                <a:cubicBezTo>
                  <a:pt x="30" y="49"/>
                  <a:pt x="32" y="44"/>
                  <a:pt x="34" y="40"/>
                </a:cubicBezTo>
                <a:cubicBezTo>
                  <a:pt x="36" y="35"/>
                  <a:pt x="37" y="36"/>
                  <a:pt x="41" y="35"/>
                </a:cubicBezTo>
                <a:cubicBezTo>
                  <a:pt x="46" y="34"/>
                  <a:pt x="50" y="31"/>
                  <a:pt x="54" y="27"/>
                </a:cubicBezTo>
                <a:cubicBezTo>
                  <a:pt x="58" y="24"/>
                  <a:pt x="61" y="19"/>
                  <a:pt x="63" y="15"/>
                </a:cubicBezTo>
                <a:cubicBezTo>
                  <a:pt x="65" y="13"/>
                  <a:pt x="66" y="11"/>
                  <a:pt x="65" y="9"/>
                </a:cubicBezTo>
                <a:cubicBezTo>
                  <a:pt x="65" y="6"/>
                  <a:pt x="63" y="3"/>
                  <a:pt x="62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64" y="2"/>
                  <a:pt x="66" y="4"/>
                  <a:pt x="69" y="5"/>
                </a:cubicBezTo>
                <a:cubicBezTo>
                  <a:pt x="72" y="6"/>
                  <a:pt x="77" y="9"/>
                  <a:pt x="79" y="12"/>
                </a:cubicBezTo>
                <a:cubicBezTo>
                  <a:pt x="81" y="16"/>
                  <a:pt x="83" y="21"/>
                  <a:pt x="85" y="25"/>
                </a:cubicBezTo>
                <a:cubicBezTo>
                  <a:pt x="88" y="28"/>
                  <a:pt x="92" y="26"/>
                  <a:pt x="95" y="25"/>
                </a:cubicBezTo>
                <a:cubicBezTo>
                  <a:pt x="96" y="25"/>
                  <a:pt x="98" y="24"/>
                  <a:pt x="100" y="24"/>
                </a:cubicBezTo>
                <a:cubicBezTo>
                  <a:pt x="102" y="24"/>
                  <a:pt x="103" y="26"/>
                  <a:pt x="104" y="26"/>
                </a:cubicBezTo>
                <a:cubicBezTo>
                  <a:pt x="106" y="26"/>
                  <a:pt x="108" y="26"/>
                  <a:pt x="109" y="26"/>
                </a:cubicBezTo>
                <a:cubicBezTo>
                  <a:pt x="111" y="26"/>
                  <a:pt x="113" y="26"/>
                  <a:pt x="114" y="28"/>
                </a:cubicBezTo>
                <a:cubicBezTo>
                  <a:pt x="115" y="30"/>
                  <a:pt x="113" y="36"/>
                  <a:pt x="112" y="39"/>
                </a:cubicBezTo>
                <a:cubicBezTo>
                  <a:pt x="114" y="40"/>
                  <a:pt x="117" y="41"/>
                  <a:pt x="118" y="43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6" y="45"/>
                  <a:pt x="114" y="44"/>
                  <a:pt x="112" y="44"/>
                </a:cubicBezTo>
                <a:cubicBezTo>
                  <a:pt x="110" y="44"/>
                  <a:pt x="107" y="46"/>
                  <a:pt x="105" y="47"/>
                </a:cubicBezTo>
                <a:cubicBezTo>
                  <a:pt x="103" y="48"/>
                  <a:pt x="101" y="49"/>
                  <a:pt x="100" y="50"/>
                </a:cubicBezTo>
                <a:cubicBezTo>
                  <a:pt x="97" y="51"/>
                  <a:pt x="94" y="53"/>
                  <a:pt x="91" y="55"/>
                </a:cubicBezTo>
                <a:cubicBezTo>
                  <a:pt x="89" y="57"/>
                  <a:pt x="86" y="58"/>
                  <a:pt x="85" y="61"/>
                </a:cubicBezTo>
                <a:cubicBezTo>
                  <a:pt x="84" y="63"/>
                  <a:pt x="84" y="63"/>
                  <a:pt x="85" y="66"/>
                </a:cubicBezTo>
                <a:cubicBezTo>
                  <a:pt x="85" y="66"/>
                  <a:pt x="85" y="69"/>
                  <a:pt x="85" y="70"/>
                </a:cubicBezTo>
                <a:cubicBezTo>
                  <a:pt x="84" y="71"/>
                  <a:pt x="81" y="72"/>
                  <a:pt x="80" y="74"/>
                </a:cubicBezTo>
                <a:cubicBezTo>
                  <a:pt x="76" y="78"/>
                  <a:pt x="80" y="83"/>
                  <a:pt x="82" y="88"/>
                </a:cubicBezTo>
                <a:cubicBezTo>
                  <a:pt x="84" y="90"/>
                  <a:pt x="86" y="91"/>
                  <a:pt x="87" y="94"/>
                </a:cubicBezTo>
                <a:cubicBezTo>
                  <a:pt x="87" y="96"/>
                  <a:pt x="87" y="98"/>
                  <a:pt x="90" y="98"/>
                </a:cubicBezTo>
                <a:cubicBezTo>
                  <a:pt x="90" y="98"/>
                  <a:pt x="91" y="97"/>
                  <a:pt x="92" y="97"/>
                </a:cubicBezTo>
                <a:cubicBezTo>
                  <a:pt x="93" y="97"/>
                  <a:pt x="94" y="99"/>
                  <a:pt x="95" y="99"/>
                </a:cubicBezTo>
                <a:cubicBezTo>
                  <a:pt x="96" y="101"/>
                  <a:pt x="96" y="103"/>
                  <a:pt x="99" y="103"/>
                </a:cubicBezTo>
                <a:cubicBezTo>
                  <a:pt x="104" y="103"/>
                  <a:pt x="108" y="97"/>
                  <a:pt x="112" y="95"/>
                </a:cubicBezTo>
                <a:cubicBezTo>
                  <a:pt x="112" y="100"/>
                  <a:pt x="110" y="108"/>
                  <a:pt x="113" y="113"/>
                </a:cubicBezTo>
                <a:cubicBezTo>
                  <a:pt x="114" y="113"/>
                  <a:pt x="116" y="115"/>
                  <a:pt x="117" y="115"/>
                </a:cubicBezTo>
                <a:cubicBezTo>
                  <a:pt x="119" y="116"/>
                  <a:pt x="121" y="114"/>
                  <a:pt x="123" y="115"/>
                </a:cubicBezTo>
                <a:cubicBezTo>
                  <a:pt x="125" y="116"/>
                  <a:pt x="125" y="118"/>
                  <a:pt x="126" y="120"/>
                </a:cubicBezTo>
                <a:cubicBezTo>
                  <a:pt x="127" y="122"/>
                  <a:pt x="129" y="124"/>
                  <a:pt x="130" y="126"/>
                </a:cubicBezTo>
                <a:cubicBezTo>
                  <a:pt x="131" y="129"/>
                  <a:pt x="128" y="135"/>
                  <a:pt x="127" y="139"/>
                </a:cubicBezTo>
                <a:cubicBezTo>
                  <a:pt x="127" y="143"/>
                  <a:pt x="128" y="147"/>
                  <a:pt x="127" y="151"/>
                </a:cubicBezTo>
                <a:cubicBezTo>
                  <a:pt x="126" y="154"/>
                  <a:pt x="123" y="157"/>
                  <a:pt x="125" y="160"/>
                </a:cubicBezTo>
                <a:cubicBezTo>
                  <a:pt x="127" y="162"/>
                  <a:pt x="129" y="163"/>
                  <a:pt x="127" y="167"/>
                </a:cubicBezTo>
                <a:cubicBezTo>
                  <a:pt x="125" y="170"/>
                  <a:pt x="124" y="173"/>
                  <a:pt x="122" y="176"/>
                </a:cubicBezTo>
                <a:cubicBezTo>
                  <a:pt x="121" y="179"/>
                  <a:pt x="118" y="184"/>
                  <a:pt x="114" y="18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Freeform 38">
            <a:extLst>
              <a:ext uri="{FF2B5EF4-FFF2-40B4-BE49-F238E27FC236}">
                <a16:creationId xmlns:a16="http://schemas.microsoft.com/office/drawing/2014/main" id="{096585C0-DF12-405D-8127-F0ACBC6BF7E3}"/>
              </a:ext>
            </a:extLst>
          </p:cNvPr>
          <p:cNvSpPr>
            <a:spLocks/>
          </p:cNvSpPr>
          <p:nvPr/>
        </p:nvSpPr>
        <p:spPr bwMode="auto">
          <a:xfrm>
            <a:off x="6310313" y="4687888"/>
            <a:ext cx="482600" cy="496887"/>
          </a:xfrm>
          <a:custGeom>
            <a:avLst/>
            <a:gdLst>
              <a:gd name="T0" fmla="*/ 34189 w 127"/>
              <a:gd name="T1" fmla="*/ 303290 h 131"/>
              <a:gd name="T2" fmla="*/ 49384 w 127"/>
              <a:gd name="T3" fmla="*/ 341202 h 131"/>
              <a:gd name="T4" fmla="*/ 64580 w 127"/>
              <a:gd name="T5" fmla="*/ 360157 h 131"/>
              <a:gd name="T6" fmla="*/ 56982 w 127"/>
              <a:gd name="T7" fmla="*/ 382904 h 131"/>
              <a:gd name="T8" fmla="*/ 60781 w 127"/>
              <a:gd name="T9" fmla="*/ 405651 h 131"/>
              <a:gd name="T10" fmla="*/ 75976 w 127"/>
              <a:gd name="T11" fmla="*/ 443562 h 131"/>
              <a:gd name="T12" fmla="*/ 91171 w 127"/>
              <a:gd name="T13" fmla="*/ 496638 h 131"/>
              <a:gd name="T14" fmla="*/ 117763 w 127"/>
              <a:gd name="T15" fmla="*/ 489056 h 131"/>
              <a:gd name="T16" fmla="*/ 144355 w 127"/>
              <a:gd name="T17" fmla="*/ 466309 h 131"/>
              <a:gd name="T18" fmla="*/ 159550 w 127"/>
              <a:gd name="T19" fmla="*/ 466309 h 131"/>
              <a:gd name="T20" fmla="*/ 174745 w 127"/>
              <a:gd name="T21" fmla="*/ 470100 h 131"/>
              <a:gd name="T22" fmla="*/ 197538 w 127"/>
              <a:gd name="T23" fmla="*/ 473891 h 131"/>
              <a:gd name="T24" fmla="*/ 208934 w 127"/>
              <a:gd name="T25" fmla="*/ 485265 h 131"/>
              <a:gd name="T26" fmla="*/ 231727 w 127"/>
              <a:gd name="T27" fmla="*/ 470100 h 131"/>
              <a:gd name="T28" fmla="*/ 243123 w 127"/>
              <a:gd name="T29" fmla="*/ 462518 h 131"/>
              <a:gd name="T30" fmla="*/ 265916 w 127"/>
              <a:gd name="T31" fmla="*/ 466309 h 131"/>
              <a:gd name="T32" fmla="*/ 281111 w 127"/>
              <a:gd name="T33" fmla="*/ 466309 h 131"/>
              <a:gd name="T34" fmla="*/ 288709 w 127"/>
              <a:gd name="T35" fmla="*/ 443562 h 131"/>
              <a:gd name="T36" fmla="*/ 311502 w 127"/>
              <a:gd name="T37" fmla="*/ 394277 h 131"/>
              <a:gd name="T38" fmla="*/ 387478 w 127"/>
              <a:gd name="T39" fmla="*/ 360157 h 131"/>
              <a:gd name="T40" fmla="*/ 421667 w 127"/>
              <a:gd name="T41" fmla="*/ 360157 h 131"/>
              <a:gd name="T42" fmla="*/ 448259 w 127"/>
              <a:gd name="T43" fmla="*/ 371531 h 131"/>
              <a:gd name="T44" fmla="*/ 459655 w 127"/>
              <a:gd name="T45" fmla="*/ 379113 h 131"/>
              <a:gd name="T46" fmla="*/ 471052 w 127"/>
              <a:gd name="T47" fmla="*/ 344993 h 131"/>
              <a:gd name="T48" fmla="*/ 474850 w 127"/>
              <a:gd name="T49" fmla="*/ 322246 h 131"/>
              <a:gd name="T50" fmla="*/ 482448 w 127"/>
              <a:gd name="T51" fmla="*/ 303290 h 131"/>
              <a:gd name="T52" fmla="*/ 463454 w 127"/>
              <a:gd name="T53" fmla="*/ 280544 h 131"/>
              <a:gd name="T54" fmla="*/ 459655 w 127"/>
              <a:gd name="T55" fmla="*/ 250215 h 131"/>
              <a:gd name="T56" fmla="*/ 425466 w 127"/>
              <a:gd name="T57" fmla="*/ 246423 h 131"/>
              <a:gd name="T58" fmla="*/ 391277 w 127"/>
              <a:gd name="T59" fmla="*/ 235050 h 131"/>
              <a:gd name="T60" fmla="*/ 387478 w 127"/>
              <a:gd name="T61" fmla="*/ 208512 h 131"/>
              <a:gd name="T62" fmla="*/ 383679 w 127"/>
              <a:gd name="T63" fmla="*/ 174392 h 131"/>
              <a:gd name="T64" fmla="*/ 372283 w 127"/>
              <a:gd name="T65" fmla="*/ 155436 h 131"/>
              <a:gd name="T66" fmla="*/ 353289 w 127"/>
              <a:gd name="T67" fmla="*/ 151645 h 131"/>
              <a:gd name="T68" fmla="*/ 334295 w 127"/>
              <a:gd name="T69" fmla="*/ 140272 h 131"/>
              <a:gd name="T70" fmla="*/ 303904 w 127"/>
              <a:gd name="T71" fmla="*/ 128898 h 131"/>
              <a:gd name="T72" fmla="*/ 273514 w 127"/>
              <a:gd name="T73" fmla="*/ 121316 h 131"/>
              <a:gd name="T74" fmla="*/ 250721 w 127"/>
              <a:gd name="T75" fmla="*/ 125107 h 131"/>
              <a:gd name="T76" fmla="*/ 224129 w 127"/>
              <a:gd name="T77" fmla="*/ 109943 h 131"/>
              <a:gd name="T78" fmla="*/ 212733 w 127"/>
              <a:gd name="T79" fmla="*/ 98569 h 131"/>
              <a:gd name="T80" fmla="*/ 205135 w 127"/>
              <a:gd name="T81" fmla="*/ 94778 h 131"/>
              <a:gd name="T82" fmla="*/ 197538 w 127"/>
              <a:gd name="T83" fmla="*/ 60658 h 131"/>
              <a:gd name="T84" fmla="*/ 201337 w 127"/>
              <a:gd name="T85" fmla="*/ 18956 h 131"/>
              <a:gd name="T86" fmla="*/ 167147 w 127"/>
              <a:gd name="T87" fmla="*/ 3791 h 131"/>
              <a:gd name="T88" fmla="*/ 106366 w 127"/>
              <a:gd name="T89" fmla="*/ 41702 h 131"/>
              <a:gd name="T90" fmla="*/ 64580 w 127"/>
              <a:gd name="T91" fmla="*/ 64449 h 131"/>
              <a:gd name="T92" fmla="*/ 0 w 127"/>
              <a:gd name="T93" fmla="*/ 56867 h 131"/>
              <a:gd name="T94" fmla="*/ 0 w 127"/>
              <a:gd name="T95" fmla="*/ 56867 h 131"/>
              <a:gd name="T96" fmla="*/ 15195 w 127"/>
              <a:gd name="T97" fmla="*/ 68240 h 131"/>
              <a:gd name="T98" fmla="*/ 37988 w 127"/>
              <a:gd name="T99" fmla="*/ 68240 h 131"/>
              <a:gd name="T100" fmla="*/ 49384 w 127"/>
              <a:gd name="T101" fmla="*/ 83405 h 131"/>
              <a:gd name="T102" fmla="*/ 64580 w 127"/>
              <a:gd name="T103" fmla="*/ 109943 h 131"/>
              <a:gd name="T104" fmla="*/ 53183 w 127"/>
              <a:gd name="T105" fmla="*/ 159227 h 131"/>
              <a:gd name="T106" fmla="*/ 53183 w 127"/>
              <a:gd name="T107" fmla="*/ 204721 h 131"/>
              <a:gd name="T108" fmla="*/ 49384 w 127"/>
              <a:gd name="T109" fmla="*/ 238841 h 131"/>
              <a:gd name="T110" fmla="*/ 53183 w 127"/>
              <a:gd name="T111" fmla="*/ 265379 h 131"/>
              <a:gd name="T112" fmla="*/ 34189 w 127"/>
              <a:gd name="T113" fmla="*/ 299499 h 131"/>
              <a:gd name="T114" fmla="*/ 34189 w 127"/>
              <a:gd name="T115" fmla="*/ 303290 h 1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" h="131">
                <a:moveTo>
                  <a:pt x="9" y="80"/>
                </a:moveTo>
                <a:cubicBezTo>
                  <a:pt x="11" y="82"/>
                  <a:pt x="11" y="87"/>
                  <a:pt x="13" y="90"/>
                </a:cubicBezTo>
                <a:cubicBezTo>
                  <a:pt x="14" y="92"/>
                  <a:pt x="16" y="93"/>
                  <a:pt x="17" y="95"/>
                </a:cubicBezTo>
                <a:cubicBezTo>
                  <a:pt x="17" y="98"/>
                  <a:pt x="16" y="98"/>
                  <a:pt x="15" y="101"/>
                </a:cubicBezTo>
                <a:cubicBezTo>
                  <a:pt x="13" y="104"/>
                  <a:pt x="15" y="104"/>
                  <a:pt x="16" y="107"/>
                </a:cubicBezTo>
                <a:cubicBezTo>
                  <a:pt x="18" y="110"/>
                  <a:pt x="19" y="114"/>
                  <a:pt x="20" y="117"/>
                </a:cubicBezTo>
                <a:cubicBezTo>
                  <a:pt x="22" y="121"/>
                  <a:pt x="22" y="127"/>
                  <a:pt x="24" y="131"/>
                </a:cubicBezTo>
                <a:cubicBezTo>
                  <a:pt x="25" y="130"/>
                  <a:pt x="29" y="129"/>
                  <a:pt x="31" y="129"/>
                </a:cubicBezTo>
                <a:cubicBezTo>
                  <a:pt x="34" y="128"/>
                  <a:pt x="35" y="124"/>
                  <a:pt x="38" y="123"/>
                </a:cubicBezTo>
                <a:cubicBezTo>
                  <a:pt x="40" y="122"/>
                  <a:pt x="39" y="123"/>
                  <a:pt x="42" y="123"/>
                </a:cubicBezTo>
                <a:cubicBezTo>
                  <a:pt x="43" y="124"/>
                  <a:pt x="45" y="124"/>
                  <a:pt x="46" y="124"/>
                </a:cubicBezTo>
                <a:cubicBezTo>
                  <a:pt x="48" y="124"/>
                  <a:pt x="50" y="124"/>
                  <a:pt x="52" y="125"/>
                </a:cubicBezTo>
                <a:cubicBezTo>
                  <a:pt x="53" y="125"/>
                  <a:pt x="54" y="127"/>
                  <a:pt x="55" y="128"/>
                </a:cubicBezTo>
                <a:cubicBezTo>
                  <a:pt x="58" y="130"/>
                  <a:pt x="58" y="127"/>
                  <a:pt x="61" y="124"/>
                </a:cubicBezTo>
                <a:cubicBezTo>
                  <a:pt x="62" y="123"/>
                  <a:pt x="62" y="122"/>
                  <a:pt x="64" y="122"/>
                </a:cubicBezTo>
                <a:cubicBezTo>
                  <a:pt x="66" y="122"/>
                  <a:pt x="68" y="122"/>
                  <a:pt x="70" y="123"/>
                </a:cubicBezTo>
                <a:cubicBezTo>
                  <a:pt x="71" y="123"/>
                  <a:pt x="73" y="124"/>
                  <a:pt x="74" y="123"/>
                </a:cubicBezTo>
                <a:cubicBezTo>
                  <a:pt x="75" y="122"/>
                  <a:pt x="76" y="118"/>
                  <a:pt x="76" y="117"/>
                </a:cubicBezTo>
                <a:cubicBezTo>
                  <a:pt x="78" y="113"/>
                  <a:pt x="79" y="107"/>
                  <a:pt x="82" y="104"/>
                </a:cubicBezTo>
                <a:cubicBezTo>
                  <a:pt x="87" y="99"/>
                  <a:pt x="96" y="97"/>
                  <a:pt x="102" y="95"/>
                </a:cubicBezTo>
                <a:cubicBezTo>
                  <a:pt x="105" y="94"/>
                  <a:pt x="108" y="94"/>
                  <a:pt x="111" y="95"/>
                </a:cubicBezTo>
                <a:cubicBezTo>
                  <a:pt x="114" y="96"/>
                  <a:pt x="116" y="97"/>
                  <a:pt x="118" y="98"/>
                </a:cubicBezTo>
                <a:cubicBezTo>
                  <a:pt x="119" y="99"/>
                  <a:pt x="120" y="99"/>
                  <a:pt x="121" y="100"/>
                </a:cubicBezTo>
                <a:cubicBezTo>
                  <a:pt x="123" y="97"/>
                  <a:pt x="124" y="94"/>
                  <a:pt x="124" y="91"/>
                </a:cubicBezTo>
                <a:cubicBezTo>
                  <a:pt x="125" y="89"/>
                  <a:pt x="125" y="87"/>
                  <a:pt x="125" y="85"/>
                </a:cubicBezTo>
                <a:cubicBezTo>
                  <a:pt x="126" y="83"/>
                  <a:pt x="127" y="82"/>
                  <a:pt x="127" y="80"/>
                </a:cubicBezTo>
                <a:cubicBezTo>
                  <a:pt x="127" y="76"/>
                  <a:pt x="124" y="77"/>
                  <a:pt x="122" y="74"/>
                </a:cubicBezTo>
                <a:cubicBezTo>
                  <a:pt x="119" y="72"/>
                  <a:pt x="121" y="68"/>
                  <a:pt x="121" y="66"/>
                </a:cubicBezTo>
                <a:cubicBezTo>
                  <a:pt x="118" y="66"/>
                  <a:pt x="115" y="65"/>
                  <a:pt x="112" y="65"/>
                </a:cubicBezTo>
                <a:cubicBezTo>
                  <a:pt x="109" y="64"/>
                  <a:pt x="105" y="66"/>
                  <a:pt x="103" y="62"/>
                </a:cubicBezTo>
                <a:cubicBezTo>
                  <a:pt x="102" y="60"/>
                  <a:pt x="102" y="57"/>
                  <a:pt x="102" y="55"/>
                </a:cubicBezTo>
                <a:cubicBezTo>
                  <a:pt x="102" y="52"/>
                  <a:pt x="102" y="49"/>
                  <a:pt x="101" y="46"/>
                </a:cubicBezTo>
                <a:cubicBezTo>
                  <a:pt x="101" y="44"/>
                  <a:pt x="100" y="41"/>
                  <a:pt x="98" y="41"/>
                </a:cubicBezTo>
                <a:cubicBezTo>
                  <a:pt x="96" y="40"/>
                  <a:pt x="94" y="41"/>
                  <a:pt x="93" y="40"/>
                </a:cubicBezTo>
                <a:cubicBezTo>
                  <a:pt x="91" y="40"/>
                  <a:pt x="90" y="38"/>
                  <a:pt x="88" y="37"/>
                </a:cubicBezTo>
                <a:cubicBezTo>
                  <a:pt x="85" y="36"/>
                  <a:pt x="83" y="35"/>
                  <a:pt x="80" y="34"/>
                </a:cubicBezTo>
                <a:cubicBezTo>
                  <a:pt x="77" y="33"/>
                  <a:pt x="75" y="32"/>
                  <a:pt x="72" y="32"/>
                </a:cubicBezTo>
                <a:cubicBezTo>
                  <a:pt x="70" y="32"/>
                  <a:pt x="68" y="33"/>
                  <a:pt x="66" y="33"/>
                </a:cubicBezTo>
                <a:cubicBezTo>
                  <a:pt x="64" y="32"/>
                  <a:pt x="61" y="30"/>
                  <a:pt x="59" y="29"/>
                </a:cubicBezTo>
                <a:cubicBezTo>
                  <a:pt x="58" y="28"/>
                  <a:pt x="57" y="27"/>
                  <a:pt x="56" y="26"/>
                </a:cubicBezTo>
                <a:cubicBezTo>
                  <a:pt x="56" y="26"/>
                  <a:pt x="54" y="26"/>
                  <a:pt x="54" y="25"/>
                </a:cubicBezTo>
                <a:cubicBezTo>
                  <a:pt x="52" y="24"/>
                  <a:pt x="52" y="19"/>
                  <a:pt x="52" y="16"/>
                </a:cubicBezTo>
                <a:cubicBezTo>
                  <a:pt x="52" y="13"/>
                  <a:pt x="52" y="9"/>
                  <a:pt x="53" y="5"/>
                </a:cubicBezTo>
                <a:cubicBezTo>
                  <a:pt x="53" y="0"/>
                  <a:pt x="49" y="0"/>
                  <a:pt x="44" y="1"/>
                </a:cubicBezTo>
                <a:cubicBezTo>
                  <a:pt x="37" y="3"/>
                  <a:pt x="34" y="7"/>
                  <a:pt x="28" y="11"/>
                </a:cubicBezTo>
                <a:cubicBezTo>
                  <a:pt x="24" y="13"/>
                  <a:pt x="22" y="17"/>
                  <a:pt x="17" y="17"/>
                </a:cubicBezTo>
                <a:cubicBezTo>
                  <a:pt x="14" y="16"/>
                  <a:pt x="1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3" y="18"/>
                  <a:pt x="4" y="18"/>
                </a:cubicBezTo>
                <a:cubicBezTo>
                  <a:pt x="7" y="19"/>
                  <a:pt x="8" y="17"/>
                  <a:pt x="10" y="18"/>
                </a:cubicBezTo>
                <a:cubicBezTo>
                  <a:pt x="12" y="19"/>
                  <a:pt x="12" y="21"/>
                  <a:pt x="13" y="22"/>
                </a:cubicBezTo>
                <a:cubicBezTo>
                  <a:pt x="14" y="24"/>
                  <a:pt x="16" y="27"/>
                  <a:pt x="17" y="29"/>
                </a:cubicBezTo>
                <a:cubicBezTo>
                  <a:pt x="18" y="32"/>
                  <a:pt x="15" y="38"/>
                  <a:pt x="14" y="42"/>
                </a:cubicBezTo>
                <a:cubicBezTo>
                  <a:pt x="14" y="46"/>
                  <a:pt x="15" y="50"/>
                  <a:pt x="14" y="54"/>
                </a:cubicBezTo>
                <a:cubicBezTo>
                  <a:pt x="13" y="57"/>
                  <a:pt x="10" y="60"/>
                  <a:pt x="13" y="63"/>
                </a:cubicBezTo>
                <a:cubicBezTo>
                  <a:pt x="15" y="65"/>
                  <a:pt x="17" y="66"/>
                  <a:pt x="14" y="70"/>
                </a:cubicBezTo>
                <a:cubicBezTo>
                  <a:pt x="12" y="73"/>
                  <a:pt x="11" y="76"/>
                  <a:pt x="9" y="79"/>
                </a:cubicBezTo>
                <a:lnTo>
                  <a:pt x="9" y="8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Freeform 39">
            <a:extLst>
              <a:ext uri="{FF2B5EF4-FFF2-40B4-BE49-F238E27FC236}">
                <a16:creationId xmlns:a16="http://schemas.microsoft.com/office/drawing/2014/main" id="{BC05E6A1-264C-485F-B14B-B31F77EAD09D}"/>
              </a:ext>
            </a:extLst>
          </p:cNvPr>
          <p:cNvSpPr>
            <a:spLocks/>
          </p:cNvSpPr>
          <p:nvPr/>
        </p:nvSpPr>
        <p:spPr bwMode="auto">
          <a:xfrm>
            <a:off x="6591300" y="5043488"/>
            <a:ext cx="307975" cy="306387"/>
          </a:xfrm>
          <a:custGeom>
            <a:avLst/>
            <a:gdLst>
              <a:gd name="T0" fmla="*/ 171064 w 81"/>
              <a:gd name="T1" fmla="*/ 18920 h 81"/>
              <a:gd name="T2" fmla="*/ 167263 w 81"/>
              <a:gd name="T3" fmla="*/ 15136 h 81"/>
              <a:gd name="T4" fmla="*/ 140653 w 81"/>
              <a:gd name="T5" fmla="*/ 3784 h 81"/>
              <a:gd name="T6" fmla="*/ 106440 w 81"/>
              <a:gd name="T7" fmla="*/ 3784 h 81"/>
              <a:gd name="T8" fmla="*/ 30411 w 81"/>
              <a:gd name="T9" fmla="*/ 37839 h 81"/>
              <a:gd name="T10" fmla="*/ 7603 w 81"/>
              <a:gd name="T11" fmla="*/ 87030 h 81"/>
              <a:gd name="T12" fmla="*/ 0 w 81"/>
              <a:gd name="T13" fmla="*/ 109733 h 81"/>
              <a:gd name="T14" fmla="*/ 0 w 81"/>
              <a:gd name="T15" fmla="*/ 113517 h 81"/>
              <a:gd name="T16" fmla="*/ 34213 w 81"/>
              <a:gd name="T17" fmla="*/ 158924 h 81"/>
              <a:gd name="T18" fmla="*/ 64624 w 81"/>
              <a:gd name="T19" fmla="*/ 174060 h 81"/>
              <a:gd name="T20" fmla="*/ 95036 w 81"/>
              <a:gd name="T21" fmla="*/ 185412 h 81"/>
              <a:gd name="T22" fmla="*/ 114043 w 81"/>
              <a:gd name="T23" fmla="*/ 185412 h 81"/>
              <a:gd name="T24" fmla="*/ 140653 w 81"/>
              <a:gd name="T25" fmla="*/ 189196 h 81"/>
              <a:gd name="T26" fmla="*/ 182469 w 81"/>
              <a:gd name="T27" fmla="*/ 227035 h 81"/>
              <a:gd name="T28" fmla="*/ 155859 w 81"/>
              <a:gd name="T29" fmla="*/ 264874 h 81"/>
              <a:gd name="T30" fmla="*/ 133050 w 81"/>
              <a:gd name="T31" fmla="*/ 295145 h 81"/>
              <a:gd name="T32" fmla="*/ 186270 w 81"/>
              <a:gd name="T33" fmla="*/ 298929 h 81"/>
              <a:gd name="T34" fmla="*/ 231887 w 81"/>
              <a:gd name="T35" fmla="*/ 306497 h 81"/>
              <a:gd name="T36" fmla="*/ 258497 w 81"/>
              <a:gd name="T37" fmla="*/ 283794 h 81"/>
              <a:gd name="T38" fmla="*/ 285107 w 81"/>
              <a:gd name="T39" fmla="*/ 249738 h 81"/>
              <a:gd name="T40" fmla="*/ 296512 w 81"/>
              <a:gd name="T41" fmla="*/ 211899 h 81"/>
              <a:gd name="T42" fmla="*/ 307916 w 81"/>
              <a:gd name="T43" fmla="*/ 181628 h 81"/>
              <a:gd name="T44" fmla="*/ 273703 w 81"/>
              <a:gd name="T45" fmla="*/ 177844 h 81"/>
              <a:gd name="T46" fmla="*/ 266100 w 81"/>
              <a:gd name="T47" fmla="*/ 155140 h 81"/>
              <a:gd name="T48" fmla="*/ 266100 w 81"/>
              <a:gd name="T49" fmla="*/ 121085 h 81"/>
              <a:gd name="T50" fmla="*/ 216682 w 81"/>
              <a:gd name="T51" fmla="*/ 109733 h 81"/>
              <a:gd name="T52" fmla="*/ 182469 w 81"/>
              <a:gd name="T53" fmla="*/ 105950 h 81"/>
              <a:gd name="T54" fmla="*/ 182469 w 81"/>
              <a:gd name="T55" fmla="*/ 64327 h 81"/>
              <a:gd name="T56" fmla="*/ 178667 w 81"/>
              <a:gd name="T57" fmla="*/ 22703 h 81"/>
              <a:gd name="T58" fmla="*/ 171064 w 81"/>
              <a:gd name="T59" fmla="*/ 18920 h 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1" h="81">
                <a:moveTo>
                  <a:pt x="45" y="5"/>
                </a:moveTo>
                <a:cubicBezTo>
                  <a:pt x="45" y="5"/>
                  <a:pt x="45" y="5"/>
                  <a:pt x="44" y="4"/>
                </a:cubicBezTo>
                <a:cubicBezTo>
                  <a:pt x="42" y="3"/>
                  <a:pt x="40" y="2"/>
                  <a:pt x="37" y="1"/>
                </a:cubicBezTo>
                <a:cubicBezTo>
                  <a:pt x="34" y="0"/>
                  <a:pt x="31" y="0"/>
                  <a:pt x="28" y="1"/>
                </a:cubicBezTo>
                <a:cubicBezTo>
                  <a:pt x="22" y="3"/>
                  <a:pt x="13" y="5"/>
                  <a:pt x="8" y="10"/>
                </a:cubicBezTo>
                <a:cubicBezTo>
                  <a:pt x="5" y="13"/>
                  <a:pt x="4" y="19"/>
                  <a:pt x="2" y="23"/>
                </a:cubicBezTo>
                <a:cubicBezTo>
                  <a:pt x="2" y="24"/>
                  <a:pt x="1" y="28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3" y="34"/>
                  <a:pt x="6" y="39"/>
                  <a:pt x="9" y="42"/>
                </a:cubicBezTo>
                <a:cubicBezTo>
                  <a:pt x="12" y="45"/>
                  <a:pt x="14" y="45"/>
                  <a:pt x="17" y="46"/>
                </a:cubicBezTo>
                <a:cubicBezTo>
                  <a:pt x="20" y="47"/>
                  <a:pt x="22" y="49"/>
                  <a:pt x="25" y="49"/>
                </a:cubicBezTo>
                <a:cubicBezTo>
                  <a:pt x="27" y="49"/>
                  <a:pt x="28" y="48"/>
                  <a:pt x="30" y="49"/>
                </a:cubicBezTo>
                <a:cubicBezTo>
                  <a:pt x="32" y="49"/>
                  <a:pt x="35" y="50"/>
                  <a:pt x="37" y="50"/>
                </a:cubicBezTo>
                <a:cubicBezTo>
                  <a:pt x="42" y="52"/>
                  <a:pt x="50" y="54"/>
                  <a:pt x="48" y="60"/>
                </a:cubicBezTo>
                <a:cubicBezTo>
                  <a:pt x="47" y="64"/>
                  <a:pt x="43" y="67"/>
                  <a:pt x="41" y="70"/>
                </a:cubicBezTo>
                <a:cubicBezTo>
                  <a:pt x="39" y="72"/>
                  <a:pt x="37" y="76"/>
                  <a:pt x="35" y="78"/>
                </a:cubicBezTo>
                <a:cubicBezTo>
                  <a:pt x="39" y="79"/>
                  <a:pt x="44" y="78"/>
                  <a:pt x="49" y="79"/>
                </a:cubicBezTo>
                <a:cubicBezTo>
                  <a:pt x="52" y="79"/>
                  <a:pt x="57" y="81"/>
                  <a:pt x="61" y="81"/>
                </a:cubicBezTo>
                <a:cubicBezTo>
                  <a:pt x="63" y="80"/>
                  <a:pt x="66" y="77"/>
                  <a:pt x="68" y="75"/>
                </a:cubicBezTo>
                <a:cubicBezTo>
                  <a:pt x="70" y="73"/>
                  <a:pt x="73" y="69"/>
                  <a:pt x="75" y="66"/>
                </a:cubicBezTo>
                <a:cubicBezTo>
                  <a:pt x="76" y="63"/>
                  <a:pt x="76" y="59"/>
                  <a:pt x="78" y="56"/>
                </a:cubicBezTo>
                <a:cubicBezTo>
                  <a:pt x="78" y="54"/>
                  <a:pt x="81" y="51"/>
                  <a:pt x="81" y="48"/>
                </a:cubicBezTo>
                <a:cubicBezTo>
                  <a:pt x="81" y="41"/>
                  <a:pt x="75" y="46"/>
                  <a:pt x="72" y="47"/>
                </a:cubicBezTo>
                <a:cubicBezTo>
                  <a:pt x="70" y="45"/>
                  <a:pt x="70" y="43"/>
                  <a:pt x="70" y="41"/>
                </a:cubicBezTo>
                <a:cubicBezTo>
                  <a:pt x="70" y="38"/>
                  <a:pt x="72" y="34"/>
                  <a:pt x="70" y="32"/>
                </a:cubicBezTo>
                <a:cubicBezTo>
                  <a:pt x="66" y="27"/>
                  <a:pt x="62" y="28"/>
                  <a:pt x="57" y="29"/>
                </a:cubicBezTo>
                <a:cubicBezTo>
                  <a:pt x="54" y="30"/>
                  <a:pt x="49" y="30"/>
                  <a:pt x="48" y="28"/>
                </a:cubicBezTo>
                <a:cubicBezTo>
                  <a:pt x="46" y="25"/>
                  <a:pt x="48" y="19"/>
                  <a:pt x="48" y="17"/>
                </a:cubicBezTo>
                <a:cubicBezTo>
                  <a:pt x="48" y="13"/>
                  <a:pt x="49" y="8"/>
                  <a:pt x="47" y="6"/>
                </a:cubicBezTo>
                <a:lnTo>
                  <a:pt x="45" y="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Freeform 40">
            <a:extLst>
              <a:ext uri="{FF2B5EF4-FFF2-40B4-BE49-F238E27FC236}">
                <a16:creationId xmlns:a16="http://schemas.microsoft.com/office/drawing/2014/main" id="{9A88BD94-4A7C-41BC-A0B0-8235D4B76DDB}"/>
              </a:ext>
            </a:extLst>
          </p:cNvPr>
          <p:cNvSpPr>
            <a:spLocks/>
          </p:cNvSpPr>
          <p:nvPr/>
        </p:nvSpPr>
        <p:spPr bwMode="auto">
          <a:xfrm>
            <a:off x="6708775" y="5434013"/>
            <a:ext cx="187325" cy="185737"/>
          </a:xfrm>
          <a:custGeom>
            <a:avLst/>
            <a:gdLst>
              <a:gd name="T0" fmla="*/ 61160 w 49"/>
              <a:gd name="T1" fmla="*/ 0 h 49"/>
              <a:gd name="T2" fmla="*/ 80273 w 49"/>
              <a:gd name="T3" fmla="*/ 7587 h 49"/>
              <a:gd name="T4" fmla="*/ 99385 w 49"/>
              <a:gd name="T5" fmla="*/ 41729 h 49"/>
              <a:gd name="T6" fmla="*/ 114675 w 49"/>
              <a:gd name="T7" fmla="*/ 45523 h 49"/>
              <a:gd name="T8" fmla="*/ 126143 w 49"/>
              <a:gd name="T9" fmla="*/ 49316 h 49"/>
              <a:gd name="T10" fmla="*/ 160545 w 49"/>
              <a:gd name="T11" fmla="*/ 72077 h 49"/>
              <a:gd name="T12" fmla="*/ 183480 w 49"/>
              <a:gd name="T13" fmla="*/ 102426 h 49"/>
              <a:gd name="T14" fmla="*/ 172013 w 49"/>
              <a:gd name="T15" fmla="*/ 121394 h 49"/>
              <a:gd name="T16" fmla="*/ 172013 w 49"/>
              <a:gd name="T17" fmla="*/ 140361 h 49"/>
              <a:gd name="T18" fmla="*/ 168190 w 49"/>
              <a:gd name="T19" fmla="*/ 140361 h 49"/>
              <a:gd name="T20" fmla="*/ 156723 w 49"/>
              <a:gd name="T21" fmla="*/ 151742 h 49"/>
              <a:gd name="T22" fmla="*/ 129965 w 49"/>
              <a:gd name="T23" fmla="*/ 174503 h 49"/>
              <a:gd name="T24" fmla="*/ 68805 w 49"/>
              <a:gd name="T25" fmla="*/ 182090 h 49"/>
              <a:gd name="T26" fmla="*/ 49693 w 49"/>
              <a:gd name="T27" fmla="*/ 174503 h 49"/>
              <a:gd name="T28" fmla="*/ 19113 w 49"/>
              <a:gd name="T29" fmla="*/ 159329 h 49"/>
              <a:gd name="T30" fmla="*/ 0 w 49"/>
              <a:gd name="T31" fmla="*/ 151742 h 49"/>
              <a:gd name="T32" fmla="*/ 0 w 49"/>
              <a:gd name="T33" fmla="*/ 151742 h 49"/>
              <a:gd name="T34" fmla="*/ 0 w 49"/>
              <a:gd name="T35" fmla="*/ 147948 h 49"/>
              <a:gd name="T36" fmla="*/ 7645 w 49"/>
              <a:gd name="T37" fmla="*/ 121394 h 49"/>
              <a:gd name="T38" fmla="*/ 19113 w 49"/>
              <a:gd name="T39" fmla="*/ 68284 h 49"/>
              <a:gd name="T40" fmla="*/ 34403 w 49"/>
              <a:gd name="T41" fmla="*/ 22761 h 49"/>
              <a:gd name="T42" fmla="*/ 61160 w 49"/>
              <a:gd name="T43" fmla="*/ 0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" h="49">
                <a:moveTo>
                  <a:pt x="16" y="0"/>
                </a:moveTo>
                <a:cubicBezTo>
                  <a:pt x="18" y="0"/>
                  <a:pt x="19" y="0"/>
                  <a:pt x="21" y="2"/>
                </a:cubicBezTo>
                <a:cubicBezTo>
                  <a:pt x="23" y="5"/>
                  <a:pt x="24" y="10"/>
                  <a:pt x="26" y="11"/>
                </a:cubicBezTo>
                <a:cubicBezTo>
                  <a:pt x="27" y="12"/>
                  <a:pt x="29" y="11"/>
                  <a:pt x="30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36" y="15"/>
                  <a:pt x="39" y="17"/>
                  <a:pt x="42" y="19"/>
                </a:cubicBezTo>
                <a:cubicBezTo>
                  <a:pt x="44" y="21"/>
                  <a:pt x="49" y="24"/>
                  <a:pt x="48" y="27"/>
                </a:cubicBezTo>
                <a:cubicBezTo>
                  <a:pt x="48" y="29"/>
                  <a:pt x="46" y="31"/>
                  <a:pt x="45" y="32"/>
                </a:cubicBezTo>
                <a:cubicBezTo>
                  <a:pt x="45" y="34"/>
                  <a:pt x="44" y="35"/>
                  <a:pt x="45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8"/>
                  <a:pt x="42" y="40"/>
                  <a:pt x="41" y="40"/>
                </a:cubicBezTo>
                <a:cubicBezTo>
                  <a:pt x="40" y="41"/>
                  <a:pt x="36" y="44"/>
                  <a:pt x="34" y="46"/>
                </a:cubicBezTo>
                <a:cubicBezTo>
                  <a:pt x="31" y="48"/>
                  <a:pt x="22" y="49"/>
                  <a:pt x="18" y="48"/>
                </a:cubicBezTo>
                <a:cubicBezTo>
                  <a:pt x="14" y="48"/>
                  <a:pt x="15" y="48"/>
                  <a:pt x="13" y="46"/>
                </a:cubicBezTo>
                <a:cubicBezTo>
                  <a:pt x="11" y="44"/>
                  <a:pt x="9" y="45"/>
                  <a:pt x="5" y="42"/>
                </a:cubicBezTo>
                <a:cubicBezTo>
                  <a:pt x="2" y="39"/>
                  <a:pt x="1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5"/>
                  <a:pt x="2" y="32"/>
                </a:cubicBezTo>
                <a:cubicBezTo>
                  <a:pt x="4" y="28"/>
                  <a:pt x="4" y="23"/>
                  <a:pt x="5" y="18"/>
                </a:cubicBezTo>
                <a:cubicBezTo>
                  <a:pt x="5" y="13"/>
                  <a:pt x="6" y="10"/>
                  <a:pt x="9" y="6"/>
                </a:cubicBezTo>
                <a:cubicBezTo>
                  <a:pt x="11" y="4"/>
                  <a:pt x="13" y="2"/>
                  <a:pt x="1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Freeform 41">
            <a:extLst>
              <a:ext uri="{FF2B5EF4-FFF2-40B4-BE49-F238E27FC236}">
                <a16:creationId xmlns:a16="http://schemas.microsoft.com/office/drawing/2014/main" id="{153273AE-E2E0-475B-8A9A-7EBC3E7B8ED1}"/>
              </a:ext>
            </a:extLst>
          </p:cNvPr>
          <p:cNvSpPr>
            <a:spLocks/>
          </p:cNvSpPr>
          <p:nvPr/>
        </p:nvSpPr>
        <p:spPr bwMode="auto">
          <a:xfrm>
            <a:off x="6169025" y="4106863"/>
            <a:ext cx="1524000" cy="1466850"/>
          </a:xfrm>
          <a:custGeom>
            <a:avLst/>
            <a:gdLst>
              <a:gd name="T0" fmla="*/ 699278 w 401"/>
              <a:gd name="T1" fmla="*/ 1398968 h 387"/>
              <a:gd name="T2" fmla="*/ 619469 w 401"/>
              <a:gd name="T3" fmla="*/ 1334517 h 387"/>
              <a:gd name="T4" fmla="*/ 661273 w 401"/>
              <a:gd name="T5" fmla="*/ 1277648 h 387"/>
              <a:gd name="T6" fmla="*/ 722080 w 401"/>
              <a:gd name="T7" fmla="*/ 1167702 h 387"/>
              <a:gd name="T8" fmla="*/ 729681 w 401"/>
              <a:gd name="T9" fmla="*/ 1122207 h 387"/>
              <a:gd name="T10" fmla="*/ 634670 w 401"/>
              <a:gd name="T11" fmla="*/ 1050174 h 387"/>
              <a:gd name="T12" fmla="*/ 600467 w 401"/>
              <a:gd name="T13" fmla="*/ 959184 h 387"/>
              <a:gd name="T14" fmla="*/ 600467 w 401"/>
              <a:gd name="T15" fmla="*/ 860612 h 387"/>
              <a:gd name="T16" fmla="*/ 528259 w 401"/>
              <a:gd name="T17" fmla="*/ 788578 h 387"/>
              <a:gd name="T18" fmla="*/ 475053 w 401"/>
              <a:gd name="T19" fmla="*/ 720336 h 387"/>
              <a:gd name="T20" fmla="*/ 364840 w 401"/>
              <a:gd name="T21" fmla="*/ 690006 h 387"/>
              <a:gd name="T22" fmla="*/ 338238 w 401"/>
              <a:gd name="T23" fmla="*/ 599016 h 387"/>
              <a:gd name="T24" fmla="*/ 140616 w 401"/>
              <a:gd name="T25" fmla="*/ 636928 h 387"/>
              <a:gd name="T26" fmla="*/ 72208 w 401"/>
              <a:gd name="T27" fmla="*/ 587642 h 387"/>
              <a:gd name="T28" fmla="*/ 22803 w 401"/>
              <a:gd name="T29" fmla="*/ 545939 h 387"/>
              <a:gd name="T30" fmla="*/ 34204 w 401"/>
              <a:gd name="T31" fmla="*/ 443575 h 387"/>
              <a:gd name="T32" fmla="*/ 136815 w 401"/>
              <a:gd name="T33" fmla="*/ 379124 h 387"/>
              <a:gd name="T34" fmla="*/ 163418 w 401"/>
              <a:gd name="T35" fmla="*/ 352585 h 387"/>
              <a:gd name="T36" fmla="*/ 155817 w 401"/>
              <a:gd name="T37" fmla="*/ 204727 h 387"/>
              <a:gd name="T38" fmla="*/ 186221 w 401"/>
              <a:gd name="T39" fmla="*/ 147858 h 387"/>
              <a:gd name="T40" fmla="*/ 235626 w 401"/>
              <a:gd name="T41" fmla="*/ 151650 h 387"/>
              <a:gd name="T42" fmla="*/ 277431 w 401"/>
              <a:gd name="T43" fmla="*/ 155441 h 387"/>
              <a:gd name="T44" fmla="*/ 334437 w 401"/>
              <a:gd name="T45" fmla="*/ 174397 h 387"/>
              <a:gd name="T46" fmla="*/ 414246 w 401"/>
              <a:gd name="T47" fmla="*/ 125111 h 387"/>
              <a:gd name="T48" fmla="*/ 402845 w 401"/>
              <a:gd name="T49" fmla="*/ 49286 h 387"/>
              <a:gd name="T50" fmla="*/ 452250 w 401"/>
              <a:gd name="T51" fmla="*/ 41704 h 387"/>
              <a:gd name="T52" fmla="*/ 516857 w 401"/>
              <a:gd name="T53" fmla="*/ 3791 h 387"/>
              <a:gd name="T54" fmla="*/ 543460 w 401"/>
              <a:gd name="T55" fmla="*/ 22747 h 387"/>
              <a:gd name="T56" fmla="*/ 547261 w 401"/>
              <a:gd name="T57" fmla="*/ 79616 h 387"/>
              <a:gd name="T58" fmla="*/ 611868 w 401"/>
              <a:gd name="T59" fmla="*/ 136485 h 387"/>
              <a:gd name="T60" fmla="*/ 672675 w 401"/>
              <a:gd name="T61" fmla="*/ 109946 h 387"/>
              <a:gd name="T62" fmla="*/ 718280 w 401"/>
              <a:gd name="T63" fmla="*/ 90990 h 387"/>
              <a:gd name="T64" fmla="*/ 756284 w 401"/>
              <a:gd name="T65" fmla="*/ 98572 h 387"/>
              <a:gd name="T66" fmla="*/ 790488 w 401"/>
              <a:gd name="T67" fmla="*/ 90990 h 387"/>
              <a:gd name="T68" fmla="*/ 832292 w 401"/>
              <a:gd name="T69" fmla="*/ 68242 h 387"/>
              <a:gd name="T70" fmla="*/ 893099 w 401"/>
              <a:gd name="T71" fmla="*/ 64451 h 387"/>
              <a:gd name="T72" fmla="*/ 885498 w 401"/>
              <a:gd name="T73" fmla="*/ 185771 h 387"/>
              <a:gd name="T74" fmla="*/ 904500 w 401"/>
              <a:gd name="T75" fmla="*/ 216101 h 387"/>
              <a:gd name="T76" fmla="*/ 980509 w 401"/>
              <a:gd name="T77" fmla="*/ 174397 h 387"/>
              <a:gd name="T78" fmla="*/ 991910 w 401"/>
              <a:gd name="T79" fmla="*/ 200936 h 387"/>
              <a:gd name="T80" fmla="*/ 1136326 w 401"/>
              <a:gd name="T81" fmla="*/ 223683 h 387"/>
              <a:gd name="T82" fmla="*/ 1166729 w 401"/>
              <a:gd name="T83" fmla="*/ 246431 h 387"/>
              <a:gd name="T84" fmla="*/ 1295944 w 401"/>
              <a:gd name="T85" fmla="*/ 246431 h 387"/>
              <a:gd name="T86" fmla="*/ 1447961 w 401"/>
              <a:gd name="T87" fmla="*/ 515609 h 387"/>
              <a:gd name="T88" fmla="*/ 1345349 w 401"/>
              <a:gd name="T89" fmla="*/ 640720 h 387"/>
              <a:gd name="T90" fmla="*/ 1314946 w 401"/>
              <a:gd name="T91" fmla="*/ 818908 h 387"/>
              <a:gd name="T92" fmla="*/ 1227536 w 401"/>
              <a:gd name="T93" fmla="*/ 985722 h 387"/>
              <a:gd name="T94" fmla="*/ 1121124 w 401"/>
              <a:gd name="T95" fmla="*/ 1046382 h 387"/>
              <a:gd name="T96" fmla="*/ 1033715 w 401"/>
              <a:gd name="T97" fmla="*/ 1091877 h 387"/>
              <a:gd name="T98" fmla="*/ 919702 w 401"/>
              <a:gd name="T99" fmla="*/ 1209406 h 387"/>
              <a:gd name="T100" fmla="*/ 858895 w 401"/>
              <a:gd name="T101" fmla="*/ 1304187 h 387"/>
              <a:gd name="T102" fmla="*/ 828492 w 401"/>
              <a:gd name="T103" fmla="*/ 1338308 h 387"/>
              <a:gd name="T104" fmla="*/ 798089 w 401"/>
              <a:gd name="T105" fmla="*/ 1357264 h 387"/>
              <a:gd name="T106" fmla="*/ 737282 w 401"/>
              <a:gd name="T107" fmla="*/ 1444463 h 38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1" h="387">
                <a:moveTo>
                  <a:pt x="186" y="387"/>
                </a:moveTo>
                <a:cubicBezTo>
                  <a:pt x="186" y="385"/>
                  <a:pt x="186" y="384"/>
                  <a:pt x="187" y="382"/>
                </a:cubicBezTo>
                <a:cubicBezTo>
                  <a:pt x="188" y="380"/>
                  <a:pt x="189" y="379"/>
                  <a:pt x="190" y="377"/>
                </a:cubicBezTo>
                <a:cubicBezTo>
                  <a:pt x="191" y="374"/>
                  <a:pt x="186" y="371"/>
                  <a:pt x="184" y="369"/>
                </a:cubicBezTo>
                <a:cubicBezTo>
                  <a:pt x="181" y="367"/>
                  <a:pt x="178" y="365"/>
                  <a:pt x="175" y="363"/>
                </a:cubicBezTo>
                <a:cubicBezTo>
                  <a:pt x="174" y="363"/>
                  <a:pt x="173" y="362"/>
                  <a:pt x="172" y="362"/>
                </a:cubicBezTo>
                <a:cubicBezTo>
                  <a:pt x="171" y="361"/>
                  <a:pt x="169" y="362"/>
                  <a:pt x="168" y="361"/>
                </a:cubicBezTo>
                <a:cubicBezTo>
                  <a:pt x="165" y="360"/>
                  <a:pt x="164" y="355"/>
                  <a:pt x="163" y="352"/>
                </a:cubicBezTo>
                <a:cubicBezTo>
                  <a:pt x="161" y="350"/>
                  <a:pt x="160" y="350"/>
                  <a:pt x="158" y="350"/>
                </a:cubicBezTo>
                <a:cubicBezTo>
                  <a:pt x="158" y="350"/>
                  <a:pt x="158" y="350"/>
                  <a:pt x="158" y="350"/>
                </a:cubicBezTo>
                <a:cubicBezTo>
                  <a:pt x="159" y="349"/>
                  <a:pt x="161" y="348"/>
                  <a:pt x="162" y="346"/>
                </a:cubicBezTo>
                <a:cubicBezTo>
                  <a:pt x="166" y="343"/>
                  <a:pt x="169" y="340"/>
                  <a:pt x="174" y="337"/>
                </a:cubicBezTo>
                <a:cubicBezTo>
                  <a:pt x="178" y="334"/>
                  <a:pt x="182" y="331"/>
                  <a:pt x="186" y="327"/>
                </a:cubicBezTo>
                <a:cubicBezTo>
                  <a:pt x="189" y="324"/>
                  <a:pt x="193" y="323"/>
                  <a:pt x="194" y="320"/>
                </a:cubicBezTo>
                <a:cubicBezTo>
                  <a:pt x="196" y="316"/>
                  <a:pt x="194" y="312"/>
                  <a:pt x="194" y="308"/>
                </a:cubicBezTo>
                <a:cubicBezTo>
                  <a:pt x="193" y="308"/>
                  <a:pt x="191" y="308"/>
                  <a:pt x="190" y="308"/>
                </a:cubicBezTo>
                <a:cubicBezTo>
                  <a:pt x="188" y="308"/>
                  <a:pt x="188" y="308"/>
                  <a:pt x="187" y="308"/>
                </a:cubicBezTo>
                <a:cubicBezTo>
                  <a:pt x="187" y="307"/>
                  <a:pt x="187" y="307"/>
                  <a:pt x="187" y="307"/>
                </a:cubicBezTo>
                <a:cubicBezTo>
                  <a:pt x="188" y="306"/>
                  <a:pt x="188" y="305"/>
                  <a:pt x="188" y="303"/>
                </a:cubicBezTo>
                <a:cubicBezTo>
                  <a:pt x="189" y="301"/>
                  <a:pt x="192" y="298"/>
                  <a:pt x="192" y="296"/>
                </a:cubicBezTo>
                <a:cubicBezTo>
                  <a:pt x="192" y="288"/>
                  <a:pt x="186" y="293"/>
                  <a:pt x="182" y="294"/>
                </a:cubicBezTo>
                <a:cubicBezTo>
                  <a:pt x="181" y="292"/>
                  <a:pt x="181" y="290"/>
                  <a:pt x="181" y="288"/>
                </a:cubicBezTo>
                <a:cubicBezTo>
                  <a:pt x="181" y="285"/>
                  <a:pt x="182" y="281"/>
                  <a:pt x="181" y="279"/>
                </a:cubicBezTo>
                <a:cubicBezTo>
                  <a:pt x="177" y="274"/>
                  <a:pt x="172" y="276"/>
                  <a:pt x="167" y="277"/>
                </a:cubicBezTo>
                <a:cubicBezTo>
                  <a:pt x="165" y="277"/>
                  <a:pt x="160" y="277"/>
                  <a:pt x="159" y="275"/>
                </a:cubicBezTo>
                <a:cubicBezTo>
                  <a:pt x="157" y="272"/>
                  <a:pt x="159" y="267"/>
                  <a:pt x="159" y="264"/>
                </a:cubicBezTo>
                <a:cubicBezTo>
                  <a:pt x="159" y="260"/>
                  <a:pt x="160" y="255"/>
                  <a:pt x="157" y="253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0"/>
                  <a:pt x="161" y="247"/>
                  <a:pt x="161" y="244"/>
                </a:cubicBezTo>
                <a:cubicBezTo>
                  <a:pt x="162" y="242"/>
                  <a:pt x="162" y="240"/>
                  <a:pt x="162" y="238"/>
                </a:cubicBezTo>
                <a:cubicBezTo>
                  <a:pt x="162" y="236"/>
                  <a:pt x="164" y="235"/>
                  <a:pt x="164" y="233"/>
                </a:cubicBezTo>
                <a:cubicBezTo>
                  <a:pt x="164" y="229"/>
                  <a:pt x="160" y="230"/>
                  <a:pt x="158" y="227"/>
                </a:cubicBezTo>
                <a:cubicBezTo>
                  <a:pt x="156" y="225"/>
                  <a:pt x="158" y="221"/>
                  <a:pt x="158" y="219"/>
                </a:cubicBezTo>
                <a:cubicBezTo>
                  <a:pt x="155" y="219"/>
                  <a:pt x="152" y="218"/>
                  <a:pt x="149" y="218"/>
                </a:cubicBezTo>
                <a:cubicBezTo>
                  <a:pt x="146" y="217"/>
                  <a:pt x="141" y="219"/>
                  <a:pt x="139" y="215"/>
                </a:cubicBezTo>
                <a:cubicBezTo>
                  <a:pt x="138" y="213"/>
                  <a:pt x="139" y="210"/>
                  <a:pt x="139" y="208"/>
                </a:cubicBezTo>
                <a:cubicBezTo>
                  <a:pt x="139" y="205"/>
                  <a:pt x="139" y="202"/>
                  <a:pt x="138" y="199"/>
                </a:cubicBezTo>
                <a:cubicBezTo>
                  <a:pt x="138" y="197"/>
                  <a:pt x="137" y="194"/>
                  <a:pt x="135" y="194"/>
                </a:cubicBezTo>
                <a:cubicBezTo>
                  <a:pt x="133" y="193"/>
                  <a:pt x="131" y="194"/>
                  <a:pt x="130" y="193"/>
                </a:cubicBezTo>
                <a:cubicBezTo>
                  <a:pt x="128" y="193"/>
                  <a:pt x="126" y="191"/>
                  <a:pt x="125" y="190"/>
                </a:cubicBezTo>
                <a:cubicBezTo>
                  <a:pt x="122" y="189"/>
                  <a:pt x="120" y="188"/>
                  <a:pt x="117" y="187"/>
                </a:cubicBezTo>
                <a:cubicBezTo>
                  <a:pt x="114" y="186"/>
                  <a:pt x="112" y="185"/>
                  <a:pt x="109" y="185"/>
                </a:cubicBezTo>
                <a:cubicBezTo>
                  <a:pt x="107" y="185"/>
                  <a:pt x="105" y="186"/>
                  <a:pt x="103" y="186"/>
                </a:cubicBezTo>
                <a:cubicBezTo>
                  <a:pt x="100" y="185"/>
                  <a:pt x="98" y="183"/>
                  <a:pt x="96" y="182"/>
                </a:cubicBezTo>
                <a:cubicBezTo>
                  <a:pt x="95" y="181"/>
                  <a:pt x="94" y="180"/>
                  <a:pt x="93" y="179"/>
                </a:cubicBezTo>
                <a:cubicBezTo>
                  <a:pt x="93" y="179"/>
                  <a:pt x="91" y="179"/>
                  <a:pt x="91" y="178"/>
                </a:cubicBezTo>
                <a:cubicBezTo>
                  <a:pt x="89" y="177"/>
                  <a:pt x="89" y="172"/>
                  <a:pt x="89" y="169"/>
                </a:cubicBezTo>
                <a:cubicBezTo>
                  <a:pt x="89" y="166"/>
                  <a:pt x="89" y="162"/>
                  <a:pt x="89" y="158"/>
                </a:cubicBezTo>
                <a:cubicBezTo>
                  <a:pt x="90" y="153"/>
                  <a:pt x="86" y="153"/>
                  <a:pt x="81" y="154"/>
                </a:cubicBezTo>
                <a:cubicBezTo>
                  <a:pt x="74" y="156"/>
                  <a:pt x="70" y="160"/>
                  <a:pt x="65" y="164"/>
                </a:cubicBezTo>
                <a:cubicBezTo>
                  <a:pt x="61" y="166"/>
                  <a:pt x="59" y="170"/>
                  <a:pt x="53" y="170"/>
                </a:cubicBezTo>
                <a:cubicBezTo>
                  <a:pt x="51" y="169"/>
                  <a:pt x="40" y="168"/>
                  <a:pt x="37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5" y="163"/>
                  <a:pt x="36" y="156"/>
                  <a:pt x="36" y="151"/>
                </a:cubicBezTo>
                <a:cubicBezTo>
                  <a:pt x="32" y="153"/>
                  <a:pt x="28" y="159"/>
                  <a:pt x="23" y="159"/>
                </a:cubicBezTo>
                <a:cubicBezTo>
                  <a:pt x="20" y="159"/>
                  <a:pt x="20" y="157"/>
                  <a:pt x="19" y="155"/>
                </a:cubicBezTo>
                <a:cubicBezTo>
                  <a:pt x="18" y="154"/>
                  <a:pt x="17" y="153"/>
                  <a:pt x="16" y="153"/>
                </a:cubicBezTo>
                <a:cubicBezTo>
                  <a:pt x="15" y="153"/>
                  <a:pt x="14" y="154"/>
                  <a:pt x="14" y="154"/>
                </a:cubicBezTo>
                <a:cubicBezTo>
                  <a:pt x="11" y="154"/>
                  <a:pt x="11" y="152"/>
                  <a:pt x="11" y="150"/>
                </a:cubicBezTo>
                <a:cubicBezTo>
                  <a:pt x="10" y="147"/>
                  <a:pt x="8" y="146"/>
                  <a:pt x="6" y="144"/>
                </a:cubicBezTo>
                <a:cubicBezTo>
                  <a:pt x="4" y="139"/>
                  <a:pt x="0" y="134"/>
                  <a:pt x="4" y="130"/>
                </a:cubicBezTo>
                <a:cubicBezTo>
                  <a:pt x="5" y="128"/>
                  <a:pt x="8" y="127"/>
                  <a:pt x="9" y="126"/>
                </a:cubicBezTo>
                <a:cubicBezTo>
                  <a:pt x="9" y="125"/>
                  <a:pt x="9" y="122"/>
                  <a:pt x="9" y="122"/>
                </a:cubicBezTo>
                <a:cubicBezTo>
                  <a:pt x="8" y="119"/>
                  <a:pt x="8" y="119"/>
                  <a:pt x="9" y="117"/>
                </a:cubicBezTo>
                <a:cubicBezTo>
                  <a:pt x="10" y="114"/>
                  <a:pt x="13" y="112"/>
                  <a:pt x="15" y="111"/>
                </a:cubicBezTo>
                <a:cubicBezTo>
                  <a:pt x="18" y="109"/>
                  <a:pt x="21" y="107"/>
                  <a:pt x="24" y="106"/>
                </a:cubicBezTo>
                <a:cubicBezTo>
                  <a:pt x="25" y="105"/>
                  <a:pt x="27" y="104"/>
                  <a:pt x="29" y="103"/>
                </a:cubicBezTo>
                <a:cubicBezTo>
                  <a:pt x="31" y="102"/>
                  <a:pt x="34" y="100"/>
                  <a:pt x="36" y="100"/>
                </a:cubicBezTo>
                <a:cubicBezTo>
                  <a:pt x="38" y="100"/>
                  <a:pt x="40" y="101"/>
                  <a:pt x="41" y="10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3" y="99"/>
                  <a:pt x="43" y="95"/>
                  <a:pt x="43" y="93"/>
                </a:cubicBezTo>
                <a:cubicBezTo>
                  <a:pt x="44" y="89"/>
                  <a:pt x="45" y="85"/>
                  <a:pt x="46" y="81"/>
                </a:cubicBezTo>
                <a:cubicBezTo>
                  <a:pt x="47" y="78"/>
                  <a:pt x="47" y="75"/>
                  <a:pt x="48" y="72"/>
                </a:cubicBezTo>
                <a:cubicBezTo>
                  <a:pt x="48" y="70"/>
                  <a:pt x="49" y="67"/>
                  <a:pt x="48" y="65"/>
                </a:cubicBezTo>
                <a:cubicBezTo>
                  <a:pt x="46" y="61"/>
                  <a:pt x="40" y="60"/>
                  <a:pt x="41" y="54"/>
                </a:cubicBezTo>
                <a:cubicBezTo>
                  <a:pt x="41" y="50"/>
                  <a:pt x="46" y="50"/>
                  <a:pt x="50" y="52"/>
                </a:cubicBezTo>
                <a:cubicBezTo>
                  <a:pt x="50" y="51"/>
                  <a:pt x="49" y="50"/>
                  <a:pt x="49" y="49"/>
                </a:cubicBezTo>
                <a:cubicBezTo>
                  <a:pt x="47" y="47"/>
                  <a:pt x="45" y="48"/>
                  <a:pt x="44" y="47"/>
                </a:cubicBezTo>
                <a:cubicBezTo>
                  <a:pt x="41" y="44"/>
                  <a:pt x="45" y="39"/>
                  <a:pt x="49" y="39"/>
                </a:cubicBezTo>
                <a:cubicBezTo>
                  <a:pt x="52" y="40"/>
                  <a:pt x="54" y="41"/>
                  <a:pt x="57" y="41"/>
                </a:cubicBezTo>
                <a:cubicBezTo>
                  <a:pt x="58" y="41"/>
                  <a:pt x="59" y="41"/>
                  <a:pt x="59" y="40"/>
                </a:cubicBezTo>
                <a:cubicBezTo>
                  <a:pt x="60" y="40"/>
                  <a:pt x="60" y="39"/>
                  <a:pt x="61" y="39"/>
                </a:cubicBezTo>
                <a:cubicBezTo>
                  <a:pt x="62" y="39"/>
                  <a:pt x="62" y="40"/>
                  <a:pt x="62" y="40"/>
                </a:cubicBezTo>
                <a:cubicBezTo>
                  <a:pt x="65" y="39"/>
                  <a:pt x="67" y="38"/>
                  <a:pt x="70" y="36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6"/>
                  <a:pt x="71" y="36"/>
                  <a:pt x="71" y="36"/>
                </a:cubicBezTo>
                <a:cubicBezTo>
                  <a:pt x="72" y="38"/>
                  <a:pt x="72" y="40"/>
                  <a:pt x="73" y="41"/>
                </a:cubicBezTo>
                <a:cubicBezTo>
                  <a:pt x="73" y="43"/>
                  <a:pt x="74" y="44"/>
                  <a:pt x="75" y="45"/>
                </a:cubicBezTo>
                <a:cubicBezTo>
                  <a:pt x="76" y="46"/>
                  <a:pt x="77" y="45"/>
                  <a:pt x="79" y="45"/>
                </a:cubicBezTo>
                <a:cubicBezTo>
                  <a:pt x="82" y="45"/>
                  <a:pt x="82" y="49"/>
                  <a:pt x="85" y="47"/>
                </a:cubicBezTo>
                <a:cubicBezTo>
                  <a:pt x="86" y="46"/>
                  <a:pt x="87" y="45"/>
                  <a:pt x="88" y="46"/>
                </a:cubicBezTo>
                <a:cubicBezTo>
                  <a:pt x="89" y="46"/>
                  <a:pt x="89" y="48"/>
                  <a:pt x="89" y="49"/>
                </a:cubicBezTo>
                <a:cubicBezTo>
                  <a:pt x="91" y="47"/>
                  <a:pt x="92" y="45"/>
                  <a:pt x="94" y="43"/>
                </a:cubicBezTo>
                <a:cubicBezTo>
                  <a:pt x="96" y="42"/>
                  <a:pt x="98" y="41"/>
                  <a:pt x="100" y="40"/>
                </a:cubicBezTo>
                <a:cubicBezTo>
                  <a:pt x="103" y="38"/>
                  <a:pt x="105" y="34"/>
                  <a:pt x="109" y="33"/>
                </a:cubicBezTo>
                <a:cubicBezTo>
                  <a:pt x="108" y="31"/>
                  <a:pt x="103" y="30"/>
                  <a:pt x="101" y="29"/>
                </a:cubicBezTo>
                <a:cubicBezTo>
                  <a:pt x="105" y="28"/>
                  <a:pt x="100" y="25"/>
                  <a:pt x="99" y="23"/>
                </a:cubicBezTo>
                <a:cubicBezTo>
                  <a:pt x="97" y="20"/>
                  <a:pt x="95" y="16"/>
                  <a:pt x="96" y="13"/>
                </a:cubicBezTo>
                <a:cubicBezTo>
                  <a:pt x="96" y="6"/>
                  <a:pt x="106" y="18"/>
                  <a:pt x="106" y="13"/>
                </a:cubicBezTo>
                <a:cubicBezTo>
                  <a:pt x="107" y="14"/>
                  <a:pt x="108" y="15"/>
                  <a:pt x="108" y="17"/>
                </a:cubicBezTo>
                <a:cubicBezTo>
                  <a:pt x="109" y="16"/>
                  <a:pt x="110" y="14"/>
                  <a:pt x="111" y="15"/>
                </a:cubicBezTo>
                <a:cubicBezTo>
                  <a:pt x="113" y="15"/>
                  <a:pt x="114" y="18"/>
                  <a:pt x="115" y="19"/>
                </a:cubicBezTo>
                <a:cubicBezTo>
                  <a:pt x="116" y="17"/>
                  <a:pt x="117" y="12"/>
                  <a:pt x="119" y="11"/>
                </a:cubicBezTo>
                <a:cubicBezTo>
                  <a:pt x="120" y="10"/>
                  <a:pt x="121" y="11"/>
                  <a:pt x="122" y="12"/>
                </a:cubicBezTo>
                <a:cubicBezTo>
                  <a:pt x="125" y="13"/>
                  <a:pt x="128" y="10"/>
                  <a:pt x="130" y="9"/>
                </a:cubicBezTo>
                <a:cubicBezTo>
                  <a:pt x="131" y="7"/>
                  <a:pt x="134" y="6"/>
                  <a:pt x="135" y="4"/>
                </a:cubicBezTo>
                <a:cubicBezTo>
                  <a:pt x="136" y="3"/>
                  <a:pt x="136" y="2"/>
                  <a:pt x="136" y="1"/>
                </a:cubicBezTo>
                <a:cubicBezTo>
                  <a:pt x="136" y="1"/>
                  <a:pt x="136" y="1"/>
                  <a:pt x="136" y="1"/>
                </a:cubicBezTo>
                <a:cubicBezTo>
                  <a:pt x="137" y="1"/>
                  <a:pt x="137" y="2"/>
                  <a:pt x="137" y="2"/>
                </a:cubicBezTo>
                <a:cubicBezTo>
                  <a:pt x="139" y="2"/>
                  <a:pt x="142" y="0"/>
                  <a:pt x="143" y="2"/>
                </a:cubicBezTo>
                <a:cubicBezTo>
                  <a:pt x="144" y="4"/>
                  <a:pt x="143" y="5"/>
                  <a:pt x="143" y="6"/>
                </a:cubicBezTo>
                <a:cubicBezTo>
                  <a:pt x="143" y="8"/>
                  <a:pt x="144" y="9"/>
                  <a:pt x="144" y="10"/>
                </a:cubicBezTo>
                <a:cubicBezTo>
                  <a:pt x="147" y="10"/>
                  <a:pt x="148" y="11"/>
                  <a:pt x="148" y="14"/>
                </a:cubicBezTo>
                <a:cubicBezTo>
                  <a:pt x="147" y="16"/>
                  <a:pt x="147" y="16"/>
                  <a:pt x="145" y="17"/>
                </a:cubicBezTo>
                <a:cubicBezTo>
                  <a:pt x="144" y="18"/>
                  <a:pt x="144" y="19"/>
                  <a:pt x="144" y="21"/>
                </a:cubicBezTo>
                <a:cubicBezTo>
                  <a:pt x="143" y="24"/>
                  <a:pt x="145" y="25"/>
                  <a:pt x="146" y="28"/>
                </a:cubicBezTo>
                <a:cubicBezTo>
                  <a:pt x="147" y="30"/>
                  <a:pt x="148" y="33"/>
                  <a:pt x="149" y="35"/>
                </a:cubicBezTo>
                <a:cubicBezTo>
                  <a:pt x="150" y="36"/>
                  <a:pt x="152" y="38"/>
                  <a:pt x="153" y="39"/>
                </a:cubicBezTo>
                <a:cubicBezTo>
                  <a:pt x="155" y="40"/>
                  <a:pt x="159" y="37"/>
                  <a:pt x="161" y="36"/>
                </a:cubicBezTo>
                <a:cubicBezTo>
                  <a:pt x="163" y="35"/>
                  <a:pt x="165" y="34"/>
                  <a:pt x="167" y="33"/>
                </a:cubicBezTo>
                <a:cubicBezTo>
                  <a:pt x="168" y="32"/>
                  <a:pt x="170" y="33"/>
                  <a:pt x="171" y="32"/>
                </a:cubicBezTo>
                <a:cubicBezTo>
                  <a:pt x="172" y="32"/>
                  <a:pt x="173" y="31"/>
                  <a:pt x="174" y="30"/>
                </a:cubicBezTo>
                <a:cubicBezTo>
                  <a:pt x="175" y="30"/>
                  <a:pt x="176" y="30"/>
                  <a:pt x="177" y="29"/>
                </a:cubicBezTo>
                <a:cubicBezTo>
                  <a:pt x="177" y="29"/>
                  <a:pt x="177" y="29"/>
                  <a:pt x="177" y="29"/>
                </a:cubicBezTo>
                <a:cubicBezTo>
                  <a:pt x="179" y="30"/>
                  <a:pt x="182" y="34"/>
                  <a:pt x="184" y="31"/>
                </a:cubicBezTo>
                <a:cubicBezTo>
                  <a:pt x="185" y="29"/>
                  <a:pt x="184" y="27"/>
                  <a:pt x="184" y="25"/>
                </a:cubicBezTo>
                <a:cubicBezTo>
                  <a:pt x="186" y="25"/>
                  <a:pt x="187" y="24"/>
                  <a:pt x="189" y="24"/>
                </a:cubicBezTo>
                <a:cubicBezTo>
                  <a:pt x="190" y="24"/>
                  <a:pt x="191" y="25"/>
                  <a:pt x="192" y="24"/>
                </a:cubicBezTo>
                <a:cubicBezTo>
                  <a:pt x="193" y="24"/>
                  <a:pt x="194" y="23"/>
                  <a:pt x="194" y="23"/>
                </a:cubicBezTo>
                <a:cubicBezTo>
                  <a:pt x="195" y="23"/>
                  <a:pt x="195" y="24"/>
                  <a:pt x="196" y="24"/>
                </a:cubicBezTo>
                <a:cubicBezTo>
                  <a:pt x="197" y="25"/>
                  <a:pt x="198" y="25"/>
                  <a:pt x="199" y="26"/>
                </a:cubicBezTo>
                <a:cubicBezTo>
                  <a:pt x="199" y="26"/>
                  <a:pt x="199" y="26"/>
                  <a:pt x="199" y="26"/>
                </a:cubicBezTo>
                <a:cubicBezTo>
                  <a:pt x="200" y="26"/>
                  <a:pt x="201" y="27"/>
                  <a:pt x="201" y="27"/>
                </a:cubicBezTo>
                <a:cubicBezTo>
                  <a:pt x="203" y="27"/>
                  <a:pt x="202" y="27"/>
                  <a:pt x="203" y="26"/>
                </a:cubicBezTo>
                <a:cubicBezTo>
                  <a:pt x="205" y="26"/>
                  <a:pt x="207" y="24"/>
                  <a:pt x="208" y="24"/>
                </a:cubicBezTo>
                <a:cubicBezTo>
                  <a:pt x="209" y="24"/>
                  <a:pt x="211" y="25"/>
                  <a:pt x="212" y="24"/>
                </a:cubicBezTo>
                <a:cubicBezTo>
                  <a:pt x="213" y="24"/>
                  <a:pt x="213" y="23"/>
                  <a:pt x="214" y="23"/>
                </a:cubicBezTo>
                <a:cubicBezTo>
                  <a:pt x="214" y="23"/>
                  <a:pt x="215" y="24"/>
                  <a:pt x="216" y="23"/>
                </a:cubicBezTo>
                <a:cubicBezTo>
                  <a:pt x="218" y="23"/>
                  <a:pt x="218" y="19"/>
                  <a:pt x="219" y="18"/>
                </a:cubicBezTo>
                <a:cubicBezTo>
                  <a:pt x="220" y="16"/>
                  <a:pt x="221" y="14"/>
                  <a:pt x="223" y="11"/>
                </a:cubicBezTo>
                <a:cubicBezTo>
                  <a:pt x="224" y="9"/>
                  <a:pt x="227" y="6"/>
                  <a:pt x="227" y="3"/>
                </a:cubicBezTo>
                <a:cubicBezTo>
                  <a:pt x="228" y="3"/>
                  <a:pt x="228" y="3"/>
                  <a:pt x="228" y="3"/>
                </a:cubicBezTo>
                <a:cubicBezTo>
                  <a:pt x="231" y="2"/>
                  <a:pt x="234" y="15"/>
                  <a:pt x="235" y="17"/>
                </a:cubicBezTo>
                <a:cubicBezTo>
                  <a:pt x="235" y="19"/>
                  <a:pt x="236" y="24"/>
                  <a:pt x="240" y="26"/>
                </a:cubicBezTo>
                <a:cubicBezTo>
                  <a:pt x="243" y="29"/>
                  <a:pt x="245" y="33"/>
                  <a:pt x="245" y="34"/>
                </a:cubicBezTo>
                <a:cubicBezTo>
                  <a:pt x="245" y="35"/>
                  <a:pt x="240" y="41"/>
                  <a:pt x="238" y="43"/>
                </a:cubicBezTo>
                <a:cubicBezTo>
                  <a:pt x="236" y="45"/>
                  <a:pt x="234" y="48"/>
                  <a:pt x="233" y="49"/>
                </a:cubicBezTo>
                <a:cubicBezTo>
                  <a:pt x="231" y="50"/>
                  <a:pt x="229" y="52"/>
                  <a:pt x="227" y="57"/>
                </a:cubicBezTo>
                <a:cubicBezTo>
                  <a:pt x="224" y="63"/>
                  <a:pt x="219" y="64"/>
                  <a:pt x="219" y="64"/>
                </a:cubicBezTo>
                <a:cubicBezTo>
                  <a:pt x="223" y="65"/>
                  <a:pt x="232" y="60"/>
                  <a:pt x="234" y="59"/>
                </a:cubicBezTo>
                <a:cubicBezTo>
                  <a:pt x="235" y="58"/>
                  <a:pt x="237" y="58"/>
                  <a:pt x="238" y="57"/>
                </a:cubicBezTo>
                <a:cubicBezTo>
                  <a:pt x="238" y="57"/>
                  <a:pt x="237" y="53"/>
                  <a:pt x="237" y="53"/>
                </a:cubicBezTo>
                <a:cubicBezTo>
                  <a:pt x="237" y="53"/>
                  <a:pt x="238" y="50"/>
                  <a:pt x="240" y="48"/>
                </a:cubicBezTo>
                <a:cubicBezTo>
                  <a:pt x="243" y="45"/>
                  <a:pt x="244" y="48"/>
                  <a:pt x="247" y="47"/>
                </a:cubicBezTo>
                <a:cubicBezTo>
                  <a:pt x="250" y="47"/>
                  <a:pt x="251" y="46"/>
                  <a:pt x="258" y="46"/>
                </a:cubicBezTo>
                <a:cubicBezTo>
                  <a:pt x="264" y="47"/>
                  <a:pt x="258" y="51"/>
                  <a:pt x="258" y="54"/>
                </a:cubicBezTo>
                <a:cubicBezTo>
                  <a:pt x="258" y="57"/>
                  <a:pt x="251" y="62"/>
                  <a:pt x="251" y="63"/>
                </a:cubicBezTo>
                <a:cubicBezTo>
                  <a:pt x="251" y="64"/>
                  <a:pt x="255" y="63"/>
                  <a:pt x="258" y="61"/>
                </a:cubicBezTo>
                <a:cubicBezTo>
                  <a:pt x="261" y="59"/>
                  <a:pt x="260" y="57"/>
                  <a:pt x="261" y="53"/>
                </a:cubicBezTo>
                <a:cubicBezTo>
                  <a:pt x="262" y="49"/>
                  <a:pt x="267" y="49"/>
                  <a:pt x="272" y="48"/>
                </a:cubicBezTo>
                <a:cubicBezTo>
                  <a:pt x="276" y="47"/>
                  <a:pt x="281" y="50"/>
                  <a:pt x="287" y="54"/>
                </a:cubicBezTo>
                <a:cubicBezTo>
                  <a:pt x="293" y="58"/>
                  <a:pt x="293" y="58"/>
                  <a:pt x="295" y="58"/>
                </a:cubicBezTo>
                <a:cubicBezTo>
                  <a:pt x="297" y="58"/>
                  <a:pt x="298" y="59"/>
                  <a:pt x="299" y="59"/>
                </a:cubicBezTo>
                <a:cubicBezTo>
                  <a:pt x="300" y="60"/>
                  <a:pt x="298" y="64"/>
                  <a:pt x="298" y="65"/>
                </a:cubicBezTo>
                <a:cubicBezTo>
                  <a:pt x="298" y="66"/>
                  <a:pt x="299" y="71"/>
                  <a:pt x="299" y="69"/>
                </a:cubicBezTo>
                <a:cubicBezTo>
                  <a:pt x="300" y="67"/>
                  <a:pt x="300" y="70"/>
                  <a:pt x="300" y="70"/>
                </a:cubicBezTo>
                <a:cubicBezTo>
                  <a:pt x="300" y="70"/>
                  <a:pt x="304" y="68"/>
                  <a:pt x="307" y="65"/>
                </a:cubicBezTo>
                <a:cubicBezTo>
                  <a:pt x="310" y="62"/>
                  <a:pt x="314" y="63"/>
                  <a:pt x="315" y="63"/>
                </a:cubicBezTo>
                <a:cubicBezTo>
                  <a:pt x="316" y="63"/>
                  <a:pt x="318" y="65"/>
                  <a:pt x="321" y="66"/>
                </a:cubicBezTo>
                <a:cubicBezTo>
                  <a:pt x="324" y="68"/>
                  <a:pt x="327" y="68"/>
                  <a:pt x="331" y="67"/>
                </a:cubicBezTo>
                <a:cubicBezTo>
                  <a:pt x="335" y="67"/>
                  <a:pt x="335" y="65"/>
                  <a:pt x="341" y="65"/>
                </a:cubicBezTo>
                <a:cubicBezTo>
                  <a:pt x="347" y="65"/>
                  <a:pt x="358" y="74"/>
                  <a:pt x="363" y="79"/>
                </a:cubicBezTo>
                <a:cubicBezTo>
                  <a:pt x="368" y="83"/>
                  <a:pt x="376" y="84"/>
                  <a:pt x="381" y="83"/>
                </a:cubicBezTo>
                <a:cubicBezTo>
                  <a:pt x="386" y="83"/>
                  <a:pt x="388" y="83"/>
                  <a:pt x="391" y="94"/>
                </a:cubicBezTo>
                <a:cubicBezTo>
                  <a:pt x="401" y="122"/>
                  <a:pt x="383" y="134"/>
                  <a:pt x="381" y="136"/>
                </a:cubicBezTo>
                <a:cubicBezTo>
                  <a:pt x="379" y="138"/>
                  <a:pt x="378" y="140"/>
                  <a:pt x="375" y="143"/>
                </a:cubicBezTo>
                <a:cubicBezTo>
                  <a:pt x="371" y="146"/>
                  <a:pt x="370" y="147"/>
                  <a:pt x="368" y="152"/>
                </a:cubicBezTo>
                <a:cubicBezTo>
                  <a:pt x="366" y="157"/>
                  <a:pt x="361" y="164"/>
                  <a:pt x="359" y="168"/>
                </a:cubicBezTo>
                <a:cubicBezTo>
                  <a:pt x="357" y="172"/>
                  <a:pt x="357" y="171"/>
                  <a:pt x="354" y="169"/>
                </a:cubicBezTo>
                <a:cubicBezTo>
                  <a:pt x="350" y="167"/>
                  <a:pt x="352" y="172"/>
                  <a:pt x="349" y="174"/>
                </a:cubicBezTo>
                <a:cubicBezTo>
                  <a:pt x="346" y="177"/>
                  <a:pt x="348" y="185"/>
                  <a:pt x="349" y="191"/>
                </a:cubicBezTo>
                <a:cubicBezTo>
                  <a:pt x="349" y="197"/>
                  <a:pt x="349" y="202"/>
                  <a:pt x="349" y="204"/>
                </a:cubicBezTo>
                <a:cubicBezTo>
                  <a:pt x="348" y="206"/>
                  <a:pt x="347" y="208"/>
                  <a:pt x="346" y="216"/>
                </a:cubicBezTo>
                <a:cubicBezTo>
                  <a:pt x="345" y="225"/>
                  <a:pt x="344" y="223"/>
                  <a:pt x="340" y="225"/>
                </a:cubicBezTo>
                <a:cubicBezTo>
                  <a:pt x="336" y="228"/>
                  <a:pt x="339" y="230"/>
                  <a:pt x="338" y="239"/>
                </a:cubicBezTo>
                <a:cubicBezTo>
                  <a:pt x="336" y="248"/>
                  <a:pt x="330" y="251"/>
                  <a:pt x="326" y="256"/>
                </a:cubicBezTo>
                <a:cubicBezTo>
                  <a:pt x="321" y="262"/>
                  <a:pt x="325" y="258"/>
                  <a:pt x="323" y="260"/>
                </a:cubicBezTo>
                <a:cubicBezTo>
                  <a:pt x="322" y="262"/>
                  <a:pt x="323" y="264"/>
                  <a:pt x="323" y="264"/>
                </a:cubicBezTo>
                <a:cubicBezTo>
                  <a:pt x="323" y="265"/>
                  <a:pt x="319" y="267"/>
                  <a:pt x="316" y="268"/>
                </a:cubicBezTo>
                <a:cubicBezTo>
                  <a:pt x="313" y="268"/>
                  <a:pt x="313" y="270"/>
                  <a:pt x="311" y="274"/>
                </a:cubicBezTo>
                <a:cubicBezTo>
                  <a:pt x="309" y="279"/>
                  <a:pt x="296" y="277"/>
                  <a:pt x="295" y="276"/>
                </a:cubicBezTo>
                <a:cubicBezTo>
                  <a:pt x="293" y="275"/>
                  <a:pt x="290" y="277"/>
                  <a:pt x="289" y="278"/>
                </a:cubicBezTo>
                <a:cubicBezTo>
                  <a:pt x="287" y="279"/>
                  <a:pt x="286" y="282"/>
                  <a:pt x="284" y="281"/>
                </a:cubicBezTo>
                <a:cubicBezTo>
                  <a:pt x="283" y="281"/>
                  <a:pt x="281" y="282"/>
                  <a:pt x="280" y="284"/>
                </a:cubicBezTo>
                <a:cubicBezTo>
                  <a:pt x="278" y="286"/>
                  <a:pt x="275" y="287"/>
                  <a:pt x="272" y="288"/>
                </a:cubicBezTo>
                <a:cubicBezTo>
                  <a:pt x="268" y="288"/>
                  <a:pt x="258" y="297"/>
                  <a:pt x="254" y="299"/>
                </a:cubicBezTo>
                <a:cubicBezTo>
                  <a:pt x="250" y="302"/>
                  <a:pt x="250" y="300"/>
                  <a:pt x="248" y="303"/>
                </a:cubicBezTo>
                <a:cubicBezTo>
                  <a:pt x="246" y="305"/>
                  <a:pt x="248" y="305"/>
                  <a:pt x="244" y="308"/>
                </a:cubicBezTo>
                <a:cubicBezTo>
                  <a:pt x="240" y="311"/>
                  <a:pt x="243" y="313"/>
                  <a:pt x="242" y="319"/>
                </a:cubicBezTo>
                <a:cubicBezTo>
                  <a:pt x="241" y="326"/>
                  <a:pt x="241" y="332"/>
                  <a:pt x="241" y="332"/>
                </a:cubicBezTo>
                <a:cubicBezTo>
                  <a:pt x="241" y="333"/>
                  <a:pt x="239" y="335"/>
                  <a:pt x="237" y="335"/>
                </a:cubicBezTo>
                <a:cubicBezTo>
                  <a:pt x="236" y="336"/>
                  <a:pt x="234" y="339"/>
                  <a:pt x="231" y="340"/>
                </a:cubicBezTo>
                <a:cubicBezTo>
                  <a:pt x="229" y="342"/>
                  <a:pt x="228" y="344"/>
                  <a:pt x="226" y="344"/>
                </a:cubicBezTo>
                <a:cubicBezTo>
                  <a:pt x="225" y="345"/>
                  <a:pt x="223" y="350"/>
                  <a:pt x="223" y="350"/>
                </a:cubicBezTo>
                <a:cubicBezTo>
                  <a:pt x="222" y="351"/>
                  <a:pt x="225" y="348"/>
                  <a:pt x="220" y="356"/>
                </a:cubicBezTo>
                <a:cubicBezTo>
                  <a:pt x="215" y="364"/>
                  <a:pt x="208" y="366"/>
                  <a:pt x="208" y="366"/>
                </a:cubicBezTo>
                <a:cubicBezTo>
                  <a:pt x="213" y="363"/>
                  <a:pt x="218" y="354"/>
                  <a:pt x="218" y="353"/>
                </a:cubicBezTo>
                <a:cubicBezTo>
                  <a:pt x="218" y="352"/>
                  <a:pt x="217" y="353"/>
                  <a:pt x="215" y="353"/>
                </a:cubicBezTo>
                <a:cubicBezTo>
                  <a:pt x="213" y="353"/>
                  <a:pt x="214" y="351"/>
                  <a:pt x="213" y="351"/>
                </a:cubicBezTo>
                <a:cubicBezTo>
                  <a:pt x="212" y="352"/>
                  <a:pt x="214" y="353"/>
                  <a:pt x="213" y="354"/>
                </a:cubicBezTo>
                <a:cubicBezTo>
                  <a:pt x="212" y="355"/>
                  <a:pt x="211" y="357"/>
                  <a:pt x="210" y="358"/>
                </a:cubicBezTo>
                <a:cubicBezTo>
                  <a:pt x="209" y="359"/>
                  <a:pt x="206" y="362"/>
                  <a:pt x="204" y="364"/>
                </a:cubicBezTo>
                <a:cubicBezTo>
                  <a:pt x="203" y="366"/>
                  <a:pt x="203" y="368"/>
                  <a:pt x="203" y="368"/>
                </a:cubicBezTo>
                <a:cubicBezTo>
                  <a:pt x="203" y="368"/>
                  <a:pt x="201" y="370"/>
                  <a:pt x="198" y="375"/>
                </a:cubicBezTo>
                <a:cubicBezTo>
                  <a:pt x="196" y="380"/>
                  <a:pt x="198" y="378"/>
                  <a:pt x="194" y="381"/>
                </a:cubicBezTo>
                <a:cubicBezTo>
                  <a:pt x="191" y="383"/>
                  <a:pt x="190" y="384"/>
                  <a:pt x="188" y="385"/>
                </a:cubicBezTo>
                <a:cubicBezTo>
                  <a:pt x="187" y="386"/>
                  <a:pt x="187" y="386"/>
                  <a:pt x="186" y="387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Freeform 42">
            <a:extLst>
              <a:ext uri="{FF2B5EF4-FFF2-40B4-BE49-F238E27FC236}">
                <a16:creationId xmlns:a16="http://schemas.microsoft.com/office/drawing/2014/main" id="{FED7B1BC-F456-4114-A516-2F4E486F7879}"/>
              </a:ext>
            </a:extLst>
          </p:cNvPr>
          <p:cNvSpPr>
            <a:spLocks/>
          </p:cNvSpPr>
          <p:nvPr/>
        </p:nvSpPr>
        <p:spPr bwMode="auto">
          <a:xfrm>
            <a:off x="6156325" y="5145088"/>
            <a:ext cx="758825" cy="1069975"/>
          </a:xfrm>
          <a:custGeom>
            <a:avLst/>
            <a:gdLst>
              <a:gd name="T0" fmla="*/ 273293 w 200"/>
              <a:gd name="T1" fmla="*/ 53045 h 282"/>
              <a:gd name="T2" fmla="*/ 216357 w 200"/>
              <a:gd name="T3" fmla="*/ 109879 h 282"/>
              <a:gd name="T4" fmla="*/ 216357 w 200"/>
              <a:gd name="T5" fmla="*/ 178080 h 282"/>
              <a:gd name="T6" fmla="*/ 189787 w 200"/>
              <a:gd name="T7" fmla="*/ 212181 h 282"/>
              <a:gd name="T8" fmla="*/ 155625 w 200"/>
              <a:gd name="T9" fmla="*/ 291748 h 282"/>
              <a:gd name="T10" fmla="*/ 136646 w 200"/>
              <a:gd name="T11" fmla="*/ 344794 h 282"/>
              <a:gd name="T12" fmla="*/ 151829 w 200"/>
              <a:gd name="T13" fmla="*/ 447095 h 282"/>
              <a:gd name="T14" fmla="*/ 129055 w 200"/>
              <a:gd name="T15" fmla="*/ 507718 h 282"/>
              <a:gd name="T16" fmla="*/ 102485 w 200"/>
              <a:gd name="T17" fmla="*/ 575919 h 282"/>
              <a:gd name="T18" fmla="*/ 106281 w 200"/>
              <a:gd name="T19" fmla="*/ 606230 h 282"/>
              <a:gd name="T20" fmla="*/ 75915 w 200"/>
              <a:gd name="T21" fmla="*/ 644120 h 282"/>
              <a:gd name="T22" fmla="*/ 64527 w 200"/>
              <a:gd name="T23" fmla="*/ 719899 h 282"/>
              <a:gd name="T24" fmla="*/ 60732 w 200"/>
              <a:gd name="T25" fmla="*/ 769155 h 282"/>
              <a:gd name="T26" fmla="*/ 83506 w 200"/>
              <a:gd name="T27" fmla="*/ 803255 h 282"/>
              <a:gd name="T28" fmla="*/ 53140 w 200"/>
              <a:gd name="T29" fmla="*/ 825989 h 282"/>
              <a:gd name="T30" fmla="*/ 56936 w 200"/>
              <a:gd name="T31" fmla="*/ 856300 h 282"/>
              <a:gd name="T32" fmla="*/ 53140 w 200"/>
              <a:gd name="T33" fmla="*/ 886612 h 282"/>
              <a:gd name="T34" fmla="*/ 34162 w 200"/>
              <a:gd name="T35" fmla="*/ 924501 h 282"/>
              <a:gd name="T36" fmla="*/ 7591 w 200"/>
              <a:gd name="T37" fmla="*/ 1000280 h 282"/>
              <a:gd name="T38" fmla="*/ 30366 w 200"/>
              <a:gd name="T39" fmla="*/ 1023014 h 282"/>
              <a:gd name="T40" fmla="*/ 106281 w 200"/>
              <a:gd name="T41" fmla="*/ 1053325 h 282"/>
              <a:gd name="T42" fmla="*/ 113872 w 200"/>
              <a:gd name="T43" fmla="*/ 1053325 h 282"/>
              <a:gd name="T44" fmla="*/ 121464 w 200"/>
              <a:gd name="T45" fmla="*/ 1041958 h 282"/>
              <a:gd name="T46" fmla="*/ 117668 w 200"/>
              <a:gd name="T47" fmla="*/ 1011647 h 282"/>
              <a:gd name="T48" fmla="*/ 144238 w 200"/>
              <a:gd name="T49" fmla="*/ 988913 h 282"/>
              <a:gd name="T50" fmla="*/ 167012 w 200"/>
              <a:gd name="T51" fmla="*/ 969969 h 282"/>
              <a:gd name="T52" fmla="*/ 201174 w 200"/>
              <a:gd name="T53" fmla="*/ 935868 h 282"/>
              <a:gd name="T54" fmla="*/ 235336 w 200"/>
              <a:gd name="T55" fmla="*/ 890401 h 282"/>
              <a:gd name="T56" fmla="*/ 193582 w 200"/>
              <a:gd name="T57" fmla="*/ 841145 h 282"/>
              <a:gd name="T58" fmla="*/ 250519 w 200"/>
              <a:gd name="T59" fmla="*/ 818411 h 282"/>
              <a:gd name="T60" fmla="*/ 269497 w 200"/>
              <a:gd name="T61" fmla="*/ 776733 h 282"/>
              <a:gd name="T62" fmla="*/ 292272 w 200"/>
              <a:gd name="T63" fmla="*/ 753999 h 282"/>
              <a:gd name="T64" fmla="*/ 296067 w 200"/>
              <a:gd name="T65" fmla="*/ 738843 h 282"/>
              <a:gd name="T66" fmla="*/ 296067 w 200"/>
              <a:gd name="T67" fmla="*/ 719899 h 282"/>
              <a:gd name="T68" fmla="*/ 292272 w 200"/>
              <a:gd name="T69" fmla="*/ 678220 h 282"/>
              <a:gd name="T70" fmla="*/ 330229 w 200"/>
              <a:gd name="T71" fmla="*/ 689587 h 282"/>
              <a:gd name="T72" fmla="*/ 379574 w 200"/>
              <a:gd name="T73" fmla="*/ 670642 h 282"/>
              <a:gd name="T74" fmla="*/ 398552 w 200"/>
              <a:gd name="T75" fmla="*/ 640331 h 282"/>
              <a:gd name="T76" fmla="*/ 394756 w 200"/>
              <a:gd name="T77" fmla="*/ 606230 h 282"/>
              <a:gd name="T78" fmla="*/ 432714 w 200"/>
              <a:gd name="T79" fmla="*/ 613808 h 282"/>
              <a:gd name="T80" fmla="*/ 485854 w 200"/>
              <a:gd name="T81" fmla="*/ 602441 h 282"/>
              <a:gd name="T82" fmla="*/ 588339 w 200"/>
              <a:gd name="T83" fmla="*/ 526663 h 282"/>
              <a:gd name="T84" fmla="*/ 576952 w 200"/>
              <a:gd name="T85" fmla="*/ 500140 h 282"/>
              <a:gd name="T86" fmla="*/ 573156 w 200"/>
              <a:gd name="T87" fmla="*/ 473617 h 282"/>
              <a:gd name="T88" fmla="*/ 550382 w 200"/>
              <a:gd name="T89" fmla="*/ 443306 h 282"/>
              <a:gd name="T90" fmla="*/ 554177 w 200"/>
              <a:gd name="T91" fmla="*/ 435728 h 282"/>
              <a:gd name="T92" fmla="*/ 573156 w 200"/>
              <a:gd name="T93" fmla="*/ 356160 h 282"/>
              <a:gd name="T94" fmla="*/ 633888 w 200"/>
              <a:gd name="T95" fmla="*/ 272804 h 282"/>
              <a:gd name="T96" fmla="*/ 724985 w 200"/>
              <a:gd name="T97" fmla="*/ 200814 h 282"/>
              <a:gd name="T98" fmla="*/ 755351 w 200"/>
              <a:gd name="T99" fmla="*/ 128824 h 282"/>
              <a:gd name="T100" fmla="*/ 728781 w 200"/>
              <a:gd name="T101" fmla="*/ 125035 h 282"/>
              <a:gd name="T102" fmla="*/ 721190 w 200"/>
              <a:gd name="T103" fmla="*/ 147769 h 282"/>
              <a:gd name="T104" fmla="*/ 668049 w 200"/>
              <a:gd name="T105" fmla="*/ 204603 h 282"/>
              <a:gd name="T106" fmla="*/ 569360 w 200"/>
              <a:gd name="T107" fmla="*/ 193236 h 282"/>
              <a:gd name="T108" fmla="*/ 618705 w 200"/>
              <a:gd name="T109" fmla="*/ 125035 h 282"/>
              <a:gd name="T110" fmla="*/ 550382 w 200"/>
              <a:gd name="T111" fmla="*/ 83357 h 282"/>
              <a:gd name="T112" fmla="*/ 501037 w 200"/>
              <a:gd name="T113" fmla="*/ 71990 h 282"/>
              <a:gd name="T114" fmla="*/ 436510 w 200"/>
              <a:gd name="T115" fmla="*/ 7578 h 282"/>
              <a:gd name="T116" fmla="*/ 421327 w 200"/>
              <a:gd name="T117" fmla="*/ 7578 h 282"/>
              <a:gd name="T118" fmla="*/ 387165 w 200"/>
              <a:gd name="T119" fmla="*/ 11367 h 282"/>
              <a:gd name="T120" fmla="*/ 353003 w 200"/>
              <a:gd name="T121" fmla="*/ 11367 h 282"/>
              <a:gd name="T122" fmla="*/ 315046 w 200"/>
              <a:gd name="T123" fmla="*/ 7578 h 282"/>
              <a:gd name="T124" fmla="*/ 273293 w 200"/>
              <a:gd name="T125" fmla="*/ 26523 h 2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0" h="282">
                <a:moveTo>
                  <a:pt x="72" y="8"/>
                </a:moveTo>
                <a:cubicBezTo>
                  <a:pt x="72" y="9"/>
                  <a:pt x="72" y="11"/>
                  <a:pt x="72" y="14"/>
                </a:cubicBezTo>
                <a:cubicBezTo>
                  <a:pt x="71" y="20"/>
                  <a:pt x="71" y="22"/>
                  <a:pt x="65" y="25"/>
                </a:cubicBezTo>
                <a:cubicBezTo>
                  <a:pt x="59" y="27"/>
                  <a:pt x="56" y="24"/>
                  <a:pt x="57" y="29"/>
                </a:cubicBezTo>
                <a:cubicBezTo>
                  <a:pt x="58" y="35"/>
                  <a:pt x="60" y="39"/>
                  <a:pt x="59" y="42"/>
                </a:cubicBezTo>
                <a:cubicBezTo>
                  <a:pt x="58" y="44"/>
                  <a:pt x="56" y="46"/>
                  <a:pt x="57" y="47"/>
                </a:cubicBezTo>
                <a:cubicBezTo>
                  <a:pt x="57" y="48"/>
                  <a:pt x="61" y="48"/>
                  <a:pt x="59" y="50"/>
                </a:cubicBezTo>
                <a:cubicBezTo>
                  <a:pt x="58" y="52"/>
                  <a:pt x="52" y="54"/>
                  <a:pt x="50" y="56"/>
                </a:cubicBezTo>
                <a:cubicBezTo>
                  <a:pt x="48" y="58"/>
                  <a:pt x="48" y="60"/>
                  <a:pt x="47" y="62"/>
                </a:cubicBezTo>
                <a:cubicBezTo>
                  <a:pt x="46" y="65"/>
                  <a:pt x="41" y="76"/>
                  <a:pt x="41" y="77"/>
                </a:cubicBezTo>
                <a:cubicBezTo>
                  <a:pt x="42" y="78"/>
                  <a:pt x="43" y="83"/>
                  <a:pt x="40" y="84"/>
                </a:cubicBezTo>
                <a:cubicBezTo>
                  <a:pt x="38" y="86"/>
                  <a:pt x="35" y="88"/>
                  <a:pt x="36" y="91"/>
                </a:cubicBezTo>
                <a:cubicBezTo>
                  <a:pt x="37" y="95"/>
                  <a:pt x="42" y="106"/>
                  <a:pt x="42" y="109"/>
                </a:cubicBezTo>
                <a:cubicBezTo>
                  <a:pt x="41" y="112"/>
                  <a:pt x="41" y="114"/>
                  <a:pt x="40" y="118"/>
                </a:cubicBezTo>
                <a:cubicBezTo>
                  <a:pt x="38" y="121"/>
                  <a:pt x="34" y="122"/>
                  <a:pt x="34" y="126"/>
                </a:cubicBezTo>
                <a:cubicBezTo>
                  <a:pt x="34" y="129"/>
                  <a:pt x="34" y="131"/>
                  <a:pt x="34" y="134"/>
                </a:cubicBezTo>
                <a:cubicBezTo>
                  <a:pt x="33" y="138"/>
                  <a:pt x="33" y="134"/>
                  <a:pt x="30" y="140"/>
                </a:cubicBezTo>
                <a:cubicBezTo>
                  <a:pt x="26" y="147"/>
                  <a:pt x="26" y="149"/>
                  <a:pt x="27" y="152"/>
                </a:cubicBezTo>
                <a:cubicBezTo>
                  <a:pt x="27" y="154"/>
                  <a:pt x="27" y="155"/>
                  <a:pt x="28" y="156"/>
                </a:cubicBezTo>
                <a:cubicBezTo>
                  <a:pt x="28" y="158"/>
                  <a:pt x="32" y="157"/>
                  <a:pt x="28" y="160"/>
                </a:cubicBezTo>
                <a:cubicBezTo>
                  <a:pt x="24" y="163"/>
                  <a:pt x="21" y="162"/>
                  <a:pt x="20" y="165"/>
                </a:cubicBezTo>
                <a:cubicBezTo>
                  <a:pt x="19" y="168"/>
                  <a:pt x="20" y="165"/>
                  <a:pt x="20" y="170"/>
                </a:cubicBezTo>
                <a:cubicBezTo>
                  <a:pt x="20" y="176"/>
                  <a:pt x="19" y="175"/>
                  <a:pt x="19" y="180"/>
                </a:cubicBezTo>
                <a:cubicBezTo>
                  <a:pt x="19" y="186"/>
                  <a:pt x="18" y="187"/>
                  <a:pt x="17" y="190"/>
                </a:cubicBezTo>
                <a:cubicBezTo>
                  <a:pt x="16" y="192"/>
                  <a:pt x="12" y="195"/>
                  <a:pt x="13" y="197"/>
                </a:cubicBezTo>
                <a:cubicBezTo>
                  <a:pt x="13" y="199"/>
                  <a:pt x="17" y="199"/>
                  <a:pt x="16" y="203"/>
                </a:cubicBezTo>
                <a:cubicBezTo>
                  <a:pt x="15" y="207"/>
                  <a:pt x="15" y="207"/>
                  <a:pt x="17" y="209"/>
                </a:cubicBezTo>
                <a:cubicBezTo>
                  <a:pt x="19" y="211"/>
                  <a:pt x="22" y="211"/>
                  <a:pt x="22" y="212"/>
                </a:cubicBezTo>
                <a:cubicBezTo>
                  <a:pt x="21" y="213"/>
                  <a:pt x="19" y="216"/>
                  <a:pt x="17" y="217"/>
                </a:cubicBezTo>
                <a:cubicBezTo>
                  <a:pt x="16" y="217"/>
                  <a:pt x="13" y="218"/>
                  <a:pt x="14" y="218"/>
                </a:cubicBezTo>
                <a:cubicBezTo>
                  <a:pt x="16" y="219"/>
                  <a:pt x="19" y="218"/>
                  <a:pt x="19" y="220"/>
                </a:cubicBezTo>
                <a:cubicBezTo>
                  <a:pt x="19" y="223"/>
                  <a:pt x="14" y="224"/>
                  <a:pt x="15" y="226"/>
                </a:cubicBezTo>
                <a:cubicBezTo>
                  <a:pt x="16" y="229"/>
                  <a:pt x="16" y="228"/>
                  <a:pt x="16" y="230"/>
                </a:cubicBezTo>
                <a:cubicBezTo>
                  <a:pt x="16" y="231"/>
                  <a:pt x="14" y="232"/>
                  <a:pt x="14" y="234"/>
                </a:cubicBezTo>
                <a:cubicBezTo>
                  <a:pt x="14" y="236"/>
                  <a:pt x="14" y="236"/>
                  <a:pt x="12" y="239"/>
                </a:cubicBezTo>
                <a:cubicBezTo>
                  <a:pt x="10" y="241"/>
                  <a:pt x="8" y="242"/>
                  <a:pt x="9" y="244"/>
                </a:cubicBezTo>
                <a:cubicBezTo>
                  <a:pt x="9" y="246"/>
                  <a:pt x="0" y="253"/>
                  <a:pt x="0" y="257"/>
                </a:cubicBezTo>
                <a:cubicBezTo>
                  <a:pt x="0" y="260"/>
                  <a:pt x="1" y="263"/>
                  <a:pt x="2" y="264"/>
                </a:cubicBezTo>
                <a:cubicBezTo>
                  <a:pt x="4" y="265"/>
                  <a:pt x="7" y="260"/>
                  <a:pt x="8" y="264"/>
                </a:cubicBezTo>
                <a:cubicBezTo>
                  <a:pt x="9" y="267"/>
                  <a:pt x="6" y="265"/>
                  <a:pt x="8" y="270"/>
                </a:cubicBezTo>
                <a:cubicBezTo>
                  <a:pt x="9" y="275"/>
                  <a:pt x="8" y="275"/>
                  <a:pt x="12" y="276"/>
                </a:cubicBezTo>
                <a:cubicBezTo>
                  <a:pt x="16" y="277"/>
                  <a:pt x="26" y="274"/>
                  <a:pt x="28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9" y="277"/>
                  <a:pt x="29" y="277"/>
                  <a:pt x="30" y="278"/>
                </a:cubicBezTo>
                <a:cubicBezTo>
                  <a:pt x="33" y="280"/>
                  <a:pt x="36" y="282"/>
                  <a:pt x="36" y="281"/>
                </a:cubicBezTo>
                <a:cubicBezTo>
                  <a:pt x="37" y="280"/>
                  <a:pt x="33" y="276"/>
                  <a:pt x="32" y="275"/>
                </a:cubicBezTo>
                <a:cubicBezTo>
                  <a:pt x="32" y="275"/>
                  <a:pt x="32" y="274"/>
                  <a:pt x="31" y="274"/>
                </a:cubicBezTo>
                <a:cubicBezTo>
                  <a:pt x="30" y="274"/>
                  <a:pt x="31" y="268"/>
                  <a:pt x="31" y="267"/>
                </a:cubicBezTo>
                <a:cubicBezTo>
                  <a:pt x="31" y="266"/>
                  <a:pt x="32" y="263"/>
                  <a:pt x="34" y="263"/>
                </a:cubicBezTo>
                <a:cubicBezTo>
                  <a:pt x="36" y="264"/>
                  <a:pt x="37" y="260"/>
                  <a:pt x="38" y="261"/>
                </a:cubicBezTo>
                <a:cubicBezTo>
                  <a:pt x="39" y="261"/>
                  <a:pt x="41" y="262"/>
                  <a:pt x="42" y="260"/>
                </a:cubicBezTo>
                <a:cubicBezTo>
                  <a:pt x="43" y="258"/>
                  <a:pt x="43" y="257"/>
                  <a:pt x="44" y="256"/>
                </a:cubicBezTo>
                <a:cubicBezTo>
                  <a:pt x="44" y="255"/>
                  <a:pt x="46" y="252"/>
                  <a:pt x="48" y="251"/>
                </a:cubicBezTo>
                <a:cubicBezTo>
                  <a:pt x="49" y="250"/>
                  <a:pt x="52" y="249"/>
                  <a:pt x="53" y="247"/>
                </a:cubicBezTo>
                <a:cubicBezTo>
                  <a:pt x="55" y="246"/>
                  <a:pt x="61" y="243"/>
                  <a:pt x="59" y="242"/>
                </a:cubicBezTo>
                <a:cubicBezTo>
                  <a:pt x="58" y="240"/>
                  <a:pt x="64" y="236"/>
                  <a:pt x="62" y="235"/>
                </a:cubicBezTo>
                <a:cubicBezTo>
                  <a:pt x="59" y="233"/>
                  <a:pt x="52" y="231"/>
                  <a:pt x="51" y="230"/>
                </a:cubicBezTo>
                <a:cubicBezTo>
                  <a:pt x="50" y="228"/>
                  <a:pt x="50" y="224"/>
                  <a:pt x="51" y="222"/>
                </a:cubicBezTo>
                <a:cubicBezTo>
                  <a:pt x="52" y="221"/>
                  <a:pt x="57" y="218"/>
                  <a:pt x="58" y="218"/>
                </a:cubicBezTo>
                <a:cubicBezTo>
                  <a:pt x="59" y="217"/>
                  <a:pt x="64" y="217"/>
                  <a:pt x="66" y="216"/>
                </a:cubicBezTo>
                <a:cubicBezTo>
                  <a:pt x="68" y="214"/>
                  <a:pt x="70" y="211"/>
                  <a:pt x="71" y="210"/>
                </a:cubicBezTo>
                <a:cubicBezTo>
                  <a:pt x="71" y="209"/>
                  <a:pt x="71" y="207"/>
                  <a:pt x="71" y="205"/>
                </a:cubicBezTo>
                <a:cubicBezTo>
                  <a:pt x="72" y="203"/>
                  <a:pt x="71" y="201"/>
                  <a:pt x="73" y="200"/>
                </a:cubicBezTo>
                <a:cubicBezTo>
                  <a:pt x="75" y="200"/>
                  <a:pt x="76" y="199"/>
                  <a:pt x="77" y="199"/>
                </a:cubicBezTo>
                <a:cubicBezTo>
                  <a:pt x="78" y="199"/>
                  <a:pt x="80" y="199"/>
                  <a:pt x="79" y="198"/>
                </a:cubicBezTo>
                <a:cubicBezTo>
                  <a:pt x="79" y="197"/>
                  <a:pt x="78" y="195"/>
                  <a:pt x="78" y="195"/>
                </a:cubicBezTo>
                <a:cubicBezTo>
                  <a:pt x="80" y="193"/>
                  <a:pt x="80" y="193"/>
                  <a:pt x="80" y="193"/>
                </a:cubicBezTo>
                <a:cubicBezTo>
                  <a:pt x="80" y="193"/>
                  <a:pt x="79" y="191"/>
                  <a:pt x="78" y="190"/>
                </a:cubicBezTo>
                <a:cubicBezTo>
                  <a:pt x="77" y="189"/>
                  <a:pt x="77" y="186"/>
                  <a:pt x="77" y="184"/>
                </a:cubicBezTo>
                <a:cubicBezTo>
                  <a:pt x="77" y="183"/>
                  <a:pt x="76" y="181"/>
                  <a:pt x="77" y="179"/>
                </a:cubicBezTo>
                <a:cubicBezTo>
                  <a:pt x="79" y="176"/>
                  <a:pt x="81" y="174"/>
                  <a:pt x="82" y="177"/>
                </a:cubicBezTo>
                <a:cubicBezTo>
                  <a:pt x="84" y="180"/>
                  <a:pt x="84" y="181"/>
                  <a:pt x="87" y="182"/>
                </a:cubicBezTo>
                <a:cubicBezTo>
                  <a:pt x="90" y="182"/>
                  <a:pt x="93" y="181"/>
                  <a:pt x="93" y="181"/>
                </a:cubicBezTo>
                <a:cubicBezTo>
                  <a:pt x="93" y="181"/>
                  <a:pt x="102" y="178"/>
                  <a:pt x="100" y="177"/>
                </a:cubicBezTo>
                <a:cubicBezTo>
                  <a:pt x="99" y="175"/>
                  <a:pt x="100" y="174"/>
                  <a:pt x="101" y="173"/>
                </a:cubicBezTo>
                <a:cubicBezTo>
                  <a:pt x="102" y="172"/>
                  <a:pt x="105" y="170"/>
                  <a:pt x="105" y="169"/>
                </a:cubicBezTo>
                <a:cubicBezTo>
                  <a:pt x="105" y="168"/>
                  <a:pt x="104" y="167"/>
                  <a:pt x="103" y="165"/>
                </a:cubicBezTo>
                <a:cubicBezTo>
                  <a:pt x="102" y="163"/>
                  <a:pt x="103" y="159"/>
                  <a:pt x="104" y="160"/>
                </a:cubicBezTo>
                <a:cubicBezTo>
                  <a:pt x="105" y="160"/>
                  <a:pt x="105" y="159"/>
                  <a:pt x="108" y="162"/>
                </a:cubicBezTo>
                <a:cubicBezTo>
                  <a:pt x="110" y="164"/>
                  <a:pt x="110" y="162"/>
                  <a:pt x="114" y="162"/>
                </a:cubicBezTo>
                <a:cubicBezTo>
                  <a:pt x="118" y="162"/>
                  <a:pt x="120" y="161"/>
                  <a:pt x="122" y="161"/>
                </a:cubicBezTo>
                <a:cubicBezTo>
                  <a:pt x="124" y="160"/>
                  <a:pt x="124" y="158"/>
                  <a:pt x="128" y="159"/>
                </a:cubicBezTo>
                <a:cubicBezTo>
                  <a:pt x="131" y="159"/>
                  <a:pt x="151" y="151"/>
                  <a:pt x="153" y="146"/>
                </a:cubicBezTo>
                <a:cubicBezTo>
                  <a:pt x="155" y="142"/>
                  <a:pt x="157" y="140"/>
                  <a:pt x="155" y="139"/>
                </a:cubicBezTo>
                <a:cubicBezTo>
                  <a:pt x="153" y="138"/>
                  <a:pt x="152" y="139"/>
                  <a:pt x="151" y="137"/>
                </a:cubicBezTo>
                <a:cubicBezTo>
                  <a:pt x="150" y="134"/>
                  <a:pt x="150" y="132"/>
                  <a:pt x="152" y="132"/>
                </a:cubicBezTo>
                <a:cubicBezTo>
                  <a:pt x="154" y="131"/>
                  <a:pt x="157" y="128"/>
                  <a:pt x="154" y="127"/>
                </a:cubicBezTo>
                <a:cubicBezTo>
                  <a:pt x="152" y="126"/>
                  <a:pt x="151" y="125"/>
                  <a:pt x="151" y="125"/>
                </a:cubicBezTo>
                <a:cubicBezTo>
                  <a:pt x="151" y="125"/>
                  <a:pt x="145" y="124"/>
                  <a:pt x="144" y="122"/>
                </a:cubicBezTo>
                <a:cubicBezTo>
                  <a:pt x="144" y="120"/>
                  <a:pt x="144" y="118"/>
                  <a:pt x="145" y="117"/>
                </a:cubicBezTo>
                <a:cubicBezTo>
                  <a:pt x="145" y="117"/>
                  <a:pt x="145" y="116"/>
                  <a:pt x="146" y="116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2"/>
                  <a:pt x="147" y="111"/>
                  <a:pt x="148" y="108"/>
                </a:cubicBezTo>
                <a:cubicBezTo>
                  <a:pt x="150" y="104"/>
                  <a:pt x="150" y="99"/>
                  <a:pt x="151" y="94"/>
                </a:cubicBezTo>
                <a:cubicBezTo>
                  <a:pt x="152" y="89"/>
                  <a:pt x="153" y="86"/>
                  <a:pt x="156" y="82"/>
                </a:cubicBezTo>
                <a:cubicBezTo>
                  <a:pt x="159" y="78"/>
                  <a:pt x="163" y="76"/>
                  <a:pt x="167" y="72"/>
                </a:cubicBezTo>
                <a:cubicBezTo>
                  <a:pt x="170" y="69"/>
                  <a:pt x="174" y="65"/>
                  <a:pt x="178" y="63"/>
                </a:cubicBezTo>
                <a:cubicBezTo>
                  <a:pt x="182" y="60"/>
                  <a:pt x="187" y="56"/>
                  <a:pt x="191" y="53"/>
                </a:cubicBezTo>
                <a:cubicBezTo>
                  <a:pt x="193" y="50"/>
                  <a:pt x="197" y="49"/>
                  <a:pt x="198" y="46"/>
                </a:cubicBezTo>
                <a:cubicBezTo>
                  <a:pt x="200" y="42"/>
                  <a:pt x="199" y="38"/>
                  <a:pt x="199" y="34"/>
                </a:cubicBezTo>
                <a:cubicBezTo>
                  <a:pt x="197" y="34"/>
                  <a:pt x="195" y="34"/>
                  <a:pt x="194" y="34"/>
                </a:cubicBezTo>
                <a:cubicBezTo>
                  <a:pt x="193" y="34"/>
                  <a:pt x="193" y="33"/>
                  <a:pt x="192" y="33"/>
                </a:cubicBezTo>
                <a:cubicBezTo>
                  <a:pt x="192" y="33"/>
                  <a:pt x="192" y="33"/>
                  <a:pt x="192" y="33"/>
                </a:cubicBezTo>
                <a:cubicBezTo>
                  <a:pt x="191" y="35"/>
                  <a:pt x="191" y="37"/>
                  <a:pt x="190" y="39"/>
                </a:cubicBezTo>
                <a:cubicBezTo>
                  <a:pt x="188" y="42"/>
                  <a:pt x="186" y="46"/>
                  <a:pt x="183" y="48"/>
                </a:cubicBezTo>
                <a:cubicBezTo>
                  <a:pt x="181" y="50"/>
                  <a:pt x="178" y="53"/>
                  <a:pt x="176" y="54"/>
                </a:cubicBezTo>
                <a:cubicBezTo>
                  <a:pt x="172" y="54"/>
                  <a:pt x="167" y="52"/>
                  <a:pt x="164" y="52"/>
                </a:cubicBezTo>
                <a:cubicBezTo>
                  <a:pt x="159" y="51"/>
                  <a:pt x="155" y="52"/>
                  <a:pt x="150" y="51"/>
                </a:cubicBezTo>
                <a:cubicBezTo>
                  <a:pt x="152" y="49"/>
                  <a:pt x="154" y="45"/>
                  <a:pt x="156" y="43"/>
                </a:cubicBezTo>
                <a:cubicBezTo>
                  <a:pt x="158" y="40"/>
                  <a:pt x="162" y="37"/>
                  <a:pt x="163" y="33"/>
                </a:cubicBezTo>
                <a:cubicBezTo>
                  <a:pt x="165" y="27"/>
                  <a:pt x="157" y="25"/>
                  <a:pt x="152" y="23"/>
                </a:cubicBezTo>
                <a:cubicBezTo>
                  <a:pt x="150" y="22"/>
                  <a:pt x="147" y="22"/>
                  <a:pt x="145" y="22"/>
                </a:cubicBezTo>
                <a:cubicBezTo>
                  <a:pt x="143" y="21"/>
                  <a:pt x="142" y="22"/>
                  <a:pt x="140" y="22"/>
                </a:cubicBezTo>
                <a:cubicBezTo>
                  <a:pt x="137" y="22"/>
                  <a:pt x="135" y="20"/>
                  <a:pt x="132" y="19"/>
                </a:cubicBezTo>
                <a:cubicBezTo>
                  <a:pt x="129" y="18"/>
                  <a:pt x="127" y="17"/>
                  <a:pt x="124" y="15"/>
                </a:cubicBezTo>
                <a:cubicBezTo>
                  <a:pt x="121" y="11"/>
                  <a:pt x="118" y="6"/>
                  <a:pt x="115" y="2"/>
                </a:cubicBezTo>
                <a:cubicBezTo>
                  <a:pt x="115" y="2"/>
                  <a:pt x="115" y="2"/>
                  <a:pt x="115" y="2"/>
                </a:cubicBezTo>
                <a:cubicBezTo>
                  <a:pt x="114" y="3"/>
                  <a:pt x="112" y="2"/>
                  <a:pt x="111" y="2"/>
                </a:cubicBezTo>
                <a:cubicBezTo>
                  <a:pt x="109" y="1"/>
                  <a:pt x="107" y="1"/>
                  <a:pt x="105" y="1"/>
                </a:cubicBezTo>
                <a:cubicBezTo>
                  <a:pt x="103" y="1"/>
                  <a:pt x="103" y="2"/>
                  <a:pt x="102" y="3"/>
                </a:cubicBezTo>
                <a:cubicBezTo>
                  <a:pt x="100" y="6"/>
                  <a:pt x="99" y="9"/>
                  <a:pt x="96" y="6"/>
                </a:cubicBezTo>
                <a:cubicBezTo>
                  <a:pt x="95" y="6"/>
                  <a:pt x="94" y="4"/>
                  <a:pt x="93" y="3"/>
                </a:cubicBezTo>
                <a:cubicBezTo>
                  <a:pt x="91" y="3"/>
                  <a:pt x="89" y="3"/>
                  <a:pt x="88" y="3"/>
                </a:cubicBezTo>
                <a:cubicBezTo>
                  <a:pt x="86" y="3"/>
                  <a:pt x="84" y="3"/>
                  <a:pt x="83" y="2"/>
                </a:cubicBezTo>
                <a:cubicBezTo>
                  <a:pt x="80" y="1"/>
                  <a:pt x="81" y="0"/>
                  <a:pt x="79" y="2"/>
                </a:cubicBezTo>
                <a:cubicBezTo>
                  <a:pt x="76" y="3"/>
                  <a:pt x="75" y="6"/>
                  <a:pt x="72" y="7"/>
                </a:cubicBezTo>
                <a:lnTo>
                  <a:pt x="72" y="8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Freeform 43">
            <a:extLst>
              <a:ext uri="{FF2B5EF4-FFF2-40B4-BE49-F238E27FC236}">
                <a16:creationId xmlns:a16="http://schemas.microsoft.com/office/drawing/2014/main" id="{7CB8DBAD-68DE-4659-A834-546F72856F86}"/>
              </a:ext>
            </a:extLst>
          </p:cNvPr>
          <p:cNvSpPr>
            <a:spLocks/>
          </p:cNvSpPr>
          <p:nvPr/>
        </p:nvSpPr>
        <p:spPr bwMode="auto">
          <a:xfrm>
            <a:off x="6261100" y="6216650"/>
            <a:ext cx="109538" cy="79375"/>
          </a:xfrm>
          <a:custGeom>
            <a:avLst/>
            <a:gdLst>
              <a:gd name="T0" fmla="*/ 76330 w 29"/>
              <a:gd name="T1" fmla="*/ 79462 h 21"/>
              <a:gd name="T2" fmla="*/ 95413 w 29"/>
              <a:gd name="T3" fmla="*/ 75678 h 21"/>
              <a:gd name="T4" fmla="*/ 99229 w 29"/>
              <a:gd name="T5" fmla="*/ 64326 h 21"/>
              <a:gd name="T6" fmla="*/ 72514 w 29"/>
              <a:gd name="T7" fmla="*/ 52975 h 21"/>
              <a:gd name="T8" fmla="*/ 45798 w 29"/>
              <a:gd name="T9" fmla="*/ 34055 h 21"/>
              <a:gd name="T10" fmla="*/ 26716 w 29"/>
              <a:gd name="T11" fmla="*/ 11352 h 21"/>
              <a:gd name="T12" fmla="*/ 19083 w 29"/>
              <a:gd name="T13" fmla="*/ 0 h 21"/>
              <a:gd name="T14" fmla="*/ 19083 w 29"/>
              <a:gd name="T15" fmla="*/ 3784 h 21"/>
              <a:gd name="T16" fmla="*/ 15266 w 29"/>
              <a:gd name="T17" fmla="*/ 37839 h 21"/>
              <a:gd name="T18" fmla="*/ 15266 w 29"/>
              <a:gd name="T19" fmla="*/ 71894 h 21"/>
              <a:gd name="T20" fmla="*/ 72514 w 29"/>
              <a:gd name="T21" fmla="*/ 79462 h 21"/>
              <a:gd name="T22" fmla="*/ 76330 w 29"/>
              <a:gd name="T23" fmla="*/ 79462 h 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" h="21">
                <a:moveTo>
                  <a:pt x="20" y="21"/>
                </a:moveTo>
                <a:cubicBezTo>
                  <a:pt x="21" y="21"/>
                  <a:pt x="24" y="20"/>
                  <a:pt x="25" y="20"/>
                </a:cubicBezTo>
                <a:cubicBezTo>
                  <a:pt x="26" y="21"/>
                  <a:pt x="29" y="17"/>
                  <a:pt x="26" y="17"/>
                </a:cubicBezTo>
                <a:cubicBezTo>
                  <a:pt x="23" y="16"/>
                  <a:pt x="20" y="15"/>
                  <a:pt x="19" y="14"/>
                </a:cubicBezTo>
                <a:cubicBezTo>
                  <a:pt x="17" y="13"/>
                  <a:pt x="15" y="12"/>
                  <a:pt x="12" y="9"/>
                </a:cubicBezTo>
                <a:cubicBezTo>
                  <a:pt x="9" y="6"/>
                  <a:pt x="7" y="5"/>
                  <a:pt x="7" y="3"/>
                </a:cubicBezTo>
                <a:cubicBezTo>
                  <a:pt x="6" y="1"/>
                  <a:pt x="6" y="1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7"/>
                  <a:pt x="4" y="10"/>
                </a:cubicBezTo>
                <a:cubicBezTo>
                  <a:pt x="4" y="14"/>
                  <a:pt x="0" y="18"/>
                  <a:pt x="4" y="19"/>
                </a:cubicBezTo>
                <a:cubicBezTo>
                  <a:pt x="7" y="19"/>
                  <a:pt x="17" y="18"/>
                  <a:pt x="19" y="21"/>
                </a:cubicBezTo>
                <a:lnTo>
                  <a:pt x="20" y="2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Freeform 44">
            <a:extLst>
              <a:ext uri="{FF2B5EF4-FFF2-40B4-BE49-F238E27FC236}">
                <a16:creationId xmlns:a16="http://schemas.microsoft.com/office/drawing/2014/main" id="{D72618D4-45EE-4E0B-96C8-2E3053CDF168}"/>
              </a:ext>
            </a:extLst>
          </p:cNvPr>
          <p:cNvSpPr>
            <a:spLocks/>
          </p:cNvSpPr>
          <p:nvPr/>
        </p:nvSpPr>
        <p:spPr bwMode="auto">
          <a:xfrm>
            <a:off x="6086475" y="4989513"/>
            <a:ext cx="341313" cy="1330325"/>
          </a:xfrm>
          <a:custGeom>
            <a:avLst/>
            <a:gdLst>
              <a:gd name="T0" fmla="*/ 189984 w 90"/>
              <a:gd name="T1" fmla="*/ 1265176 h 351"/>
              <a:gd name="T2" fmla="*/ 178585 w 90"/>
              <a:gd name="T3" fmla="*/ 1219720 h 351"/>
              <a:gd name="T4" fmla="*/ 113990 w 90"/>
              <a:gd name="T5" fmla="*/ 1200781 h 351"/>
              <a:gd name="T6" fmla="*/ 75994 w 90"/>
              <a:gd name="T7" fmla="*/ 1155325 h 351"/>
              <a:gd name="T8" fmla="*/ 113990 w 90"/>
              <a:gd name="T9" fmla="*/ 1060626 h 351"/>
              <a:gd name="T10" fmla="*/ 125389 w 90"/>
              <a:gd name="T11" fmla="*/ 1011383 h 351"/>
              <a:gd name="T12" fmla="*/ 132989 w 90"/>
              <a:gd name="T13" fmla="*/ 977292 h 351"/>
              <a:gd name="T14" fmla="*/ 129189 w 90"/>
              <a:gd name="T15" fmla="*/ 924260 h 351"/>
              <a:gd name="T16" fmla="*/ 140588 w 90"/>
              <a:gd name="T17" fmla="*/ 837137 h 351"/>
              <a:gd name="T18" fmla="*/ 174785 w 90"/>
              <a:gd name="T19" fmla="*/ 761378 h 351"/>
              <a:gd name="T20" fmla="*/ 178585 w 90"/>
              <a:gd name="T21" fmla="*/ 685619 h 351"/>
              <a:gd name="T22" fmla="*/ 220381 w 90"/>
              <a:gd name="T23" fmla="*/ 602284 h 351"/>
              <a:gd name="T24" fmla="*/ 220381 w 90"/>
              <a:gd name="T25" fmla="*/ 473494 h 351"/>
              <a:gd name="T26" fmla="*/ 258378 w 90"/>
              <a:gd name="T27" fmla="*/ 367431 h 351"/>
              <a:gd name="T28" fmla="*/ 292575 w 90"/>
              <a:gd name="T29" fmla="*/ 314400 h 351"/>
              <a:gd name="T30" fmla="*/ 341971 w 90"/>
              <a:gd name="T31" fmla="*/ 208337 h 351"/>
              <a:gd name="T32" fmla="*/ 341971 w 90"/>
              <a:gd name="T33" fmla="*/ 185610 h 351"/>
              <a:gd name="T34" fmla="*/ 288776 w 90"/>
              <a:gd name="T35" fmla="*/ 102275 h 351"/>
              <a:gd name="T36" fmla="*/ 273577 w 90"/>
              <a:gd name="T37" fmla="*/ 37880 h 351"/>
              <a:gd name="T38" fmla="*/ 227981 w 90"/>
              <a:gd name="T39" fmla="*/ 30304 h 351"/>
              <a:gd name="T40" fmla="*/ 216582 w 90"/>
              <a:gd name="T41" fmla="*/ 219701 h 351"/>
              <a:gd name="T42" fmla="*/ 186184 w 90"/>
              <a:gd name="T43" fmla="*/ 390159 h 351"/>
              <a:gd name="T44" fmla="*/ 159586 w 90"/>
              <a:gd name="T45" fmla="*/ 477282 h 351"/>
              <a:gd name="T46" fmla="*/ 132989 w 90"/>
              <a:gd name="T47" fmla="*/ 636376 h 351"/>
              <a:gd name="T48" fmla="*/ 79793 w 90"/>
              <a:gd name="T49" fmla="*/ 708347 h 351"/>
              <a:gd name="T50" fmla="*/ 64595 w 90"/>
              <a:gd name="T51" fmla="*/ 840925 h 351"/>
              <a:gd name="T52" fmla="*/ 98792 w 90"/>
              <a:gd name="T53" fmla="*/ 859865 h 351"/>
              <a:gd name="T54" fmla="*/ 91192 w 90"/>
              <a:gd name="T55" fmla="*/ 916684 h 351"/>
              <a:gd name="T56" fmla="*/ 94992 w 90"/>
              <a:gd name="T57" fmla="*/ 954564 h 351"/>
              <a:gd name="T58" fmla="*/ 75994 w 90"/>
              <a:gd name="T59" fmla="*/ 1000019 h 351"/>
              <a:gd name="T60" fmla="*/ 53195 w 90"/>
              <a:gd name="T61" fmla="*/ 1007595 h 351"/>
              <a:gd name="T62" fmla="*/ 26598 w 90"/>
              <a:gd name="T63" fmla="*/ 1015171 h 351"/>
              <a:gd name="T64" fmla="*/ 22798 w 90"/>
              <a:gd name="T65" fmla="*/ 1034111 h 351"/>
              <a:gd name="T66" fmla="*/ 49396 w 90"/>
              <a:gd name="T67" fmla="*/ 1049263 h 351"/>
              <a:gd name="T68" fmla="*/ 49396 w 90"/>
              <a:gd name="T69" fmla="*/ 1087142 h 351"/>
              <a:gd name="T70" fmla="*/ 22798 w 90"/>
              <a:gd name="T71" fmla="*/ 1117446 h 351"/>
              <a:gd name="T72" fmla="*/ 26598 w 90"/>
              <a:gd name="T73" fmla="*/ 1132598 h 351"/>
              <a:gd name="T74" fmla="*/ 49396 w 90"/>
              <a:gd name="T75" fmla="*/ 1132598 h 351"/>
              <a:gd name="T76" fmla="*/ 26598 w 90"/>
              <a:gd name="T77" fmla="*/ 1170477 h 351"/>
              <a:gd name="T78" fmla="*/ 45596 w 90"/>
              <a:gd name="T79" fmla="*/ 1185629 h 351"/>
              <a:gd name="T80" fmla="*/ 60795 w 90"/>
              <a:gd name="T81" fmla="*/ 1200781 h 351"/>
              <a:gd name="T82" fmla="*/ 64595 w 90"/>
              <a:gd name="T83" fmla="*/ 1227296 h 351"/>
              <a:gd name="T84" fmla="*/ 60795 w 90"/>
              <a:gd name="T85" fmla="*/ 1261388 h 351"/>
              <a:gd name="T86" fmla="*/ 94992 w 90"/>
              <a:gd name="T87" fmla="*/ 1242448 h 351"/>
              <a:gd name="T88" fmla="*/ 94992 w 90"/>
              <a:gd name="T89" fmla="*/ 1261388 h 351"/>
              <a:gd name="T90" fmla="*/ 132989 w 90"/>
              <a:gd name="T91" fmla="*/ 1253812 h 351"/>
              <a:gd name="T92" fmla="*/ 144388 w 90"/>
              <a:gd name="T93" fmla="*/ 1246236 h 351"/>
              <a:gd name="T94" fmla="*/ 163386 w 90"/>
              <a:gd name="T95" fmla="*/ 1261388 h 351"/>
              <a:gd name="T96" fmla="*/ 163386 w 90"/>
              <a:gd name="T97" fmla="*/ 1280328 h 351"/>
              <a:gd name="T98" fmla="*/ 159586 w 90"/>
              <a:gd name="T99" fmla="*/ 1299267 h 351"/>
              <a:gd name="T100" fmla="*/ 205183 w 90"/>
              <a:gd name="T101" fmla="*/ 1310631 h 351"/>
              <a:gd name="T102" fmla="*/ 250779 w 90"/>
              <a:gd name="T103" fmla="*/ 1306843 h 35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0" h="351">
                <a:moveTo>
                  <a:pt x="65" y="345"/>
                </a:moveTo>
                <a:cubicBezTo>
                  <a:pt x="63" y="342"/>
                  <a:pt x="53" y="343"/>
                  <a:pt x="50" y="343"/>
                </a:cubicBezTo>
                <a:cubicBezTo>
                  <a:pt x="46" y="343"/>
                  <a:pt x="50" y="338"/>
                  <a:pt x="50" y="334"/>
                </a:cubicBezTo>
                <a:cubicBezTo>
                  <a:pt x="51" y="331"/>
                  <a:pt x="51" y="325"/>
                  <a:pt x="51" y="325"/>
                </a:cubicBezTo>
                <a:cubicBezTo>
                  <a:pt x="51" y="324"/>
                  <a:pt x="51" y="324"/>
                  <a:pt x="51" y="324"/>
                </a:cubicBezTo>
                <a:cubicBezTo>
                  <a:pt x="50" y="323"/>
                  <a:pt x="48" y="323"/>
                  <a:pt x="47" y="322"/>
                </a:cubicBezTo>
                <a:cubicBezTo>
                  <a:pt x="46" y="321"/>
                  <a:pt x="46" y="320"/>
                  <a:pt x="46" y="319"/>
                </a:cubicBezTo>
                <a:cubicBezTo>
                  <a:pt x="46" y="319"/>
                  <a:pt x="46" y="319"/>
                  <a:pt x="46" y="319"/>
                </a:cubicBezTo>
                <a:cubicBezTo>
                  <a:pt x="44" y="315"/>
                  <a:pt x="34" y="318"/>
                  <a:pt x="30" y="317"/>
                </a:cubicBezTo>
                <a:cubicBezTo>
                  <a:pt x="26" y="316"/>
                  <a:pt x="27" y="316"/>
                  <a:pt x="26" y="311"/>
                </a:cubicBezTo>
                <a:cubicBezTo>
                  <a:pt x="24" y="306"/>
                  <a:pt x="27" y="308"/>
                  <a:pt x="26" y="305"/>
                </a:cubicBezTo>
                <a:cubicBezTo>
                  <a:pt x="25" y="301"/>
                  <a:pt x="22" y="306"/>
                  <a:pt x="20" y="305"/>
                </a:cubicBezTo>
                <a:cubicBezTo>
                  <a:pt x="19" y="304"/>
                  <a:pt x="18" y="301"/>
                  <a:pt x="18" y="298"/>
                </a:cubicBezTo>
                <a:cubicBezTo>
                  <a:pt x="18" y="295"/>
                  <a:pt x="27" y="287"/>
                  <a:pt x="27" y="285"/>
                </a:cubicBezTo>
                <a:cubicBezTo>
                  <a:pt x="26" y="283"/>
                  <a:pt x="28" y="282"/>
                  <a:pt x="30" y="280"/>
                </a:cubicBezTo>
                <a:cubicBezTo>
                  <a:pt x="32" y="277"/>
                  <a:pt x="32" y="277"/>
                  <a:pt x="32" y="275"/>
                </a:cubicBezTo>
                <a:cubicBezTo>
                  <a:pt x="32" y="273"/>
                  <a:pt x="34" y="272"/>
                  <a:pt x="34" y="271"/>
                </a:cubicBezTo>
                <a:cubicBezTo>
                  <a:pt x="34" y="269"/>
                  <a:pt x="34" y="270"/>
                  <a:pt x="33" y="267"/>
                </a:cubicBezTo>
                <a:cubicBezTo>
                  <a:pt x="32" y="265"/>
                  <a:pt x="37" y="264"/>
                  <a:pt x="37" y="261"/>
                </a:cubicBezTo>
                <a:cubicBezTo>
                  <a:pt x="37" y="259"/>
                  <a:pt x="34" y="260"/>
                  <a:pt x="32" y="259"/>
                </a:cubicBezTo>
                <a:cubicBezTo>
                  <a:pt x="31" y="259"/>
                  <a:pt x="34" y="258"/>
                  <a:pt x="35" y="258"/>
                </a:cubicBezTo>
                <a:cubicBezTo>
                  <a:pt x="36" y="257"/>
                  <a:pt x="39" y="254"/>
                  <a:pt x="40" y="253"/>
                </a:cubicBezTo>
                <a:cubicBezTo>
                  <a:pt x="40" y="252"/>
                  <a:pt x="37" y="252"/>
                  <a:pt x="35" y="250"/>
                </a:cubicBezTo>
                <a:cubicBezTo>
                  <a:pt x="32" y="249"/>
                  <a:pt x="33" y="249"/>
                  <a:pt x="34" y="244"/>
                </a:cubicBezTo>
                <a:cubicBezTo>
                  <a:pt x="35" y="240"/>
                  <a:pt x="31" y="240"/>
                  <a:pt x="31" y="238"/>
                </a:cubicBezTo>
                <a:cubicBezTo>
                  <a:pt x="30" y="236"/>
                  <a:pt x="34" y="233"/>
                  <a:pt x="35" y="231"/>
                </a:cubicBezTo>
                <a:cubicBezTo>
                  <a:pt x="36" y="228"/>
                  <a:pt x="37" y="227"/>
                  <a:pt x="37" y="221"/>
                </a:cubicBezTo>
                <a:cubicBezTo>
                  <a:pt x="37" y="216"/>
                  <a:pt x="38" y="217"/>
                  <a:pt x="38" y="212"/>
                </a:cubicBezTo>
                <a:cubicBezTo>
                  <a:pt x="38" y="206"/>
                  <a:pt x="37" y="209"/>
                  <a:pt x="38" y="206"/>
                </a:cubicBezTo>
                <a:cubicBezTo>
                  <a:pt x="39" y="203"/>
                  <a:pt x="42" y="205"/>
                  <a:pt x="46" y="201"/>
                </a:cubicBezTo>
                <a:cubicBezTo>
                  <a:pt x="50" y="198"/>
                  <a:pt x="46" y="199"/>
                  <a:pt x="46" y="197"/>
                </a:cubicBezTo>
                <a:cubicBezTo>
                  <a:pt x="45" y="196"/>
                  <a:pt x="45" y="195"/>
                  <a:pt x="45" y="193"/>
                </a:cubicBezTo>
                <a:cubicBezTo>
                  <a:pt x="44" y="190"/>
                  <a:pt x="44" y="188"/>
                  <a:pt x="47" y="181"/>
                </a:cubicBezTo>
                <a:cubicBezTo>
                  <a:pt x="51" y="175"/>
                  <a:pt x="51" y="179"/>
                  <a:pt x="52" y="175"/>
                </a:cubicBezTo>
                <a:cubicBezTo>
                  <a:pt x="52" y="172"/>
                  <a:pt x="51" y="171"/>
                  <a:pt x="52" y="167"/>
                </a:cubicBezTo>
                <a:cubicBezTo>
                  <a:pt x="52" y="163"/>
                  <a:pt x="56" y="162"/>
                  <a:pt x="58" y="159"/>
                </a:cubicBezTo>
                <a:cubicBezTo>
                  <a:pt x="59" y="156"/>
                  <a:pt x="59" y="153"/>
                  <a:pt x="60" y="150"/>
                </a:cubicBezTo>
                <a:cubicBezTo>
                  <a:pt x="60" y="147"/>
                  <a:pt x="55" y="136"/>
                  <a:pt x="54" y="132"/>
                </a:cubicBezTo>
                <a:cubicBezTo>
                  <a:pt x="53" y="129"/>
                  <a:pt x="56" y="127"/>
                  <a:pt x="58" y="125"/>
                </a:cubicBezTo>
                <a:cubicBezTo>
                  <a:pt x="61" y="124"/>
                  <a:pt x="60" y="119"/>
                  <a:pt x="59" y="118"/>
                </a:cubicBezTo>
                <a:cubicBezTo>
                  <a:pt x="59" y="117"/>
                  <a:pt x="64" y="106"/>
                  <a:pt x="65" y="103"/>
                </a:cubicBezTo>
                <a:cubicBezTo>
                  <a:pt x="66" y="101"/>
                  <a:pt x="66" y="99"/>
                  <a:pt x="68" y="97"/>
                </a:cubicBezTo>
                <a:cubicBezTo>
                  <a:pt x="70" y="95"/>
                  <a:pt x="76" y="93"/>
                  <a:pt x="77" y="91"/>
                </a:cubicBezTo>
                <a:cubicBezTo>
                  <a:pt x="79" y="89"/>
                  <a:pt x="75" y="89"/>
                  <a:pt x="75" y="88"/>
                </a:cubicBezTo>
                <a:cubicBezTo>
                  <a:pt x="74" y="87"/>
                  <a:pt x="76" y="85"/>
                  <a:pt x="77" y="83"/>
                </a:cubicBezTo>
                <a:cubicBezTo>
                  <a:pt x="78" y="81"/>
                  <a:pt x="76" y="76"/>
                  <a:pt x="75" y="70"/>
                </a:cubicBezTo>
                <a:cubicBezTo>
                  <a:pt x="74" y="65"/>
                  <a:pt x="77" y="68"/>
                  <a:pt x="83" y="66"/>
                </a:cubicBezTo>
                <a:cubicBezTo>
                  <a:pt x="89" y="63"/>
                  <a:pt x="89" y="61"/>
                  <a:pt x="90" y="55"/>
                </a:cubicBezTo>
                <a:cubicBezTo>
                  <a:pt x="90" y="51"/>
                  <a:pt x="90" y="49"/>
                  <a:pt x="90" y="49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9"/>
                  <a:pt x="90" y="49"/>
                </a:cubicBezTo>
                <a:cubicBezTo>
                  <a:pt x="88" y="49"/>
                  <a:pt x="84" y="49"/>
                  <a:pt x="83" y="51"/>
                </a:cubicBezTo>
                <a:cubicBezTo>
                  <a:pt x="81" y="47"/>
                  <a:pt x="81" y="41"/>
                  <a:pt x="79" y="36"/>
                </a:cubicBezTo>
                <a:cubicBezTo>
                  <a:pt x="78" y="33"/>
                  <a:pt x="77" y="30"/>
                  <a:pt x="76" y="27"/>
                </a:cubicBezTo>
                <a:cubicBezTo>
                  <a:pt x="74" y="24"/>
                  <a:pt x="72" y="24"/>
                  <a:pt x="74" y="20"/>
                </a:cubicBezTo>
                <a:cubicBezTo>
                  <a:pt x="75" y="18"/>
                  <a:pt x="76" y="18"/>
                  <a:pt x="76" y="15"/>
                </a:cubicBezTo>
                <a:cubicBezTo>
                  <a:pt x="75" y="13"/>
                  <a:pt x="73" y="12"/>
                  <a:pt x="72" y="10"/>
                </a:cubicBezTo>
                <a:cubicBezTo>
                  <a:pt x="70" y="7"/>
                  <a:pt x="70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2"/>
                  <a:pt x="64" y="8"/>
                  <a:pt x="60" y="8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3"/>
                  <a:pt x="60" y="24"/>
                  <a:pt x="61" y="28"/>
                </a:cubicBezTo>
                <a:cubicBezTo>
                  <a:pt x="62" y="32"/>
                  <a:pt x="57" y="51"/>
                  <a:pt x="57" y="58"/>
                </a:cubicBezTo>
                <a:cubicBezTo>
                  <a:pt x="57" y="65"/>
                  <a:pt x="57" y="71"/>
                  <a:pt x="56" y="75"/>
                </a:cubicBezTo>
                <a:cubicBezTo>
                  <a:pt x="56" y="79"/>
                  <a:pt x="55" y="82"/>
                  <a:pt x="54" y="86"/>
                </a:cubicBezTo>
                <a:cubicBezTo>
                  <a:pt x="53" y="90"/>
                  <a:pt x="50" y="98"/>
                  <a:pt x="49" y="103"/>
                </a:cubicBezTo>
                <a:cubicBezTo>
                  <a:pt x="48" y="108"/>
                  <a:pt x="45" y="111"/>
                  <a:pt x="46" y="116"/>
                </a:cubicBezTo>
                <a:cubicBezTo>
                  <a:pt x="47" y="120"/>
                  <a:pt x="48" y="126"/>
                  <a:pt x="45" y="126"/>
                </a:cubicBezTo>
                <a:cubicBezTo>
                  <a:pt x="42" y="126"/>
                  <a:pt x="42" y="121"/>
                  <a:pt x="42" y="126"/>
                </a:cubicBezTo>
                <a:cubicBezTo>
                  <a:pt x="42" y="131"/>
                  <a:pt x="43" y="141"/>
                  <a:pt x="42" y="146"/>
                </a:cubicBezTo>
                <a:cubicBezTo>
                  <a:pt x="42" y="150"/>
                  <a:pt x="38" y="156"/>
                  <a:pt x="38" y="158"/>
                </a:cubicBezTo>
                <a:cubicBezTo>
                  <a:pt x="37" y="160"/>
                  <a:pt x="36" y="166"/>
                  <a:pt x="35" y="168"/>
                </a:cubicBezTo>
                <a:cubicBezTo>
                  <a:pt x="35" y="169"/>
                  <a:pt x="30" y="175"/>
                  <a:pt x="29" y="178"/>
                </a:cubicBezTo>
                <a:cubicBezTo>
                  <a:pt x="27" y="181"/>
                  <a:pt x="25" y="184"/>
                  <a:pt x="25" y="184"/>
                </a:cubicBezTo>
                <a:cubicBezTo>
                  <a:pt x="25" y="184"/>
                  <a:pt x="22" y="185"/>
                  <a:pt x="21" y="187"/>
                </a:cubicBezTo>
                <a:cubicBezTo>
                  <a:pt x="21" y="189"/>
                  <a:pt x="21" y="199"/>
                  <a:pt x="23" y="202"/>
                </a:cubicBezTo>
                <a:cubicBezTo>
                  <a:pt x="24" y="205"/>
                  <a:pt x="24" y="207"/>
                  <a:pt x="21" y="211"/>
                </a:cubicBezTo>
                <a:cubicBezTo>
                  <a:pt x="18" y="214"/>
                  <a:pt x="17" y="222"/>
                  <a:pt x="17" y="222"/>
                </a:cubicBezTo>
                <a:cubicBezTo>
                  <a:pt x="17" y="222"/>
                  <a:pt x="18" y="226"/>
                  <a:pt x="19" y="228"/>
                </a:cubicBezTo>
                <a:cubicBezTo>
                  <a:pt x="19" y="229"/>
                  <a:pt x="22" y="230"/>
                  <a:pt x="23" y="229"/>
                </a:cubicBezTo>
                <a:cubicBezTo>
                  <a:pt x="24" y="228"/>
                  <a:pt x="25" y="226"/>
                  <a:pt x="26" y="227"/>
                </a:cubicBezTo>
                <a:cubicBezTo>
                  <a:pt x="27" y="227"/>
                  <a:pt x="27" y="232"/>
                  <a:pt x="26" y="233"/>
                </a:cubicBezTo>
                <a:cubicBezTo>
                  <a:pt x="26" y="235"/>
                  <a:pt x="27" y="236"/>
                  <a:pt x="26" y="237"/>
                </a:cubicBezTo>
                <a:cubicBezTo>
                  <a:pt x="25" y="238"/>
                  <a:pt x="23" y="241"/>
                  <a:pt x="24" y="242"/>
                </a:cubicBezTo>
                <a:cubicBezTo>
                  <a:pt x="24" y="243"/>
                  <a:pt x="26" y="245"/>
                  <a:pt x="25" y="247"/>
                </a:cubicBezTo>
                <a:cubicBezTo>
                  <a:pt x="24" y="248"/>
                  <a:pt x="23" y="249"/>
                  <a:pt x="23" y="250"/>
                </a:cubicBezTo>
                <a:cubicBezTo>
                  <a:pt x="23" y="251"/>
                  <a:pt x="25" y="252"/>
                  <a:pt x="25" y="252"/>
                </a:cubicBezTo>
                <a:cubicBezTo>
                  <a:pt x="24" y="253"/>
                  <a:pt x="21" y="255"/>
                  <a:pt x="21" y="256"/>
                </a:cubicBezTo>
                <a:cubicBezTo>
                  <a:pt x="20" y="258"/>
                  <a:pt x="21" y="259"/>
                  <a:pt x="20" y="261"/>
                </a:cubicBezTo>
                <a:cubicBezTo>
                  <a:pt x="20" y="262"/>
                  <a:pt x="20" y="262"/>
                  <a:pt x="20" y="264"/>
                </a:cubicBezTo>
                <a:cubicBezTo>
                  <a:pt x="19" y="265"/>
                  <a:pt x="19" y="265"/>
                  <a:pt x="19" y="266"/>
                </a:cubicBezTo>
                <a:cubicBezTo>
                  <a:pt x="18" y="267"/>
                  <a:pt x="17" y="270"/>
                  <a:pt x="16" y="269"/>
                </a:cubicBezTo>
                <a:cubicBezTo>
                  <a:pt x="15" y="268"/>
                  <a:pt x="14" y="266"/>
                  <a:pt x="14" y="266"/>
                </a:cubicBezTo>
                <a:cubicBezTo>
                  <a:pt x="14" y="266"/>
                  <a:pt x="13" y="264"/>
                  <a:pt x="13" y="263"/>
                </a:cubicBezTo>
                <a:cubicBezTo>
                  <a:pt x="12" y="262"/>
                  <a:pt x="12" y="260"/>
                  <a:pt x="10" y="264"/>
                </a:cubicBezTo>
                <a:cubicBezTo>
                  <a:pt x="9" y="267"/>
                  <a:pt x="9" y="267"/>
                  <a:pt x="7" y="268"/>
                </a:cubicBezTo>
                <a:cubicBezTo>
                  <a:pt x="5" y="269"/>
                  <a:pt x="4" y="269"/>
                  <a:pt x="4" y="270"/>
                </a:cubicBezTo>
                <a:cubicBezTo>
                  <a:pt x="4" y="272"/>
                  <a:pt x="2" y="270"/>
                  <a:pt x="2" y="272"/>
                </a:cubicBezTo>
                <a:cubicBezTo>
                  <a:pt x="3" y="274"/>
                  <a:pt x="4" y="273"/>
                  <a:pt x="6" y="273"/>
                </a:cubicBezTo>
                <a:cubicBezTo>
                  <a:pt x="8" y="273"/>
                  <a:pt x="9" y="272"/>
                  <a:pt x="10" y="273"/>
                </a:cubicBezTo>
                <a:cubicBezTo>
                  <a:pt x="10" y="274"/>
                  <a:pt x="11" y="273"/>
                  <a:pt x="12" y="274"/>
                </a:cubicBezTo>
                <a:cubicBezTo>
                  <a:pt x="13" y="275"/>
                  <a:pt x="15" y="276"/>
                  <a:pt x="13" y="277"/>
                </a:cubicBezTo>
                <a:cubicBezTo>
                  <a:pt x="12" y="278"/>
                  <a:pt x="12" y="281"/>
                  <a:pt x="13" y="281"/>
                </a:cubicBezTo>
                <a:cubicBezTo>
                  <a:pt x="15" y="281"/>
                  <a:pt x="17" y="281"/>
                  <a:pt x="17" y="283"/>
                </a:cubicBezTo>
                <a:cubicBezTo>
                  <a:pt x="16" y="284"/>
                  <a:pt x="13" y="287"/>
                  <a:pt x="13" y="287"/>
                </a:cubicBezTo>
                <a:cubicBezTo>
                  <a:pt x="12" y="287"/>
                  <a:pt x="14" y="288"/>
                  <a:pt x="11" y="290"/>
                </a:cubicBezTo>
                <a:cubicBezTo>
                  <a:pt x="9" y="292"/>
                  <a:pt x="7" y="289"/>
                  <a:pt x="7" y="292"/>
                </a:cubicBezTo>
                <a:cubicBezTo>
                  <a:pt x="7" y="295"/>
                  <a:pt x="9" y="294"/>
                  <a:pt x="6" y="295"/>
                </a:cubicBezTo>
                <a:cubicBezTo>
                  <a:pt x="4" y="297"/>
                  <a:pt x="3" y="295"/>
                  <a:pt x="2" y="297"/>
                </a:cubicBezTo>
                <a:cubicBezTo>
                  <a:pt x="0" y="300"/>
                  <a:pt x="1" y="301"/>
                  <a:pt x="3" y="301"/>
                </a:cubicBezTo>
                <a:cubicBezTo>
                  <a:pt x="5" y="301"/>
                  <a:pt x="6" y="298"/>
                  <a:pt x="7" y="299"/>
                </a:cubicBezTo>
                <a:cubicBezTo>
                  <a:pt x="9" y="300"/>
                  <a:pt x="10" y="299"/>
                  <a:pt x="10" y="297"/>
                </a:cubicBezTo>
                <a:cubicBezTo>
                  <a:pt x="10" y="296"/>
                  <a:pt x="12" y="294"/>
                  <a:pt x="12" y="295"/>
                </a:cubicBezTo>
                <a:cubicBezTo>
                  <a:pt x="13" y="296"/>
                  <a:pt x="14" y="297"/>
                  <a:pt x="13" y="299"/>
                </a:cubicBezTo>
                <a:cubicBezTo>
                  <a:pt x="11" y="301"/>
                  <a:pt x="8" y="299"/>
                  <a:pt x="10" y="302"/>
                </a:cubicBezTo>
                <a:cubicBezTo>
                  <a:pt x="11" y="305"/>
                  <a:pt x="11" y="306"/>
                  <a:pt x="10" y="307"/>
                </a:cubicBezTo>
                <a:cubicBezTo>
                  <a:pt x="8" y="308"/>
                  <a:pt x="6" y="307"/>
                  <a:pt x="7" y="309"/>
                </a:cubicBezTo>
                <a:cubicBezTo>
                  <a:pt x="8" y="310"/>
                  <a:pt x="10" y="310"/>
                  <a:pt x="11" y="309"/>
                </a:cubicBezTo>
                <a:cubicBezTo>
                  <a:pt x="11" y="308"/>
                  <a:pt x="12" y="305"/>
                  <a:pt x="12" y="308"/>
                </a:cubicBezTo>
                <a:cubicBezTo>
                  <a:pt x="12" y="311"/>
                  <a:pt x="10" y="312"/>
                  <a:pt x="12" y="313"/>
                </a:cubicBezTo>
                <a:cubicBezTo>
                  <a:pt x="13" y="314"/>
                  <a:pt x="14" y="313"/>
                  <a:pt x="15" y="312"/>
                </a:cubicBezTo>
                <a:cubicBezTo>
                  <a:pt x="17" y="311"/>
                  <a:pt x="18" y="313"/>
                  <a:pt x="17" y="315"/>
                </a:cubicBezTo>
                <a:cubicBezTo>
                  <a:pt x="16" y="317"/>
                  <a:pt x="14" y="315"/>
                  <a:pt x="16" y="317"/>
                </a:cubicBezTo>
                <a:cubicBezTo>
                  <a:pt x="17" y="319"/>
                  <a:pt x="19" y="319"/>
                  <a:pt x="20" y="318"/>
                </a:cubicBezTo>
                <a:cubicBezTo>
                  <a:pt x="20" y="317"/>
                  <a:pt x="23" y="316"/>
                  <a:pt x="23" y="316"/>
                </a:cubicBezTo>
                <a:cubicBezTo>
                  <a:pt x="23" y="317"/>
                  <a:pt x="17" y="322"/>
                  <a:pt x="17" y="324"/>
                </a:cubicBezTo>
                <a:cubicBezTo>
                  <a:pt x="17" y="326"/>
                  <a:pt x="19" y="327"/>
                  <a:pt x="19" y="327"/>
                </a:cubicBezTo>
                <a:cubicBezTo>
                  <a:pt x="20" y="328"/>
                  <a:pt x="16" y="328"/>
                  <a:pt x="16" y="330"/>
                </a:cubicBezTo>
                <a:cubicBezTo>
                  <a:pt x="15" y="332"/>
                  <a:pt x="14" y="331"/>
                  <a:pt x="16" y="333"/>
                </a:cubicBezTo>
                <a:cubicBezTo>
                  <a:pt x="18" y="334"/>
                  <a:pt x="20" y="333"/>
                  <a:pt x="20" y="333"/>
                </a:cubicBezTo>
                <a:cubicBezTo>
                  <a:pt x="24" y="330"/>
                  <a:pt x="24" y="330"/>
                  <a:pt x="24" y="330"/>
                </a:cubicBezTo>
                <a:cubicBezTo>
                  <a:pt x="24" y="330"/>
                  <a:pt x="24" y="327"/>
                  <a:pt x="25" y="328"/>
                </a:cubicBezTo>
                <a:cubicBezTo>
                  <a:pt x="26" y="328"/>
                  <a:pt x="24" y="326"/>
                  <a:pt x="27" y="327"/>
                </a:cubicBezTo>
                <a:cubicBezTo>
                  <a:pt x="31" y="327"/>
                  <a:pt x="31" y="328"/>
                  <a:pt x="29" y="330"/>
                </a:cubicBezTo>
                <a:cubicBezTo>
                  <a:pt x="27" y="331"/>
                  <a:pt x="25" y="332"/>
                  <a:pt x="25" y="333"/>
                </a:cubicBezTo>
                <a:cubicBezTo>
                  <a:pt x="26" y="335"/>
                  <a:pt x="25" y="335"/>
                  <a:pt x="26" y="336"/>
                </a:cubicBezTo>
                <a:cubicBezTo>
                  <a:pt x="28" y="337"/>
                  <a:pt x="31" y="336"/>
                  <a:pt x="32" y="335"/>
                </a:cubicBezTo>
                <a:cubicBezTo>
                  <a:pt x="33" y="334"/>
                  <a:pt x="35" y="332"/>
                  <a:pt x="35" y="331"/>
                </a:cubicBezTo>
                <a:cubicBezTo>
                  <a:pt x="35" y="330"/>
                  <a:pt x="34" y="326"/>
                  <a:pt x="36" y="327"/>
                </a:cubicBezTo>
                <a:cubicBezTo>
                  <a:pt x="38" y="327"/>
                  <a:pt x="36" y="325"/>
                  <a:pt x="38" y="326"/>
                </a:cubicBezTo>
                <a:cubicBezTo>
                  <a:pt x="40" y="327"/>
                  <a:pt x="38" y="328"/>
                  <a:pt x="38" y="329"/>
                </a:cubicBezTo>
                <a:cubicBezTo>
                  <a:pt x="38" y="331"/>
                  <a:pt x="39" y="330"/>
                  <a:pt x="41" y="330"/>
                </a:cubicBezTo>
                <a:cubicBezTo>
                  <a:pt x="42" y="330"/>
                  <a:pt x="44" y="328"/>
                  <a:pt x="44" y="330"/>
                </a:cubicBezTo>
                <a:cubicBezTo>
                  <a:pt x="44" y="332"/>
                  <a:pt x="45" y="332"/>
                  <a:pt x="43" y="333"/>
                </a:cubicBezTo>
                <a:cubicBezTo>
                  <a:pt x="42" y="334"/>
                  <a:pt x="40" y="333"/>
                  <a:pt x="39" y="334"/>
                </a:cubicBezTo>
                <a:cubicBezTo>
                  <a:pt x="39" y="336"/>
                  <a:pt x="41" y="337"/>
                  <a:pt x="41" y="337"/>
                </a:cubicBezTo>
                <a:cubicBezTo>
                  <a:pt x="41" y="337"/>
                  <a:pt x="44" y="336"/>
                  <a:pt x="43" y="338"/>
                </a:cubicBezTo>
                <a:cubicBezTo>
                  <a:pt x="42" y="340"/>
                  <a:pt x="37" y="340"/>
                  <a:pt x="36" y="341"/>
                </a:cubicBezTo>
                <a:cubicBezTo>
                  <a:pt x="36" y="341"/>
                  <a:pt x="34" y="338"/>
                  <a:pt x="34" y="341"/>
                </a:cubicBezTo>
                <a:cubicBezTo>
                  <a:pt x="35" y="344"/>
                  <a:pt x="42" y="339"/>
                  <a:pt x="42" y="343"/>
                </a:cubicBezTo>
                <a:cubicBezTo>
                  <a:pt x="41" y="348"/>
                  <a:pt x="41" y="347"/>
                  <a:pt x="43" y="348"/>
                </a:cubicBezTo>
                <a:cubicBezTo>
                  <a:pt x="45" y="349"/>
                  <a:pt x="44" y="350"/>
                  <a:pt x="47" y="348"/>
                </a:cubicBezTo>
                <a:cubicBezTo>
                  <a:pt x="50" y="346"/>
                  <a:pt x="53" y="341"/>
                  <a:pt x="54" y="346"/>
                </a:cubicBezTo>
                <a:cubicBezTo>
                  <a:pt x="55" y="350"/>
                  <a:pt x="51" y="351"/>
                  <a:pt x="57" y="349"/>
                </a:cubicBezTo>
                <a:cubicBezTo>
                  <a:pt x="63" y="347"/>
                  <a:pt x="65" y="346"/>
                  <a:pt x="65" y="346"/>
                </a:cubicBezTo>
                <a:cubicBezTo>
                  <a:pt x="65" y="346"/>
                  <a:pt x="65" y="345"/>
                  <a:pt x="66" y="345"/>
                </a:cubicBezTo>
                <a:lnTo>
                  <a:pt x="65" y="34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Freeform 45">
            <a:extLst>
              <a:ext uri="{FF2B5EF4-FFF2-40B4-BE49-F238E27FC236}">
                <a16:creationId xmlns:a16="http://schemas.microsoft.com/office/drawing/2014/main" id="{739C68D4-3CDF-40C7-8506-317B0C80EAFF}"/>
              </a:ext>
            </a:extLst>
          </p:cNvPr>
          <p:cNvSpPr>
            <a:spLocks/>
          </p:cNvSpPr>
          <p:nvPr/>
        </p:nvSpPr>
        <p:spPr bwMode="auto">
          <a:xfrm>
            <a:off x="6253163" y="3546475"/>
            <a:ext cx="125412" cy="100013"/>
          </a:xfrm>
          <a:custGeom>
            <a:avLst/>
            <a:gdLst>
              <a:gd name="T0" fmla="*/ 0 w 33"/>
              <a:gd name="T1" fmla="*/ 15281 h 26"/>
              <a:gd name="T2" fmla="*/ 0 w 33"/>
              <a:gd name="T3" fmla="*/ 15281 h 26"/>
              <a:gd name="T4" fmla="*/ 18920 w 33"/>
              <a:gd name="T5" fmla="*/ 11461 h 26"/>
              <a:gd name="T6" fmla="*/ 49191 w 33"/>
              <a:gd name="T7" fmla="*/ 11461 h 26"/>
              <a:gd name="T8" fmla="*/ 71894 w 33"/>
              <a:gd name="T9" fmla="*/ 38203 h 26"/>
              <a:gd name="T10" fmla="*/ 105949 w 33"/>
              <a:gd name="T11" fmla="*/ 38203 h 26"/>
              <a:gd name="T12" fmla="*/ 109733 w 33"/>
              <a:gd name="T13" fmla="*/ 68766 h 26"/>
              <a:gd name="T14" fmla="*/ 60543 w 33"/>
              <a:gd name="T15" fmla="*/ 80226 h 26"/>
              <a:gd name="T16" fmla="*/ 30271 w 33"/>
              <a:gd name="T17" fmla="*/ 80226 h 26"/>
              <a:gd name="T18" fmla="*/ 18920 w 33"/>
              <a:gd name="T19" fmla="*/ 99328 h 26"/>
              <a:gd name="T20" fmla="*/ 7568 w 33"/>
              <a:gd name="T21" fmla="*/ 80226 h 26"/>
              <a:gd name="T22" fmla="*/ 0 w 33"/>
              <a:gd name="T23" fmla="*/ 76406 h 26"/>
              <a:gd name="T24" fmla="*/ 0 w 33"/>
              <a:gd name="T25" fmla="*/ 15281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26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4"/>
                  <a:pt x="5" y="3"/>
                </a:cubicBezTo>
                <a:cubicBezTo>
                  <a:pt x="8" y="0"/>
                  <a:pt x="11" y="4"/>
                  <a:pt x="13" y="3"/>
                </a:cubicBezTo>
                <a:cubicBezTo>
                  <a:pt x="14" y="3"/>
                  <a:pt x="15" y="9"/>
                  <a:pt x="19" y="10"/>
                </a:cubicBezTo>
                <a:cubicBezTo>
                  <a:pt x="22" y="10"/>
                  <a:pt x="24" y="11"/>
                  <a:pt x="28" y="10"/>
                </a:cubicBezTo>
                <a:cubicBezTo>
                  <a:pt x="33" y="10"/>
                  <a:pt x="32" y="15"/>
                  <a:pt x="29" y="18"/>
                </a:cubicBezTo>
                <a:cubicBezTo>
                  <a:pt x="27" y="20"/>
                  <a:pt x="28" y="20"/>
                  <a:pt x="16" y="21"/>
                </a:cubicBezTo>
                <a:cubicBezTo>
                  <a:pt x="10" y="21"/>
                  <a:pt x="10" y="21"/>
                  <a:pt x="8" y="21"/>
                </a:cubicBezTo>
                <a:cubicBezTo>
                  <a:pt x="5" y="19"/>
                  <a:pt x="7" y="26"/>
                  <a:pt x="5" y="26"/>
                </a:cubicBezTo>
                <a:cubicBezTo>
                  <a:pt x="4" y="25"/>
                  <a:pt x="4" y="23"/>
                  <a:pt x="2" y="21"/>
                </a:cubicBezTo>
                <a:cubicBezTo>
                  <a:pt x="2" y="21"/>
                  <a:pt x="1" y="20"/>
                  <a:pt x="0" y="20"/>
                </a:cubicBezTo>
                <a:lnTo>
                  <a:pt x="0" y="4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Freeform 46">
            <a:extLst>
              <a:ext uri="{FF2B5EF4-FFF2-40B4-BE49-F238E27FC236}">
                <a16:creationId xmlns:a16="http://schemas.microsoft.com/office/drawing/2014/main" id="{860721AC-0680-4535-9001-CCE885678448}"/>
              </a:ext>
            </a:extLst>
          </p:cNvPr>
          <p:cNvSpPr>
            <a:spLocks/>
          </p:cNvSpPr>
          <p:nvPr/>
        </p:nvSpPr>
        <p:spPr bwMode="auto">
          <a:xfrm>
            <a:off x="6146800" y="3556000"/>
            <a:ext cx="106363" cy="79375"/>
          </a:xfrm>
          <a:custGeom>
            <a:avLst/>
            <a:gdLst>
              <a:gd name="T0" fmla="*/ 106422 w 28"/>
              <a:gd name="T1" fmla="*/ 68110 h 21"/>
              <a:gd name="T2" fmla="*/ 26606 w 28"/>
              <a:gd name="T3" fmla="*/ 79462 h 21"/>
              <a:gd name="T4" fmla="*/ 7602 w 28"/>
              <a:gd name="T5" fmla="*/ 49191 h 21"/>
              <a:gd name="T6" fmla="*/ 26606 w 28"/>
              <a:gd name="T7" fmla="*/ 56759 h 21"/>
              <a:gd name="T8" fmla="*/ 76016 w 28"/>
              <a:gd name="T9" fmla="*/ 52975 h 21"/>
              <a:gd name="T10" fmla="*/ 76016 w 28"/>
              <a:gd name="T11" fmla="*/ 34055 h 21"/>
              <a:gd name="T12" fmla="*/ 45609 w 28"/>
              <a:gd name="T13" fmla="*/ 18920 h 21"/>
              <a:gd name="T14" fmla="*/ 64613 w 28"/>
              <a:gd name="T15" fmla="*/ 0 h 21"/>
              <a:gd name="T16" fmla="*/ 91219 w 28"/>
              <a:gd name="T17" fmla="*/ 3784 h 21"/>
              <a:gd name="T18" fmla="*/ 106422 w 28"/>
              <a:gd name="T19" fmla="*/ 7568 h 21"/>
              <a:gd name="T20" fmla="*/ 106422 w 28"/>
              <a:gd name="T21" fmla="*/ 68110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21">
                <a:moveTo>
                  <a:pt x="28" y="18"/>
                </a:moveTo>
                <a:cubicBezTo>
                  <a:pt x="23" y="18"/>
                  <a:pt x="13" y="20"/>
                  <a:pt x="7" y="21"/>
                </a:cubicBezTo>
                <a:cubicBezTo>
                  <a:pt x="0" y="21"/>
                  <a:pt x="2" y="18"/>
                  <a:pt x="2" y="13"/>
                </a:cubicBezTo>
                <a:cubicBezTo>
                  <a:pt x="2" y="9"/>
                  <a:pt x="5" y="15"/>
                  <a:pt x="7" y="15"/>
                </a:cubicBezTo>
                <a:cubicBezTo>
                  <a:pt x="9" y="15"/>
                  <a:pt x="23" y="16"/>
                  <a:pt x="20" y="14"/>
                </a:cubicBezTo>
                <a:cubicBezTo>
                  <a:pt x="18" y="12"/>
                  <a:pt x="18" y="12"/>
                  <a:pt x="20" y="9"/>
                </a:cubicBezTo>
                <a:cubicBezTo>
                  <a:pt x="21" y="7"/>
                  <a:pt x="17" y="7"/>
                  <a:pt x="12" y="5"/>
                </a:cubicBezTo>
                <a:cubicBezTo>
                  <a:pt x="8" y="3"/>
                  <a:pt x="14" y="0"/>
                  <a:pt x="17" y="0"/>
                </a:cubicBezTo>
                <a:cubicBezTo>
                  <a:pt x="17" y="0"/>
                  <a:pt x="22" y="0"/>
                  <a:pt x="24" y="1"/>
                </a:cubicBezTo>
                <a:cubicBezTo>
                  <a:pt x="25" y="1"/>
                  <a:pt x="26" y="2"/>
                  <a:pt x="28" y="2"/>
                </a:cubicBezTo>
                <a:lnTo>
                  <a:pt x="28" y="18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Freeform 47">
            <a:extLst>
              <a:ext uri="{FF2B5EF4-FFF2-40B4-BE49-F238E27FC236}">
                <a16:creationId xmlns:a16="http://schemas.microsoft.com/office/drawing/2014/main" id="{A81F6007-1B42-4834-BD10-2CCCFC855FC3}"/>
              </a:ext>
            </a:extLst>
          </p:cNvPr>
          <p:cNvSpPr>
            <a:spLocks/>
          </p:cNvSpPr>
          <p:nvPr/>
        </p:nvSpPr>
        <p:spPr bwMode="auto">
          <a:xfrm>
            <a:off x="5600700" y="3608388"/>
            <a:ext cx="57150" cy="101600"/>
          </a:xfrm>
          <a:custGeom>
            <a:avLst/>
            <a:gdLst>
              <a:gd name="T0" fmla="*/ 18920 w 15"/>
              <a:gd name="T1" fmla="*/ 94598 h 27"/>
              <a:gd name="T2" fmla="*/ 41623 w 15"/>
              <a:gd name="T3" fmla="*/ 71895 h 27"/>
              <a:gd name="T4" fmla="*/ 41623 w 15"/>
              <a:gd name="T5" fmla="*/ 45407 h 27"/>
              <a:gd name="T6" fmla="*/ 45407 w 15"/>
              <a:gd name="T7" fmla="*/ 22704 h 27"/>
              <a:gd name="T8" fmla="*/ 56759 w 15"/>
              <a:gd name="T9" fmla="*/ 15136 h 27"/>
              <a:gd name="T10" fmla="*/ 56759 w 15"/>
              <a:gd name="T11" fmla="*/ 11352 h 27"/>
              <a:gd name="T12" fmla="*/ 45407 w 15"/>
              <a:gd name="T13" fmla="*/ 0 h 27"/>
              <a:gd name="T14" fmla="*/ 34055 w 15"/>
              <a:gd name="T15" fmla="*/ 3784 h 27"/>
              <a:gd name="T16" fmla="*/ 18920 w 15"/>
              <a:gd name="T17" fmla="*/ 18920 h 27"/>
              <a:gd name="T18" fmla="*/ 7568 w 15"/>
              <a:gd name="T19" fmla="*/ 34055 h 27"/>
              <a:gd name="T20" fmla="*/ 7568 w 15"/>
              <a:gd name="T21" fmla="*/ 52975 h 27"/>
              <a:gd name="T22" fmla="*/ 3784 w 15"/>
              <a:gd name="T23" fmla="*/ 71895 h 27"/>
              <a:gd name="T24" fmla="*/ 3784 w 15"/>
              <a:gd name="T25" fmla="*/ 102166 h 27"/>
              <a:gd name="T26" fmla="*/ 15136 w 15"/>
              <a:gd name="T27" fmla="*/ 98382 h 27"/>
              <a:gd name="T28" fmla="*/ 18920 w 15"/>
              <a:gd name="T29" fmla="*/ 94598 h 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" h="27">
                <a:moveTo>
                  <a:pt x="5" y="25"/>
                </a:moveTo>
                <a:cubicBezTo>
                  <a:pt x="7" y="22"/>
                  <a:pt x="11" y="19"/>
                  <a:pt x="11" y="19"/>
                </a:cubicBezTo>
                <a:cubicBezTo>
                  <a:pt x="11" y="19"/>
                  <a:pt x="11" y="16"/>
                  <a:pt x="11" y="12"/>
                </a:cubicBezTo>
                <a:cubicBezTo>
                  <a:pt x="11" y="9"/>
                  <a:pt x="12" y="6"/>
                  <a:pt x="12" y="6"/>
                </a:cubicBezTo>
                <a:cubicBezTo>
                  <a:pt x="12" y="6"/>
                  <a:pt x="14" y="5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3" y="0"/>
                  <a:pt x="12" y="0"/>
                </a:cubicBezTo>
                <a:cubicBezTo>
                  <a:pt x="12" y="0"/>
                  <a:pt x="10" y="0"/>
                  <a:pt x="9" y="1"/>
                </a:cubicBezTo>
                <a:cubicBezTo>
                  <a:pt x="7" y="1"/>
                  <a:pt x="6" y="4"/>
                  <a:pt x="5" y="5"/>
                </a:cubicBezTo>
                <a:cubicBezTo>
                  <a:pt x="5" y="5"/>
                  <a:pt x="3" y="7"/>
                  <a:pt x="2" y="9"/>
                </a:cubicBezTo>
                <a:cubicBezTo>
                  <a:pt x="2" y="11"/>
                  <a:pt x="2" y="11"/>
                  <a:pt x="2" y="14"/>
                </a:cubicBezTo>
                <a:cubicBezTo>
                  <a:pt x="2" y="17"/>
                  <a:pt x="2" y="14"/>
                  <a:pt x="1" y="19"/>
                </a:cubicBezTo>
                <a:cubicBezTo>
                  <a:pt x="0" y="25"/>
                  <a:pt x="0" y="26"/>
                  <a:pt x="1" y="27"/>
                </a:cubicBezTo>
                <a:cubicBezTo>
                  <a:pt x="2" y="27"/>
                  <a:pt x="4" y="26"/>
                  <a:pt x="4" y="26"/>
                </a:cubicBezTo>
                <a:lnTo>
                  <a:pt x="5" y="25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48">
            <a:extLst>
              <a:ext uri="{FF2B5EF4-FFF2-40B4-BE49-F238E27FC236}">
                <a16:creationId xmlns:a16="http://schemas.microsoft.com/office/drawing/2014/main" id="{E5A82A7A-8456-4044-9827-26515524C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39068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9">
            <a:extLst>
              <a:ext uri="{FF2B5EF4-FFF2-40B4-BE49-F238E27FC236}">
                <a16:creationId xmlns:a16="http://schemas.microsoft.com/office/drawing/2014/main" id="{BC3C1D1A-4462-4128-AC24-1523729C6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3906838"/>
            <a:ext cx="0" cy="0"/>
          </a:xfrm>
          <a:prstGeom prst="line">
            <a:avLst/>
          </a:prstGeom>
          <a:noFill/>
          <a:ln w="47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50">
            <a:extLst>
              <a:ext uri="{FF2B5EF4-FFF2-40B4-BE49-F238E27FC236}">
                <a16:creationId xmlns:a16="http://schemas.microsoft.com/office/drawing/2014/main" id="{CC103547-FB4C-4A7B-9953-FC595264B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4038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51">
            <a:extLst>
              <a:ext uri="{FF2B5EF4-FFF2-40B4-BE49-F238E27FC236}">
                <a16:creationId xmlns:a16="http://schemas.microsoft.com/office/drawing/2014/main" id="{F15F3EDC-A06F-4CD9-9965-CC6F22278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4038600"/>
            <a:ext cx="0" cy="0"/>
          </a:xfrm>
          <a:prstGeom prst="line">
            <a:avLst/>
          </a:prstGeom>
          <a:noFill/>
          <a:ln w="47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Freeform 52">
            <a:extLst>
              <a:ext uri="{FF2B5EF4-FFF2-40B4-BE49-F238E27FC236}">
                <a16:creationId xmlns:a16="http://schemas.microsoft.com/office/drawing/2014/main" id="{7ECAD2EC-6624-4017-A51F-2767C05A7793}"/>
              </a:ext>
            </a:extLst>
          </p:cNvPr>
          <p:cNvSpPr>
            <a:spLocks/>
          </p:cNvSpPr>
          <p:nvPr/>
        </p:nvSpPr>
        <p:spPr bwMode="auto">
          <a:xfrm>
            <a:off x="5414963" y="1438275"/>
            <a:ext cx="163512" cy="120650"/>
          </a:xfrm>
          <a:custGeom>
            <a:avLst/>
            <a:gdLst>
              <a:gd name="T0" fmla="*/ 87283 w 43"/>
              <a:gd name="T1" fmla="*/ 15077 h 32"/>
              <a:gd name="T2" fmla="*/ 72103 w 43"/>
              <a:gd name="T3" fmla="*/ 26384 h 32"/>
              <a:gd name="T4" fmla="*/ 53129 w 43"/>
              <a:gd name="T5" fmla="*/ 41460 h 32"/>
              <a:gd name="T6" fmla="*/ 22769 w 43"/>
              <a:gd name="T7" fmla="*/ 60306 h 32"/>
              <a:gd name="T8" fmla="*/ 7590 w 43"/>
              <a:gd name="T9" fmla="*/ 71613 h 32"/>
              <a:gd name="T10" fmla="*/ 15180 w 43"/>
              <a:gd name="T11" fmla="*/ 94228 h 32"/>
              <a:gd name="T12" fmla="*/ 18975 w 43"/>
              <a:gd name="T13" fmla="*/ 109305 h 32"/>
              <a:gd name="T14" fmla="*/ 60719 w 43"/>
              <a:gd name="T15" fmla="*/ 105536 h 32"/>
              <a:gd name="T16" fmla="*/ 106257 w 43"/>
              <a:gd name="T17" fmla="*/ 75383 h 32"/>
              <a:gd name="T18" fmla="*/ 132822 w 43"/>
              <a:gd name="T19" fmla="*/ 75383 h 32"/>
              <a:gd name="T20" fmla="*/ 151796 w 43"/>
              <a:gd name="T21" fmla="*/ 67844 h 32"/>
              <a:gd name="T22" fmla="*/ 155591 w 43"/>
              <a:gd name="T23" fmla="*/ 48999 h 32"/>
              <a:gd name="T24" fmla="*/ 140412 w 43"/>
              <a:gd name="T25" fmla="*/ 33922 h 32"/>
              <a:gd name="T26" fmla="*/ 121437 w 43"/>
              <a:gd name="T27" fmla="*/ 22615 h 32"/>
              <a:gd name="T28" fmla="*/ 110052 w 43"/>
              <a:gd name="T29" fmla="*/ 3769 h 32"/>
              <a:gd name="T30" fmla="*/ 94873 w 43"/>
              <a:gd name="T31" fmla="*/ 7538 h 32"/>
              <a:gd name="T32" fmla="*/ 87283 w 43"/>
              <a:gd name="T33" fmla="*/ 1507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3" h="32">
                <a:moveTo>
                  <a:pt x="23" y="4"/>
                </a:moveTo>
                <a:cubicBezTo>
                  <a:pt x="21" y="4"/>
                  <a:pt x="21" y="4"/>
                  <a:pt x="19" y="7"/>
                </a:cubicBezTo>
                <a:cubicBezTo>
                  <a:pt x="18" y="9"/>
                  <a:pt x="15" y="11"/>
                  <a:pt x="14" y="11"/>
                </a:cubicBezTo>
                <a:cubicBezTo>
                  <a:pt x="12" y="12"/>
                  <a:pt x="8" y="13"/>
                  <a:pt x="6" y="16"/>
                </a:cubicBezTo>
                <a:cubicBezTo>
                  <a:pt x="3" y="18"/>
                  <a:pt x="3" y="17"/>
                  <a:pt x="2" y="19"/>
                </a:cubicBezTo>
                <a:cubicBezTo>
                  <a:pt x="1" y="20"/>
                  <a:pt x="1" y="21"/>
                  <a:pt x="4" y="25"/>
                </a:cubicBezTo>
                <a:cubicBezTo>
                  <a:pt x="7" y="28"/>
                  <a:pt x="0" y="29"/>
                  <a:pt x="5" y="29"/>
                </a:cubicBezTo>
                <a:cubicBezTo>
                  <a:pt x="10" y="30"/>
                  <a:pt x="6" y="32"/>
                  <a:pt x="16" y="28"/>
                </a:cubicBezTo>
                <a:cubicBezTo>
                  <a:pt x="26" y="25"/>
                  <a:pt x="25" y="19"/>
                  <a:pt x="28" y="20"/>
                </a:cubicBezTo>
                <a:cubicBezTo>
                  <a:pt x="31" y="22"/>
                  <a:pt x="31" y="20"/>
                  <a:pt x="35" y="20"/>
                </a:cubicBezTo>
                <a:cubicBezTo>
                  <a:pt x="39" y="21"/>
                  <a:pt x="38" y="19"/>
                  <a:pt x="40" y="18"/>
                </a:cubicBezTo>
                <a:cubicBezTo>
                  <a:pt x="42" y="18"/>
                  <a:pt x="43" y="15"/>
                  <a:pt x="41" y="13"/>
                </a:cubicBezTo>
                <a:cubicBezTo>
                  <a:pt x="39" y="12"/>
                  <a:pt x="40" y="9"/>
                  <a:pt x="37" y="9"/>
                </a:cubicBezTo>
                <a:cubicBezTo>
                  <a:pt x="33" y="10"/>
                  <a:pt x="33" y="10"/>
                  <a:pt x="32" y="6"/>
                </a:cubicBezTo>
                <a:cubicBezTo>
                  <a:pt x="31" y="2"/>
                  <a:pt x="32" y="0"/>
                  <a:pt x="29" y="1"/>
                </a:cubicBezTo>
                <a:cubicBezTo>
                  <a:pt x="26" y="3"/>
                  <a:pt x="26" y="1"/>
                  <a:pt x="25" y="2"/>
                </a:cubicBezTo>
                <a:cubicBezTo>
                  <a:pt x="24" y="3"/>
                  <a:pt x="23" y="4"/>
                  <a:pt x="23" y="4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Freeform 53">
            <a:extLst>
              <a:ext uri="{FF2B5EF4-FFF2-40B4-BE49-F238E27FC236}">
                <a16:creationId xmlns:a16="http://schemas.microsoft.com/office/drawing/2014/main" id="{32907B71-781F-406C-9BFD-B249673385C4}"/>
              </a:ext>
            </a:extLst>
          </p:cNvPr>
          <p:cNvSpPr>
            <a:spLocks/>
          </p:cNvSpPr>
          <p:nvPr/>
        </p:nvSpPr>
        <p:spPr bwMode="auto">
          <a:xfrm>
            <a:off x="5456238" y="1512888"/>
            <a:ext cx="234950" cy="200025"/>
          </a:xfrm>
          <a:custGeom>
            <a:avLst/>
            <a:gdLst>
              <a:gd name="T0" fmla="*/ 56987 w 62"/>
              <a:gd name="T1" fmla="*/ 22650 h 53"/>
              <a:gd name="T2" fmla="*/ 37992 w 62"/>
              <a:gd name="T3" fmla="*/ 49075 h 53"/>
              <a:gd name="T4" fmla="*/ 49389 w 62"/>
              <a:gd name="T5" fmla="*/ 60400 h 53"/>
              <a:gd name="T6" fmla="*/ 34192 w 62"/>
              <a:gd name="T7" fmla="*/ 67950 h 53"/>
              <a:gd name="T8" fmla="*/ 26594 w 62"/>
              <a:gd name="T9" fmla="*/ 64175 h 53"/>
              <a:gd name="T10" fmla="*/ 34192 w 62"/>
              <a:gd name="T11" fmla="*/ 86825 h 53"/>
              <a:gd name="T12" fmla="*/ 64586 w 62"/>
              <a:gd name="T13" fmla="*/ 94375 h 53"/>
              <a:gd name="T14" fmla="*/ 87381 w 62"/>
              <a:gd name="T15" fmla="*/ 105699 h 53"/>
              <a:gd name="T16" fmla="*/ 56987 w 62"/>
              <a:gd name="T17" fmla="*/ 113249 h 53"/>
              <a:gd name="T18" fmla="*/ 34192 w 62"/>
              <a:gd name="T19" fmla="*/ 98150 h 53"/>
              <a:gd name="T20" fmla="*/ 15197 w 62"/>
              <a:gd name="T21" fmla="*/ 101924 h 53"/>
              <a:gd name="T22" fmla="*/ 15197 w 62"/>
              <a:gd name="T23" fmla="*/ 132124 h 53"/>
              <a:gd name="T24" fmla="*/ 45590 w 62"/>
              <a:gd name="T25" fmla="*/ 143449 h 53"/>
              <a:gd name="T26" fmla="*/ 41791 w 62"/>
              <a:gd name="T27" fmla="*/ 166099 h 53"/>
              <a:gd name="T28" fmla="*/ 91180 w 62"/>
              <a:gd name="T29" fmla="*/ 166099 h 53"/>
              <a:gd name="T30" fmla="*/ 121573 w 62"/>
              <a:gd name="T31" fmla="*/ 166099 h 53"/>
              <a:gd name="T32" fmla="*/ 144368 w 62"/>
              <a:gd name="T33" fmla="*/ 166099 h 53"/>
              <a:gd name="T34" fmla="*/ 174761 w 62"/>
              <a:gd name="T35" fmla="*/ 188749 h 53"/>
              <a:gd name="T36" fmla="*/ 205155 w 62"/>
              <a:gd name="T37" fmla="*/ 192524 h 53"/>
              <a:gd name="T38" fmla="*/ 208954 w 62"/>
              <a:gd name="T39" fmla="*/ 173649 h 53"/>
              <a:gd name="T40" fmla="*/ 220351 w 62"/>
              <a:gd name="T41" fmla="*/ 177424 h 53"/>
              <a:gd name="T42" fmla="*/ 227950 w 62"/>
              <a:gd name="T43" fmla="*/ 162324 h 53"/>
              <a:gd name="T44" fmla="*/ 208954 w 62"/>
              <a:gd name="T45" fmla="*/ 147224 h 53"/>
              <a:gd name="T46" fmla="*/ 208954 w 62"/>
              <a:gd name="T47" fmla="*/ 128349 h 53"/>
              <a:gd name="T48" fmla="*/ 212753 w 62"/>
              <a:gd name="T49" fmla="*/ 105699 h 53"/>
              <a:gd name="T50" fmla="*/ 216552 w 62"/>
              <a:gd name="T51" fmla="*/ 79275 h 53"/>
              <a:gd name="T52" fmla="*/ 216552 w 62"/>
              <a:gd name="T53" fmla="*/ 41525 h 53"/>
              <a:gd name="T54" fmla="*/ 197556 w 62"/>
              <a:gd name="T55" fmla="*/ 33975 h 53"/>
              <a:gd name="T56" fmla="*/ 182360 w 62"/>
              <a:gd name="T57" fmla="*/ 67950 h 53"/>
              <a:gd name="T58" fmla="*/ 170962 w 62"/>
              <a:gd name="T59" fmla="*/ 94375 h 53"/>
              <a:gd name="T60" fmla="*/ 167163 w 62"/>
              <a:gd name="T61" fmla="*/ 67950 h 53"/>
              <a:gd name="T62" fmla="*/ 167163 w 62"/>
              <a:gd name="T63" fmla="*/ 45300 h 53"/>
              <a:gd name="T64" fmla="*/ 132971 w 62"/>
              <a:gd name="T65" fmla="*/ 56625 h 53"/>
              <a:gd name="T66" fmla="*/ 144368 w 62"/>
              <a:gd name="T67" fmla="*/ 41525 h 53"/>
              <a:gd name="T68" fmla="*/ 125372 w 62"/>
              <a:gd name="T69" fmla="*/ 33975 h 53"/>
              <a:gd name="T70" fmla="*/ 106377 w 62"/>
              <a:gd name="T71" fmla="*/ 30200 h 53"/>
              <a:gd name="T72" fmla="*/ 125372 w 62"/>
              <a:gd name="T73" fmla="*/ 3775 h 53"/>
              <a:gd name="T74" fmla="*/ 72184 w 62"/>
              <a:gd name="T75" fmla="*/ 11325 h 53"/>
              <a:gd name="T76" fmla="*/ 60787 w 62"/>
              <a:gd name="T77" fmla="*/ 15100 h 53"/>
              <a:gd name="T78" fmla="*/ 56987 w 62"/>
              <a:gd name="T79" fmla="*/ 22650 h 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2" h="53">
                <a:moveTo>
                  <a:pt x="15" y="6"/>
                </a:moveTo>
                <a:cubicBezTo>
                  <a:pt x="13" y="8"/>
                  <a:pt x="8" y="11"/>
                  <a:pt x="10" y="13"/>
                </a:cubicBezTo>
                <a:cubicBezTo>
                  <a:pt x="11" y="15"/>
                  <a:pt x="11" y="15"/>
                  <a:pt x="13" y="16"/>
                </a:cubicBezTo>
                <a:cubicBezTo>
                  <a:pt x="15" y="17"/>
                  <a:pt x="10" y="19"/>
                  <a:pt x="9" y="18"/>
                </a:cubicBezTo>
                <a:cubicBezTo>
                  <a:pt x="8" y="18"/>
                  <a:pt x="8" y="15"/>
                  <a:pt x="7" y="17"/>
                </a:cubicBezTo>
                <a:cubicBezTo>
                  <a:pt x="7" y="20"/>
                  <a:pt x="6" y="22"/>
                  <a:pt x="9" y="23"/>
                </a:cubicBezTo>
                <a:cubicBezTo>
                  <a:pt x="12" y="24"/>
                  <a:pt x="14" y="23"/>
                  <a:pt x="17" y="25"/>
                </a:cubicBezTo>
                <a:cubicBezTo>
                  <a:pt x="20" y="26"/>
                  <a:pt x="24" y="26"/>
                  <a:pt x="23" y="28"/>
                </a:cubicBezTo>
                <a:cubicBezTo>
                  <a:pt x="22" y="30"/>
                  <a:pt x="18" y="32"/>
                  <a:pt x="15" y="30"/>
                </a:cubicBezTo>
                <a:cubicBezTo>
                  <a:pt x="13" y="28"/>
                  <a:pt x="11" y="26"/>
                  <a:pt x="9" y="26"/>
                </a:cubicBezTo>
                <a:cubicBezTo>
                  <a:pt x="8" y="27"/>
                  <a:pt x="5" y="25"/>
                  <a:pt x="4" y="27"/>
                </a:cubicBezTo>
                <a:cubicBezTo>
                  <a:pt x="3" y="28"/>
                  <a:pt x="0" y="32"/>
                  <a:pt x="4" y="35"/>
                </a:cubicBezTo>
                <a:cubicBezTo>
                  <a:pt x="8" y="37"/>
                  <a:pt x="12" y="35"/>
                  <a:pt x="12" y="38"/>
                </a:cubicBezTo>
                <a:cubicBezTo>
                  <a:pt x="12" y="41"/>
                  <a:pt x="7" y="43"/>
                  <a:pt x="11" y="44"/>
                </a:cubicBezTo>
                <a:cubicBezTo>
                  <a:pt x="16" y="45"/>
                  <a:pt x="19" y="44"/>
                  <a:pt x="24" y="44"/>
                </a:cubicBezTo>
                <a:cubicBezTo>
                  <a:pt x="29" y="45"/>
                  <a:pt x="28" y="41"/>
                  <a:pt x="32" y="44"/>
                </a:cubicBezTo>
                <a:cubicBezTo>
                  <a:pt x="36" y="46"/>
                  <a:pt x="34" y="41"/>
                  <a:pt x="38" y="44"/>
                </a:cubicBezTo>
                <a:cubicBezTo>
                  <a:pt x="41" y="47"/>
                  <a:pt x="41" y="47"/>
                  <a:pt x="46" y="50"/>
                </a:cubicBezTo>
                <a:cubicBezTo>
                  <a:pt x="51" y="53"/>
                  <a:pt x="53" y="52"/>
                  <a:pt x="54" y="51"/>
                </a:cubicBezTo>
                <a:cubicBezTo>
                  <a:pt x="56" y="50"/>
                  <a:pt x="55" y="46"/>
                  <a:pt x="55" y="46"/>
                </a:cubicBezTo>
                <a:cubicBezTo>
                  <a:pt x="55" y="46"/>
                  <a:pt x="55" y="46"/>
                  <a:pt x="58" y="47"/>
                </a:cubicBezTo>
                <a:cubicBezTo>
                  <a:pt x="61" y="47"/>
                  <a:pt x="62" y="43"/>
                  <a:pt x="60" y="43"/>
                </a:cubicBezTo>
                <a:cubicBezTo>
                  <a:pt x="59" y="43"/>
                  <a:pt x="54" y="40"/>
                  <a:pt x="55" y="39"/>
                </a:cubicBezTo>
                <a:cubicBezTo>
                  <a:pt x="56" y="38"/>
                  <a:pt x="54" y="41"/>
                  <a:pt x="55" y="34"/>
                </a:cubicBezTo>
                <a:cubicBezTo>
                  <a:pt x="55" y="28"/>
                  <a:pt x="54" y="31"/>
                  <a:pt x="56" y="28"/>
                </a:cubicBezTo>
                <a:cubicBezTo>
                  <a:pt x="59" y="24"/>
                  <a:pt x="57" y="27"/>
                  <a:pt x="57" y="21"/>
                </a:cubicBezTo>
                <a:cubicBezTo>
                  <a:pt x="58" y="15"/>
                  <a:pt x="59" y="11"/>
                  <a:pt x="57" y="11"/>
                </a:cubicBezTo>
                <a:cubicBezTo>
                  <a:pt x="55" y="11"/>
                  <a:pt x="53" y="7"/>
                  <a:pt x="52" y="9"/>
                </a:cubicBezTo>
                <a:cubicBezTo>
                  <a:pt x="50" y="11"/>
                  <a:pt x="48" y="15"/>
                  <a:pt x="48" y="18"/>
                </a:cubicBezTo>
                <a:cubicBezTo>
                  <a:pt x="48" y="22"/>
                  <a:pt x="47" y="25"/>
                  <a:pt x="45" y="25"/>
                </a:cubicBezTo>
                <a:cubicBezTo>
                  <a:pt x="44" y="26"/>
                  <a:pt x="42" y="20"/>
                  <a:pt x="44" y="18"/>
                </a:cubicBezTo>
                <a:cubicBezTo>
                  <a:pt x="46" y="17"/>
                  <a:pt x="47" y="11"/>
                  <a:pt x="44" y="12"/>
                </a:cubicBezTo>
                <a:cubicBezTo>
                  <a:pt x="41" y="14"/>
                  <a:pt x="33" y="16"/>
                  <a:pt x="35" y="15"/>
                </a:cubicBezTo>
                <a:cubicBezTo>
                  <a:pt x="37" y="14"/>
                  <a:pt x="39" y="14"/>
                  <a:pt x="38" y="11"/>
                </a:cubicBezTo>
                <a:cubicBezTo>
                  <a:pt x="37" y="9"/>
                  <a:pt x="34" y="8"/>
                  <a:pt x="33" y="9"/>
                </a:cubicBezTo>
                <a:cubicBezTo>
                  <a:pt x="32" y="9"/>
                  <a:pt x="24" y="11"/>
                  <a:pt x="28" y="8"/>
                </a:cubicBezTo>
                <a:cubicBezTo>
                  <a:pt x="33" y="5"/>
                  <a:pt x="36" y="0"/>
                  <a:pt x="33" y="1"/>
                </a:cubicBezTo>
                <a:cubicBezTo>
                  <a:pt x="29" y="3"/>
                  <a:pt x="21" y="2"/>
                  <a:pt x="19" y="3"/>
                </a:cubicBezTo>
                <a:cubicBezTo>
                  <a:pt x="18" y="4"/>
                  <a:pt x="17" y="3"/>
                  <a:pt x="16" y="4"/>
                </a:cubicBezTo>
                <a:cubicBezTo>
                  <a:pt x="16" y="6"/>
                  <a:pt x="15" y="6"/>
                  <a:pt x="15" y="6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Freeform 54">
            <a:extLst>
              <a:ext uri="{FF2B5EF4-FFF2-40B4-BE49-F238E27FC236}">
                <a16:creationId xmlns:a16="http://schemas.microsoft.com/office/drawing/2014/main" id="{17B36DF6-4A69-407D-87F3-93C7507EC809}"/>
              </a:ext>
            </a:extLst>
          </p:cNvPr>
          <p:cNvSpPr>
            <a:spLocks/>
          </p:cNvSpPr>
          <p:nvPr/>
        </p:nvSpPr>
        <p:spPr bwMode="auto">
          <a:xfrm>
            <a:off x="5562600" y="1384300"/>
            <a:ext cx="111125" cy="42863"/>
          </a:xfrm>
          <a:custGeom>
            <a:avLst/>
            <a:gdLst>
              <a:gd name="T0" fmla="*/ 72514 w 29"/>
              <a:gd name="T1" fmla="*/ 0 h 11"/>
              <a:gd name="T2" fmla="*/ 45798 w 29"/>
              <a:gd name="T3" fmla="*/ 7740 h 11"/>
              <a:gd name="T4" fmla="*/ 30532 w 29"/>
              <a:gd name="T5" fmla="*/ 15480 h 11"/>
              <a:gd name="T6" fmla="*/ 15266 w 29"/>
              <a:gd name="T7" fmla="*/ 15480 h 11"/>
              <a:gd name="T8" fmla="*/ 7633 w 29"/>
              <a:gd name="T9" fmla="*/ 30959 h 11"/>
              <a:gd name="T10" fmla="*/ 34349 w 29"/>
              <a:gd name="T11" fmla="*/ 38699 h 11"/>
              <a:gd name="T12" fmla="*/ 53431 w 29"/>
              <a:gd name="T13" fmla="*/ 27089 h 11"/>
              <a:gd name="T14" fmla="*/ 64881 w 29"/>
              <a:gd name="T15" fmla="*/ 30959 h 11"/>
              <a:gd name="T16" fmla="*/ 80147 w 29"/>
              <a:gd name="T17" fmla="*/ 30959 h 11"/>
              <a:gd name="T18" fmla="*/ 91596 w 29"/>
              <a:gd name="T19" fmla="*/ 30959 h 11"/>
              <a:gd name="T20" fmla="*/ 103046 w 29"/>
              <a:gd name="T21" fmla="*/ 19350 h 11"/>
              <a:gd name="T22" fmla="*/ 106862 w 29"/>
              <a:gd name="T23" fmla="*/ 11610 h 11"/>
              <a:gd name="T24" fmla="*/ 72514 w 29"/>
              <a:gd name="T25" fmla="*/ 0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11">
                <a:moveTo>
                  <a:pt x="19" y="0"/>
                </a:moveTo>
                <a:cubicBezTo>
                  <a:pt x="17" y="0"/>
                  <a:pt x="14" y="0"/>
                  <a:pt x="12" y="2"/>
                </a:cubicBezTo>
                <a:cubicBezTo>
                  <a:pt x="10" y="4"/>
                  <a:pt x="9" y="4"/>
                  <a:pt x="8" y="4"/>
                </a:cubicBezTo>
                <a:cubicBezTo>
                  <a:pt x="6" y="4"/>
                  <a:pt x="5" y="3"/>
                  <a:pt x="4" y="4"/>
                </a:cubicBezTo>
                <a:cubicBezTo>
                  <a:pt x="2" y="5"/>
                  <a:pt x="0" y="5"/>
                  <a:pt x="2" y="8"/>
                </a:cubicBezTo>
                <a:cubicBezTo>
                  <a:pt x="5" y="10"/>
                  <a:pt x="7" y="11"/>
                  <a:pt x="9" y="10"/>
                </a:cubicBezTo>
                <a:cubicBezTo>
                  <a:pt x="12" y="9"/>
                  <a:pt x="13" y="3"/>
                  <a:pt x="14" y="7"/>
                </a:cubicBezTo>
                <a:cubicBezTo>
                  <a:pt x="15" y="11"/>
                  <a:pt x="16" y="5"/>
                  <a:pt x="17" y="8"/>
                </a:cubicBezTo>
                <a:cubicBezTo>
                  <a:pt x="18" y="11"/>
                  <a:pt x="20" y="7"/>
                  <a:pt x="21" y="8"/>
                </a:cubicBezTo>
                <a:cubicBezTo>
                  <a:pt x="22" y="8"/>
                  <a:pt x="23" y="8"/>
                  <a:pt x="24" y="8"/>
                </a:cubicBezTo>
                <a:cubicBezTo>
                  <a:pt x="25" y="8"/>
                  <a:pt x="26" y="6"/>
                  <a:pt x="27" y="5"/>
                </a:cubicBezTo>
                <a:cubicBezTo>
                  <a:pt x="28" y="4"/>
                  <a:pt x="29" y="3"/>
                  <a:pt x="28" y="3"/>
                </a:cubicBezTo>
                <a:cubicBezTo>
                  <a:pt x="27" y="3"/>
                  <a:pt x="19" y="0"/>
                  <a:pt x="19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1" name="Freeform 55">
            <a:extLst>
              <a:ext uri="{FF2B5EF4-FFF2-40B4-BE49-F238E27FC236}">
                <a16:creationId xmlns:a16="http://schemas.microsoft.com/office/drawing/2014/main" id="{E065912C-FBD3-43FB-AB5D-243D88A969B9}"/>
              </a:ext>
            </a:extLst>
          </p:cNvPr>
          <p:cNvSpPr>
            <a:spLocks/>
          </p:cNvSpPr>
          <p:nvPr/>
        </p:nvSpPr>
        <p:spPr bwMode="auto">
          <a:xfrm>
            <a:off x="5600700" y="1430338"/>
            <a:ext cx="125413" cy="66675"/>
          </a:xfrm>
          <a:custGeom>
            <a:avLst/>
            <a:gdLst>
              <a:gd name="T0" fmla="*/ 34055 w 33"/>
              <a:gd name="T1" fmla="*/ 3784 h 18"/>
              <a:gd name="T2" fmla="*/ 18920 w 33"/>
              <a:gd name="T3" fmla="*/ 11352 h 18"/>
              <a:gd name="T4" fmla="*/ 0 w 33"/>
              <a:gd name="T5" fmla="*/ 30271 h 18"/>
              <a:gd name="T6" fmla="*/ 18920 w 33"/>
              <a:gd name="T7" fmla="*/ 37839 h 18"/>
              <a:gd name="T8" fmla="*/ 26487 w 33"/>
              <a:gd name="T9" fmla="*/ 49191 h 18"/>
              <a:gd name="T10" fmla="*/ 37839 w 33"/>
              <a:gd name="T11" fmla="*/ 41623 h 18"/>
              <a:gd name="T12" fmla="*/ 15136 w 33"/>
              <a:gd name="T13" fmla="*/ 52974 h 18"/>
              <a:gd name="T14" fmla="*/ 64326 w 33"/>
              <a:gd name="T15" fmla="*/ 64326 h 18"/>
              <a:gd name="T16" fmla="*/ 102166 w 33"/>
              <a:gd name="T17" fmla="*/ 68110 h 18"/>
              <a:gd name="T18" fmla="*/ 117301 w 33"/>
              <a:gd name="T19" fmla="*/ 52974 h 18"/>
              <a:gd name="T20" fmla="*/ 109733 w 33"/>
              <a:gd name="T21" fmla="*/ 34055 h 18"/>
              <a:gd name="T22" fmla="*/ 117301 w 33"/>
              <a:gd name="T23" fmla="*/ 22703 h 18"/>
              <a:gd name="T24" fmla="*/ 117301 w 33"/>
              <a:gd name="T25" fmla="*/ 7568 h 18"/>
              <a:gd name="T26" fmla="*/ 90814 w 33"/>
              <a:gd name="T27" fmla="*/ 15136 h 18"/>
              <a:gd name="T28" fmla="*/ 83246 w 33"/>
              <a:gd name="T29" fmla="*/ 34055 h 18"/>
              <a:gd name="T30" fmla="*/ 71894 w 33"/>
              <a:gd name="T31" fmla="*/ 22703 h 18"/>
              <a:gd name="T32" fmla="*/ 60543 w 33"/>
              <a:gd name="T33" fmla="*/ 18919 h 18"/>
              <a:gd name="T34" fmla="*/ 52975 w 33"/>
              <a:gd name="T35" fmla="*/ 3784 h 18"/>
              <a:gd name="T36" fmla="*/ 34055 w 33"/>
              <a:gd name="T37" fmla="*/ 3784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3" h="18">
                <a:moveTo>
                  <a:pt x="9" y="1"/>
                </a:moveTo>
                <a:cubicBezTo>
                  <a:pt x="8" y="1"/>
                  <a:pt x="4" y="2"/>
                  <a:pt x="5" y="3"/>
                </a:cubicBezTo>
                <a:cubicBezTo>
                  <a:pt x="5" y="5"/>
                  <a:pt x="0" y="8"/>
                  <a:pt x="0" y="8"/>
                </a:cubicBezTo>
                <a:cubicBezTo>
                  <a:pt x="3" y="11"/>
                  <a:pt x="3" y="8"/>
                  <a:pt x="5" y="10"/>
                </a:cubicBezTo>
                <a:cubicBezTo>
                  <a:pt x="7" y="12"/>
                  <a:pt x="5" y="13"/>
                  <a:pt x="7" y="13"/>
                </a:cubicBezTo>
                <a:cubicBezTo>
                  <a:pt x="8" y="13"/>
                  <a:pt x="9" y="8"/>
                  <a:pt x="10" y="11"/>
                </a:cubicBezTo>
                <a:cubicBezTo>
                  <a:pt x="12" y="13"/>
                  <a:pt x="3" y="13"/>
                  <a:pt x="4" y="14"/>
                </a:cubicBezTo>
                <a:cubicBezTo>
                  <a:pt x="4" y="16"/>
                  <a:pt x="15" y="16"/>
                  <a:pt x="17" y="17"/>
                </a:cubicBezTo>
                <a:cubicBezTo>
                  <a:pt x="19" y="18"/>
                  <a:pt x="26" y="17"/>
                  <a:pt x="27" y="18"/>
                </a:cubicBezTo>
                <a:cubicBezTo>
                  <a:pt x="29" y="18"/>
                  <a:pt x="30" y="14"/>
                  <a:pt x="31" y="14"/>
                </a:cubicBezTo>
                <a:cubicBezTo>
                  <a:pt x="32" y="13"/>
                  <a:pt x="30" y="12"/>
                  <a:pt x="29" y="9"/>
                </a:cubicBezTo>
                <a:cubicBezTo>
                  <a:pt x="29" y="7"/>
                  <a:pt x="30" y="7"/>
                  <a:pt x="31" y="6"/>
                </a:cubicBezTo>
                <a:cubicBezTo>
                  <a:pt x="32" y="5"/>
                  <a:pt x="33" y="0"/>
                  <a:pt x="31" y="2"/>
                </a:cubicBezTo>
                <a:cubicBezTo>
                  <a:pt x="28" y="3"/>
                  <a:pt x="25" y="1"/>
                  <a:pt x="24" y="4"/>
                </a:cubicBezTo>
                <a:cubicBezTo>
                  <a:pt x="24" y="7"/>
                  <a:pt x="23" y="9"/>
                  <a:pt x="22" y="9"/>
                </a:cubicBezTo>
                <a:cubicBezTo>
                  <a:pt x="21" y="8"/>
                  <a:pt x="20" y="6"/>
                  <a:pt x="19" y="6"/>
                </a:cubicBezTo>
                <a:cubicBezTo>
                  <a:pt x="18" y="6"/>
                  <a:pt x="16" y="7"/>
                  <a:pt x="16" y="5"/>
                </a:cubicBezTo>
                <a:cubicBezTo>
                  <a:pt x="15" y="4"/>
                  <a:pt x="16" y="1"/>
                  <a:pt x="14" y="1"/>
                </a:cubicBezTo>
                <a:cubicBezTo>
                  <a:pt x="12" y="1"/>
                  <a:pt x="9" y="1"/>
                  <a:pt x="9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2" name="Freeform 56">
            <a:extLst>
              <a:ext uri="{FF2B5EF4-FFF2-40B4-BE49-F238E27FC236}">
                <a16:creationId xmlns:a16="http://schemas.microsoft.com/office/drawing/2014/main" id="{9E3BDEA8-4DD0-43E4-B816-59232EA72F13}"/>
              </a:ext>
            </a:extLst>
          </p:cNvPr>
          <p:cNvSpPr>
            <a:spLocks/>
          </p:cNvSpPr>
          <p:nvPr/>
        </p:nvSpPr>
        <p:spPr bwMode="auto">
          <a:xfrm>
            <a:off x="5695950" y="1554163"/>
            <a:ext cx="95250" cy="88900"/>
          </a:xfrm>
          <a:custGeom>
            <a:avLst/>
            <a:gdLst>
              <a:gd name="T0" fmla="*/ 49437 w 25"/>
              <a:gd name="T1" fmla="*/ 3825 h 23"/>
              <a:gd name="T2" fmla="*/ 41831 w 25"/>
              <a:gd name="T3" fmla="*/ 22950 h 23"/>
              <a:gd name="T4" fmla="*/ 45634 w 25"/>
              <a:gd name="T5" fmla="*/ 30600 h 23"/>
              <a:gd name="T6" fmla="*/ 26620 w 25"/>
              <a:gd name="T7" fmla="*/ 34425 h 23"/>
              <a:gd name="T8" fmla="*/ 19014 w 25"/>
              <a:gd name="T9" fmla="*/ 19125 h 23"/>
              <a:gd name="T10" fmla="*/ 11409 w 25"/>
              <a:gd name="T11" fmla="*/ 57376 h 23"/>
              <a:gd name="T12" fmla="*/ 34226 w 25"/>
              <a:gd name="T13" fmla="*/ 61201 h 23"/>
              <a:gd name="T14" fmla="*/ 34226 w 25"/>
              <a:gd name="T15" fmla="*/ 84151 h 23"/>
              <a:gd name="T16" fmla="*/ 53240 w 25"/>
              <a:gd name="T17" fmla="*/ 80326 h 23"/>
              <a:gd name="T18" fmla="*/ 64648 w 25"/>
              <a:gd name="T19" fmla="*/ 65026 h 23"/>
              <a:gd name="T20" fmla="*/ 79860 w 25"/>
              <a:gd name="T21" fmla="*/ 53551 h 23"/>
              <a:gd name="T22" fmla="*/ 79860 w 25"/>
              <a:gd name="T23" fmla="*/ 38250 h 23"/>
              <a:gd name="T24" fmla="*/ 83662 w 25"/>
              <a:gd name="T25" fmla="*/ 22950 h 23"/>
              <a:gd name="T26" fmla="*/ 91268 w 25"/>
              <a:gd name="T27" fmla="*/ 11475 h 23"/>
              <a:gd name="T28" fmla="*/ 87465 w 25"/>
              <a:gd name="T29" fmla="*/ 3825 h 23"/>
              <a:gd name="T30" fmla="*/ 53240 w 25"/>
              <a:gd name="T31" fmla="*/ 3825 h 23"/>
              <a:gd name="T32" fmla="*/ 49437 w 25"/>
              <a:gd name="T33" fmla="*/ 3825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" h="23">
                <a:moveTo>
                  <a:pt x="13" y="1"/>
                </a:moveTo>
                <a:cubicBezTo>
                  <a:pt x="11" y="1"/>
                  <a:pt x="9" y="5"/>
                  <a:pt x="11" y="6"/>
                </a:cubicBezTo>
                <a:cubicBezTo>
                  <a:pt x="12" y="6"/>
                  <a:pt x="14" y="7"/>
                  <a:pt x="12" y="8"/>
                </a:cubicBezTo>
                <a:cubicBezTo>
                  <a:pt x="10" y="8"/>
                  <a:pt x="7" y="9"/>
                  <a:pt x="7" y="9"/>
                </a:cubicBezTo>
                <a:cubicBezTo>
                  <a:pt x="7" y="9"/>
                  <a:pt x="7" y="5"/>
                  <a:pt x="5" y="5"/>
                </a:cubicBezTo>
                <a:cubicBezTo>
                  <a:pt x="4" y="5"/>
                  <a:pt x="0" y="13"/>
                  <a:pt x="3" y="15"/>
                </a:cubicBezTo>
                <a:cubicBezTo>
                  <a:pt x="6" y="16"/>
                  <a:pt x="8" y="13"/>
                  <a:pt x="9" y="16"/>
                </a:cubicBezTo>
                <a:cubicBezTo>
                  <a:pt x="10" y="19"/>
                  <a:pt x="7" y="22"/>
                  <a:pt x="9" y="22"/>
                </a:cubicBezTo>
                <a:cubicBezTo>
                  <a:pt x="11" y="23"/>
                  <a:pt x="13" y="23"/>
                  <a:pt x="14" y="21"/>
                </a:cubicBezTo>
                <a:cubicBezTo>
                  <a:pt x="15" y="19"/>
                  <a:pt x="15" y="16"/>
                  <a:pt x="17" y="17"/>
                </a:cubicBezTo>
                <a:cubicBezTo>
                  <a:pt x="19" y="19"/>
                  <a:pt x="21" y="16"/>
                  <a:pt x="21" y="14"/>
                </a:cubicBezTo>
                <a:cubicBezTo>
                  <a:pt x="21" y="12"/>
                  <a:pt x="21" y="10"/>
                  <a:pt x="21" y="10"/>
                </a:cubicBezTo>
                <a:cubicBezTo>
                  <a:pt x="21" y="10"/>
                  <a:pt x="20" y="6"/>
                  <a:pt x="22" y="6"/>
                </a:cubicBezTo>
                <a:cubicBezTo>
                  <a:pt x="23" y="5"/>
                  <a:pt x="24" y="3"/>
                  <a:pt x="24" y="3"/>
                </a:cubicBezTo>
                <a:cubicBezTo>
                  <a:pt x="24" y="3"/>
                  <a:pt x="25" y="0"/>
                  <a:pt x="23" y="1"/>
                </a:cubicBezTo>
                <a:cubicBezTo>
                  <a:pt x="22" y="2"/>
                  <a:pt x="14" y="1"/>
                  <a:pt x="14" y="1"/>
                </a:cubicBezTo>
                <a:lnTo>
                  <a:pt x="13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3" name="Freeform 57">
            <a:extLst>
              <a:ext uri="{FF2B5EF4-FFF2-40B4-BE49-F238E27FC236}">
                <a16:creationId xmlns:a16="http://schemas.microsoft.com/office/drawing/2014/main" id="{F38B500B-4D4D-460A-A3AF-332FAE48F25C}"/>
              </a:ext>
            </a:extLst>
          </p:cNvPr>
          <p:cNvSpPr>
            <a:spLocks/>
          </p:cNvSpPr>
          <p:nvPr/>
        </p:nvSpPr>
        <p:spPr bwMode="auto">
          <a:xfrm>
            <a:off x="5854700" y="1581150"/>
            <a:ext cx="436563" cy="409575"/>
          </a:xfrm>
          <a:custGeom>
            <a:avLst/>
            <a:gdLst>
              <a:gd name="T0" fmla="*/ 26602 w 115"/>
              <a:gd name="T1" fmla="*/ 26487 h 108"/>
              <a:gd name="T2" fmla="*/ 3800 w 115"/>
              <a:gd name="T3" fmla="*/ 75678 h 108"/>
              <a:gd name="T4" fmla="*/ 30403 w 115"/>
              <a:gd name="T5" fmla="*/ 90814 h 108"/>
              <a:gd name="T6" fmla="*/ 22802 w 115"/>
              <a:gd name="T7" fmla="*/ 105949 h 108"/>
              <a:gd name="T8" fmla="*/ 57005 w 115"/>
              <a:gd name="T9" fmla="*/ 117301 h 108"/>
              <a:gd name="T10" fmla="*/ 114011 w 115"/>
              <a:gd name="T11" fmla="*/ 124869 h 108"/>
              <a:gd name="T12" fmla="*/ 152014 w 115"/>
              <a:gd name="T13" fmla="*/ 113517 h 108"/>
              <a:gd name="T14" fmla="*/ 209020 w 115"/>
              <a:gd name="T15" fmla="*/ 162708 h 108"/>
              <a:gd name="T16" fmla="*/ 216620 w 115"/>
              <a:gd name="T17" fmla="*/ 192979 h 108"/>
              <a:gd name="T18" fmla="*/ 243223 w 115"/>
              <a:gd name="T19" fmla="*/ 200547 h 108"/>
              <a:gd name="T20" fmla="*/ 258424 w 115"/>
              <a:gd name="T21" fmla="*/ 204331 h 108"/>
              <a:gd name="T22" fmla="*/ 262225 w 115"/>
              <a:gd name="T23" fmla="*/ 238386 h 108"/>
              <a:gd name="T24" fmla="*/ 239422 w 115"/>
              <a:gd name="T25" fmla="*/ 253522 h 108"/>
              <a:gd name="T26" fmla="*/ 201419 w 115"/>
              <a:gd name="T27" fmla="*/ 291361 h 108"/>
              <a:gd name="T28" fmla="*/ 163415 w 115"/>
              <a:gd name="T29" fmla="*/ 314064 h 108"/>
              <a:gd name="T30" fmla="*/ 212820 w 115"/>
              <a:gd name="T31" fmla="*/ 325416 h 108"/>
              <a:gd name="T32" fmla="*/ 266025 w 115"/>
              <a:gd name="T33" fmla="*/ 325416 h 108"/>
              <a:gd name="T34" fmla="*/ 307829 w 115"/>
              <a:gd name="T35" fmla="*/ 359471 h 108"/>
              <a:gd name="T36" fmla="*/ 364834 w 115"/>
              <a:gd name="T37" fmla="*/ 389742 h 108"/>
              <a:gd name="T38" fmla="*/ 406638 w 115"/>
              <a:gd name="T39" fmla="*/ 393526 h 108"/>
              <a:gd name="T40" fmla="*/ 342032 w 115"/>
              <a:gd name="T41" fmla="*/ 340552 h 108"/>
              <a:gd name="T42" fmla="*/ 387636 w 115"/>
              <a:gd name="T43" fmla="*/ 359471 h 108"/>
              <a:gd name="T44" fmla="*/ 418039 w 115"/>
              <a:gd name="T45" fmla="*/ 355687 h 108"/>
              <a:gd name="T46" fmla="*/ 402838 w 115"/>
              <a:gd name="T47" fmla="*/ 310280 h 108"/>
              <a:gd name="T48" fmla="*/ 353433 w 115"/>
              <a:gd name="T49" fmla="*/ 276225 h 108"/>
              <a:gd name="T50" fmla="*/ 311629 w 115"/>
              <a:gd name="T51" fmla="*/ 245954 h 108"/>
              <a:gd name="T52" fmla="*/ 361034 w 115"/>
              <a:gd name="T53" fmla="*/ 253522 h 108"/>
              <a:gd name="T54" fmla="*/ 414239 w 115"/>
              <a:gd name="T55" fmla="*/ 280009 h 108"/>
              <a:gd name="T56" fmla="*/ 433241 w 115"/>
              <a:gd name="T57" fmla="*/ 234602 h 108"/>
              <a:gd name="T58" fmla="*/ 380036 w 115"/>
              <a:gd name="T59" fmla="*/ 200547 h 108"/>
              <a:gd name="T60" fmla="*/ 338232 w 115"/>
              <a:gd name="T61" fmla="*/ 166492 h 108"/>
              <a:gd name="T62" fmla="*/ 334431 w 115"/>
              <a:gd name="T63" fmla="*/ 151356 h 108"/>
              <a:gd name="T64" fmla="*/ 304029 w 115"/>
              <a:gd name="T65" fmla="*/ 140005 h 108"/>
              <a:gd name="T66" fmla="*/ 300228 w 115"/>
              <a:gd name="T67" fmla="*/ 113517 h 108"/>
              <a:gd name="T68" fmla="*/ 281226 w 115"/>
              <a:gd name="T69" fmla="*/ 124869 h 108"/>
              <a:gd name="T70" fmla="*/ 258424 w 115"/>
              <a:gd name="T71" fmla="*/ 98382 h 108"/>
              <a:gd name="T72" fmla="*/ 239422 w 115"/>
              <a:gd name="T73" fmla="*/ 75678 h 108"/>
              <a:gd name="T74" fmla="*/ 220421 w 115"/>
              <a:gd name="T75" fmla="*/ 87030 h 108"/>
              <a:gd name="T76" fmla="*/ 205219 w 115"/>
              <a:gd name="T77" fmla="*/ 52975 h 108"/>
              <a:gd name="T78" fmla="*/ 190018 w 115"/>
              <a:gd name="T79" fmla="*/ 79462 h 108"/>
              <a:gd name="T80" fmla="*/ 144414 w 115"/>
              <a:gd name="T81" fmla="*/ 41623 h 108"/>
              <a:gd name="T82" fmla="*/ 129212 w 115"/>
              <a:gd name="T83" fmla="*/ 56759 h 108"/>
              <a:gd name="T84" fmla="*/ 129212 w 115"/>
              <a:gd name="T85" fmla="*/ 22703 h 108"/>
              <a:gd name="T86" fmla="*/ 87408 w 115"/>
              <a:gd name="T87" fmla="*/ 30271 h 108"/>
              <a:gd name="T88" fmla="*/ 72207 w 115"/>
              <a:gd name="T89" fmla="*/ 41623 h 108"/>
              <a:gd name="T90" fmla="*/ 76007 w 115"/>
              <a:gd name="T91" fmla="*/ 56759 h 108"/>
              <a:gd name="T92" fmla="*/ 68406 w 115"/>
              <a:gd name="T93" fmla="*/ 60543 h 108"/>
              <a:gd name="T94" fmla="*/ 72207 w 115"/>
              <a:gd name="T95" fmla="*/ 79462 h 108"/>
              <a:gd name="T96" fmla="*/ 45604 w 115"/>
              <a:gd name="T97" fmla="*/ 68110 h 108"/>
              <a:gd name="T98" fmla="*/ 53205 w 115"/>
              <a:gd name="T99" fmla="*/ 0 h 1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5" h="108">
                <a:moveTo>
                  <a:pt x="14" y="0"/>
                </a:moveTo>
                <a:cubicBezTo>
                  <a:pt x="11" y="0"/>
                  <a:pt x="9" y="3"/>
                  <a:pt x="7" y="7"/>
                </a:cubicBezTo>
                <a:cubicBezTo>
                  <a:pt x="5" y="10"/>
                  <a:pt x="2" y="11"/>
                  <a:pt x="2" y="15"/>
                </a:cubicBezTo>
                <a:cubicBezTo>
                  <a:pt x="2" y="18"/>
                  <a:pt x="0" y="19"/>
                  <a:pt x="1" y="20"/>
                </a:cubicBezTo>
                <a:cubicBezTo>
                  <a:pt x="3" y="22"/>
                  <a:pt x="5" y="17"/>
                  <a:pt x="7" y="20"/>
                </a:cubicBezTo>
                <a:cubicBezTo>
                  <a:pt x="10" y="22"/>
                  <a:pt x="11" y="23"/>
                  <a:pt x="8" y="24"/>
                </a:cubicBezTo>
                <a:cubicBezTo>
                  <a:pt x="6" y="25"/>
                  <a:pt x="2" y="26"/>
                  <a:pt x="2" y="26"/>
                </a:cubicBezTo>
                <a:cubicBezTo>
                  <a:pt x="2" y="26"/>
                  <a:pt x="1" y="27"/>
                  <a:pt x="6" y="28"/>
                </a:cubicBezTo>
                <a:cubicBezTo>
                  <a:pt x="10" y="30"/>
                  <a:pt x="11" y="25"/>
                  <a:pt x="12" y="27"/>
                </a:cubicBezTo>
                <a:cubicBezTo>
                  <a:pt x="13" y="30"/>
                  <a:pt x="12" y="31"/>
                  <a:pt x="15" y="31"/>
                </a:cubicBezTo>
                <a:cubicBezTo>
                  <a:pt x="18" y="31"/>
                  <a:pt x="18" y="29"/>
                  <a:pt x="21" y="31"/>
                </a:cubicBezTo>
                <a:cubicBezTo>
                  <a:pt x="23" y="33"/>
                  <a:pt x="26" y="32"/>
                  <a:pt x="30" y="33"/>
                </a:cubicBezTo>
                <a:cubicBezTo>
                  <a:pt x="34" y="34"/>
                  <a:pt x="37" y="32"/>
                  <a:pt x="37" y="32"/>
                </a:cubicBezTo>
                <a:cubicBezTo>
                  <a:pt x="37" y="32"/>
                  <a:pt x="37" y="26"/>
                  <a:pt x="40" y="30"/>
                </a:cubicBezTo>
                <a:cubicBezTo>
                  <a:pt x="42" y="34"/>
                  <a:pt x="41" y="34"/>
                  <a:pt x="44" y="35"/>
                </a:cubicBezTo>
                <a:cubicBezTo>
                  <a:pt x="47" y="37"/>
                  <a:pt x="52" y="40"/>
                  <a:pt x="55" y="43"/>
                </a:cubicBezTo>
                <a:cubicBezTo>
                  <a:pt x="58" y="47"/>
                  <a:pt x="58" y="45"/>
                  <a:pt x="58" y="47"/>
                </a:cubicBezTo>
                <a:cubicBezTo>
                  <a:pt x="59" y="49"/>
                  <a:pt x="55" y="51"/>
                  <a:pt x="57" y="51"/>
                </a:cubicBezTo>
                <a:cubicBezTo>
                  <a:pt x="60" y="50"/>
                  <a:pt x="60" y="49"/>
                  <a:pt x="62" y="50"/>
                </a:cubicBezTo>
                <a:cubicBezTo>
                  <a:pt x="63" y="51"/>
                  <a:pt x="64" y="52"/>
                  <a:pt x="64" y="53"/>
                </a:cubicBezTo>
                <a:cubicBezTo>
                  <a:pt x="63" y="55"/>
                  <a:pt x="61" y="58"/>
                  <a:pt x="64" y="56"/>
                </a:cubicBezTo>
                <a:cubicBezTo>
                  <a:pt x="66" y="55"/>
                  <a:pt x="68" y="51"/>
                  <a:pt x="68" y="54"/>
                </a:cubicBezTo>
                <a:cubicBezTo>
                  <a:pt x="68" y="58"/>
                  <a:pt x="66" y="59"/>
                  <a:pt x="67" y="60"/>
                </a:cubicBezTo>
                <a:cubicBezTo>
                  <a:pt x="69" y="60"/>
                  <a:pt x="71" y="62"/>
                  <a:pt x="69" y="63"/>
                </a:cubicBezTo>
                <a:cubicBezTo>
                  <a:pt x="67" y="63"/>
                  <a:pt x="68" y="64"/>
                  <a:pt x="67" y="65"/>
                </a:cubicBezTo>
                <a:cubicBezTo>
                  <a:pt x="66" y="66"/>
                  <a:pt x="64" y="64"/>
                  <a:pt x="63" y="67"/>
                </a:cubicBezTo>
                <a:cubicBezTo>
                  <a:pt x="62" y="70"/>
                  <a:pt x="62" y="71"/>
                  <a:pt x="63" y="72"/>
                </a:cubicBezTo>
                <a:cubicBezTo>
                  <a:pt x="64" y="74"/>
                  <a:pt x="56" y="78"/>
                  <a:pt x="53" y="77"/>
                </a:cubicBezTo>
                <a:cubicBezTo>
                  <a:pt x="51" y="76"/>
                  <a:pt x="48" y="73"/>
                  <a:pt x="47" y="74"/>
                </a:cubicBezTo>
                <a:cubicBezTo>
                  <a:pt x="46" y="75"/>
                  <a:pt x="41" y="80"/>
                  <a:pt x="43" y="83"/>
                </a:cubicBezTo>
                <a:cubicBezTo>
                  <a:pt x="44" y="86"/>
                  <a:pt x="45" y="90"/>
                  <a:pt x="50" y="90"/>
                </a:cubicBezTo>
                <a:cubicBezTo>
                  <a:pt x="54" y="90"/>
                  <a:pt x="55" y="85"/>
                  <a:pt x="56" y="86"/>
                </a:cubicBezTo>
                <a:cubicBezTo>
                  <a:pt x="58" y="86"/>
                  <a:pt x="62" y="82"/>
                  <a:pt x="64" y="83"/>
                </a:cubicBezTo>
                <a:cubicBezTo>
                  <a:pt x="65" y="84"/>
                  <a:pt x="68" y="81"/>
                  <a:pt x="70" y="86"/>
                </a:cubicBezTo>
                <a:cubicBezTo>
                  <a:pt x="72" y="92"/>
                  <a:pt x="74" y="93"/>
                  <a:pt x="77" y="94"/>
                </a:cubicBezTo>
                <a:cubicBezTo>
                  <a:pt x="79" y="96"/>
                  <a:pt x="82" y="90"/>
                  <a:pt x="81" y="95"/>
                </a:cubicBezTo>
                <a:cubicBezTo>
                  <a:pt x="79" y="100"/>
                  <a:pt x="87" y="99"/>
                  <a:pt x="90" y="102"/>
                </a:cubicBezTo>
                <a:cubicBezTo>
                  <a:pt x="93" y="104"/>
                  <a:pt x="92" y="99"/>
                  <a:pt x="96" y="103"/>
                </a:cubicBezTo>
                <a:cubicBezTo>
                  <a:pt x="99" y="108"/>
                  <a:pt x="101" y="104"/>
                  <a:pt x="103" y="105"/>
                </a:cubicBezTo>
                <a:cubicBezTo>
                  <a:pt x="104" y="107"/>
                  <a:pt x="106" y="103"/>
                  <a:pt x="107" y="104"/>
                </a:cubicBezTo>
                <a:cubicBezTo>
                  <a:pt x="108" y="106"/>
                  <a:pt x="92" y="95"/>
                  <a:pt x="91" y="94"/>
                </a:cubicBezTo>
                <a:cubicBezTo>
                  <a:pt x="90" y="93"/>
                  <a:pt x="88" y="90"/>
                  <a:pt x="90" y="90"/>
                </a:cubicBezTo>
                <a:cubicBezTo>
                  <a:pt x="92" y="90"/>
                  <a:pt x="95" y="89"/>
                  <a:pt x="97" y="93"/>
                </a:cubicBezTo>
                <a:cubicBezTo>
                  <a:pt x="99" y="97"/>
                  <a:pt x="100" y="93"/>
                  <a:pt x="102" y="95"/>
                </a:cubicBezTo>
                <a:cubicBezTo>
                  <a:pt x="104" y="97"/>
                  <a:pt x="106" y="94"/>
                  <a:pt x="107" y="96"/>
                </a:cubicBezTo>
                <a:cubicBezTo>
                  <a:pt x="109" y="98"/>
                  <a:pt x="110" y="95"/>
                  <a:pt x="110" y="94"/>
                </a:cubicBezTo>
                <a:cubicBezTo>
                  <a:pt x="110" y="93"/>
                  <a:pt x="110" y="88"/>
                  <a:pt x="110" y="88"/>
                </a:cubicBezTo>
                <a:cubicBezTo>
                  <a:pt x="110" y="88"/>
                  <a:pt x="108" y="80"/>
                  <a:pt x="106" y="82"/>
                </a:cubicBezTo>
                <a:cubicBezTo>
                  <a:pt x="103" y="85"/>
                  <a:pt x="103" y="77"/>
                  <a:pt x="100" y="78"/>
                </a:cubicBezTo>
                <a:cubicBezTo>
                  <a:pt x="96" y="79"/>
                  <a:pt x="98" y="75"/>
                  <a:pt x="93" y="73"/>
                </a:cubicBezTo>
                <a:cubicBezTo>
                  <a:pt x="89" y="72"/>
                  <a:pt x="86" y="65"/>
                  <a:pt x="85" y="66"/>
                </a:cubicBezTo>
                <a:cubicBezTo>
                  <a:pt x="84" y="67"/>
                  <a:pt x="83" y="62"/>
                  <a:pt x="82" y="65"/>
                </a:cubicBezTo>
                <a:cubicBezTo>
                  <a:pt x="81" y="68"/>
                  <a:pt x="89" y="61"/>
                  <a:pt x="90" y="63"/>
                </a:cubicBezTo>
                <a:cubicBezTo>
                  <a:pt x="91" y="64"/>
                  <a:pt x="94" y="66"/>
                  <a:pt x="95" y="67"/>
                </a:cubicBezTo>
                <a:cubicBezTo>
                  <a:pt x="96" y="68"/>
                  <a:pt x="98" y="65"/>
                  <a:pt x="101" y="69"/>
                </a:cubicBezTo>
                <a:cubicBezTo>
                  <a:pt x="104" y="73"/>
                  <a:pt x="106" y="71"/>
                  <a:pt x="109" y="74"/>
                </a:cubicBezTo>
                <a:cubicBezTo>
                  <a:pt x="112" y="77"/>
                  <a:pt x="114" y="74"/>
                  <a:pt x="114" y="71"/>
                </a:cubicBezTo>
                <a:cubicBezTo>
                  <a:pt x="114" y="68"/>
                  <a:pt x="115" y="61"/>
                  <a:pt x="114" y="62"/>
                </a:cubicBezTo>
                <a:cubicBezTo>
                  <a:pt x="113" y="64"/>
                  <a:pt x="112" y="54"/>
                  <a:pt x="109" y="58"/>
                </a:cubicBezTo>
                <a:cubicBezTo>
                  <a:pt x="106" y="61"/>
                  <a:pt x="104" y="52"/>
                  <a:pt x="100" y="53"/>
                </a:cubicBezTo>
                <a:cubicBezTo>
                  <a:pt x="97" y="54"/>
                  <a:pt x="96" y="50"/>
                  <a:pt x="94" y="49"/>
                </a:cubicBezTo>
                <a:cubicBezTo>
                  <a:pt x="92" y="48"/>
                  <a:pt x="90" y="43"/>
                  <a:pt x="89" y="44"/>
                </a:cubicBezTo>
                <a:cubicBezTo>
                  <a:pt x="88" y="44"/>
                  <a:pt x="86" y="38"/>
                  <a:pt x="84" y="38"/>
                </a:cubicBezTo>
                <a:cubicBezTo>
                  <a:pt x="83" y="38"/>
                  <a:pt x="88" y="41"/>
                  <a:pt x="88" y="40"/>
                </a:cubicBezTo>
                <a:cubicBezTo>
                  <a:pt x="88" y="38"/>
                  <a:pt x="87" y="33"/>
                  <a:pt x="85" y="34"/>
                </a:cubicBezTo>
                <a:cubicBezTo>
                  <a:pt x="83" y="35"/>
                  <a:pt x="80" y="36"/>
                  <a:pt x="80" y="37"/>
                </a:cubicBezTo>
                <a:cubicBezTo>
                  <a:pt x="80" y="38"/>
                  <a:pt x="79" y="38"/>
                  <a:pt x="78" y="37"/>
                </a:cubicBezTo>
                <a:cubicBezTo>
                  <a:pt x="77" y="36"/>
                  <a:pt x="77" y="30"/>
                  <a:pt x="79" y="30"/>
                </a:cubicBezTo>
                <a:cubicBezTo>
                  <a:pt x="81" y="31"/>
                  <a:pt x="77" y="29"/>
                  <a:pt x="77" y="29"/>
                </a:cubicBezTo>
                <a:cubicBezTo>
                  <a:pt x="77" y="29"/>
                  <a:pt x="75" y="31"/>
                  <a:pt x="74" y="33"/>
                </a:cubicBezTo>
                <a:cubicBezTo>
                  <a:pt x="73" y="35"/>
                  <a:pt x="74" y="24"/>
                  <a:pt x="75" y="24"/>
                </a:cubicBezTo>
                <a:cubicBezTo>
                  <a:pt x="76" y="24"/>
                  <a:pt x="69" y="23"/>
                  <a:pt x="68" y="26"/>
                </a:cubicBezTo>
                <a:cubicBezTo>
                  <a:pt x="68" y="30"/>
                  <a:pt x="65" y="24"/>
                  <a:pt x="66" y="23"/>
                </a:cubicBezTo>
                <a:cubicBezTo>
                  <a:pt x="66" y="22"/>
                  <a:pt x="63" y="20"/>
                  <a:pt x="63" y="20"/>
                </a:cubicBezTo>
                <a:cubicBezTo>
                  <a:pt x="63" y="20"/>
                  <a:pt x="61" y="23"/>
                  <a:pt x="62" y="25"/>
                </a:cubicBezTo>
                <a:cubicBezTo>
                  <a:pt x="62" y="26"/>
                  <a:pt x="58" y="24"/>
                  <a:pt x="58" y="23"/>
                </a:cubicBezTo>
                <a:cubicBezTo>
                  <a:pt x="57" y="22"/>
                  <a:pt x="56" y="20"/>
                  <a:pt x="57" y="18"/>
                </a:cubicBezTo>
                <a:cubicBezTo>
                  <a:pt x="57" y="17"/>
                  <a:pt x="55" y="14"/>
                  <a:pt x="54" y="14"/>
                </a:cubicBezTo>
                <a:cubicBezTo>
                  <a:pt x="53" y="15"/>
                  <a:pt x="49" y="13"/>
                  <a:pt x="50" y="16"/>
                </a:cubicBezTo>
                <a:cubicBezTo>
                  <a:pt x="51" y="19"/>
                  <a:pt x="52" y="23"/>
                  <a:pt x="50" y="21"/>
                </a:cubicBezTo>
                <a:cubicBezTo>
                  <a:pt x="47" y="19"/>
                  <a:pt x="43" y="15"/>
                  <a:pt x="43" y="14"/>
                </a:cubicBezTo>
                <a:cubicBezTo>
                  <a:pt x="43" y="13"/>
                  <a:pt x="38" y="11"/>
                  <a:pt x="38" y="11"/>
                </a:cubicBezTo>
                <a:cubicBezTo>
                  <a:pt x="38" y="11"/>
                  <a:pt x="37" y="13"/>
                  <a:pt x="37" y="14"/>
                </a:cubicBezTo>
                <a:cubicBezTo>
                  <a:pt x="36" y="15"/>
                  <a:pt x="35" y="15"/>
                  <a:pt x="34" y="15"/>
                </a:cubicBezTo>
                <a:cubicBezTo>
                  <a:pt x="33" y="16"/>
                  <a:pt x="31" y="15"/>
                  <a:pt x="32" y="12"/>
                </a:cubicBezTo>
                <a:cubicBezTo>
                  <a:pt x="34" y="10"/>
                  <a:pt x="35" y="6"/>
                  <a:pt x="34" y="6"/>
                </a:cubicBezTo>
                <a:cubicBezTo>
                  <a:pt x="33" y="6"/>
                  <a:pt x="33" y="2"/>
                  <a:pt x="30" y="2"/>
                </a:cubicBezTo>
                <a:cubicBezTo>
                  <a:pt x="27" y="2"/>
                  <a:pt x="25" y="8"/>
                  <a:pt x="23" y="8"/>
                </a:cubicBezTo>
                <a:cubicBezTo>
                  <a:pt x="21" y="9"/>
                  <a:pt x="15" y="5"/>
                  <a:pt x="17" y="8"/>
                </a:cubicBezTo>
                <a:cubicBezTo>
                  <a:pt x="18" y="10"/>
                  <a:pt x="17" y="11"/>
                  <a:pt x="19" y="11"/>
                </a:cubicBezTo>
                <a:cubicBezTo>
                  <a:pt x="22" y="12"/>
                  <a:pt x="23" y="15"/>
                  <a:pt x="22" y="15"/>
                </a:cubicBezTo>
                <a:cubicBezTo>
                  <a:pt x="21" y="15"/>
                  <a:pt x="21" y="14"/>
                  <a:pt x="20" y="15"/>
                </a:cubicBezTo>
                <a:cubicBezTo>
                  <a:pt x="19" y="15"/>
                  <a:pt x="19" y="11"/>
                  <a:pt x="17" y="12"/>
                </a:cubicBezTo>
                <a:cubicBezTo>
                  <a:pt x="16" y="14"/>
                  <a:pt x="17" y="14"/>
                  <a:pt x="18" y="16"/>
                </a:cubicBezTo>
                <a:cubicBezTo>
                  <a:pt x="19" y="18"/>
                  <a:pt x="23" y="17"/>
                  <a:pt x="22" y="18"/>
                </a:cubicBezTo>
                <a:cubicBezTo>
                  <a:pt x="22" y="19"/>
                  <a:pt x="21" y="20"/>
                  <a:pt x="19" y="21"/>
                </a:cubicBezTo>
                <a:cubicBezTo>
                  <a:pt x="17" y="21"/>
                  <a:pt x="18" y="19"/>
                  <a:pt x="16" y="21"/>
                </a:cubicBezTo>
                <a:cubicBezTo>
                  <a:pt x="14" y="22"/>
                  <a:pt x="12" y="20"/>
                  <a:pt x="12" y="18"/>
                </a:cubicBezTo>
                <a:cubicBezTo>
                  <a:pt x="13" y="16"/>
                  <a:pt x="14" y="5"/>
                  <a:pt x="18" y="4"/>
                </a:cubicBezTo>
                <a:cubicBezTo>
                  <a:pt x="23" y="2"/>
                  <a:pt x="14" y="0"/>
                  <a:pt x="14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4" name="Freeform 58">
            <a:extLst>
              <a:ext uri="{FF2B5EF4-FFF2-40B4-BE49-F238E27FC236}">
                <a16:creationId xmlns:a16="http://schemas.microsoft.com/office/drawing/2014/main" id="{823E4839-0AF5-42A1-A8FA-EAA05100A07C}"/>
              </a:ext>
            </a:extLst>
          </p:cNvPr>
          <p:cNvSpPr>
            <a:spLocks/>
          </p:cNvSpPr>
          <p:nvPr/>
        </p:nvSpPr>
        <p:spPr bwMode="auto">
          <a:xfrm>
            <a:off x="5991225" y="1585913"/>
            <a:ext cx="60325" cy="33337"/>
          </a:xfrm>
          <a:custGeom>
            <a:avLst/>
            <a:gdLst>
              <a:gd name="T0" fmla="*/ 19068 w 16"/>
              <a:gd name="T1" fmla="*/ 3784 h 9"/>
              <a:gd name="T2" fmla="*/ 3814 w 16"/>
              <a:gd name="T3" fmla="*/ 11352 h 9"/>
              <a:gd name="T4" fmla="*/ 7627 w 16"/>
              <a:gd name="T5" fmla="*/ 26487 h 9"/>
              <a:gd name="T6" fmla="*/ 30508 w 16"/>
              <a:gd name="T7" fmla="*/ 34055 h 9"/>
              <a:gd name="T8" fmla="*/ 45762 w 16"/>
              <a:gd name="T9" fmla="*/ 26487 h 9"/>
              <a:gd name="T10" fmla="*/ 57203 w 16"/>
              <a:gd name="T11" fmla="*/ 15136 h 9"/>
              <a:gd name="T12" fmla="*/ 38135 w 16"/>
              <a:gd name="T13" fmla="*/ 3784 h 9"/>
              <a:gd name="T14" fmla="*/ 19068 w 16"/>
              <a:gd name="T15" fmla="*/ 3784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" h="9">
                <a:moveTo>
                  <a:pt x="5" y="1"/>
                </a:moveTo>
                <a:cubicBezTo>
                  <a:pt x="3" y="0"/>
                  <a:pt x="1" y="1"/>
                  <a:pt x="1" y="3"/>
                </a:cubicBezTo>
                <a:cubicBezTo>
                  <a:pt x="1" y="5"/>
                  <a:pt x="0" y="6"/>
                  <a:pt x="2" y="7"/>
                </a:cubicBezTo>
                <a:cubicBezTo>
                  <a:pt x="4" y="8"/>
                  <a:pt x="6" y="8"/>
                  <a:pt x="8" y="9"/>
                </a:cubicBezTo>
                <a:cubicBezTo>
                  <a:pt x="10" y="9"/>
                  <a:pt x="11" y="6"/>
                  <a:pt x="12" y="7"/>
                </a:cubicBezTo>
                <a:cubicBezTo>
                  <a:pt x="14" y="8"/>
                  <a:pt x="16" y="5"/>
                  <a:pt x="15" y="4"/>
                </a:cubicBezTo>
                <a:cubicBezTo>
                  <a:pt x="14" y="4"/>
                  <a:pt x="11" y="1"/>
                  <a:pt x="10" y="1"/>
                </a:cubicBezTo>
                <a:cubicBezTo>
                  <a:pt x="9" y="1"/>
                  <a:pt x="5" y="1"/>
                  <a:pt x="5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5" name="Freeform 59">
            <a:extLst>
              <a:ext uri="{FF2B5EF4-FFF2-40B4-BE49-F238E27FC236}">
                <a16:creationId xmlns:a16="http://schemas.microsoft.com/office/drawing/2014/main" id="{F187CD6C-8CE5-4465-827D-A6AF337D4696}"/>
              </a:ext>
            </a:extLst>
          </p:cNvPr>
          <p:cNvSpPr>
            <a:spLocks/>
          </p:cNvSpPr>
          <p:nvPr/>
        </p:nvSpPr>
        <p:spPr bwMode="auto">
          <a:xfrm>
            <a:off x="5849938" y="1854200"/>
            <a:ext cx="122237" cy="95250"/>
          </a:xfrm>
          <a:custGeom>
            <a:avLst/>
            <a:gdLst>
              <a:gd name="T0" fmla="*/ 45762 w 32"/>
              <a:gd name="T1" fmla="*/ 0 h 25"/>
              <a:gd name="T2" fmla="*/ 30508 w 32"/>
              <a:gd name="T3" fmla="*/ 11409 h 25"/>
              <a:gd name="T4" fmla="*/ 26694 w 32"/>
              <a:gd name="T5" fmla="*/ 34226 h 25"/>
              <a:gd name="T6" fmla="*/ 0 w 32"/>
              <a:gd name="T7" fmla="*/ 72254 h 25"/>
              <a:gd name="T8" fmla="*/ 19067 w 32"/>
              <a:gd name="T9" fmla="*/ 72254 h 25"/>
              <a:gd name="T10" fmla="*/ 34321 w 32"/>
              <a:gd name="T11" fmla="*/ 72254 h 25"/>
              <a:gd name="T12" fmla="*/ 30508 w 32"/>
              <a:gd name="T13" fmla="*/ 91268 h 25"/>
              <a:gd name="T14" fmla="*/ 53389 w 32"/>
              <a:gd name="T15" fmla="*/ 72254 h 25"/>
              <a:gd name="T16" fmla="*/ 68642 w 32"/>
              <a:gd name="T17" fmla="*/ 64648 h 25"/>
              <a:gd name="T18" fmla="*/ 91523 w 32"/>
              <a:gd name="T19" fmla="*/ 76057 h 25"/>
              <a:gd name="T20" fmla="*/ 118218 w 32"/>
              <a:gd name="T21" fmla="*/ 76057 h 25"/>
              <a:gd name="T22" fmla="*/ 110591 w 32"/>
              <a:gd name="T23" fmla="*/ 57043 h 25"/>
              <a:gd name="T24" fmla="*/ 83896 w 32"/>
              <a:gd name="T25" fmla="*/ 41831 h 25"/>
              <a:gd name="T26" fmla="*/ 72456 w 32"/>
              <a:gd name="T27" fmla="*/ 22817 h 25"/>
              <a:gd name="T28" fmla="*/ 61016 w 32"/>
              <a:gd name="T29" fmla="*/ 11409 h 25"/>
              <a:gd name="T30" fmla="*/ 45762 w 32"/>
              <a:gd name="T31" fmla="*/ 0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" h="25">
                <a:moveTo>
                  <a:pt x="12" y="0"/>
                </a:moveTo>
                <a:cubicBezTo>
                  <a:pt x="12" y="0"/>
                  <a:pt x="8" y="1"/>
                  <a:pt x="8" y="3"/>
                </a:cubicBezTo>
                <a:cubicBezTo>
                  <a:pt x="8" y="5"/>
                  <a:pt x="8" y="7"/>
                  <a:pt x="7" y="9"/>
                </a:cubicBezTo>
                <a:cubicBezTo>
                  <a:pt x="7" y="12"/>
                  <a:pt x="1" y="18"/>
                  <a:pt x="0" y="19"/>
                </a:cubicBezTo>
                <a:cubicBezTo>
                  <a:pt x="0" y="20"/>
                  <a:pt x="4" y="18"/>
                  <a:pt x="5" y="19"/>
                </a:cubicBezTo>
                <a:cubicBezTo>
                  <a:pt x="7" y="19"/>
                  <a:pt x="11" y="15"/>
                  <a:pt x="9" y="19"/>
                </a:cubicBezTo>
                <a:cubicBezTo>
                  <a:pt x="7" y="23"/>
                  <a:pt x="5" y="25"/>
                  <a:pt x="8" y="24"/>
                </a:cubicBezTo>
                <a:cubicBezTo>
                  <a:pt x="11" y="24"/>
                  <a:pt x="12" y="19"/>
                  <a:pt x="14" y="19"/>
                </a:cubicBezTo>
                <a:cubicBezTo>
                  <a:pt x="16" y="18"/>
                  <a:pt x="17" y="14"/>
                  <a:pt x="18" y="17"/>
                </a:cubicBezTo>
                <a:cubicBezTo>
                  <a:pt x="20" y="21"/>
                  <a:pt x="20" y="18"/>
                  <a:pt x="24" y="20"/>
                </a:cubicBezTo>
                <a:cubicBezTo>
                  <a:pt x="27" y="23"/>
                  <a:pt x="30" y="20"/>
                  <a:pt x="31" y="20"/>
                </a:cubicBezTo>
                <a:cubicBezTo>
                  <a:pt x="32" y="21"/>
                  <a:pt x="31" y="15"/>
                  <a:pt x="29" y="15"/>
                </a:cubicBezTo>
                <a:cubicBezTo>
                  <a:pt x="27" y="15"/>
                  <a:pt x="23" y="12"/>
                  <a:pt x="22" y="11"/>
                </a:cubicBezTo>
                <a:cubicBezTo>
                  <a:pt x="21" y="9"/>
                  <a:pt x="21" y="6"/>
                  <a:pt x="19" y="6"/>
                </a:cubicBezTo>
                <a:cubicBezTo>
                  <a:pt x="18" y="5"/>
                  <a:pt x="16" y="3"/>
                  <a:pt x="16" y="3"/>
                </a:cubicBezTo>
                <a:lnTo>
                  <a:pt x="12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Freeform 60">
            <a:extLst>
              <a:ext uri="{FF2B5EF4-FFF2-40B4-BE49-F238E27FC236}">
                <a16:creationId xmlns:a16="http://schemas.microsoft.com/office/drawing/2014/main" id="{0AA7C4AA-2C1C-4BEF-982C-260EB1228970}"/>
              </a:ext>
            </a:extLst>
          </p:cNvPr>
          <p:cNvSpPr>
            <a:spLocks/>
          </p:cNvSpPr>
          <p:nvPr/>
        </p:nvSpPr>
        <p:spPr bwMode="auto">
          <a:xfrm>
            <a:off x="5900738" y="1955800"/>
            <a:ext cx="41275" cy="34925"/>
          </a:xfrm>
          <a:custGeom>
            <a:avLst/>
            <a:gdLst>
              <a:gd name="T0" fmla="*/ 23219 w 11"/>
              <a:gd name="T1" fmla="*/ 0 h 9"/>
              <a:gd name="T2" fmla="*/ 7740 w 11"/>
              <a:gd name="T3" fmla="*/ 18919 h 9"/>
              <a:gd name="T4" fmla="*/ 27089 w 11"/>
              <a:gd name="T5" fmla="*/ 22703 h 9"/>
              <a:gd name="T6" fmla="*/ 38699 w 11"/>
              <a:gd name="T7" fmla="*/ 15136 h 9"/>
              <a:gd name="T8" fmla="*/ 23219 w 11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9">
                <a:moveTo>
                  <a:pt x="6" y="0"/>
                </a:moveTo>
                <a:cubicBezTo>
                  <a:pt x="5" y="1"/>
                  <a:pt x="0" y="1"/>
                  <a:pt x="2" y="5"/>
                </a:cubicBezTo>
                <a:cubicBezTo>
                  <a:pt x="4" y="9"/>
                  <a:pt x="5" y="6"/>
                  <a:pt x="7" y="6"/>
                </a:cubicBezTo>
                <a:cubicBezTo>
                  <a:pt x="8" y="6"/>
                  <a:pt x="9" y="5"/>
                  <a:pt x="10" y="4"/>
                </a:cubicBezTo>
                <a:cubicBezTo>
                  <a:pt x="11" y="3"/>
                  <a:pt x="6" y="0"/>
                  <a:pt x="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Freeform 61">
            <a:extLst>
              <a:ext uri="{FF2B5EF4-FFF2-40B4-BE49-F238E27FC236}">
                <a16:creationId xmlns:a16="http://schemas.microsoft.com/office/drawing/2014/main" id="{C5B0D31E-E756-4661-85D7-AE5C91F03A6C}"/>
              </a:ext>
            </a:extLst>
          </p:cNvPr>
          <p:cNvSpPr>
            <a:spLocks/>
          </p:cNvSpPr>
          <p:nvPr/>
        </p:nvSpPr>
        <p:spPr bwMode="auto">
          <a:xfrm>
            <a:off x="5972175" y="1976438"/>
            <a:ext cx="26988" cy="28575"/>
          </a:xfrm>
          <a:custGeom>
            <a:avLst/>
            <a:gdLst>
              <a:gd name="T0" fmla="*/ 19257 w 7"/>
              <a:gd name="T1" fmla="*/ 0 h 8"/>
              <a:gd name="T2" fmla="*/ 3851 w 7"/>
              <a:gd name="T3" fmla="*/ 14899 h 8"/>
              <a:gd name="T4" fmla="*/ 15406 w 7"/>
              <a:gd name="T5" fmla="*/ 29798 h 8"/>
              <a:gd name="T6" fmla="*/ 26960 w 7"/>
              <a:gd name="T7" fmla="*/ 14899 h 8"/>
              <a:gd name="T8" fmla="*/ 19257 w 7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8">
                <a:moveTo>
                  <a:pt x="5" y="0"/>
                </a:moveTo>
                <a:cubicBezTo>
                  <a:pt x="3" y="0"/>
                  <a:pt x="0" y="1"/>
                  <a:pt x="1" y="4"/>
                </a:cubicBezTo>
                <a:cubicBezTo>
                  <a:pt x="2" y="7"/>
                  <a:pt x="2" y="8"/>
                  <a:pt x="4" y="8"/>
                </a:cubicBezTo>
                <a:cubicBezTo>
                  <a:pt x="6" y="7"/>
                  <a:pt x="7" y="4"/>
                  <a:pt x="7" y="4"/>
                </a:cubicBezTo>
                <a:lnTo>
                  <a:pt x="5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Freeform 62">
            <a:extLst>
              <a:ext uri="{FF2B5EF4-FFF2-40B4-BE49-F238E27FC236}">
                <a16:creationId xmlns:a16="http://schemas.microsoft.com/office/drawing/2014/main" id="{91C50AB1-992F-442A-A88C-EC4A85C07DB6}"/>
              </a:ext>
            </a:extLst>
          </p:cNvPr>
          <p:cNvSpPr>
            <a:spLocks/>
          </p:cNvSpPr>
          <p:nvPr/>
        </p:nvSpPr>
        <p:spPr bwMode="auto">
          <a:xfrm>
            <a:off x="6026150" y="1770063"/>
            <a:ext cx="49213" cy="42862"/>
          </a:xfrm>
          <a:custGeom>
            <a:avLst/>
            <a:gdLst>
              <a:gd name="T0" fmla="*/ 29689 w 13"/>
              <a:gd name="T1" fmla="*/ 3870 h 11"/>
              <a:gd name="T2" fmla="*/ 7422 w 13"/>
              <a:gd name="T3" fmla="*/ 11610 h 11"/>
              <a:gd name="T4" fmla="*/ 11133 w 13"/>
              <a:gd name="T5" fmla="*/ 30959 h 11"/>
              <a:gd name="T6" fmla="*/ 37112 w 13"/>
              <a:gd name="T7" fmla="*/ 34829 h 11"/>
              <a:gd name="T8" fmla="*/ 29689 w 13"/>
              <a:gd name="T9" fmla="*/ 387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1">
                <a:moveTo>
                  <a:pt x="8" y="1"/>
                </a:moveTo>
                <a:cubicBezTo>
                  <a:pt x="7" y="1"/>
                  <a:pt x="3" y="0"/>
                  <a:pt x="2" y="3"/>
                </a:cubicBezTo>
                <a:cubicBezTo>
                  <a:pt x="2" y="7"/>
                  <a:pt x="0" y="5"/>
                  <a:pt x="3" y="8"/>
                </a:cubicBezTo>
                <a:cubicBezTo>
                  <a:pt x="5" y="11"/>
                  <a:pt x="9" y="10"/>
                  <a:pt x="10" y="9"/>
                </a:cubicBezTo>
                <a:cubicBezTo>
                  <a:pt x="11" y="8"/>
                  <a:pt x="13" y="2"/>
                  <a:pt x="8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Freeform 63">
            <a:extLst>
              <a:ext uri="{FF2B5EF4-FFF2-40B4-BE49-F238E27FC236}">
                <a16:creationId xmlns:a16="http://schemas.microsoft.com/office/drawing/2014/main" id="{3F0C390E-BFC3-4AA2-8375-1A5010192CA8}"/>
              </a:ext>
            </a:extLst>
          </p:cNvPr>
          <p:cNvSpPr>
            <a:spLocks/>
          </p:cNvSpPr>
          <p:nvPr/>
        </p:nvSpPr>
        <p:spPr bwMode="auto">
          <a:xfrm>
            <a:off x="5881688" y="1270000"/>
            <a:ext cx="242887" cy="242888"/>
          </a:xfrm>
          <a:custGeom>
            <a:avLst/>
            <a:gdLst>
              <a:gd name="T0" fmla="*/ 204730 w 64"/>
              <a:gd name="T1" fmla="*/ 15165 h 64"/>
              <a:gd name="T2" fmla="*/ 170608 w 64"/>
              <a:gd name="T3" fmla="*/ 3791 h 64"/>
              <a:gd name="T4" fmla="*/ 128904 w 64"/>
              <a:gd name="T5" fmla="*/ 26539 h 64"/>
              <a:gd name="T6" fmla="*/ 90991 w 64"/>
              <a:gd name="T7" fmla="*/ 26539 h 64"/>
              <a:gd name="T8" fmla="*/ 68243 w 64"/>
              <a:gd name="T9" fmla="*/ 49287 h 64"/>
              <a:gd name="T10" fmla="*/ 87200 w 64"/>
              <a:gd name="T11" fmla="*/ 72035 h 64"/>
              <a:gd name="T12" fmla="*/ 98574 w 64"/>
              <a:gd name="T13" fmla="*/ 72035 h 64"/>
              <a:gd name="T14" fmla="*/ 132695 w 64"/>
              <a:gd name="T15" fmla="*/ 68243 h 64"/>
              <a:gd name="T16" fmla="*/ 102365 w 64"/>
              <a:gd name="T17" fmla="*/ 94782 h 64"/>
              <a:gd name="T18" fmla="*/ 117530 w 64"/>
              <a:gd name="T19" fmla="*/ 109948 h 64"/>
              <a:gd name="T20" fmla="*/ 90991 w 64"/>
              <a:gd name="T21" fmla="*/ 102365 h 64"/>
              <a:gd name="T22" fmla="*/ 90991 w 64"/>
              <a:gd name="T23" fmla="*/ 132695 h 64"/>
              <a:gd name="T24" fmla="*/ 83409 w 64"/>
              <a:gd name="T25" fmla="*/ 147861 h 64"/>
              <a:gd name="T26" fmla="*/ 68243 w 64"/>
              <a:gd name="T27" fmla="*/ 159234 h 64"/>
              <a:gd name="T28" fmla="*/ 53078 w 64"/>
              <a:gd name="T29" fmla="*/ 170608 h 64"/>
              <a:gd name="T30" fmla="*/ 72035 w 64"/>
              <a:gd name="T31" fmla="*/ 174400 h 64"/>
              <a:gd name="T32" fmla="*/ 87200 w 64"/>
              <a:gd name="T33" fmla="*/ 189565 h 64"/>
              <a:gd name="T34" fmla="*/ 45496 w 64"/>
              <a:gd name="T35" fmla="*/ 185774 h 64"/>
              <a:gd name="T36" fmla="*/ 18956 w 64"/>
              <a:gd name="T37" fmla="*/ 216104 h 64"/>
              <a:gd name="T38" fmla="*/ 72035 w 64"/>
              <a:gd name="T39" fmla="*/ 219895 h 64"/>
              <a:gd name="T40" fmla="*/ 87200 w 64"/>
              <a:gd name="T41" fmla="*/ 223687 h 64"/>
              <a:gd name="T42" fmla="*/ 109948 w 64"/>
              <a:gd name="T43" fmla="*/ 238852 h 64"/>
              <a:gd name="T44" fmla="*/ 140278 w 64"/>
              <a:gd name="T45" fmla="*/ 216104 h 64"/>
              <a:gd name="T46" fmla="*/ 128904 w 64"/>
              <a:gd name="T47" fmla="*/ 200939 h 64"/>
              <a:gd name="T48" fmla="*/ 140278 w 64"/>
              <a:gd name="T49" fmla="*/ 178191 h 64"/>
              <a:gd name="T50" fmla="*/ 166817 w 64"/>
              <a:gd name="T51" fmla="*/ 151652 h 64"/>
              <a:gd name="T52" fmla="*/ 147861 w 64"/>
              <a:gd name="T53" fmla="*/ 136487 h 64"/>
              <a:gd name="T54" fmla="*/ 163026 w 64"/>
              <a:gd name="T55" fmla="*/ 125113 h 64"/>
              <a:gd name="T56" fmla="*/ 181982 w 64"/>
              <a:gd name="T57" fmla="*/ 121322 h 64"/>
              <a:gd name="T58" fmla="*/ 178191 w 64"/>
              <a:gd name="T59" fmla="*/ 106156 h 64"/>
              <a:gd name="T60" fmla="*/ 200939 w 64"/>
              <a:gd name="T61" fmla="*/ 83409 h 64"/>
              <a:gd name="T62" fmla="*/ 231269 w 64"/>
              <a:gd name="T63" fmla="*/ 56869 h 64"/>
              <a:gd name="T64" fmla="*/ 212313 w 64"/>
              <a:gd name="T65" fmla="*/ 49287 h 64"/>
              <a:gd name="T66" fmla="*/ 231269 w 64"/>
              <a:gd name="T67" fmla="*/ 18956 h 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4" h="64">
                <a:moveTo>
                  <a:pt x="61" y="5"/>
                </a:moveTo>
                <a:cubicBezTo>
                  <a:pt x="58" y="4"/>
                  <a:pt x="57" y="2"/>
                  <a:pt x="54" y="4"/>
                </a:cubicBezTo>
                <a:cubicBezTo>
                  <a:pt x="52" y="5"/>
                  <a:pt x="51" y="5"/>
                  <a:pt x="50" y="4"/>
                </a:cubicBezTo>
                <a:cubicBezTo>
                  <a:pt x="48" y="3"/>
                  <a:pt x="48" y="0"/>
                  <a:pt x="45" y="1"/>
                </a:cubicBezTo>
                <a:cubicBezTo>
                  <a:pt x="42" y="2"/>
                  <a:pt x="37" y="4"/>
                  <a:pt x="38" y="5"/>
                </a:cubicBezTo>
                <a:cubicBezTo>
                  <a:pt x="38" y="7"/>
                  <a:pt x="37" y="8"/>
                  <a:pt x="34" y="7"/>
                </a:cubicBezTo>
                <a:cubicBezTo>
                  <a:pt x="32" y="6"/>
                  <a:pt x="29" y="3"/>
                  <a:pt x="30" y="5"/>
                </a:cubicBezTo>
                <a:cubicBezTo>
                  <a:pt x="31" y="8"/>
                  <a:pt x="25" y="6"/>
                  <a:pt x="24" y="7"/>
                </a:cubicBezTo>
                <a:cubicBezTo>
                  <a:pt x="23" y="9"/>
                  <a:pt x="20" y="11"/>
                  <a:pt x="21" y="12"/>
                </a:cubicBezTo>
                <a:cubicBezTo>
                  <a:pt x="22" y="13"/>
                  <a:pt x="21" y="11"/>
                  <a:pt x="18" y="13"/>
                </a:cubicBezTo>
                <a:cubicBezTo>
                  <a:pt x="14" y="15"/>
                  <a:pt x="15" y="15"/>
                  <a:pt x="18" y="17"/>
                </a:cubicBezTo>
                <a:cubicBezTo>
                  <a:pt x="21" y="19"/>
                  <a:pt x="25" y="15"/>
                  <a:pt x="23" y="19"/>
                </a:cubicBezTo>
                <a:cubicBezTo>
                  <a:pt x="21" y="22"/>
                  <a:pt x="19" y="23"/>
                  <a:pt x="22" y="23"/>
                </a:cubicBezTo>
                <a:cubicBezTo>
                  <a:pt x="25" y="22"/>
                  <a:pt x="25" y="19"/>
                  <a:pt x="26" y="19"/>
                </a:cubicBezTo>
                <a:cubicBezTo>
                  <a:pt x="28" y="19"/>
                  <a:pt x="30" y="21"/>
                  <a:pt x="32" y="20"/>
                </a:cubicBezTo>
                <a:cubicBezTo>
                  <a:pt x="34" y="19"/>
                  <a:pt x="33" y="16"/>
                  <a:pt x="35" y="18"/>
                </a:cubicBezTo>
                <a:cubicBezTo>
                  <a:pt x="36" y="19"/>
                  <a:pt x="30" y="24"/>
                  <a:pt x="31" y="25"/>
                </a:cubicBezTo>
                <a:cubicBezTo>
                  <a:pt x="33" y="26"/>
                  <a:pt x="28" y="26"/>
                  <a:pt x="27" y="25"/>
                </a:cubicBezTo>
                <a:cubicBezTo>
                  <a:pt x="27" y="24"/>
                  <a:pt x="23" y="23"/>
                  <a:pt x="25" y="25"/>
                </a:cubicBezTo>
                <a:cubicBezTo>
                  <a:pt x="28" y="27"/>
                  <a:pt x="30" y="26"/>
                  <a:pt x="31" y="29"/>
                </a:cubicBezTo>
                <a:cubicBezTo>
                  <a:pt x="31" y="33"/>
                  <a:pt x="26" y="33"/>
                  <a:pt x="26" y="32"/>
                </a:cubicBezTo>
                <a:cubicBezTo>
                  <a:pt x="25" y="30"/>
                  <a:pt x="24" y="27"/>
                  <a:pt x="24" y="27"/>
                </a:cubicBezTo>
                <a:cubicBezTo>
                  <a:pt x="24" y="27"/>
                  <a:pt x="19" y="28"/>
                  <a:pt x="20" y="30"/>
                </a:cubicBezTo>
                <a:cubicBezTo>
                  <a:pt x="21" y="33"/>
                  <a:pt x="22" y="34"/>
                  <a:pt x="24" y="35"/>
                </a:cubicBezTo>
                <a:cubicBezTo>
                  <a:pt x="25" y="36"/>
                  <a:pt x="29" y="34"/>
                  <a:pt x="27" y="37"/>
                </a:cubicBezTo>
                <a:cubicBezTo>
                  <a:pt x="25" y="41"/>
                  <a:pt x="23" y="39"/>
                  <a:pt x="22" y="39"/>
                </a:cubicBezTo>
                <a:cubicBezTo>
                  <a:pt x="21" y="39"/>
                  <a:pt x="21" y="35"/>
                  <a:pt x="19" y="37"/>
                </a:cubicBezTo>
                <a:cubicBezTo>
                  <a:pt x="18" y="39"/>
                  <a:pt x="19" y="42"/>
                  <a:pt x="18" y="42"/>
                </a:cubicBezTo>
                <a:cubicBezTo>
                  <a:pt x="16" y="42"/>
                  <a:pt x="14" y="42"/>
                  <a:pt x="14" y="42"/>
                </a:cubicBezTo>
                <a:cubicBezTo>
                  <a:pt x="14" y="42"/>
                  <a:pt x="10" y="44"/>
                  <a:pt x="14" y="45"/>
                </a:cubicBezTo>
                <a:cubicBezTo>
                  <a:pt x="14" y="46"/>
                  <a:pt x="15" y="46"/>
                  <a:pt x="16" y="46"/>
                </a:cubicBezTo>
                <a:cubicBezTo>
                  <a:pt x="18" y="46"/>
                  <a:pt x="18" y="45"/>
                  <a:pt x="19" y="46"/>
                </a:cubicBezTo>
                <a:cubicBezTo>
                  <a:pt x="20" y="47"/>
                  <a:pt x="19" y="49"/>
                  <a:pt x="20" y="50"/>
                </a:cubicBezTo>
                <a:cubicBezTo>
                  <a:pt x="21" y="52"/>
                  <a:pt x="23" y="50"/>
                  <a:pt x="23" y="50"/>
                </a:cubicBezTo>
                <a:cubicBezTo>
                  <a:pt x="23" y="50"/>
                  <a:pt x="19" y="53"/>
                  <a:pt x="18" y="51"/>
                </a:cubicBezTo>
                <a:cubicBezTo>
                  <a:pt x="17" y="49"/>
                  <a:pt x="12" y="47"/>
                  <a:pt x="12" y="49"/>
                </a:cubicBezTo>
                <a:cubicBezTo>
                  <a:pt x="12" y="53"/>
                  <a:pt x="7" y="51"/>
                  <a:pt x="6" y="53"/>
                </a:cubicBezTo>
                <a:cubicBezTo>
                  <a:pt x="5" y="54"/>
                  <a:pt x="0" y="55"/>
                  <a:pt x="5" y="57"/>
                </a:cubicBezTo>
                <a:cubicBezTo>
                  <a:pt x="10" y="59"/>
                  <a:pt x="10" y="56"/>
                  <a:pt x="14" y="56"/>
                </a:cubicBezTo>
                <a:cubicBezTo>
                  <a:pt x="17" y="57"/>
                  <a:pt x="18" y="59"/>
                  <a:pt x="19" y="58"/>
                </a:cubicBezTo>
                <a:cubicBezTo>
                  <a:pt x="21" y="57"/>
                  <a:pt x="21" y="53"/>
                  <a:pt x="22" y="55"/>
                </a:cubicBezTo>
                <a:cubicBezTo>
                  <a:pt x="24" y="58"/>
                  <a:pt x="21" y="59"/>
                  <a:pt x="23" y="59"/>
                </a:cubicBezTo>
                <a:cubicBezTo>
                  <a:pt x="25" y="60"/>
                  <a:pt x="26" y="57"/>
                  <a:pt x="27" y="59"/>
                </a:cubicBezTo>
                <a:cubicBezTo>
                  <a:pt x="28" y="61"/>
                  <a:pt x="26" y="64"/>
                  <a:pt x="29" y="63"/>
                </a:cubicBezTo>
                <a:cubicBezTo>
                  <a:pt x="32" y="63"/>
                  <a:pt x="31" y="58"/>
                  <a:pt x="34" y="59"/>
                </a:cubicBezTo>
                <a:cubicBezTo>
                  <a:pt x="37" y="60"/>
                  <a:pt x="37" y="57"/>
                  <a:pt x="37" y="57"/>
                </a:cubicBezTo>
                <a:cubicBezTo>
                  <a:pt x="37" y="57"/>
                  <a:pt x="37" y="54"/>
                  <a:pt x="36" y="55"/>
                </a:cubicBezTo>
                <a:cubicBezTo>
                  <a:pt x="35" y="55"/>
                  <a:pt x="34" y="54"/>
                  <a:pt x="34" y="53"/>
                </a:cubicBezTo>
                <a:cubicBezTo>
                  <a:pt x="34" y="52"/>
                  <a:pt x="36" y="53"/>
                  <a:pt x="37" y="52"/>
                </a:cubicBezTo>
                <a:cubicBezTo>
                  <a:pt x="39" y="51"/>
                  <a:pt x="37" y="47"/>
                  <a:pt x="37" y="47"/>
                </a:cubicBezTo>
                <a:cubicBezTo>
                  <a:pt x="42" y="48"/>
                  <a:pt x="42" y="47"/>
                  <a:pt x="43" y="46"/>
                </a:cubicBezTo>
                <a:cubicBezTo>
                  <a:pt x="44" y="45"/>
                  <a:pt x="44" y="40"/>
                  <a:pt x="44" y="40"/>
                </a:cubicBezTo>
                <a:cubicBezTo>
                  <a:pt x="44" y="40"/>
                  <a:pt x="42" y="37"/>
                  <a:pt x="41" y="38"/>
                </a:cubicBezTo>
                <a:cubicBezTo>
                  <a:pt x="40" y="40"/>
                  <a:pt x="39" y="36"/>
                  <a:pt x="39" y="36"/>
                </a:cubicBezTo>
                <a:cubicBezTo>
                  <a:pt x="39" y="36"/>
                  <a:pt x="36" y="38"/>
                  <a:pt x="37" y="35"/>
                </a:cubicBezTo>
                <a:cubicBezTo>
                  <a:pt x="39" y="33"/>
                  <a:pt x="41" y="30"/>
                  <a:pt x="43" y="33"/>
                </a:cubicBezTo>
                <a:cubicBezTo>
                  <a:pt x="44" y="35"/>
                  <a:pt x="42" y="34"/>
                  <a:pt x="44" y="34"/>
                </a:cubicBezTo>
                <a:cubicBezTo>
                  <a:pt x="47" y="35"/>
                  <a:pt x="46" y="34"/>
                  <a:pt x="48" y="32"/>
                </a:cubicBezTo>
                <a:cubicBezTo>
                  <a:pt x="50" y="30"/>
                  <a:pt x="51" y="29"/>
                  <a:pt x="50" y="29"/>
                </a:cubicBezTo>
                <a:cubicBezTo>
                  <a:pt x="48" y="29"/>
                  <a:pt x="46" y="29"/>
                  <a:pt x="47" y="28"/>
                </a:cubicBezTo>
                <a:cubicBezTo>
                  <a:pt x="47" y="27"/>
                  <a:pt x="48" y="25"/>
                  <a:pt x="50" y="26"/>
                </a:cubicBezTo>
                <a:cubicBezTo>
                  <a:pt x="51" y="26"/>
                  <a:pt x="51" y="22"/>
                  <a:pt x="53" y="22"/>
                </a:cubicBezTo>
                <a:cubicBezTo>
                  <a:pt x="56" y="22"/>
                  <a:pt x="56" y="20"/>
                  <a:pt x="58" y="19"/>
                </a:cubicBezTo>
                <a:cubicBezTo>
                  <a:pt x="59" y="17"/>
                  <a:pt x="61" y="15"/>
                  <a:pt x="61" y="15"/>
                </a:cubicBezTo>
                <a:cubicBezTo>
                  <a:pt x="61" y="15"/>
                  <a:pt x="59" y="14"/>
                  <a:pt x="58" y="15"/>
                </a:cubicBezTo>
                <a:cubicBezTo>
                  <a:pt x="56" y="15"/>
                  <a:pt x="54" y="14"/>
                  <a:pt x="56" y="13"/>
                </a:cubicBezTo>
                <a:cubicBezTo>
                  <a:pt x="58" y="12"/>
                  <a:pt x="64" y="7"/>
                  <a:pt x="64" y="7"/>
                </a:cubicBezTo>
                <a:cubicBezTo>
                  <a:pt x="64" y="7"/>
                  <a:pt x="63" y="5"/>
                  <a:pt x="61" y="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Freeform 64">
            <a:extLst>
              <a:ext uri="{FF2B5EF4-FFF2-40B4-BE49-F238E27FC236}">
                <a16:creationId xmlns:a16="http://schemas.microsoft.com/office/drawing/2014/main" id="{A66F45B4-3219-41FD-B50D-EAAA3FCBB943}"/>
              </a:ext>
            </a:extLst>
          </p:cNvPr>
          <p:cNvSpPr>
            <a:spLocks/>
          </p:cNvSpPr>
          <p:nvPr/>
        </p:nvSpPr>
        <p:spPr bwMode="auto">
          <a:xfrm>
            <a:off x="5865813" y="1323975"/>
            <a:ext cx="88900" cy="109538"/>
          </a:xfrm>
          <a:custGeom>
            <a:avLst/>
            <a:gdLst>
              <a:gd name="T0" fmla="*/ 53551 w 23"/>
              <a:gd name="T1" fmla="*/ 3768 h 29"/>
              <a:gd name="T2" fmla="*/ 38250 w 23"/>
              <a:gd name="T3" fmla="*/ 11303 h 29"/>
              <a:gd name="T4" fmla="*/ 34425 w 23"/>
              <a:gd name="T5" fmla="*/ 22606 h 29"/>
              <a:gd name="T6" fmla="*/ 19125 w 23"/>
              <a:gd name="T7" fmla="*/ 26373 h 29"/>
              <a:gd name="T8" fmla="*/ 11475 w 23"/>
              <a:gd name="T9" fmla="*/ 30141 h 29"/>
              <a:gd name="T10" fmla="*/ 22950 w 23"/>
              <a:gd name="T11" fmla="*/ 45211 h 29"/>
              <a:gd name="T12" fmla="*/ 0 w 23"/>
              <a:gd name="T13" fmla="*/ 45211 h 29"/>
              <a:gd name="T14" fmla="*/ 3825 w 23"/>
              <a:gd name="T15" fmla="*/ 52746 h 29"/>
              <a:gd name="T16" fmla="*/ 19125 w 23"/>
              <a:gd name="T17" fmla="*/ 56514 h 29"/>
              <a:gd name="T18" fmla="*/ 11475 w 23"/>
              <a:gd name="T19" fmla="*/ 64049 h 29"/>
              <a:gd name="T20" fmla="*/ 30600 w 23"/>
              <a:gd name="T21" fmla="*/ 60281 h 29"/>
              <a:gd name="T22" fmla="*/ 19125 w 23"/>
              <a:gd name="T23" fmla="*/ 75352 h 29"/>
              <a:gd name="T24" fmla="*/ 19125 w 23"/>
              <a:gd name="T25" fmla="*/ 86654 h 29"/>
              <a:gd name="T26" fmla="*/ 38250 w 23"/>
              <a:gd name="T27" fmla="*/ 90422 h 29"/>
              <a:gd name="T28" fmla="*/ 30600 w 23"/>
              <a:gd name="T29" fmla="*/ 105492 h 29"/>
              <a:gd name="T30" fmla="*/ 53551 w 23"/>
              <a:gd name="T31" fmla="*/ 94190 h 29"/>
              <a:gd name="T32" fmla="*/ 68851 w 23"/>
              <a:gd name="T33" fmla="*/ 82887 h 29"/>
              <a:gd name="T34" fmla="*/ 80326 w 23"/>
              <a:gd name="T35" fmla="*/ 71584 h 29"/>
              <a:gd name="T36" fmla="*/ 80326 w 23"/>
              <a:gd name="T37" fmla="*/ 52746 h 29"/>
              <a:gd name="T38" fmla="*/ 72676 w 23"/>
              <a:gd name="T39" fmla="*/ 37676 h 29"/>
              <a:gd name="T40" fmla="*/ 65026 w 23"/>
              <a:gd name="T41" fmla="*/ 22606 h 29"/>
              <a:gd name="T42" fmla="*/ 53551 w 23"/>
              <a:gd name="T43" fmla="*/ 3768 h 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" h="29">
                <a:moveTo>
                  <a:pt x="14" y="1"/>
                </a:moveTo>
                <a:cubicBezTo>
                  <a:pt x="12" y="1"/>
                  <a:pt x="10" y="1"/>
                  <a:pt x="10" y="3"/>
                </a:cubicBezTo>
                <a:cubicBezTo>
                  <a:pt x="10" y="5"/>
                  <a:pt x="10" y="5"/>
                  <a:pt x="9" y="6"/>
                </a:cubicBezTo>
                <a:cubicBezTo>
                  <a:pt x="8" y="8"/>
                  <a:pt x="7" y="8"/>
                  <a:pt x="5" y="7"/>
                </a:cubicBezTo>
                <a:cubicBezTo>
                  <a:pt x="4" y="7"/>
                  <a:pt x="2" y="5"/>
                  <a:pt x="3" y="8"/>
                </a:cubicBezTo>
                <a:cubicBezTo>
                  <a:pt x="5" y="10"/>
                  <a:pt x="6" y="11"/>
                  <a:pt x="6" y="12"/>
                </a:cubicBezTo>
                <a:cubicBezTo>
                  <a:pt x="5" y="13"/>
                  <a:pt x="1" y="11"/>
                  <a:pt x="0" y="12"/>
                </a:cubicBezTo>
                <a:cubicBezTo>
                  <a:pt x="0" y="13"/>
                  <a:pt x="0" y="12"/>
                  <a:pt x="1" y="14"/>
                </a:cubicBezTo>
                <a:cubicBezTo>
                  <a:pt x="2" y="16"/>
                  <a:pt x="5" y="14"/>
                  <a:pt x="5" y="15"/>
                </a:cubicBezTo>
                <a:cubicBezTo>
                  <a:pt x="5" y="16"/>
                  <a:pt x="1" y="16"/>
                  <a:pt x="3" y="17"/>
                </a:cubicBezTo>
                <a:cubicBezTo>
                  <a:pt x="5" y="19"/>
                  <a:pt x="7" y="16"/>
                  <a:pt x="8" y="16"/>
                </a:cubicBezTo>
                <a:cubicBezTo>
                  <a:pt x="9" y="17"/>
                  <a:pt x="6" y="19"/>
                  <a:pt x="5" y="20"/>
                </a:cubicBezTo>
                <a:cubicBezTo>
                  <a:pt x="4" y="21"/>
                  <a:pt x="3" y="21"/>
                  <a:pt x="5" y="23"/>
                </a:cubicBezTo>
                <a:cubicBezTo>
                  <a:pt x="7" y="25"/>
                  <a:pt x="11" y="23"/>
                  <a:pt x="10" y="24"/>
                </a:cubicBezTo>
                <a:cubicBezTo>
                  <a:pt x="10" y="26"/>
                  <a:pt x="5" y="29"/>
                  <a:pt x="8" y="28"/>
                </a:cubicBezTo>
                <a:cubicBezTo>
                  <a:pt x="12" y="28"/>
                  <a:pt x="13" y="25"/>
                  <a:pt x="14" y="25"/>
                </a:cubicBezTo>
                <a:cubicBezTo>
                  <a:pt x="16" y="25"/>
                  <a:pt x="16" y="21"/>
                  <a:pt x="18" y="22"/>
                </a:cubicBezTo>
                <a:cubicBezTo>
                  <a:pt x="20" y="24"/>
                  <a:pt x="21" y="21"/>
                  <a:pt x="21" y="19"/>
                </a:cubicBezTo>
                <a:cubicBezTo>
                  <a:pt x="20" y="17"/>
                  <a:pt x="20" y="14"/>
                  <a:pt x="21" y="14"/>
                </a:cubicBezTo>
                <a:cubicBezTo>
                  <a:pt x="23" y="13"/>
                  <a:pt x="21" y="12"/>
                  <a:pt x="19" y="10"/>
                </a:cubicBezTo>
                <a:cubicBezTo>
                  <a:pt x="18" y="9"/>
                  <a:pt x="18" y="7"/>
                  <a:pt x="17" y="6"/>
                </a:cubicBezTo>
                <a:cubicBezTo>
                  <a:pt x="16" y="5"/>
                  <a:pt x="16" y="0"/>
                  <a:pt x="14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Freeform 65">
            <a:extLst>
              <a:ext uri="{FF2B5EF4-FFF2-40B4-BE49-F238E27FC236}">
                <a16:creationId xmlns:a16="http://schemas.microsoft.com/office/drawing/2014/main" id="{E4D40B8B-ACBE-4241-A519-09DDF6CF86F8}"/>
              </a:ext>
            </a:extLst>
          </p:cNvPr>
          <p:cNvSpPr>
            <a:spLocks/>
          </p:cNvSpPr>
          <p:nvPr/>
        </p:nvSpPr>
        <p:spPr bwMode="auto">
          <a:xfrm>
            <a:off x="5786438" y="1373188"/>
            <a:ext cx="46037" cy="68262"/>
          </a:xfrm>
          <a:custGeom>
            <a:avLst/>
            <a:gdLst>
              <a:gd name="T0" fmla="*/ 15136 w 12"/>
              <a:gd name="T1" fmla="*/ 0 h 18"/>
              <a:gd name="T2" fmla="*/ 7568 w 12"/>
              <a:gd name="T3" fmla="*/ 26487 h 18"/>
              <a:gd name="T4" fmla="*/ 0 w 12"/>
              <a:gd name="T5" fmla="*/ 30271 h 18"/>
              <a:gd name="T6" fmla="*/ 15136 w 12"/>
              <a:gd name="T7" fmla="*/ 41623 h 18"/>
              <a:gd name="T8" fmla="*/ 22704 w 12"/>
              <a:gd name="T9" fmla="*/ 52974 h 18"/>
              <a:gd name="T10" fmla="*/ 34055 w 12"/>
              <a:gd name="T11" fmla="*/ 64326 h 18"/>
              <a:gd name="T12" fmla="*/ 37839 w 12"/>
              <a:gd name="T13" fmla="*/ 37839 h 18"/>
              <a:gd name="T14" fmla="*/ 41623 w 12"/>
              <a:gd name="T15" fmla="*/ 18919 h 18"/>
              <a:gd name="T16" fmla="*/ 30271 w 12"/>
              <a:gd name="T17" fmla="*/ 0 h 18"/>
              <a:gd name="T18" fmla="*/ 15136 w 12"/>
              <a:gd name="T19" fmla="*/ 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8">
                <a:moveTo>
                  <a:pt x="4" y="0"/>
                </a:moveTo>
                <a:cubicBezTo>
                  <a:pt x="2" y="0"/>
                  <a:pt x="1" y="6"/>
                  <a:pt x="2" y="7"/>
                </a:cubicBezTo>
                <a:cubicBezTo>
                  <a:pt x="3" y="8"/>
                  <a:pt x="1" y="7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6" y="11"/>
                  <a:pt x="6" y="13"/>
                  <a:pt x="6" y="14"/>
                </a:cubicBezTo>
                <a:cubicBezTo>
                  <a:pt x="6" y="16"/>
                  <a:pt x="7" y="18"/>
                  <a:pt x="9" y="17"/>
                </a:cubicBezTo>
                <a:cubicBezTo>
                  <a:pt x="10" y="15"/>
                  <a:pt x="10" y="12"/>
                  <a:pt x="10" y="10"/>
                </a:cubicBezTo>
                <a:cubicBezTo>
                  <a:pt x="10" y="8"/>
                  <a:pt x="12" y="6"/>
                  <a:pt x="11" y="5"/>
                </a:cubicBezTo>
                <a:cubicBezTo>
                  <a:pt x="11" y="4"/>
                  <a:pt x="9" y="0"/>
                  <a:pt x="8" y="0"/>
                </a:cubicBezTo>
                <a:cubicBezTo>
                  <a:pt x="7" y="1"/>
                  <a:pt x="4" y="0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" name="Freeform 66">
            <a:extLst>
              <a:ext uri="{FF2B5EF4-FFF2-40B4-BE49-F238E27FC236}">
                <a16:creationId xmlns:a16="http://schemas.microsoft.com/office/drawing/2014/main" id="{7BD0F753-07BA-4FC3-BAA6-2E1F040CB2EA}"/>
              </a:ext>
            </a:extLst>
          </p:cNvPr>
          <p:cNvSpPr>
            <a:spLocks/>
          </p:cNvSpPr>
          <p:nvPr/>
        </p:nvSpPr>
        <p:spPr bwMode="auto">
          <a:xfrm>
            <a:off x="5835650" y="1406525"/>
            <a:ext cx="30163" cy="26988"/>
          </a:xfrm>
          <a:custGeom>
            <a:avLst/>
            <a:gdLst>
              <a:gd name="T0" fmla="*/ 14899 w 8"/>
              <a:gd name="T1" fmla="*/ 3851 h 7"/>
              <a:gd name="T2" fmla="*/ 7450 w 8"/>
              <a:gd name="T3" fmla="*/ 19257 h 7"/>
              <a:gd name="T4" fmla="*/ 14899 w 8"/>
              <a:gd name="T5" fmla="*/ 23109 h 7"/>
              <a:gd name="T6" fmla="*/ 26073 w 8"/>
              <a:gd name="T7" fmla="*/ 19257 h 7"/>
              <a:gd name="T8" fmla="*/ 29798 w 8"/>
              <a:gd name="T9" fmla="*/ 11554 h 7"/>
              <a:gd name="T10" fmla="*/ 14899 w 8"/>
              <a:gd name="T11" fmla="*/ 3851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7">
                <a:moveTo>
                  <a:pt x="4" y="1"/>
                </a:moveTo>
                <a:cubicBezTo>
                  <a:pt x="3" y="0"/>
                  <a:pt x="0" y="2"/>
                  <a:pt x="2" y="5"/>
                </a:cubicBezTo>
                <a:cubicBezTo>
                  <a:pt x="3" y="7"/>
                  <a:pt x="3" y="6"/>
                  <a:pt x="4" y="6"/>
                </a:cubicBezTo>
                <a:cubicBezTo>
                  <a:pt x="6" y="7"/>
                  <a:pt x="7" y="5"/>
                  <a:pt x="7" y="5"/>
                </a:cubicBezTo>
                <a:cubicBezTo>
                  <a:pt x="8" y="3"/>
                  <a:pt x="8" y="3"/>
                  <a:pt x="8" y="3"/>
                </a:cubicBezTo>
                <a:lnTo>
                  <a:pt x="4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3" name="Freeform 67">
            <a:extLst>
              <a:ext uri="{FF2B5EF4-FFF2-40B4-BE49-F238E27FC236}">
                <a16:creationId xmlns:a16="http://schemas.microsoft.com/office/drawing/2014/main" id="{F378659B-24B0-41B3-A78F-8E566F814327}"/>
              </a:ext>
            </a:extLst>
          </p:cNvPr>
          <p:cNvSpPr>
            <a:spLocks/>
          </p:cNvSpPr>
          <p:nvPr/>
        </p:nvSpPr>
        <p:spPr bwMode="auto">
          <a:xfrm>
            <a:off x="5753100" y="1449388"/>
            <a:ext cx="68263" cy="71437"/>
          </a:xfrm>
          <a:custGeom>
            <a:avLst/>
            <a:gdLst>
              <a:gd name="T0" fmla="*/ 41623 w 18"/>
              <a:gd name="T1" fmla="*/ 14936 h 19"/>
              <a:gd name="T2" fmla="*/ 26487 w 18"/>
              <a:gd name="T3" fmla="*/ 29873 h 19"/>
              <a:gd name="T4" fmla="*/ 15136 w 18"/>
              <a:gd name="T5" fmla="*/ 22405 h 19"/>
              <a:gd name="T6" fmla="*/ 7568 w 18"/>
              <a:gd name="T7" fmla="*/ 26139 h 19"/>
              <a:gd name="T8" fmla="*/ 7568 w 18"/>
              <a:gd name="T9" fmla="*/ 3734 h 19"/>
              <a:gd name="T10" fmla="*/ 3784 w 18"/>
              <a:gd name="T11" fmla="*/ 41075 h 19"/>
              <a:gd name="T12" fmla="*/ 22703 w 18"/>
              <a:gd name="T13" fmla="*/ 37341 h 19"/>
              <a:gd name="T14" fmla="*/ 15136 w 18"/>
              <a:gd name="T15" fmla="*/ 56012 h 19"/>
              <a:gd name="T16" fmla="*/ 22703 w 18"/>
              <a:gd name="T17" fmla="*/ 67214 h 19"/>
              <a:gd name="T18" fmla="*/ 41623 w 18"/>
              <a:gd name="T19" fmla="*/ 63480 h 19"/>
              <a:gd name="T20" fmla="*/ 60542 w 18"/>
              <a:gd name="T21" fmla="*/ 48543 h 19"/>
              <a:gd name="T22" fmla="*/ 64326 w 18"/>
              <a:gd name="T23" fmla="*/ 18671 h 19"/>
              <a:gd name="T24" fmla="*/ 41623 w 18"/>
              <a:gd name="T25" fmla="*/ 14936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19">
                <a:moveTo>
                  <a:pt x="11" y="4"/>
                </a:moveTo>
                <a:cubicBezTo>
                  <a:pt x="10" y="5"/>
                  <a:pt x="8" y="7"/>
                  <a:pt x="7" y="8"/>
                </a:cubicBezTo>
                <a:cubicBezTo>
                  <a:pt x="6" y="8"/>
                  <a:pt x="4" y="6"/>
                  <a:pt x="4" y="6"/>
                </a:cubicBezTo>
                <a:cubicBezTo>
                  <a:pt x="4" y="6"/>
                  <a:pt x="2" y="8"/>
                  <a:pt x="2" y="7"/>
                </a:cubicBezTo>
                <a:cubicBezTo>
                  <a:pt x="2" y="6"/>
                  <a:pt x="3" y="0"/>
                  <a:pt x="2" y="1"/>
                </a:cubicBezTo>
                <a:cubicBezTo>
                  <a:pt x="0" y="1"/>
                  <a:pt x="0" y="11"/>
                  <a:pt x="1" y="11"/>
                </a:cubicBezTo>
                <a:cubicBezTo>
                  <a:pt x="3" y="12"/>
                  <a:pt x="5" y="10"/>
                  <a:pt x="6" y="10"/>
                </a:cubicBezTo>
                <a:cubicBezTo>
                  <a:pt x="7" y="11"/>
                  <a:pt x="4" y="14"/>
                  <a:pt x="4" y="15"/>
                </a:cubicBezTo>
                <a:cubicBezTo>
                  <a:pt x="4" y="16"/>
                  <a:pt x="5" y="17"/>
                  <a:pt x="6" y="18"/>
                </a:cubicBezTo>
                <a:cubicBezTo>
                  <a:pt x="7" y="19"/>
                  <a:pt x="10" y="16"/>
                  <a:pt x="11" y="17"/>
                </a:cubicBezTo>
                <a:cubicBezTo>
                  <a:pt x="13" y="17"/>
                  <a:pt x="15" y="14"/>
                  <a:pt x="16" y="13"/>
                </a:cubicBezTo>
                <a:cubicBezTo>
                  <a:pt x="16" y="12"/>
                  <a:pt x="18" y="5"/>
                  <a:pt x="17" y="5"/>
                </a:cubicBezTo>
                <a:cubicBezTo>
                  <a:pt x="15" y="5"/>
                  <a:pt x="11" y="4"/>
                  <a:pt x="11" y="4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4" name="Freeform 68">
            <a:extLst>
              <a:ext uri="{FF2B5EF4-FFF2-40B4-BE49-F238E27FC236}">
                <a16:creationId xmlns:a16="http://schemas.microsoft.com/office/drawing/2014/main" id="{2B8920AD-EF8F-43DA-AB56-4F69B39FCFCE}"/>
              </a:ext>
            </a:extLst>
          </p:cNvPr>
          <p:cNvSpPr>
            <a:spLocks/>
          </p:cNvSpPr>
          <p:nvPr/>
        </p:nvSpPr>
        <p:spPr bwMode="auto">
          <a:xfrm>
            <a:off x="5849938" y="1484313"/>
            <a:ext cx="152400" cy="79375"/>
          </a:xfrm>
          <a:custGeom>
            <a:avLst/>
            <a:gdLst>
              <a:gd name="T0" fmla="*/ 22774 w 40"/>
              <a:gd name="T1" fmla="*/ 0 h 21"/>
              <a:gd name="T2" fmla="*/ 11387 w 40"/>
              <a:gd name="T3" fmla="*/ 11352 h 21"/>
              <a:gd name="T4" fmla="*/ 18979 w 40"/>
              <a:gd name="T5" fmla="*/ 34055 h 21"/>
              <a:gd name="T6" fmla="*/ 7591 w 40"/>
              <a:gd name="T7" fmla="*/ 45407 h 21"/>
              <a:gd name="T8" fmla="*/ 18979 w 40"/>
              <a:gd name="T9" fmla="*/ 56759 h 21"/>
              <a:gd name="T10" fmla="*/ 41753 w 40"/>
              <a:gd name="T11" fmla="*/ 56759 h 21"/>
              <a:gd name="T12" fmla="*/ 68323 w 40"/>
              <a:gd name="T13" fmla="*/ 68110 h 21"/>
              <a:gd name="T14" fmla="*/ 87302 w 40"/>
              <a:gd name="T15" fmla="*/ 71894 h 21"/>
              <a:gd name="T16" fmla="*/ 106280 w 40"/>
              <a:gd name="T17" fmla="*/ 64326 h 21"/>
              <a:gd name="T18" fmla="*/ 125259 w 40"/>
              <a:gd name="T19" fmla="*/ 64326 h 21"/>
              <a:gd name="T20" fmla="*/ 144238 w 40"/>
              <a:gd name="T21" fmla="*/ 37839 h 21"/>
              <a:gd name="T22" fmla="*/ 110076 w 40"/>
              <a:gd name="T23" fmla="*/ 30271 h 21"/>
              <a:gd name="T24" fmla="*/ 83506 w 40"/>
              <a:gd name="T25" fmla="*/ 41623 h 21"/>
              <a:gd name="T26" fmla="*/ 60732 w 40"/>
              <a:gd name="T27" fmla="*/ 34055 h 21"/>
              <a:gd name="T28" fmla="*/ 45549 w 40"/>
              <a:gd name="T29" fmla="*/ 30271 h 21"/>
              <a:gd name="T30" fmla="*/ 34162 w 40"/>
              <a:gd name="T31" fmla="*/ 11352 h 21"/>
              <a:gd name="T32" fmla="*/ 22774 w 40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0" h="21">
                <a:moveTo>
                  <a:pt x="6" y="0"/>
                </a:moveTo>
                <a:cubicBezTo>
                  <a:pt x="4" y="0"/>
                  <a:pt x="0" y="0"/>
                  <a:pt x="3" y="3"/>
                </a:cubicBezTo>
                <a:cubicBezTo>
                  <a:pt x="5" y="5"/>
                  <a:pt x="6" y="8"/>
                  <a:pt x="5" y="9"/>
                </a:cubicBezTo>
                <a:cubicBezTo>
                  <a:pt x="4" y="10"/>
                  <a:pt x="1" y="10"/>
                  <a:pt x="2" y="12"/>
                </a:cubicBezTo>
                <a:cubicBezTo>
                  <a:pt x="2" y="14"/>
                  <a:pt x="3" y="14"/>
                  <a:pt x="5" y="15"/>
                </a:cubicBezTo>
                <a:cubicBezTo>
                  <a:pt x="7" y="15"/>
                  <a:pt x="9" y="12"/>
                  <a:pt x="11" y="15"/>
                </a:cubicBezTo>
                <a:cubicBezTo>
                  <a:pt x="14" y="17"/>
                  <a:pt x="16" y="16"/>
                  <a:pt x="18" y="18"/>
                </a:cubicBezTo>
                <a:cubicBezTo>
                  <a:pt x="20" y="19"/>
                  <a:pt x="21" y="16"/>
                  <a:pt x="23" y="19"/>
                </a:cubicBezTo>
                <a:cubicBezTo>
                  <a:pt x="26" y="21"/>
                  <a:pt x="27" y="16"/>
                  <a:pt x="28" y="17"/>
                </a:cubicBezTo>
                <a:cubicBezTo>
                  <a:pt x="30" y="19"/>
                  <a:pt x="32" y="12"/>
                  <a:pt x="33" y="17"/>
                </a:cubicBezTo>
                <a:cubicBezTo>
                  <a:pt x="35" y="21"/>
                  <a:pt x="40" y="10"/>
                  <a:pt x="38" y="10"/>
                </a:cubicBezTo>
                <a:cubicBezTo>
                  <a:pt x="37" y="9"/>
                  <a:pt x="29" y="7"/>
                  <a:pt x="29" y="8"/>
                </a:cubicBezTo>
                <a:cubicBezTo>
                  <a:pt x="28" y="8"/>
                  <a:pt x="24" y="10"/>
                  <a:pt x="22" y="11"/>
                </a:cubicBezTo>
                <a:cubicBezTo>
                  <a:pt x="20" y="12"/>
                  <a:pt x="17" y="8"/>
                  <a:pt x="16" y="9"/>
                </a:cubicBezTo>
                <a:cubicBezTo>
                  <a:pt x="15" y="10"/>
                  <a:pt x="13" y="8"/>
                  <a:pt x="12" y="8"/>
                </a:cubicBezTo>
                <a:cubicBezTo>
                  <a:pt x="11" y="8"/>
                  <a:pt x="8" y="4"/>
                  <a:pt x="9" y="3"/>
                </a:cubicBezTo>
                <a:cubicBezTo>
                  <a:pt x="9" y="2"/>
                  <a:pt x="8" y="0"/>
                  <a:pt x="6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5" name="Freeform 69">
            <a:extLst>
              <a:ext uri="{FF2B5EF4-FFF2-40B4-BE49-F238E27FC236}">
                <a16:creationId xmlns:a16="http://schemas.microsoft.com/office/drawing/2014/main" id="{AB08909F-66CE-45BA-B801-37BCB1A6EB5F}"/>
              </a:ext>
            </a:extLst>
          </p:cNvPr>
          <p:cNvSpPr>
            <a:spLocks/>
          </p:cNvSpPr>
          <p:nvPr/>
        </p:nvSpPr>
        <p:spPr bwMode="auto">
          <a:xfrm>
            <a:off x="5802313" y="1506538"/>
            <a:ext cx="47625" cy="36512"/>
          </a:xfrm>
          <a:custGeom>
            <a:avLst/>
            <a:gdLst>
              <a:gd name="T0" fmla="*/ 22267 w 13"/>
              <a:gd name="T1" fmla="*/ 3689 h 10"/>
              <a:gd name="T2" fmla="*/ 11133 w 13"/>
              <a:gd name="T3" fmla="*/ 22136 h 10"/>
              <a:gd name="T4" fmla="*/ 29689 w 13"/>
              <a:gd name="T5" fmla="*/ 33204 h 10"/>
              <a:gd name="T6" fmla="*/ 48245 w 13"/>
              <a:gd name="T7" fmla="*/ 25825 h 10"/>
              <a:gd name="T8" fmla="*/ 22267 w 13"/>
              <a:gd name="T9" fmla="*/ 3689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0">
                <a:moveTo>
                  <a:pt x="6" y="1"/>
                </a:moveTo>
                <a:cubicBezTo>
                  <a:pt x="4" y="0"/>
                  <a:pt x="0" y="2"/>
                  <a:pt x="3" y="6"/>
                </a:cubicBezTo>
                <a:cubicBezTo>
                  <a:pt x="5" y="10"/>
                  <a:pt x="5" y="9"/>
                  <a:pt x="8" y="9"/>
                </a:cubicBezTo>
                <a:cubicBezTo>
                  <a:pt x="11" y="10"/>
                  <a:pt x="13" y="9"/>
                  <a:pt x="13" y="7"/>
                </a:cubicBezTo>
                <a:cubicBezTo>
                  <a:pt x="13" y="5"/>
                  <a:pt x="8" y="1"/>
                  <a:pt x="6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6" name="Freeform 70">
            <a:extLst>
              <a:ext uri="{FF2B5EF4-FFF2-40B4-BE49-F238E27FC236}">
                <a16:creationId xmlns:a16="http://schemas.microsoft.com/office/drawing/2014/main" id="{A6B2D15D-C644-4EE3-AE6B-C9E983ACFA44}"/>
              </a:ext>
            </a:extLst>
          </p:cNvPr>
          <p:cNvSpPr>
            <a:spLocks/>
          </p:cNvSpPr>
          <p:nvPr/>
        </p:nvSpPr>
        <p:spPr bwMode="auto">
          <a:xfrm>
            <a:off x="6503988" y="2312988"/>
            <a:ext cx="201612" cy="188912"/>
          </a:xfrm>
          <a:custGeom>
            <a:avLst/>
            <a:gdLst>
              <a:gd name="T0" fmla="*/ 83639 w 53"/>
              <a:gd name="T1" fmla="*/ 26620 h 50"/>
              <a:gd name="T2" fmla="*/ 57026 w 53"/>
              <a:gd name="T3" fmla="*/ 15211 h 50"/>
              <a:gd name="T4" fmla="*/ 45621 w 53"/>
              <a:gd name="T5" fmla="*/ 45634 h 50"/>
              <a:gd name="T6" fmla="*/ 38018 w 53"/>
              <a:gd name="T7" fmla="*/ 87465 h 50"/>
              <a:gd name="T8" fmla="*/ 34216 w 53"/>
              <a:gd name="T9" fmla="*/ 106479 h 50"/>
              <a:gd name="T10" fmla="*/ 15207 w 53"/>
              <a:gd name="T11" fmla="*/ 117887 h 50"/>
              <a:gd name="T12" fmla="*/ 34216 w 53"/>
              <a:gd name="T13" fmla="*/ 133099 h 50"/>
              <a:gd name="T14" fmla="*/ 15207 w 53"/>
              <a:gd name="T15" fmla="*/ 148310 h 50"/>
              <a:gd name="T16" fmla="*/ 60828 w 53"/>
              <a:gd name="T17" fmla="*/ 152113 h 50"/>
              <a:gd name="T18" fmla="*/ 95044 w 53"/>
              <a:gd name="T19" fmla="*/ 152113 h 50"/>
              <a:gd name="T20" fmla="*/ 125458 w 53"/>
              <a:gd name="T21" fmla="*/ 152113 h 50"/>
              <a:gd name="T22" fmla="*/ 133061 w 53"/>
              <a:gd name="T23" fmla="*/ 167324 h 50"/>
              <a:gd name="T24" fmla="*/ 174881 w 53"/>
              <a:gd name="T25" fmla="*/ 159718 h 50"/>
              <a:gd name="T26" fmla="*/ 193889 w 53"/>
              <a:gd name="T27" fmla="*/ 178733 h 50"/>
              <a:gd name="T28" fmla="*/ 193889 w 53"/>
              <a:gd name="T29" fmla="*/ 129296 h 50"/>
              <a:gd name="T30" fmla="*/ 174881 w 53"/>
              <a:gd name="T31" fmla="*/ 117887 h 50"/>
              <a:gd name="T32" fmla="*/ 159674 w 53"/>
              <a:gd name="T33" fmla="*/ 110282 h 50"/>
              <a:gd name="T34" fmla="*/ 155872 w 53"/>
              <a:gd name="T35" fmla="*/ 91268 h 50"/>
              <a:gd name="T36" fmla="*/ 129260 w 53"/>
              <a:gd name="T37" fmla="*/ 79859 h 50"/>
              <a:gd name="T38" fmla="*/ 83639 w 53"/>
              <a:gd name="T39" fmla="*/ 76056 h 50"/>
              <a:gd name="T40" fmla="*/ 83639 w 53"/>
              <a:gd name="T41" fmla="*/ 45634 h 50"/>
              <a:gd name="T42" fmla="*/ 91242 w 53"/>
              <a:gd name="T43" fmla="*/ 26620 h 50"/>
              <a:gd name="T44" fmla="*/ 83639 w 53"/>
              <a:gd name="T45" fmla="*/ 26620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3" h="50">
                <a:moveTo>
                  <a:pt x="22" y="7"/>
                </a:moveTo>
                <a:cubicBezTo>
                  <a:pt x="21" y="3"/>
                  <a:pt x="17" y="0"/>
                  <a:pt x="15" y="4"/>
                </a:cubicBezTo>
                <a:cubicBezTo>
                  <a:pt x="13" y="7"/>
                  <a:pt x="12" y="5"/>
                  <a:pt x="12" y="12"/>
                </a:cubicBezTo>
                <a:cubicBezTo>
                  <a:pt x="13" y="18"/>
                  <a:pt x="12" y="20"/>
                  <a:pt x="10" y="23"/>
                </a:cubicBezTo>
                <a:cubicBezTo>
                  <a:pt x="8" y="27"/>
                  <a:pt x="13" y="27"/>
                  <a:pt x="9" y="28"/>
                </a:cubicBezTo>
                <a:cubicBezTo>
                  <a:pt x="6" y="30"/>
                  <a:pt x="0" y="27"/>
                  <a:pt x="4" y="31"/>
                </a:cubicBezTo>
                <a:cubicBezTo>
                  <a:pt x="7" y="34"/>
                  <a:pt x="11" y="33"/>
                  <a:pt x="9" y="35"/>
                </a:cubicBezTo>
                <a:cubicBezTo>
                  <a:pt x="6" y="38"/>
                  <a:pt x="2" y="36"/>
                  <a:pt x="4" y="39"/>
                </a:cubicBezTo>
                <a:cubicBezTo>
                  <a:pt x="7" y="42"/>
                  <a:pt x="14" y="39"/>
                  <a:pt x="16" y="40"/>
                </a:cubicBezTo>
                <a:cubicBezTo>
                  <a:pt x="19" y="40"/>
                  <a:pt x="22" y="37"/>
                  <a:pt x="25" y="40"/>
                </a:cubicBezTo>
                <a:cubicBezTo>
                  <a:pt x="28" y="42"/>
                  <a:pt x="30" y="38"/>
                  <a:pt x="33" y="40"/>
                </a:cubicBezTo>
                <a:cubicBezTo>
                  <a:pt x="35" y="42"/>
                  <a:pt x="27" y="46"/>
                  <a:pt x="35" y="44"/>
                </a:cubicBezTo>
                <a:cubicBezTo>
                  <a:pt x="44" y="43"/>
                  <a:pt x="43" y="35"/>
                  <a:pt x="46" y="42"/>
                </a:cubicBezTo>
                <a:cubicBezTo>
                  <a:pt x="48" y="50"/>
                  <a:pt x="49" y="49"/>
                  <a:pt x="51" y="47"/>
                </a:cubicBezTo>
                <a:cubicBezTo>
                  <a:pt x="53" y="45"/>
                  <a:pt x="53" y="33"/>
                  <a:pt x="51" y="34"/>
                </a:cubicBezTo>
                <a:cubicBezTo>
                  <a:pt x="48" y="34"/>
                  <a:pt x="49" y="28"/>
                  <a:pt x="46" y="31"/>
                </a:cubicBezTo>
                <a:cubicBezTo>
                  <a:pt x="43" y="35"/>
                  <a:pt x="41" y="31"/>
                  <a:pt x="42" y="29"/>
                </a:cubicBezTo>
                <a:cubicBezTo>
                  <a:pt x="43" y="27"/>
                  <a:pt x="45" y="21"/>
                  <a:pt x="41" y="24"/>
                </a:cubicBezTo>
                <a:cubicBezTo>
                  <a:pt x="36" y="26"/>
                  <a:pt x="43" y="20"/>
                  <a:pt x="34" y="21"/>
                </a:cubicBezTo>
                <a:cubicBezTo>
                  <a:pt x="26" y="23"/>
                  <a:pt x="22" y="23"/>
                  <a:pt x="22" y="20"/>
                </a:cubicBezTo>
                <a:cubicBezTo>
                  <a:pt x="22" y="17"/>
                  <a:pt x="21" y="14"/>
                  <a:pt x="22" y="12"/>
                </a:cubicBezTo>
                <a:cubicBezTo>
                  <a:pt x="23" y="10"/>
                  <a:pt x="24" y="7"/>
                  <a:pt x="24" y="7"/>
                </a:cubicBezTo>
                <a:lnTo>
                  <a:pt x="22" y="7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7" name="Freeform 71">
            <a:extLst>
              <a:ext uri="{FF2B5EF4-FFF2-40B4-BE49-F238E27FC236}">
                <a16:creationId xmlns:a16="http://schemas.microsoft.com/office/drawing/2014/main" id="{4E8DA199-0B21-4886-9108-C1AF390BB317}"/>
              </a:ext>
            </a:extLst>
          </p:cNvPr>
          <p:cNvSpPr>
            <a:spLocks/>
          </p:cNvSpPr>
          <p:nvPr/>
        </p:nvSpPr>
        <p:spPr bwMode="auto">
          <a:xfrm>
            <a:off x="5759450" y="3430588"/>
            <a:ext cx="396875" cy="131762"/>
          </a:xfrm>
          <a:custGeom>
            <a:avLst/>
            <a:gdLst>
              <a:gd name="T0" fmla="*/ 137039 w 104"/>
              <a:gd name="T1" fmla="*/ 7541 h 35"/>
              <a:gd name="T2" fmla="*/ 79940 w 104"/>
              <a:gd name="T3" fmla="*/ 7541 h 35"/>
              <a:gd name="T4" fmla="*/ 49486 w 104"/>
              <a:gd name="T5" fmla="*/ 18852 h 35"/>
              <a:gd name="T6" fmla="*/ 38066 w 104"/>
              <a:gd name="T7" fmla="*/ 41474 h 35"/>
              <a:gd name="T8" fmla="*/ 22840 w 104"/>
              <a:gd name="T9" fmla="*/ 52786 h 35"/>
              <a:gd name="T10" fmla="*/ 68520 w 104"/>
              <a:gd name="T11" fmla="*/ 41474 h 35"/>
              <a:gd name="T12" fmla="*/ 87553 w 104"/>
              <a:gd name="T13" fmla="*/ 26393 h 35"/>
              <a:gd name="T14" fmla="*/ 110393 w 104"/>
              <a:gd name="T15" fmla="*/ 22622 h 35"/>
              <a:gd name="T16" fmla="*/ 133233 w 104"/>
              <a:gd name="T17" fmla="*/ 26393 h 35"/>
              <a:gd name="T18" fmla="*/ 118006 w 104"/>
              <a:gd name="T19" fmla="*/ 37704 h 35"/>
              <a:gd name="T20" fmla="*/ 148459 w 104"/>
              <a:gd name="T21" fmla="*/ 45245 h 35"/>
              <a:gd name="T22" fmla="*/ 186526 w 104"/>
              <a:gd name="T23" fmla="*/ 45245 h 35"/>
              <a:gd name="T24" fmla="*/ 205559 w 104"/>
              <a:gd name="T25" fmla="*/ 64097 h 35"/>
              <a:gd name="T26" fmla="*/ 232205 w 104"/>
              <a:gd name="T27" fmla="*/ 67867 h 35"/>
              <a:gd name="T28" fmla="*/ 251239 w 104"/>
              <a:gd name="T29" fmla="*/ 75408 h 35"/>
              <a:gd name="T30" fmla="*/ 274078 w 104"/>
              <a:gd name="T31" fmla="*/ 101801 h 35"/>
              <a:gd name="T32" fmla="*/ 274078 w 104"/>
              <a:gd name="T33" fmla="*/ 120653 h 35"/>
              <a:gd name="T34" fmla="*/ 293112 w 104"/>
              <a:gd name="T35" fmla="*/ 128194 h 35"/>
              <a:gd name="T36" fmla="*/ 380664 w 104"/>
              <a:gd name="T37" fmla="*/ 131964 h 35"/>
              <a:gd name="T38" fmla="*/ 395891 w 104"/>
              <a:gd name="T39" fmla="*/ 124423 h 35"/>
              <a:gd name="T40" fmla="*/ 384471 w 104"/>
              <a:gd name="T41" fmla="*/ 101801 h 35"/>
              <a:gd name="T42" fmla="*/ 357825 w 104"/>
              <a:gd name="T43" fmla="*/ 98030 h 35"/>
              <a:gd name="T44" fmla="*/ 338791 w 104"/>
              <a:gd name="T45" fmla="*/ 75408 h 35"/>
              <a:gd name="T46" fmla="*/ 296918 w 104"/>
              <a:gd name="T47" fmla="*/ 67867 h 35"/>
              <a:gd name="T48" fmla="*/ 266465 w 104"/>
              <a:gd name="T49" fmla="*/ 52786 h 35"/>
              <a:gd name="T50" fmla="*/ 243625 w 104"/>
              <a:gd name="T51" fmla="*/ 37704 h 35"/>
              <a:gd name="T52" fmla="*/ 209365 w 104"/>
              <a:gd name="T53" fmla="*/ 30163 h 35"/>
              <a:gd name="T54" fmla="*/ 167492 w 104"/>
              <a:gd name="T55" fmla="*/ 7541 h 35"/>
              <a:gd name="T56" fmla="*/ 137039 w 104"/>
              <a:gd name="T57" fmla="*/ 7541 h 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4" h="35">
                <a:moveTo>
                  <a:pt x="36" y="2"/>
                </a:moveTo>
                <a:cubicBezTo>
                  <a:pt x="27" y="2"/>
                  <a:pt x="25" y="0"/>
                  <a:pt x="21" y="2"/>
                </a:cubicBezTo>
                <a:cubicBezTo>
                  <a:pt x="17" y="4"/>
                  <a:pt x="15" y="2"/>
                  <a:pt x="13" y="5"/>
                </a:cubicBezTo>
                <a:cubicBezTo>
                  <a:pt x="11" y="9"/>
                  <a:pt x="13" y="9"/>
                  <a:pt x="10" y="11"/>
                </a:cubicBezTo>
                <a:cubicBezTo>
                  <a:pt x="7" y="13"/>
                  <a:pt x="0" y="15"/>
                  <a:pt x="6" y="14"/>
                </a:cubicBezTo>
                <a:cubicBezTo>
                  <a:pt x="12" y="14"/>
                  <a:pt x="16" y="12"/>
                  <a:pt x="18" y="11"/>
                </a:cubicBezTo>
                <a:cubicBezTo>
                  <a:pt x="21" y="10"/>
                  <a:pt x="20" y="6"/>
                  <a:pt x="23" y="7"/>
                </a:cubicBezTo>
                <a:cubicBezTo>
                  <a:pt x="25" y="8"/>
                  <a:pt x="27" y="4"/>
                  <a:pt x="29" y="6"/>
                </a:cubicBezTo>
                <a:cubicBezTo>
                  <a:pt x="30" y="9"/>
                  <a:pt x="36" y="2"/>
                  <a:pt x="35" y="7"/>
                </a:cubicBezTo>
                <a:cubicBezTo>
                  <a:pt x="35" y="11"/>
                  <a:pt x="30" y="8"/>
                  <a:pt x="31" y="10"/>
                </a:cubicBezTo>
                <a:cubicBezTo>
                  <a:pt x="33" y="12"/>
                  <a:pt x="35" y="10"/>
                  <a:pt x="39" y="12"/>
                </a:cubicBezTo>
                <a:cubicBezTo>
                  <a:pt x="42" y="14"/>
                  <a:pt x="48" y="8"/>
                  <a:pt x="49" y="12"/>
                </a:cubicBezTo>
                <a:cubicBezTo>
                  <a:pt x="51" y="17"/>
                  <a:pt x="51" y="17"/>
                  <a:pt x="54" y="17"/>
                </a:cubicBezTo>
                <a:cubicBezTo>
                  <a:pt x="57" y="18"/>
                  <a:pt x="57" y="15"/>
                  <a:pt x="61" y="18"/>
                </a:cubicBezTo>
                <a:cubicBezTo>
                  <a:pt x="64" y="21"/>
                  <a:pt x="68" y="15"/>
                  <a:pt x="66" y="20"/>
                </a:cubicBezTo>
                <a:cubicBezTo>
                  <a:pt x="65" y="26"/>
                  <a:pt x="69" y="24"/>
                  <a:pt x="72" y="27"/>
                </a:cubicBezTo>
                <a:cubicBezTo>
                  <a:pt x="76" y="30"/>
                  <a:pt x="71" y="28"/>
                  <a:pt x="72" y="32"/>
                </a:cubicBezTo>
                <a:cubicBezTo>
                  <a:pt x="72" y="35"/>
                  <a:pt x="68" y="34"/>
                  <a:pt x="77" y="34"/>
                </a:cubicBezTo>
                <a:cubicBezTo>
                  <a:pt x="86" y="34"/>
                  <a:pt x="98" y="35"/>
                  <a:pt x="100" y="35"/>
                </a:cubicBezTo>
                <a:cubicBezTo>
                  <a:pt x="102" y="34"/>
                  <a:pt x="104" y="33"/>
                  <a:pt x="104" y="33"/>
                </a:cubicBezTo>
                <a:cubicBezTo>
                  <a:pt x="104" y="33"/>
                  <a:pt x="104" y="26"/>
                  <a:pt x="101" y="27"/>
                </a:cubicBezTo>
                <a:cubicBezTo>
                  <a:pt x="97" y="29"/>
                  <a:pt x="97" y="24"/>
                  <a:pt x="94" y="26"/>
                </a:cubicBezTo>
                <a:cubicBezTo>
                  <a:pt x="91" y="27"/>
                  <a:pt x="92" y="19"/>
                  <a:pt x="89" y="20"/>
                </a:cubicBezTo>
                <a:cubicBezTo>
                  <a:pt x="85" y="21"/>
                  <a:pt x="81" y="20"/>
                  <a:pt x="78" y="18"/>
                </a:cubicBezTo>
                <a:cubicBezTo>
                  <a:pt x="75" y="16"/>
                  <a:pt x="72" y="15"/>
                  <a:pt x="70" y="14"/>
                </a:cubicBezTo>
                <a:cubicBezTo>
                  <a:pt x="68" y="14"/>
                  <a:pt x="67" y="11"/>
                  <a:pt x="64" y="10"/>
                </a:cubicBezTo>
                <a:cubicBezTo>
                  <a:pt x="61" y="9"/>
                  <a:pt x="57" y="8"/>
                  <a:pt x="55" y="8"/>
                </a:cubicBezTo>
                <a:cubicBezTo>
                  <a:pt x="53" y="8"/>
                  <a:pt x="46" y="2"/>
                  <a:pt x="44" y="2"/>
                </a:cubicBezTo>
                <a:cubicBezTo>
                  <a:pt x="42" y="2"/>
                  <a:pt x="36" y="2"/>
                  <a:pt x="36" y="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8" name="Freeform 72">
            <a:extLst>
              <a:ext uri="{FF2B5EF4-FFF2-40B4-BE49-F238E27FC236}">
                <a16:creationId xmlns:a16="http://schemas.microsoft.com/office/drawing/2014/main" id="{406F96D8-F762-45F0-AC73-090BE0C5D74A}"/>
              </a:ext>
            </a:extLst>
          </p:cNvPr>
          <p:cNvSpPr>
            <a:spLocks/>
          </p:cNvSpPr>
          <p:nvPr/>
        </p:nvSpPr>
        <p:spPr bwMode="auto">
          <a:xfrm>
            <a:off x="6405563" y="3584575"/>
            <a:ext cx="84137" cy="41275"/>
          </a:xfrm>
          <a:custGeom>
            <a:avLst/>
            <a:gdLst>
              <a:gd name="T0" fmla="*/ 41860 w 22"/>
              <a:gd name="T1" fmla="*/ 18705 h 11"/>
              <a:gd name="T2" fmla="*/ 7611 w 22"/>
              <a:gd name="T3" fmla="*/ 14964 h 11"/>
              <a:gd name="T4" fmla="*/ 11416 w 22"/>
              <a:gd name="T5" fmla="*/ 41150 h 11"/>
              <a:gd name="T6" fmla="*/ 57081 w 22"/>
              <a:gd name="T7" fmla="*/ 33668 h 11"/>
              <a:gd name="T8" fmla="*/ 79914 w 22"/>
              <a:gd name="T9" fmla="*/ 22445 h 11"/>
              <a:gd name="T10" fmla="*/ 53276 w 22"/>
              <a:gd name="T11" fmla="*/ 14964 h 11"/>
              <a:gd name="T12" fmla="*/ 41860 w 22"/>
              <a:gd name="T13" fmla="*/ 18705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" h="11">
                <a:moveTo>
                  <a:pt x="11" y="5"/>
                </a:moveTo>
                <a:cubicBezTo>
                  <a:pt x="8" y="6"/>
                  <a:pt x="2" y="0"/>
                  <a:pt x="2" y="4"/>
                </a:cubicBezTo>
                <a:cubicBezTo>
                  <a:pt x="1" y="8"/>
                  <a:pt x="0" y="11"/>
                  <a:pt x="3" y="11"/>
                </a:cubicBezTo>
                <a:cubicBezTo>
                  <a:pt x="7" y="11"/>
                  <a:pt x="13" y="9"/>
                  <a:pt x="15" y="9"/>
                </a:cubicBezTo>
                <a:cubicBezTo>
                  <a:pt x="17" y="9"/>
                  <a:pt x="22" y="6"/>
                  <a:pt x="21" y="6"/>
                </a:cubicBezTo>
                <a:cubicBezTo>
                  <a:pt x="19" y="6"/>
                  <a:pt x="16" y="3"/>
                  <a:pt x="14" y="4"/>
                </a:cubicBezTo>
                <a:cubicBezTo>
                  <a:pt x="12" y="5"/>
                  <a:pt x="11" y="5"/>
                  <a:pt x="11" y="5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Freeform 73">
            <a:extLst>
              <a:ext uri="{FF2B5EF4-FFF2-40B4-BE49-F238E27FC236}">
                <a16:creationId xmlns:a16="http://schemas.microsoft.com/office/drawing/2014/main" id="{27DB39F2-671F-4FF0-8FD9-C5DE826FD938}"/>
              </a:ext>
            </a:extLst>
          </p:cNvPr>
          <p:cNvSpPr>
            <a:spLocks/>
          </p:cNvSpPr>
          <p:nvPr/>
        </p:nvSpPr>
        <p:spPr bwMode="auto">
          <a:xfrm>
            <a:off x="6007100" y="3611563"/>
            <a:ext cx="76200" cy="41275"/>
          </a:xfrm>
          <a:custGeom>
            <a:avLst/>
            <a:gdLst>
              <a:gd name="T0" fmla="*/ 34481 w 20"/>
              <a:gd name="T1" fmla="*/ 0 h 11"/>
              <a:gd name="T2" fmla="*/ 0 w 20"/>
              <a:gd name="T3" fmla="*/ 7482 h 11"/>
              <a:gd name="T4" fmla="*/ 26818 w 20"/>
              <a:gd name="T5" fmla="*/ 37409 h 11"/>
              <a:gd name="T6" fmla="*/ 65130 w 20"/>
              <a:gd name="T7" fmla="*/ 29927 h 11"/>
              <a:gd name="T8" fmla="*/ 76624 w 20"/>
              <a:gd name="T9" fmla="*/ 22445 h 11"/>
              <a:gd name="T10" fmla="*/ 34481 w 20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11">
                <a:moveTo>
                  <a:pt x="9" y="0"/>
                </a:moveTo>
                <a:cubicBezTo>
                  <a:pt x="6" y="1"/>
                  <a:pt x="0" y="0"/>
                  <a:pt x="0" y="2"/>
                </a:cubicBezTo>
                <a:cubicBezTo>
                  <a:pt x="0" y="5"/>
                  <a:pt x="2" y="8"/>
                  <a:pt x="7" y="10"/>
                </a:cubicBezTo>
                <a:cubicBezTo>
                  <a:pt x="11" y="11"/>
                  <a:pt x="14" y="8"/>
                  <a:pt x="17" y="8"/>
                </a:cubicBezTo>
                <a:cubicBezTo>
                  <a:pt x="19" y="8"/>
                  <a:pt x="20" y="6"/>
                  <a:pt x="20" y="6"/>
                </a:cubicBezTo>
                <a:lnTo>
                  <a:pt x="9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0" name="Freeform 74">
            <a:extLst>
              <a:ext uri="{FF2B5EF4-FFF2-40B4-BE49-F238E27FC236}">
                <a16:creationId xmlns:a16="http://schemas.microsoft.com/office/drawing/2014/main" id="{EC7C662B-A4DD-4818-BC49-6A8B58EF3237}"/>
              </a:ext>
            </a:extLst>
          </p:cNvPr>
          <p:cNvSpPr>
            <a:spLocks/>
          </p:cNvSpPr>
          <p:nvPr/>
        </p:nvSpPr>
        <p:spPr bwMode="auto">
          <a:xfrm>
            <a:off x="6640513" y="3884613"/>
            <a:ext cx="34925" cy="41275"/>
          </a:xfrm>
          <a:custGeom>
            <a:avLst/>
            <a:gdLst>
              <a:gd name="T0" fmla="*/ 15136 w 9"/>
              <a:gd name="T1" fmla="*/ 11223 h 11"/>
              <a:gd name="T2" fmla="*/ 3784 w 9"/>
              <a:gd name="T3" fmla="*/ 29927 h 11"/>
              <a:gd name="T4" fmla="*/ 22703 w 9"/>
              <a:gd name="T5" fmla="*/ 37409 h 11"/>
              <a:gd name="T6" fmla="*/ 34055 w 9"/>
              <a:gd name="T7" fmla="*/ 14964 h 11"/>
              <a:gd name="T8" fmla="*/ 22703 w 9"/>
              <a:gd name="T9" fmla="*/ 3741 h 11"/>
              <a:gd name="T10" fmla="*/ 15136 w 9"/>
              <a:gd name="T11" fmla="*/ 11223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11">
                <a:moveTo>
                  <a:pt x="4" y="3"/>
                </a:moveTo>
                <a:cubicBezTo>
                  <a:pt x="3" y="4"/>
                  <a:pt x="0" y="6"/>
                  <a:pt x="1" y="8"/>
                </a:cubicBezTo>
                <a:cubicBezTo>
                  <a:pt x="2" y="10"/>
                  <a:pt x="5" y="11"/>
                  <a:pt x="6" y="10"/>
                </a:cubicBezTo>
                <a:cubicBezTo>
                  <a:pt x="7" y="8"/>
                  <a:pt x="9" y="4"/>
                  <a:pt x="9" y="4"/>
                </a:cubicBezTo>
                <a:cubicBezTo>
                  <a:pt x="9" y="4"/>
                  <a:pt x="8" y="0"/>
                  <a:pt x="6" y="1"/>
                </a:cubicBezTo>
                <a:cubicBezTo>
                  <a:pt x="4" y="3"/>
                  <a:pt x="4" y="3"/>
                  <a:pt x="4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1" name="Freeform 75">
            <a:extLst>
              <a:ext uri="{FF2B5EF4-FFF2-40B4-BE49-F238E27FC236}">
                <a16:creationId xmlns:a16="http://schemas.microsoft.com/office/drawing/2014/main" id="{2B74133C-5075-4578-942E-EBDA24231B16}"/>
              </a:ext>
            </a:extLst>
          </p:cNvPr>
          <p:cNvSpPr>
            <a:spLocks/>
          </p:cNvSpPr>
          <p:nvPr/>
        </p:nvSpPr>
        <p:spPr bwMode="auto">
          <a:xfrm>
            <a:off x="5483225" y="4313238"/>
            <a:ext cx="44450" cy="44450"/>
          </a:xfrm>
          <a:custGeom>
            <a:avLst/>
            <a:gdLst>
              <a:gd name="T0" fmla="*/ 18920 w 12"/>
              <a:gd name="T1" fmla="*/ 0 h 12"/>
              <a:gd name="T2" fmla="*/ 15136 w 12"/>
              <a:gd name="T3" fmla="*/ 18920 h 12"/>
              <a:gd name="T4" fmla="*/ 3784 w 12"/>
              <a:gd name="T5" fmla="*/ 18920 h 12"/>
              <a:gd name="T6" fmla="*/ 22704 w 12"/>
              <a:gd name="T7" fmla="*/ 22704 h 12"/>
              <a:gd name="T8" fmla="*/ 15136 w 12"/>
              <a:gd name="T9" fmla="*/ 37839 h 12"/>
              <a:gd name="T10" fmla="*/ 18920 w 12"/>
              <a:gd name="T11" fmla="*/ 45407 h 12"/>
              <a:gd name="T12" fmla="*/ 37839 w 12"/>
              <a:gd name="T13" fmla="*/ 45407 h 12"/>
              <a:gd name="T14" fmla="*/ 45407 w 12"/>
              <a:gd name="T15" fmla="*/ 34055 h 12"/>
              <a:gd name="T16" fmla="*/ 41623 w 12"/>
              <a:gd name="T17" fmla="*/ 18920 h 12"/>
              <a:gd name="T18" fmla="*/ 18920 w 12"/>
              <a:gd name="T19" fmla="*/ 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2">
                <a:moveTo>
                  <a:pt x="5" y="0"/>
                </a:moveTo>
                <a:cubicBezTo>
                  <a:pt x="4" y="0"/>
                  <a:pt x="4" y="5"/>
                  <a:pt x="4" y="5"/>
                </a:cubicBezTo>
                <a:cubicBezTo>
                  <a:pt x="4" y="5"/>
                  <a:pt x="0" y="4"/>
                  <a:pt x="1" y="5"/>
                </a:cubicBezTo>
                <a:cubicBezTo>
                  <a:pt x="1" y="7"/>
                  <a:pt x="5" y="6"/>
                  <a:pt x="6" y="6"/>
                </a:cubicBezTo>
                <a:cubicBezTo>
                  <a:pt x="7" y="7"/>
                  <a:pt x="4" y="10"/>
                  <a:pt x="4" y="10"/>
                </a:cubicBezTo>
                <a:cubicBezTo>
                  <a:pt x="4" y="10"/>
                  <a:pt x="3" y="11"/>
                  <a:pt x="5" y="12"/>
                </a:cubicBezTo>
                <a:cubicBezTo>
                  <a:pt x="7" y="12"/>
                  <a:pt x="9" y="12"/>
                  <a:pt x="10" y="12"/>
                </a:cubicBezTo>
                <a:cubicBezTo>
                  <a:pt x="11" y="12"/>
                  <a:pt x="12" y="9"/>
                  <a:pt x="12" y="9"/>
                </a:cubicBezTo>
                <a:cubicBezTo>
                  <a:pt x="11" y="5"/>
                  <a:pt x="11" y="5"/>
                  <a:pt x="11" y="5"/>
                </a:cubicBezTo>
                <a:lnTo>
                  <a:pt x="5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2" name="Freeform 76">
            <a:extLst>
              <a:ext uri="{FF2B5EF4-FFF2-40B4-BE49-F238E27FC236}">
                <a16:creationId xmlns:a16="http://schemas.microsoft.com/office/drawing/2014/main" id="{558C5753-902B-429D-B890-197028771611}"/>
              </a:ext>
            </a:extLst>
          </p:cNvPr>
          <p:cNvSpPr>
            <a:spLocks/>
          </p:cNvSpPr>
          <p:nvPr/>
        </p:nvSpPr>
        <p:spPr bwMode="auto">
          <a:xfrm>
            <a:off x="6500813" y="6172200"/>
            <a:ext cx="98425" cy="49213"/>
          </a:xfrm>
          <a:custGeom>
            <a:avLst/>
            <a:gdLst>
              <a:gd name="T0" fmla="*/ 45844 w 26"/>
              <a:gd name="T1" fmla="*/ 11461 h 13"/>
              <a:gd name="T2" fmla="*/ 34383 w 26"/>
              <a:gd name="T3" fmla="*/ 7641 h 13"/>
              <a:gd name="T4" fmla="*/ 19102 w 26"/>
              <a:gd name="T5" fmla="*/ 19102 h 13"/>
              <a:gd name="T6" fmla="*/ 3820 w 26"/>
              <a:gd name="T7" fmla="*/ 26742 h 13"/>
              <a:gd name="T8" fmla="*/ 34383 w 26"/>
              <a:gd name="T9" fmla="*/ 38203 h 13"/>
              <a:gd name="T10" fmla="*/ 45844 w 26"/>
              <a:gd name="T11" fmla="*/ 38203 h 13"/>
              <a:gd name="T12" fmla="*/ 61125 w 26"/>
              <a:gd name="T13" fmla="*/ 34383 h 13"/>
              <a:gd name="T14" fmla="*/ 80226 w 26"/>
              <a:gd name="T15" fmla="*/ 19102 h 13"/>
              <a:gd name="T16" fmla="*/ 95508 w 26"/>
              <a:gd name="T17" fmla="*/ 11461 h 13"/>
              <a:gd name="T18" fmla="*/ 84047 w 26"/>
              <a:gd name="T19" fmla="*/ 0 h 13"/>
              <a:gd name="T20" fmla="*/ 45844 w 26"/>
              <a:gd name="T21" fmla="*/ 11461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3">
                <a:moveTo>
                  <a:pt x="12" y="3"/>
                </a:moveTo>
                <a:cubicBezTo>
                  <a:pt x="12" y="3"/>
                  <a:pt x="11" y="1"/>
                  <a:pt x="9" y="2"/>
                </a:cubicBezTo>
                <a:cubicBezTo>
                  <a:pt x="7" y="3"/>
                  <a:pt x="6" y="4"/>
                  <a:pt x="5" y="5"/>
                </a:cubicBezTo>
                <a:cubicBezTo>
                  <a:pt x="4" y="7"/>
                  <a:pt x="0" y="5"/>
                  <a:pt x="1" y="7"/>
                </a:cubicBezTo>
                <a:cubicBezTo>
                  <a:pt x="2" y="9"/>
                  <a:pt x="8" y="9"/>
                  <a:pt x="9" y="10"/>
                </a:cubicBezTo>
                <a:cubicBezTo>
                  <a:pt x="10" y="10"/>
                  <a:pt x="11" y="8"/>
                  <a:pt x="12" y="10"/>
                </a:cubicBezTo>
                <a:cubicBezTo>
                  <a:pt x="13" y="13"/>
                  <a:pt x="14" y="11"/>
                  <a:pt x="16" y="9"/>
                </a:cubicBezTo>
                <a:cubicBezTo>
                  <a:pt x="19" y="7"/>
                  <a:pt x="19" y="5"/>
                  <a:pt x="21" y="5"/>
                </a:cubicBezTo>
                <a:cubicBezTo>
                  <a:pt x="23" y="5"/>
                  <a:pt x="26" y="4"/>
                  <a:pt x="25" y="3"/>
                </a:cubicBezTo>
                <a:cubicBezTo>
                  <a:pt x="24" y="2"/>
                  <a:pt x="23" y="0"/>
                  <a:pt x="22" y="0"/>
                </a:cubicBezTo>
                <a:cubicBezTo>
                  <a:pt x="21" y="1"/>
                  <a:pt x="12" y="3"/>
                  <a:pt x="12" y="3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7">
            <a:extLst>
              <a:ext uri="{FF2B5EF4-FFF2-40B4-BE49-F238E27FC236}">
                <a16:creationId xmlns:a16="http://schemas.microsoft.com/office/drawing/2014/main" id="{C8820AAE-84AD-40F8-899A-A4308E7D8541}"/>
              </a:ext>
            </a:extLst>
          </p:cNvPr>
          <p:cNvSpPr>
            <a:spLocks/>
          </p:cNvSpPr>
          <p:nvPr/>
        </p:nvSpPr>
        <p:spPr bwMode="auto">
          <a:xfrm>
            <a:off x="6129338" y="5865813"/>
            <a:ext cx="38100" cy="52387"/>
          </a:xfrm>
          <a:custGeom>
            <a:avLst/>
            <a:gdLst>
              <a:gd name="T0" fmla="*/ 26818 w 10"/>
              <a:gd name="T1" fmla="*/ 0 h 14"/>
              <a:gd name="T2" fmla="*/ 15325 w 10"/>
              <a:gd name="T3" fmla="*/ 7500 h 14"/>
              <a:gd name="T4" fmla="*/ 15325 w 10"/>
              <a:gd name="T5" fmla="*/ 22501 h 14"/>
              <a:gd name="T6" fmla="*/ 3831 w 10"/>
              <a:gd name="T7" fmla="*/ 37501 h 14"/>
              <a:gd name="T8" fmla="*/ 15325 w 10"/>
              <a:gd name="T9" fmla="*/ 48752 h 14"/>
              <a:gd name="T10" fmla="*/ 34481 w 10"/>
              <a:gd name="T11" fmla="*/ 41252 h 14"/>
              <a:gd name="T12" fmla="*/ 38312 w 10"/>
              <a:gd name="T13" fmla="*/ 18751 h 14"/>
              <a:gd name="T14" fmla="*/ 26818 w 10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4">
                <a:moveTo>
                  <a:pt x="7" y="0"/>
                </a:moveTo>
                <a:cubicBezTo>
                  <a:pt x="5" y="0"/>
                  <a:pt x="4" y="0"/>
                  <a:pt x="4" y="2"/>
                </a:cubicBezTo>
                <a:cubicBezTo>
                  <a:pt x="3" y="5"/>
                  <a:pt x="4" y="4"/>
                  <a:pt x="4" y="6"/>
                </a:cubicBezTo>
                <a:cubicBezTo>
                  <a:pt x="4" y="8"/>
                  <a:pt x="2" y="8"/>
                  <a:pt x="1" y="10"/>
                </a:cubicBezTo>
                <a:cubicBezTo>
                  <a:pt x="1" y="11"/>
                  <a:pt x="0" y="11"/>
                  <a:pt x="4" y="13"/>
                </a:cubicBezTo>
                <a:cubicBezTo>
                  <a:pt x="7" y="14"/>
                  <a:pt x="9" y="12"/>
                  <a:pt x="9" y="11"/>
                </a:cubicBezTo>
                <a:cubicBezTo>
                  <a:pt x="10" y="11"/>
                  <a:pt x="10" y="7"/>
                  <a:pt x="10" y="5"/>
                </a:cubicBezTo>
                <a:cubicBezTo>
                  <a:pt x="10" y="4"/>
                  <a:pt x="7" y="0"/>
                  <a:pt x="7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4" name="Freeform 78">
            <a:extLst>
              <a:ext uri="{FF2B5EF4-FFF2-40B4-BE49-F238E27FC236}">
                <a16:creationId xmlns:a16="http://schemas.microsoft.com/office/drawing/2014/main" id="{5149F21D-B9B9-4BC3-9438-4116E1BAF6C8}"/>
              </a:ext>
            </a:extLst>
          </p:cNvPr>
          <p:cNvSpPr>
            <a:spLocks/>
          </p:cNvSpPr>
          <p:nvPr/>
        </p:nvSpPr>
        <p:spPr bwMode="auto">
          <a:xfrm>
            <a:off x="6083300" y="6062663"/>
            <a:ext cx="33338" cy="33337"/>
          </a:xfrm>
          <a:custGeom>
            <a:avLst/>
            <a:gdLst>
              <a:gd name="T0" fmla="*/ 22703 w 9"/>
              <a:gd name="T1" fmla="*/ 0 h 9"/>
              <a:gd name="T2" fmla="*/ 11352 w 9"/>
              <a:gd name="T3" fmla="*/ 3784 h 9"/>
              <a:gd name="T4" fmla="*/ 11352 w 9"/>
              <a:gd name="T5" fmla="*/ 18919 h 9"/>
              <a:gd name="T6" fmla="*/ 7568 w 9"/>
              <a:gd name="T7" fmla="*/ 30271 h 9"/>
              <a:gd name="T8" fmla="*/ 26487 w 9"/>
              <a:gd name="T9" fmla="*/ 18919 h 9"/>
              <a:gd name="T10" fmla="*/ 34055 w 9"/>
              <a:gd name="T11" fmla="*/ 7568 h 9"/>
              <a:gd name="T12" fmla="*/ 22703 w 9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0"/>
                  <a:pt x="3" y="0"/>
                  <a:pt x="3" y="1"/>
                </a:cubicBezTo>
                <a:cubicBezTo>
                  <a:pt x="3" y="3"/>
                  <a:pt x="3" y="3"/>
                  <a:pt x="3" y="5"/>
                </a:cubicBezTo>
                <a:cubicBezTo>
                  <a:pt x="3" y="7"/>
                  <a:pt x="0" y="7"/>
                  <a:pt x="2" y="8"/>
                </a:cubicBezTo>
                <a:cubicBezTo>
                  <a:pt x="4" y="9"/>
                  <a:pt x="6" y="5"/>
                  <a:pt x="7" y="5"/>
                </a:cubicBezTo>
                <a:cubicBezTo>
                  <a:pt x="8" y="4"/>
                  <a:pt x="9" y="2"/>
                  <a:pt x="9" y="2"/>
                </a:cubicBezTo>
                <a:lnTo>
                  <a:pt x="6" y="0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Freeform 79">
            <a:extLst>
              <a:ext uri="{FF2B5EF4-FFF2-40B4-BE49-F238E27FC236}">
                <a16:creationId xmlns:a16="http://schemas.microsoft.com/office/drawing/2014/main" id="{6B01B00B-7B4E-4B1F-97D9-BE28F98E5C9B}"/>
              </a:ext>
            </a:extLst>
          </p:cNvPr>
          <p:cNvSpPr>
            <a:spLocks/>
          </p:cNvSpPr>
          <p:nvPr/>
        </p:nvSpPr>
        <p:spPr bwMode="auto">
          <a:xfrm>
            <a:off x="6089650" y="6169025"/>
            <a:ext cx="15875" cy="19050"/>
          </a:xfrm>
          <a:custGeom>
            <a:avLst/>
            <a:gdLst>
              <a:gd name="T0" fmla="*/ 7805 w 4"/>
              <a:gd name="T1" fmla="*/ 0 h 5"/>
              <a:gd name="T2" fmla="*/ 7805 w 4"/>
              <a:gd name="T3" fmla="*/ 18447 h 5"/>
              <a:gd name="T4" fmla="*/ 15609 w 4"/>
              <a:gd name="T5" fmla="*/ 11068 h 5"/>
              <a:gd name="T6" fmla="*/ 15609 w 4"/>
              <a:gd name="T7" fmla="*/ 3689 h 5"/>
              <a:gd name="T8" fmla="*/ 7805 w 4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0" y="1"/>
                  <a:pt x="0" y="4"/>
                  <a:pt x="2" y="5"/>
                </a:cubicBezTo>
                <a:cubicBezTo>
                  <a:pt x="3" y="5"/>
                  <a:pt x="3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3" y="1"/>
                  <a:pt x="2" y="0"/>
                  <a:pt x="2" y="0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6" name="Freeform 80">
            <a:extLst>
              <a:ext uri="{FF2B5EF4-FFF2-40B4-BE49-F238E27FC236}">
                <a16:creationId xmlns:a16="http://schemas.microsoft.com/office/drawing/2014/main" id="{91EFF3FC-A674-4E6C-8184-FF5B7AE2AE4F}"/>
              </a:ext>
            </a:extLst>
          </p:cNvPr>
          <p:cNvSpPr>
            <a:spLocks/>
          </p:cNvSpPr>
          <p:nvPr/>
        </p:nvSpPr>
        <p:spPr bwMode="auto">
          <a:xfrm>
            <a:off x="6116638" y="6194425"/>
            <a:ext cx="12700" cy="20638"/>
          </a:xfrm>
          <a:custGeom>
            <a:avLst/>
            <a:gdLst>
              <a:gd name="T0" fmla="*/ 3784 w 3"/>
              <a:gd name="T1" fmla="*/ 3973 h 5"/>
              <a:gd name="T2" fmla="*/ 11352 w 3"/>
              <a:gd name="T3" fmla="*/ 7946 h 5"/>
              <a:gd name="T4" fmla="*/ 7568 w 3"/>
              <a:gd name="T5" fmla="*/ 15893 h 5"/>
              <a:gd name="T6" fmla="*/ 0 w 3"/>
              <a:gd name="T7" fmla="*/ 15893 h 5"/>
              <a:gd name="T8" fmla="*/ 3784 w 3"/>
              <a:gd name="T9" fmla="*/ 7946 h 5"/>
              <a:gd name="T10" fmla="*/ 3784 w 3"/>
              <a:gd name="T11" fmla="*/ 3973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" h="5">
                <a:moveTo>
                  <a:pt x="1" y="1"/>
                </a:moveTo>
                <a:cubicBezTo>
                  <a:pt x="1" y="1"/>
                  <a:pt x="2" y="0"/>
                  <a:pt x="3" y="2"/>
                </a:cubicBezTo>
                <a:cubicBezTo>
                  <a:pt x="3" y="4"/>
                  <a:pt x="3" y="4"/>
                  <a:pt x="2" y="4"/>
                </a:cubicBezTo>
                <a:cubicBezTo>
                  <a:pt x="2" y="5"/>
                  <a:pt x="0" y="4"/>
                  <a:pt x="0" y="4"/>
                </a:cubicBezTo>
                <a:cubicBezTo>
                  <a:pt x="0" y="3"/>
                  <a:pt x="1" y="2"/>
                  <a:pt x="1" y="2"/>
                </a:cubicBezTo>
                <a:lnTo>
                  <a:pt x="1" y="1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7" name="Freeform 81">
            <a:extLst>
              <a:ext uri="{FF2B5EF4-FFF2-40B4-BE49-F238E27FC236}">
                <a16:creationId xmlns:a16="http://schemas.microsoft.com/office/drawing/2014/main" id="{AB23A6D7-F8DE-4399-A783-88A5915DE4EE}"/>
              </a:ext>
            </a:extLst>
          </p:cNvPr>
          <p:cNvSpPr>
            <a:spLocks/>
          </p:cNvSpPr>
          <p:nvPr/>
        </p:nvSpPr>
        <p:spPr bwMode="auto">
          <a:xfrm>
            <a:off x="6116638" y="6227763"/>
            <a:ext cx="23812" cy="12700"/>
          </a:xfrm>
          <a:custGeom>
            <a:avLst/>
            <a:gdLst>
              <a:gd name="T0" fmla="*/ 7568 w 6"/>
              <a:gd name="T1" fmla="*/ 3784 h 3"/>
              <a:gd name="T2" fmla="*/ 0 w 6"/>
              <a:gd name="T3" fmla="*/ 3784 h 3"/>
              <a:gd name="T4" fmla="*/ 7568 w 6"/>
              <a:gd name="T5" fmla="*/ 11352 h 3"/>
              <a:gd name="T6" fmla="*/ 18919 w 6"/>
              <a:gd name="T7" fmla="*/ 3784 h 3"/>
              <a:gd name="T8" fmla="*/ 18919 w 6"/>
              <a:gd name="T9" fmla="*/ 0 h 3"/>
              <a:gd name="T10" fmla="*/ 7568 w 6"/>
              <a:gd name="T11" fmla="*/ 3784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3">
                <a:moveTo>
                  <a:pt x="2" y="1"/>
                </a:moveTo>
                <a:cubicBezTo>
                  <a:pt x="1" y="1"/>
                  <a:pt x="0" y="0"/>
                  <a:pt x="0" y="1"/>
                </a:cubicBezTo>
                <a:cubicBezTo>
                  <a:pt x="0" y="2"/>
                  <a:pt x="2" y="3"/>
                  <a:pt x="2" y="3"/>
                </a:cubicBezTo>
                <a:cubicBezTo>
                  <a:pt x="3" y="3"/>
                  <a:pt x="5" y="1"/>
                  <a:pt x="5" y="1"/>
                </a:cubicBezTo>
                <a:cubicBezTo>
                  <a:pt x="5" y="1"/>
                  <a:pt x="6" y="0"/>
                  <a:pt x="5" y="0"/>
                </a:cubicBezTo>
                <a:cubicBezTo>
                  <a:pt x="5" y="0"/>
                  <a:pt x="2" y="1"/>
                  <a:pt x="2" y="1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8" name="Freeform 82">
            <a:extLst>
              <a:ext uri="{FF2B5EF4-FFF2-40B4-BE49-F238E27FC236}">
                <a16:creationId xmlns:a16="http://schemas.microsoft.com/office/drawing/2014/main" id="{08C71398-5DAA-4514-A70B-BF6D7CE9C1DA}"/>
              </a:ext>
            </a:extLst>
          </p:cNvPr>
          <p:cNvSpPr>
            <a:spLocks noEditPoints="1"/>
          </p:cNvSpPr>
          <p:nvPr/>
        </p:nvSpPr>
        <p:spPr bwMode="auto">
          <a:xfrm>
            <a:off x="4676775" y="2271713"/>
            <a:ext cx="1655763" cy="1093787"/>
          </a:xfrm>
          <a:custGeom>
            <a:avLst/>
            <a:gdLst>
              <a:gd name="T0" fmla="*/ 1595165 w 436"/>
              <a:gd name="T1" fmla="*/ 242275 h 289"/>
              <a:gd name="T2" fmla="*/ 1450840 w 436"/>
              <a:gd name="T3" fmla="*/ 336913 h 289"/>
              <a:gd name="T4" fmla="*/ 1397668 w 436"/>
              <a:gd name="T5" fmla="*/ 370983 h 289"/>
              <a:gd name="T6" fmla="*/ 1314112 w 436"/>
              <a:gd name="T7" fmla="*/ 405053 h 289"/>
              <a:gd name="T8" fmla="*/ 1260940 w 436"/>
              <a:gd name="T9" fmla="*/ 340699 h 289"/>
              <a:gd name="T10" fmla="*/ 1219162 w 436"/>
              <a:gd name="T11" fmla="*/ 393696 h 289"/>
              <a:gd name="T12" fmla="*/ 1192576 w 436"/>
              <a:gd name="T13" fmla="*/ 329342 h 289"/>
              <a:gd name="T14" fmla="*/ 1177384 w 436"/>
              <a:gd name="T15" fmla="*/ 287701 h 289"/>
              <a:gd name="T16" fmla="*/ 1074837 w 436"/>
              <a:gd name="T17" fmla="*/ 249846 h 289"/>
              <a:gd name="T18" fmla="*/ 972291 w 436"/>
              <a:gd name="T19" fmla="*/ 242275 h 289"/>
              <a:gd name="T20" fmla="*/ 1010271 w 436"/>
              <a:gd name="T21" fmla="*/ 208205 h 289"/>
              <a:gd name="T22" fmla="*/ 941907 w 436"/>
              <a:gd name="T23" fmla="*/ 185492 h 289"/>
              <a:gd name="T24" fmla="*/ 862149 w 436"/>
              <a:gd name="T25" fmla="*/ 162778 h 289"/>
              <a:gd name="T26" fmla="*/ 144324 w 436"/>
              <a:gd name="T27" fmla="*/ 37855 h 289"/>
              <a:gd name="T28" fmla="*/ 106344 w 436"/>
              <a:gd name="T29" fmla="*/ 113566 h 289"/>
              <a:gd name="T30" fmla="*/ 37980 w 436"/>
              <a:gd name="T31" fmla="*/ 253631 h 289"/>
              <a:gd name="T32" fmla="*/ 3798 w 436"/>
              <a:gd name="T33" fmla="*/ 370983 h 289"/>
              <a:gd name="T34" fmla="*/ 15192 w 436"/>
              <a:gd name="T35" fmla="*/ 454265 h 289"/>
              <a:gd name="T36" fmla="*/ 45576 w 436"/>
              <a:gd name="T37" fmla="*/ 567831 h 289"/>
              <a:gd name="T38" fmla="*/ 79758 w 436"/>
              <a:gd name="T39" fmla="*/ 658685 h 289"/>
              <a:gd name="T40" fmla="*/ 292447 w 436"/>
              <a:gd name="T41" fmla="*/ 753323 h 289"/>
              <a:gd name="T42" fmla="*/ 455761 w 436"/>
              <a:gd name="T43" fmla="*/ 832820 h 289"/>
              <a:gd name="T44" fmla="*/ 600086 w 436"/>
              <a:gd name="T45" fmla="*/ 912316 h 289"/>
              <a:gd name="T46" fmla="*/ 679844 w 436"/>
              <a:gd name="T47" fmla="*/ 1033453 h 289"/>
              <a:gd name="T48" fmla="*/ 729218 w 436"/>
              <a:gd name="T49" fmla="*/ 923673 h 289"/>
              <a:gd name="T50" fmla="*/ 881139 w 436"/>
              <a:gd name="T51" fmla="*/ 900959 h 289"/>
              <a:gd name="T52" fmla="*/ 953301 w 436"/>
              <a:gd name="T53" fmla="*/ 931244 h 289"/>
              <a:gd name="T54" fmla="*/ 991281 w 436"/>
              <a:gd name="T55" fmla="*/ 882032 h 289"/>
              <a:gd name="T56" fmla="*/ 1101423 w 436"/>
              <a:gd name="T57" fmla="*/ 908530 h 289"/>
              <a:gd name="T58" fmla="*/ 1181182 w 436"/>
              <a:gd name="T59" fmla="*/ 938815 h 289"/>
              <a:gd name="T60" fmla="*/ 1188778 w 436"/>
              <a:gd name="T61" fmla="*/ 1010740 h 289"/>
              <a:gd name="T62" fmla="*/ 1238152 w 436"/>
              <a:gd name="T63" fmla="*/ 1086451 h 289"/>
              <a:gd name="T64" fmla="*/ 1264738 w 436"/>
              <a:gd name="T65" fmla="*/ 1003169 h 289"/>
              <a:gd name="T66" fmla="*/ 1234354 w 436"/>
              <a:gd name="T67" fmla="*/ 840391 h 289"/>
              <a:gd name="T68" fmla="*/ 1374880 w 436"/>
              <a:gd name="T69" fmla="*/ 723039 h 289"/>
              <a:gd name="T70" fmla="*/ 1397668 w 436"/>
              <a:gd name="T71" fmla="*/ 681398 h 289"/>
              <a:gd name="T72" fmla="*/ 1401466 w 436"/>
              <a:gd name="T73" fmla="*/ 662470 h 289"/>
              <a:gd name="T74" fmla="*/ 1378678 w 436"/>
              <a:gd name="T75" fmla="*/ 635971 h 289"/>
              <a:gd name="T76" fmla="*/ 1393870 w 436"/>
              <a:gd name="T77" fmla="*/ 609472 h 289"/>
              <a:gd name="T78" fmla="*/ 1390072 w 436"/>
              <a:gd name="T79" fmla="*/ 575403 h 289"/>
              <a:gd name="T80" fmla="*/ 1401466 w 436"/>
              <a:gd name="T81" fmla="*/ 571617 h 289"/>
              <a:gd name="T82" fmla="*/ 1409062 w 436"/>
              <a:gd name="T83" fmla="*/ 624615 h 289"/>
              <a:gd name="T84" fmla="*/ 1431850 w 436"/>
              <a:gd name="T85" fmla="*/ 571617 h 289"/>
              <a:gd name="T86" fmla="*/ 1431850 w 436"/>
              <a:gd name="T87" fmla="*/ 529976 h 289"/>
              <a:gd name="T88" fmla="*/ 1454638 w 436"/>
              <a:gd name="T89" fmla="*/ 545118 h 289"/>
              <a:gd name="T90" fmla="*/ 1504013 w 436"/>
              <a:gd name="T91" fmla="*/ 476978 h 289"/>
              <a:gd name="T92" fmla="*/ 1560983 w 436"/>
              <a:gd name="T93" fmla="*/ 446694 h 289"/>
              <a:gd name="T94" fmla="*/ 1587569 w 436"/>
              <a:gd name="T95" fmla="*/ 363412 h 289"/>
              <a:gd name="T96" fmla="*/ 1655933 w 436"/>
              <a:gd name="T97" fmla="*/ 329342 h 289"/>
              <a:gd name="T98" fmla="*/ 1071039 w 436"/>
              <a:gd name="T99" fmla="*/ 454265 h 289"/>
              <a:gd name="T100" fmla="*/ 1101423 w 436"/>
              <a:gd name="T101" fmla="*/ 299058 h 289"/>
              <a:gd name="T102" fmla="*/ 1310314 w 436"/>
              <a:gd name="T103" fmla="*/ 412624 h 289"/>
              <a:gd name="T104" fmla="*/ 1196374 w 436"/>
              <a:gd name="T105" fmla="*/ 461836 h 289"/>
              <a:gd name="T106" fmla="*/ 1264738 w 436"/>
              <a:gd name="T107" fmla="*/ 420195 h 289"/>
              <a:gd name="T108" fmla="*/ 1310314 w 436"/>
              <a:gd name="T109" fmla="*/ 412624 h 28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6" h="289">
                <a:moveTo>
                  <a:pt x="436" y="87"/>
                </a:moveTo>
                <a:cubicBezTo>
                  <a:pt x="434" y="85"/>
                  <a:pt x="430" y="80"/>
                  <a:pt x="429" y="76"/>
                </a:cubicBezTo>
                <a:cubicBezTo>
                  <a:pt x="427" y="72"/>
                  <a:pt x="430" y="68"/>
                  <a:pt x="427" y="65"/>
                </a:cubicBezTo>
                <a:cubicBezTo>
                  <a:pt x="424" y="63"/>
                  <a:pt x="423" y="67"/>
                  <a:pt x="420" y="64"/>
                </a:cubicBezTo>
                <a:cubicBezTo>
                  <a:pt x="417" y="61"/>
                  <a:pt x="415" y="64"/>
                  <a:pt x="414" y="67"/>
                </a:cubicBezTo>
                <a:cubicBezTo>
                  <a:pt x="413" y="70"/>
                  <a:pt x="410" y="74"/>
                  <a:pt x="409" y="81"/>
                </a:cubicBezTo>
                <a:cubicBezTo>
                  <a:pt x="408" y="87"/>
                  <a:pt x="402" y="87"/>
                  <a:pt x="398" y="88"/>
                </a:cubicBezTo>
                <a:cubicBezTo>
                  <a:pt x="395" y="90"/>
                  <a:pt x="388" y="90"/>
                  <a:pt x="382" y="89"/>
                </a:cubicBezTo>
                <a:cubicBezTo>
                  <a:pt x="376" y="88"/>
                  <a:pt x="375" y="90"/>
                  <a:pt x="373" y="92"/>
                </a:cubicBezTo>
                <a:cubicBezTo>
                  <a:pt x="371" y="93"/>
                  <a:pt x="368" y="96"/>
                  <a:pt x="368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8" y="97"/>
                  <a:pt x="368" y="98"/>
                  <a:pt x="368" y="98"/>
                </a:cubicBezTo>
                <a:cubicBezTo>
                  <a:pt x="368" y="98"/>
                  <a:pt x="368" y="103"/>
                  <a:pt x="367" y="104"/>
                </a:cubicBezTo>
                <a:cubicBezTo>
                  <a:pt x="366" y="104"/>
                  <a:pt x="363" y="107"/>
                  <a:pt x="361" y="107"/>
                </a:cubicBezTo>
                <a:cubicBezTo>
                  <a:pt x="360" y="107"/>
                  <a:pt x="356" y="108"/>
                  <a:pt x="351" y="105"/>
                </a:cubicBezTo>
                <a:cubicBezTo>
                  <a:pt x="347" y="102"/>
                  <a:pt x="349" y="106"/>
                  <a:pt x="346" y="107"/>
                </a:cubicBezTo>
                <a:cubicBezTo>
                  <a:pt x="344" y="108"/>
                  <a:pt x="342" y="104"/>
                  <a:pt x="343" y="102"/>
                </a:cubicBezTo>
                <a:cubicBezTo>
                  <a:pt x="343" y="101"/>
                  <a:pt x="343" y="101"/>
                  <a:pt x="343" y="101"/>
                </a:cubicBezTo>
                <a:cubicBezTo>
                  <a:pt x="341" y="99"/>
                  <a:pt x="337" y="95"/>
                  <a:pt x="334" y="92"/>
                </a:cubicBezTo>
                <a:cubicBezTo>
                  <a:pt x="334" y="92"/>
                  <a:pt x="333" y="91"/>
                  <a:pt x="332" y="90"/>
                </a:cubicBezTo>
                <a:cubicBezTo>
                  <a:pt x="330" y="86"/>
                  <a:pt x="328" y="85"/>
                  <a:pt x="327" y="86"/>
                </a:cubicBezTo>
                <a:cubicBezTo>
                  <a:pt x="326" y="86"/>
                  <a:pt x="328" y="90"/>
                  <a:pt x="327" y="90"/>
                </a:cubicBezTo>
                <a:cubicBezTo>
                  <a:pt x="327" y="91"/>
                  <a:pt x="328" y="98"/>
                  <a:pt x="326" y="103"/>
                </a:cubicBezTo>
                <a:cubicBezTo>
                  <a:pt x="323" y="108"/>
                  <a:pt x="323" y="107"/>
                  <a:pt x="321" y="104"/>
                </a:cubicBezTo>
                <a:cubicBezTo>
                  <a:pt x="318" y="101"/>
                  <a:pt x="319" y="101"/>
                  <a:pt x="317" y="98"/>
                </a:cubicBezTo>
                <a:cubicBezTo>
                  <a:pt x="314" y="95"/>
                  <a:pt x="312" y="101"/>
                  <a:pt x="310" y="101"/>
                </a:cubicBezTo>
                <a:cubicBezTo>
                  <a:pt x="307" y="101"/>
                  <a:pt x="312" y="96"/>
                  <a:pt x="314" y="93"/>
                </a:cubicBezTo>
                <a:cubicBezTo>
                  <a:pt x="315" y="90"/>
                  <a:pt x="315" y="90"/>
                  <a:pt x="314" y="87"/>
                </a:cubicBezTo>
                <a:cubicBezTo>
                  <a:pt x="312" y="85"/>
                  <a:pt x="311" y="84"/>
                  <a:pt x="305" y="81"/>
                </a:cubicBezTo>
                <a:cubicBezTo>
                  <a:pt x="303" y="80"/>
                  <a:pt x="302" y="79"/>
                  <a:pt x="302" y="79"/>
                </a:cubicBezTo>
                <a:cubicBezTo>
                  <a:pt x="302" y="79"/>
                  <a:pt x="303" y="79"/>
                  <a:pt x="304" y="79"/>
                </a:cubicBezTo>
                <a:cubicBezTo>
                  <a:pt x="306" y="79"/>
                  <a:pt x="310" y="79"/>
                  <a:pt x="310" y="76"/>
                </a:cubicBezTo>
                <a:cubicBezTo>
                  <a:pt x="309" y="74"/>
                  <a:pt x="307" y="74"/>
                  <a:pt x="303" y="70"/>
                </a:cubicBezTo>
                <a:cubicBezTo>
                  <a:pt x="299" y="66"/>
                  <a:pt x="302" y="71"/>
                  <a:pt x="296" y="69"/>
                </a:cubicBezTo>
                <a:cubicBezTo>
                  <a:pt x="290" y="66"/>
                  <a:pt x="293" y="70"/>
                  <a:pt x="289" y="68"/>
                </a:cubicBezTo>
                <a:cubicBezTo>
                  <a:pt x="284" y="65"/>
                  <a:pt x="284" y="69"/>
                  <a:pt x="283" y="66"/>
                </a:cubicBezTo>
                <a:cubicBezTo>
                  <a:pt x="282" y="62"/>
                  <a:pt x="282" y="63"/>
                  <a:pt x="278" y="63"/>
                </a:cubicBezTo>
                <a:cubicBezTo>
                  <a:pt x="275" y="63"/>
                  <a:pt x="275" y="66"/>
                  <a:pt x="269" y="67"/>
                </a:cubicBezTo>
                <a:cubicBezTo>
                  <a:pt x="262" y="67"/>
                  <a:pt x="263" y="67"/>
                  <a:pt x="256" y="67"/>
                </a:cubicBezTo>
                <a:cubicBezTo>
                  <a:pt x="248" y="68"/>
                  <a:pt x="255" y="65"/>
                  <a:pt x="256" y="64"/>
                </a:cubicBezTo>
                <a:cubicBezTo>
                  <a:pt x="257" y="62"/>
                  <a:pt x="262" y="61"/>
                  <a:pt x="266" y="59"/>
                </a:cubicBezTo>
                <a:cubicBezTo>
                  <a:pt x="269" y="58"/>
                  <a:pt x="272" y="58"/>
                  <a:pt x="274" y="56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3" y="56"/>
                  <a:pt x="269" y="55"/>
                  <a:pt x="266" y="55"/>
                </a:cubicBezTo>
                <a:cubicBezTo>
                  <a:pt x="264" y="55"/>
                  <a:pt x="264" y="56"/>
                  <a:pt x="263" y="53"/>
                </a:cubicBezTo>
                <a:cubicBezTo>
                  <a:pt x="262" y="51"/>
                  <a:pt x="259" y="53"/>
                  <a:pt x="258" y="53"/>
                </a:cubicBezTo>
                <a:cubicBezTo>
                  <a:pt x="256" y="53"/>
                  <a:pt x="254" y="53"/>
                  <a:pt x="253" y="52"/>
                </a:cubicBezTo>
                <a:cubicBezTo>
                  <a:pt x="252" y="50"/>
                  <a:pt x="250" y="49"/>
                  <a:pt x="248" y="49"/>
                </a:cubicBezTo>
                <a:cubicBezTo>
                  <a:pt x="245" y="49"/>
                  <a:pt x="241" y="46"/>
                  <a:pt x="238" y="45"/>
                </a:cubicBezTo>
                <a:cubicBezTo>
                  <a:pt x="235" y="44"/>
                  <a:pt x="239" y="41"/>
                  <a:pt x="237" y="40"/>
                </a:cubicBezTo>
                <a:cubicBezTo>
                  <a:pt x="236" y="39"/>
                  <a:pt x="234" y="41"/>
                  <a:pt x="234" y="43"/>
                </a:cubicBezTo>
                <a:cubicBezTo>
                  <a:pt x="234" y="45"/>
                  <a:pt x="227" y="43"/>
                  <a:pt x="227" y="43"/>
                </a:cubicBezTo>
                <a:cubicBezTo>
                  <a:pt x="179" y="38"/>
                  <a:pt x="67" y="3"/>
                  <a:pt x="59" y="2"/>
                </a:cubicBezTo>
                <a:cubicBezTo>
                  <a:pt x="51" y="0"/>
                  <a:pt x="51" y="8"/>
                  <a:pt x="48" y="9"/>
                </a:cubicBezTo>
                <a:cubicBezTo>
                  <a:pt x="45" y="11"/>
                  <a:pt x="41" y="4"/>
                  <a:pt x="41" y="4"/>
                </a:cubicBezTo>
                <a:cubicBezTo>
                  <a:pt x="41" y="7"/>
                  <a:pt x="40" y="9"/>
                  <a:pt x="38" y="10"/>
                </a:cubicBezTo>
                <a:cubicBezTo>
                  <a:pt x="37" y="12"/>
                  <a:pt x="38" y="14"/>
                  <a:pt x="38" y="15"/>
                </a:cubicBezTo>
                <a:cubicBezTo>
                  <a:pt x="37" y="17"/>
                  <a:pt x="35" y="19"/>
                  <a:pt x="35" y="21"/>
                </a:cubicBezTo>
                <a:cubicBezTo>
                  <a:pt x="35" y="23"/>
                  <a:pt x="38" y="25"/>
                  <a:pt x="35" y="27"/>
                </a:cubicBezTo>
                <a:cubicBezTo>
                  <a:pt x="32" y="29"/>
                  <a:pt x="29" y="26"/>
                  <a:pt x="28" y="30"/>
                </a:cubicBezTo>
                <a:cubicBezTo>
                  <a:pt x="26" y="34"/>
                  <a:pt x="17" y="46"/>
                  <a:pt x="16" y="48"/>
                </a:cubicBezTo>
                <a:cubicBezTo>
                  <a:pt x="16" y="50"/>
                  <a:pt x="15" y="53"/>
                  <a:pt x="12" y="55"/>
                </a:cubicBezTo>
                <a:cubicBezTo>
                  <a:pt x="9" y="58"/>
                  <a:pt x="7" y="58"/>
                  <a:pt x="8" y="61"/>
                </a:cubicBezTo>
                <a:cubicBezTo>
                  <a:pt x="9" y="64"/>
                  <a:pt x="12" y="65"/>
                  <a:pt x="10" y="67"/>
                </a:cubicBezTo>
                <a:cubicBezTo>
                  <a:pt x="9" y="69"/>
                  <a:pt x="8" y="69"/>
                  <a:pt x="8" y="71"/>
                </a:cubicBezTo>
                <a:cubicBezTo>
                  <a:pt x="7" y="74"/>
                  <a:pt x="1" y="82"/>
                  <a:pt x="1" y="84"/>
                </a:cubicBezTo>
                <a:cubicBezTo>
                  <a:pt x="2" y="86"/>
                  <a:pt x="5" y="90"/>
                  <a:pt x="3" y="92"/>
                </a:cubicBezTo>
                <a:cubicBezTo>
                  <a:pt x="1" y="94"/>
                  <a:pt x="0" y="93"/>
                  <a:pt x="1" y="98"/>
                </a:cubicBezTo>
                <a:cubicBezTo>
                  <a:pt x="2" y="103"/>
                  <a:pt x="6" y="105"/>
                  <a:pt x="6" y="106"/>
                </a:cubicBezTo>
                <a:cubicBezTo>
                  <a:pt x="7" y="107"/>
                  <a:pt x="10" y="106"/>
                  <a:pt x="10" y="108"/>
                </a:cubicBezTo>
                <a:cubicBezTo>
                  <a:pt x="10" y="110"/>
                  <a:pt x="6" y="109"/>
                  <a:pt x="4" y="113"/>
                </a:cubicBezTo>
                <a:cubicBezTo>
                  <a:pt x="2" y="116"/>
                  <a:pt x="3" y="119"/>
                  <a:pt x="4" y="120"/>
                </a:cubicBezTo>
                <a:cubicBezTo>
                  <a:pt x="5" y="122"/>
                  <a:pt x="6" y="126"/>
                  <a:pt x="6" y="127"/>
                </a:cubicBezTo>
                <a:cubicBezTo>
                  <a:pt x="7" y="129"/>
                  <a:pt x="6" y="131"/>
                  <a:pt x="5" y="134"/>
                </a:cubicBezTo>
                <a:cubicBezTo>
                  <a:pt x="5" y="137"/>
                  <a:pt x="5" y="139"/>
                  <a:pt x="7" y="142"/>
                </a:cubicBezTo>
                <a:cubicBezTo>
                  <a:pt x="8" y="146"/>
                  <a:pt x="10" y="148"/>
                  <a:pt x="12" y="150"/>
                </a:cubicBezTo>
                <a:cubicBezTo>
                  <a:pt x="13" y="152"/>
                  <a:pt x="15" y="152"/>
                  <a:pt x="15" y="155"/>
                </a:cubicBezTo>
                <a:cubicBezTo>
                  <a:pt x="14" y="157"/>
                  <a:pt x="17" y="158"/>
                  <a:pt x="19" y="160"/>
                </a:cubicBezTo>
                <a:cubicBezTo>
                  <a:pt x="20" y="162"/>
                  <a:pt x="22" y="162"/>
                  <a:pt x="22" y="165"/>
                </a:cubicBezTo>
                <a:cubicBezTo>
                  <a:pt x="22" y="169"/>
                  <a:pt x="21" y="171"/>
                  <a:pt x="21" y="174"/>
                </a:cubicBezTo>
                <a:cubicBezTo>
                  <a:pt x="21" y="174"/>
                  <a:pt x="24" y="175"/>
                  <a:pt x="29" y="175"/>
                </a:cubicBezTo>
                <a:cubicBezTo>
                  <a:pt x="34" y="175"/>
                  <a:pt x="40" y="173"/>
                  <a:pt x="43" y="176"/>
                </a:cubicBezTo>
                <a:cubicBezTo>
                  <a:pt x="46" y="180"/>
                  <a:pt x="46" y="183"/>
                  <a:pt x="51" y="185"/>
                </a:cubicBezTo>
                <a:cubicBezTo>
                  <a:pt x="56" y="188"/>
                  <a:pt x="63" y="199"/>
                  <a:pt x="77" y="199"/>
                </a:cubicBezTo>
                <a:cubicBezTo>
                  <a:pt x="90" y="199"/>
                  <a:pt x="93" y="203"/>
                  <a:pt x="94" y="200"/>
                </a:cubicBezTo>
                <a:cubicBezTo>
                  <a:pt x="96" y="196"/>
                  <a:pt x="97" y="198"/>
                  <a:pt x="104" y="200"/>
                </a:cubicBezTo>
                <a:cubicBezTo>
                  <a:pt x="110" y="201"/>
                  <a:pt x="110" y="203"/>
                  <a:pt x="115" y="208"/>
                </a:cubicBezTo>
                <a:cubicBezTo>
                  <a:pt x="119" y="212"/>
                  <a:pt x="117" y="213"/>
                  <a:pt x="120" y="220"/>
                </a:cubicBezTo>
                <a:cubicBezTo>
                  <a:pt x="122" y="227"/>
                  <a:pt x="122" y="228"/>
                  <a:pt x="126" y="231"/>
                </a:cubicBezTo>
                <a:cubicBezTo>
                  <a:pt x="131" y="234"/>
                  <a:pt x="135" y="230"/>
                  <a:pt x="139" y="227"/>
                </a:cubicBezTo>
                <a:cubicBezTo>
                  <a:pt x="143" y="224"/>
                  <a:pt x="140" y="221"/>
                  <a:pt x="147" y="227"/>
                </a:cubicBezTo>
                <a:cubicBezTo>
                  <a:pt x="155" y="233"/>
                  <a:pt x="159" y="233"/>
                  <a:pt x="158" y="241"/>
                </a:cubicBezTo>
                <a:cubicBezTo>
                  <a:pt x="157" y="249"/>
                  <a:pt x="158" y="254"/>
                  <a:pt x="162" y="260"/>
                </a:cubicBezTo>
                <a:cubicBezTo>
                  <a:pt x="166" y="266"/>
                  <a:pt x="166" y="268"/>
                  <a:pt x="170" y="269"/>
                </a:cubicBezTo>
                <a:cubicBezTo>
                  <a:pt x="174" y="271"/>
                  <a:pt x="179" y="273"/>
                  <a:pt x="179" y="273"/>
                </a:cubicBezTo>
                <a:cubicBezTo>
                  <a:pt x="179" y="273"/>
                  <a:pt x="179" y="273"/>
                  <a:pt x="179" y="273"/>
                </a:cubicBezTo>
                <a:cubicBezTo>
                  <a:pt x="179" y="272"/>
                  <a:pt x="179" y="271"/>
                  <a:pt x="179" y="268"/>
                </a:cubicBezTo>
                <a:cubicBezTo>
                  <a:pt x="178" y="262"/>
                  <a:pt x="177" y="263"/>
                  <a:pt x="178" y="258"/>
                </a:cubicBezTo>
                <a:cubicBezTo>
                  <a:pt x="179" y="253"/>
                  <a:pt x="182" y="248"/>
                  <a:pt x="185" y="247"/>
                </a:cubicBezTo>
                <a:cubicBezTo>
                  <a:pt x="188" y="246"/>
                  <a:pt x="188" y="243"/>
                  <a:pt x="192" y="244"/>
                </a:cubicBezTo>
                <a:cubicBezTo>
                  <a:pt x="196" y="245"/>
                  <a:pt x="192" y="248"/>
                  <a:pt x="202" y="242"/>
                </a:cubicBezTo>
                <a:cubicBezTo>
                  <a:pt x="212" y="236"/>
                  <a:pt x="216" y="236"/>
                  <a:pt x="216" y="236"/>
                </a:cubicBezTo>
                <a:cubicBezTo>
                  <a:pt x="216" y="236"/>
                  <a:pt x="220" y="237"/>
                  <a:pt x="225" y="238"/>
                </a:cubicBezTo>
                <a:cubicBezTo>
                  <a:pt x="229" y="238"/>
                  <a:pt x="231" y="238"/>
                  <a:pt x="232" y="238"/>
                </a:cubicBezTo>
                <a:cubicBezTo>
                  <a:pt x="233" y="238"/>
                  <a:pt x="233" y="234"/>
                  <a:pt x="235" y="238"/>
                </a:cubicBezTo>
                <a:cubicBezTo>
                  <a:pt x="237" y="241"/>
                  <a:pt x="237" y="239"/>
                  <a:pt x="240" y="241"/>
                </a:cubicBezTo>
                <a:cubicBezTo>
                  <a:pt x="243" y="244"/>
                  <a:pt x="242" y="239"/>
                  <a:pt x="246" y="242"/>
                </a:cubicBezTo>
                <a:cubicBezTo>
                  <a:pt x="250" y="245"/>
                  <a:pt x="245" y="247"/>
                  <a:pt x="251" y="246"/>
                </a:cubicBezTo>
                <a:cubicBezTo>
                  <a:pt x="257" y="244"/>
                  <a:pt x="257" y="243"/>
                  <a:pt x="256" y="243"/>
                </a:cubicBezTo>
                <a:cubicBezTo>
                  <a:pt x="255" y="243"/>
                  <a:pt x="251" y="240"/>
                  <a:pt x="251" y="240"/>
                </a:cubicBezTo>
                <a:cubicBezTo>
                  <a:pt x="251" y="240"/>
                  <a:pt x="249" y="234"/>
                  <a:pt x="254" y="234"/>
                </a:cubicBezTo>
                <a:cubicBezTo>
                  <a:pt x="259" y="235"/>
                  <a:pt x="252" y="234"/>
                  <a:pt x="261" y="233"/>
                </a:cubicBezTo>
                <a:cubicBezTo>
                  <a:pt x="270" y="233"/>
                  <a:pt x="264" y="237"/>
                  <a:pt x="269" y="234"/>
                </a:cubicBezTo>
                <a:cubicBezTo>
                  <a:pt x="273" y="231"/>
                  <a:pt x="273" y="230"/>
                  <a:pt x="276" y="231"/>
                </a:cubicBezTo>
                <a:cubicBezTo>
                  <a:pt x="279" y="233"/>
                  <a:pt x="278" y="231"/>
                  <a:pt x="281" y="234"/>
                </a:cubicBezTo>
                <a:cubicBezTo>
                  <a:pt x="285" y="236"/>
                  <a:pt x="289" y="238"/>
                  <a:pt x="290" y="240"/>
                </a:cubicBezTo>
                <a:cubicBezTo>
                  <a:pt x="291" y="242"/>
                  <a:pt x="293" y="243"/>
                  <a:pt x="293" y="243"/>
                </a:cubicBezTo>
                <a:cubicBezTo>
                  <a:pt x="293" y="243"/>
                  <a:pt x="294" y="238"/>
                  <a:pt x="299" y="239"/>
                </a:cubicBezTo>
                <a:cubicBezTo>
                  <a:pt x="304" y="239"/>
                  <a:pt x="302" y="238"/>
                  <a:pt x="305" y="242"/>
                </a:cubicBezTo>
                <a:cubicBezTo>
                  <a:pt x="308" y="246"/>
                  <a:pt x="309" y="248"/>
                  <a:pt x="311" y="248"/>
                </a:cubicBezTo>
                <a:cubicBezTo>
                  <a:pt x="312" y="249"/>
                  <a:pt x="313" y="246"/>
                  <a:pt x="313" y="250"/>
                </a:cubicBezTo>
                <a:cubicBezTo>
                  <a:pt x="313" y="254"/>
                  <a:pt x="309" y="251"/>
                  <a:pt x="310" y="257"/>
                </a:cubicBezTo>
                <a:cubicBezTo>
                  <a:pt x="311" y="263"/>
                  <a:pt x="312" y="263"/>
                  <a:pt x="313" y="263"/>
                </a:cubicBezTo>
                <a:cubicBezTo>
                  <a:pt x="314" y="264"/>
                  <a:pt x="312" y="262"/>
                  <a:pt x="313" y="267"/>
                </a:cubicBezTo>
                <a:cubicBezTo>
                  <a:pt x="314" y="271"/>
                  <a:pt x="315" y="270"/>
                  <a:pt x="317" y="272"/>
                </a:cubicBezTo>
                <a:cubicBezTo>
                  <a:pt x="319" y="274"/>
                  <a:pt x="320" y="276"/>
                  <a:pt x="320" y="276"/>
                </a:cubicBezTo>
                <a:cubicBezTo>
                  <a:pt x="320" y="276"/>
                  <a:pt x="322" y="282"/>
                  <a:pt x="322" y="283"/>
                </a:cubicBezTo>
                <a:cubicBezTo>
                  <a:pt x="322" y="285"/>
                  <a:pt x="322" y="285"/>
                  <a:pt x="326" y="287"/>
                </a:cubicBezTo>
                <a:cubicBezTo>
                  <a:pt x="329" y="288"/>
                  <a:pt x="329" y="289"/>
                  <a:pt x="331" y="287"/>
                </a:cubicBezTo>
                <a:cubicBezTo>
                  <a:pt x="333" y="285"/>
                  <a:pt x="333" y="283"/>
                  <a:pt x="334" y="282"/>
                </a:cubicBezTo>
                <a:cubicBezTo>
                  <a:pt x="334" y="281"/>
                  <a:pt x="336" y="273"/>
                  <a:pt x="336" y="273"/>
                </a:cubicBezTo>
                <a:cubicBezTo>
                  <a:pt x="336" y="273"/>
                  <a:pt x="334" y="266"/>
                  <a:pt x="333" y="265"/>
                </a:cubicBezTo>
                <a:cubicBezTo>
                  <a:pt x="332" y="264"/>
                  <a:pt x="330" y="262"/>
                  <a:pt x="329" y="258"/>
                </a:cubicBezTo>
                <a:cubicBezTo>
                  <a:pt x="329" y="255"/>
                  <a:pt x="330" y="254"/>
                  <a:pt x="327" y="249"/>
                </a:cubicBezTo>
                <a:cubicBezTo>
                  <a:pt x="325" y="243"/>
                  <a:pt x="324" y="236"/>
                  <a:pt x="324" y="231"/>
                </a:cubicBezTo>
                <a:cubicBezTo>
                  <a:pt x="323" y="225"/>
                  <a:pt x="325" y="222"/>
                  <a:pt x="325" y="222"/>
                </a:cubicBezTo>
                <a:cubicBezTo>
                  <a:pt x="325" y="222"/>
                  <a:pt x="326" y="220"/>
                  <a:pt x="329" y="217"/>
                </a:cubicBezTo>
                <a:cubicBezTo>
                  <a:pt x="332" y="213"/>
                  <a:pt x="337" y="213"/>
                  <a:pt x="344" y="205"/>
                </a:cubicBezTo>
                <a:cubicBezTo>
                  <a:pt x="351" y="196"/>
                  <a:pt x="351" y="201"/>
                  <a:pt x="354" y="198"/>
                </a:cubicBezTo>
                <a:cubicBezTo>
                  <a:pt x="358" y="196"/>
                  <a:pt x="358" y="191"/>
                  <a:pt x="362" y="191"/>
                </a:cubicBezTo>
                <a:cubicBezTo>
                  <a:pt x="366" y="191"/>
                  <a:pt x="367" y="191"/>
                  <a:pt x="369" y="189"/>
                </a:cubicBezTo>
                <a:cubicBezTo>
                  <a:pt x="370" y="187"/>
                  <a:pt x="366" y="186"/>
                  <a:pt x="366" y="185"/>
                </a:cubicBezTo>
                <a:cubicBezTo>
                  <a:pt x="366" y="183"/>
                  <a:pt x="371" y="183"/>
                  <a:pt x="371" y="182"/>
                </a:cubicBezTo>
                <a:cubicBezTo>
                  <a:pt x="370" y="182"/>
                  <a:pt x="368" y="181"/>
                  <a:pt x="368" y="180"/>
                </a:cubicBezTo>
                <a:cubicBezTo>
                  <a:pt x="367" y="180"/>
                  <a:pt x="366" y="178"/>
                  <a:pt x="366" y="178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4" y="178"/>
                  <a:pt x="365" y="175"/>
                  <a:pt x="367" y="176"/>
                </a:cubicBezTo>
                <a:cubicBezTo>
                  <a:pt x="368" y="177"/>
                  <a:pt x="369" y="175"/>
                  <a:pt x="369" y="175"/>
                </a:cubicBezTo>
                <a:cubicBezTo>
                  <a:pt x="369" y="175"/>
                  <a:pt x="371" y="173"/>
                  <a:pt x="370" y="173"/>
                </a:cubicBezTo>
                <a:cubicBezTo>
                  <a:pt x="370" y="172"/>
                  <a:pt x="370" y="170"/>
                  <a:pt x="369" y="170"/>
                </a:cubicBezTo>
                <a:cubicBezTo>
                  <a:pt x="368" y="170"/>
                  <a:pt x="366" y="169"/>
                  <a:pt x="366" y="169"/>
                </a:cubicBezTo>
                <a:cubicBezTo>
                  <a:pt x="366" y="169"/>
                  <a:pt x="364" y="168"/>
                  <a:pt x="363" y="168"/>
                </a:cubicBezTo>
                <a:cubicBezTo>
                  <a:pt x="363" y="168"/>
                  <a:pt x="361" y="167"/>
                  <a:pt x="361" y="167"/>
                </a:cubicBezTo>
                <a:cubicBezTo>
                  <a:pt x="365" y="164"/>
                  <a:pt x="365" y="164"/>
                  <a:pt x="365" y="164"/>
                </a:cubicBezTo>
                <a:cubicBezTo>
                  <a:pt x="367" y="164"/>
                  <a:pt x="367" y="164"/>
                  <a:pt x="367" y="164"/>
                </a:cubicBezTo>
                <a:cubicBezTo>
                  <a:pt x="367" y="164"/>
                  <a:pt x="368" y="162"/>
                  <a:pt x="367" y="161"/>
                </a:cubicBezTo>
                <a:cubicBezTo>
                  <a:pt x="366" y="161"/>
                  <a:pt x="366" y="160"/>
                  <a:pt x="366" y="160"/>
                </a:cubicBezTo>
                <a:cubicBezTo>
                  <a:pt x="366" y="160"/>
                  <a:pt x="365" y="160"/>
                  <a:pt x="364" y="158"/>
                </a:cubicBezTo>
                <a:cubicBezTo>
                  <a:pt x="364" y="157"/>
                  <a:pt x="366" y="158"/>
                  <a:pt x="366" y="156"/>
                </a:cubicBezTo>
                <a:cubicBezTo>
                  <a:pt x="366" y="153"/>
                  <a:pt x="366" y="152"/>
                  <a:pt x="366" y="152"/>
                </a:cubicBezTo>
                <a:cubicBezTo>
                  <a:pt x="366" y="152"/>
                  <a:pt x="365" y="149"/>
                  <a:pt x="366" y="149"/>
                </a:cubicBezTo>
                <a:cubicBezTo>
                  <a:pt x="366" y="148"/>
                  <a:pt x="365" y="147"/>
                  <a:pt x="367" y="145"/>
                </a:cubicBezTo>
                <a:cubicBezTo>
                  <a:pt x="368" y="144"/>
                  <a:pt x="370" y="145"/>
                  <a:pt x="370" y="145"/>
                </a:cubicBezTo>
                <a:cubicBezTo>
                  <a:pt x="370" y="145"/>
                  <a:pt x="368" y="148"/>
                  <a:pt x="369" y="151"/>
                </a:cubicBezTo>
                <a:cubicBezTo>
                  <a:pt x="369" y="155"/>
                  <a:pt x="371" y="157"/>
                  <a:pt x="371" y="157"/>
                </a:cubicBezTo>
                <a:cubicBezTo>
                  <a:pt x="371" y="157"/>
                  <a:pt x="373" y="160"/>
                  <a:pt x="373" y="161"/>
                </a:cubicBezTo>
                <a:cubicBezTo>
                  <a:pt x="373" y="162"/>
                  <a:pt x="371" y="164"/>
                  <a:pt x="371" y="164"/>
                </a:cubicBezTo>
                <a:cubicBezTo>
                  <a:pt x="371" y="164"/>
                  <a:pt x="369" y="164"/>
                  <a:pt x="371" y="165"/>
                </a:cubicBezTo>
                <a:cubicBezTo>
                  <a:pt x="372" y="166"/>
                  <a:pt x="374" y="163"/>
                  <a:pt x="374" y="163"/>
                </a:cubicBezTo>
                <a:cubicBezTo>
                  <a:pt x="374" y="163"/>
                  <a:pt x="374" y="160"/>
                  <a:pt x="375" y="158"/>
                </a:cubicBezTo>
                <a:cubicBezTo>
                  <a:pt x="376" y="157"/>
                  <a:pt x="377" y="158"/>
                  <a:pt x="377" y="156"/>
                </a:cubicBezTo>
                <a:cubicBezTo>
                  <a:pt x="378" y="154"/>
                  <a:pt x="379" y="152"/>
                  <a:pt x="377" y="151"/>
                </a:cubicBezTo>
                <a:cubicBezTo>
                  <a:pt x="376" y="149"/>
                  <a:pt x="377" y="148"/>
                  <a:pt x="375" y="148"/>
                </a:cubicBezTo>
                <a:cubicBezTo>
                  <a:pt x="374" y="147"/>
                  <a:pt x="373" y="147"/>
                  <a:pt x="373" y="145"/>
                </a:cubicBezTo>
                <a:cubicBezTo>
                  <a:pt x="373" y="143"/>
                  <a:pt x="375" y="140"/>
                  <a:pt x="375" y="140"/>
                </a:cubicBezTo>
                <a:cubicBezTo>
                  <a:pt x="375" y="140"/>
                  <a:pt x="378" y="139"/>
                  <a:pt x="377" y="140"/>
                </a:cubicBezTo>
                <a:cubicBezTo>
                  <a:pt x="376" y="142"/>
                  <a:pt x="375" y="144"/>
                  <a:pt x="376" y="145"/>
                </a:cubicBezTo>
                <a:cubicBezTo>
                  <a:pt x="377" y="147"/>
                  <a:pt x="378" y="148"/>
                  <a:pt x="379" y="148"/>
                </a:cubicBezTo>
                <a:cubicBezTo>
                  <a:pt x="380" y="149"/>
                  <a:pt x="382" y="147"/>
                  <a:pt x="382" y="147"/>
                </a:cubicBezTo>
                <a:cubicBezTo>
                  <a:pt x="382" y="147"/>
                  <a:pt x="383" y="145"/>
                  <a:pt x="383" y="144"/>
                </a:cubicBezTo>
                <a:cubicBezTo>
                  <a:pt x="383" y="143"/>
                  <a:pt x="385" y="138"/>
                  <a:pt x="385" y="138"/>
                </a:cubicBezTo>
                <a:cubicBezTo>
                  <a:pt x="385" y="138"/>
                  <a:pt x="385" y="135"/>
                  <a:pt x="385" y="133"/>
                </a:cubicBezTo>
                <a:cubicBezTo>
                  <a:pt x="385" y="131"/>
                  <a:pt x="391" y="127"/>
                  <a:pt x="391" y="127"/>
                </a:cubicBezTo>
                <a:cubicBezTo>
                  <a:pt x="391" y="127"/>
                  <a:pt x="394" y="126"/>
                  <a:pt x="396" y="126"/>
                </a:cubicBezTo>
                <a:cubicBezTo>
                  <a:pt x="399" y="127"/>
                  <a:pt x="397" y="124"/>
                  <a:pt x="401" y="125"/>
                </a:cubicBezTo>
                <a:cubicBezTo>
                  <a:pt x="405" y="125"/>
                  <a:pt x="408" y="122"/>
                  <a:pt x="408" y="122"/>
                </a:cubicBezTo>
                <a:cubicBezTo>
                  <a:pt x="408" y="122"/>
                  <a:pt x="409" y="122"/>
                  <a:pt x="410" y="121"/>
                </a:cubicBezTo>
                <a:cubicBezTo>
                  <a:pt x="411" y="120"/>
                  <a:pt x="411" y="119"/>
                  <a:pt x="411" y="118"/>
                </a:cubicBezTo>
                <a:cubicBezTo>
                  <a:pt x="411" y="117"/>
                  <a:pt x="411" y="115"/>
                  <a:pt x="411" y="115"/>
                </a:cubicBezTo>
                <a:cubicBezTo>
                  <a:pt x="411" y="115"/>
                  <a:pt x="410" y="114"/>
                  <a:pt x="410" y="112"/>
                </a:cubicBezTo>
                <a:cubicBezTo>
                  <a:pt x="409" y="111"/>
                  <a:pt x="409" y="112"/>
                  <a:pt x="410" y="108"/>
                </a:cubicBezTo>
                <a:cubicBezTo>
                  <a:pt x="411" y="103"/>
                  <a:pt x="418" y="96"/>
                  <a:pt x="418" y="96"/>
                </a:cubicBezTo>
                <a:cubicBezTo>
                  <a:pt x="418" y="96"/>
                  <a:pt x="427" y="94"/>
                  <a:pt x="430" y="93"/>
                </a:cubicBezTo>
                <a:cubicBezTo>
                  <a:pt x="432" y="92"/>
                  <a:pt x="434" y="91"/>
                  <a:pt x="436" y="89"/>
                </a:cubicBezTo>
                <a:cubicBezTo>
                  <a:pt x="436" y="88"/>
                  <a:pt x="436" y="88"/>
                  <a:pt x="436" y="88"/>
                </a:cubicBezTo>
                <a:lnTo>
                  <a:pt x="436" y="87"/>
                </a:lnTo>
                <a:close/>
                <a:moveTo>
                  <a:pt x="298" y="83"/>
                </a:moveTo>
                <a:cubicBezTo>
                  <a:pt x="294" y="86"/>
                  <a:pt x="290" y="97"/>
                  <a:pt x="290" y="97"/>
                </a:cubicBezTo>
                <a:cubicBezTo>
                  <a:pt x="290" y="97"/>
                  <a:pt x="290" y="109"/>
                  <a:pt x="289" y="112"/>
                </a:cubicBezTo>
                <a:cubicBezTo>
                  <a:pt x="289" y="114"/>
                  <a:pt x="284" y="119"/>
                  <a:pt x="282" y="120"/>
                </a:cubicBezTo>
                <a:cubicBezTo>
                  <a:pt x="280" y="120"/>
                  <a:pt x="279" y="107"/>
                  <a:pt x="281" y="102"/>
                </a:cubicBezTo>
                <a:cubicBezTo>
                  <a:pt x="282" y="97"/>
                  <a:pt x="283" y="97"/>
                  <a:pt x="284" y="93"/>
                </a:cubicBezTo>
                <a:cubicBezTo>
                  <a:pt x="284" y="90"/>
                  <a:pt x="281" y="91"/>
                  <a:pt x="282" y="85"/>
                </a:cubicBezTo>
                <a:cubicBezTo>
                  <a:pt x="283" y="79"/>
                  <a:pt x="286" y="83"/>
                  <a:pt x="290" y="79"/>
                </a:cubicBezTo>
                <a:cubicBezTo>
                  <a:pt x="294" y="75"/>
                  <a:pt x="295" y="78"/>
                  <a:pt x="298" y="79"/>
                </a:cubicBezTo>
                <a:cubicBezTo>
                  <a:pt x="299" y="79"/>
                  <a:pt x="300" y="79"/>
                  <a:pt x="301" y="79"/>
                </a:cubicBezTo>
                <a:cubicBezTo>
                  <a:pt x="300" y="80"/>
                  <a:pt x="300" y="82"/>
                  <a:pt x="298" y="83"/>
                </a:cubicBezTo>
                <a:close/>
                <a:moveTo>
                  <a:pt x="345" y="109"/>
                </a:moveTo>
                <a:cubicBezTo>
                  <a:pt x="345" y="109"/>
                  <a:pt x="344" y="112"/>
                  <a:pt x="343" y="112"/>
                </a:cubicBezTo>
                <a:cubicBezTo>
                  <a:pt x="342" y="112"/>
                  <a:pt x="339" y="116"/>
                  <a:pt x="338" y="117"/>
                </a:cubicBezTo>
                <a:cubicBezTo>
                  <a:pt x="337" y="118"/>
                  <a:pt x="327" y="124"/>
                  <a:pt x="323" y="124"/>
                </a:cubicBezTo>
                <a:cubicBezTo>
                  <a:pt x="319" y="124"/>
                  <a:pt x="320" y="125"/>
                  <a:pt x="315" y="122"/>
                </a:cubicBezTo>
                <a:cubicBezTo>
                  <a:pt x="309" y="120"/>
                  <a:pt x="311" y="120"/>
                  <a:pt x="312" y="118"/>
                </a:cubicBezTo>
                <a:cubicBezTo>
                  <a:pt x="312" y="116"/>
                  <a:pt x="318" y="118"/>
                  <a:pt x="320" y="116"/>
                </a:cubicBezTo>
                <a:cubicBezTo>
                  <a:pt x="320" y="116"/>
                  <a:pt x="323" y="113"/>
                  <a:pt x="324" y="113"/>
                </a:cubicBezTo>
                <a:cubicBezTo>
                  <a:pt x="326" y="114"/>
                  <a:pt x="331" y="113"/>
                  <a:pt x="333" y="111"/>
                </a:cubicBezTo>
                <a:cubicBezTo>
                  <a:pt x="335" y="108"/>
                  <a:pt x="337" y="112"/>
                  <a:pt x="339" y="111"/>
                </a:cubicBezTo>
                <a:cubicBezTo>
                  <a:pt x="341" y="110"/>
                  <a:pt x="345" y="109"/>
                  <a:pt x="345" y="109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5" y="109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9" name="Freeform 83">
            <a:extLst>
              <a:ext uri="{FF2B5EF4-FFF2-40B4-BE49-F238E27FC236}">
                <a16:creationId xmlns:a16="http://schemas.microsoft.com/office/drawing/2014/main" id="{8C1A5076-1AB9-4483-8498-E9C319088041}"/>
              </a:ext>
            </a:extLst>
          </p:cNvPr>
          <p:cNvSpPr>
            <a:spLocks noEditPoints="1"/>
          </p:cNvSpPr>
          <p:nvPr/>
        </p:nvSpPr>
        <p:spPr bwMode="auto">
          <a:xfrm>
            <a:off x="4792663" y="1463675"/>
            <a:ext cx="1784350" cy="1193800"/>
          </a:xfrm>
          <a:custGeom>
            <a:avLst/>
            <a:gdLst>
              <a:gd name="T0" fmla="*/ 1720493 w 470"/>
              <a:gd name="T1" fmla="*/ 780413 h 315"/>
              <a:gd name="T2" fmla="*/ 1671119 w 470"/>
              <a:gd name="T3" fmla="*/ 750106 h 315"/>
              <a:gd name="T4" fmla="*/ 1572371 w 470"/>
              <a:gd name="T5" fmla="*/ 659184 h 315"/>
              <a:gd name="T6" fmla="*/ 1538189 w 470"/>
              <a:gd name="T7" fmla="*/ 609934 h 315"/>
              <a:gd name="T8" fmla="*/ 1507805 w 470"/>
              <a:gd name="T9" fmla="*/ 579627 h 315"/>
              <a:gd name="T10" fmla="*/ 1492613 w 470"/>
              <a:gd name="T11" fmla="*/ 632665 h 315"/>
              <a:gd name="T12" fmla="*/ 1443239 w 470"/>
              <a:gd name="T13" fmla="*/ 640242 h 315"/>
              <a:gd name="T14" fmla="*/ 1409057 w 470"/>
              <a:gd name="T15" fmla="*/ 594781 h 315"/>
              <a:gd name="T16" fmla="*/ 1344491 w 470"/>
              <a:gd name="T17" fmla="*/ 530378 h 315"/>
              <a:gd name="T18" fmla="*/ 1260935 w 470"/>
              <a:gd name="T19" fmla="*/ 515224 h 315"/>
              <a:gd name="T20" fmla="*/ 1226753 w 470"/>
              <a:gd name="T21" fmla="*/ 617511 h 315"/>
              <a:gd name="T22" fmla="*/ 1215359 w 470"/>
              <a:gd name="T23" fmla="*/ 867547 h 315"/>
              <a:gd name="T24" fmla="*/ 1177379 w 470"/>
              <a:gd name="T25" fmla="*/ 916796 h 315"/>
              <a:gd name="T26" fmla="*/ 1120409 w 470"/>
              <a:gd name="T27" fmla="*/ 833451 h 315"/>
              <a:gd name="T28" fmla="*/ 1048247 w 470"/>
              <a:gd name="T29" fmla="*/ 746317 h 315"/>
              <a:gd name="T30" fmla="*/ 888732 w 470"/>
              <a:gd name="T31" fmla="*/ 553108 h 315"/>
              <a:gd name="T32" fmla="*/ 1067237 w 470"/>
              <a:gd name="T33" fmla="*/ 409149 h 315"/>
              <a:gd name="T34" fmla="*/ 1150793 w 470"/>
              <a:gd name="T35" fmla="*/ 363688 h 315"/>
              <a:gd name="T36" fmla="*/ 1158389 w 470"/>
              <a:gd name="T37" fmla="*/ 268977 h 315"/>
              <a:gd name="T38" fmla="*/ 1101419 w 470"/>
              <a:gd name="T39" fmla="*/ 306861 h 315"/>
              <a:gd name="T40" fmla="*/ 1055843 w 470"/>
              <a:gd name="T41" fmla="*/ 265189 h 315"/>
              <a:gd name="T42" fmla="*/ 1025459 w 470"/>
              <a:gd name="T43" fmla="*/ 200786 h 315"/>
              <a:gd name="T44" fmla="*/ 1063439 w 470"/>
              <a:gd name="T45" fmla="*/ 125018 h 315"/>
              <a:gd name="T46" fmla="*/ 1006469 w 470"/>
              <a:gd name="T47" fmla="*/ 155325 h 315"/>
              <a:gd name="T48" fmla="*/ 976085 w 470"/>
              <a:gd name="T49" fmla="*/ 234882 h 315"/>
              <a:gd name="T50" fmla="*/ 930509 w 470"/>
              <a:gd name="T51" fmla="*/ 325803 h 315"/>
              <a:gd name="T52" fmla="*/ 884934 w 470"/>
              <a:gd name="T53" fmla="*/ 291708 h 315"/>
              <a:gd name="T54" fmla="*/ 759600 w 470"/>
              <a:gd name="T55" fmla="*/ 242458 h 315"/>
              <a:gd name="T56" fmla="*/ 740610 w 470"/>
              <a:gd name="T57" fmla="*/ 272766 h 315"/>
              <a:gd name="T58" fmla="*/ 679842 w 470"/>
              <a:gd name="T59" fmla="*/ 215940 h 315"/>
              <a:gd name="T60" fmla="*/ 592488 w 470"/>
              <a:gd name="T61" fmla="*/ 125018 h 315"/>
              <a:gd name="T62" fmla="*/ 562104 w 470"/>
              <a:gd name="T63" fmla="*/ 90922 h 315"/>
              <a:gd name="T64" fmla="*/ 505134 w 470"/>
              <a:gd name="T65" fmla="*/ 68191 h 315"/>
              <a:gd name="T66" fmla="*/ 432972 w 470"/>
              <a:gd name="T67" fmla="*/ 64403 h 315"/>
              <a:gd name="T68" fmla="*/ 98748 w 470"/>
              <a:gd name="T69" fmla="*/ 257612 h 315"/>
              <a:gd name="T70" fmla="*/ 113940 w 470"/>
              <a:gd name="T71" fmla="*/ 447033 h 315"/>
              <a:gd name="T72" fmla="*/ 68364 w 470"/>
              <a:gd name="T73" fmla="*/ 541743 h 315"/>
              <a:gd name="T74" fmla="*/ 56970 w 470"/>
              <a:gd name="T75" fmla="*/ 613723 h 315"/>
              <a:gd name="T76" fmla="*/ 53172 w 470"/>
              <a:gd name="T77" fmla="*/ 662972 h 315"/>
              <a:gd name="T78" fmla="*/ 79758 w 470"/>
              <a:gd name="T79" fmla="*/ 727375 h 315"/>
              <a:gd name="T80" fmla="*/ 68364 w 470"/>
              <a:gd name="T81" fmla="*/ 787990 h 315"/>
              <a:gd name="T82" fmla="*/ 7596 w 470"/>
              <a:gd name="T83" fmla="*/ 708433 h 315"/>
              <a:gd name="T84" fmla="*/ 68364 w 470"/>
              <a:gd name="T85" fmla="*/ 841028 h 315"/>
              <a:gd name="T86" fmla="*/ 846954 w 470"/>
              <a:gd name="T87" fmla="*/ 1003929 h 315"/>
              <a:gd name="T88" fmla="*/ 960893 w 470"/>
              <a:gd name="T89" fmla="*/ 992564 h 315"/>
              <a:gd name="T90" fmla="*/ 1086227 w 470"/>
              <a:gd name="T91" fmla="*/ 1091063 h 315"/>
              <a:gd name="T92" fmla="*/ 1184975 w 470"/>
              <a:gd name="T93" fmla="*/ 1193350 h 315"/>
              <a:gd name="T94" fmla="*/ 1302713 w 470"/>
              <a:gd name="T95" fmla="*/ 1155466 h 315"/>
              <a:gd name="T96" fmla="*/ 1515401 w 470"/>
              <a:gd name="T97" fmla="*/ 1094851 h 315"/>
              <a:gd name="T98" fmla="*/ 1606553 w 470"/>
              <a:gd name="T99" fmla="*/ 1110005 h 315"/>
              <a:gd name="T100" fmla="*/ 1579967 w 470"/>
              <a:gd name="T101" fmla="*/ 1178196 h 315"/>
              <a:gd name="T102" fmla="*/ 1693907 w 470"/>
              <a:gd name="T103" fmla="*/ 1117582 h 315"/>
              <a:gd name="T104" fmla="*/ 1701503 w 470"/>
              <a:gd name="T105" fmla="*/ 1049390 h 315"/>
              <a:gd name="T106" fmla="*/ 1583765 w 470"/>
              <a:gd name="T107" fmla="*/ 1026660 h 315"/>
              <a:gd name="T108" fmla="*/ 1488815 w 470"/>
              <a:gd name="T109" fmla="*/ 1000141 h 315"/>
              <a:gd name="T110" fmla="*/ 1602755 w 470"/>
              <a:gd name="T111" fmla="*/ 924373 h 315"/>
              <a:gd name="T112" fmla="*/ 1777463 w 470"/>
              <a:gd name="T113" fmla="*/ 829662 h 315"/>
              <a:gd name="T114" fmla="*/ 478548 w 470"/>
              <a:gd name="T115" fmla="*/ 231093 h 315"/>
              <a:gd name="T116" fmla="*/ 516528 w 470"/>
              <a:gd name="T117" fmla="*/ 272766 h 315"/>
              <a:gd name="T118" fmla="*/ 493740 w 470"/>
              <a:gd name="T119" fmla="*/ 431879 h 315"/>
              <a:gd name="T120" fmla="*/ 736812 w 470"/>
              <a:gd name="T121" fmla="*/ 859970 h 315"/>
              <a:gd name="T122" fmla="*/ 759600 w 470"/>
              <a:gd name="T123" fmla="*/ 905431 h 3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0" h="315">
                <a:moveTo>
                  <a:pt x="468" y="219"/>
                </a:moveTo>
                <a:cubicBezTo>
                  <a:pt x="465" y="218"/>
                  <a:pt x="464" y="217"/>
                  <a:pt x="464" y="217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5" y="213"/>
                  <a:pt x="465" y="208"/>
                  <a:pt x="462" y="208"/>
                </a:cubicBezTo>
                <a:cubicBezTo>
                  <a:pt x="460" y="208"/>
                  <a:pt x="458" y="207"/>
                  <a:pt x="458" y="207"/>
                </a:cubicBezTo>
                <a:cubicBezTo>
                  <a:pt x="458" y="207"/>
                  <a:pt x="456" y="209"/>
                  <a:pt x="455" y="210"/>
                </a:cubicBezTo>
                <a:cubicBezTo>
                  <a:pt x="455" y="210"/>
                  <a:pt x="453" y="206"/>
                  <a:pt x="453" y="206"/>
                </a:cubicBezTo>
                <a:cubicBezTo>
                  <a:pt x="453" y="206"/>
                  <a:pt x="447" y="205"/>
                  <a:pt x="446" y="206"/>
                </a:cubicBezTo>
                <a:cubicBezTo>
                  <a:pt x="445" y="208"/>
                  <a:pt x="443" y="209"/>
                  <a:pt x="443" y="209"/>
                </a:cubicBezTo>
                <a:cubicBezTo>
                  <a:pt x="443" y="209"/>
                  <a:pt x="438" y="214"/>
                  <a:pt x="438" y="214"/>
                </a:cubicBezTo>
                <a:cubicBezTo>
                  <a:pt x="437" y="214"/>
                  <a:pt x="436" y="212"/>
                  <a:pt x="436" y="212"/>
                </a:cubicBezTo>
                <a:cubicBezTo>
                  <a:pt x="436" y="212"/>
                  <a:pt x="442" y="206"/>
                  <a:pt x="445" y="205"/>
                </a:cubicBezTo>
                <a:cubicBezTo>
                  <a:pt x="448" y="203"/>
                  <a:pt x="453" y="204"/>
                  <a:pt x="451" y="201"/>
                </a:cubicBezTo>
                <a:cubicBezTo>
                  <a:pt x="449" y="199"/>
                  <a:pt x="441" y="199"/>
                  <a:pt x="440" y="198"/>
                </a:cubicBezTo>
                <a:cubicBezTo>
                  <a:pt x="439" y="197"/>
                  <a:pt x="439" y="196"/>
                  <a:pt x="438" y="197"/>
                </a:cubicBezTo>
                <a:cubicBezTo>
                  <a:pt x="436" y="198"/>
                  <a:pt x="435" y="201"/>
                  <a:pt x="434" y="199"/>
                </a:cubicBezTo>
                <a:cubicBezTo>
                  <a:pt x="432" y="197"/>
                  <a:pt x="432" y="197"/>
                  <a:pt x="431" y="195"/>
                </a:cubicBezTo>
                <a:cubicBezTo>
                  <a:pt x="430" y="193"/>
                  <a:pt x="429" y="192"/>
                  <a:pt x="429" y="192"/>
                </a:cubicBezTo>
                <a:cubicBezTo>
                  <a:pt x="429" y="192"/>
                  <a:pt x="421" y="187"/>
                  <a:pt x="420" y="184"/>
                </a:cubicBezTo>
                <a:cubicBezTo>
                  <a:pt x="418" y="181"/>
                  <a:pt x="422" y="183"/>
                  <a:pt x="421" y="181"/>
                </a:cubicBezTo>
                <a:cubicBezTo>
                  <a:pt x="419" y="178"/>
                  <a:pt x="417" y="175"/>
                  <a:pt x="414" y="174"/>
                </a:cubicBezTo>
                <a:cubicBezTo>
                  <a:pt x="412" y="173"/>
                  <a:pt x="413" y="172"/>
                  <a:pt x="411" y="173"/>
                </a:cubicBezTo>
                <a:cubicBezTo>
                  <a:pt x="410" y="173"/>
                  <a:pt x="409" y="171"/>
                  <a:pt x="409" y="170"/>
                </a:cubicBezTo>
                <a:cubicBezTo>
                  <a:pt x="410" y="170"/>
                  <a:pt x="411" y="166"/>
                  <a:pt x="409" y="167"/>
                </a:cubicBezTo>
                <a:cubicBezTo>
                  <a:pt x="408" y="168"/>
                  <a:pt x="406" y="166"/>
                  <a:pt x="406" y="166"/>
                </a:cubicBezTo>
                <a:cubicBezTo>
                  <a:pt x="406" y="166"/>
                  <a:pt x="408" y="162"/>
                  <a:pt x="407" y="163"/>
                </a:cubicBezTo>
                <a:cubicBezTo>
                  <a:pt x="406" y="164"/>
                  <a:pt x="405" y="162"/>
                  <a:pt x="405" y="162"/>
                </a:cubicBezTo>
                <a:cubicBezTo>
                  <a:pt x="405" y="161"/>
                  <a:pt x="405" y="161"/>
                  <a:pt x="405" y="161"/>
                </a:cubicBezTo>
                <a:cubicBezTo>
                  <a:pt x="404" y="160"/>
                  <a:pt x="404" y="160"/>
                  <a:pt x="404" y="160"/>
                </a:cubicBezTo>
                <a:cubicBezTo>
                  <a:pt x="404" y="160"/>
                  <a:pt x="404" y="159"/>
                  <a:pt x="403" y="160"/>
                </a:cubicBezTo>
                <a:cubicBezTo>
                  <a:pt x="402" y="161"/>
                  <a:pt x="402" y="162"/>
                  <a:pt x="402" y="162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59"/>
                  <a:pt x="402" y="156"/>
                  <a:pt x="401" y="156"/>
                </a:cubicBezTo>
                <a:cubicBezTo>
                  <a:pt x="401" y="156"/>
                  <a:pt x="399" y="156"/>
                  <a:pt x="399" y="156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1"/>
                  <a:pt x="397" y="151"/>
                  <a:pt x="397" y="151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95" y="150"/>
                  <a:pt x="394" y="152"/>
                  <a:pt x="394" y="154"/>
                </a:cubicBezTo>
                <a:cubicBezTo>
                  <a:pt x="394" y="155"/>
                  <a:pt x="395" y="157"/>
                  <a:pt x="394" y="158"/>
                </a:cubicBezTo>
                <a:cubicBezTo>
                  <a:pt x="392" y="159"/>
                  <a:pt x="391" y="158"/>
                  <a:pt x="392" y="160"/>
                </a:cubicBezTo>
                <a:cubicBezTo>
                  <a:pt x="393" y="163"/>
                  <a:pt x="394" y="162"/>
                  <a:pt x="394" y="164"/>
                </a:cubicBezTo>
                <a:cubicBezTo>
                  <a:pt x="394" y="165"/>
                  <a:pt x="393" y="165"/>
                  <a:pt x="393" y="167"/>
                </a:cubicBezTo>
                <a:cubicBezTo>
                  <a:pt x="393" y="168"/>
                  <a:pt x="393" y="170"/>
                  <a:pt x="393" y="170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1" y="163"/>
                  <a:pt x="390" y="166"/>
                </a:cubicBezTo>
                <a:cubicBezTo>
                  <a:pt x="388" y="169"/>
                  <a:pt x="389" y="169"/>
                  <a:pt x="386" y="171"/>
                </a:cubicBezTo>
                <a:cubicBezTo>
                  <a:pt x="382" y="173"/>
                  <a:pt x="380" y="174"/>
                  <a:pt x="380" y="174"/>
                </a:cubicBezTo>
                <a:cubicBezTo>
                  <a:pt x="380" y="174"/>
                  <a:pt x="381" y="173"/>
                  <a:pt x="381" y="171"/>
                </a:cubicBezTo>
                <a:cubicBezTo>
                  <a:pt x="380" y="170"/>
                  <a:pt x="384" y="170"/>
                  <a:pt x="380" y="169"/>
                </a:cubicBezTo>
                <a:cubicBezTo>
                  <a:pt x="376" y="167"/>
                  <a:pt x="377" y="165"/>
                  <a:pt x="375" y="167"/>
                </a:cubicBezTo>
                <a:cubicBezTo>
                  <a:pt x="374" y="168"/>
                  <a:pt x="372" y="169"/>
                  <a:pt x="372" y="169"/>
                </a:cubicBezTo>
                <a:cubicBezTo>
                  <a:pt x="372" y="169"/>
                  <a:pt x="369" y="170"/>
                  <a:pt x="369" y="168"/>
                </a:cubicBezTo>
                <a:cubicBezTo>
                  <a:pt x="370" y="166"/>
                  <a:pt x="372" y="163"/>
                  <a:pt x="372" y="163"/>
                </a:cubicBezTo>
                <a:cubicBezTo>
                  <a:pt x="372" y="162"/>
                  <a:pt x="373" y="159"/>
                  <a:pt x="371" y="160"/>
                </a:cubicBezTo>
                <a:cubicBezTo>
                  <a:pt x="370" y="161"/>
                  <a:pt x="369" y="162"/>
                  <a:pt x="369" y="160"/>
                </a:cubicBezTo>
                <a:cubicBezTo>
                  <a:pt x="369" y="159"/>
                  <a:pt x="371" y="157"/>
                  <a:pt x="371" y="157"/>
                </a:cubicBezTo>
                <a:cubicBezTo>
                  <a:pt x="370" y="154"/>
                  <a:pt x="370" y="154"/>
                  <a:pt x="370" y="154"/>
                </a:cubicBezTo>
                <a:cubicBezTo>
                  <a:pt x="371" y="151"/>
                  <a:pt x="371" y="151"/>
                  <a:pt x="371" y="151"/>
                </a:cubicBezTo>
                <a:cubicBezTo>
                  <a:pt x="371" y="151"/>
                  <a:pt x="370" y="148"/>
                  <a:pt x="368" y="149"/>
                </a:cubicBezTo>
                <a:cubicBezTo>
                  <a:pt x="366" y="149"/>
                  <a:pt x="364" y="148"/>
                  <a:pt x="364" y="148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6"/>
                  <a:pt x="356" y="145"/>
                  <a:pt x="355" y="143"/>
                </a:cubicBezTo>
                <a:cubicBezTo>
                  <a:pt x="355" y="142"/>
                  <a:pt x="356" y="139"/>
                  <a:pt x="354" y="140"/>
                </a:cubicBezTo>
                <a:cubicBezTo>
                  <a:pt x="353" y="141"/>
                  <a:pt x="351" y="138"/>
                  <a:pt x="351" y="138"/>
                </a:cubicBezTo>
                <a:cubicBezTo>
                  <a:pt x="349" y="138"/>
                  <a:pt x="349" y="138"/>
                  <a:pt x="349" y="138"/>
                </a:cubicBezTo>
                <a:cubicBezTo>
                  <a:pt x="346" y="135"/>
                  <a:pt x="346" y="135"/>
                  <a:pt x="346" y="135"/>
                </a:cubicBezTo>
                <a:cubicBezTo>
                  <a:pt x="346" y="135"/>
                  <a:pt x="344" y="135"/>
                  <a:pt x="344" y="135"/>
                </a:cubicBezTo>
                <a:cubicBezTo>
                  <a:pt x="343" y="136"/>
                  <a:pt x="343" y="137"/>
                  <a:pt x="341" y="137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339" y="137"/>
                  <a:pt x="335" y="136"/>
                  <a:pt x="332" y="136"/>
                </a:cubicBezTo>
                <a:cubicBezTo>
                  <a:pt x="330" y="136"/>
                  <a:pt x="326" y="131"/>
                  <a:pt x="324" y="134"/>
                </a:cubicBezTo>
                <a:cubicBezTo>
                  <a:pt x="323" y="137"/>
                  <a:pt x="321" y="139"/>
                  <a:pt x="324" y="141"/>
                </a:cubicBezTo>
                <a:cubicBezTo>
                  <a:pt x="326" y="143"/>
                  <a:pt x="328" y="145"/>
                  <a:pt x="327" y="146"/>
                </a:cubicBezTo>
                <a:cubicBezTo>
                  <a:pt x="326" y="148"/>
                  <a:pt x="325" y="151"/>
                  <a:pt x="325" y="151"/>
                </a:cubicBezTo>
                <a:cubicBezTo>
                  <a:pt x="325" y="151"/>
                  <a:pt x="326" y="157"/>
                  <a:pt x="326" y="158"/>
                </a:cubicBezTo>
                <a:cubicBezTo>
                  <a:pt x="326" y="159"/>
                  <a:pt x="327" y="160"/>
                  <a:pt x="327" y="160"/>
                </a:cubicBezTo>
                <a:cubicBezTo>
                  <a:pt x="327" y="160"/>
                  <a:pt x="326" y="160"/>
                  <a:pt x="323" y="163"/>
                </a:cubicBezTo>
                <a:cubicBezTo>
                  <a:pt x="321" y="167"/>
                  <a:pt x="322" y="168"/>
                  <a:pt x="321" y="169"/>
                </a:cubicBezTo>
                <a:cubicBezTo>
                  <a:pt x="321" y="170"/>
                  <a:pt x="316" y="169"/>
                  <a:pt x="320" y="171"/>
                </a:cubicBezTo>
                <a:cubicBezTo>
                  <a:pt x="324" y="173"/>
                  <a:pt x="346" y="199"/>
                  <a:pt x="315" y="208"/>
                </a:cubicBezTo>
                <a:cubicBezTo>
                  <a:pt x="315" y="208"/>
                  <a:pt x="312" y="208"/>
                  <a:pt x="314" y="210"/>
                </a:cubicBezTo>
                <a:cubicBezTo>
                  <a:pt x="315" y="211"/>
                  <a:pt x="316" y="215"/>
                  <a:pt x="316" y="215"/>
                </a:cubicBezTo>
                <a:cubicBezTo>
                  <a:pt x="317" y="216"/>
                  <a:pt x="318" y="219"/>
                  <a:pt x="318" y="219"/>
                </a:cubicBezTo>
                <a:cubicBezTo>
                  <a:pt x="318" y="219"/>
                  <a:pt x="319" y="228"/>
                  <a:pt x="320" y="229"/>
                </a:cubicBezTo>
                <a:cubicBezTo>
                  <a:pt x="321" y="230"/>
                  <a:pt x="322" y="231"/>
                  <a:pt x="320" y="233"/>
                </a:cubicBezTo>
                <a:cubicBezTo>
                  <a:pt x="318" y="234"/>
                  <a:pt x="317" y="233"/>
                  <a:pt x="317" y="236"/>
                </a:cubicBezTo>
                <a:cubicBezTo>
                  <a:pt x="318" y="239"/>
                  <a:pt x="319" y="240"/>
                  <a:pt x="319" y="240"/>
                </a:cubicBezTo>
                <a:cubicBezTo>
                  <a:pt x="319" y="240"/>
                  <a:pt x="315" y="242"/>
                  <a:pt x="315" y="240"/>
                </a:cubicBezTo>
                <a:cubicBezTo>
                  <a:pt x="315" y="238"/>
                  <a:pt x="316" y="234"/>
                  <a:pt x="314" y="237"/>
                </a:cubicBezTo>
                <a:cubicBezTo>
                  <a:pt x="312" y="240"/>
                  <a:pt x="312" y="243"/>
                  <a:pt x="312" y="243"/>
                </a:cubicBezTo>
                <a:cubicBezTo>
                  <a:pt x="312" y="243"/>
                  <a:pt x="311" y="242"/>
                  <a:pt x="310" y="242"/>
                </a:cubicBezTo>
                <a:cubicBezTo>
                  <a:pt x="309" y="241"/>
                  <a:pt x="308" y="241"/>
                  <a:pt x="308" y="241"/>
                </a:cubicBezTo>
                <a:cubicBezTo>
                  <a:pt x="308" y="241"/>
                  <a:pt x="305" y="242"/>
                  <a:pt x="305" y="240"/>
                </a:cubicBezTo>
                <a:cubicBezTo>
                  <a:pt x="305" y="239"/>
                  <a:pt x="304" y="234"/>
                  <a:pt x="304" y="234"/>
                </a:cubicBezTo>
                <a:cubicBezTo>
                  <a:pt x="304" y="234"/>
                  <a:pt x="303" y="231"/>
                  <a:pt x="301" y="232"/>
                </a:cubicBezTo>
                <a:cubicBezTo>
                  <a:pt x="299" y="232"/>
                  <a:pt x="299" y="232"/>
                  <a:pt x="299" y="230"/>
                </a:cubicBezTo>
                <a:cubicBezTo>
                  <a:pt x="300" y="229"/>
                  <a:pt x="297" y="225"/>
                  <a:pt x="297" y="225"/>
                </a:cubicBezTo>
                <a:cubicBezTo>
                  <a:pt x="297" y="225"/>
                  <a:pt x="293" y="223"/>
                  <a:pt x="295" y="220"/>
                </a:cubicBezTo>
                <a:cubicBezTo>
                  <a:pt x="297" y="218"/>
                  <a:pt x="296" y="214"/>
                  <a:pt x="296" y="214"/>
                </a:cubicBezTo>
                <a:cubicBezTo>
                  <a:pt x="296" y="214"/>
                  <a:pt x="292" y="211"/>
                  <a:pt x="294" y="208"/>
                </a:cubicBezTo>
                <a:cubicBezTo>
                  <a:pt x="297" y="205"/>
                  <a:pt x="297" y="204"/>
                  <a:pt x="297" y="204"/>
                </a:cubicBezTo>
                <a:cubicBezTo>
                  <a:pt x="297" y="204"/>
                  <a:pt x="291" y="202"/>
                  <a:pt x="288" y="202"/>
                </a:cubicBezTo>
                <a:cubicBezTo>
                  <a:pt x="285" y="202"/>
                  <a:pt x="283" y="201"/>
                  <a:pt x="281" y="202"/>
                </a:cubicBezTo>
                <a:cubicBezTo>
                  <a:pt x="279" y="203"/>
                  <a:pt x="278" y="203"/>
                  <a:pt x="278" y="203"/>
                </a:cubicBezTo>
                <a:cubicBezTo>
                  <a:pt x="278" y="203"/>
                  <a:pt x="278" y="197"/>
                  <a:pt x="276" y="197"/>
                </a:cubicBezTo>
                <a:cubicBezTo>
                  <a:pt x="274" y="196"/>
                  <a:pt x="279" y="199"/>
                  <a:pt x="270" y="195"/>
                </a:cubicBezTo>
                <a:cubicBezTo>
                  <a:pt x="261" y="190"/>
                  <a:pt x="261" y="184"/>
                  <a:pt x="252" y="183"/>
                </a:cubicBezTo>
                <a:cubicBezTo>
                  <a:pt x="244" y="182"/>
                  <a:pt x="245" y="180"/>
                  <a:pt x="239" y="181"/>
                </a:cubicBezTo>
                <a:cubicBezTo>
                  <a:pt x="234" y="183"/>
                  <a:pt x="242" y="178"/>
                  <a:pt x="238" y="171"/>
                </a:cubicBezTo>
                <a:cubicBezTo>
                  <a:pt x="235" y="165"/>
                  <a:pt x="232" y="164"/>
                  <a:pt x="230" y="165"/>
                </a:cubicBezTo>
                <a:cubicBezTo>
                  <a:pt x="231" y="164"/>
                  <a:pt x="231" y="161"/>
                  <a:pt x="231" y="158"/>
                </a:cubicBezTo>
                <a:cubicBezTo>
                  <a:pt x="231" y="152"/>
                  <a:pt x="229" y="152"/>
                  <a:pt x="234" y="146"/>
                </a:cubicBezTo>
                <a:cubicBezTo>
                  <a:pt x="239" y="140"/>
                  <a:pt x="243" y="133"/>
                  <a:pt x="250" y="130"/>
                </a:cubicBezTo>
                <a:cubicBezTo>
                  <a:pt x="257" y="127"/>
                  <a:pt x="261" y="127"/>
                  <a:pt x="259" y="123"/>
                </a:cubicBezTo>
                <a:cubicBezTo>
                  <a:pt x="259" y="123"/>
                  <a:pt x="260" y="122"/>
                  <a:pt x="264" y="120"/>
                </a:cubicBezTo>
                <a:cubicBezTo>
                  <a:pt x="268" y="118"/>
                  <a:pt x="269" y="117"/>
                  <a:pt x="269" y="116"/>
                </a:cubicBezTo>
                <a:cubicBezTo>
                  <a:pt x="270" y="116"/>
                  <a:pt x="274" y="116"/>
                  <a:pt x="274" y="116"/>
                </a:cubicBezTo>
                <a:cubicBezTo>
                  <a:pt x="274" y="116"/>
                  <a:pt x="280" y="111"/>
                  <a:pt x="281" y="110"/>
                </a:cubicBezTo>
                <a:cubicBezTo>
                  <a:pt x="282" y="108"/>
                  <a:pt x="283" y="108"/>
                  <a:pt x="281" y="108"/>
                </a:cubicBezTo>
                <a:cubicBezTo>
                  <a:pt x="280" y="107"/>
                  <a:pt x="279" y="107"/>
                  <a:pt x="278" y="107"/>
                </a:cubicBezTo>
                <a:cubicBezTo>
                  <a:pt x="279" y="107"/>
                  <a:pt x="279" y="107"/>
                  <a:pt x="280" y="106"/>
                </a:cubicBezTo>
                <a:cubicBezTo>
                  <a:pt x="282" y="106"/>
                  <a:pt x="285" y="103"/>
                  <a:pt x="286" y="101"/>
                </a:cubicBezTo>
                <a:cubicBezTo>
                  <a:pt x="287" y="100"/>
                  <a:pt x="285" y="98"/>
                  <a:pt x="285" y="97"/>
                </a:cubicBezTo>
                <a:cubicBezTo>
                  <a:pt x="285" y="95"/>
                  <a:pt x="288" y="93"/>
                  <a:pt x="291" y="95"/>
                </a:cubicBezTo>
                <a:cubicBezTo>
                  <a:pt x="294" y="96"/>
                  <a:pt x="298" y="95"/>
                  <a:pt x="299" y="96"/>
                </a:cubicBezTo>
                <a:cubicBezTo>
                  <a:pt x="300" y="97"/>
                  <a:pt x="302" y="97"/>
                  <a:pt x="303" y="96"/>
                </a:cubicBezTo>
                <a:cubicBezTo>
                  <a:pt x="305" y="94"/>
                  <a:pt x="307" y="94"/>
                  <a:pt x="308" y="90"/>
                </a:cubicBezTo>
                <a:cubicBezTo>
                  <a:pt x="308" y="87"/>
                  <a:pt x="308" y="85"/>
                  <a:pt x="308" y="85"/>
                </a:cubicBezTo>
                <a:cubicBezTo>
                  <a:pt x="308" y="85"/>
                  <a:pt x="307" y="86"/>
                  <a:pt x="306" y="84"/>
                </a:cubicBezTo>
                <a:cubicBezTo>
                  <a:pt x="304" y="82"/>
                  <a:pt x="304" y="79"/>
                  <a:pt x="306" y="79"/>
                </a:cubicBezTo>
                <a:cubicBezTo>
                  <a:pt x="308" y="80"/>
                  <a:pt x="310" y="78"/>
                  <a:pt x="310" y="78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3"/>
                  <a:pt x="307" y="71"/>
                  <a:pt x="305" y="71"/>
                </a:cubicBezTo>
                <a:cubicBezTo>
                  <a:pt x="304" y="71"/>
                  <a:pt x="301" y="69"/>
                  <a:pt x="299" y="68"/>
                </a:cubicBezTo>
                <a:cubicBezTo>
                  <a:pt x="298" y="67"/>
                  <a:pt x="295" y="68"/>
                  <a:pt x="295" y="68"/>
                </a:cubicBezTo>
                <a:cubicBezTo>
                  <a:pt x="294" y="71"/>
                  <a:pt x="294" y="71"/>
                  <a:pt x="294" y="71"/>
                </a:cubicBezTo>
                <a:cubicBezTo>
                  <a:pt x="295" y="73"/>
                  <a:pt x="295" y="73"/>
                  <a:pt x="295" y="73"/>
                </a:cubicBezTo>
                <a:cubicBezTo>
                  <a:pt x="295" y="73"/>
                  <a:pt x="297" y="75"/>
                  <a:pt x="296" y="76"/>
                </a:cubicBezTo>
                <a:cubicBezTo>
                  <a:pt x="295" y="77"/>
                  <a:pt x="294" y="77"/>
                  <a:pt x="293" y="78"/>
                </a:cubicBezTo>
                <a:cubicBezTo>
                  <a:pt x="291" y="79"/>
                  <a:pt x="290" y="81"/>
                  <a:pt x="290" y="81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8" y="83"/>
                  <a:pt x="285" y="84"/>
                  <a:pt x="285" y="86"/>
                </a:cubicBezTo>
                <a:cubicBezTo>
                  <a:pt x="285" y="88"/>
                  <a:pt x="285" y="90"/>
                  <a:pt x="283" y="88"/>
                </a:cubicBezTo>
                <a:cubicBezTo>
                  <a:pt x="282" y="86"/>
                  <a:pt x="280" y="86"/>
                  <a:pt x="280" y="83"/>
                </a:cubicBezTo>
                <a:cubicBezTo>
                  <a:pt x="280" y="81"/>
                  <a:pt x="282" y="79"/>
                  <a:pt x="282" y="79"/>
                </a:cubicBezTo>
                <a:cubicBezTo>
                  <a:pt x="281" y="72"/>
                  <a:pt x="281" y="72"/>
                  <a:pt x="281" y="72"/>
                </a:cubicBezTo>
                <a:cubicBezTo>
                  <a:pt x="281" y="72"/>
                  <a:pt x="280" y="67"/>
                  <a:pt x="278" y="70"/>
                </a:cubicBezTo>
                <a:cubicBezTo>
                  <a:pt x="275" y="73"/>
                  <a:pt x="275" y="75"/>
                  <a:pt x="274" y="77"/>
                </a:cubicBezTo>
                <a:cubicBezTo>
                  <a:pt x="273" y="80"/>
                  <a:pt x="271" y="79"/>
                  <a:pt x="271" y="79"/>
                </a:cubicBezTo>
                <a:cubicBezTo>
                  <a:pt x="272" y="71"/>
                  <a:pt x="272" y="71"/>
                  <a:pt x="272" y="71"/>
                </a:cubicBezTo>
                <a:cubicBezTo>
                  <a:pt x="272" y="71"/>
                  <a:pt x="273" y="68"/>
                  <a:pt x="271" y="67"/>
                </a:cubicBezTo>
                <a:cubicBezTo>
                  <a:pt x="269" y="66"/>
                  <a:pt x="267" y="65"/>
                  <a:pt x="267" y="65"/>
                </a:cubicBezTo>
                <a:cubicBezTo>
                  <a:pt x="267" y="65"/>
                  <a:pt x="267" y="63"/>
                  <a:pt x="269" y="61"/>
                </a:cubicBezTo>
                <a:cubicBezTo>
                  <a:pt x="270" y="59"/>
                  <a:pt x="271" y="54"/>
                  <a:pt x="270" y="53"/>
                </a:cubicBezTo>
                <a:cubicBezTo>
                  <a:pt x="269" y="52"/>
                  <a:pt x="268" y="48"/>
                  <a:pt x="268" y="48"/>
                </a:cubicBezTo>
                <a:cubicBezTo>
                  <a:pt x="268" y="48"/>
                  <a:pt x="269" y="43"/>
                  <a:pt x="268" y="43"/>
                </a:cubicBezTo>
                <a:cubicBezTo>
                  <a:pt x="266" y="44"/>
                  <a:pt x="264" y="45"/>
                  <a:pt x="265" y="44"/>
                </a:cubicBezTo>
                <a:cubicBezTo>
                  <a:pt x="266" y="43"/>
                  <a:pt x="269" y="42"/>
                  <a:pt x="269" y="41"/>
                </a:cubicBezTo>
                <a:cubicBezTo>
                  <a:pt x="269" y="40"/>
                  <a:pt x="265" y="38"/>
                  <a:pt x="270" y="38"/>
                </a:cubicBezTo>
                <a:cubicBezTo>
                  <a:pt x="275" y="38"/>
                  <a:pt x="277" y="37"/>
                  <a:pt x="277" y="37"/>
                </a:cubicBezTo>
                <a:cubicBezTo>
                  <a:pt x="277" y="37"/>
                  <a:pt x="280" y="35"/>
                  <a:pt x="280" y="33"/>
                </a:cubicBezTo>
                <a:cubicBezTo>
                  <a:pt x="281" y="32"/>
                  <a:pt x="282" y="30"/>
                  <a:pt x="282" y="30"/>
                </a:cubicBezTo>
                <a:cubicBezTo>
                  <a:pt x="282" y="30"/>
                  <a:pt x="284" y="28"/>
                  <a:pt x="282" y="28"/>
                </a:cubicBezTo>
                <a:cubicBezTo>
                  <a:pt x="279" y="27"/>
                  <a:pt x="279" y="25"/>
                  <a:pt x="277" y="27"/>
                </a:cubicBezTo>
                <a:cubicBezTo>
                  <a:pt x="275" y="29"/>
                  <a:pt x="272" y="27"/>
                  <a:pt x="272" y="27"/>
                </a:cubicBezTo>
                <a:cubicBezTo>
                  <a:pt x="265" y="32"/>
                  <a:pt x="265" y="32"/>
                  <a:pt x="265" y="32"/>
                </a:cubicBezTo>
                <a:cubicBezTo>
                  <a:pt x="265" y="32"/>
                  <a:pt x="265" y="34"/>
                  <a:pt x="265" y="36"/>
                </a:cubicBezTo>
                <a:cubicBezTo>
                  <a:pt x="264" y="38"/>
                  <a:pt x="265" y="41"/>
                  <a:pt x="265" y="41"/>
                </a:cubicBezTo>
                <a:cubicBezTo>
                  <a:pt x="265" y="41"/>
                  <a:pt x="265" y="42"/>
                  <a:pt x="264" y="43"/>
                </a:cubicBezTo>
                <a:cubicBezTo>
                  <a:pt x="262" y="44"/>
                  <a:pt x="258" y="47"/>
                  <a:pt x="258" y="47"/>
                </a:cubicBezTo>
                <a:cubicBezTo>
                  <a:pt x="255" y="53"/>
                  <a:pt x="255" y="53"/>
                  <a:pt x="255" y="53"/>
                </a:cubicBezTo>
                <a:cubicBezTo>
                  <a:pt x="257" y="54"/>
                  <a:pt x="257" y="54"/>
                  <a:pt x="257" y="54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2" y="58"/>
                  <a:pt x="253" y="60"/>
                </a:cubicBezTo>
                <a:cubicBezTo>
                  <a:pt x="254" y="61"/>
                  <a:pt x="255" y="59"/>
                  <a:pt x="257" y="62"/>
                </a:cubicBezTo>
                <a:cubicBezTo>
                  <a:pt x="258" y="65"/>
                  <a:pt x="260" y="66"/>
                  <a:pt x="260" y="66"/>
                </a:cubicBezTo>
                <a:cubicBezTo>
                  <a:pt x="261" y="67"/>
                  <a:pt x="257" y="68"/>
                  <a:pt x="257" y="70"/>
                </a:cubicBezTo>
                <a:cubicBezTo>
                  <a:pt x="258" y="72"/>
                  <a:pt x="259" y="73"/>
                  <a:pt x="259" y="73"/>
                </a:cubicBezTo>
                <a:cubicBezTo>
                  <a:pt x="259" y="73"/>
                  <a:pt x="253" y="75"/>
                  <a:pt x="252" y="77"/>
                </a:cubicBezTo>
                <a:cubicBezTo>
                  <a:pt x="252" y="78"/>
                  <a:pt x="250" y="78"/>
                  <a:pt x="250" y="78"/>
                </a:cubicBezTo>
                <a:cubicBezTo>
                  <a:pt x="250" y="78"/>
                  <a:pt x="249" y="80"/>
                  <a:pt x="248" y="83"/>
                </a:cubicBezTo>
                <a:cubicBezTo>
                  <a:pt x="247" y="86"/>
                  <a:pt x="245" y="86"/>
                  <a:pt x="245" y="86"/>
                </a:cubicBezTo>
                <a:cubicBezTo>
                  <a:pt x="245" y="86"/>
                  <a:pt x="243" y="82"/>
                  <a:pt x="244" y="81"/>
                </a:cubicBezTo>
                <a:cubicBezTo>
                  <a:pt x="246" y="80"/>
                  <a:pt x="248" y="78"/>
                  <a:pt x="248" y="78"/>
                </a:cubicBezTo>
                <a:cubicBezTo>
                  <a:pt x="248" y="78"/>
                  <a:pt x="247" y="75"/>
                  <a:pt x="244" y="74"/>
                </a:cubicBezTo>
                <a:cubicBezTo>
                  <a:pt x="242" y="74"/>
                  <a:pt x="241" y="72"/>
                  <a:pt x="241" y="72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37" y="75"/>
                  <a:pt x="242" y="79"/>
                  <a:pt x="240" y="79"/>
                </a:cubicBezTo>
                <a:cubicBezTo>
                  <a:pt x="238" y="79"/>
                  <a:pt x="233" y="77"/>
                  <a:pt x="233" y="77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29" y="77"/>
                  <a:pt x="223" y="75"/>
                  <a:pt x="222" y="76"/>
                </a:cubicBezTo>
                <a:cubicBezTo>
                  <a:pt x="221" y="76"/>
                  <a:pt x="216" y="73"/>
                  <a:pt x="216" y="72"/>
                </a:cubicBezTo>
                <a:cubicBezTo>
                  <a:pt x="215" y="71"/>
                  <a:pt x="210" y="67"/>
                  <a:pt x="211" y="66"/>
                </a:cubicBezTo>
                <a:cubicBezTo>
                  <a:pt x="212" y="64"/>
                  <a:pt x="216" y="60"/>
                  <a:pt x="210" y="62"/>
                </a:cubicBezTo>
                <a:cubicBezTo>
                  <a:pt x="204" y="63"/>
                  <a:pt x="203" y="64"/>
                  <a:pt x="203" y="64"/>
                </a:cubicBezTo>
                <a:cubicBezTo>
                  <a:pt x="203" y="64"/>
                  <a:pt x="199" y="63"/>
                  <a:pt x="200" y="64"/>
                </a:cubicBezTo>
                <a:cubicBezTo>
                  <a:pt x="201" y="65"/>
                  <a:pt x="202" y="64"/>
                  <a:pt x="203" y="65"/>
                </a:cubicBezTo>
                <a:cubicBezTo>
                  <a:pt x="203" y="66"/>
                  <a:pt x="201" y="68"/>
                  <a:pt x="200" y="68"/>
                </a:cubicBezTo>
                <a:cubicBezTo>
                  <a:pt x="198" y="68"/>
                  <a:pt x="197" y="67"/>
                  <a:pt x="197" y="69"/>
                </a:cubicBezTo>
                <a:cubicBezTo>
                  <a:pt x="197" y="70"/>
                  <a:pt x="198" y="73"/>
                  <a:pt x="198" y="73"/>
                </a:cubicBezTo>
                <a:cubicBezTo>
                  <a:pt x="197" y="77"/>
                  <a:pt x="197" y="77"/>
                  <a:pt x="197" y="77"/>
                </a:cubicBezTo>
                <a:cubicBezTo>
                  <a:pt x="197" y="77"/>
                  <a:pt x="195" y="78"/>
                  <a:pt x="194" y="78"/>
                </a:cubicBezTo>
                <a:cubicBezTo>
                  <a:pt x="193" y="78"/>
                  <a:pt x="195" y="72"/>
                  <a:pt x="195" y="72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8"/>
                  <a:pt x="194" y="66"/>
                  <a:pt x="191" y="66"/>
                </a:cubicBezTo>
                <a:cubicBezTo>
                  <a:pt x="188" y="66"/>
                  <a:pt x="185" y="65"/>
                  <a:pt x="184" y="66"/>
                </a:cubicBezTo>
                <a:cubicBezTo>
                  <a:pt x="184" y="66"/>
                  <a:pt x="184" y="65"/>
                  <a:pt x="181" y="65"/>
                </a:cubicBezTo>
                <a:cubicBezTo>
                  <a:pt x="178" y="65"/>
                  <a:pt x="169" y="64"/>
                  <a:pt x="171" y="61"/>
                </a:cubicBezTo>
                <a:cubicBezTo>
                  <a:pt x="174" y="58"/>
                  <a:pt x="173" y="58"/>
                  <a:pt x="175" y="58"/>
                </a:cubicBezTo>
                <a:cubicBezTo>
                  <a:pt x="178" y="59"/>
                  <a:pt x="178" y="59"/>
                  <a:pt x="179" y="57"/>
                </a:cubicBezTo>
                <a:cubicBezTo>
                  <a:pt x="179" y="55"/>
                  <a:pt x="177" y="51"/>
                  <a:pt x="177" y="51"/>
                </a:cubicBezTo>
                <a:cubicBezTo>
                  <a:pt x="177" y="51"/>
                  <a:pt x="176" y="50"/>
                  <a:pt x="174" y="50"/>
                </a:cubicBezTo>
                <a:cubicBezTo>
                  <a:pt x="173" y="50"/>
                  <a:pt x="170" y="48"/>
                  <a:pt x="170" y="48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7" y="44"/>
                  <a:pt x="166" y="44"/>
                  <a:pt x="164" y="40"/>
                </a:cubicBezTo>
                <a:cubicBezTo>
                  <a:pt x="163" y="37"/>
                  <a:pt x="163" y="35"/>
                  <a:pt x="161" y="35"/>
                </a:cubicBezTo>
                <a:cubicBezTo>
                  <a:pt x="158" y="34"/>
                  <a:pt x="159" y="32"/>
                  <a:pt x="156" y="33"/>
                </a:cubicBezTo>
                <a:cubicBezTo>
                  <a:pt x="154" y="34"/>
                  <a:pt x="151" y="36"/>
                  <a:pt x="151" y="34"/>
                </a:cubicBezTo>
                <a:cubicBezTo>
                  <a:pt x="150" y="32"/>
                  <a:pt x="156" y="28"/>
                  <a:pt x="156" y="28"/>
                </a:cubicBezTo>
                <a:cubicBezTo>
                  <a:pt x="156" y="28"/>
                  <a:pt x="156" y="25"/>
                  <a:pt x="156" y="26"/>
                </a:cubicBezTo>
                <a:cubicBezTo>
                  <a:pt x="155" y="27"/>
                  <a:pt x="151" y="28"/>
                  <a:pt x="151" y="28"/>
                </a:cubicBezTo>
                <a:cubicBezTo>
                  <a:pt x="151" y="28"/>
                  <a:pt x="149" y="30"/>
                  <a:pt x="148" y="31"/>
                </a:cubicBezTo>
                <a:cubicBezTo>
                  <a:pt x="146" y="32"/>
                  <a:pt x="145" y="30"/>
                  <a:pt x="145" y="30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52" y="21"/>
                  <a:pt x="151" y="20"/>
                </a:cubicBezTo>
                <a:cubicBezTo>
                  <a:pt x="150" y="18"/>
                  <a:pt x="149" y="17"/>
                  <a:pt x="149" y="17"/>
                </a:cubicBezTo>
                <a:cubicBezTo>
                  <a:pt x="149" y="17"/>
                  <a:pt x="147" y="18"/>
                  <a:pt x="146" y="19"/>
                </a:cubicBezTo>
                <a:cubicBezTo>
                  <a:pt x="145" y="21"/>
                  <a:pt x="144" y="22"/>
                  <a:pt x="144" y="22"/>
                </a:cubicBezTo>
                <a:cubicBezTo>
                  <a:pt x="144" y="22"/>
                  <a:pt x="140" y="26"/>
                  <a:pt x="139" y="24"/>
                </a:cubicBezTo>
                <a:cubicBezTo>
                  <a:pt x="139" y="21"/>
                  <a:pt x="144" y="17"/>
                  <a:pt x="139" y="18"/>
                </a:cubicBezTo>
                <a:cubicBezTo>
                  <a:pt x="134" y="19"/>
                  <a:pt x="134" y="17"/>
                  <a:pt x="133" y="18"/>
                </a:cubicBezTo>
                <a:cubicBezTo>
                  <a:pt x="132" y="19"/>
                  <a:pt x="133" y="20"/>
                  <a:pt x="131" y="21"/>
                </a:cubicBezTo>
                <a:cubicBezTo>
                  <a:pt x="129" y="22"/>
                  <a:pt x="128" y="21"/>
                  <a:pt x="126" y="21"/>
                </a:cubicBezTo>
                <a:cubicBezTo>
                  <a:pt x="125" y="20"/>
                  <a:pt x="124" y="15"/>
                  <a:pt x="123" y="18"/>
                </a:cubicBezTo>
                <a:cubicBezTo>
                  <a:pt x="122" y="22"/>
                  <a:pt x="122" y="24"/>
                  <a:pt x="120" y="21"/>
                </a:cubicBezTo>
                <a:cubicBezTo>
                  <a:pt x="118" y="19"/>
                  <a:pt x="118" y="17"/>
                  <a:pt x="118" y="17"/>
                </a:cubicBezTo>
                <a:cubicBezTo>
                  <a:pt x="118" y="17"/>
                  <a:pt x="113" y="22"/>
                  <a:pt x="114" y="20"/>
                </a:cubicBezTo>
                <a:cubicBezTo>
                  <a:pt x="116" y="18"/>
                  <a:pt x="114" y="17"/>
                  <a:pt x="114" y="17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5"/>
                  <a:pt x="111" y="12"/>
                  <a:pt x="110" y="12"/>
                </a:cubicBezTo>
                <a:cubicBezTo>
                  <a:pt x="110" y="12"/>
                  <a:pt x="108" y="9"/>
                  <a:pt x="108" y="9"/>
                </a:cubicBezTo>
                <a:cubicBezTo>
                  <a:pt x="109" y="5"/>
                  <a:pt x="109" y="5"/>
                  <a:pt x="109" y="5"/>
                </a:cubicBezTo>
                <a:cubicBezTo>
                  <a:pt x="109" y="5"/>
                  <a:pt x="107" y="0"/>
                  <a:pt x="106" y="1"/>
                </a:cubicBezTo>
                <a:cubicBezTo>
                  <a:pt x="100" y="4"/>
                  <a:pt x="25" y="62"/>
                  <a:pt x="24" y="64"/>
                </a:cubicBezTo>
                <a:cubicBezTo>
                  <a:pt x="23" y="66"/>
                  <a:pt x="25" y="66"/>
                  <a:pt x="26" y="68"/>
                </a:cubicBezTo>
                <a:cubicBezTo>
                  <a:pt x="28" y="69"/>
                  <a:pt x="28" y="71"/>
                  <a:pt x="30" y="73"/>
                </a:cubicBezTo>
                <a:cubicBezTo>
                  <a:pt x="32" y="75"/>
                  <a:pt x="30" y="77"/>
                  <a:pt x="29" y="80"/>
                </a:cubicBezTo>
                <a:cubicBezTo>
                  <a:pt x="28" y="82"/>
                  <a:pt x="24" y="83"/>
                  <a:pt x="25" y="86"/>
                </a:cubicBezTo>
                <a:cubicBezTo>
                  <a:pt x="26" y="90"/>
                  <a:pt x="29" y="88"/>
                  <a:pt x="31" y="85"/>
                </a:cubicBezTo>
                <a:cubicBezTo>
                  <a:pt x="33" y="82"/>
                  <a:pt x="37" y="87"/>
                  <a:pt x="36" y="91"/>
                </a:cubicBezTo>
                <a:cubicBezTo>
                  <a:pt x="35" y="94"/>
                  <a:pt x="34" y="105"/>
                  <a:pt x="33" y="110"/>
                </a:cubicBezTo>
                <a:cubicBezTo>
                  <a:pt x="32" y="114"/>
                  <a:pt x="32" y="114"/>
                  <a:pt x="30" y="118"/>
                </a:cubicBezTo>
                <a:cubicBezTo>
                  <a:pt x="28" y="122"/>
                  <a:pt x="29" y="122"/>
                  <a:pt x="31" y="124"/>
                </a:cubicBezTo>
                <a:cubicBezTo>
                  <a:pt x="33" y="127"/>
                  <a:pt x="33" y="131"/>
                  <a:pt x="33" y="133"/>
                </a:cubicBezTo>
                <a:cubicBezTo>
                  <a:pt x="32" y="135"/>
                  <a:pt x="29" y="137"/>
                  <a:pt x="27" y="141"/>
                </a:cubicBezTo>
                <a:cubicBezTo>
                  <a:pt x="24" y="144"/>
                  <a:pt x="19" y="141"/>
                  <a:pt x="19" y="141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42"/>
                  <a:pt x="18" y="142"/>
                  <a:pt x="18" y="143"/>
                </a:cubicBezTo>
                <a:cubicBezTo>
                  <a:pt x="18" y="146"/>
                  <a:pt x="20" y="150"/>
                  <a:pt x="17" y="150"/>
                </a:cubicBezTo>
                <a:cubicBezTo>
                  <a:pt x="15" y="150"/>
                  <a:pt x="15" y="148"/>
                  <a:pt x="14" y="150"/>
                </a:cubicBezTo>
                <a:cubicBezTo>
                  <a:pt x="12" y="152"/>
                  <a:pt x="10" y="151"/>
                  <a:pt x="11" y="153"/>
                </a:cubicBezTo>
                <a:cubicBezTo>
                  <a:pt x="13" y="156"/>
                  <a:pt x="15" y="155"/>
                  <a:pt x="15" y="155"/>
                </a:cubicBezTo>
                <a:cubicBezTo>
                  <a:pt x="15" y="155"/>
                  <a:pt x="17" y="152"/>
                  <a:pt x="18" y="155"/>
                </a:cubicBezTo>
                <a:cubicBezTo>
                  <a:pt x="19" y="157"/>
                  <a:pt x="20" y="157"/>
                  <a:pt x="19" y="159"/>
                </a:cubicBezTo>
                <a:cubicBezTo>
                  <a:pt x="17" y="160"/>
                  <a:pt x="17" y="161"/>
                  <a:pt x="15" y="162"/>
                </a:cubicBezTo>
                <a:cubicBezTo>
                  <a:pt x="14" y="162"/>
                  <a:pt x="14" y="159"/>
                  <a:pt x="14" y="162"/>
                </a:cubicBezTo>
                <a:cubicBezTo>
                  <a:pt x="13" y="166"/>
                  <a:pt x="15" y="164"/>
                  <a:pt x="15" y="165"/>
                </a:cubicBezTo>
                <a:cubicBezTo>
                  <a:pt x="15" y="166"/>
                  <a:pt x="13" y="169"/>
                  <a:pt x="13" y="169"/>
                </a:cubicBezTo>
                <a:cubicBezTo>
                  <a:pt x="13" y="169"/>
                  <a:pt x="18" y="169"/>
                  <a:pt x="18" y="169"/>
                </a:cubicBezTo>
                <a:cubicBezTo>
                  <a:pt x="19" y="170"/>
                  <a:pt x="21" y="167"/>
                  <a:pt x="21" y="170"/>
                </a:cubicBezTo>
                <a:cubicBezTo>
                  <a:pt x="22" y="173"/>
                  <a:pt x="20" y="174"/>
                  <a:pt x="18" y="175"/>
                </a:cubicBezTo>
                <a:cubicBezTo>
                  <a:pt x="16" y="175"/>
                  <a:pt x="14" y="175"/>
                  <a:pt x="14" y="175"/>
                </a:cubicBezTo>
                <a:cubicBezTo>
                  <a:pt x="14" y="175"/>
                  <a:pt x="13" y="174"/>
                  <a:pt x="12" y="176"/>
                </a:cubicBezTo>
                <a:cubicBezTo>
                  <a:pt x="12" y="178"/>
                  <a:pt x="13" y="179"/>
                  <a:pt x="14" y="180"/>
                </a:cubicBezTo>
                <a:cubicBezTo>
                  <a:pt x="15" y="181"/>
                  <a:pt x="11" y="183"/>
                  <a:pt x="13" y="185"/>
                </a:cubicBezTo>
                <a:cubicBezTo>
                  <a:pt x="14" y="187"/>
                  <a:pt x="17" y="186"/>
                  <a:pt x="17" y="186"/>
                </a:cubicBezTo>
                <a:cubicBezTo>
                  <a:pt x="17" y="186"/>
                  <a:pt x="20" y="182"/>
                  <a:pt x="20" y="185"/>
                </a:cubicBezTo>
                <a:cubicBezTo>
                  <a:pt x="20" y="188"/>
                  <a:pt x="15" y="188"/>
                  <a:pt x="17" y="190"/>
                </a:cubicBezTo>
                <a:cubicBezTo>
                  <a:pt x="19" y="192"/>
                  <a:pt x="20" y="189"/>
                  <a:pt x="21" y="192"/>
                </a:cubicBezTo>
                <a:cubicBezTo>
                  <a:pt x="23" y="194"/>
                  <a:pt x="21" y="195"/>
                  <a:pt x="21" y="197"/>
                </a:cubicBezTo>
                <a:cubicBezTo>
                  <a:pt x="21" y="199"/>
                  <a:pt x="23" y="200"/>
                  <a:pt x="24" y="201"/>
                </a:cubicBezTo>
                <a:cubicBezTo>
                  <a:pt x="24" y="203"/>
                  <a:pt x="25" y="206"/>
                  <a:pt x="24" y="208"/>
                </a:cubicBezTo>
                <a:cubicBezTo>
                  <a:pt x="22" y="209"/>
                  <a:pt x="21" y="208"/>
                  <a:pt x="22" y="211"/>
                </a:cubicBezTo>
                <a:cubicBezTo>
                  <a:pt x="22" y="213"/>
                  <a:pt x="22" y="214"/>
                  <a:pt x="20" y="215"/>
                </a:cubicBezTo>
                <a:cubicBezTo>
                  <a:pt x="18" y="216"/>
                  <a:pt x="17" y="217"/>
                  <a:pt x="17" y="215"/>
                </a:cubicBezTo>
                <a:cubicBezTo>
                  <a:pt x="17" y="212"/>
                  <a:pt x="18" y="209"/>
                  <a:pt x="18" y="208"/>
                </a:cubicBezTo>
                <a:cubicBezTo>
                  <a:pt x="17" y="206"/>
                  <a:pt x="19" y="200"/>
                  <a:pt x="17" y="200"/>
                </a:cubicBezTo>
                <a:cubicBezTo>
                  <a:pt x="15" y="200"/>
                  <a:pt x="15" y="196"/>
                  <a:pt x="15" y="195"/>
                </a:cubicBezTo>
                <a:cubicBezTo>
                  <a:pt x="15" y="194"/>
                  <a:pt x="13" y="190"/>
                  <a:pt x="12" y="192"/>
                </a:cubicBezTo>
                <a:cubicBezTo>
                  <a:pt x="11" y="194"/>
                  <a:pt x="10" y="192"/>
                  <a:pt x="10" y="192"/>
                </a:cubicBezTo>
                <a:cubicBezTo>
                  <a:pt x="10" y="192"/>
                  <a:pt x="10" y="184"/>
                  <a:pt x="8" y="185"/>
                </a:cubicBezTo>
                <a:cubicBezTo>
                  <a:pt x="7" y="187"/>
                  <a:pt x="5" y="181"/>
                  <a:pt x="3" y="183"/>
                </a:cubicBezTo>
                <a:cubicBezTo>
                  <a:pt x="2" y="186"/>
                  <a:pt x="0" y="183"/>
                  <a:pt x="2" y="187"/>
                </a:cubicBezTo>
                <a:cubicBezTo>
                  <a:pt x="4" y="192"/>
                  <a:pt x="5" y="195"/>
                  <a:pt x="6" y="196"/>
                </a:cubicBezTo>
                <a:cubicBezTo>
                  <a:pt x="8" y="198"/>
                  <a:pt x="11" y="199"/>
                  <a:pt x="10" y="200"/>
                </a:cubicBezTo>
                <a:cubicBezTo>
                  <a:pt x="8" y="202"/>
                  <a:pt x="8" y="201"/>
                  <a:pt x="8" y="203"/>
                </a:cubicBezTo>
                <a:cubicBezTo>
                  <a:pt x="8" y="206"/>
                  <a:pt x="10" y="206"/>
                  <a:pt x="10" y="206"/>
                </a:cubicBezTo>
                <a:cubicBezTo>
                  <a:pt x="10" y="206"/>
                  <a:pt x="11" y="206"/>
                  <a:pt x="10" y="211"/>
                </a:cubicBezTo>
                <a:cubicBezTo>
                  <a:pt x="8" y="216"/>
                  <a:pt x="12" y="215"/>
                  <a:pt x="11" y="217"/>
                </a:cubicBezTo>
                <a:cubicBezTo>
                  <a:pt x="11" y="217"/>
                  <a:pt x="15" y="224"/>
                  <a:pt x="18" y="222"/>
                </a:cubicBezTo>
                <a:cubicBezTo>
                  <a:pt x="21" y="221"/>
                  <a:pt x="21" y="213"/>
                  <a:pt x="29" y="215"/>
                </a:cubicBezTo>
                <a:cubicBezTo>
                  <a:pt x="37" y="216"/>
                  <a:pt x="149" y="251"/>
                  <a:pt x="197" y="256"/>
                </a:cubicBezTo>
                <a:cubicBezTo>
                  <a:pt x="197" y="256"/>
                  <a:pt x="204" y="258"/>
                  <a:pt x="204" y="256"/>
                </a:cubicBezTo>
                <a:cubicBezTo>
                  <a:pt x="204" y="254"/>
                  <a:pt x="206" y="252"/>
                  <a:pt x="207" y="253"/>
                </a:cubicBezTo>
                <a:cubicBezTo>
                  <a:pt x="209" y="254"/>
                  <a:pt x="205" y="257"/>
                  <a:pt x="208" y="258"/>
                </a:cubicBezTo>
                <a:cubicBezTo>
                  <a:pt x="211" y="259"/>
                  <a:pt x="215" y="262"/>
                  <a:pt x="218" y="262"/>
                </a:cubicBezTo>
                <a:cubicBezTo>
                  <a:pt x="220" y="262"/>
                  <a:pt x="222" y="263"/>
                  <a:pt x="223" y="265"/>
                </a:cubicBezTo>
                <a:cubicBezTo>
                  <a:pt x="224" y="266"/>
                  <a:pt x="226" y="266"/>
                  <a:pt x="228" y="266"/>
                </a:cubicBezTo>
                <a:cubicBezTo>
                  <a:pt x="229" y="266"/>
                  <a:pt x="232" y="264"/>
                  <a:pt x="233" y="266"/>
                </a:cubicBezTo>
                <a:cubicBezTo>
                  <a:pt x="234" y="269"/>
                  <a:pt x="234" y="268"/>
                  <a:pt x="236" y="268"/>
                </a:cubicBezTo>
                <a:cubicBezTo>
                  <a:pt x="239" y="268"/>
                  <a:pt x="243" y="269"/>
                  <a:pt x="243" y="269"/>
                </a:cubicBezTo>
                <a:cubicBezTo>
                  <a:pt x="243" y="269"/>
                  <a:pt x="243" y="269"/>
                  <a:pt x="243" y="269"/>
                </a:cubicBezTo>
                <a:cubicBezTo>
                  <a:pt x="244" y="269"/>
                  <a:pt x="245" y="268"/>
                  <a:pt x="246" y="266"/>
                </a:cubicBezTo>
                <a:cubicBezTo>
                  <a:pt x="249" y="262"/>
                  <a:pt x="250" y="262"/>
                  <a:pt x="253" y="262"/>
                </a:cubicBezTo>
                <a:cubicBezTo>
                  <a:pt x="253" y="262"/>
                  <a:pt x="257" y="260"/>
                  <a:pt x="259" y="261"/>
                </a:cubicBezTo>
                <a:cubicBezTo>
                  <a:pt x="262" y="261"/>
                  <a:pt x="262" y="263"/>
                  <a:pt x="263" y="265"/>
                </a:cubicBezTo>
                <a:cubicBezTo>
                  <a:pt x="263" y="267"/>
                  <a:pt x="266" y="271"/>
                  <a:pt x="267" y="269"/>
                </a:cubicBezTo>
                <a:cubicBezTo>
                  <a:pt x="268" y="267"/>
                  <a:pt x="272" y="271"/>
                  <a:pt x="273" y="271"/>
                </a:cubicBezTo>
                <a:cubicBezTo>
                  <a:pt x="274" y="271"/>
                  <a:pt x="274" y="274"/>
                  <a:pt x="277" y="282"/>
                </a:cubicBezTo>
                <a:cubicBezTo>
                  <a:pt x="279" y="290"/>
                  <a:pt x="282" y="286"/>
                  <a:pt x="283" y="287"/>
                </a:cubicBezTo>
                <a:cubicBezTo>
                  <a:pt x="284" y="288"/>
                  <a:pt x="285" y="288"/>
                  <a:pt x="286" y="288"/>
                </a:cubicBezTo>
                <a:cubicBezTo>
                  <a:pt x="287" y="289"/>
                  <a:pt x="293" y="290"/>
                  <a:pt x="295" y="290"/>
                </a:cubicBezTo>
                <a:cubicBezTo>
                  <a:pt x="298" y="290"/>
                  <a:pt x="300" y="292"/>
                  <a:pt x="302" y="293"/>
                </a:cubicBezTo>
                <a:cubicBezTo>
                  <a:pt x="305" y="294"/>
                  <a:pt x="307" y="298"/>
                  <a:pt x="309" y="299"/>
                </a:cubicBezTo>
                <a:cubicBezTo>
                  <a:pt x="310" y="301"/>
                  <a:pt x="310" y="304"/>
                  <a:pt x="307" y="305"/>
                </a:cubicBezTo>
                <a:cubicBezTo>
                  <a:pt x="306" y="305"/>
                  <a:pt x="305" y="305"/>
                  <a:pt x="304" y="305"/>
                </a:cubicBezTo>
                <a:cubicBezTo>
                  <a:pt x="304" y="305"/>
                  <a:pt x="304" y="305"/>
                  <a:pt x="304" y="305"/>
                </a:cubicBezTo>
                <a:cubicBezTo>
                  <a:pt x="307" y="309"/>
                  <a:pt x="310" y="311"/>
                  <a:pt x="312" y="315"/>
                </a:cubicBezTo>
                <a:cubicBezTo>
                  <a:pt x="313" y="315"/>
                  <a:pt x="313" y="315"/>
                  <a:pt x="313" y="315"/>
                </a:cubicBezTo>
                <a:cubicBezTo>
                  <a:pt x="317" y="312"/>
                  <a:pt x="317" y="312"/>
                  <a:pt x="317" y="312"/>
                </a:cubicBezTo>
                <a:cubicBezTo>
                  <a:pt x="317" y="312"/>
                  <a:pt x="326" y="313"/>
                  <a:pt x="327" y="313"/>
                </a:cubicBezTo>
                <a:cubicBezTo>
                  <a:pt x="328" y="313"/>
                  <a:pt x="335" y="310"/>
                  <a:pt x="336" y="309"/>
                </a:cubicBezTo>
                <a:cubicBezTo>
                  <a:pt x="337" y="308"/>
                  <a:pt x="337" y="308"/>
                  <a:pt x="337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41" y="306"/>
                  <a:pt x="343" y="305"/>
                </a:cubicBezTo>
                <a:cubicBezTo>
                  <a:pt x="345" y="303"/>
                  <a:pt x="346" y="301"/>
                  <a:pt x="352" y="302"/>
                </a:cubicBezTo>
                <a:cubicBezTo>
                  <a:pt x="358" y="303"/>
                  <a:pt x="365" y="303"/>
                  <a:pt x="368" y="301"/>
                </a:cubicBezTo>
                <a:cubicBezTo>
                  <a:pt x="372" y="300"/>
                  <a:pt x="378" y="300"/>
                  <a:pt x="379" y="294"/>
                </a:cubicBezTo>
                <a:cubicBezTo>
                  <a:pt x="381" y="287"/>
                  <a:pt x="383" y="283"/>
                  <a:pt x="384" y="280"/>
                </a:cubicBezTo>
                <a:cubicBezTo>
                  <a:pt x="386" y="277"/>
                  <a:pt x="387" y="274"/>
                  <a:pt x="390" y="277"/>
                </a:cubicBezTo>
                <a:cubicBezTo>
                  <a:pt x="393" y="280"/>
                  <a:pt x="394" y="276"/>
                  <a:pt x="397" y="278"/>
                </a:cubicBezTo>
                <a:cubicBezTo>
                  <a:pt x="400" y="280"/>
                  <a:pt x="397" y="285"/>
                  <a:pt x="399" y="289"/>
                </a:cubicBezTo>
                <a:cubicBezTo>
                  <a:pt x="400" y="293"/>
                  <a:pt x="404" y="298"/>
                  <a:pt x="406" y="300"/>
                </a:cubicBezTo>
                <a:cubicBezTo>
                  <a:pt x="406" y="301"/>
                  <a:pt x="406" y="301"/>
                  <a:pt x="406" y="301"/>
                </a:cubicBezTo>
                <a:cubicBezTo>
                  <a:pt x="407" y="300"/>
                  <a:pt x="408" y="299"/>
                  <a:pt x="408" y="299"/>
                </a:cubicBezTo>
                <a:cubicBezTo>
                  <a:pt x="408" y="299"/>
                  <a:pt x="413" y="296"/>
                  <a:pt x="415" y="295"/>
                </a:cubicBezTo>
                <a:cubicBezTo>
                  <a:pt x="418" y="295"/>
                  <a:pt x="420" y="292"/>
                  <a:pt x="420" y="292"/>
                </a:cubicBezTo>
                <a:cubicBezTo>
                  <a:pt x="422" y="290"/>
                  <a:pt x="422" y="290"/>
                  <a:pt x="422" y="290"/>
                </a:cubicBezTo>
                <a:cubicBezTo>
                  <a:pt x="422" y="290"/>
                  <a:pt x="420" y="292"/>
                  <a:pt x="423" y="293"/>
                </a:cubicBezTo>
                <a:cubicBezTo>
                  <a:pt x="427" y="294"/>
                  <a:pt x="430" y="291"/>
                  <a:pt x="429" y="293"/>
                </a:cubicBezTo>
                <a:cubicBezTo>
                  <a:pt x="429" y="295"/>
                  <a:pt x="425" y="297"/>
                  <a:pt x="425" y="297"/>
                </a:cubicBezTo>
                <a:cubicBezTo>
                  <a:pt x="425" y="297"/>
                  <a:pt x="424" y="297"/>
                  <a:pt x="422" y="297"/>
                </a:cubicBezTo>
                <a:cubicBezTo>
                  <a:pt x="420" y="297"/>
                  <a:pt x="417" y="301"/>
                  <a:pt x="417" y="301"/>
                </a:cubicBezTo>
                <a:cubicBezTo>
                  <a:pt x="417" y="301"/>
                  <a:pt x="416" y="302"/>
                  <a:pt x="415" y="303"/>
                </a:cubicBezTo>
                <a:cubicBezTo>
                  <a:pt x="414" y="304"/>
                  <a:pt x="414" y="306"/>
                  <a:pt x="414" y="308"/>
                </a:cubicBezTo>
                <a:cubicBezTo>
                  <a:pt x="414" y="309"/>
                  <a:pt x="414" y="310"/>
                  <a:pt x="416" y="311"/>
                </a:cubicBezTo>
                <a:cubicBezTo>
                  <a:pt x="418" y="312"/>
                  <a:pt x="420" y="311"/>
                  <a:pt x="420" y="311"/>
                </a:cubicBezTo>
                <a:cubicBezTo>
                  <a:pt x="420" y="311"/>
                  <a:pt x="425" y="307"/>
                  <a:pt x="425" y="306"/>
                </a:cubicBezTo>
                <a:cubicBezTo>
                  <a:pt x="426" y="305"/>
                  <a:pt x="427" y="302"/>
                  <a:pt x="427" y="302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300"/>
                  <a:pt x="434" y="300"/>
                  <a:pt x="436" y="299"/>
                </a:cubicBezTo>
                <a:cubicBezTo>
                  <a:pt x="439" y="299"/>
                  <a:pt x="442" y="297"/>
                  <a:pt x="442" y="297"/>
                </a:cubicBezTo>
                <a:cubicBezTo>
                  <a:pt x="442" y="297"/>
                  <a:pt x="445" y="296"/>
                  <a:pt x="446" y="295"/>
                </a:cubicBezTo>
                <a:cubicBezTo>
                  <a:pt x="447" y="293"/>
                  <a:pt x="447" y="293"/>
                  <a:pt x="447" y="293"/>
                </a:cubicBezTo>
                <a:cubicBezTo>
                  <a:pt x="447" y="293"/>
                  <a:pt x="447" y="290"/>
                  <a:pt x="446" y="290"/>
                </a:cubicBezTo>
                <a:cubicBezTo>
                  <a:pt x="445" y="290"/>
                  <a:pt x="444" y="291"/>
                  <a:pt x="446" y="289"/>
                </a:cubicBezTo>
                <a:cubicBezTo>
                  <a:pt x="448" y="287"/>
                  <a:pt x="447" y="288"/>
                  <a:pt x="449" y="287"/>
                </a:cubicBezTo>
                <a:cubicBezTo>
                  <a:pt x="451" y="285"/>
                  <a:pt x="452" y="282"/>
                  <a:pt x="452" y="282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51" y="278"/>
                  <a:pt x="449" y="275"/>
                  <a:pt x="448" y="277"/>
                </a:cubicBezTo>
                <a:cubicBezTo>
                  <a:pt x="446" y="280"/>
                  <a:pt x="446" y="283"/>
                  <a:pt x="445" y="286"/>
                </a:cubicBezTo>
                <a:cubicBezTo>
                  <a:pt x="444" y="288"/>
                  <a:pt x="442" y="289"/>
                  <a:pt x="442" y="289"/>
                </a:cubicBezTo>
                <a:cubicBezTo>
                  <a:pt x="442" y="289"/>
                  <a:pt x="440" y="288"/>
                  <a:pt x="438" y="288"/>
                </a:cubicBezTo>
                <a:cubicBezTo>
                  <a:pt x="436" y="289"/>
                  <a:pt x="428" y="290"/>
                  <a:pt x="427" y="288"/>
                </a:cubicBezTo>
                <a:cubicBezTo>
                  <a:pt x="426" y="285"/>
                  <a:pt x="423" y="282"/>
                  <a:pt x="421" y="283"/>
                </a:cubicBezTo>
                <a:cubicBezTo>
                  <a:pt x="419" y="283"/>
                  <a:pt x="418" y="281"/>
                  <a:pt x="418" y="278"/>
                </a:cubicBezTo>
                <a:cubicBezTo>
                  <a:pt x="418" y="275"/>
                  <a:pt x="417" y="271"/>
                  <a:pt x="417" y="271"/>
                </a:cubicBezTo>
                <a:cubicBezTo>
                  <a:pt x="417" y="271"/>
                  <a:pt x="422" y="270"/>
                  <a:pt x="416" y="270"/>
                </a:cubicBezTo>
                <a:cubicBezTo>
                  <a:pt x="410" y="270"/>
                  <a:pt x="407" y="270"/>
                  <a:pt x="407" y="270"/>
                </a:cubicBezTo>
                <a:cubicBezTo>
                  <a:pt x="414" y="265"/>
                  <a:pt x="414" y="265"/>
                  <a:pt x="414" y="265"/>
                </a:cubicBezTo>
                <a:cubicBezTo>
                  <a:pt x="414" y="265"/>
                  <a:pt x="418" y="266"/>
                  <a:pt x="419" y="265"/>
                </a:cubicBezTo>
                <a:cubicBezTo>
                  <a:pt x="419" y="263"/>
                  <a:pt x="419" y="261"/>
                  <a:pt x="419" y="261"/>
                </a:cubicBezTo>
                <a:cubicBezTo>
                  <a:pt x="419" y="261"/>
                  <a:pt x="419" y="257"/>
                  <a:pt x="411" y="258"/>
                </a:cubicBezTo>
                <a:cubicBezTo>
                  <a:pt x="403" y="259"/>
                  <a:pt x="394" y="263"/>
                  <a:pt x="392" y="264"/>
                </a:cubicBezTo>
                <a:cubicBezTo>
                  <a:pt x="391" y="266"/>
                  <a:pt x="380" y="280"/>
                  <a:pt x="375" y="282"/>
                </a:cubicBezTo>
                <a:cubicBezTo>
                  <a:pt x="375" y="282"/>
                  <a:pt x="383" y="273"/>
                  <a:pt x="382" y="270"/>
                </a:cubicBezTo>
                <a:cubicBezTo>
                  <a:pt x="380" y="268"/>
                  <a:pt x="386" y="261"/>
                  <a:pt x="391" y="259"/>
                </a:cubicBezTo>
                <a:cubicBezTo>
                  <a:pt x="396" y="257"/>
                  <a:pt x="397" y="258"/>
                  <a:pt x="399" y="253"/>
                </a:cubicBezTo>
                <a:cubicBezTo>
                  <a:pt x="401" y="248"/>
                  <a:pt x="404" y="246"/>
                  <a:pt x="406" y="246"/>
                </a:cubicBezTo>
                <a:cubicBezTo>
                  <a:pt x="408" y="246"/>
                  <a:pt x="408" y="246"/>
                  <a:pt x="413" y="246"/>
                </a:cubicBezTo>
                <a:cubicBezTo>
                  <a:pt x="419" y="246"/>
                  <a:pt x="422" y="244"/>
                  <a:pt x="422" y="244"/>
                </a:cubicBezTo>
                <a:cubicBezTo>
                  <a:pt x="422" y="244"/>
                  <a:pt x="432" y="245"/>
                  <a:pt x="435" y="245"/>
                </a:cubicBezTo>
                <a:cubicBezTo>
                  <a:pt x="437" y="246"/>
                  <a:pt x="442" y="244"/>
                  <a:pt x="444" y="243"/>
                </a:cubicBezTo>
                <a:cubicBezTo>
                  <a:pt x="446" y="242"/>
                  <a:pt x="450" y="240"/>
                  <a:pt x="451" y="239"/>
                </a:cubicBezTo>
                <a:cubicBezTo>
                  <a:pt x="452" y="238"/>
                  <a:pt x="454" y="233"/>
                  <a:pt x="454" y="233"/>
                </a:cubicBezTo>
                <a:cubicBezTo>
                  <a:pt x="454" y="233"/>
                  <a:pt x="457" y="229"/>
                  <a:pt x="459" y="229"/>
                </a:cubicBezTo>
                <a:cubicBezTo>
                  <a:pt x="461" y="228"/>
                  <a:pt x="463" y="228"/>
                  <a:pt x="465" y="226"/>
                </a:cubicBezTo>
                <a:cubicBezTo>
                  <a:pt x="466" y="225"/>
                  <a:pt x="470" y="221"/>
                  <a:pt x="468" y="219"/>
                </a:cubicBezTo>
                <a:close/>
                <a:moveTo>
                  <a:pt x="276" y="104"/>
                </a:moveTo>
                <a:cubicBezTo>
                  <a:pt x="277" y="106"/>
                  <a:pt x="277" y="107"/>
                  <a:pt x="278" y="107"/>
                </a:cubicBezTo>
                <a:cubicBezTo>
                  <a:pt x="277" y="107"/>
                  <a:pt x="276" y="107"/>
                  <a:pt x="276" y="107"/>
                </a:cubicBezTo>
                <a:cubicBezTo>
                  <a:pt x="276" y="107"/>
                  <a:pt x="273" y="104"/>
                  <a:pt x="268" y="102"/>
                </a:cubicBezTo>
                <a:cubicBezTo>
                  <a:pt x="268" y="102"/>
                  <a:pt x="274" y="100"/>
                  <a:pt x="276" y="104"/>
                </a:cubicBezTo>
                <a:close/>
                <a:moveTo>
                  <a:pt x="136" y="67"/>
                </a:moveTo>
                <a:cubicBezTo>
                  <a:pt x="138" y="65"/>
                  <a:pt x="128" y="63"/>
                  <a:pt x="126" y="61"/>
                </a:cubicBezTo>
                <a:cubicBezTo>
                  <a:pt x="125" y="58"/>
                  <a:pt x="132" y="59"/>
                  <a:pt x="135" y="58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59"/>
                  <a:pt x="143" y="64"/>
                  <a:pt x="144" y="64"/>
                </a:cubicBezTo>
                <a:cubicBezTo>
                  <a:pt x="145" y="65"/>
                  <a:pt x="147" y="66"/>
                  <a:pt x="149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2" y="67"/>
                  <a:pt x="151" y="67"/>
                  <a:pt x="149" y="66"/>
                </a:cubicBezTo>
                <a:cubicBezTo>
                  <a:pt x="146" y="68"/>
                  <a:pt x="140" y="72"/>
                  <a:pt x="136" y="72"/>
                </a:cubicBezTo>
                <a:cubicBezTo>
                  <a:pt x="132" y="71"/>
                  <a:pt x="125" y="73"/>
                  <a:pt x="124" y="71"/>
                </a:cubicBezTo>
                <a:cubicBezTo>
                  <a:pt x="123" y="70"/>
                  <a:pt x="133" y="69"/>
                  <a:pt x="136" y="67"/>
                </a:cubicBezTo>
                <a:close/>
                <a:moveTo>
                  <a:pt x="160" y="110"/>
                </a:moveTo>
                <a:cubicBezTo>
                  <a:pt x="157" y="110"/>
                  <a:pt x="153" y="117"/>
                  <a:pt x="152" y="117"/>
                </a:cubicBezTo>
                <a:cubicBezTo>
                  <a:pt x="150" y="117"/>
                  <a:pt x="143" y="120"/>
                  <a:pt x="139" y="120"/>
                </a:cubicBezTo>
                <a:cubicBezTo>
                  <a:pt x="135" y="119"/>
                  <a:pt x="126" y="116"/>
                  <a:pt x="124" y="114"/>
                </a:cubicBezTo>
                <a:cubicBezTo>
                  <a:pt x="121" y="111"/>
                  <a:pt x="128" y="114"/>
                  <a:pt x="130" y="114"/>
                </a:cubicBezTo>
                <a:cubicBezTo>
                  <a:pt x="132" y="114"/>
                  <a:pt x="135" y="109"/>
                  <a:pt x="135" y="102"/>
                </a:cubicBezTo>
                <a:cubicBezTo>
                  <a:pt x="135" y="94"/>
                  <a:pt x="138" y="104"/>
                  <a:pt x="142" y="107"/>
                </a:cubicBezTo>
                <a:cubicBezTo>
                  <a:pt x="142" y="107"/>
                  <a:pt x="163" y="105"/>
                  <a:pt x="165" y="107"/>
                </a:cubicBezTo>
                <a:cubicBezTo>
                  <a:pt x="166" y="108"/>
                  <a:pt x="163" y="111"/>
                  <a:pt x="160" y="110"/>
                </a:cubicBezTo>
                <a:close/>
                <a:moveTo>
                  <a:pt x="200" y="239"/>
                </a:moveTo>
                <a:cubicBezTo>
                  <a:pt x="200" y="239"/>
                  <a:pt x="200" y="239"/>
                  <a:pt x="200" y="236"/>
                </a:cubicBezTo>
                <a:cubicBezTo>
                  <a:pt x="200" y="233"/>
                  <a:pt x="196" y="230"/>
                  <a:pt x="194" y="227"/>
                </a:cubicBezTo>
                <a:cubicBezTo>
                  <a:pt x="192" y="224"/>
                  <a:pt x="194" y="221"/>
                  <a:pt x="189" y="218"/>
                </a:cubicBezTo>
                <a:cubicBezTo>
                  <a:pt x="185" y="215"/>
                  <a:pt x="191" y="209"/>
                  <a:pt x="194" y="207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7" y="211"/>
                  <a:pt x="197" y="211"/>
                  <a:pt x="197" y="211"/>
                </a:cubicBezTo>
                <a:cubicBezTo>
                  <a:pt x="197" y="211"/>
                  <a:pt x="197" y="216"/>
                  <a:pt x="198" y="219"/>
                </a:cubicBezTo>
                <a:cubicBezTo>
                  <a:pt x="199" y="221"/>
                  <a:pt x="201" y="228"/>
                  <a:pt x="201" y="228"/>
                </a:cubicBezTo>
                <a:lnTo>
                  <a:pt x="200" y="239"/>
                </a:ln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0" name="Freeform 84">
            <a:extLst>
              <a:ext uri="{FF2B5EF4-FFF2-40B4-BE49-F238E27FC236}">
                <a16:creationId xmlns:a16="http://schemas.microsoft.com/office/drawing/2014/main" id="{2B89C1C7-3E3C-44C9-A7D5-3EB75A0C9B47}"/>
              </a:ext>
            </a:extLst>
          </p:cNvPr>
          <p:cNvSpPr>
            <a:spLocks/>
          </p:cNvSpPr>
          <p:nvPr/>
        </p:nvSpPr>
        <p:spPr bwMode="auto">
          <a:xfrm>
            <a:off x="6075363" y="1176338"/>
            <a:ext cx="695325" cy="790575"/>
          </a:xfrm>
          <a:custGeom>
            <a:avLst/>
            <a:gdLst>
              <a:gd name="T0" fmla="*/ 132980 w 183"/>
              <a:gd name="T1" fmla="*/ 64403 h 209"/>
              <a:gd name="T2" fmla="*/ 136779 w 183"/>
              <a:gd name="T3" fmla="*/ 98499 h 209"/>
              <a:gd name="T4" fmla="*/ 121581 w 183"/>
              <a:gd name="T5" fmla="*/ 113653 h 209"/>
              <a:gd name="T6" fmla="*/ 98785 w 183"/>
              <a:gd name="T7" fmla="*/ 125018 h 209"/>
              <a:gd name="T8" fmla="*/ 72189 w 183"/>
              <a:gd name="T9" fmla="*/ 140172 h 209"/>
              <a:gd name="T10" fmla="*/ 41794 w 183"/>
              <a:gd name="T11" fmla="*/ 174268 h 209"/>
              <a:gd name="T12" fmla="*/ 26596 w 183"/>
              <a:gd name="T13" fmla="*/ 238671 h 209"/>
              <a:gd name="T14" fmla="*/ 34195 w 183"/>
              <a:gd name="T15" fmla="*/ 287921 h 209"/>
              <a:gd name="T16" fmla="*/ 41794 w 183"/>
              <a:gd name="T17" fmla="*/ 314440 h 209"/>
              <a:gd name="T18" fmla="*/ 129180 w 183"/>
              <a:gd name="T19" fmla="*/ 314440 h 209"/>
              <a:gd name="T20" fmla="*/ 205168 w 183"/>
              <a:gd name="T21" fmla="*/ 363690 h 209"/>
              <a:gd name="T22" fmla="*/ 250761 w 183"/>
              <a:gd name="T23" fmla="*/ 405363 h 209"/>
              <a:gd name="T24" fmla="*/ 269758 w 183"/>
              <a:gd name="T25" fmla="*/ 428093 h 209"/>
              <a:gd name="T26" fmla="*/ 296354 w 183"/>
              <a:gd name="T27" fmla="*/ 477343 h 209"/>
              <a:gd name="T28" fmla="*/ 330549 w 183"/>
              <a:gd name="T29" fmla="*/ 500073 h 209"/>
              <a:gd name="T30" fmla="*/ 360944 w 183"/>
              <a:gd name="T31" fmla="*/ 541746 h 209"/>
              <a:gd name="T32" fmla="*/ 368543 w 183"/>
              <a:gd name="T33" fmla="*/ 602361 h 209"/>
              <a:gd name="T34" fmla="*/ 372343 w 183"/>
              <a:gd name="T35" fmla="*/ 647822 h 209"/>
              <a:gd name="T36" fmla="*/ 414136 w 183"/>
              <a:gd name="T37" fmla="*/ 666765 h 209"/>
              <a:gd name="T38" fmla="*/ 433133 w 183"/>
              <a:gd name="T39" fmla="*/ 693284 h 209"/>
              <a:gd name="T40" fmla="*/ 448331 w 183"/>
              <a:gd name="T41" fmla="*/ 723591 h 209"/>
              <a:gd name="T42" fmla="*/ 501523 w 183"/>
              <a:gd name="T43" fmla="*/ 746322 h 209"/>
              <a:gd name="T44" fmla="*/ 547116 w 183"/>
              <a:gd name="T45" fmla="*/ 787995 h 209"/>
              <a:gd name="T46" fmla="*/ 604107 w 183"/>
              <a:gd name="T47" fmla="*/ 784206 h 209"/>
              <a:gd name="T48" fmla="*/ 630703 w 183"/>
              <a:gd name="T49" fmla="*/ 746322 h 209"/>
              <a:gd name="T50" fmla="*/ 619305 w 183"/>
              <a:gd name="T51" fmla="*/ 704649 h 209"/>
              <a:gd name="T52" fmla="*/ 615505 w 183"/>
              <a:gd name="T53" fmla="*/ 666765 h 209"/>
              <a:gd name="T54" fmla="*/ 592709 w 183"/>
              <a:gd name="T55" fmla="*/ 621303 h 209"/>
              <a:gd name="T56" fmla="*/ 604107 w 183"/>
              <a:gd name="T57" fmla="*/ 564477 h 209"/>
              <a:gd name="T58" fmla="*/ 649700 w 183"/>
              <a:gd name="T59" fmla="*/ 515227 h 209"/>
              <a:gd name="T60" fmla="*/ 638302 w 183"/>
              <a:gd name="T61" fmla="*/ 454612 h 209"/>
              <a:gd name="T62" fmla="*/ 691494 w 183"/>
              <a:gd name="T63" fmla="*/ 397786 h 209"/>
              <a:gd name="T64" fmla="*/ 657299 w 183"/>
              <a:gd name="T65" fmla="*/ 344748 h 209"/>
              <a:gd name="T66" fmla="*/ 611706 w 183"/>
              <a:gd name="T67" fmla="*/ 337171 h 209"/>
              <a:gd name="T68" fmla="*/ 653499 w 183"/>
              <a:gd name="T69" fmla="*/ 325805 h 209"/>
              <a:gd name="T70" fmla="*/ 611706 w 183"/>
              <a:gd name="T71" fmla="*/ 280344 h 209"/>
              <a:gd name="T72" fmla="*/ 550915 w 183"/>
              <a:gd name="T73" fmla="*/ 272767 h 209"/>
              <a:gd name="T74" fmla="*/ 566113 w 183"/>
              <a:gd name="T75" fmla="*/ 250037 h 209"/>
              <a:gd name="T76" fmla="*/ 547116 w 183"/>
              <a:gd name="T77" fmla="*/ 200787 h 209"/>
              <a:gd name="T78" fmla="*/ 493924 w 183"/>
              <a:gd name="T79" fmla="*/ 181845 h 209"/>
              <a:gd name="T80" fmla="*/ 448331 w 183"/>
              <a:gd name="T81" fmla="*/ 166691 h 209"/>
              <a:gd name="T82" fmla="*/ 433133 w 183"/>
              <a:gd name="T83" fmla="*/ 136384 h 209"/>
              <a:gd name="T84" fmla="*/ 372343 w 183"/>
              <a:gd name="T85" fmla="*/ 75769 h 209"/>
              <a:gd name="T86" fmla="*/ 341947 w 183"/>
              <a:gd name="T87" fmla="*/ 45461 h 209"/>
              <a:gd name="T88" fmla="*/ 284956 w 183"/>
              <a:gd name="T89" fmla="*/ 22731 h 209"/>
              <a:gd name="T90" fmla="*/ 269758 w 183"/>
              <a:gd name="T91" fmla="*/ 53038 h 209"/>
              <a:gd name="T92" fmla="*/ 227965 w 183"/>
              <a:gd name="T93" fmla="*/ 68192 h 209"/>
              <a:gd name="T94" fmla="*/ 231764 w 183"/>
              <a:gd name="T95" fmla="*/ 26519 h 2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3" h="209">
                <a:moveTo>
                  <a:pt x="51" y="6"/>
                </a:moveTo>
                <a:cubicBezTo>
                  <a:pt x="47" y="5"/>
                  <a:pt x="46" y="6"/>
                  <a:pt x="42" y="10"/>
                </a:cubicBezTo>
                <a:cubicBezTo>
                  <a:pt x="39" y="14"/>
                  <a:pt x="31" y="15"/>
                  <a:pt x="35" y="17"/>
                </a:cubicBezTo>
                <a:cubicBezTo>
                  <a:pt x="39" y="19"/>
                  <a:pt x="43" y="20"/>
                  <a:pt x="41" y="22"/>
                </a:cubicBezTo>
                <a:cubicBezTo>
                  <a:pt x="39" y="24"/>
                  <a:pt x="34" y="23"/>
                  <a:pt x="34" y="23"/>
                </a:cubicBezTo>
                <a:cubicBezTo>
                  <a:pt x="34" y="23"/>
                  <a:pt x="33" y="24"/>
                  <a:pt x="36" y="26"/>
                </a:cubicBezTo>
                <a:cubicBezTo>
                  <a:pt x="40" y="28"/>
                  <a:pt x="39" y="30"/>
                  <a:pt x="39" y="30"/>
                </a:cubicBezTo>
                <a:cubicBezTo>
                  <a:pt x="35" y="30"/>
                  <a:pt x="34" y="26"/>
                  <a:pt x="35" y="29"/>
                </a:cubicBezTo>
                <a:cubicBezTo>
                  <a:pt x="35" y="31"/>
                  <a:pt x="33" y="33"/>
                  <a:pt x="32" y="30"/>
                </a:cubicBezTo>
                <a:cubicBezTo>
                  <a:pt x="31" y="27"/>
                  <a:pt x="31" y="23"/>
                  <a:pt x="30" y="25"/>
                </a:cubicBezTo>
                <a:cubicBezTo>
                  <a:pt x="29" y="27"/>
                  <a:pt x="33" y="30"/>
                  <a:pt x="31" y="31"/>
                </a:cubicBezTo>
                <a:cubicBezTo>
                  <a:pt x="29" y="33"/>
                  <a:pt x="26" y="33"/>
                  <a:pt x="26" y="33"/>
                </a:cubicBezTo>
                <a:cubicBezTo>
                  <a:pt x="26" y="33"/>
                  <a:pt x="25" y="28"/>
                  <a:pt x="24" y="29"/>
                </a:cubicBezTo>
                <a:cubicBezTo>
                  <a:pt x="21" y="33"/>
                  <a:pt x="23" y="32"/>
                  <a:pt x="19" y="34"/>
                </a:cubicBezTo>
                <a:cubicBezTo>
                  <a:pt x="16" y="37"/>
                  <a:pt x="17" y="35"/>
                  <a:pt x="19" y="37"/>
                </a:cubicBezTo>
                <a:cubicBezTo>
                  <a:pt x="22" y="39"/>
                  <a:pt x="23" y="42"/>
                  <a:pt x="19" y="43"/>
                </a:cubicBezTo>
                <a:cubicBezTo>
                  <a:pt x="14" y="43"/>
                  <a:pt x="14" y="40"/>
                  <a:pt x="14" y="43"/>
                </a:cubicBezTo>
                <a:cubicBezTo>
                  <a:pt x="15" y="46"/>
                  <a:pt x="14" y="42"/>
                  <a:pt x="11" y="46"/>
                </a:cubicBezTo>
                <a:cubicBezTo>
                  <a:pt x="8" y="50"/>
                  <a:pt x="10" y="52"/>
                  <a:pt x="11" y="52"/>
                </a:cubicBezTo>
                <a:cubicBezTo>
                  <a:pt x="13" y="52"/>
                  <a:pt x="16" y="53"/>
                  <a:pt x="16" y="54"/>
                </a:cubicBezTo>
                <a:cubicBezTo>
                  <a:pt x="17" y="56"/>
                  <a:pt x="8" y="61"/>
                  <a:pt x="7" y="63"/>
                </a:cubicBezTo>
                <a:cubicBezTo>
                  <a:pt x="6" y="65"/>
                  <a:pt x="0" y="63"/>
                  <a:pt x="0" y="67"/>
                </a:cubicBezTo>
                <a:cubicBezTo>
                  <a:pt x="1" y="71"/>
                  <a:pt x="2" y="72"/>
                  <a:pt x="5" y="72"/>
                </a:cubicBezTo>
                <a:cubicBezTo>
                  <a:pt x="8" y="73"/>
                  <a:pt x="6" y="76"/>
                  <a:pt x="9" y="76"/>
                </a:cubicBezTo>
                <a:cubicBezTo>
                  <a:pt x="13" y="76"/>
                  <a:pt x="11" y="71"/>
                  <a:pt x="15" y="71"/>
                </a:cubicBezTo>
                <a:cubicBezTo>
                  <a:pt x="19" y="71"/>
                  <a:pt x="13" y="78"/>
                  <a:pt x="10" y="80"/>
                </a:cubicBezTo>
                <a:cubicBezTo>
                  <a:pt x="7" y="82"/>
                  <a:pt x="8" y="80"/>
                  <a:pt x="11" y="83"/>
                </a:cubicBezTo>
                <a:cubicBezTo>
                  <a:pt x="14" y="87"/>
                  <a:pt x="12" y="87"/>
                  <a:pt x="18" y="85"/>
                </a:cubicBezTo>
                <a:cubicBezTo>
                  <a:pt x="23" y="83"/>
                  <a:pt x="27" y="88"/>
                  <a:pt x="28" y="86"/>
                </a:cubicBezTo>
                <a:cubicBezTo>
                  <a:pt x="30" y="83"/>
                  <a:pt x="31" y="79"/>
                  <a:pt x="34" y="83"/>
                </a:cubicBezTo>
                <a:cubicBezTo>
                  <a:pt x="37" y="88"/>
                  <a:pt x="38" y="82"/>
                  <a:pt x="41" y="86"/>
                </a:cubicBezTo>
                <a:cubicBezTo>
                  <a:pt x="44" y="89"/>
                  <a:pt x="47" y="87"/>
                  <a:pt x="48" y="91"/>
                </a:cubicBezTo>
                <a:cubicBezTo>
                  <a:pt x="50" y="95"/>
                  <a:pt x="52" y="94"/>
                  <a:pt x="54" y="96"/>
                </a:cubicBezTo>
                <a:cubicBezTo>
                  <a:pt x="55" y="99"/>
                  <a:pt x="55" y="101"/>
                  <a:pt x="57" y="102"/>
                </a:cubicBezTo>
                <a:cubicBezTo>
                  <a:pt x="59" y="102"/>
                  <a:pt x="61" y="101"/>
                  <a:pt x="62" y="103"/>
                </a:cubicBezTo>
                <a:cubicBezTo>
                  <a:pt x="63" y="106"/>
                  <a:pt x="66" y="103"/>
                  <a:pt x="66" y="107"/>
                </a:cubicBezTo>
                <a:cubicBezTo>
                  <a:pt x="65" y="111"/>
                  <a:pt x="65" y="111"/>
                  <a:pt x="65" y="114"/>
                </a:cubicBezTo>
                <a:cubicBezTo>
                  <a:pt x="65" y="117"/>
                  <a:pt x="71" y="121"/>
                  <a:pt x="71" y="119"/>
                </a:cubicBezTo>
                <a:cubicBezTo>
                  <a:pt x="72" y="117"/>
                  <a:pt x="67" y="113"/>
                  <a:pt x="71" y="113"/>
                </a:cubicBezTo>
                <a:cubicBezTo>
                  <a:pt x="75" y="114"/>
                  <a:pt x="76" y="115"/>
                  <a:pt x="79" y="117"/>
                </a:cubicBezTo>
                <a:cubicBezTo>
                  <a:pt x="82" y="119"/>
                  <a:pt x="85" y="122"/>
                  <a:pt x="87" y="123"/>
                </a:cubicBezTo>
                <a:cubicBezTo>
                  <a:pt x="89" y="125"/>
                  <a:pt x="79" y="125"/>
                  <a:pt x="78" y="126"/>
                </a:cubicBezTo>
                <a:cubicBezTo>
                  <a:pt x="76" y="127"/>
                  <a:pt x="71" y="120"/>
                  <a:pt x="74" y="126"/>
                </a:cubicBezTo>
                <a:cubicBezTo>
                  <a:pt x="76" y="131"/>
                  <a:pt x="76" y="128"/>
                  <a:pt x="80" y="129"/>
                </a:cubicBezTo>
                <a:cubicBezTo>
                  <a:pt x="84" y="130"/>
                  <a:pt x="85" y="132"/>
                  <a:pt x="87" y="132"/>
                </a:cubicBezTo>
                <a:cubicBezTo>
                  <a:pt x="89" y="132"/>
                  <a:pt x="90" y="127"/>
                  <a:pt x="92" y="130"/>
                </a:cubicBezTo>
                <a:cubicBezTo>
                  <a:pt x="94" y="133"/>
                  <a:pt x="91" y="135"/>
                  <a:pt x="92" y="139"/>
                </a:cubicBezTo>
                <a:cubicBezTo>
                  <a:pt x="93" y="143"/>
                  <a:pt x="94" y="142"/>
                  <a:pt x="95" y="143"/>
                </a:cubicBezTo>
                <a:cubicBezTo>
                  <a:pt x="96" y="145"/>
                  <a:pt x="100" y="146"/>
                  <a:pt x="95" y="147"/>
                </a:cubicBezTo>
                <a:cubicBezTo>
                  <a:pt x="91" y="149"/>
                  <a:pt x="86" y="147"/>
                  <a:pt x="90" y="153"/>
                </a:cubicBezTo>
                <a:cubicBezTo>
                  <a:pt x="93" y="159"/>
                  <a:pt x="97" y="154"/>
                  <a:pt x="97" y="159"/>
                </a:cubicBezTo>
                <a:cubicBezTo>
                  <a:pt x="98" y="163"/>
                  <a:pt x="92" y="168"/>
                  <a:pt x="96" y="166"/>
                </a:cubicBezTo>
                <a:cubicBezTo>
                  <a:pt x="100" y="164"/>
                  <a:pt x="107" y="163"/>
                  <a:pt x="103" y="167"/>
                </a:cubicBezTo>
                <a:cubicBezTo>
                  <a:pt x="98" y="171"/>
                  <a:pt x="96" y="170"/>
                  <a:pt x="98" y="171"/>
                </a:cubicBezTo>
                <a:cubicBezTo>
                  <a:pt x="101" y="172"/>
                  <a:pt x="102" y="169"/>
                  <a:pt x="104" y="170"/>
                </a:cubicBezTo>
                <a:cubicBezTo>
                  <a:pt x="106" y="171"/>
                  <a:pt x="107" y="169"/>
                  <a:pt x="107" y="173"/>
                </a:cubicBezTo>
                <a:cubicBezTo>
                  <a:pt x="107" y="177"/>
                  <a:pt x="108" y="176"/>
                  <a:pt x="109" y="176"/>
                </a:cubicBezTo>
                <a:cubicBezTo>
                  <a:pt x="111" y="175"/>
                  <a:pt x="111" y="168"/>
                  <a:pt x="112" y="171"/>
                </a:cubicBezTo>
                <a:cubicBezTo>
                  <a:pt x="114" y="174"/>
                  <a:pt x="112" y="177"/>
                  <a:pt x="113" y="179"/>
                </a:cubicBezTo>
                <a:cubicBezTo>
                  <a:pt x="114" y="180"/>
                  <a:pt x="116" y="182"/>
                  <a:pt x="114" y="183"/>
                </a:cubicBezTo>
                <a:cubicBezTo>
                  <a:pt x="112" y="184"/>
                  <a:pt x="108" y="183"/>
                  <a:pt x="112" y="184"/>
                </a:cubicBezTo>
                <a:cubicBezTo>
                  <a:pt x="115" y="186"/>
                  <a:pt x="117" y="182"/>
                  <a:pt x="118" y="184"/>
                </a:cubicBezTo>
                <a:cubicBezTo>
                  <a:pt x="120" y="186"/>
                  <a:pt x="116" y="191"/>
                  <a:pt x="118" y="191"/>
                </a:cubicBezTo>
                <a:cubicBezTo>
                  <a:pt x="120" y="192"/>
                  <a:pt x="121" y="190"/>
                  <a:pt x="123" y="189"/>
                </a:cubicBezTo>
                <a:cubicBezTo>
                  <a:pt x="125" y="188"/>
                  <a:pt x="125" y="193"/>
                  <a:pt x="127" y="195"/>
                </a:cubicBezTo>
                <a:cubicBezTo>
                  <a:pt x="128" y="196"/>
                  <a:pt x="130" y="198"/>
                  <a:pt x="132" y="197"/>
                </a:cubicBezTo>
                <a:cubicBezTo>
                  <a:pt x="133" y="197"/>
                  <a:pt x="135" y="191"/>
                  <a:pt x="135" y="197"/>
                </a:cubicBezTo>
                <a:cubicBezTo>
                  <a:pt x="136" y="203"/>
                  <a:pt x="137" y="197"/>
                  <a:pt x="140" y="201"/>
                </a:cubicBezTo>
                <a:cubicBezTo>
                  <a:pt x="142" y="206"/>
                  <a:pt x="142" y="209"/>
                  <a:pt x="144" y="208"/>
                </a:cubicBezTo>
                <a:cubicBezTo>
                  <a:pt x="145" y="207"/>
                  <a:pt x="145" y="200"/>
                  <a:pt x="147" y="203"/>
                </a:cubicBezTo>
                <a:cubicBezTo>
                  <a:pt x="149" y="205"/>
                  <a:pt x="148" y="199"/>
                  <a:pt x="152" y="203"/>
                </a:cubicBezTo>
                <a:cubicBezTo>
                  <a:pt x="157" y="208"/>
                  <a:pt x="155" y="205"/>
                  <a:pt x="159" y="207"/>
                </a:cubicBezTo>
                <a:cubicBezTo>
                  <a:pt x="163" y="208"/>
                  <a:pt x="163" y="207"/>
                  <a:pt x="164" y="205"/>
                </a:cubicBezTo>
                <a:cubicBezTo>
                  <a:pt x="165" y="203"/>
                  <a:pt x="161" y="198"/>
                  <a:pt x="163" y="199"/>
                </a:cubicBezTo>
                <a:cubicBezTo>
                  <a:pt x="170" y="204"/>
                  <a:pt x="169" y="199"/>
                  <a:pt x="166" y="197"/>
                </a:cubicBezTo>
                <a:cubicBezTo>
                  <a:pt x="164" y="196"/>
                  <a:pt x="166" y="193"/>
                  <a:pt x="167" y="194"/>
                </a:cubicBezTo>
                <a:cubicBezTo>
                  <a:pt x="169" y="195"/>
                  <a:pt x="164" y="190"/>
                  <a:pt x="165" y="189"/>
                </a:cubicBezTo>
                <a:cubicBezTo>
                  <a:pt x="165" y="189"/>
                  <a:pt x="166" y="184"/>
                  <a:pt x="163" y="186"/>
                </a:cubicBezTo>
                <a:cubicBezTo>
                  <a:pt x="161" y="188"/>
                  <a:pt x="160" y="186"/>
                  <a:pt x="161" y="184"/>
                </a:cubicBezTo>
                <a:cubicBezTo>
                  <a:pt x="161" y="183"/>
                  <a:pt x="157" y="181"/>
                  <a:pt x="159" y="180"/>
                </a:cubicBezTo>
                <a:cubicBezTo>
                  <a:pt x="161" y="178"/>
                  <a:pt x="164" y="176"/>
                  <a:pt x="162" y="176"/>
                </a:cubicBezTo>
                <a:cubicBezTo>
                  <a:pt x="163" y="169"/>
                  <a:pt x="163" y="169"/>
                  <a:pt x="163" y="169"/>
                </a:cubicBezTo>
                <a:cubicBezTo>
                  <a:pt x="163" y="169"/>
                  <a:pt x="162" y="164"/>
                  <a:pt x="160" y="166"/>
                </a:cubicBezTo>
                <a:cubicBezTo>
                  <a:pt x="157" y="168"/>
                  <a:pt x="155" y="164"/>
                  <a:pt x="156" y="164"/>
                </a:cubicBezTo>
                <a:cubicBezTo>
                  <a:pt x="158" y="164"/>
                  <a:pt x="151" y="164"/>
                  <a:pt x="155" y="161"/>
                </a:cubicBezTo>
                <a:cubicBezTo>
                  <a:pt x="158" y="157"/>
                  <a:pt x="156" y="152"/>
                  <a:pt x="158" y="152"/>
                </a:cubicBezTo>
                <a:cubicBezTo>
                  <a:pt x="160" y="153"/>
                  <a:pt x="154" y="149"/>
                  <a:pt x="159" y="149"/>
                </a:cubicBezTo>
                <a:cubicBezTo>
                  <a:pt x="165" y="149"/>
                  <a:pt x="162" y="144"/>
                  <a:pt x="165" y="144"/>
                </a:cubicBezTo>
                <a:cubicBezTo>
                  <a:pt x="168" y="145"/>
                  <a:pt x="171" y="140"/>
                  <a:pt x="171" y="140"/>
                </a:cubicBezTo>
                <a:cubicBezTo>
                  <a:pt x="171" y="140"/>
                  <a:pt x="173" y="138"/>
                  <a:pt x="171" y="136"/>
                </a:cubicBezTo>
                <a:cubicBezTo>
                  <a:pt x="169" y="135"/>
                  <a:pt x="169" y="130"/>
                  <a:pt x="169" y="130"/>
                </a:cubicBezTo>
                <a:cubicBezTo>
                  <a:pt x="169" y="130"/>
                  <a:pt x="166" y="129"/>
                  <a:pt x="167" y="126"/>
                </a:cubicBezTo>
                <a:cubicBezTo>
                  <a:pt x="167" y="122"/>
                  <a:pt x="168" y="120"/>
                  <a:pt x="168" y="120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63" y="118"/>
                  <a:pt x="169" y="121"/>
                  <a:pt x="173" y="116"/>
                </a:cubicBezTo>
                <a:cubicBezTo>
                  <a:pt x="178" y="111"/>
                  <a:pt x="182" y="107"/>
                  <a:pt x="182" y="105"/>
                </a:cubicBezTo>
                <a:cubicBezTo>
                  <a:pt x="182" y="103"/>
                  <a:pt x="181" y="103"/>
                  <a:pt x="181" y="99"/>
                </a:cubicBezTo>
                <a:cubicBezTo>
                  <a:pt x="180" y="95"/>
                  <a:pt x="183" y="91"/>
                  <a:pt x="181" y="91"/>
                </a:cubicBezTo>
                <a:cubicBezTo>
                  <a:pt x="177" y="91"/>
                  <a:pt x="177" y="90"/>
                  <a:pt x="173" y="91"/>
                </a:cubicBezTo>
                <a:cubicBezTo>
                  <a:pt x="169" y="91"/>
                  <a:pt x="168" y="96"/>
                  <a:pt x="165" y="98"/>
                </a:cubicBezTo>
                <a:cubicBezTo>
                  <a:pt x="161" y="100"/>
                  <a:pt x="156" y="98"/>
                  <a:pt x="158" y="95"/>
                </a:cubicBezTo>
                <a:cubicBezTo>
                  <a:pt x="160" y="93"/>
                  <a:pt x="164" y="89"/>
                  <a:pt x="161" y="89"/>
                </a:cubicBezTo>
                <a:cubicBezTo>
                  <a:pt x="159" y="90"/>
                  <a:pt x="153" y="88"/>
                  <a:pt x="154" y="87"/>
                </a:cubicBezTo>
                <a:cubicBezTo>
                  <a:pt x="155" y="86"/>
                  <a:pt x="161" y="81"/>
                  <a:pt x="165" y="84"/>
                </a:cubicBezTo>
                <a:cubicBezTo>
                  <a:pt x="169" y="88"/>
                  <a:pt x="169" y="83"/>
                  <a:pt x="172" y="86"/>
                </a:cubicBezTo>
                <a:cubicBezTo>
                  <a:pt x="174" y="88"/>
                  <a:pt x="176" y="86"/>
                  <a:pt x="177" y="85"/>
                </a:cubicBezTo>
                <a:cubicBezTo>
                  <a:pt x="178" y="84"/>
                  <a:pt x="173" y="80"/>
                  <a:pt x="173" y="80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4"/>
                  <a:pt x="156" y="72"/>
                  <a:pt x="153" y="75"/>
                </a:cubicBezTo>
                <a:cubicBezTo>
                  <a:pt x="150" y="78"/>
                  <a:pt x="151" y="78"/>
                  <a:pt x="148" y="77"/>
                </a:cubicBezTo>
                <a:cubicBezTo>
                  <a:pt x="146" y="76"/>
                  <a:pt x="149" y="67"/>
                  <a:pt x="145" y="72"/>
                </a:cubicBezTo>
                <a:cubicBezTo>
                  <a:pt x="142" y="78"/>
                  <a:pt x="137" y="77"/>
                  <a:pt x="140" y="74"/>
                </a:cubicBezTo>
                <a:cubicBezTo>
                  <a:pt x="142" y="72"/>
                  <a:pt x="140" y="70"/>
                  <a:pt x="143" y="69"/>
                </a:cubicBezTo>
                <a:cubicBezTo>
                  <a:pt x="147" y="67"/>
                  <a:pt x="146" y="65"/>
                  <a:pt x="149" y="66"/>
                </a:cubicBezTo>
                <a:cubicBezTo>
                  <a:pt x="152" y="66"/>
                  <a:pt x="156" y="64"/>
                  <a:pt x="152" y="62"/>
                </a:cubicBezTo>
                <a:cubicBezTo>
                  <a:pt x="148" y="60"/>
                  <a:pt x="146" y="55"/>
                  <a:pt x="144" y="57"/>
                </a:cubicBezTo>
                <a:cubicBezTo>
                  <a:pt x="144" y="57"/>
                  <a:pt x="147" y="54"/>
                  <a:pt x="144" y="53"/>
                </a:cubicBezTo>
                <a:cubicBezTo>
                  <a:pt x="142" y="52"/>
                  <a:pt x="135" y="54"/>
                  <a:pt x="135" y="54"/>
                </a:cubicBezTo>
                <a:cubicBezTo>
                  <a:pt x="135" y="54"/>
                  <a:pt x="130" y="52"/>
                  <a:pt x="132" y="51"/>
                </a:cubicBezTo>
                <a:cubicBezTo>
                  <a:pt x="133" y="50"/>
                  <a:pt x="130" y="48"/>
                  <a:pt x="130" y="48"/>
                </a:cubicBezTo>
                <a:cubicBezTo>
                  <a:pt x="130" y="48"/>
                  <a:pt x="134" y="42"/>
                  <a:pt x="131" y="43"/>
                </a:cubicBezTo>
                <a:cubicBezTo>
                  <a:pt x="128" y="45"/>
                  <a:pt x="125" y="44"/>
                  <a:pt x="123" y="46"/>
                </a:cubicBezTo>
                <a:cubicBezTo>
                  <a:pt x="121" y="47"/>
                  <a:pt x="117" y="46"/>
                  <a:pt x="118" y="44"/>
                </a:cubicBezTo>
                <a:cubicBezTo>
                  <a:pt x="119" y="43"/>
                  <a:pt x="118" y="42"/>
                  <a:pt x="119" y="40"/>
                </a:cubicBezTo>
                <a:cubicBezTo>
                  <a:pt x="120" y="39"/>
                  <a:pt x="121" y="38"/>
                  <a:pt x="120" y="36"/>
                </a:cubicBezTo>
                <a:cubicBezTo>
                  <a:pt x="120" y="34"/>
                  <a:pt x="116" y="35"/>
                  <a:pt x="114" y="36"/>
                </a:cubicBezTo>
                <a:cubicBezTo>
                  <a:pt x="110" y="37"/>
                  <a:pt x="108" y="33"/>
                  <a:pt x="108" y="33"/>
                </a:cubicBezTo>
                <a:cubicBezTo>
                  <a:pt x="108" y="33"/>
                  <a:pt x="106" y="31"/>
                  <a:pt x="104" y="29"/>
                </a:cubicBezTo>
                <a:cubicBezTo>
                  <a:pt x="101" y="26"/>
                  <a:pt x="100" y="20"/>
                  <a:pt x="98" y="20"/>
                </a:cubicBezTo>
                <a:cubicBezTo>
                  <a:pt x="95" y="21"/>
                  <a:pt x="96" y="19"/>
                  <a:pt x="93" y="20"/>
                </a:cubicBezTo>
                <a:cubicBezTo>
                  <a:pt x="91" y="20"/>
                  <a:pt x="89" y="20"/>
                  <a:pt x="90" y="18"/>
                </a:cubicBezTo>
                <a:cubicBezTo>
                  <a:pt x="91" y="15"/>
                  <a:pt x="94" y="8"/>
                  <a:pt x="90" y="12"/>
                </a:cubicBezTo>
                <a:cubicBezTo>
                  <a:pt x="86" y="17"/>
                  <a:pt x="83" y="22"/>
                  <a:pt x="84" y="14"/>
                </a:cubicBezTo>
                <a:cubicBezTo>
                  <a:pt x="84" y="6"/>
                  <a:pt x="83" y="0"/>
                  <a:pt x="80" y="3"/>
                </a:cubicBezTo>
                <a:cubicBezTo>
                  <a:pt x="77" y="6"/>
                  <a:pt x="75" y="6"/>
                  <a:pt x="75" y="6"/>
                </a:cubicBezTo>
                <a:cubicBezTo>
                  <a:pt x="75" y="10"/>
                  <a:pt x="75" y="11"/>
                  <a:pt x="77" y="14"/>
                </a:cubicBezTo>
                <a:cubicBezTo>
                  <a:pt x="78" y="16"/>
                  <a:pt x="81" y="18"/>
                  <a:pt x="78" y="18"/>
                </a:cubicBezTo>
                <a:cubicBezTo>
                  <a:pt x="74" y="18"/>
                  <a:pt x="71" y="14"/>
                  <a:pt x="71" y="14"/>
                </a:cubicBezTo>
                <a:cubicBezTo>
                  <a:pt x="71" y="14"/>
                  <a:pt x="70" y="10"/>
                  <a:pt x="69" y="12"/>
                </a:cubicBezTo>
                <a:cubicBezTo>
                  <a:pt x="67" y="15"/>
                  <a:pt x="69" y="14"/>
                  <a:pt x="68" y="17"/>
                </a:cubicBezTo>
                <a:cubicBezTo>
                  <a:pt x="67" y="19"/>
                  <a:pt x="60" y="18"/>
                  <a:pt x="60" y="18"/>
                </a:cubicBezTo>
                <a:cubicBezTo>
                  <a:pt x="60" y="18"/>
                  <a:pt x="58" y="24"/>
                  <a:pt x="58" y="21"/>
                </a:cubicBezTo>
                <a:cubicBezTo>
                  <a:pt x="58" y="18"/>
                  <a:pt x="61" y="14"/>
                  <a:pt x="62" y="12"/>
                </a:cubicBezTo>
                <a:cubicBezTo>
                  <a:pt x="63" y="10"/>
                  <a:pt x="64" y="5"/>
                  <a:pt x="61" y="7"/>
                </a:cubicBezTo>
                <a:cubicBezTo>
                  <a:pt x="57" y="10"/>
                  <a:pt x="56" y="7"/>
                  <a:pt x="55" y="9"/>
                </a:cubicBezTo>
                <a:cubicBezTo>
                  <a:pt x="54" y="11"/>
                  <a:pt x="51" y="6"/>
                  <a:pt x="51" y="6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1" name="Freeform 85">
            <a:extLst>
              <a:ext uri="{FF2B5EF4-FFF2-40B4-BE49-F238E27FC236}">
                <a16:creationId xmlns:a16="http://schemas.microsoft.com/office/drawing/2014/main" id="{288A9E2F-AE30-4FC1-9401-A08068F72A4A}"/>
              </a:ext>
            </a:extLst>
          </p:cNvPr>
          <p:cNvSpPr>
            <a:spLocks/>
          </p:cNvSpPr>
          <p:nvPr/>
        </p:nvSpPr>
        <p:spPr bwMode="auto">
          <a:xfrm>
            <a:off x="6861175" y="1550988"/>
            <a:ext cx="177800" cy="144462"/>
          </a:xfrm>
          <a:custGeom>
            <a:avLst/>
            <a:gdLst>
              <a:gd name="T0" fmla="*/ 121729 w 47"/>
              <a:gd name="T1" fmla="*/ 7543 h 38"/>
              <a:gd name="T2" fmla="*/ 98905 w 47"/>
              <a:gd name="T3" fmla="*/ 7543 h 38"/>
              <a:gd name="T4" fmla="*/ 95101 w 47"/>
              <a:gd name="T5" fmla="*/ 26400 h 38"/>
              <a:gd name="T6" fmla="*/ 79885 w 47"/>
              <a:gd name="T7" fmla="*/ 37715 h 38"/>
              <a:gd name="T8" fmla="*/ 68473 w 47"/>
              <a:gd name="T9" fmla="*/ 37715 h 38"/>
              <a:gd name="T10" fmla="*/ 76081 w 47"/>
              <a:gd name="T11" fmla="*/ 60344 h 38"/>
              <a:gd name="T12" fmla="*/ 60865 w 47"/>
              <a:gd name="T13" fmla="*/ 56572 h 38"/>
              <a:gd name="T14" fmla="*/ 72277 w 47"/>
              <a:gd name="T15" fmla="*/ 75429 h 38"/>
              <a:gd name="T16" fmla="*/ 57061 w 47"/>
              <a:gd name="T17" fmla="*/ 79201 h 38"/>
              <a:gd name="T18" fmla="*/ 41844 w 47"/>
              <a:gd name="T19" fmla="*/ 64115 h 38"/>
              <a:gd name="T20" fmla="*/ 22824 w 47"/>
              <a:gd name="T21" fmla="*/ 60344 h 38"/>
              <a:gd name="T22" fmla="*/ 11412 w 47"/>
              <a:gd name="T23" fmla="*/ 86744 h 38"/>
              <a:gd name="T24" fmla="*/ 38040 w 47"/>
              <a:gd name="T25" fmla="*/ 86744 h 38"/>
              <a:gd name="T26" fmla="*/ 30432 w 47"/>
              <a:gd name="T27" fmla="*/ 105601 h 38"/>
              <a:gd name="T28" fmla="*/ 49453 w 47"/>
              <a:gd name="T29" fmla="*/ 90515 h 38"/>
              <a:gd name="T30" fmla="*/ 57061 w 47"/>
              <a:gd name="T31" fmla="*/ 105601 h 38"/>
              <a:gd name="T32" fmla="*/ 68473 w 47"/>
              <a:gd name="T33" fmla="*/ 120687 h 38"/>
              <a:gd name="T34" fmla="*/ 87493 w 47"/>
              <a:gd name="T35" fmla="*/ 116916 h 38"/>
              <a:gd name="T36" fmla="*/ 102709 w 47"/>
              <a:gd name="T37" fmla="*/ 124459 h 38"/>
              <a:gd name="T38" fmla="*/ 106513 w 47"/>
              <a:gd name="T39" fmla="*/ 143316 h 38"/>
              <a:gd name="T40" fmla="*/ 133141 w 47"/>
              <a:gd name="T41" fmla="*/ 116916 h 38"/>
              <a:gd name="T42" fmla="*/ 155966 w 47"/>
              <a:gd name="T43" fmla="*/ 120687 h 38"/>
              <a:gd name="T44" fmla="*/ 171182 w 47"/>
              <a:gd name="T45" fmla="*/ 98058 h 38"/>
              <a:gd name="T46" fmla="*/ 174986 w 47"/>
              <a:gd name="T47" fmla="*/ 67887 h 38"/>
              <a:gd name="T48" fmla="*/ 171182 w 47"/>
              <a:gd name="T49" fmla="*/ 45258 h 38"/>
              <a:gd name="T50" fmla="*/ 148358 w 47"/>
              <a:gd name="T51" fmla="*/ 11314 h 38"/>
              <a:gd name="T52" fmla="*/ 121729 w 47"/>
              <a:gd name="T53" fmla="*/ 7543 h 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7" h="38">
                <a:moveTo>
                  <a:pt x="32" y="2"/>
                </a:moveTo>
                <a:cubicBezTo>
                  <a:pt x="31" y="2"/>
                  <a:pt x="27" y="0"/>
                  <a:pt x="26" y="2"/>
                </a:cubicBezTo>
                <a:cubicBezTo>
                  <a:pt x="24" y="4"/>
                  <a:pt x="24" y="6"/>
                  <a:pt x="25" y="7"/>
                </a:cubicBezTo>
                <a:cubicBezTo>
                  <a:pt x="25" y="8"/>
                  <a:pt x="23" y="11"/>
                  <a:pt x="21" y="10"/>
                </a:cubicBezTo>
                <a:cubicBezTo>
                  <a:pt x="19" y="9"/>
                  <a:pt x="17" y="9"/>
                  <a:pt x="18" y="10"/>
                </a:cubicBezTo>
                <a:cubicBezTo>
                  <a:pt x="19" y="12"/>
                  <a:pt x="22" y="14"/>
                  <a:pt x="20" y="16"/>
                </a:cubicBezTo>
                <a:cubicBezTo>
                  <a:pt x="19" y="17"/>
                  <a:pt x="16" y="13"/>
                  <a:pt x="16" y="15"/>
                </a:cubicBezTo>
                <a:cubicBezTo>
                  <a:pt x="16" y="19"/>
                  <a:pt x="20" y="19"/>
                  <a:pt x="19" y="20"/>
                </a:cubicBezTo>
                <a:cubicBezTo>
                  <a:pt x="18" y="22"/>
                  <a:pt x="17" y="21"/>
                  <a:pt x="15" y="21"/>
                </a:cubicBezTo>
                <a:cubicBezTo>
                  <a:pt x="13" y="20"/>
                  <a:pt x="13" y="18"/>
                  <a:pt x="11" y="17"/>
                </a:cubicBezTo>
                <a:cubicBezTo>
                  <a:pt x="10" y="16"/>
                  <a:pt x="6" y="13"/>
                  <a:pt x="6" y="16"/>
                </a:cubicBezTo>
                <a:cubicBezTo>
                  <a:pt x="6" y="20"/>
                  <a:pt x="0" y="22"/>
                  <a:pt x="3" y="23"/>
                </a:cubicBezTo>
                <a:cubicBezTo>
                  <a:pt x="6" y="23"/>
                  <a:pt x="13" y="20"/>
                  <a:pt x="10" y="23"/>
                </a:cubicBezTo>
                <a:cubicBezTo>
                  <a:pt x="8" y="26"/>
                  <a:pt x="6" y="28"/>
                  <a:pt x="8" y="28"/>
                </a:cubicBezTo>
                <a:cubicBezTo>
                  <a:pt x="10" y="27"/>
                  <a:pt x="11" y="24"/>
                  <a:pt x="13" y="24"/>
                </a:cubicBezTo>
                <a:cubicBezTo>
                  <a:pt x="15" y="25"/>
                  <a:pt x="15" y="26"/>
                  <a:pt x="15" y="28"/>
                </a:cubicBezTo>
                <a:cubicBezTo>
                  <a:pt x="15" y="29"/>
                  <a:pt x="19" y="31"/>
                  <a:pt x="18" y="32"/>
                </a:cubicBezTo>
                <a:cubicBezTo>
                  <a:pt x="17" y="34"/>
                  <a:pt x="21" y="30"/>
                  <a:pt x="23" y="31"/>
                </a:cubicBezTo>
                <a:cubicBezTo>
                  <a:pt x="25" y="31"/>
                  <a:pt x="28" y="29"/>
                  <a:pt x="27" y="33"/>
                </a:cubicBezTo>
                <a:cubicBezTo>
                  <a:pt x="26" y="37"/>
                  <a:pt x="27" y="38"/>
                  <a:pt x="28" y="38"/>
                </a:cubicBezTo>
                <a:cubicBezTo>
                  <a:pt x="30" y="37"/>
                  <a:pt x="31" y="26"/>
                  <a:pt x="35" y="31"/>
                </a:cubicBezTo>
                <a:cubicBezTo>
                  <a:pt x="39" y="35"/>
                  <a:pt x="39" y="34"/>
                  <a:pt x="41" y="32"/>
                </a:cubicBezTo>
                <a:cubicBezTo>
                  <a:pt x="43" y="31"/>
                  <a:pt x="43" y="27"/>
                  <a:pt x="45" y="26"/>
                </a:cubicBezTo>
                <a:cubicBezTo>
                  <a:pt x="46" y="25"/>
                  <a:pt x="46" y="18"/>
                  <a:pt x="46" y="18"/>
                </a:cubicBezTo>
                <a:cubicBezTo>
                  <a:pt x="46" y="18"/>
                  <a:pt x="47" y="13"/>
                  <a:pt x="45" y="12"/>
                </a:cubicBezTo>
                <a:cubicBezTo>
                  <a:pt x="43" y="11"/>
                  <a:pt x="43" y="3"/>
                  <a:pt x="39" y="3"/>
                </a:cubicBezTo>
                <a:cubicBezTo>
                  <a:pt x="35" y="4"/>
                  <a:pt x="32" y="2"/>
                  <a:pt x="32" y="2"/>
                </a:cubicBezTo>
                <a:close/>
              </a:path>
            </a:pathLst>
          </a:custGeom>
          <a:solidFill>
            <a:srgbClr val="F5BFFF"/>
          </a:solidFill>
          <a:ln w="476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2" name="Freeform 86">
            <a:extLst>
              <a:ext uri="{FF2B5EF4-FFF2-40B4-BE49-F238E27FC236}">
                <a16:creationId xmlns:a16="http://schemas.microsoft.com/office/drawing/2014/main" id="{08D4B36A-7EA6-4D79-8CDE-23ED9D0086B9}"/>
              </a:ext>
            </a:extLst>
          </p:cNvPr>
          <p:cNvSpPr>
            <a:spLocks/>
          </p:cNvSpPr>
          <p:nvPr/>
        </p:nvSpPr>
        <p:spPr bwMode="auto">
          <a:xfrm>
            <a:off x="6713538" y="3805238"/>
            <a:ext cx="22225" cy="30162"/>
          </a:xfrm>
          <a:custGeom>
            <a:avLst/>
            <a:gdLst>
              <a:gd name="T0" fmla="*/ 7568 w 6"/>
              <a:gd name="T1" fmla="*/ 0 h 8"/>
              <a:gd name="T2" fmla="*/ 0 w 6"/>
              <a:gd name="T3" fmla="*/ 14899 h 8"/>
              <a:gd name="T4" fmla="*/ 18919 w 6"/>
              <a:gd name="T5" fmla="*/ 18624 h 8"/>
              <a:gd name="T6" fmla="*/ 7568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4" y="8"/>
                  <a:pt x="5" y="5"/>
                </a:cubicBezTo>
                <a:cubicBezTo>
                  <a:pt x="6" y="3"/>
                  <a:pt x="2" y="0"/>
                  <a:pt x="2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3" name="Freeform 87">
            <a:extLst>
              <a:ext uri="{FF2B5EF4-FFF2-40B4-BE49-F238E27FC236}">
                <a16:creationId xmlns:a16="http://schemas.microsoft.com/office/drawing/2014/main" id="{19F320C0-9161-498B-921D-3614A6FE3A19}"/>
              </a:ext>
            </a:extLst>
          </p:cNvPr>
          <p:cNvSpPr>
            <a:spLocks/>
          </p:cNvSpPr>
          <p:nvPr/>
        </p:nvSpPr>
        <p:spPr bwMode="auto">
          <a:xfrm>
            <a:off x="5980113" y="3354388"/>
            <a:ext cx="22225" cy="30162"/>
          </a:xfrm>
          <a:custGeom>
            <a:avLst/>
            <a:gdLst>
              <a:gd name="T0" fmla="*/ 15135 w 6"/>
              <a:gd name="T1" fmla="*/ 3902 h 8"/>
              <a:gd name="T2" fmla="*/ 7568 w 6"/>
              <a:gd name="T3" fmla="*/ 0 h 8"/>
              <a:gd name="T4" fmla="*/ 7568 w 6"/>
              <a:gd name="T5" fmla="*/ 7804 h 8"/>
              <a:gd name="T6" fmla="*/ 3784 w 6"/>
              <a:gd name="T7" fmla="*/ 19511 h 8"/>
              <a:gd name="T8" fmla="*/ 11352 w 6"/>
              <a:gd name="T9" fmla="*/ 23413 h 8"/>
              <a:gd name="T10" fmla="*/ 18919 w 6"/>
              <a:gd name="T11" fmla="*/ 27315 h 8"/>
              <a:gd name="T12" fmla="*/ 15135 w 6"/>
              <a:gd name="T13" fmla="*/ 3902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" h="8">
                <a:moveTo>
                  <a:pt x="4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4" y="8"/>
                  <a:pt x="5" y="7"/>
                </a:cubicBezTo>
                <a:cubicBezTo>
                  <a:pt x="6" y="5"/>
                  <a:pt x="3" y="1"/>
                  <a:pt x="4" y="1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4" name="Freeform 88">
            <a:extLst>
              <a:ext uri="{FF2B5EF4-FFF2-40B4-BE49-F238E27FC236}">
                <a16:creationId xmlns:a16="http://schemas.microsoft.com/office/drawing/2014/main" id="{069FA3E7-A102-40EC-9729-3BA020D6E9AE}"/>
              </a:ext>
            </a:extLst>
          </p:cNvPr>
          <p:cNvSpPr>
            <a:spLocks/>
          </p:cNvSpPr>
          <p:nvPr/>
        </p:nvSpPr>
        <p:spPr bwMode="auto">
          <a:xfrm>
            <a:off x="6010275" y="3305175"/>
            <a:ext cx="19050" cy="25400"/>
          </a:xfrm>
          <a:custGeom>
            <a:avLst/>
            <a:gdLst>
              <a:gd name="T0" fmla="*/ 3689 w 5"/>
              <a:gd name="T1" fmla="*/ 0 h 7"/>
              <a:gd name="T2" fmla="*/ 18447 w 5"/>
              <a:gd name="T3" fmla="*/ 7297 h 7"/>
              <a:gd name="T4" fmla="*/ 14758 w 5"/>
              <a:gd name="T5" fmla="*/ 21892 h 7"/>
              <a:gd name="T6" fmla="*/ 7379 w 5"/>
              <a:gd name="T7" fmla="*/ 25541 h 7"/>
              <a:gd name="T8" fmla="*/ 11068 w 5"/>
              <a:gd name="T9" fmla="*/ 10946 h 7"/>
              <a:gd name="T10" fmla="*/ 3689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1" y="0"/>
                  <a:pt x="5" y="1"/>
                  <a:pt x="5" y="2"/>
                </a:cubicBezTo>
                <a:cubicBezTo>
                  <a:pt x="4" y="3"/>
                  <a:pt x="4" y="5"/>
                  <a:pt x="4" y="6"/>
                </a:cubicBezTo>
                <a:cubicBezTo>
                  <a:pt x="3" y="6"/>
                  <a:pt x="2" y="7"/>
                  <a:pt x="2" y="7"/>
                </a:cubicBezTo>
                <a:cubicBezTo>
                  <a:pt x="2" y="7"/>
                  <a:pt x="4" y="4"/>
                  <a:pt x="3" y="3"/>
                </a:cubicBezTo>
                <a:cubicBezTo>
                  <a:pt x="3" y="1"/>
                  <a:pt x="0" y="1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5" name="Freeform 89">
            <a:extLst>
              <a:ext uri="{FF2B5EF4-FFF2-40B4-BE49-F238E27FC236}">
                <a16:creationId xmlns:a16="http://schemas.microsoft.com/office/drawing/2014/main" id="{20A34AD2-B239-4BE2-BD6B-5BF57524251A}"/>
              </a:ext>
            </a:extLst>
          </p:cNvPr>
          <p:cNvSpPr>
            <a:spLocks/>
          </p:cNvSpPr>
          <p:nvPr/>
        </p:nvSpPr>
        <p:spPr bwMode="auto">
          <a:xfrm>
            <a:off x="6007100" y="3362325"/>
            <a:ext cx="15875" cy="6350"/>
          </a:xfrm>
          <a:custGeom>
            <a:avLst/>
            <a:gdLst>
              <a:gd name="T0" fmla="*/ 15609 w 4"/>
              <a:gd name="T1" fmla="*/ 0 h 2"/>
              <a:gd name="T2" fmla="*/ 7805 w 4"/>
              <a:gd name="T3" fmla="*/ 3548 h 2"/>
              <a:gd name="T4" fmla="*/ 15609 w 4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4" y="0"/>
                  <a:pt x="0" y="1"/>
                  <a:pt x="2" y="1"/>
                </a:cubicBezTo>
                <a:cubicBezTo>
                  <a:pt x="4" y="2"/>
                  <a:pt x="4" y="0"/>
                  <a:pt x="4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6" name="Freeform 90">
            <a:extLst>
              <a:ext uri="{FF2B5EF4-FFF2-40B4-BE49-F238E27FC236}">
                <a16:creationId xmlns:a16="http://schemas.microsoft.com/office/drawing/2014/main" id="{2E66E8EA-91F5-48D0-8890-08B02DF21647}"/>
              </a:ext>
            </a:extLst>
          </p:cNvPr>
          <p:cNvSpPr>
            <a:spLocks/>
          </p:cNvSpPr>
          <p:nvPr/>
        </p:nvSpPr>
        <p:spPr bwMode="auto">
          <a:xfrm>
            <a:off x="5999163" y="3384550"/>
            <a:ext cx="3175" cy="14288"/>
          </a:xfrm>
          <a:custGeom>
            <a:avLst/>
            <a:gdLst>
              <a:gd name="T0" fmla="*/ 2838 w 1"/>
              <a:gd name="T1" fmla="*/ 0 h 4"/>
              <a:gd name="T2" fmla="*/ 0 w 1"/>
              <a:gd name="T3" fmla="*/ 7095 h 4"/>
              <a:gd name="T4" fmla="*/ 2838 w 1"/>
              <a:gd name="T5" fmla="*/ 10643 h 4"/>
              <a:gd name="T6" fmla="*/ 2838 w 1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4"/>
                  <a:pt x="1" y="3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7" name="Freeform 91">
            <a:extLst>
              <a:ext uri="{FF2B5EF4-FFF2-40B4-BE49-F238E27FC236}">
                <a16:creationId xmlns:a16="http://schemas.microsoft.com/office/drawing/2014/main" id="{E89DE3C9-DF76-4F43-9922-006E81FE863F}"/>
              </a:ext>
            </a:extLst>
          </p:cNvPr>
          <p:cNvSpPr>
            <a:spLocks/>
          </p:cNvSpPr>
          <p:nvPr/>
        </p:nvSpPr>
        <p:spPr bwMode="auto">
          <a:xfrm>
            <a:off x="6029325" y="3381375"/>
            <a:ext cx="11113" cy="6350"/>
          </a:xfrm>
          <a:custGeom>
            <a:avLst/>
            <a:gdLst>
              <a:gd name="T0" fmla="*/ 0 w 3"/>
              <a:gd name="T1" fmla="*/ 0 h 2"/>
              <a:gd name="T2" fmla="*/ 7568 w 3"/>
              <a:gd name="T3" fmla="*/ 7095 h 2"/>
              <a:gd name="T4" fmla="*/ 0 w 3"/>
              <a:gd name="T5" fmla="*/ 0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0"/>
                  <a:pt x="3" y="2"/>
                  <a:pt x="2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8" name="Freeform 92">
            <a:extLst>
              <a:ext uri="{FF2B5EF4-FFF2-40B4-BE49-F238E27FC236}">
                <a16:creationId xmlns:a16="http://schemas.microsoft.com/office/drawing/2014/main" id="{EE2E0B39-DD56-4747-B722-603CFBF2C964}"/>
              </a:ext>
            </a:extLst>
          </p:cNvPr>
          <p:cNvSpPr>
            <a:spLocks/>
          </p:cNvSpPr>
          <p:nvPr/>
        </p:nvSpPr>
        <p:spPr bwMode="auto">
          <a:xfrm>
            <a:off x="6049963" y="3398838"/>
            <a:ext cx="11112" cy="15875"/>
          </a:xfrm>
          <a:custGeom>
            <a:avLst/>
            <a:gdLst>
              <a:gd name="T0" fmla="*/ 0 w 3"/>
              <a:gd name="T1" fmla="*/ 0 h 4"/>
              <a:gd name="T2" fmla="*/ 11352 w 3"/>
              <a:gd name="T3" fmla="*/ 7805 h 4"/>
              <a:gd name="T4" fmla="*/ 11352 w 3"/>
              <a:gd name="T5" fmla="*/ 15609 h 4"/>
              <a:gd name="T6" fmla="*/ 0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0"/>
                  <a:pt x="2" y="1"/>
                  <a:pt x="3" y="2"/>
                </a:cubicBezTo>
                <a:cubicBezTo>
                  <a:pt x="3" y="3"/>
                  <a:pt x="3" y="4"/>
                  <a:pt x="3" y="4"/>
                </a:cubicBezTo>
                <a:cubicBezTo>
                  <a:pt x="3" y="4"/>
                  <a:pt x="0" y="0"/>
                  <a:pt x="0" y="0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9" name="Freeform 93">
            <a:extLst>
              <a:ext uri="{FF2B5EF4-FFF2-40B4-BE49-F238E27FC236}">
                <a16:creationId xmlns:a16="http://schemas.microsoft.com/office/drawing/2014/main" id="{558A1234-AD6D-4BC7-88C0-B39AB00F9BF2}"/>
              </a:ext>
            </a:extLst>
          </p:cNvPr>
          <p:cNvSpPr>
            <a:spLocks/>
          </p:cNvSpPr>
          <p:nvPr/>
        </p:nvSpPr>
        <p:spPr bwMode="auto">
          <a:xfrm>
            <a:off x="5983288" y="3308350"/>
            <a:ext cx="15875" cy="11113"/>
          </a:xfrm>
          <a:custGeom>
            <a:avLst/>
            <a:gdLst>
              <a:gd name="T0" fmla="*/ 15609 w 4"/>
              <a:gd name="T1" fmla="*/ 7568 h 3"/>
              <a:gd name="T2" fmla="*/ 0 w 4"/>
              <a:gd name="T3" fmla="*/ 11352 h 3"/>
              <a:gd name="T4" fmla="*/ 0 w 4"/>
              <a:gd name="T5" fmla="*/ 7568 h 3"/>
              <a:gd name="T6" fmla="*/ 7805 w 4"/>
              <a:gd name="T7" fmla="*/ 7568 h 3"/>
              <a:gd name="T8" fmla="*/ 15609 w 4"/>
              <a:gd name="T9" fmla="*/ 7568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4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4" y="1"/>
                  <a:pt x="4" y="2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0" name="Freeform 94">
            <a:extLst>
              <a:ext uri="{FF2B5EF4-FFF2-40B4-BE49-F238E27FC236}">
                <a16:creationId xmlns:a16="http://schemas.microsoft.com/office/drawing/2014/main" id="{89A5D52F-EBF8-42BF-A560-0114367D49A9}"/>
              </a:ext>
            </a:extLst>
          </p:cNvPr>
          <p:cNvSpPr>
            <a:spLocks/>
          </p:cNvSpPr>
          <p:nvPr/>
        </p:nvSpPr>
        <p:spPr bwMode="auto">
          <a:xfrm>
            <a:off x="6037263" y="3341688"/>
            <a:ext cx="19050" cy="34925"/>
          </a:xfrm>
          <a:custGeom>
            <a:avLst/>
            <a:gdLst>
              <a:gd name="T0" fmla="*/ 7379 w 5"/>
              <a:gd name="T1" fmla="*/ 22703 h 9"/>
              <a:gd name="T2" fmla="*/ 3689 w 5"/>
              <a:gd name="T3" fmla="*/ 7568 h 9"/>
              <a:gd name="T4" fmla="*/ 11068 w 5"/>
              <a:gd name="T5" fmla="*/ 7568 h 9"/>
              <a:gd name="T6" fmla="*/ 14758 w 5"/>
              <a:gd name="T7" fmla="*/ 26487 h 9"/>
              <a:gd name="T8" fmla="*/ 7379 w 5"/>
              <a:gd name="T9" fmla="*/ 30271 h 9"/>
              <a:gd name="T10" fmla="*/ 7379 w 5"/>
              <a:gd name="T11" fmla="*/ 22703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2" y="6"/>
                </a:moveTo>
                <a:cubicBezTo>
                  <a:pt x="1" y="6"/>
                  <a:pt x="2" y="4"/>
                  <a:pt x="1" y="2"/>
                </a:cubicBezTo>
                <a:cubicBezTo>
                  <a:pt x="0" y="1"/>
                  <a:pt x="3" y="0"/>
                  <a:pt x="3" y="2"/>
                </a:cubicBezTo>
                <a:cubicBezTo>
                  <a:pt x="2" y="5"/>
                  <a:pt x="2" y="6"/>
                  <a:pt x="4" y="7"/>
                </a:cubicBezTo>
                <a:cubicBezTo>
                  <a:pt x="5" y="8"/>
                  <a:pt x="3" y="9"/>
                  <a:pt x="2" y="8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rgbClr val="F5BFFF"/>
          </a:solidFill>
          <a:ln w="4763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" id="{C3832597-C88D-4BF6-9AA5-0F9A2EFCE322}" vid="{FC1E9823-8E00-42C2-9B5D-7164D23522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</Template>
  <TotalTime>0</TotalTime>
  <Words>19</Words>
  <Application>Microsoft Office PowerPoint</Application>
  <PresentationFormat>Grand écran</PresentationFormat>
  <Paragraphs>13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Georgia</vt:lpstr>
      <vt:lpstr>Tahoma</vt:lpstr>
      <vt:lpstr>Thème1</vt:lpstr>
      <vt:lpstr>Présentation PowerPoint</vt:lpstr>
      <vt:lpstr>World maps</vt:lpstr>
      <vt:lpstr>World</vt:lpstr>
      <vt:lpstr>Europe</vt:lpstr>
      <vt:lpstr>France</vt:lpstr>
      <vt:lpstr>Ile de France</vt:lpstr>
      <vt:lpstr>Asia</vt:lpstr>
      <vt:lpstr>Africa</vt:lpstr>
      <vt:lpstr>America</vt:lpstr>
      <vt:lpstr>United States</vt:lpstr>
      <vt:lpstr>North America</vt:lpstr>
      <vt:lpstr>South America</vt:lpstr>
      <vt:lpstr>Australia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2023-01-30T10:47:48Z</dcterms:created>
  <dcterms:modified xsi:type="dcterms:W3CDTF">2023-01-30T10:48:21Z</dcterms:modified>
</cp:coreProperties>
</file>